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28"/>
  </p:notesMasterIdLst>
  <p:handoutMasterIdLst>
    <p:handoutMasterId r:id="rId29"/>
  </p:handoutMasterIdLst>
  <p:sldIdLst>
    <p:sldId id="273" r:id="rId5"/>
    <p:sldId id="275" r:id="rId6"/>
    <p:sldId id="306" r:id="rId7"/>
    <p:sldId id="301" r:id="rId8"/>
    <p:sldId id="293" r:id="rId9"/>
    <p:sldId id="302" r:id="rId10"/>
    <p:sldId id="296" r:id="rId11"/>
    <p:sldId id="290" r:id="rId12"/>
    <p:sldId id="303" r:id="rId13"/>
    <p:sldId id="294" r:id="rId14"/>
    <p:sldId id="307" r:id="rId15"/>
    <p:sldId id="291" r:id="rId16"/>
    <p:sldId id="300" r:id="rId17"/>
    <p:sldId id="295" r:id="rId18"/>
    <p:sldId id="299" r:id="rId19"/>
    <p:sldId id="288" r:id="rId20"/>
    <p:sldId id="304" r:id="rId21"/>
    <p:sldId id="297" r:id="rId22"/>
    <p:sldId id="289" r:id="rId23"/>
    <p:sldId id="298" r:id="rId24"/>
    <p:sldId id="292" r:id="rId25"/>
    <p:sldId id="305" r:id="rId26"/>
    <p:sldId id="287" r:id="rId2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15336E6-5872-520A-CF74-B6395CA01D69}" v="129" dt="2024-10-21T22:08:01.876"/>
  </p1510:revLst>
</p1510:revInfo>
</file>

<file path=ppt/tableStyles.xml><?xml version="1.0" encoding="utf-8"?>
<a:tblStyleLst xmlns:a="http://schemas.openxmlformats.org/drawingml/2006/main" def="{93296810-A885-4BE3-A3E7-6D5BEEA58F35}"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59" d="100"/>
          <a:sy n="59" d="100"/>
        </p:scale>
        <p:origin x="940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microsoft.com/office/2016/11/relationships/changesInfo" Target="changesInfos/changesInfo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presProps" Target="presProps.xml"/><Relationship Id="rId35" Type="http://schemas.microsoft.com/office/2015/10/relationships/revisionInfo" Target="revisionInfo.xml"/><Relationship Id="rId8" Type="http://schemas.openxmlformats.org/officeDocument/2006/relationships/slide" Target="slides/slide4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ennifer Elorreaga" userId="S::jennifer.elorreaga@logan.edu::e1aa907a-6c11-435a-a88c-cc89013b43d8" providerId="AD" clId="Web-{CD8ABBB9-B5F5-6ABB-B9DF-344AA4544D4A}"/>
    <pc:docChg chg="modSld">
      <pc:chgData name="Jennifer Elorreaga" userId="S::jennifer.elorreaga@logan.edu::e1aa907a-6c11-435a-a88c-cc89013b43d8" providerId="AD" clId="Web-{CD8ABBB9-B5F5-6ABB-B9DF-344AA4544D4A}" dt="2024-04-24T17:37:43.993" v="0" actId="1076"/>
      <pc:docMkLst>
        <pc:docMk/>
      </pc:docMkLst>
      <pc:sldChg chg="modSp">
        <pc:chgData name="Jennifer Elorreaga" userId="S::jennifer.elorreaga@logan.edu::e1aa907a-6c11-435a-a88c-cc89013b43d8" providerId="AD" clId="Web-{CD8ABBB9-B5F5-6ABB-B9DF-344AA4544D4A}" dt="2024-04-24T17:37:43.993" v="0" actId="1076"/>
        <pc:sldMkLst>
          <pc:docMk/>
          <pc:sldMk cId="3347698232" sldId="273"/>
        </pc:sldMkLst>
        <pc:picChg chg="mod">
          <ac:chgData name="Jennifer Elorreaga" userId="S::jennifer.elorreaga@logan.edu::e1aa907a-6c11-435a-a88c-cc89013b43d8" providerId="AD" clId="Web-{CD8ABBB9-B5F5-6ABB-B9DF-344AA4544D4A}" dt="2024-04-24T17:37:43.993" v="0" actId="1076"/>
          <ac:picMkLst>
            <pc:docMk/>
            <pc:sldMk cId="3347698232" sldId="273"/>
            <ac:picMk id="6" creationId="{4623D149-40C6-E5A8-C5AA-11ABB52A8EA1}"/>
          </ac:picMkLst>
        </pc:picChg>
      </pc:sldChg>
    </pc:docChg>
  </pc:docChgLst>
  <pc:docChgLst>
    <pc:chgData name="Jennifer Elorreaga" userId="S::jennifer.elorreaga@logan.edu::e1aa907a-6c11-435a-a88c-cc89013b43d8" providerId="AD" clId="Web-{D7F55C9D-FF0C-9AB6-B136-D2FDB540B835}"/>
    <pc:docChg chg="modSld">
      <pc:chgData name="Jennifer Elorreaga" userId="S::jennifer.elorreaga@logan.edu::e1aa907a-6c11-435a-a88c-cc89013b43d8" providerId="AD" clId="Web-{D7F55C9D-FF0C-9AB6-B136-D2FDB540B835}" dt="2023-09-29T15:31:01.835" v="3" actId="20577"/>
      <pc:docMkLst>
        <pc:docMk/>
      </pc:docMkLst>
      <pc:sldChg chg="modSp">
        <pc:chgData name="Jennifer Elorreaga" userId="S::jennifer.elorreaga@logan.edu::e1aa907a-6c11-435a-a88c-cc89013b43d8" providerId="AD" clId="Web-{D7F55C9D-FF0C-9AB6-B136-D2FDB540B835}" dt="2023-09-29T15:19:15.419" v="2" actId="1076"/>
        <pc:sldMkLst>
          <pc:docMk/>
          <pc:sldMk cId="2934522605" sldId="296"/>
        </pc:sldMkLst>
        <pc:spChg chg="mod">
          <ac:chgData name="Jennifer Elorreaga" userId="S::jennifer.elorreaga@logan.edu::e1aa907a-6c11-435a-a88c-cc89013b43d8" providerId="AD" clId="Web-{D7F55C9D-FF0C-9AB6-B136-D2FDB540B835}" dt="2023-09-29T15:19:15.419" v="2" actId="1076"/>
          <ac:spMkLst>
            <pc:docMk/>
            <pc:sldMk cId="2934522605" sldId="296"/>
            <ac:spMk id="11" creationId="{3B9E21C8-9D96-86EE-4C28-DB598B0C710C}"/>
          </ac:spMkLst>
        </pc:spChg>
      </pc:sldChg>
      <pc:sldChg chg="modSp">
        <pc:chgData name="Jennifer Elorreaga" userId="S::jennifer.elorreaga@logan.edu::e1aa907a-6c11-435a-a88c-cc89013b43d8" providerId="AD" clId="Web-{D7F55C9D-FF0C-9AB6-B136-D2FDB540B835}" dt="2023-09-29T15:31:01.835" v="3" actId="20577"/>
        <pc:sldMkLst>
          <pc:docMk/>
          <pc:sldMk cId="173273792" sldId="298"/>
        </pc:sldMkLst>
        <pc:spChg chg="mod">
          <ac:chgData name="Jennifer Elorreaga" userId="S::jennifer.elorreaga@logan.edu::e1aa907a-6c11-435a-a88c-cc89013b43d8" providerId="AD" clId="Web-{D7F55C9D-FF0C-9AB6-B136-D2FDB540B835}" dt="2023-09-29T15:31:01.835" v="3" actId="20577"/>
          <ac:spMkLst>
            <pc:docMk/>
            <pc:sldMk cId="173273792" sldId="298"/>
            <ac:spMk id="13" creationId="{908F88EA-62D4-689C-C9EB-89B8CD0C59B2}"/>
          </ac:spMkLst>
        </pc:spChg>
      </pc:sldChg>
    </pc:docChg>
  </pc:docChgLst>
  <pc:docChgLst>
    <pc:chgData name="Jennifer Elorreaga" userId="S::jennifer.elorreaga@logan.edu::e1aa907a-6c11-435a-a88c-cc89013b43d8" providerId="AD" clId="Web-{6B0DF577-48FE-42F5-5005-9822C48FDFE1}"/>
    <pc:docChg chg="modSld">
      <pc:chgData name="Jennifer Elorreaga" userId="S::jennifer.elorreaga@logan.edu::e1aa907a-6c11-435a-a88c-cc89013b43d8" providerId="AD" clId="Web-{6B0DF577-48FE-42F5-5005-9822C48FDFE1}" dt="2024-02-09T19:48:37.134" v="43"/>
      <pc:docMkLst>
        <pc:docMk/>
      </pc:docMkLst>
      <pc:sldChg chg="modSp">
        <pc:chgData name="Jennifer Elorreaga" userId="S::jennifer.elorreaga@logan.edu::e1aa907a-6c11-435a-a88c-cc89013b43d8" providerId="AD" clId="Web-{6B0DF577-48FE-42F5-5005-9822C48FDFE1}" dt="2024-02-09T19:48:37.134" v="43"/>
        <pc:sldMkLst>
          <pc:docMk/>
          <pc:sldMk cId="3347698232" sldId="273"/>
        </pc:sldMkLst>
        <pc:graphicFrameChg chg="mod modGraphic">
          <ac:chgData name="Jennifer Elorreaga" userId="S::jennifer.elorreaga@logan.edu::e1aa907a-6c11-435a-a88c-cc89013b43d8" providerId="AD" clId="Web-{6B0DF577-48FE-42F5-5005-9822C48FDFE1}" dt="2024-02-09T19:48:37.134" v="43"/>
          <ac:graphicFrameMkLst>
            <pc:docMk/>
            <pc:sldMk cId="3347698232" sldId="273"/>
            <ac:graphicFrameMk id="5" creationId="{06A16F58-BB49-40F1-AE0B-C3A394D468CB}"/>
          </ac:graphicFrameMkLst>
        </pc:graphicFrameChg>
      </pc:sldChg>
    </pc:docChg>
  </pc:docChgLst>
  <pc:docChgLst>
    <pc:chgData name="Jennifer Elorreaga" userId="S::jennifer.elorreaga@logan.edu::e1aa907a-6c11-435a-a88c-cc89013b43d8" providerId="AD" clId="Web-{6E2BAB67-BE9B-593D-A0A9-B2BE24C044D5}"/>
    <pc:docChg chg="modSld">
      <pc:chgData name="Jennifer Elorreaga" userId="S::jennifer.elorreaga@logan.edu::e1aa907a-6c11-435a-a88c-cc89013b43d8" providerId="AD" clId="Web-{6E2BAB67-BE9B-593D-A0A9-B2BE24C044D5}" dt="2024-04-24T17:27:44.851" v="444"/>
      <pc:docMkLst>
        <pc:docMk/>
      </pc:docMkLst>
      <pc:sldChg chg="modSp mod setBg">
        <pc:chgData name="Jennifer Elorreaga" userId="S::jennifer.elorreaga@logan.edu::e1aa907a-6c11-435a-a88c-cc89013b43d8" providerId="AD" clId="Web-{6E2BAB67-BE9B-593D-A0A9-B2BE24C044D5}" dt="2024-04-24T17:27:44.851" v="444"/>
        <pc:sldMkLst>
          <pc:docMk/>
          <pc:sldMk cId="3347698232" sldId="273"/>
        </pc:sldMkLst>
        <pc:spChg chg="mod">
          <ac:chgData name="Jennifer Elorreaga" userId="S::jennifer.elorreaga@logan.edu::e1aa907a-6c11-435a-a88c-cc89013b43d8" providerId="AD" clId="Web-{6E2BAB67-BE9B-593D-A0A9-B2BE24C044D5}" dt="2024-04-24T17:15:13.274" v="1" actId="20577"/>
          <ac:spMkLst>
            <pc:docMk/>
            <pc:sldMk cId="3347698232" sldId="273"/>
            <ac:spMk id="2" creationId="{3E293275-5D34-43AB-891F-D5BCED72D7EA}"/>
          </ac:spMkLst>
        </pc:spChg>
        <pc:spChg chg="mod">
          <ac:chgData name="Jennifer Elorreaga" userId="S::jennifer.elorreaga@logan.edu::e1aa907a-6c11-435a-a88c-cc89013b43d8" providerId="AD" clId="Web-{6E2BAB67-BE9B-593D-A0A9-B2BE24C044D5}" dt="2024-04-24T17:27:24.070" v="433" actId="1076"/>
          <ac:spMkLst>
            <pc:docMk/>
            <pc:sldMk cId="3347698232" sldId="273"/>
            <ac:spMk id="3" creationId="{95ACB4B6-C3FA-C034-DC52-8F491EF3BFAA}"/>
          </ac:spMkLst>
        </pc:spChg>
        <pc:graphicFrameChg chg="mod modGraphic">
          <ac:chgData name="Jennifer Elorreaga" userId="S::jennifer.elorreaga@logan.edu::e1aa907a-6c11-435a-a88c-cc89013b43d8" providerId="AD" clId="Web-{6E2BAB67-BE9B-593D-A0A9-B2BE24C044D5}" dt="2024-04-24T17:27:44.851" v="444"/>
          <ac:graphicFrameMkLst>
            <pc:docMk/>
            <pc:sldMk cId="3347698232" sldId="273"/>
            <ac:graphicFrameMk id="5" creationId="{06A16F58-BB49-40F1-AE0B-C3A394D468CB}"/>
          </ac:graphicFrameMkLst>
        </pc:graphicFrameChg>
        <pc:picChg chg="mod">
          <ac:chgData name="Jennifer Elorreaga" userId="S::jennifer.elorreaga@logan.edu::e1aa907a-6c11-435a-a88c-cc89013b43d8" providerId="AD" clId="Web-{6E2BAB67-BE9B-593D-A0A9-B2BE24C044D5}" dt="2024-04-24T17:27:32.226" v="434" actId="1076"/>
          <ac:picMkLst>
            <pc:docMk/>
            <pc:sldMk cId="3347698232" sldId="273"/>
            <ac:picMk id="4" creationId="{6264987F-E5AF-76A3-B379-77BA7F5C85D6}"/>
          </ac:picMkLst>
        </pc:picChg>
      </pc:sldChg>
      <pc:sldChg chg="modSp mod setBg">
        <pc:chgData name="Jennifer Elorreaga" userId="S::jennifer.elorreaga@logan.edu::e1aa907a-6c11-435a-a88c-cc89013b43d8" providerId="AD" clId="Web-{6E2BAB67-BE9B-593D-A0A9-B2BE24C044D5}" dt="2024-04-24T17:21:27.453" v="178" actId="20577"/>
        <pc:sldMkLst>
          <pc:docMk/>
          <pc:sldMk cId="342131329" sldId="275"/>
        </pc:sldMkLst>
        <pc:spChg chg="mod">
          <ac:chgData name="Jennifer Elorreaga" userId="S::jennifer.elorreaga@logan.edu::e1aa907a-6c11-435a-a88c-cc89013b43d8" providerId="AD" clId="Web-{6E2BAB67-BE9B-593D-A0A9-B2BE24C044D5}" dt="2024-04-24T17:21:17.468" v="176" actId="20577"/>
          <ac:spMkLst>
            <pc:docMk/>
            <pc:sldMk cId="342131329" sldId="275"/>
            <ac:spMk id="2" creationId="{021699C2-32BF-423F-9FCB-C7261C5F4388}"/>
          </ac:spMkLst>
        </pc:spChg>
        <pc:spChg chg="mod">
          <ac:chgData name="Jennifer Elorreaga" userId="S::jennifer.elorreaga@logan.edu::e1aa907a-6c11-435a-a88c-cc89013b43d8" providerId="AD" clId="Web-{6E2BAB67-BE9B-593D-A0A9-B2BE24C044D5}" dt="2024-04-24T17:21:22.703" v="177" actId="20577"/>
          <ac:spMkLst>
            <pc:docMk/>
            <pc:sldMk cId="342131329" sldId="275"/>
            <ac:spMk id="3" creationId="{B9666BDC-BE49-4CA1-C31F-B5FDE2A5EA86}"/>
          </ac:spMkLst>
        </pc:spChg>
        <pc:spChg chg="mod">
          <ac:chgData name="Jennifer Elorreaga" userId="S::jennifer.elorreaga@logan.edu::e1aa907a-6c11-435a-a88c-cc89013b43d8" providerId="AD" clId="Web-{6E2BAB67-BE9B-593D-A0A9-B2BE24C044D5}" dt="2024-04-24T17:21:27.453" v="178" actId="20577"/>
          <ac:spMkLst>
            <pc:docMk/>
            <pc:sldMk cId="342131329" sldId="275"/>
            <ac:spMk id="5" creationId="{155A63A7-E29B-6DF6-1B74-B9E983109546}"/>
          </ac:spMkLst>
        </pc:spChg>
      </pc:sldChg>
      <pc:sldChg chg="modSp mod setBg">
        <pc:chgData name="Jennifer Elorreaga" userId="S::jennifer.elorreaga@logan.edu::e1aa907a-6c11-435a-a88c-cc89013b43d8" providerId="AD" clId="Web-{6E2BAB67-BE9B-593D-A0A9-B2BE24C044D5}" dt="2024-04-24T17:22:05.610" v="182" actId="20577"/>
        <pc:sldMkLst>
          <pc:docMk/>
          <pc:sldMk cId="420664609" sldId="287"/>
        </pc:sldMkLst>
        <pc:spChg chg="mod">
          <ac:chgData name="Jennifer Elorreaga" userId="S::jennifer.elorreaga@logan.edu::e1aa907a-6c11-435a-a88c-cc89013b43d8" providerId="AD" clId="Web-{6E2BAB67-BE9B-593D-A0A9-B2BE24C044D5}" dt="2024-04-24T17:22:05.610" v="182" actId="20577"/>
          <ac:spMkLst>
            <pc:docMk/>
            <pc:sldMk cId="420664609" sldId="287"/>
            <ac:spMk id="13" creationId="{D89F8EE1-8482-AE21-0498-A2F02B77AD44}"/>
          </ac:spMkLst>
        </pc:spChg>
        <pc:graphicFrameChg chg="modGraphic">
          <ac:chgData name="Jennifer Elorreaga" userId="S::jennifer.elorreaga@logan.edu::e1aa907a-6c11-435a-a88c-cc89013b43d8" providerId="AD" clId="Web-{6E2BAB67-BE9B-593D-A0A9-B2BE24C044D5}" dt="2024-04-24T17:21:58.047" v="181"/>
          <ac:graphicFrameMkLst>
            <pc:docMk/>
            <pc:sldMk cId="420664609" sldId="287"/>
            <ac:graphicFrameMk id="17" creationId="{20FFAA4C-409B-1873-E00F-E02DBC875551}"/>
          </ac:graphicFrameMkLst>
        </pc:graphicFrameChg>
      </pc:sldChg>
    </pc:docChg>
  </pc:docChgLst>
  <pc:docChgLst>
    <pc:chgData name="Jennifer Elorreaga" userId="S::jennifer.elorreaga@logan.edu::e1aa907a-6c11-435a-a88c-cc89013b43d8" providerId="AD" clId="Web-{415336E6-5872-520A-CF74-B6395CA01D69}"/>
    <pc:docChg chg="modSld">
      <pc:chgData name="Jennifer Elorreaga" userId="S::jennifer.elorreaga@logan.edu::e1aa907a-6c11-435a-a88c-cc89013b43d8" providerId="AD" clId="Web-{415336E6-5872-520A-CF74-B6395CA01D69}" dt="2024-10-21T22:08:01.876" v="117"/>
      <pc:docMkLst>
        <pc:docMk/>
      </pc:docMkLst>
      <pc:sldChg chg="modSp">
        <pc:chgData name="Jennifer Elorreaga" userId="S::jennifer.elorreaga@logan.edu::e1aa907a-6c11-435a-a88c-cc89013b43d8" providerId="AD" clId="Web-{415336E6-5872-520A-CF74-B6395CA01D69}" dt="2024-10-21T22:05:42.890" v="87"/>
        <pc:sldMkLst>
          <pc:docMk/>
          <pc:sldMk cId="3347698232" sldId="273"/>
        </pc:sldMkLst>
        <pc:graphicFrameChg chg="mod modGraphic">
          <ac:chgData name="Jennifer Elorreaga" userId="S::jennifer.elorreaga@logan.edu::e1aa907a-6c11-435a-a88c-cc89013b43d8" providerId="AD" clId="Web-{415336E6-5872-520A-CF74-B6395CA01D69}" dt="2024-10-21T22:05:42.890" v="87"/>
          <ac:graphicFrameMkLst>
            <pc:docMk/>
            <pc:sldMk cId="3347698232" sldId="273"/>
            <ac:graphicFrameMk id="5" creationId="{06A16F58-BB49-40F1-AE0B-C3A394D468CB}"/>
          </ac:graphicFrameMkLst>
        </pc:graphicFrameChg>
      </pc:sldChg>
      <pc:sldChg chg="delSp modSp">
        <pc:chgData name="Jennifer Elorreaga" userId="S::jennifer.elorreaga@logan.edu::e1aa907a-6c11-435a-a88c-cc89013b43d8" providerId="AD" clId="Web-{415336E6-5872-520A-CF74-B6395CA01D69}" dt="2024-10-21T22:05:57.062" v="89"/>
        <pc:sldMkLst>
          <pc:docMk/>
          <pc:sldMk cId="342131329" sldId="275"/>
        </pc:sldMkLst>
        <pc:spChg chg="del mod">
          <ac:chgData name="Jennifer Elorreaga" userId="S::jennifer.elorreaga@logan.edu::e1aa907a-6c11-435a-a88c-cc89013b43d8" providerId="AD" clId="Web-{415336E6-5872-520A-CF74-B6395CA01D69}" dt="2024-10-21T22:05:57.062" v="89"/>
          <ac:spMkLst>
            <pc:docMk/>
            <pc:sldMk cId="342131329" sldId="275"/>
            <ac:spMk id="4" creationId="{E54EA5D4-1E30-49DD-A58C-946933F58EFE}"/>
          </ac:spMkLst>
        </pc:spChg>
      </pc:sldChg>
      <pc:sldChg chg="delSp modSp">
        <pc:chgData name="Jennifer Elorreaga" userId="S::jennifer.elorreaga@logan.edu::e1aa907a-6c11-435a-a88c-cc89013b43d8" providerId="AD" clId="Web-{415336E6-5872-520A-CF74-B6395CA01D69}" dt="2024-10-21T22:07:35.188" v="110"/>
        <pc:sldMkLst>
          <pc:docMk/>
          <pc:sldMk cId="420664609" sldId="287"/>
        </pc:sldMkLst>
        <pc:spChg chg="del mod">
          <ac:chgData name="Jennifer Elorreaga" userId="S::jennifer.elorreaga@logan.edu::e1aa907a-6c11-435a-a88c-cc89013b43d8" providerId="AD" clId="Web-{415336E6-5872-520A-CF74-B6395CA01D69}" dt="2024-10-21T22:07:35.188" v="110"/>
          <ac:spMkLst>
            <pc:docMk/>
            <pc:sldMk cId="420664609" sldId="287"/>
            <ac:spMk id="3" creationId="{E0E3CE52-6887-B1B7-5FC6-E1BAEF3174D5}"/>
          </ac:spMkLst>
        </pc:spChg>
      </pc:sldChg>
      <pc:sldChg chg="delSp">
        <pc:chgData name="Jennifer Elorreaga" userId="S::jennifer.elorreaga@logan.edu::e1aa907a-6c11-435a-a88c-cc89013b43d8" providerId="AD" clId="Web-{415336E6-5872-520A-CF74-B6395CA01D69}" dt="2024-10-21T22:07:23.047" v="105"/>
        <pc:sldMkLst>
          <pc:docMk/>
          <pc:sldMk cId="1048610388" sldId="288"/>
        </pc:sldMkLst>
        <pc:spChg chg="del">
          <ac:chgData name="Jennifer Elorreaga" userId="S::jennifer.elorreaga@logan.edu::e1aa907a-6c11-435a-a88c-cc89013b43d8" providerId="AD" clId="Web-{415336E6-5872-520A-CF74-B6395CA01D69}" dt="2024-10-21T22:07:23.047" v="105"/>
          <ac:spMkLst>
            <pc:docMk/>
            <pc:sldMk cId="1048610388" sldId="288"/>
            <ac:spMk id="4" creationId="{E54EA5D4-1E30-49DD-A58C-946933F58EFE}"/>
          </ac:spMkLst>
        </pc:spChg>
      </pc:sldChg>
      <pc:sldChg chg="delSp">
        <pc:chgData name="Jennifer Elorreaga" userId="S::jennifer.elorreaga@logan.edu::e1aa907a-6c11-435a-a88c-cc89013b43d8" providerId="AD" clId="Web-{415336E6-5872-520A-CF74-B6395CA01D69}" dt="2024-10-21T22:07:57.501" v="116"/>
        <pc:sldMkLst>
          <pc:docMk/>
          <pc:sldMk cId="70723337" sldId="289"/>
        </pc:sldMkLst>
        <pc:spChg chg="del">
          <ac:chgData name="Jennifer Elorreaga" userId="S::jennifer.elorreaga@logan.edu::e1aa907a-6c11-435a-a88c-cc89013b43d8" providerId="AD" clId="Web-{415336E6-5872-520A-CF74-B6395CA01D69}" dt="2024-10-21T22:07:57.501" v="116"/>
          <ac:spMkLst>
            <pc:docMk/>
            <pc:sldMk cId="70723337" sldId="289"/>
            <ac:spMk id="4" creationId="{E54EA5D4-1E30-49DD-A58C-946933F58EFE}"/>
          </ac:spMkLst>
        </pc:spChg>
      </pc:sldChg>
      <pc:sldChg chg="delSp">
        <pc:chgData name="Jennifer Elorreaga" userId="S::jennifer.elorreaga@logan.edu::e1aa907a-6c11-435a-a88c-cc89013b43d8" providerId="AD" clId="Web-{415336E6-5872-520A-CF74-B6395CA01D69}" dt="2024-10-21T22:06:43.797" v="97"/>
        <pc:sldMkLst>
          <pc:docMk/>
          <pc:sldMk cId="4276117310" sldId="290"/>
        </pc:sldMkLst>
        <pc:spChg chg="del">
          <ac:chgData name="Jennifer Elorreaga" userId="S::jennifer.elorreaga@logan.edu::e1aa907a-6c11-435a-a88c-cc89013b43d8" providerId="AD" clId="Web-{415336E6-5872-520A-CF74-B6395CA01D69}" dt="2024-10-21T22:06:43.797" v="97"/>
          <ac:spMkLst>
            <pc:docMk/>
            <pc:sldMk cId="4276117310" sldId="290"/>
            <ac:spMk id="4" creationId="{E54EA5D4-1E30-49DD-A58C-946933F58EFE}"/>
          </ac:spMkLst>
        </pc:spChg>
      </pc:sldChg>
      <pc:sldChg chg="delSp">
        <pc:chgData name="Jennifer Elorreaga" userId="S::jennifer.elorreaga@logan.edu::e1aa907a-6c11-435a-a88c-cc89013b43d8" providerId="AD" clId="Web-{415336E6-5872-520A-CF74-B6395CA01D69}" dt="2024-10-21T22:07:02.563" v="101"/>
        <pc:sldMkLst>
          <pc:docMk/>
          <pc:sldMk cId="3353392156" sldId="291"/>
        </pc:sldMkLst>
        <pc:spChg chg="del">
          <ac:chgData name="Jennifer Elorreaga" userId="S::jennifer.elorreaga@logan.edu::e1aa907a-6c11-435a-a88c-cc89013b43d8" providerId="AD" clId="Web-{415336E6-5872-520A-CF74-B6395CA01D69}" dt="2024-10-21T22:07:02.563" v="101"/>
          <ac:spMkLst>
            <pc:docMk/>
            <pc:sldMk cId="3353392156" sldId="291"/>
            <ac:spMk id="4" creationId="{E54EA5D4-1E30-49DD-A58C-946933F58EFE}"/>
          </ac:spMkLst>
        </pc:spChg>
      </pc:sldChg>
      <pc:sldChg chg="delSp modSp">
        <pc:chgData name="Jennifer Elorreaga" userId="S::jennifer.elorreaga@logan.edu::e1aa907a-6c11-435a-a88c-cc89013b43d8" providerId="AD" clId="Web-{415336E6-5872-520A-CF74-B6395CA01D69}" dt="2024-10-21T22:07:48.251" v="114"/>
        <pc:sldMkLst>
          <pc:docMk/>
          <pc:sldMk cId="2236393578" sldId="292"/>
        </pc:sldMkLst>
        <pc:spChg chg="del mod">
          <ac:chgData name="Jennifer Elorreaga" userId="S::jennifer.elorreaga@logan.edu::e1aa907a-6c11-435a-a88c-cc89013b43d8" providerId="AD" clId="Web-{415336E6-5872-520A-CF74-B6395CA01D69}" dt="2024-10-21T22:07:48.251" v="114"/>
          <ac:spMkLst>
            <pc:docMk/>
            <pc:sldMk cId="2236393578" sldId="292"/>
            <ac:spMk id="4" creationId="{E54EA5D4-1E30-49DD-A58C-946933F58EFE}"/>
          </ac:spMkLst>
        </pc:spChg>
      </pc:sldChg>
      <pc:sldChg chg="delSp">
        <pc:chgData name="Jennifer Elorreaga" userId="S::jennifer.elorreaga@logan.edu::e1aa907a-6c11-435a-a88c-cc89013b43d8" providerId="AD" clId="Web-{415336E6-5872-520A-CF74-B6395CA01D69}" dt="2024-10-21T22:06:20.984" v="94"/>
        <pc:sldMkLst>
          <pc:docMk/>
          <pc:sldMk cId="1229185673" sldId="293"/>
        </pc:sldMkLst>
        <pc:spChg chg="del">
          <ac:chgData name="Jennifer Elorreaga" userId="S::jennifer.elorreaga@logan.edu::e1aa907a-6c11-435a-a88c-cc89013b43d8" providerId="AD" clId="Web-{415336E6-5872-520A-CF74-B6395CA01D69}" dt="2024-10-21T22:06:20.984" v="94"/>
          <ac:spMkLst>
            <pc:docMk/>
            <pc:sldMk cId="1229185673" sldId="293"/>
            <ac:spMk id="4" creationId="{E54EA5D4-1E30-49DD-A58C-946933F58EFE}"/>
          </ac:spMkLst>
        </pc:spChg>
      </pc:sldChg>
      <pc:sldChg chg="delSp">
        <pc:chgData name="Jennifer Elorreaga" userId="S::jennifer.elorreaga@logan.edu::e1aa907a-6c11-435a-a88c-cc89013b43d8" providerId="AD" clId="Web-{415336E6-5872-520A-CF74-B6395CA01D69}" dt="2024-10-21T22:06:53.188" v="99"/>
        <pc:sldMkLst>
          <pc:docMk/>
          <pc:sldMk cId="4084244847" sldId="294"/>
        </pc:sldMkLst>
        <pc:spChg chg="del">
          <ac:chgData name="Jennifer Elorreaga" userId="S::jennifer.elorreaga@logan.edu::e1aa907a-6c11-435a-a88c-cc89013b43d8" providerId="AD" clId="Web-{415336E6-5872-520A-CF74-B6395CA01D69}" dt="2024-10-21T22:06:53.188" v="99"/>
          <ac:spMkLst>
            <pc:docMk/>
            <pc:sldMk cId="4084244847" sldId="294"/>
            <ac:spMk id="4" creationId="{E54EA5D4-1E30-49DD-A58C-946933F58EFE}"/>
          </ac:spMkLst>
        </pc:spChg>
      </pc:sldChg>
      <pc:sldChg chg="delSp">
        <pc:chgData name="Jennifer Elorreaga" userId="S::jennifer.elorreaga@logan.edu::e1aa907a-6c11-435a-a88c-cc89013b43d8" providerId="AD" clId="Web-{415336E6-5872-520A-CF74-B6395CA01D69}" dt="2024-10-21T22:07:13.797" v="103"/>
        <pc:sldMkLst>
          <pc:docMk/>
          <pc:sldMk cId="2390663418" sldId="295"/>
        </pc:sldMkLst>
        <pc:spChg chg="del">
          <ac:chgData name="Jennifer Elorreaga" userId="S::jennifer.elorreaga@logan.edu::e1aa907a-6c11-435a-a88c-cc89013b43d8" providerId="AD" clId="Web-{415336E6-5872-520A-CF74-B6395CA01D69}" dt="2024-10-21T22:07:13.797" v="103"/>
          <ac:spMkLst>
            <pc:docMk/>
            <pc:sldMk cId="2390663418" sldId="295"/>
            <ac:spMk id="4" creationId="{E54EA5D4-1E30-49DD-A58C-946933F58EFE}"/>
          </ac:spMkLst>
        </pc:spChg>
      </pc:sldChg>
      <pc:sldChg chg="delSp">
        <pc:chgData name="Jennifer Elorreaga" userId="S::jennifer.elorreaga@logan.edu::e1aa907a-6c11-435a-a88c-cc89013b43d8" providerId="AD" clId="Web-{415336E6-5872-520A-CF74-B6395CA01D69}" dt="2024-10-21T22:06:36" v="96"/>
        <pc:sldMkLst>
          <pc:docMk/>
          <pc:sldMk cId="4106500334" sldId="296"/>
        </pc:sldMkLst>
        <pc:spChg chg="del">
          <ac:chgData name="Jennifer Elorreaga" userId="S::jennifer.elorreaga@logan.edu::e1aa907a-6c11-435a-a88c-cc89013b43d8" providerId="AD" clId="Web-{415336E6-5872-520A-CF74-B6395CA01D69}" dt="2024-10-21T22:06:36" v="96"/>
          <ac:spMkLst>
            <pc:docMk/>
            <pc:sldMk cId="4106500334" sldId="296"/>
            <ac:spMk id="4" creationId="{E54EA5D4-1E30-49DD-A58C-946933F58EFE}"/>
          </ac:spMkLst>
        </pc:spChg>
      </pc:sldChg>
      <pc:sldChg chg="delSp">
        <pc:chgData name="Jennifer Elorreaga" userId="S::jennifer.elorreaga@logan.edu::e1aa907a-6c11-435a-a88c-cc89013b43d8" providerId="AD" clId="Web-{415336E6-5872-520A-CF74-B6395CA01D69}" dt="2024-10-21T22:08:01.876" v="117"/>
        <pc:sldMkLst>
          <pc:docMk/>
          <pc:sldMk cId="4040198718" sldId="297"/>
        </pc:sldMkLst>
        <pc:spChg chg="del">
          <ac:chgData name="Jennifer Elorreaga" userId="S::jennifer.elorreaga@logan.edu::e1aa907a-6c11-435a-a88c-cc89013b43d8" providerId="AD" clId="Web-{415336E6-5872-520A-CF74-B6395CA01D69}" dt="2024-10-21T22:08:01.876" v="117"/>
          <ac:spMkLst>
            <pc:docMk/>
            <pc:sldMk cId="4040198718" sldId="297"/>
            <ac:spMk id="4" creationId="{E54EA5D4-1E30-49DD-A58C-946933F58EFE}"/>
          </ac:spMkLst>
        </pc:spChg>
      </pc:sldChg>
      <pc:sldChg chg="delSp">
        <pc:chgData name="Jennifer Elorreaga" userId="S::jennifer.elorreaga@logan.edu::e1aa907a-6c11-435a-a88c-cc89013b43d8" providerId="AD" clId="Web-{415336E6-5872-520A-CF74-B6395CA01D69}" dt="2024-10-21T22:07:52.720" v="115"/>
        <pc:sldMkLst>
          <pc:docMk/>
          <pc:sldMk cId="3911572374" sldId="298"/>
        </pc:sldMkLst>
        <pc:spChg chg="del">
          <ac:chgData name="Jennifer Elorreaga" userId="S::jennifer.elorreaga@logan.edu::e1aa907a-6c11-435a-a88c-cc89013b43d8" providerId="AD" clId="Web-{415336E6-5872-520A-CF74-B6395CA01D69}" dt="2024-10-21T22:07:52.720" v="115"/>
          <ac:spMkLst>
            <pc:docMk/>
            <pc:sldMk cId="3911572374" sldId="298"/>
            <ac:spMk id="4" creationId="{E54EA5D4-1E30-49DD-A58C-946933F58EFE}"/>
          </ac:spMkLst>
        </pc:spChg>
      </pc:sldChg>
      <pc:sldChg chg="delSp">
        <pc:chgData name="Jennifer Elorreaga" userId="S::jennifer.elorreaga@logan.edu::e1aa907a-6c11-435a-a88c-cc89013b43d8" providerId="AD" clId="Web-{415336E6-5872-520A-CF74-B6395CA01D69}" dt="2024-10-21T22:07:18.579" v="104"/>
        <pc:sldMkLst>
          <pc:docMk/>
          <pc:sldMk cId="2342069802" sldId="299"/>
        </pc:sldMkLst>
        <pc:spChg chg="del">
          <ac:chgData name="Jennifer Elorreaga" userId="S::jennifer.elorreaga@logan.edu::e1aa907a-6c11-435a-a88c-cc89013b43d8" providerId="AD" clId="Web-{415336E6-5872-520A-CF74-B6395CA01D69}" dt="2024-10-21T22:07:18.579" v="104"/>
          <ac:spMkLst>
            <pc:docMk/>
            <pc:sldMk cId="2342069802" sldId="299"/>
            <ac:spMk id="4" creationId="{E54EA5D4-1E30-49DD-A58C-946933F58EFE}"/>
          </ac:spMkLst>
        </pc:spChg>
      </pc:sldChg>
      <pc:sldChg chg="delSp">
        <pc:chgData name="Jennifer Elorreaga" userId="S::jennifer.elorreaga@logan.edu::e1aa907a-6c11-435a-a88c-cc89013b43d8" providerId="AD" clId="Web-{415336E6-5872-520A-CF74-B6395CA01D69}" dt="2024-10-21T22:07:06.782" v="102"/>
        <pc:sldMkLst>
          <pc:docMk/>
          <pc:sldMk cId="3491774119" sldId="300"/>
        </pc:sldMkLst>
        <pc:spChg chg="del">
          <ac:chgData name="Jennifer Elorreaga" userId="S::jennifer.elorreaga@logan.edu::e1aa907a-6c11-435a-a88c-cc89013b43d8" providerId="AD" clId="Web-{415336E6-5872-520A-CF74-B6395CA01D69}" dt="2024-10-21T22:07:06.782" v="102"/>
          <ac:spMkLst>
            <pc:docMk/>
            <pc:sldMk cId="3491774119" sldId="300"/>
            <ac:spMk id="4" creationId="{E54EA5D4-1E30-49DD-A58C-946933F58EFE}"/>
          </ac:spMkLst>
        </pc:spChg>
      </pc:sldChg>
      <pc:sldChg chg="delSp modSp">
        <pc:chgData name="Jennifer Elorreaga" userId="S::jennifer.elorreaga@logan.edu::e1aa907a-6c11-435a-a88c-cc89013b43d8" providerId="AD" clId="Web-{415336E6-5872-520A-CF74-B6395CA01D69}" dt="2024-10-21T22:06:14.859" v="93"/>
        <pc:sldMkLst>
          <pc:docMk/>
          <pc:sldMk cId="2513154453" sldId="301"/>
        </pc:sldMkLst>
        <pc:spChg chg="del mod">
          <ac:chgData name="Jennifer Elorreaga" userId="S::jennifer.elorreaga@logan.edu::e1aa907a-6c11-435a-a88c-cc89013b43d8" providerId="AD" clId="Web-{415336E6-5872-520A-CF74-B6395CA01D69}" dt="2024-10-21T22:06:14.859" v="93"/>
          <ac:spMkLst>
            <pc:docMk/>
            <pc:sldMk cId="2513154453" sldId="301"/>
            <ac:spMk id="4" creationId="{E54EA5D4-1E30-49DD-A58C-946933F58EFE}"/>
          </ac:spMkLst>
        </pc:spChg>
      </pc:sldChg>
      <pc:sldChg chg="delSp">
        <pc:chgData name="Jennifer Elorreaga" userId="S::jennifer.elorreaga@logan.edu::e1aa907a-6c11-435a-a88c-cc89013b43d8" providerId="AD" clId="Web-{415336E6-5872-520A-CF74-B6395CA01D69}" dt="2024-10-21T22:06:27.828" v="95"/>
        <pc:sldMkLst>
          <pc:docMk/>
          <pc:sldMk cId="3015163627" sldId="302"/>
        </pc:sldMkLst>
        <pc:spChg chg="del">
          <ac:chgData name="Jennifer Elorreaga" userId="S::jennifer.elorreaga@logan.edu::e1aa907a-6c11-435a-a88c-cc89013b43d8" providerId="AD" clId="Web-{415336E6-5872-520A-CF74-B6395CA01D69}" dt="2024-10-21T22:06:27.828" v="95"/>
          <ac:spMkLst>
            <pc:docMk/>
            <pc:sldMk cId="3015163627" sldId="302"/>
            <ac:spMk id="4" creationId="{E54EA5D4-1E30-49DD-A58C-946933F58EFE}"/>
          </ac:spMkLst>
        </pc:spChg>
      </pc:sldChg>
      <pc:sldChg chg="delSp">
        <pc:chgData name="Jennifer Elorreaga" userId="S::jennifer.elorreaga@logan.edu::e1aa907a-6c11-435a-a88c-cc89013b43d8" providerId="AD" clId="Web-{415336E6-5872-520A-CF74-B6395CA01D69}" dt="2024-10-21T22:06:48.688" v="98"/>
        <pc:sldMkLst>
          <pc:docMk/>
          <pc:sldMk cId="1862605249" sldId="303"/>
        </pc:sldMkLst>
        <pc:spChg chg="del">
          <ac:chgData name="Jennifer Elorreaga" userId="S::jennifer.elorreaga@logan.edu::e1aa907a-6c11-435a-a88c-cc89013b43d8" providerId="AD" clId="Web-{415336E6-5872-520A-CF74-B6395CA01D69}" dt="2024-10-21T22:06:48.688" v="98"/>
          <ac:spMkLst>
            <pc:docMk/>
            <pc:sldMk cId="1862605249" sldId="303"/>
            <ac:spMk id="4" creationId="{E54EA5D4-1E30-49DD-A58C-946933F58EFE}"/>
          </ac:spMkLst>
        </pc:spChg>
      </pc:sldChg>
      <pc:sldChg chg="delSp modSp">
        <pc:chgData name="Jennifer Elorreaga" userId="S::jennifer.elorreaga@logan.edu::e1aa907a-6c11-435a-a88c-cc89013b43d8" providerId="AD" clId="Web-{415336E6-5872-520A-CF74-B6395CA01D69}" dt="2024-10-21T22:07:28.844" v="107"/>
        <pc:sldMkLst>
          <pc:docMk/>
          <pc:sldMk cId="4093145918" sldId="304"/>
        </pc:sldMkLst>
        <pc:spChg chg="del mod">
          <ac:chgData name="Jennifer Elorreaga" userId="S::jennifer.elorreaga@logan.edu::e1aa907a-6c11-435a-a88c-cc89013b43d8" providerId="AD" clId="Web-{415336E6-5872-520A-CF74-B6395CA01D69}" dt="2024-10-21T22:07:28.844" v="107"/>
          <ac:spMkLst>
            <pc:docMk/>
            <pc:sldMk cId="4093145918" sldId="304"/>
            <ac:spMk id="4" creationId="{E54EA5D4-1E30-49DD-A58C-946933F58EFE}"/>
          </ac:spMkLst>
        </pc:spChg>
      </pc:sldChg>
      <pc:sldChg chg="delSp modSp">
        <pc:chgData name="Jennifer Elorreaga" userId="S::jennifer.elorreaga@logan.edu::e1aa907a-6c11-435a-a88c-cc89013b43d8" providerId="AD" clId="Web-{415336E6-5872-520A-CF74-B6395CA01D69}" dt="2024-10-21T22:07:42.188" v="112"/>
        <pc:sldMkLst>
          <pc:docMk/>
          <pc:sldMk cId="4152095391" sldId="305"/>
        </pc:sldMkLst>
        <pc:spChg chg="del mod">
          <ac:chgData name="Jennifer Elorreaga" userId="S::jennifer.elorreaga@logan.edu::e1aa907a-6c11-435a-a88c-cc89013b43d8" providerId="AD" clId="Web-{415336E6-5872-520A-CF74-B6395CA01D69}" dt="2024-10-21T22:07:42.188" v="112"/>
          <ac:spMkLst>
            <pc:docMk/>
            <pc:sldMk cId="4152095391" sldId="305"/>
            <ac:spMk id="4" creationId="{E54EA5D4-1E30-49DD-A58C-946933F58EFE}"/>
          </ac:spMkLst>
        </pc:spChg>
      </pc:sldChg>
      <pc:sldChg chg="delSp modSp">
        <pc:chgData name="Jennifer Elorreaga" userId="S::jennifer.elorreaga@logan.edu::e1aa907a-6c11-435a-a88c-cc89013b43d8" providerId="AD" clId="Web-{415336E6-5872-520A-CF74-B6395CA01D69}" dt="2024-10-21T22:06:04.749" v="91"/>
        <pc:sldMkLst>
          <pc:docMk/>
          <pc:sldMk cId="2707854291" sldId="306"/>
        </pc:sldMkLst>
        <pc:spChg chg="del mod">
          <ac:chgData name="Jennifer Elorreaga" userId="S::jennifer.elorreaga@logan.edu::e1aa907a-6c11-435a-a88c-cc89013b43d8" providerId="AD" clId="Web-{415336E6-5872-520A-CF74-B6395CA01D69}" dt="2024-10-21T22:06:04.749" v="91"/>
          <ac:spMkLst>
            <pc:docMk/>
            <pc:sldMk cId="2707854291" sldId="306"/>
            <ac:spMk id="4" creationId="{E54EA5D4-1E30-49DD-A58C-946933F58EFE}"/>
          </ac:spMkLst>
        </pc:spChg>
      </pc:sldChg>
      <pc:sldChg chg="delSp">
        <pc:chgData name="Jennifer Elorreaga" userId="S::jennifer.elorreaga@logan.edu::e1aa907a-6c11-435a-a88c-cc89013b43d8" providerId="AD" clId="Web-{415336E6-5872-520A-CF74-B6395CA01D69}" dt="2024-10-21T22:06:58.235" v="100"/>
        <pc:sldMkLst>
          <pc:docMk/>
          <pc:sldMk cId="3742604458" sldId="307"/>
        </pc:sldMkLst>
        <pc:spChg chg="del">
          <ac:chgData name="Jennifer Elorreaga" userId="S::jennifer.elorreaga@logan.edu::e1aa907a-6c11-435a-a88c-cc89013b43d8" providerId="AD" clId="Web-{415336E6-5872-520A-CF74-B6395CA01D69}" dt="2024-10-21T22:06:58.235" v="100"/>
          <ac:spMkLst>
            <pc:docMk/>
            <pc:sldMk cId="3742604458" sldId="307"/>
            <ac:spMk id="4" creationId="{E54EA5D4-1E30-49DD-A58C-946933F58EFE}"/>
          </ac:spMkLst>
        </pc:spChg>
      </pc:sldChg>
    </pc:docChg>
  </pc:docChgLst>
  <pc:docChgLst>
    <pc:chgData name="Dana Wehrli" userId="S::dana.wehrli@logan.edu::56bda257-eda5-47aa-8eeb-843e04ce1b22" providerId="AD" clId="Web-{6E59ED20-594D-4478-A9D4-A29EB5FA0C1D}"/>
    <pc:docChg chg="modSld">
      <pc:chgData name="Dana Wehrli" userId="S::dana.wehrli@logan.edu::56bda257-eda5-47aa-8eeb-843e04ce1b22" providerId="AD" clId="Web-{6E59ED20-594D-4478-A9D4-A29EB5FA0C1D}" dt="2024-04-24T17:49:13.906" v="57" actId="20577"/>
      <pc:docMkLst>
        <pc:docMk/>
      </pc:docMkLst>
      <pc:sldChg chg="modSp">
        <pc:chgData name="Dana Wehrli" userId="S::dana.wehrli@logan.edu::56bda257-eda5-47aa-8eeb-843e04ce1b22" providerId="AD" clId="Web-{6E59ED20-594D-4478-A9D4-A29EB5FA0C1D}" dt="2024-04-24T17:49:13.906" v="57" actId="20577"/>
        <pc:sldMkLst>
          <pc:docMk/>
          <pc:sldMk cId="420664609" sldId="287"/>
        </pc:sldMkLst>
        <pc:graphicFrameChg chg="modGraphic">
          <ac:chgData name="Dana Wehrli" userId="S::dana.wehrli@logan.edu::56bda257-eda5-47aa-8eeb-843e04ce1b22" providerId="AD" clId="Web-{6E59ED20-594D-4478-A9D4-A29EB5FA0C1D}" dt="2024-04-24T17:49:13.906" v="57" actId="20577"/>
          <ac:graphicFrameMkLst>
            <pc:docMk/>
            <pc:sldMk cId="420664609" sldId="287"/>
            <ac:graphicFrameMk id="17" creationId="{20FFAA4C-409B-1873-E00F-E02DBC875551}"/>
          </ac:graphicFrameMkLst>
        </pc:graphicFrameChg>
      </pc:sldChg>
    </pc:docChg>
  </pc:docChgLst>
  <pc:docChgLst>
    <pc:chgData name="Jennifer Elorreaga" userId="S::jennifer.elorreaga@logan.edu::e1aa907a-6c11-435a-a88c-cc89013b43d8" providerId="AD" clId="Web-{CDE354F8-0E5E-E043-EBA5-1CE3BF6C4BDD}"/>
    <pc:docChg chg="delSld modSld">
      <pc:chgData name="Jennifer Elorreaga" userId="S::jennifer.elorreaga@logan.edu::e1aa907a-6c11-435a-a88c-cc89013b43d8" providerId="AD" clId="Web-{CDE354F8-0E5E-E043-EBA5-1CE3BF6C4BDD}" dt="2024-01-25T22:59:19.128" v="728" actId="20577"/>
      <pc:docMkLst>
        <pc:docMk/>
      </pc:docMkLst>
      <pc:sldChg chg="addSp delSp modSp mod setBg">
        <pc:chgData name="Jennifer Elorreaga" userId="S::jennifer.elorreaga@logan.edu::e1aa907a-6c11-435a-a88c-cc89013b43d8" providerId="AD" clId="Web-{CDE354F8-0E5E-E043-EBA5-1CE3BF6C4BDD}" dt="2024-01-25T22:30:24.386" v="446" actId="20577"/>
        <pc:sldMkLst>
          <pc:docMk/>
          <pc:sldMk cId="3347698232" sldId="273"/>
        </pc:sldMkLst>
        <pc:spChg chg="mod">
          <ac:chgData name="Jennifer Elorreaga" userId="S::jennifer.elorreaga@logan.edu::e1aa907a-6c11-435a-a88c-cc89013b43d8" providerId="AD" clId="Web-{CDE354F8-0E5E-E043-EBA5-1CE3BF6C4BDD}" dt="2024-01-25T22:30:24.386" v="446" actId="20577"/>
          <ac:spMkLst>
            <pc:docMk/>
            <pc:sldMk cId="3347698232" sldId="273"/>
            <ac:spMk id="2" creationId="{3E293275-5D34-43AB-891F-D5BCED72D7EA}"/>
          </ac:spMkLst>
        </pc:spChg>
        <pc:spChg chg="mod">
          <ac:chgData name="Jennifer Elorreaga" userId="S::jennifer.elorreaga@logan.edu::e1aa907a-6c11-435a-a88c-cc89013b43d8" providerId="AD" clId="Web-{CDE354F8-0E5E-E043-EBA5-1CE3BF6C4BDD}" dt="2024-01-25T22:26:35.019" v="215" actId="1076"/>
          <ac:spMkLst>
            <pc:docMk/>
            <pc:sldMk cId="3347698232" sldId="273"/>
            <ac:spMk id="3" creationId="{95ACB4B6-C3FA-C034-DC52-8F491EF3BFAA}"/>
          </ac:spMkLst>
        </pc:spChg>
        <pc:spChg chg="del mod">
          <ac:chgData name="Jennifer Elorreaga" userId="S::jennifer.elorreaga@logan.edu::e1aa907a-6c11-435a-a88c-cc89013b43d8" providerId="AD" clId="Web-{CDE354F8-0E5E-E043-EBA5-1CE3BF6C4BDD}" dt="2024-01-25T22:22:34.480" v="23"/>
          <ac:spMkLst>
            <pc:docMk/>
            <pc:sldMk cId="3347698232" sldId="273"/>
            <ac:spMk id="4" creationId="{28988C60-F053-401A-BD16-8A23AFE7A8E6}"/>
          </ac:spMkLst>
        </pc:spChg>
        <pc:spChg chg="add del mod">
          <ac:chgData name="Jennifer Elorreaga" userId="S::jennifer.elorreaga@logan.edu::e1aa907a-6c11-435a-a88c-cc89013b43d8" providerId="AD" clId="Web-{CDE354F8-0E5E-E043-EBA5-1CE3BF6C4BDD}" dt="2024-01-25T22:22:41.246" v="25"/>
          <ac:spMkLst>
            <pc:docMk/>
            <pc:sldMk cId="3347698232" sldId="273"/>
            <ac:spMk id="8" creationId="{FCCFF957-6EA6-207D-07DC-F8C9F0181E6F}"/>
          </ac:spMkLst>
        </pc:spChg>
        <pc:graphicFrameChg chg="mod modGraphic">
          <ac:chgData name="Jennifer Elorreaga" userId="S::jennifer.elorreaga@logan.edu::e1aa907a-6c11-435a-a88c-cc89013b43d8" providerId="AD" clId="Web-{CDE354F8-0E5E-E043-EBA5-1CE3BF6C4BDD}" dt="2024-01-25T22:28:48.008" v="439"/>
          <ac:graphicFrameMkLst>
            <pc:docMk/>
            <pc:sldMk cId="3347698232" sldId="273"/>
            <ac:graphicFrameMk id="5" creationId="{06A16F58-BB49-40F1-AE0B-C3A394D468CB}"/>
          </ac:graphicFrameMkLst>
        </pc:graphicFrameChg>
      </pc:sldChg>
      <pc:sldChg chg="modSp mod setBg">
        <pc:chgData name="Jennifer Elorreaga" userId="S::jennifer.elorreaga@logan.edu::e1aa907a-6c11-435a-a88c-cc89013b43d8" providerId="AD" clId="Web-{CDE354F8-0E5E-E043-EBA5-1CE3BF6C4BDD}" dt="2024-01-25T22:58:54.049" v="722" actId="20577"/>
        <pc:sldMkLst>
          <pc:docMk/>
          <pc:sldMk cId="342131329" sldId="275"/>
        </pc:sldMkLst>
        <pc:spChg chg="mod">
          <ac:chgData name="Jennifer Elorreaga" userId="S::jennifer.elorreaga@logan.edu::e1aa907a-6c11-435a-a88c-cc89013b43d8" providerId="AD" clId="Web-{CDE354F8-0E5E-E043-EBA5-1CE3BF6C4BDD}" dt="2024-01-25T22:30:19.698" v="445" actId="20577"/>
          <ac:spMkLst>
            <pc:docMk/>
            <pc:sldMk cId="342131329" sldId="275"/>
            <ac:spMk id="2" creationId="{021699C2-32BF-423F-9FCB-C7261C5F4388}"/>
          </ac:spMkLst>
        </pc:spChg>
        <pc:spChg chg="mod">
          <ac:chgData name="Jennifer Elorreaga" userId="S::jennifer.elorreaga@logan.edu::e1aa907a-6c11-435a-a88c-cc89013b43d8" providerId="AD" clId="Web-{CDE354F8-0E5E-E043-EBA5-1CE3BF6C4BDD}" dt="2024-01-25T22:58:54.049" v="722" actId="20577"/>
          <ac:spMkLst>
            <pc:docMk/>
            <pc:sldMk cId="342131329" sldId="275"/>
            <ac:spMk id="3" creationId="{B9666BDC-BE49-4CA1-C31F-B5FDE2A5EA86}"/>
          </ac:spMkLst>
        </pc:spChg>
        <pc:spChg chg="mod">
          <ac:chgData name="Jennifer Elorreaga" userId="S::jennifer.elorreaga@logan.edu::e1aa907a-6c11-435a-a88c-cc89013b43d8" providerId="AD" clId="Web-{CDE354F8-0E5E-E043-EBA5-1CE3BF6C4BDD}" dt="2024-01-25T22:58:29.548" v="720" actId="20577"/>
          <ac:spMkLst>
            <pc:docMk/>
            <pc:sldMk cId="342131329" sldId="275"/>
            <ac:spMk id="5" creationId="{155A63A7-E29B-6DF6-1B74-B9E983109546}"/>
          </ac:spMkLst>
        </pc:spChg>
      </pc:sldChg>
      <pc:sldChg chg="modSp mod setBg">
        <pc:chgData name="Jennifer Elorreaga" userId="S::jennifer.elorreaga@logan.edu::e1aa907a-6c11-435a-a88c-cc89013b43d8" providerId="AD" clId="Web-{CDE354F8-0E5E-E043-EBA5-1CE3BF6C4BDD}" dt="2024-01-25T22:59:19.128" v="728" actId="20577"/>
        <pc:sldMkLst>
          <pc:docMk/>
          <pc:sldMk cId="420664609" sldId="287"/>
        </pc:sldMkLst>
        <pc:spChg chg="mod">
          <ac:chgData name="Jennifer Elorreaga" userId="S::jennifer.elorreaga@logan.edu::e1aa907a-6c11-435a-a88c-cc89013b43d8" providerId="AD" clId="Web-{CDE354F8-0E5E-E043-EBA5-1CE3BF6C4BDD}" dt="2024-01-25T22:30:14.260" v="444" actId="20577"/>
          <ac:spMkLst>
            <pc:docMk/>
            <pc:sldMk cId="420664609" sldId="287"/>
            <ac:spMk id="13" creationId="{D89F8EE1-8482-AE21-0498-A2F02B77AD44}"/>
          </ac:spMkLst>
        </pc:spChg>
        <pc:graphicFrameChg chg="modGraphic">
          <ac:chgData name="Jennifer Elorreaga" userId="S::jennifer.elorreaga@logan.edu::e1aa907a-6c11-435a-a88c-cc89013b43d8" providerId="AD" clId="Web-{CDE354F8-0E5E-E043-EBA5-1CE3BF6C4BDD}" dt="2024-01-25T22:59:19.128" v="728" actId="20577"/>
          <ac:graphicFrameMkLst>
            <pc:docMk/>
            <pc:sldMk cId="420664609" sldId="287"/>
            <ac:graphicFrameMk id="17" creationId="{20FFAA4C-409B-1873-E00F-E02DBC875551}"/>
          </ac:graphicFrameMkLst>
        </pc:graphicFrameChg>
      </pc:sldChg>
      <pc:sldChg chg="del">
        <pc:chgData name="Jennifer Elorreaga" userId="S::jennifer.elorreaga@logan.edu::e1aa907a-6c11-435a-a88c-cc89013b43d8" providerId="AD" clId="Web-{CDE354F8-0E5E-E043-EBA5-1CE3BF6C4BDD}" dt="2024-01-25T22:21:00.524" v="0"/>
        <pc:sldMkLst>
          <pc:docMk/>
          <pc:sldMk cId="3570329826" sldId="288"/>
        </pc:sldMkLst>
      </pc:sldChg>
      <pc:sldChg chg="del">
        <pc:chgData name="Jennifer Elorreaga" userId="S::jennifer.elorreaga@logan.edu::e1aa907a-6c11-435a-a88c-cc89013b43d8" providerId="AD" clId="Web-{CDE354F8-0E5E-E043-EBA5-1CE3BF6C4BDD}" dt="2024-01-25T22:21:30.666" v="13"/>
        <pc:sldMkLst>
          <pc:docMk/>
          <pc:sldMk cId="4024962938" sldId="289"/>
        </pc:sldMkLst>
      </pc:sldChg>
      <pc:sldChg chg="del">
        <pc:chgData name="Jennifer Elorreaga" userId="S::jennifer.elorreaga@logan.edu::e1aa907a-6c11-435a-a88c-cc89013b43d8" providerId="AD" clId="Web-{CDE354F8-0E5E-E043-EBA5-1CE3BF6C4BDD}" dt="2024-01-25T22:21:06.196" v="2"/>
        <pc:sldMkLst>
          <pc:docMk/>
          <pc:sldMk cId="3552499960" sldId="290"/>
        </pc:sldMkLst>
      </pc:sldChg>
      <pc:sldChg chg="del">
        <pc:chgData name="Jennifer Elorreaga" userId="S::jennifer.elorreaga@logan.edu::e1aa907a-6c11-435a-a88c-cc89013b43d8" providerId="AD" clId="Web-{CDE354F8-0E5E-E043-EBA5-1CE3BF6C4BDD}" dt="2024-01-25T22:21:07.931" v="3"/>
        <pc:sldMkLst>
          <pc:docMk/>
          <pc:sldMk cId="1933633407" sldId="291"/>
        </pc:sldMkLst>
      </pc:sldChg>
      <pc:sldChg chg="del">
        <pc:chgData name="Jennifer Elorreaga" userId="S::jennifer.elorreaga@logan.edu::e1aa907a-6c11-435a-a88c-cc89013b43d8" providerId="AD" clId="Web-{CDE354F8-0E5E-E043-EBA5-1CE3BF6C4BDD}" dt="2024-01-25T22:21:03.431" v="1"/>
        <pc:sldMkLst>
          <pc:docMk/>
          <pc:sldMk cId="617543664" sldId="292"/>
        </pc:sldMkLst>
      </pc:sldChg>
      <pc:sldChg chg="del">
        <pc:chgData name="Jennifer Elorreaga" userId="S::jennifer.elorreaga@logan.edu::e1aa907a-6c11-435a-a88c-cc89013b43d8" providerId="AD" clId="Web-{CDE354F8-0E5E-E043-EBA5-1CE3BF6C4BDD}" dt="2024-01-25T22:21:15.009" v="7"/>
        <pc:sldMkLst>
          <pc:docMk/>
          <pc:sldMk cId="376756923" sldId="293"/>
        </pc:sldMkLst>
      </pc:sldChg>
      <pc:sldChg chg="del">
        <pc:chgData name="Jennifer Elorreaga" userId="S::jennifer.elorreaga@logan.edu::e1aa907a-6c11-435a-a88c-cc89013b43d8" providerId="AD" clId="Web-{CDE354F8-0E5E-E043-EBA5-1CE3BF6C4BDD}" dt="2024-01-25T22:21:17.025" v="8"/>
        <pc:sldMkLst>
          <pc:docMk/>
          <pc:sldMk cId="2017410107" sldId="294"/>
        </pc:sldMkLst>
      </pc:sldChg>
      <pc:sldChg chg="del">
        <pc:chgData name="Jennifer Elorreaga" userId="S::jennifer.elorreaga@logan.edu::e1aa907a-6c11-435a-a88c-cc89013b43d8" providerId="AD" clId="Web-{CDE354F8-0E5E-E043-EBA5-1CE3BF6C4BDD}" dt="2024-01-25T22:21:19.572" v="9"/>
        <pc:sldMkLst>
          <pc:docMk/>
          <pc:sldMk cId="3479921077" sldId="295"/>
        </pc:sldMkLst>
      </pc:sldChg>
      <pc:sldChg chg="del">
        <pc:chgData name="Jennifer Elorreaga" userId="S::jennifer.elorreaga@logan.edu::e1aa907a-6c11-435a-a88c-cc89013b43d8" providerId="AD" clId="Web-{CDE354F8-0E5E-E043-EBA5-1CE3BF6C4BDD}" dt="2024-01-25T22:21:26.478" v="12"/>
        <pc:sldMkLst>
          <pc:docMk/>
          <pc:sldMk cId="2934522605" sldId="296"/>
        </pc:sldMkLst>
      </pc:sldChg>
      <pc:sldChg chg="del">
        <pc:chgData name="Jennifer Elorreaga" userId="S::jennifer.elorreaga@logan.edu::e1aa907a-6c11-435a-a88c-cc89013b43d8" providerId="AD" clId="Web-{CDE354F8-0E5E-E043-EBA5-1CE3BF6C4BDD}" dt="2024-01-25T22:21:40.510" v="16"/>
        <pc:sldMkLst>
          <pc:docMk/>
          <pc:sldMk cId="2408023772" sldId="297"/>
        </pc:sldMkLst>
      </pc:sldChg>
      <pc:sldChg chg="del">
        <pc:chgData name="Jennifer Elorreaga" userId="S::jennifer.elorreaga@logan.edu::e1aa907a-6c11-435a-a88c-cc89013b43d8" providerId="AD" clId="Web-{CDE354F8-0E5E-E043-EBA5-1CE3BF6C4BDD}" dt="2024-01-25T22:21:37.979" v="15"/>
        <pc:sldMkLst>
          <pc:docMk/>
          <pc:sldMk cId="173273792" sldId="298"/>
        </pc:sldMkLst>
      </pc:sldChg>
      <pc:sldChg chg="del">
        <pc:chgData name="Jennifer Elorreaga" userId="S::jennifer.elorreaga@logan.edu::e1aa907a-6c11-435a-a88c-cc89013b43d8" providerId="AD" clId="Web-{CDE354F8-0E5E-E043-EBA5-1CE3BF6C4BDD}" dt="2024-01-25T22:21:09.400" v="4"/>
        <pc:sldMkLst>
          <pc:docMk/>
          <pc:sldMk cId="1309490899" sldId="299"/>
        </pc:sldMkLst>
      </pc:sldChg>
      <pc:sldChg chg="del">
        <pc:chgData name="Jennifer Elorreaga" userId="S::jennifer.elorreaga@logan.edu::e1aa907a-6c11-435a-a88c-cc89013b43d8" providerId="AD" clId="Web-{CDE354F8-0E5E-E043-EBA5-1CE3BF6C4BDD}" dt="2024-01-25T22:21:24.463" v="11"/>
        <pc:sldMkLst>
          <pc:docMk/>
          <pc:sldMk cId="4269751596" sldId="301"/>
        </pc:sldMkLst>
      </pc:sldChg>
      <pc:sldChg chg="del">
        <pc:chgData name="Jennifer Elorreaga" userId="S::jennifer.elorreaga@logan.edu::e1aa907a-6c11-435a-a88c-cc89013b43d8" providerId="AD" clId="Web-{CDE354F8-0E5E-E043-EBA5-1CE3BF6C4BDD}" dt="2024-01-25T22:21:12.743" v="6"/>
        <pc:sldMkLst>
          <pc:docMk/>
          <pc:sldMk cId="42991316" sldId="302"/>
        </pc:sldMkLst>
      </pc:sldChg>
      <pc:sldChg chg="del">
        <pc:chgData name="Jennifer Elorreaga" userId="S::jennifer.elorreaga@logan.edu::e1aa907a-6c11-435a-a88c-cc89013b43d8" providerId="AD" clId="Web-{CDE354F8-0E5E-E043-EBA5-1CE3BF6C4BDD}" dt="2024-01-25T22:21:35.307" v="14"/>
        <pc:sldMkLst>
          <pc:docMk/>
          <pc:sldMk cId="404896377" sldId="303"/>
        </pc:sldMkLst>
      </pc:sldChg>
      <pc:sldChg chg="del">
        <pc:chgData name="Jennifer Elorreaga" userId="S::jennifer.elorreaga@logan.edu::e1aa907a-6c11-435a-a88c-cc89013b43d8" providerId="AD" clId="Web-{CDE354F8-0E5E-E043-EBA5-1CE3BF6C4BDD}" dt="2024-01-25T22:21:11.103" v="5"/>
        <pc:sldMkLst>
          <pc:docMk/>
          <pc:sldMk cId="3337573516" sldId="304"/>
        </pc:sldMkLst>
      </pc:sldChg>
      <pc:sldChg chg="del">
        <pc:chgData name="Jennifer Elorreaga" userId="S::jennifer.elorreaga@logan.edu::e1aa907a-6c11-435a-a88c-cc89013b43d8" providerId="AD" clId="Web-{CDE354F8-0E5E-E043-EBA5-1CE3BF6C4BDD}" dt="2024-01-25T22:21:21.744" v="10"/>
        <pc:sldMkLst>
          <pc:docMk/>
          <pc:sldMk cId="1809085273" sldId="305"/>
        </pc:sldMkLst>
      </pc:sldChg>
    </pc:docChg>
  </pc:docChgLst>
  <pc:docChgLst>
    <pc:chgData name="Dana Wehrli" userId="S::dana.wehrli@logan.edu::56bda257-eda5-47aa-8eeb-843e04ce1b22" providerId="AD" clId="Web-{F5C934ED-B721-4C2A-BBB4-D57413252692}"/>
    <pc:docChg chg="modSld">
      <pc:chgData name="Dana Wehrli" userId="S::dana.wehrli@logan.edu::56bda257-eda5-47aa-8eeb-843e04ce1b22" providerId="AD" clId="Web-{F5C934ED-B721-4C2A-BBB4-D57413252692}" dt="2024-05-06T19:52:11.024" v="3" actId="20577"/>
      <pc:docMkLst>
        <pc:docMk/>
      </pc:docMkLst>
      <pc:sldChg chg="modSp">
        <pc:chgData name="Dana Wehrli" userId="S::dana.wehrli@logan.edu::56bda257-eda5-47aa-8eeb-843e04ce1b22" providerId="AD" clId="Web-{F5C934ED-B721-4C2A-BBB4-D57413252692}" dt="2024-05-06T19:52:11.024" v="3" actId="20577"/>
        <pc:sldMkLst>
          <pc:docMk/>
          <pc:sldMk cId="420664609" sldId="287"/>
        </pc:sldMkLst>
        <pc:graphicFrameChg chg="modGraphic">
          <ac:chgData name="Dana Wehrli" userId="S::dana.wehrli@logan.edu::56bda257-eda5-47aa-8eeb-843e04ce1b22" providerId="AD" clId="Web-{F5C934ED-B721-4C2A-BBB4-D57413252692}" dt="2024-05-06T19:52:11.024" v="3" actId="20577"/>
          <ac:graphicFrameMkLst>
            <pc:docMk/>
            <pc:sldMk cId="420664609" sldId="287"/>
            <ac:graphicFrameMk id="17" creationId="{20FFAA4C-409B-1873-E00F-E02DBC875551}"/>
          </ac:graphicFrameMkLst>
        </pc:graphicFrameChg>
      </pc:sldChg>
    </pc:docChg>
  </pc:docChgLst>
  <pc:docChgLst>
    <pc:chgData name="Jennifer Elorreaga" userId="S::jennifer.elorreaga@logan.edu::e1aa907a-6c11-435a-a88c-cc89013b43d8" providerId="AD" clId="Web-{8924B6F3-195B-F14E-8B03-0289F61E45E9}"/>
    <pc:docChg chg="modSld">
      <pc:chgData name="Jennifer Elorreaga" userId="S::jennifer.elorreaga@logan.edu::e1aa907a-6c11-435a-a88c-cc89013b43d8" providerId="AD" clId="Web-{8924B6F3-195B-F14E-8B03-0289F61E45E9}" dt="2024-06-03T21:06:35.734" v="21" actId="1076"/>
      <pc:docMkLst>
        <pc:docMk/>
      </pc:docMkLst>
      <pc:sldChg chg="addSp delSp modSp">
        <pc:chgData name="Jennifer Elorreaga" userId="S::jennifer.elorreaga@logan.edu::e1aa907a-6c11-435a-a88c-cc89013b43d8" providerId="AD" clId="Web-{8924B6F3-195B-F14E-8B03-0289F61E45E9}" dt="2024-06-03T21:06:35.734" v="21" actId="1076"/>
        <pc:sldMkLst>
          <pc:docMk/>
          <pc:sldMk cId="3347698232" sldId="273"/>
        </pc:sldMkLst>
        <pc:spChg chg="add del mod">
          <ac:chgData name="Jennifer Elorreaga" userId="S::jennifer.elorreaga@logan.edu::e1aa907a-6c11-435a-a88c-cc89013b43d8" providerId="AD" clId="Web-{8924B6F3-195B-F14E-8B03-0289F61E45E9}" dt="2024-06-03T21:00:21.103" v="12"/>
          <ac:spMkLst>
            <pc:docMk/>
            <pc:sldMk cId="3347698232" sldId="273"/>
            <ac:spMk id="9" creationId="{78890AA7-DC03-5CD4-F2AF-9FF8F138C603}"/>
          </ac:spMkLst>
        </pc:spChg>
        <pc:picChg chg="add del mod">
          <ac:chgData name="Jennifer Elorreaga" userId="S::jennifer.elorreaga@logan.edu::e1aa907a-6c11-435a-a88c-cc89013b43d8" providerId="AD" clId="Web-{8924B6F3-195B-F14E-8B03-0289F61E45E9}" dt="2024-06-03T20:57:25.053" v="6"/>
          <ac:picMkLst>
            <pc:docMk/>
            <pc:sldMk cId="3347698232" sldId="273"/>
            <ac:picMk id="4" creationId="{8621C4C6-FD0C-2E35-98CB-952A3E5ECDCE}"/>
          </ac:picMkLst>
        </pc:picChg>
        <pc:picChg chg="del">
          <ac:chgData name="Jennifer Elorreaga" userId="S::jennifer.elorreaga@logan.edu::e1aa907a-6c11-435a-a88c-cc89013b43d8" providerId="AD" clId="Web-{8924B6F3-195B-F14E-8B03-0289F61E45E9}" dt="2024-06-03T20:57:03.459" v="0"/>
          <ac:picMkLst>
            <pc:docMk/>
            <pc:sldMk cId="3347698232" sldId="273"/>
            <ac:picMk id="6" creationId="{4623D149-40C6-E5A8-C5AA-11ABB52A8EA1}"/>
          </ac:picMkLst>
        </pc:picChg>
        <pc:picChg chg="add del mod">
          <ac:chgData name="Jennifer Elorreaga" userId="S::jennifer.elorreaga@logan.edu::e1aa907a-6c11-435a-a88c-cc89013b43d8" providerId="AD" clId="Web-{8924B6F3-195B-F14E-8B03-0289F61E45E9}" dt="2024-06-03T20:57:53.788" v="8"/>
          <ac:picMkLst>
            <pc:docMk/>
            <pc:sldMk cId="3347698232" sldId="273"/>
            <ac:picMk id="8" creationId="{69E2BA33-2397-8073-CFFE-F09B5E3B02CA}"/>
          </ac:picMkLst>
        </pc:picChg>
        <pc:picChg chg="add mod">
          <ac:chgData name="Jennifer Elorreaga" userId="S::jennifer.elorreaga@logan.edu::e1aa907a-6c11-435a-a88c-cc89013b43d8" providerId="AD" clId="Web-{8924B6F3-195B-F14E-8B03-0289F61E45E9}" dt="2024-06-03T21:06:35.734" v="21" actId="1076"/>
          <ac:picMkLst>
            <pc:docMk/>
            <pc:sldMk cId="3347698232" sldId="273"/>
            <ac:picMk id="10" creationId="{07A43686-A16E-41A0-FDB9-8B79EFEA52DE}"/>
          </ac:picMkLst>
        </pc:picChg>
      </pc:sldChg>
    </pc:docChg>
  </pc:docChgLst>
  <pc:docChgLst>
    <pc:chgData name="Dana Wehrli" userId="S::dana.wehrli@logan.edu::56bda257-eda5-47aa-8eeb-843e04ce1b22" providerId="AD" clId="Web-{9CE1C54F-CB44-41DB-BB61-F3FBFA0029CF}"/>
    <pc:docChg chg="modSld">
      <pc:chgData name="Dana Wehrli" userId="S::dana.wehrli@logan.edu::56bda257-eda5-47aa-8eeb-843e04ce1b22" providerId="AD" clId="Web-{9CE1C54F-CB44-41DB-BB61-F3FBFA0029CF}" dt="2024-05-07T17:46:39.870" v="21" actId="20577"/>
      <pc:docMkLst>
        <pc:docMk/>
      </pc:docMkLst>
      <pc:sldChg chg="modSp">
        <pc:chgData name="Dana Wehrli" userId="S::dana.wehrli@logan.edu::56bda257-eda5-47aa-8eeb-843e04ce1b22" providerId="AD" clId="Web-{9CE1C54F-CB44-41DB-BB61-F3FBFA0029CF}" dt="2024-05-07T17:46:39.870" v="21" actId="20577"/>
        <pc:sldMkLst>
          <pc:docMk/>
          <pc:sldMk cId="70723337" sldId="289"/>
        </pc:sldMkLst>
        <pc:spChg chg="mod">
          <ac:chgData name="Dana Wehrli" userId="S::dana.wehrli@logan.edu::56bda257-eda5-47aa-8eeb-843e04ce1b22" providerId="AD" clId="Web-{9CE1C54F-CB44-41DB-BB61-F3FBFA0029CF}" dt="2024-05-07T17:46:39.870" v="21" actId="20577"/>
          <ac:spMkLst>
            <pc:docMk/>
            <pc:sldMk cId="70723337" sldId="289"/>
            <ac:spMk id="5" creationId="{155A63A7-E29B-6DF6-1B74-B9E983109546}"/>
          </ac:spMkLst>
        </pc:spChg>
      </pc:sldChg>
      <pc:sldChg chg="modSp">
        <pc:chgData name="Dana Wehrli" userId="S::dana.wehrli@logan.edu::56bda257-eda5-47aa-8eeb-843e04ce1b22" providerId="AD" clId="Web-{9CE1C54F-CB44-41DB-BB61-F3FBFA0029CF}" dt="2024-05-07T17:45:07.351" v="13" actId="20577"/>
        <pc:sldMkLst>
          <pc:docMk/>
          <pc:sldMk cId="2236393578" sldId="292"/>
        </pc:sldMkLst>
        <pc:spChg chg="mod">
          <ac:chgData name="Dana Wehrli" userId="S::dana.wehrli@logan.edu::56bda257-eda5-47aa-8eeb-843e04ce1b22" providerId="AD" clId="Web-{9CE1C54F-CB44-41DB-BB61-F3FBFA0029CF}" dt="2024-05-07T17:45:07.351" v="13" actId="20577"/>
          <ac:spMkLst>
            <pc:docMk/>
            <pc:sldMk cId="2236393578" sldId="292"/>
            <ac:spMk id="3" creationId="{B9666BDC-BE49-4CA1-C31F-B5FDE2A5EA86}"/>
          </ac:spMkLst>
        </pc:spChg>
      </pc:sldChg>
      <pc:sldChg chg="modSp">
        <pc:chgData name="Dana Wehrli" userId="S::dana.wehrli@logan.edu::56bda257-eda5-47aa-8eeb-843e04ce1b22" providerId="AD" clId="Web-{9CE1C54F-CB44-41DB-BB61-F3FBFA0029CF}" dt="2024-05-07T17:46:08.025" v="17" actId="20577"/>
        <pc:sldMkLst>
          <pc:docMk/>
          <pc:sldMk cId="3911572374" sldId="298"/>
        </pc:sldMkLst>
        <pc:spChg chg="mod">
          <ac:chgData name="Dana Wehrli" userId="S::dana.wehrli@logan.edu::56bda257-eda5-47aa-8eeb-843e04ce1b22" providerId="AD" clId="Web-{9CE1C54F-CB44-41DB-BB61-F3FBFA0029CF}" dt="2024-05-07T17:46:08.025" v="17" actId="20577"/>
          <ac:spMkLst>
            <pc:docMk/>
            <pc:sldMk cId="3911572374" sldId="298"/>
            <ac:spMk id="5" creationId="{155A63A7-E29B-6DF6-1B74-B9E983109546}"/>
          </ac:spMkLst>
        </pc:spChg>
      </pc:sldChg>
      <pc:sldChg chg="modSp">
        <pc:chgData name="Dana Wehrli" userId="S::dana.wehrli@logan.edu::56bda257-eda5-47aa-8eeb-843e04ce1b22" providerId="AD" clId="Web-{9CE1C54F-CB44-41DB-BB61-F3FBFA0029CF}" dt="2024-05-07T17:44:45.038" v="10" actId="20577"/>
        <pc:sldMkLst>
          <pc:docMk/>
          <pc:sldMk cId="4152095391" sldId="305"/>
        </pc:sldMkLst>
        <pc:spChg chg="mod">
          <ac:chgData name="Dana Wehrli" userId="S::dana.wehrli@logan.edu::56bda257-eda5-47aa-8eeb-843e04ce1b22" providerId="AD" clId="Web-{9CE1C54F-CB44-41DB-BB61-F3FBFA0029CF}" dt="2024-05-07T17:44:45.038" v="10" actId="20577"/>
          <ac:spMkLst>
            <pc:docMk/>
            <pc:sldMk cId="4152095391" sldId="305"/>
            <ac:spMk id="5" creationId="{155A63A7-E29B-6DF6-1B74-B9E983109546}"/>
          </ac:spMkLst>
        </pc:spChg>
      </pc:sldChg>
    </pc:docChg>
  </pc:docChgLst>
  <pc:docChgLst>
    <pc:chgData name="Dana Wehrli" userId="S::dana.wehrli@logan.edu::56bda257-eda5-47aa-8eeb-843e04ce1b22" providerId="AD" clId="Web-{252BCB48-6D7E-4820-A3A2-6A278838B1D5}"/>
    <pc:docChg chg="modSld">
      <pc:chgData name="Dana Wehrli" userId="S::dana.wehrli@logan.edu::56bda257-eda5-47aa-8eeb-843e04ce1b22" providerId="AD" clId="Web-{252BCB48-6D7E-4820-A3A2-6A278838B1D5}" dt="2024-04-24T17:45:36.827" v="15" actId="20577"/>
      <pc:docMkLst>
        <pc:docMk/>
      </pc:docMkLst>
      <pc:sldChg chg="modSp">
        <pc:chgData name="Dana Wehrli" userId="S::dana.wehrli@logan.edu::56bda257-eda5-47aa-8eeb-843e04ce1b22" providerId="AD" clId="Web-{252BCB48-6D7E-4820-A3A2-6A278838B1D5}" dt="2024-04-24T17:45:36.827" v="15" actId="20577"/>
        <pc:sldMkLst>
          <pc:docMk/>
          <pc:sldMk cId="420664609" sldId="287"/>
        </pc:sldMkLst>
        <pc:graphicFrameChg chg="modGraphic">
          <ac:chgData name="Dana Wehrli" userId="S::dana.wehrli@logan.edu::56bda257-eda5-47aa-8eeb-843e04ce1b22" providerId="AD" clId="Web-{252BCB48-6D7E-4820-A3A2-6A278838B1D5}" dt="2024-04-24T17:45:36.827" v="15" actId="20577"/>
          <ac:graphicFrameMkLst>
            <pc:docMk/>
            <pc:sldMk cId="420664609" sldId="287"/>
            <ac:graphicFrameMk id="17" creationId="{20FFAA4C-409B-1873-E00F-E02DBC875551}"/>
          </ac:graphicFrameMkLst>
        </pc:graphicFrameChg>
      </pc:sldChg>
    </pc:docChg>
  </pc:docChgLst>
  <pc:docChgLst>
    <pc:chgData name="Jennifer Elorreaga" userId="S::jennifer.elorreaga@logan.edu::e1aa907a-6c11-435a-a88c-cc89013b43d8" providerId="AD" clId="Web-{47CD3FB5-C675-D552-804C-D8E0C424564A}"/>
    <pc:docChg chg="modSld">
      <pc:chgData name="Jennifer Elorreaga" userId="S::jennifer.elorreaga@logan.edu::e1aa907a-6c11-435a-a88c-cc89013b43d8" providerId="AD" clId="Web-{47CD3FB5-C675-D552-804C-D8E0C424564A}" dt="2024-04-24T17:41:42.530" v="9" actId="1076"/>
      <pc:docMkLst>
        <pc:docMk/>
      </pc:docMkLst>
      <pc:sldChg chg="modSp">
        <pc:chgData name="Jennifer Elorreaga" userId="S::jennifer.elorreaga@logan.edu::e1aa907a-6c11-435a-a88c-cc89013b43d8" providerId="AD" clId="Web-{47CD3FB5-C675-D552-804C-D8E0C424564A}" dt="2024-04-24T17:41:42.530" v="9" actId="1076"/>
        <pc:sldMkLst>
          <pc:docMk/>
          <pc:sldMk cId="3347698232" sldId="273"/>
        </pc:sldMkLst>
        <pc:spChg chg="mod">
          <ac:chgData name="Jennifer Elorreaga" userId="S::jennifer.elorreaga@logan.edu::e1aa907a-6c11-435a-a88c-cc89013b43d8" providerId="AD" clId="Web-{47CD3FB5-C675-D552-804C-D8E0C424564A}" dt="2024-04-24T17:41:42.530" v="9" actId="1076"/>
          <ac:spMkLst>
            <pc:docMk/>
            <pc:sldMk cId="3347698232" sldId="273"/>
            <ac:spMk id="3" creationId="{95ACB4B6-C3FA-C034-DC52-8F491EF3BFAA}"/>
          </ac:spMkLst>
        </pc:spChg>
        <pc:graphicFrameChg chg="mod modGraphic">
          <ac:chgData name="Jennifer Elorreaga" userId="S::jennifer.elorreaga@logan.edu::e1aa907a-6c11-435a-a88c-cc89013b43d8" providerId="AD" clId="Web-{47CD3FB5-C675-D552-804C-D8E0C424564A}" dt="2024-04-24T17:40:30.915" v="1"/>
          <ac:graphicFrameMkLst>
            <pc:docMk/>
            <pc:sldMk cId="3347698232" sldId="273"/>
            <ac:graphicFrameMk id="5" creationId="{06A16F58-BB49-40F1-AE0B-C3A394D468CB}"/>
          </ac:graphicFrameMkLst>
        </pc:graphicFrameChg>
      </pc:sldChg>
    </pc:docChg>
  </pc:docChgLst>
  <pc:docChgLst>
    <pc:chgData name="Jennifer Elorreaga" userId="S::jennifer.elorreaga@logan.edu::e1aa907a-6c11-435a-a88c-cc89013b43d8" providerId="AD" clId="Web-{ABBAF5C1-CA1A-E0EB-4391-A68B9EB423A1}"/>
    <pc:docChg chg="modSld">
      <pc:chgData name="Jennifer Elorreaga" userId="S::jennifer.elorreaga@logan.edu::e1aa907a-6c11-435a-a88c-cc89013b43d8" providerId="AD" clId="Web-{ABBAF5C1-CA1A-E0EB-4391-A68B9EB423A1}" dt="2024-06-03T21:08:03.934" v="2" actId="1076"/>
      <pc:docMkLst>
        <pc:docMk/>
      </pc:docMkLst>
      <pc:sldChg chg="modSp">
        <pc:chgData name="Jennifer Elorreaga" userId="S::jennifer.elorreaga@logan.edu::e1aa907a-6c11-435a-a88c-cc89013b43d8" providerId="AD" clId="Web-{ABBAF5C1-CA1A-E0EB-4391-A68B9EB423A1}" dt="2024-06-03T21:08:03.934" v="2" actId="1076"/>
        <pc:sldMkLst>
          <pc:docMk/>
          <pc:sldMk cId="3347698232" sldId="273"/>
        </pc:sldMkLst>
        <pc:picChg chg="mod">
          <ac:chgData name="Jennifer Elorreaga" userId="S::jennifer.elorreaga@logan.edu::e1aa907a-6c11-435a-a88c-cc89013b43d8" providerId="AD" clId="Web-{ABBAF5C1-CA1A-E0EB-4391-A68B9EB423A1}" dt="2024-06-03T21:08:03.934" v="2" actId="1076"/>
          <ac:picMkLst>
            <pc:docMk/>
            <pc:sldMk cId="3347698232" sldId="273"/>
            <ac:picMk id="10" creationId="{07A43686-A16E-41A0-FDB9-8B79EFEA52DE}"/>
          </ac:picMkLst>
        </pc:picChg>
      </pc:sldChg>
    </pc:docChg>
  </pc:docChgLst>
  <pc:docChgLst>
    <pc:chgData clId="Web-{B19E3CAD-3EAE-068A-2A3A-534D1BE77E85}"/>
    <pc:docChg chg="modSld">
      <pc:chgData name="" userId="" providerId="" clId="Web-{B19E3CAD-3EAE-068A-2A3A-534D1BE77E85}" dt="2024-04-24T17:35:20.277" v="0"/>
      <pc:docMkLst>
        <pc:docMk/>
      </pc:docMkLst>
      <pc:sldChg chg="delSp">
        <pc:chgData name="" userId="" providerId="" clId="Web-{B19E3CAD-3EAE-068A-2A3A-534D1BE77E85}" dt="2024-04-24T17:35:20.277" v="0"/>
        <pc:sldMkLst>
          <pc:docMk/>
          <pc:sldMk cId="3347698232" sldId="273"/>
        </pc:sldMkLst>
        <pc:picChg chg="del">
          <ac:chgData name="" userId="" providerId="" clId="Web-{B19E3CAD-3EAE-068A-2A3A-534D1BE77E85}" dt="2024-04-24T17:35:20.277" v="0"/>
          <ac:picMkLst>
            <pc:docMk/>
            <pc:sldMk cId="3347698232" sldId="273"/>
            <ac:picMk id="4" creationId="{6264987F-E5AF-76A3-B379-77BA7F5C85D6}"/>
          </ac:picMkLst>
        </pc:picChg>
      </pc:sldChg>
    </pc:docChg>
  </pc:docChgLst>
  <pc:docChgLst>
    <pc:chgData name="Dana Wehrli" userId="S::dana.wehrli@logan.edu::56bda257-eda5-47aa-8eeb-843e04ce1b22" providerId="AD" clId="Web-{40E10934-7B16-462A-A887-AF38D63885B3}"/>
    <pc:docChg chg="modSld">
      <pc:chgData name="Dana Wehrli" userId="S::dana.wehrli@logan.edu::56bda257-eda5-47aa-8eeb-843e04ce1b22" providerId="AD" clId="Web-{40E10934-7B16-462A-A887-AF38D63885B3}" dt="2024-04-24T22:10:16.431" v="68" actId="20577"/>
      <pc:docMkLst>
        <pc:docMk/>
      </pc:docMkLst>
      <pc:sldChg chg="modSp">
        <pc:chgData name="Dana Wehrli" userId="S::dana.wehrli@logan.edu::56bda257-eda5-47aa-8eeb-843e04ce1b22" providerId="AD" clId="Web-{40E10934-7B16-462A-A887-AF38D63885B3}" dt="2024-04-24T22:10:16.431" v="68" actId="20577"/>
        <pc:sldMkLst>
          <pc:docMk/>
          <pc:sldMk cId="420664609" sldId="287"/>
        </pc:sldMkLst>
        <pc:graphicFrameChg chg="modGraphic">
          <ac:chgData name="Dana Wehrli" userId="S::dana.wehrli@logan.edu::56bda257-eda5-47aa-8eeb-843e04ce1b22" providerId="AD" clId="Web-{40E10934-7B16-462A-A887-AF38D63885B3}" dt="2024-04-24T22:10:16.431" v="68" actId="20577"/>
          <ac:graphicFrameMkLst>
            <pc:docMk/>
            <pc:sldMk cId="420664609" sldId="287"/>
            <ac:graphicFrameMk id="17" creationId="{20FFAA4C-409B-1873-E00F-E02DBC875551}"/>
          </ac:graphicFrameMkLst>
        </pc:graphicFrameChg>
      </pc:sldChg>
    </pc:docChg>
  </pc:docChgLst>
  <pc:docChgLst>
    <pc:chgData name="Jennifer Elorreaga" userId="S::jennifer.elorreaga@logan.edu::e1aa907a-6c11-435a-a88c-cc89013b43d8" providerId="AD" clId="Web-{46CBF53E-9F71-A86C-30B7-64F89F423D8E}"/>
    <pc:docChg chg="modSld">
      <pc:chgData name="Jennifer Elorreaga" userId="S::jennifer.elorreaga@logan.edu::e1aa907a-6c11-435a-a88c-cc89013b43d8" providerId="AD" clId="Web-{46CBF53E-9F71-A86C-30B7-64F89F423D8E}" dt="2024-05-23T14:51:00.379" v="57"/>
      <pc:docMkLst>
        <pc:docMk/>
      </pc:docMkLst>
      <pc:sldChg chg="modSp">
        <pc:chgData name="Jennifer Elorreaga" userId="S::jennifer.elorreaga@logan.edu::e1aa907a-6c11-435a-a88c-cc89013b43d8" providerId="AD" clId="Web-{46CBF53E-9F71-A86C-30B7-64F89F423D8E}" dt="2024-05-23T14:51:00.379" v="57"/>
        <pc:sldMkLst>
          <pc:docMk/>
          <pc:sldMk cId="3347698232" sldId="273"/>
        </pc:sldMkLst>
        <pc:graphicFrameChg chg="mod modGraphic">
          <ac:chgData name="Jennifer Elorreaga" userId="S::jennifer.elorreaga@logan.edu::e1aa907a-6c11-435a-a88c-cc89013b43d8" providerId="AD" clId="Web-{46CBF53E-9F71-A86C-30B7-64F89F423D8E}" dt="2024-05-23T14:51:00.379" v="57"/>
          <ac:graphicFrameMkLst>
            <pc:docMk/>
            <pc:sldMk cId="3347698232" sldId="273"/>
            <ac:graphicFrameMk id="5" creationId="{06A16F58-BB49-40F1-AE0B-C3A394D468CB}"/>
          </ac:graphicFrameMkLst>
        </pc:graphicFrameChg>
      </pc:sldChg>
    </pc:docChg>
  </pc:docChgLst>
  <pc:docChgLst>
    <pc:chgData name="Jennifer Elorreaga" userId="S::jennifer.elorreaga@logan.edu::e1aa907a-6c11-435a-a88c-cc89013b43d8" providerId="AD" clId="Web-{A2EA1447-04BC-6F6D-A837-2BF8C0A8B011}"/>
    <pc:docChg chg="addSld modSld">
      <pc:chgData name="Jennifer Elorreaga" userId="S::jennifer.elorreaga@logan.edu::e1aa907a-6c11-435a-a88c-cc89013b43d8" providerId="AD" clId="Web-{A2EA1447-04BC-6F6D-A837-2BF8C0A8B011}" dt="2024-04-26T19:51:10.975" v="220" actId="1076"/>
      <pc:docMkLst>
        <pc:docMk/>
      </pc:docMkLst>
      <pc:sldChg chg="modSp">
        <pc:chgData name="Jennifer Elorreaga" userId="S::jennifer.elorreaga@logan.edu::e1aa907a-6c11-435a-a88c-cc89013b43d8" providerId="AD" clId="Web-{A2EA1447-04BC-6F6D-A837-2BF8C0A8B011}" dt="2024-04-26T19:44:48.262" v="94" actId="14100"/>
        <pc:sldMkLst>
          <pc:docMk/>
          <pc:sldMk cId="342131329" sldId="275"/>
        </pc:sldMkLst>
        <pc:spChg chg="mod">
          <ac:chgData name="Jennifer Elorreaga" userId="S::jennifer.elorreaga@logan.edu::e1aa907a-6c11-435a-a88c-cc89013b43d8" providerId="AD" clId="Web-{A2EA1447-04BC-6F6D-A837-2BF8C0A8B011}" dt="2024-04-26T19:44:41.480" v="92" actId="1076"/>
          <ac:spMkLst>
            <pc:docMk/>
            <pc:sldMk cId="342131329" sldId="275"/>
            <ac:spMk id="3" creationId="{B9666BDC-BE49-4CA1-C31F-B5FDE2A5EA86}"/>
          </ac:spMkLst>
        </pc:spChg>
        <pc:spChg chg="mod">
          <ac:chgData name="Jennifer Elorreaga" userId="S::jennifer.elorreaga@logan.edu::e1aa907a-6c11-435a-a88c-cc89013b43d8" providerId="AD" clId="Web-{A2EA1447-04BC-6F6D-A837-2BF8C0A8B011}" dt="2024-04-26T19:44:48.262" v="94" actId="14100"/>
          <ac:spMkLst>
            <pc:docMk/>
            <pc:sldMk cId="342131329" sldId="275"/>
            <ac:spMk id="14" creationId="{3F988DFE-916C-997F-69AE-F1475F0DEC06}"/>
          </ac:spMkLst>
        </pc:spChg>
      </pc:sldChg>
      <pc:sldChg chg="modSp">
        <pc:chgData name="Jennifer Elorreaga" userId="S::jennifer.elorreaga@logan.edu::e1aa907a-6c11-435a-a88c-cc89013b43d8" providerId="AD" clId="Web-{A2EA1447-04BC-6F6D-A837-2BF8C0A8B011}" dt="2024-04-26T19:37:33.703" v="8" actId="20577"/>
        <pc:sldMkLst>
          <pc:docMk/>
          <pc:sldMk cId="420664609" sldId="287"/>
        </pc:sldMkLst>
        <pc:graphicFrameChg chg="modGraphic">
          <ac:chgData name="Jennifer Elorreaga" userId="S::jennifer.elorreaga@logan.edu::e1aa907a-6c11-435a-a88c-cc89013b43d8" providerId="AD" clId="Web-{A2EA1447-04BC-6F6D-A837-2BF8C0A8B011}" dt="2024-04-26T19:37:33.703" v="8" actId="20577"/>
          <ac:graphicFrameMkLst>
            <pc:docMk/>
            <pc:sldMk cId="420664609" sldId="287"/>
            <ac:graphicFrameMk id="17" creationId="{20FFAA4C-409B-1873-E00F-E02DBC875551}"/>
          </ac:graphicFrameMkLst>
        </pc:graphicFrameChg>
      </pc:sldChg>
      <pc:sldChg chg="modSp">
        <pc:chgData name="Jennifer Elorreaga" userId="S::jennifer.elorreaga@logan.edu::e1aa907a-6c11-435a-a88c-cc89013b43d8" providerId="AD" clId="Web-{A2EA1447-04BC-6F6D-A837-2BF8C0A8B011}" dt="2024-04-26T19:49:56.879" v="198" actId="1076"/>
        <pc:sldMkLst>
          <pc:docMk/>
          <pc:sldMk cId="1048610388" sldId="288"/>
        </pc:sldMkLst>
        <pc:spChg chg="mod">
          <ac:chgData name="Jennifer Elorreaga" userId="S::jennifer.elorreaga@logan.edu::e1aa907a-6c11-435a-a88c-cc89013b43d8" providerId="AD" clId="Web-{A2EA1447-04BC-6F6D-A837-2BF8C0A8B011}" dt="2024-04-26T19:49:50.645" v="196" actId="1076"/>
          <ac:spMkLst>
            <pc:docMk/>
            <pc:sldMk cId="1048610388" sldId="288"/>
            <ac:spMk id="3" creationId="{B9666BDC-BE49-4CA1-C31F-B5FDE2A5EA86}"/>
          </ac:spMkLst>
        </pc:spChg>
        <pc:spChg chg="mod">
          <ac:chgData name="Jennifer Elorreaga" userId="S::jennifer.elorreaga@logan.edu::e1aa907a-6c11-435a-a88c-cc89013b43d8" providerId="AD" clId="Web-{A2EA1447-04BC-6F6D-A837-2BF8C0A8B011}" dt="2024-04-26T19:49:56.879" v="198" actId="1076"/>
          <ac:spMkLst>
            <pc:docMk/>
            <pc:sldMk cId="1048610388" sldId="288"/>
            <ac:spMk id="5" creationId="{155A63A7-E29B-6DF6-1B74-B9E983109546}"/>
          </ac:spMkLst>
        </pc:spChg>
      </pc:sldChg>
      <pc:sldChg chg="modSp">
        <pc:chgData name="Jennifer Elorreaga" userId="S::jennifer.elorreaga@logan.edu::e1aa907a-6c11-435a-a88c-cc89013b43d8" providerId="AD" clId="Web-{A2EA1447-04BC-6F6D-A837-2BF8C0A8B011}" dt="2024-04-26T19:50:41.209" v="211" actId="1076"/>
        <pc:sldMkLst>
          <pc:docMk/>
          <pc:sldMk cId="70723337" sldId="289"/>
        </pc:sldMkLst>
        <pc:spChg chg="mod">
          <ac:chgData name="Jennifer Elorreaga" userId="S::jennifer.elorreaga@logan.edu::e1aa907a-6c11-435a-a88c-cc89013b43d8" providerId="AD" clId="Web-{A2EA1447-04BC-6F6D-A837-2BF8C0A8B011}" dt="2024-04-26T19:50:34.365" v="209" actId="1076"/>
          <ac:spMkLst>
            <pc:docMk/>
            <pc:sldMk cId="70723337" sldId="289"/>
            <ac:spMk id="3" creationId="{B9666BDC-BE49-4CA1-C31F-B5FDE2A5EA86}"/>
          </ac:spMkLst>
        </pc:spChg>
        <pc:spChg chg="mod">
          <ac:chgData name="Jennifer Elorreaga" userId="S::jennifer.elorreaga@logan.edu::e1aa907a-6c11-435a-a88c-cc89013b43d8" providerId="AD" clId="Web-{A2EA1447-04BC-6F6D-A837-2BF8C0A8B011}" dt="2024-04-26T19:50:41.209" v="211" actId="1076"/>
          <ac:spMkLst>
            <pc:docMk/>
            <pc:sldMk cId="70723337" sldId="289"/>
            <ac:spMk id="5" creationId="{155A63A7-E29B-6DF6-1B74-B9E983109546}"/>
          </ac:spMkLst>
        </pc:spChg>
      </pc:sldChg>
      <pc:sldChg chg="modSp">
        <pc:chgData name="Jennifer Elorreaga" userId="S::jennifer.elorreaga@logan.edu::e1aa907a-6c11-435a-a88c-cc89013b43d8" providerId="AD" clId="Web-{A2EA1447-04BC-6F6D-A837-2BF8C0A8B011}" dt="2024-04-26T19:46:38.327" v="131" actId="1076"/>
        <pc:sldMkLst>
          <pc:docMk/>
          <pc:sldMk cId="4276117310" sldId="290"/>
        </pc:sldMkLst>
        <pc:spChg chg="mod">
          <ac:chgData name="Jennifer Elorreaga" userId="S::jennifer.elorreaga@logan.edu::e1aa907a-6c11-435a-a88c-cc89013b43d8" providerId="AD" clId="Web-{A2EA1447-04BC-6F6D-A837-2BF8C0A8B011}" dt="2024-04-26T19:46:38.327" v="131" actId="1076"/>
          <ac:spMkLst>
            <pc:docMk/>
            <pc:sldMk cId="4276117310" sldId="290"/>
            <ac:spMk id="3" creationId="{B9666BDC-BE49-4CA1-C31F-B5FDE2A5EA86}"/>
          </ac:spMkLst>
        </pc:spChg>
        <pc:spChg chg="mod">
          <ac:chgData name="Jennifer Elorreaga" userId="S::jennifer.elorreaga@logan.edu::e1aa907a-6c11-435a-a88c-cc89013b43d8" providerId="AD" clId="Web-{A2EA1447-04BC-6F6D-A837-2BF8C0A8B011}" dt="2024-04-26T19:46:31.936" v="130" actId="1076"/>
          <ac:spMkLst>
            <pc:docMk/>
            <pc:sldMk cId="4276117310" sldId="290"/>
            <ac:spMk id="14" creationId="{3F988DFE-916C-997F-69AE-F1475F0DEC06}"/>
          </ac:spMkLst>
        </pc:spChg>
      </pc:sldChg>
      <pc:sldChg chg="modSp">
        <pc:chgData name="Jennifer Elorreaga" userId="S::jennifer.elorreaga@logan.edu::e1aa907a-6c11-435a-a88c-cc89013b43d8" providerId="AD" clId="Web-{A2EA1447-04BC-6F6D-A837-2BF8C0A8B011}" dt="2024-04-26T19:49:06.925" v="185" actId="1076"/>
        <pc:sldMkLst>
          <pc:docMk/>
          <pc:sldMk cId="3353392156" sldId="291"/>
        </pc:sldMkLst>
        <pc:spChg chg="mod">
          <ac:chgData name="Jennifer Elorreaga" userId="S::jennifer.elorreaga@logan.edu::e1aa907a-6c11-435a-a88c-cc89013b43d8" providerId="AD" clId="Web-{A2EA1447-04BC-6F6D-A837-2BF8C0A8B011}" dt="2024-04-26T19:49:06.925" v="185" actId="1076"/>
          <ac:spMkLst>
            <pc:docMk/>
            <pc:sldMk cId="3353392156" sldId="291"/>
            <ac:spMk id="3" creationId="{B9666BDC-BE49-4CA1-C31F-B5FDE2A5EA86}"/>
          </ac:spMkLst>
        </pc:spChg>
        <pc:spChg chg="mod">
          <ac:chgData name="Jennifer Elorreaga" userId="S::jennifer.elorreaga@logan.edu::e1aa907a-6c11-435a-a88c-cc89013b43d8" providerId="AD" clId="Web-{A2EA1447-04BC-6F6D-A837-2BF8C0A8B011}" dt="2024-04-26T19:49:00.940" v="182" actId="1076"/>
          <ac:spMkLst>
            <pc:docMk/>
            <pc:sldMk cId="3353392156" sldId="291"/>
            <ac:spMk id="5" creationId="{155A63A7-E29B-6DF6-1B74-B9E983109546}"/>
          </ac:spMkLst>
        </pc:spChg>
      </pc:sldChg>
      <pc:sldChg chg="modSp">
        <pc:chgData name="Jennifer Elorreaga" userId="S::jennifer.elorreaga@logan.edu::e1aa907a-6c11-435a-a88c-cc89013b43d8" providerId="AD" clId="Web-{A2EA1447-04BC-6F6D-A837-2BF8C0A8B011}" dt="2024-04-26T19:51:00.819" v="216" actId="1076"/>
        <pc:sldMkLst>
          <pc:docMk/>
          <pc:sldMk cId="2236393578" sldId="292"/>
        </pc:sldMkLst>
        <pc:spChg chg="mod">
          <ac:chgData name="Jennifer Elorreaga" userId="S::jennifer.elorreaga@logan.edu::e1aa907a-6c11-435a-a88c-cc89013b43d8" providerId="AD" clId="Web-{A2EA1447-04BC-6F6D-A837-2BF8C0A8B011}" dt="2024-04-26T19:51:00.819" v="216" actId="1076"/>
          <ac:spMkLst>
            <pc:docMk/>
            <pc:sldMk cId="2236393578" sldId="292"/>
            <ac:spMk id="3" creationId="{B9666BDC-BE49-4CA1-C31F-B5FDE2A5EA86}"/>
          </ac:spMkLst>
        </pc:spChg>
        <pc:spChg chg="mod">
          <ac:chgData name="Jennifer Elorreaga" userId="S::jennifer.elorreaga@logan.edu::e1aa907a-6c11-435a-a88c-cc89013b43d8" providerId="AD" clId="Web-{A2EA1447-04BC-6F6D-A837-2BF8C0A8B011}" dt="2024-04-26T19:50:56.178" v="214" actId="1076"/>
          <ac:spMkLst>
            <pc:docMk/>
            <pc:sldMk cId="2236393578" sldId="292"/>
            <ac:spMk id="5" creationId="{155A63A7-E29B-6DF6-1B74-B9E983109546}"/>
          </ac:spMkLst>
        </pc:spChg>
      </pc:sldChg>
      <pc:sldChg chg="modSp">
        <pc:chgData name="Jennifer Elorreaga" userId="S::jennifer.elorreaga@logan.edu::e1aa907a-6c11-435a-a88c-cc89013b43d8" providerId="AD" clId="Web-{A2EA1447-04BC-6F6D-A837-2BF8C0A8B011}" dt="2024-04-26T19:45:55.779" v="120" actId="20577"/>
        <pc:sldMkLst>
          <pc:docMk/>
          <pc:sldMk cId="1229185673" sldId="293"/>
        </pc:sldMkLst>
        <pc:spChg chg="mod">
          <ac:chgData name="Jennifer Elorreaga" userId="S::jennifer.elorreaga@logan.edu::e1aa907a-6c11-435a-a88c-cc89013b43d8" providerId="AD" clId="Web-{A2EA1447-04BC-6F6D-A837-2BF8C0A8B011}" dt="2024-04-26T19:45:55.779" v="120" actId="20577"/>
          <ac:spMkLst>
            <pc:docMk/>
            <pc:sldMk cId="1229185673" sldId="293"/>
            <ac:spMk id="3" creationId="{B9666BDC-BE49-4CA1-C31F-B5FDE2A5EA86}"/>
          </ac:spMkLst>
        </pc:spChg>
        <pc:spChg chg="mod">
          <ac:chgData name="Jennifer Elorreaga" userId="S::jennifer.elorreaga@logan.edu::e1aa907a-6c11-435a-a88c-cc89013b43d8" providerId="AD" clId="Web-{A2EA1447-04BC-6F6D-A837-2BF8C0A8B011}" dt="2024-04-26T19:45:52.107" v="116" actId="20577"/>
          <ac:spMkLst>
            <pc:docMk/>
            <pc:sldMk cId="1229185673" sldId="293"/>
            <ac:spMk id="7" creationId="{EE7B234C-C78F-F8C0-65FF-882FFB875559}"/>
          </ac:spMkLst>
        </pc:spChg>
      </pc:sldChg>
      <pc:sldChg chg="modSp">
        <pc:chgData name="Jennifer Elorreaga" userId="S::jennifer.elorreaga@logan.edu::e1aa907a-6c11-435a-a88c-cc89013b43d8" providerId="AD" clId="Web-{A2EA1447-04BC-6F6D-A837-2BF8C0A8B011}" dt="2024-04-26T19:49:26.863" v="190" actId="1076"/>
        <pc:sldMkLst>
          <pc:docMk/>
          <pc:sldMk cId="4084244847" sldId="294"/>
        </pc:sldMkLst>
        <pc:spChg chg="mod">
          <ac:chgData name="Jennifer Elorreaga" userId="S::jennifer.elorreaga@logan.edu::e1aa907a-6c11-435a-a88c-cc89013b43d8" providerId="AD" clId="Web-{A2EA1447-04BC-6F6D-A837-2BF8C0A8B011}" dt="2024-04-26T19:49:26.863" v="190" actId="1076"/>
          <ac:spMkLst>
            <pc:docMk/>
            <pc:sldMk cId="4084244847" sldId="294"/>
            <ac:spMk id="3" creationId="{B9666BDC-BE49-4CA1-C31F-B5FDE2A5EA86}"/>
          </ac:spMkLst>
        </pc:spChg>
        <pc:spChg chg="mod">
          <ac:chgData name="Jennifer Elorreaga" userId="S::jennifer.elorreaga@logan.edu::e1aa907a-6c11-435a-a88c-cc89013b43d8" providerId="AD" clId="Web-{A2EA1447-04BC-6F6D-A837-2BF8C0A8B011}" dt="2024-04-26T19:48:26.080" v="170" actId="1076"/>
          <ac:spMkLst>
            <pc:docMk/>
            <pc:sldMk cId="4084244847" sldId="294"/>
            <ac:spMk id="14" creationId="{3F988DFE-916C-997F-69AE-F1475F0DEC06}"/>
          </ac:spMkLst>
        </pc:spChg>
      </pc:sldChg>
      <pc:sldChg chg="modSp">
        <pc:chgData name="Jennifer Elorreaga" userId="S::jennifer.elorreaga@logan.edu::e1aa907a-6c11-435a-a88c-cc89013b43d8" providerId="AD" clId="Web-{A2EA1447-04BC-6F6D-A837-2BF8C0A8B011}" dt="2024-04-26T19:37:20.703" v="3" actId="20577"/>
        <pc:sldMkLst>
          <pc:docMk/>
          <pc:sldMk cId="2390663418" sldId="295"/>
        </pc:sldMkLst>
        <pc:spChg chg="mod">
          <ac:chgData name="Jennifer Elorreaga" userId="S::jennifer.elorreaga@logan.edu::e1aa907a-6c11-435a-a88c-cc89013b43d8" providerId="AD" clId="Web-{A2EA1447-04BC-6F6D-A837-2BF8C0A8B011}" dt="2024-04-26T19:37:20.703" v="3" actId="20577"/>
          <ac:spMkLst>
            <pc:docMk/>
            <pc:sldMk cId="2390663418" sldId="295"/>
            <ac:spMk id="5" creationId="{155A63A7-E29B-6DF6-1B74-B9E983109546}"/>
          </ac:spMkLst>
        </pc:spChg>
      </pc:sldChg>
      <pc:sldChg chg="modSp">
        <pc:chgData name="Jennifer Elorreaga" userId="S::jennifer.elorreaga@logan.edu::e1aa907a-6c11-435a-a88c-cc89013b43d8" providerId="AD" clId="Web-{A2EA1447-04BC-6F6D-A837-2BF8C0A8B011}" dt="2024-04-26T19:46:22.561" v="128" actId="14100"/>
        <pc:sldMkLst>
          <pc:docMk/>
          <pc:sldMk cId="4106500334" sldId="296"/>
        </pc:sldMkLst>
        <pc:spChg chg="mod">
          <ac:chgData name="Jennifer Elorreaga" userId="S::jennifer.elorreaga@logan.edu::e1aa907a-6c11-435a-a88c-cc89013b43d8" providerId="AD" clId="Web-{A2EA1447-04BC-6F6D-A837-2BF8C0A8B011}" dt="2024-04-26T19:46:22.561" v="128" actId="14100"/>
          <ac:spMkLst>
            <pc:docMk/>
            <pc:sldMk cId="4106500334" sldId="296"/>
            <ac:spMk id="3" creationId="{B9666BDC-BE49-4CA1-C31F-B5FDE2A5EA86}"/>
          </ac:spMkLst>
        </pc:spChg>
        <pc:spChg chg="mod">
          <ac:chgData name="Jennifer Elorreaga" userId="S::jennifer.elorreaga@logan.edu::e1aa907a-6c11-435a-a88c-cc89013b43d8" providerId="AD" clId="Web-{A2EA1447-04BC-6F6D-A837-2BF8C0A8B011}" dt="2024-04-26T19:46:15.217" v="125" actId="1076"/>
          <ac:spMkLst>
            <pc:docMk/>
            <pc:sldMk cId="4106500334" sldId="296"/>
            <ac:spMk id="14" creationId="{3F988DFE-916C-997F-69AE-F1475F0DEC06}"/>
          </ac:spMkLst>
        </pc:spChg>
      </pc:sldChg>
      <pc:sldChg chg="modSp">
        <pc:chgData name="Jennifer Elorreaga" userId="S::jennifer.elorreaga@logan.edu::e1aa907a-6c11-435a-a88c-cc89013b43d8" providerId="AD" clId="Web-{A2EA1447-04BC-6F6D-A837-2BF8C0A8B011}" dt="2024-04-26T19:50:24.208" v="207" actId="1076"/>
        <pc:sldMkLst>
          <pc:docMk/>
          <pc:sldMk cId="4040198718" sldId="297"/>
        </pc:sldMkLst>
        <pc:spChg chg="mod">
          <ac:chgData name="Jennifer Elorreaga" userId="S::jennifer.elorreaga@logan.edu::e1aa907a-6c11-435a-a88c-cc89013b43d8" providerId="AD" clId="Web-{A2EA1447-04BC-6F6D-A837-2BF8C0A8B011}" dt="2024-04-26T19:50:20.177" v="205" actId="1076"/>
          <ac:spMkLst>
            <pc:docMk/>
            <pc:sldMk cId="4040198718" sldId="297"/>
            <ac:spMk id="3" creationId="{B9666BDC-BE49-4CA1-C31F-B5FDE2A5EA86}"/>
          </ac:spMkLst>
        </pc:spChg>
        <pc:spChg chg="mod">
          <ac:chgData name="Jennifer Elorreaga" userId="S::jennifer.elorreaga@logan.edu::e1aa907a-6c11-435a-a88c-cc89013b43d8" providerId="AD" clId="Web-{A2EA1447-04BC-6F6D-A837-2BF8C0A8B011}" dt="2024-04-26T19:50:24.208" v="207" actId="1076"/>
          <ac:spMkLst>
            <pc:docMk/>
            <pc:sldMk cId="4040198718" sldId="297"/>
            <ac:spMk id="5" creationId="{155A63A7-E29B-6DF6-1B74-B9E983109546}"/>
          </ac:spMkLst>
        </pc:spChg>
      </pc:sldChg>
      <pc:sldChg chg="modSp">
        <pc:chgData name="Jennifer Elorreaga" userId="S::jennifer.elorreaga@logan.edu::e1aa907a-6c11-435a-a88c-cc89013b43d8" providerId="AD" clId="Web-{A2EA1447-04BC-6F6D-A837-2BF8C0A8B011}" dt="2024-04-26T19:50:50.928" v="213" actId="1076"/>
        <pc:sldMkLst>
          <pc:docMk/>
          <pc:sldMk cId="3911572374" sldId="298"/>
        </pc:sldMkLst>
        <pc:spChg chg="mod">
          <ac:chgData name="Jennifer Elorreaga" userId="S::jennifer.elorreaga@logan.edu::e1aa907a-6c11-435a-a88c-cc89013b43d8" providerId="AD" clId="Web-{A2EA1447-04BC-6F6D-A837-2BF8C0A8B011}" dt="2024-04-26T19:50:46.787" v="212" actId="1076"/>
          <ac:spMkLst>
            <pc:docMk/>
            <pc:sldMk cId="3911572374" sldId="298"/>
            <ac:spMk id="3" creationId="{B9666BDC-BE49-4CA1-C31F-B5FDE2A5EA86}"/>
          </ac:spMkLst>
        </pc:spChg>
        <pc:spChg chg="mod">
          <ac:chgData name="Jennifer Elorreaga" userId="S::jennifer.elorreaga@logan.edu::e1aa907a-6c11-435a-a88c-cc89013b43d8" providerId="AD" clId="Web-{A2EA1447-04BC-6F6D-A837-2BF8C0A8B011}" dt="2024-04-26T19:50:50.928" v="213" actId="1076"/>
          <ac:spMkLst>
            <pc:docMk/>
            <pc:sldMk cId="3911572374" sldId="298"/>
            <ac:spMk id="5" creationId="{155A63A7-E29B-6DF6-1B74-B9E983109546}"/>
          </ac:spMkLst>
        </pc:spChg>
      </pc:sldChg>
      <pc:sldChg chg="modSp">
        <pc:chgData name="Jennifer Elorreaga" userId="S::jennifer.elorreaga@logan.edu::e1aa907a-6c11-435a-a88c-cc89013b43d8" providerId="AD" clId="Web-{A2EA1447-04BC-6F6D-A837-2BF8C0A8B011}" dt="2024-04-26T19:49:42.629" v="194" actId="1076"/>
        <pc:sldMkLst>
          <pc:docMk/>
          <pc:sldMk cId="2342069802" sldId="299"/>
        </pc:sldMkLst>
        <pc:spChg chg="mod">
          <ac:chgData name="Jennifer Elorreaga" userId="S::jennifer.elorreaga@logan.edu::e1aa907a-6c11-435a-a88c-cc89013b43d8" providerId="AD" clId="Web-{A2EA1447-04BC-6F6D-A837-2BF8C0A8B011}" dt="2024-04-26T19:49:37.129" v="192" actId="1076"/>
          <ac:spMkLst>
            <pc:docMk/>
            <pc:sldMk cId="2342069802" sldId="299"/>
            <ac:spMk id="3" creationId="{B9666BDC-BE49-4CA1-C31F-B5FDE2A5EA86}"/>
          </ac:spMkLst>
        </pc:spChg>
        <pc:spChg chg="mod">
          <ac:chgData name="Jennifer Elorreaga" userId="S::jennifer.elorreaga@logan.edu::e1aa907a-6c11-435a-a88c-cc89013b43d8" providerId="AD" clId="Web-{A2EA1447-04BC-6F6D-A837-2BF8C0A8B011}" dt="2024-04-26T19:49:42.629" v="194" actId="1076"/>
          <ac:spMkLst>
            <pc:docMk/>
            <pc:sldMk cId="2342069802" sldId="299"/>
            <ac:spMk id="5" creationId="{155A63A7-E29B-6DF6-1B74-B9E983109546}"/>
          </ac:spMkLst>
        </pc:spChg>
      </pc:sldChg>
      <pc:sldChg chg="modSp">
        <pc:chgData name="Jennifer Elorreaga" userId="S::jennifer.elorreaga@logan.edu::e1aa907a-6c11-435a-a88c-cc89013b43d8" providerId="AD" clId="Web-{A2EA1447-04BC-6F6D-A837-2BF8C0A8B011}" dt="2024-04-26T19:49:21.847" v="189" actId="1076"/>
        <pc:sldMkLst>
          <pc:docMk/>
          <pc:sldMk cId="3491774119" sldId="300"/>
        </pc:sldMkLst>
        <pc:spChg chg="mod">
          <ac:chgData name="Jennifer Elorreaga" userId="S::jennifer.elorreaga@logan.edu::e1aa907a-6c11-435a-a88c-cc89013b43d8" providerId="AD" clId="Web-{A2EA1447-04BC-6F6D-A837-2BF8C0A8B011}" dt="2024-04-26T19:49:17.878" v="188" actId="1076"/>
          <ac:spMkLst>
            <pc:docMk/>
            <pc:sldMk cId="3491774119" sldId="300"/>
            <ac:spMk id="3" creationId="{B9666BDC-BE49-4CA1-C31F-B5FDE2A5EA86}"/>
          </ac:spMkLst>
        </pc:spChg>
        <pc:spChg chg="mod">
          <ac:chgData name="Jennifer Elorreaga" userId="S::jennifer.elorreaga@logan.edu::e1aa907a-6c11-435a-a88c-cc89013b43d8" providerId="AD" clId="Web-{A2EA1447-04BC-6F6D-A837-2BF8C0A8B011}" dt="2024-04-26T19:49:21.847" v="189" actId="1076"/>
          <ac:spMkLst>
            <pc:docMk/>
            <pc:sldMk cId="3491774119" sldId="300"/>
            <ac:spMk id="5" creationId="{155A63A7-E29B-6DF6-1B74-B9E983109546}"/>
          </ac:spMkLst>
        </pc:spChg>
      </pc:sldChg>
      <pc:sldChg chg="modSp">
        <pc:chgData name="Jennifer Elorreaga" userId="S::jennifer.elorreaga@logan.edu::e1aa907a-6c11-435a-a88c-cc89013b43d8" providerId="AD" clId="Web-{A2EA1447-04BC-6F6D-A837-2BF8C0A8B011}" dt="2024-04-26T19:45:12.778" v="99" actId="1076"/>
        <pc:sldMkLst>
          <pc:docMk/>
          <pc:sldMk cId="2513154453" sldId="301"/>
        </pc:sldMkLst>
        <pc:spChg chg="mod">
          <ac:chgData name="Jennifer Elorreaga" userId="S::jennifer.elorreaga@logan.edu::e1aa907a-6c11-435a-a88c-cc89013b43d8" providerId="AD" clId="Web-{A2EA1447-04BC-6F6D-A837-2BF8C0A8B011}" dt="2024-04-26T19:45:07.106" v="97" actId="1076"/>
          <ac:spMkLst>
            <pc:docMk/>
            <pc:sldMk cId="2513154453" sldId="301"/>
            <ac:spMk id="3" creationId="{B9666BDC-BE49-4CA1-C31F-B5FDE2A5EA86}"/>
          </ac:spMkLst>
        </pc:spChg>
        <pc:spChg chg="mod">
          <ac:chgData name="Jennifer Elorreaga" userId="S::jennifer.elorreaga@logan.edu::e1aa907a-6c11-435a-a88c-cc89013b43d8" providerId="AD" clId="Web-{A2EA1447-04BC-6F6D-A837-2BF8C0A8B011}" dt="2024-04-26T19:45:12.778" v="99" actId="1076"/>
          <ac:spMkLst>
            <pc:docMk/>
            <pc:sldMk cId="2513154453" sldId="301"/>
            <ac:spMk id="14" creationId="{3F988DFE-916C-997F-69AE-F1475F0DEC06}"/>
          </ac:spMkLst>
        </pc:spChg>
      </pc:sldChg>
      <pc:sldChg chg="modSp">
        <pc:chgData name="Jennifer Elorreaga" userId="S::jennifer.elorreaga@logan.edu::e1aa907a-6c11-435a-a88c-cc89013b43d8" providerId="AD" clId="Web-{A2EA1447-04BC-6F6D-A837-2BF8C0A8B011}" dt="2024-04-26T19:46:05.936" v="123" actId="14100"/>
        <pc:sldMkLst>
          <pc:docMk/>
          <pc:sldMk cId="3015163627" sldId="302"/>
        </pc:sldMkLst>
        <pc:spChg chg="mod">
          <ac:chgData name="Jennifer Elorreaga" userId="S::jennifer.elorreaga@logan.edu::e1aa907a-6c11-435a-a88c-cc89013b43d8" providerId="AD" clId="Web-{A2EA1447-04BC-6F6D-A837-2BF8C0A8B011}" dt="2024-04-26T19:46:03.545" v="122" actId="1076"/>
          <ac:spMkLst>
            <pc:docMk/>
            <pc:sldMk cId="3015163627" sldId="302"/>
            <ac:spMk id="3" creationId="{B9666BDC-BE49-4CA1-C31F-B5FDE2A5EA86}"/>
          </ac:spMkLst>
        </pc:spChg>
        <pc:spChg chg="mod">
          <ac:chgData name="Jennifer Elorreaga" userId="S::jennifer.elorreaga@logan.edu::e1aa907a-6c11-435a-a88c-cc89013b43d8" providerId="AD" clId="Web-{A2EA1447-04BC-6F6D-A837-2BF8C0A8B011}" dt="2024-04-26T19:46:05.936" v="123" actId="14100"/>
          <ac:spMkLst>
            <pc:docMk/>
            <pc:sldMk cId="3015163627" sldId="302"/>
            <ac:spMk id="7" creationId="{EE7B234C-C78F-F8C0-65FF-882FFB875559}"/>
          </ac:spMkLst>
        </pc:spChg>
      </pc:sldChg>
      <pc:sldChg chg="modSp">
        <pc:chgData name="Jennifer Elorreaga" userId="S::jennifer.elorreaga@logan.edu::e1aa907a-6c11-435a-a88c-cc89013b43d8" providerId="AD" clId="Web-{A2EA1447-04BC-6F6D-A837-2BF8C0A8B011}" dt="2024-04-26T19:46:50.187" v="135" actId="1076"/>
        <pc:sldMkLst>
          <pc:docMk/>
          <pc:sldMk cId="1862605249" sldId="303"/>
        </pc:sldMkLst>
        <pc:spChg chg="mod">
          <ac:chgData name="Jennifer Elorreaga" userId="S::jennifer.elorreaga@logan.edu::e1aa907a-6c11-435a-a88c-cc89013b43d8" providerId="AD" clId="Web-{A2EA1447-04BC-6F6D-A837-2BF8C0A8B011}" dt="2024-04-26T19:46:50.187" v="135" actId="1076"/>
          <ac:spMkLst>
            <pc:docMk/>
            <pc:sldMk cId="1862605249" sldId="303"/>
            <ac:spMk id="3" creationId="{B9666BDC-BE49-4CA1-C31F-B5FDE2A5EA86}"/>
          </ac:spMkLst>
        </pc:spChg>
        <pc:spChg chg="mod">
          <ac:chgData name="Jennifer Elorreaga" userId="S::jennifer.elorreaga@logan.edu::e1aa907a-6c11-435a-a88c-cc89013b43d8" providerId="AD" clId="Web-{A2EA1447-04BC-6F6D-A837-2BF8C0A8B011}" dt="2024-04-26T19:46:45.234" v="133" actId="1076"/>
          <ac:spMkLst>
            <pc:docMk/>
            <pc:sldMk cId="1862605249" sldId="303"/>
            <ac:spMk id="14" creationId="{3F988DFE-916C-997F-69AE-F1475F0DEC06}"/>
          </ac:spMkLst>
        </pc:spChg>
      </pc:sldChg>
      <pc:sldChg chg="modSp add replId">
        <pc:chgData name="Jennifer Elorreaga" userId="S::jennifer.elorreaga@logan.edu::e1aa907a-6c11-435a-a88c-cc89013b43d8" providerId="AD" clId="Web-{A2EA1447-04BC-6F6D-A837-2BF8C0A8B011}" dt="2024-04-26T19:50:12.286" v="203" actId="1076"/>
        <pc:sldMkLst>
          <pc:docMk/>
          <pc:sldMk cId="4093145918" sldId="304"/>
        </pc:sldMkLst>
        <pc:spChg chg="mod">
          <ac:chgData name="Jennifer Elorreaga" userId="S::jennifer.elorreaga@logan.edu::e1aa907a-6c11-435a-a88c-cc89013b43d8" providerId="AD" clId="Web-{A2EA1447-04BC-6F6D-A837-2BF8C0A8B011}" dt="2024-04-26T19:50:06.802" v="201" actId="1076"/>
          <ac:spMkLst>
            <pc:docMk/>
            <pc:sldMk cId="4093145918" sldId="304"/>
            <ac:spMk id="3" creationId="{B9666BDC-BE49-4CA1-C31F-B5FDE2A5EA86}"/>
          </ac:spMkLst>
        </pc:spChg>
        <pc:spChg chg="mod">
          <ac:chgData name="Jennifer Elorreaga" userId="S::jennifer.elorreaga@logan.edu::e1aa907a-6c11-435a-a88c-cc89013b43d8" providerId="AD" clId="Web-{A2EA1447-04BC-6F6D-A837-2BF8C0A8B011}" dt="2024-04-26T19:50:12.286" v="203" actId="1076"/>
          <ac:spMkLst>
            <pc:docMk/>
            <pc:sldMk cId="4093145918" sldId="304"/>
            <ac:spMk id="5" creationId="{155A63A7-E29B-6DF6-1B74-B9E983109546}"/>
          </ac:spMkLst>
        </pc:spChg>
      </pc:sldChg>
      <pc:sldChg chg="modSp add replId">
        <pc:chgData name="Jennifer Elorreaga" userId="S::jennifer.elorreaga@logan.edu::e1aa907a-6c11-435a-a88c-cc89013b43d8" providerId="AD" clId="Web-{A2EA1447-04BC-6F6D-A837-2BF8C0A8B011}" dt="2024-04-26T19:51:10.975" v="220" actId="1076"/>
        <pc:sldMkLst>
          <pc:docMk/>
          <pc:sldMk cId="4152095391" sldId="305"/>
        </pc:sldMkLst>
        <pc:spChg chg="mod">
          <ac:chgData name="Jennifer Elorreaga" userId="S::jennifer.elorreaga@logan.edu::e1aa907a-6c11-435a-a88c-cc89013b43d8" providerId="AD" clId="Web-{A2EA1447-04BC-6F6D-A837-2BF8C0A8B011}" dt="2024-04-26T19:51:07.100" v="218" actId="1076"/>
          <ac:spMkLst>
            <pc:docMk/>
            <pc:sldMk cId="4152095391" sldId="305"/>
            <ac:spMk id="3" creationId="{B9666BDC-BE49-4CA1-C31F-B5FDE2A5EA86}"/>
          </ac:spMkLst>
        </pc:spChg>
        <pc:spChg chg="mod">
          <ac:chgData name="Jennifer Elorreaga" userId="S::jennifer.elorreaga@logan.edu::e1aa907a-6c11-435a-a88c-cc89013b43d8" providerId="AD" clId="Web-{A2EA1447-04BC-6F6D-A837-2BF8C0A8B011}" dt="2024-04-26T19:51:10.975" v="220" actId="1076"/>
          <ac:spMkLst>
            <pc:docMk/>
            <pc:sldMk cId="4152095391" sldId="305"/>
            <ac:spMk id="5" creationId="{155A63A7-E29B-6DF6-1B74-B9E983109546}"/>
          </ac:spMkLst>
        </pc:spChg>
      </pc:sldChg>
      <pc:sldChg chg="modSp add replId">
        <pc:chgData name="Jennifer Elorreaga" userId="S::jennifer.elorreaga@logan.edu::e1aa907a-6c11-435a-a88c-cc89013b43d8" providerId="AD" clId="Web-{A2EA1447-04BC-6F6D-A837-2BF8C0A8B011}" dt="2024-04-26T19:45:00.137" v="95" actId="1076"/>
        <pc:sldMkLst>
          <pc:docMk/>
          <pc:sldMk cId="2707854291" sldId="306"/>
        </pc:sldMkLst>
        <pc:spChg chg="mod">
          <ac:chgData name="Jennifer Elorreaga" userId="S::jennifer.elorreaga@logan.edu::e1aa907a-6c11-435a-a88c-cc89013b43d8" providerId="AD" clId="Web-{A2EA1447-04BC-6F6D-A837-2BF8C0A8B011}" dt="2024-04-26T19:44:11.448" v="84" actId="1076"/>
          <ac:spMkLst>
            <pc:docMk/>
            <pc:sldMk cId="2707854291" sldId="306"/>
            <ac:spMk id="3" creationId="{B9666BDC-BE49-4CA1-C31F-B5FDE2A5EA86}"/>
          </ac:spMkLst>
        </pc:spChg>
        <pc:spChg chg="mod">
          <ac:chgData name="Jennifer Elorreaga" userId="S::jennifer.elorreaga@logan.edu::e1aa907a-6c11-435a-a88c-cc89013b43d8" providerId="AD" clId="Web-{A2EA1447-04BC-6F6D-A837-2BF8C0A8B011}" dt="2024-04-26T19:45:00.137" v="95" actId="1076"/>
          <ac:spMkLst>
            <pc:docMk/>
            <pc:sldMk cId="2707854291" sldId="306"/>
            <ac:spMk id="14" creationId="{3F988DFE-916C-997F-69AE-F1475F0DEC06}"/>
          </ac:spMkLst>
        </pc:spChg>
      </pc:sldChg>
      <pc:sldChg chg="modSp add replId">
        <pc:chgData name="Jennifer Elorreaga" userId="S::jennifer.elorreaga@logan.edu::e1aa907a-6c11-435a-a88c-cc89013b43d8" providerId="AD" clId="Web-{A2EA1447-04BC-6F6D-A837-2BF8C0A8B011}" dt="2024-04-26T19:48:38.393" v="175" actId="20577"/>
        <pc:sldMkLst>
          <pc:docMk/>
          <pc:sldMk cId="3742604458" sldId="307"/>
        </pc:sldMkLst>
        <pc:spChg chg="mod">
          <ac:chgData name="Jennifer Elorreaga" userId="S::jennifer.elorreaga@logan.edu::e1aa907a-6c11-435a-a88c-cc89013b43d8" providerId="AD" clId="Web-{A2EA1447-04BC-6F6D-A837-2BF8C0A8B011}" dt="2024-04-26T19:48:02.033" v="158" actId="1076"/>
          <ac:spMkLst>
            <pc:docMk/>
            <pc:sldMk cId="3742604458" sldId="307"/>
            <ac:spMk id="3" creationId="{B9666BDC-BE49-4CA1-C31F-B5FDE2A5EA86}"/>
          </ac:spMkLst>
        </pc:spChg>
        <pc:spChg chg="mod">
          <ac:chgData name="Jennifer Elorreaga" userId="S::jennifer.elorreaga@logan.edu::e1aa907a-6c11-435a-a88c-cc89013b43d8" providerId="AD" clId="Web-{A2EA1447-04BC-6F6D-A837-2BF8C0A8B011}" dt="2024-04-26T19:48:38.393" v="175" actId="20577"/>
          <ac:spMkLst>
            <pc:docMk/>
            <pc:sldMk cId="3742604458" sldId="307"/>
            <ac:spMk id="14" creationId="{3F988DFE-916C-997F-69AE-F1475F0DEC06}"/>
          </ac:spMkLst>
        </pc:spChg>
      </pc:sldChg>
    </pc:docChg>
  </pc:docChgLst>
  <pc:docChgLst>
    <pc:chgData name="Dana Wehrli" userId="S::dana.wehrli@logan.edu::56bda257-eda5-47aa-8eeb-843e04ce1b22" providerId="AD" clId="Web-{67CBB9A0-F2AD-454B-9936-D296CA54A36D}"/>
    <pc:docChg chg="modSld">
      <pc:chgData name="Dana Wehrli" userId="S::dana.wehrli@logan.edu::56bda257-eda5-47aa-8eeb-843e04ce1b22" providerId="AD" clId="Web-{67CBB9A0-F2AD-454B-9936-D296CA54A36D}" dt="2024-04-24T17:40:56.162" v="15" actId="20577"/>
      <pc:docMkLst>
        <pc:docMk/>
      </pc:docMkLst>
      <pc:sldChg chg="modSp">
        <pc:chgData name="Dana Wehrli" userId="S::dana.wehrli@logan.edu::56bda257-eda5-47aa-8eeb-843e04ce1b22" providerId="AD" clId="Web-{67CBB9A0-F2AD-454B-9936-D296CA54A36D}" dt="2024-04-24T17:40:56.162" v="15" actId="20577"/>
        <pc:sldMkLst>
          <pc:docMk/>
          <pc:sldMk cId="420664609" sldId="287"/>
        </pc:sldMkLst>
        <pc:graphicFrameChg chg="modGraphic">
          <ac:chgData name="Dana Wehrli" userId="S::dana.wehrli@logan.edu::56bda257-eda5-47aa-8eeb-843e04ce1b22" providerId="AD" clId="Web-{67CBB9A0-F2AD-454B-9936-D296CA54A36D}" dt="2024-04-24T17:40:56.162" v="15" actId="20577"/>
          <ac:graphicFrameMkLst>
            <pc:docMk/>
            <pc:sldMk cId="420664609" sldId="287"/>
            <ac:graphicFrameMk id="17" creationId="{20FFAA4C-409B-1873-E00F-E02DBC875551}"/>
          </ac:graphicFrameMkLst>
        </pc:graphicFrameChg>
      </pc:sldChg>
    </pc:docChg>
  </pc:docChgLst>
  <pc:docChgLst>
    <pc:chgData name="Jennifer Elorreaga" userId="S::jennifer.elorreaga@logan.edu::e1aa907a-6c11-435a-a88c-cc89013b43d8" providerId="AD" clId="Web-{A8ED70D6-CFFE-53AE-BA66-7E314F791663}"/>
    <pc:docChg chg="modSld">
      <pc:chgData name="Jennifer Elorreaga" userId="S::jennifer.elorreaga@logan.edu::e1aa907a-6c11-435a-a88c-cc89013b43d8" providerId="AD" clId="Web-{A8ED70D6-CFFE-53AE-BA66-7E314F791663}" dt="2024-04-24T17:40:19.880" v="11"/>
      <pc:docMkLst>
        <pc:docMk/>
      </pc:docMkLst>
      <pc:sldChg chg="modSp">
        <pc:chgData name="Jennifer Elorreaga" userId="S::jennifer.elorreaga@logan.edu::e1aa907a-6c11-435a-a88c-cc89013b43d8" providerId="AD" clId="Web-{A8ED70D6-CFFE-53AE-BA66-7E314F791663}" dt="2024-04-24T17:40:19.880" v="11"/>
        <pc:sldMkLst>
          <pc:docMk/>
          <pc:sldMk cId="3347698232" sldId="273"/>
        </pc:sldMkLst>
        <pc:graphicFrameChg chg="mod modGraphic">
          <ac:chgData name="Jennifer Elorreaga" userId="S::jennifer.elorreaga@logan.edu::e1aa907a-6c11-435a-a88c-cc89013b43d8" providerId="AD" clId="Web-{A8ED70D6-CFFE-53AE-BA66-7E314F791663}" dt="2024-04-24T17:40:19.880" v="11"/>
          <ac:graphicFrameMkLst>
            <pc:docMk/>
            <pc:sldMk cId="3347698232" sldId="273"/>
            <ac:graphicFrameMk id="5" creationId="{06A16F58-BB49-40F1-AE0B-C3A394D468CB}"/>
          </ac:graphicFrameMkLst>
        </pc:graphicFrameChg>
      </pc:sldChg>
    </pc:docChg>
  </pc:docChgLst>
  <pc:docChgLst>
    <pc:chgData name="Jennifer Elorreaga" userId="S::jennifer.elorreaga@logan.edu::e1aa907a-6c11-435a-a88c-cc89013b43d8" providerId="AD" clId="Web-{6C7A273D-E060-A7B2-7718-FFEC5A9AEA31}"/>
    <pc:docChg chg="modSld">
      <pc:chgData name="Jennifer Elorreaga" userId="S::jennifer.elorreaga@logan.edu::e1aa907a-6c11-435a-a88c-cc89013b43d8" providerId="AD" clId="Web-{6C7A273D-E060-A7B2-7718-FFEC5A9AEA31}" dt="2024-01-26T17:33:02.347" v="10" actId="1076"/>
      <pc:docMkLst>
        <pc:docMk/>
      </pc:docMkLst>
      <pc:sldChg chg="modSp">
        <pc:chgData name="Jennifer Elorreaga" userId="S::jennifer.elorreaga@logan.edu::e1aa907a-6c11-435a-a88c-cc89013b43d8" providerId="AD" clId="Web-{6C7A273D-E060-A7B2-7718-FFEC5A9AEA31}" dt="2024-01-26T17:33:02.347" v="10" actId="1076"/>
        <pc:sldMkLst>
          <pc:docMk/>
          <pc:sldMk cId="342131329" sldId="275"/>
        </pc:sldMkLst>
        <pc:spChg chg="mod">
          <ac:chgData name="Jennifer Elorreaga" userId="S::jennifer.elorreaga@logan.edu::e1aa907a-6c11-435a-a88c-cc89013b43d8" providerId="AD" clId="Web-{6C7A273D-E060-A7B2-7718-FFEC5A9AEA31}" dt="2024-01-26T17:32:58.003" v="9" actId="20577"/>
          <ac:spMkLst>
            <pc:docMk/>
            <pc:sldMk cId="342131329" sldId="275"/>
            <ac:spMk id="3" creationId="{B9666BDC-BE49-4CA1-C31F-B5FDE2A5EA86}"/>
          </ac:spMkLst>
        </pc:spChg>
        <pc:spChg chg="mod">
          <ac:chgData name="Jennifer Elorreaga" userId="S::jennifer.elorreaga@logan.edu::e1aa907a-6c11-435a-a88c-cc89013b43d8" providerId="AD" clId="Web-{6C7A273D-E060-A7B2-7718-FFEC5A9AEA31}" dt="2024-01-26T17:33:02.347" v="10" actId="1076"/>
          <ac:spMkLst>
            <pc:docMk/>
            <pc:sldMk cId="342131329" sldId="275"/>
            <ac:spMk id="5" creationId="{155A63A7-E29B-6DF6-1B74-B9E983109546}"/>
          </ac:spMkLst>
        </pc:spChg>
      </pc:sldChg>
    </pc:docChg>
  </pc:docChgLst>
  <pc:docChgLst>
    <pc:chgData name="Jennifer Elorreaga" userId="S::jennifer.elorreaga@logan.edu::e1aa907a-6c11-435a-a88c-cc89013b43d8" providerId="AD" clId="Web-{DDE204E8-883B-E07E-5EA0-295908DDF42A}"/>
    <pc:docChg chg="addSld modSld">
      <pc:chgData name="Jennifer Elorreaga" userId="S::jennifer.elorreaga@logan.edu::e1aa907a-6c11-435a-a88c-cc89013b43d8" providerId="AD" clId="Web-{DDE204E8-883B-E07E-5EA0-295908DDF42A}" dt="2024-04-26T19:02:41.091" v="1370" actId="20577"/>
      <pc:docMkLst>
        <pc:docMk/>
      </pc:docMkLst>
      <pc:sldChg chg="modSp">
        <pc:chgData name="Jennifer Elorreaga" userId="S::jennifer.elorreaga@logan.edu::e1aa907a-6c11-435a-a88c-cc89013b43d8" providerId="AD" clId="Web-{DDE204E8-883B-E07E-5EA0-295908DDF42A}" dt="2024-04-26T19:01:42.919" v="1364" actId="20577"/>
        <pc:sldMkLst>
          <pc:docMk/>
          <pc:sldMk cId="342131329" sldId="275"/>
        </pc:sldMkLst>
        <pc:spChg chg="mod">
          <ac:chgData name="Jennifer Elorreaga" userId="S::jennifer.elorreaga@logan.edu::e1aa907a-6c11-435a-a88c-cc89013b43d8" providerId="AD" clId="Web-{DDE204E8-883B-E07E-5EA0-295908DDF42A}" dt="2024-04-26T19:01:42.919" v="1364" actId="20577"/>
          <ac:spMkLst>
            <pc:docMk/>
            <pc:sldMk cId="342131329" sldId="275"/>
            <ac:spMk id="3" creationId="{B9666BDC-BE49-4CA1-C31F-B5FDE2A5EA86}"/>
          </ac:spMkLst>
        </pc:spChg>
        <pc:spChg chg="mod">
          <ac:chgData name="Jennifer Elorreaga" userId="S::jennifer.elorreaga@logan.edu::e1aa907a-6c11-435a-a88c-cc89013b43d8" providerId="AD" clId="Web-{DDE204E8-883B-E07E-5EA0-295908DDF42A}" dt="2024-04-26T18:53:09.416" v="1275" actId="20577"/>
          <ac:spMkLst>
            <pc:docMk/>
            <pc:sldMk cId="342131329" sldId="275"/>
            <ac:spMk id="14" creationId="{3F988DFE-916C-997F-69AE-F1475F0DEC06}"/>
          </ac:spMkLst>
        </pc:spChg>
      </pc:sldChg>
      <pc:sldChg chg="modSp">
        <pc:chgData name="Jennifer Elorreaga" userId="S::jennifer.elorreaga@logan.edu::e1aa907a-6c11-435a-a88c-cc89013b43d8" providerId="AD" clId="Web-{DDE204E8-883B-E07E-5EA0-295908DDF42A}" dt="2024-04-26T18:57:41.183" v="1328" actId="20577"/>
        <pc:sldMkLst>
          <pc:docMk/>
          <pc:sldMk cId="420664609" sldId="287"/>
        </pc:sldMkLst>
        <pc:graphicFrameChg chg="modGraphic">
          <ac:chgData name="Jennifer Elorreaga" userId="S::jennifer.elorreaga@logan.edu::e1aa907a-6c11-435a-a88c-cc89013b43d8" providerId="AD" clId="Web-{DDE204E8-883B-E07E-5EA0-295908DDF42A}" dt="2024-04-26T18:57:41.183" v="1328" actId="20577"/>
          <ac:graphicFrameMkLst>
            <pc:docMk/>
            <pc:sldMk cId="420664609" sldId="287"/>
            <ac:graphicFrameMk id="17" creationId="{20FFAA4C-409B-1873-E00F-E02DBC875551}"/>
          </ac:graphicFrameMkLst>
        </pc:graphicFrameChg>
      </pc:sldChg>
      <pc:sldChg chg="modSp">
        <pc:chgData name="Jennifer Elorreaga" userId="S::jennifer.elorreaga@logan.edu::e1aa907a-6c11-435a-a88c-cc89013b43d8" providerId="AD" clId="Web-{DDE204E8-883B-E07E-5EA0-295908DDF42A}" dt="2024-04-26T19:00:48.840" v="1356" actId="20577"/>
        <pc:sldMkLst>
          <pc:docMk/>
          <pc:sldMk cId="1048610388" sldId="288"/>
        </pc:sldMkLst>
        <pc:spChg chg="mod">
          <ac:chgData name="Jennifer Elorreaga" userId="S::jennifer.elorreaga@logan.edu::e1aa907a-6c11-435a-a88c-cc89013b43d8" providerId="AD" clId="Web-{DDE204E8-883B-E07E-5EA0-295908DDF42A}" dt="2024-04-26T19:00:48.840" v="1356" actId="20577"/>
          <ac:spMkLst>
            <pc:docMk/>
            <pc:sldMk cId="1048610388" sldId="288"/>
            <ac:spMk id="3" creationId="{B9666BDC-BE49-4CA1-C31F-B5FDE2A5EA86}"/>
          </ac:spMkLst>
        </pc:spChg>
        <pc:spChg chg="mod">
          <ac:chgData name="Jennifer Elorreaga" userId="S::jennifer.elorreaga@logan.edu::e1aa907a-6c11-435a-a88c-cc89013b43d8" providerId="AD" clId="Web-{DDE204E8-883B-E07E-5EA0-295908DDF42A}" dt="2024-04-26T18:59:12.278" v="1336" actId="20577"/>
          <ac:spMkLst>
            <pc:docMk/>
            <pc:sldMk cId="1048610388" sldId="288"/>
            <ac:spMk id="5" creationId="{155A63A7-E29B-6DF6-1B74-B9E983109546}"/>
          </ac:spMkLst>
        </pc:spChg>
      </pc:sldChg>
      <pc:sldChg chg="modSp">
        <pc:chgData name="Jennifer Elorreaga" userId="S::jennifer.elorreaga@logan.edu::e1aa907a-6c11-435a-a88c-cc89013b43d8" providerId="AD" clId="Web-{DDE204E8-883B-E07E-5EA0-295908DDF42A}" dt="2024-04-26T18:57:18.168" v="1313" actId="20577"/>
        <pc:sldMkLst>
          <pc:docMk/>
          <pc:sldMk cId="70723337" sldId="289"/>
        </pc:sldMkLst>
        <pc:spChg chg="mod">
          <ac:chgData name="Jennifer Elorreaga" userId="S::jennifer.elorreaga@logan.edu::e1aa907a-6c11-435a-a88c-cc89013b43d8" providerId="AD" clId="Web-{DDE204E8-883B-E07E-5EA0-295908DDF42A}" dt="2024-04-26T18:57:18.168" v="1313" actId="20577"/>
          <ac:spMkLst>
            <pc:docMk/>
            <pc:sldMk cId="70723337" sldId="289"/>
            <ac:spMk id="3" creationId="{B9666BDC-BE49-4CA1-C31F-B5FDE2A5EA86}"/>
          </ac:spMkLst>
        </pc:spChg>
        <pc:spChg chg="mod">
          <ac:chgData name="Jennifer Elorreaga" userId="S::jennifer.elorreaga@logan.edu::e1aa907a-6c11-435a-a88c-cc89013b43d8" providerId="AD" clId="Web-{DDE204E8-883B-E07E-5EA0-295908DDF42A}" dt="2024-04-26T18:57:02.902" v="1309" actId="20577"/>
          <ac:spMkLst>
            <pc:docMk/>
            <pc:sldMk cId="70723337" sldId="289"/>
            <ac:spMk id="5" creationId="{155A63A7-E29B-6DF6-1B74-B9E983109546}"/>
          </ac:spMkLst>
        </pc:spChg>
      </pc:sldChg>
      <pc:sldChg chg="modSp">
        <pc:chgData name="Jennifer Elorreaga" userId="S::jennifer.elorreaga@logan.edu::e1aa907a-6c11-435a-a88c-cc89013b43d8" providerId="AD" clId="Web-{DDE204E8-883B-E07E-5EA0-295908DDF42A}" dt="2024-04-26T18:49:51.727" v="1252" actId="20577"/>
        <pc:sldMkLst>
          <pc:docMk/>
          <pc:sldMk cId="4276117310" sldId="290"/>
        </pc:sldMkLst>
        <pc:spChg chg="mod">
          <ac:chgData name="Jennifer Elorreaga" userId="S::jennifer.elorreaga@logan.edu::e1aa907a-6c11-435a-a88c-cc89013b43d8" providerId="AD" clId="Web-{DDE204E8-883B-E07E-5EA0-295908DDF42A}" dt="2024-04-26T18:49:51.727" v="1252" actId="20577"/>
          <ac:spMkLst>
            <pc:docMk/>
            <pc:sldMk cId="4276117310" sldId="290"/>
            <ac:spMk id="3" creationId="{B9666BDC-BE49-4CA1-C31F-B5FDE2A5EA86}"/>
          </ac:spMkLst>
        </pc:spChg>
        <pc:spChg chg="mod">
          <ac:chgData name="Jennifer Elorreaga" userId="S::jennifer.elorreaga@logan.edu::e1aa907a-6c11-435a-a88c-cc89013b43d8" providerId="AD" clId="Web-{DDE204E8-883B-E07E-5EA0-295908DDF42A}" dt="2024-04-26T18:49:50.727" v="1250" actId="20577"/>
          <ac:spMkLst>
            <pc:docMk/>
            <pc:sldMk cId="4276117310" sldId="290"/>
            <ac:spMk id="14" creationId="{3F988DFE-916C-997F-69AE-F1475F0DEC06}"/>
          </ac:spMkLst>
        </pc:spChg>
      </pc:sldChg>
      <pc:sldChg chg="modSp">
        <pc:chgData name="Jennifer Elorreaga" userId="S::jennifer.elorreaga@logan.edu::e1aa907a-6c11-435a-a88c-cc89013b43d8" providerId="AD" clId="Web-{DDE204E8-883B-E07E-5EA0-295908DDF42A}" dt="2024-04-26T19:02:41.091" v="1370" actId="20577"/>
        <pc:sldMkLst>
          <pc:docMk/>
          <pc:sldMk cId="3353392156" sldId="291"/>
        </pc:sldMkLst>
        <pc:spChg chg="mod">
          <ac:chgData name="Jennifer Elorreaga" userId="S::jennifer.elorreaga@logan.edu::e1aa907a-6c11-435a-a88c-cc89013b43d8" providerId="AD" clId="Web-{DDE204E8-883B-E07E-5EA0-295908DDF42A}" dt="2024-04-26T19:02:41.091" v="1370" actId="20577"/>
          <ac:spMkLst>
            <pc:docMk/>
            <pc:sldMk cId="3353392156" sldId="291"/>
            <ac:spMk id="3" creationId="{B9666BDC-BE49-4CA1-C31F-B5FDE2A5EA86}"/>
          </ac:spMkLst>
        </pc:spChg>
        <pc:spChg chg="mod">
          <ac:chgData name="Jennifer Elorreaga" userId="S::jennifer.elorreaga@logan.edu::e1aa907a-6c11-435a-a88c-cc89013b43d8" providerId="AD" clId="Web-{DDE204E8-883B-E07E-5EA0-295908DDF42A}" dt="2024-04-26T18:54:24.760" v="1296" actId="20577"/>
          <ac:spMkLst>
            <pc:docMk/>
            <pc:sldMk cId="3353392156" sldId="291"/>
            <ac:spMk id="5" creationId="{155A63A7-E29B-6DF6-1B74-B9E983109546}"/>
          </ac:spMkLst>
        </pc:spChg>
      </pc:sldChg>
      <pc:sldChg chg="modSp">
        <pc:chgData name="Jennifer Elorreaga" userId="S::jennifer.elorreaga@logan.edu::e1aa907a-6c11-435a-a88c-cc89013b43d8" providerId="AD" clId="Web-{DDE204E8-883B-E07E-5EA0-295908DDF42A}" dt="2024-04-26T18:57:28.090" v="1317" actId="20577"/>
        <pc:sldMkLst>
          <pc:docMk/>
          <pc:sldMk cId="2236393578" sldId="292"/>
        </pc:sldMkLst>
        <pc:spChg chg="mod">
          <ac:chgData name="Jennifer Elorreaga" userId="S::jennifer.elorreaga@logan.edu::e1aa907a-6c11-435a-a88c-cc89013b43d8" providerId="AD" clId="Web-{DDE204E8-883B-E07E-5EA0-295908DDF42A}" dt="2024-04-26T16:46:05.062" v="587" actId="20577"/>
          <ac:spMkLst>
            <pc:docMk/>
            <pc:sldMk cId="2236393578" sldId="292"/>
            <ac:spMk id="3" creationId="{B9666BDC-BE49-4CA1-C31F-B5FDE2A5EA86}"/>
          </ac:spMkLst>
        </pc:spChg>
        <pc:spChg chg="mod">
          <ac:chgData name="Jennifer Elorreaga" userId="S::jennifer.elorreaga@logan.edu::e1aa907a-6c11-435a-a88c-cc89013b43d8" providerId="AD" clId="Web-{DDE204E8-883B-E07E-5EA0-295908DDF42A}" dt="2024-04-26T18:57:28.090" v="1317" actId="20577"/>
          <ac:spMkLst>
            <pc:docMk/>
            <pc:sldMk cId="2236393578" sldId="292"/>
            <ac:spMk id="5" creationId="{155A63A7-E29B-6DF6-1B74-B9E983109546}"/>
          </ac:spMkLst>
        </pc:spChg>
      </pc:sldChg>
      <pc:sldChg chg="modSp">
        <pc:chgData name="Jennifer Elorreaga" userId="S::jennifer.elorreaga@logan.edu::e1aa907a-6c11-435a-a88c-cc89013b43d8" providerId="AD" clId="Web-{DDE204E8-883B-E07E-5EA0-295908DDF42A}" dt="2024-04-26T19:00:25.809" v="1352" actId="20577"/>
        <pc:sldMkLst>
          <pc:docMk/>
          <pc:sldMk cId="1229185673" sldId="293"/>
        </pc:sldMkLst>
        <pc:spChg chg="mod">
          <ac:chgData name="Jennifer Elorreaga" userId="S::jennifer.elorreaga@logan.edu::e1aa907a-6c11-435a-a88c-cc89013b43d8" providerId="AD" clId="Web-{DDE204E8-883B-E07E-5EA0-295908DDF42A}" dt="2024-04-26T18:41:53.553" v="1185" actId="20577"/>
          <ac:spMkLst>
            <pc:docMk/>
            <pc:sldMk cId="1229185673" sldId="293"/>
            <ac:spMk id="3" creationId="{B9666BDC-BE49-4CA1-C31F-B5FDE2A5EA86}"/>
          </ac:spMkLst>
        </pc:spChg>
        <pc:spChg chg="mod">
          <ac:chgData name="Jennifer Elorreaga" userId="S::jennifer.elorreaga@logan.edu::e1aa907a-6c11-435a-a88c-cc89013b43d8" providerId="AD" clId="Web-{DDE204E8-883B-E07E-5EA0-295908DDF42A}" dt="2024-04-26T19:00:25.809" v="1352" actId="20577"/>
          <ac:spMkLst>
            <pc:docMk/>
            <pc:sldMk cId="1229185673" sldId="293"/>
            <ac:spMk id="7" creationId="{EE7B234C-C78F-F8C0-65FF-882FFB875559}"/>
          </ac:spMkLst>
        </pc:spChg>
      </pc:sldChg>
      <pc:sldChg chg="modSp">
        <pc:chgData name="Jennifer Elorreaga" userId="S::jennifer.elorreaga@logan.edu::e1aa907a-6c11-435a-a88c-cc89013b43d8" providerId="AD" clId="Web-{DDE204E8-883B-E07E-5EA0-295908DDF42A}" dt="2024-04-26T18:54:44.807" v="1300" actId="20577"/>
        <pc:sldMkLst>
          <pc:docMk/>
          <pc:sldMk cId="4084244847" sldId="294"/>
        </pc:sldMkLst>
        <pc:spChg chg="mod">
          <ac:chgData name="Jennifer Elorreaga" userId="S::jennifer.elorreaga@logan.edu::e1aa907a-6c11-435a-a88c-cc89013b43d8" providerId="AD" clId="Web-{DDE204E8-883B-E07E-5EA0-295908DDF42A}" dt="2024-04-26T18:40:30.381" v="1170" actId="20577"/>
          <ac:spMkLst>
            <pc:docMk/>
            <pc:sldMk cId="4084244847" sldId="294"/>
            <ac:spMk id="3" creationId="{B9666BDC-BE49-4CA1-C31F-B5FDE2A5EA86}"/>
          </ac:spMkLst>
        </pc:spChg>
        <pc:spChg chg="mod">
          <ac:chgData name="Jennifer Elorreaga" userId="S::jennifer.elorreaga@logan.edu::e1aa907a-6c11-435a-a88c-cc89013b43d8" providerId="AD" clId="Web-{DDE204E8-883B-E07E-5EA0-295908DDF42A}" dt="2024-04-26T18:54:44.807" v="1300" actId="20577"/>
          <ac:spMkLst>
            <pc:docMk/>
            <pc:sldMk cId="4084244847" sldId="294"/>
            <ac:spMk id="14" creationId="{3F988DFE-916C-997F-69AE-F1475F0DEC06}"/>
          </ac:spMkLst>
        </pc:spChg>
      </pc:sldChg>
      <pc:sldChg chg="modSp">
        <pc:chgData name="Jennifer Elorreaga" userId="S::jennifer.elorreaga@logan.edu::e1aa907a-6c11-435a-a88c-cc89013b43d8" providerId="AD" clId="Web-{DDE204E8-883B-E07E-5EA0-295908DDF42A}" dt="2024-04-26T18:59:39.621" v="1348" actId="20577"/>
        <pc:sldMkLst>
          <pc:docMk/>
          <pc:sldMk cId="2390663418" sldId="295"/>
        </pc:sldMkLst>
        <pc:spChg chg="mod">
          <ac:chgData name="Jennifer Elorreaga" userId="S::jennifer.elorreaga@logan.edu::e1aa907a-6c11-435a-a88c-cc89013b43d8" providerId="AD" clId="Web-{DDE204E8-883B-E07E-5EA0-295908DDF42A}" dt="2024-04-26T18:59:37.871" v="1346" actId="20577"/>
          <ac:spMkLst>
            <pc:docMk/>
            <pc:sldMk cId="2390663418" sldId="295"/>
            <ac:spMk id="3" creationId="{B9666BDC-BE49-4CA1-C31F-B5FDE2A5EA86}"/>
          </ac:spMkLst>
        </pc:spChg>
        <pc:spChg chg="mod">
          <ac:chgData name="Jennifer Elorreaga" userId="S::jennifer.elorreaga@logan.edu::e1aa907a-6c11-435a-a88c-cc89013b43d8" providerId="AD" clId="Web-{DDE204E8-883B-E07E-5EA0-295908DDF42A}" dt="2024-04-26T18:59:39.621" v="1348" actId="20577"/>
          <ac:spMkLst>
            <pc:docMk/>
            <pc:sldMk cId="2390663418" sldId="295"/>
            <ac:spMk id="5" creationId="{155A63A7-E29B-6DF6-1B74-B9E983109546}"/>
          </ac:spMkLst>
        </pc:spChg>
      </pc:sldChg>
      <pc:sldChg chg="modSp">
        <pc:chgData name="Jennifer Elorreaga" userId="S::jennifer.elorreaga@logan.edu::e1aa907a-6c11-435a-a88c-cc89013b43d8" providerId="AD" clId="Web-{DDE204E8-883B-E07E-5EA0-295908DDF42A}" dt="2024-04-26T18:53:55.338" v="1286" actId="20577"/>
        <pc:sldMkLst>
          <pc:docMk/>
          <pc:sldMk cId="4106500334" sldId="296"/>
        </pc:sldMkLst>
        <pc:spChg chg="mod">
          <ac:chgData name="Jennifer Elorreaga" userId="S::jennifer.elorreaga@logan.edu::e1aa907a-6c11-435a-a88c-cc89013b43d8" providerId="AD" clId="Web-{DDE204E8-883B-E07E-5EA0-295908DDF42A}" dt="2024-04-26T18:06:50.872" v="903" actId="20577"/>
          <ac:spMkLst>
            <pc:docMk/>
            <pc:sldMk cId="4106500334" sldId="296"/>
            <ac:spMk id="3" creationId="{B9666BDC-BE49-4CA1-C31F-B5FDE2A5EA86}"/>
          </ac:spMkLst>
        </pc:spChg>
        <pc:spChg chg="mod">
          <ac:chgData name="Jennifer Elorreaga" userId="S::jennifer.elorreaga@logan.edu::e1aa907a-6c11-435a-a88c-cc89013b43d8" providerId="AD" clId="Web-{DDE204E8-883B-E07E-5EA0-295908DDF42A}" dt="2024-04-26T18:53:55.338" v="1286" actId="20577"/>
          <ac:spMkLst>
            <pc:docMk/>
            <pc:sldMk cId="4106500334" sldId="296"/>
            <ac:spMk id="14" creationId="{3F988DFE-916C-997F-69AE-F1475F0DEC06}"/>
          </ac:spMkLst>
        </pc:spChg>
      </pc:sldChg>
      <pc:sldChg chg="modSp">
        <pc:chgData name="Jennifer Elorreaga" userId="S::jennifer.elorreaga@logan.edu::e1aa907a-6c11-435a-a88c-cc89013b43d8" providerId="AD" clId="Web-{DDE204E8-883B-E07E-5EA0-295908DDF42A}" dt="2024-04-26T18:33:25.004" v="1105" actId="20577"/>
        <pc:sldMkLst>
          <pc:docMk/>
          <pc:sldMk cId="4040198718" sldId="297"/>
        </pc:sldMkLst>
        <pc:spChg chg="mod">
          <ac:chgData name="Jennifer Elorreaga" userId="S::jennifer.elorreaga@logan.edu::e1aa907a-6c11-435a-a88c-cc89013b43d8" providerId="AD" clId="Web-{DDE204E8-883B-E07E-5EA0-295908DDF42A}" dt="2024-04-26T18:07:49.716" v="913" actId="20577"/>
          <ac:spMkLst>
            <pc:docMk/>
            <pc:sldMk cId="4040198718" sldId="297"/>
            <ac:spMk id="3" creationId="{B9666BDC-BE49-4CA1-C31F-B5FDE2A5EA86}"/>
          </ac:spMkLst>
        </pc:spChg>
        <pc:spChg chg="mod">
          <ac:chgData name="Jennifer Elorreaga" userId="S::jennifer.elorreaga@logan.edu::e1aa907a-6c11-435a-a88c-cc89013b43d8" providerId="AD" clId="Web-{DDE204E8-883B-E07E-5EA0-295908DDF42A}" dt="2024-04-26T18:33:25.004" v="1105" actId="20577"/>
          <ac:spMkLst>
            <pc:docMk/>
            <pc:sldMk cId="4040198718" sldId="297"/>
            <ac:spMk id="5" creationId="{155A63A7-E29B-6DF6-1B74-B9E983109546}"/>
          </ac:spMkLst>
        </pc:spChg>
      </pc:sldChg>
      <pc:sldChg chg="modSp">
        <pc:chgData name="Jennifer Elorreaga" userId="S::jennifer.elorreaga@logan.edu::e1aa907a-6c11-435a-a88c-cc89013b43d8" providerId="AD" clId="Web-{DDE204E8-883B-E07E-5EA0-295908DDF42A}" dt="2024-04-26T19:01:27.528" v="1360" actId="20577"/>
        <pc:sldMkLst>
          <pc:docMk/>
          <pc:sldMk cId="3911572374" sldId="298"/>
        </pc:sldMkLst>
        <pc:spChg chg="mod">
          <ac:chgData name="Jennifer Elorreaga" userId="S::jennifer.elorreaga@logan.edu::e1aa907a-6c11-435a-a88c-cc89013b43d8" providerId="AD" clId="Web-{DDE204E8-883B-E07E-5EA0-295908DDF42A}" dt="2024-04-26T19:01:27.528" v="1360" actId="20577"/>
          <ac:spMkLst>
            <pc:docMk/>
            <pc:sldMk cId="3911572374" sldId="298"/>
            <ac:spMk id="3" creationId="{B9666BDC-BE49-4CA1-C31F-B5FDE2A5EA86}"/>
          </ac:spMkLst>
        </pc:spChg>
        <pc:spChg chg="mod">
          <ac:chgData name="Jennifer Elorreaga" userId="S::jennifer.elorreaga@logan.edu::e1aa907a-6c11-435a-a88c-cc89013b43d8" providerId="AD" clId="Web-{DDE204E8-883B-E07E-5EA0-295908DDF42A}" dt="2024-04-26T18:40:05.850" v="1166" actId="20577"/>
          <ac:spMkLst>
            <pc:docMk/>
            <pc:sldMk cId="3911572374" sldId="298"/>
            <ac:spMk id="5" creationId="{155A63A7-E29B-6DF6-1B74-B9E983109546}"/>
          </ac:spMkLst>
        </pc:spChg>
      </pc:sldChg>
      <pc:sldChg chg="modSp add replId">
        <pc:chgData name="Jennifer Elorreaga" userId="S::jennifer.elorreaga@logan.edu::e1aa907a-6c11-435a-a88c-cc89013b43d8" providerId="AD" clId="Web-{DDE204E8-883B-E07E-5EA0-295908DDF42A}" dt="2024-04-26T18:55:42.527" v="1305" actId="20577"/>
        <pc:sldMkLst>
          <pc:docMk/>
          <pc:sldMk cId="2342069802" sldId="299"/>
        </pc:sldMkLst>
        <pc:spChg chg="mod">
          <ac:chgData name="Jennifer Elorreaga" userId="S::jennifer.elorreaga@logan.edu::e1aa907a-6c11-435a-a88c-cc89013b43d8" providerId="AD" clId="Web-{DDE204E8-883B-E07E-5EA0-295908DDF42A}" dt="2024-04-26T18:55:42.527" v="1305" actId="20577"/>
          <ac:spMkLst>
            <pc:docMk/>
            <pc:sldMk cId="2342069802" sldId="299"/>
            <ac:spMk id="3" creationId="{B9666BDC-BE49-4CA1-C31F-B5FDE2A5EA86}"/>
          </ac:spMkLst>
        </pc:spChg>
        <pc:spChg chg="mod">
          <ac:chgData name="Jennifer Elorreaga" userId="S::jennifer.elorreaga@logan.edu::e1aa907a-6c11-435a-a88c-cc89013b43d8" providerId="AD" clId="Web-{DDE204E8-883B-E07E-5EA0-295908DDF42A}" dt="2024-04-26T18:48:46.930" v="1232" actId="20577"/>
          <ac:spMkLst>
            <pc:docMk/>
            <pc:sldMk cId="2342069802" sldId="299"/>
            <ac:spMk id="5" creationId="{155A63A7-E29B-6DF6-1B74-B9E983109546}"/>
          </ac:spMkLst>
        </pc:spChg>
      </pc:sldChg>
      <pc:sldChg chg="modSp add replId">
        <pc:chgData name="Jennifer Elorreaga" userId="S::jennifer.elorreaga@logan.edu::e1aa907a-6c11-435a-a88c-cc89013b43d8" providerId="AD" clId="Web-{DDE204E8-883B-E07E-5EA0-295908DDF42A}" dt="2024-04-26T18:32:34.848" v="1101" actId="20577"/>
        <pc:sldMkLst>
          <pc:docMk/>
          <pc:sldMk cId="3491774119" sldId="300"/>
        </pc:sldMkLst>
        <pc:spChg chg="mod">
          <ac:chgData name="Jennifer Elorreaga" userId="S::jennifer.elorreaga@logan.edu::e1aa907a-6c11-435a-a88c-cc89013b43d8" providerId="AD" clId="Web-{DDE204E8-883B-E07E-5EA0-295908DDF42A}" dt="2024-04-26T16:06:21.425" v="357" actId="1076"/>
          <ac:spMkLst>
            <pc:docMk/>
            <pc:sldMk cId="3491774119" sldId="300"/>
            <ac:spMk id="3" creationId="{B9666BDC-BE49-4CA1-C31F-B5FDE2A5EA86}"/>
          </ac:spMkLst>
        </pc:spChg>
        <pc:spChg chg="mod">
          <ac:chgData name="Jennifer Elorreaga" userId="S::jennifer.elorreaga@logan.edu::e1aa907a-6c11-435a-a88c-cc89013b43d8" providerId="AD" clId="Web-{DDE204E8-883B-E07E-5EA0-295908DDF42A}" dt="2024-04-26T18:32:34.848" v="1101" actId="20577"/>
          <ac:spMkLst>
            <pc:docMk/>
            <pc:sldMk cId="3491774119" sldId="300"/>
            <ac:spMk id="5" creationId="{155A63A7-E29B-6DF6-1B74-B9E983109546}"/>
          </ac:spMkLst>
        </pc:spChg>
      </pc:sldChg>
      <pc:sldChg chg="modSp add replId">
        <pc:chgData name="Jennifer Elorreaga" userId="S::jennifer.elorreaga@logan.edu::e1aa907a-6c11-435a-a88c-cc89013b43d8" providerId="AD" clId="Web-{DDE204E8-883B-E07E-5EA0-295908DDF42A}" dt="2024-04-26T18:54:14.681" v="1290" actId="20577"/>
        <pc:sldMkLst>
          <pc:docMk/>
          <pc:sldMk cId="2513154453" sldId="301"/>
        </pc:sldMkLst>
        <pc:spChg chg="mod">
          <ac:chgData name="Jennifer Elorreaga" userId="S::jennifer.elorreaga@logan.edu::e1aa907a-6c11-435a-a88c-cc89013b43d8" providerId="AD" clId="Web-{DDE204E8-883B-E07E-5EA0-295908DDF42A}" dt="2024-04-26T18:25:22.752" v="1071" actId="20577"/>
          <ac:spMkLst>
            <pc:docMk/>
            <pc:sldMk cId="2513154453" sldId="301"/>
            <ac:spMk id="3" creationId="{B9666BDC-BE49-4CA1-C31F-B5FDE2A5EA86}"/>
          </ac:spMkLst>
        </pc:spChg>
        <pc:spChg chg="mod">
          <ac:chgData name="Jennifer Elorreaga" userId="S::jennifer.elorreaga@logan.edu::e1aa907a-6c11-435a-a88c-cc89013b43d8" providerId="AD" clId="Web-{DDE204E8-883B-E07E-5EA0-295908DDF42A}" dt="2024-04-26T18:54:14.681" v="1290" actId="20577"/>
          <ac:spMkLst>
            <pc:docMk/>
            <pc:sldMk cId="2513154453" sldId="301"/>
            <ac:spMk id="14" creationId="{3F988DFE-916C-997F-69AE-F1475F0DEC06}"/>
          </ac:spMkLst>
        </pc:spChg>
      </pc:sldChg>
      <pc:sldChg chg="modSp add replId">
        <pc:chgData name="Jennifer Elorreaga" userId="S::jennifer.elorreaga@logan.edu::e1aa907a-6c11-435a-a88c-cc89013b43d8" providerId="AD" clId="Web-{DDE204E8-883B-E07E-5EA0-295908DDF42A}" dt="2024-04-26T18:53:25.728" v="1282" actId="20577"/>
        <pc:sldMkLst>
          <pc:docMk/>
          <pc:sldMk cId="3015163627" sldId="302"/>
        </pc:sldMkLst>
        <pc:spChg chg="mod">
          <ac:chgData name="Jennifer Elorreaga" userId="S::jennifer.elorreaga@logan.edu::e1aa907a-6c11-435a-a88c-cc89013b43d8" providerId="AD" clId="Web-{DDE204E8-883B-E07E-5EA0-295908DDF42A}" dt="2024-04-26T18:53:25.728" v="1282" actId="20577"/>
          <ac:spMkLst>
            <pc:docMk/>
            <pc:sldMk cId="3015163627" sldId="302"/>
            <ac:spMk id="3" creationId="{B9666BDC-BE49-4CA1-C31F-B5FDE2A5EA86}"/>
          </ac:spMkLst>
        </pc:spChg>
        <pc:spChg chg="mod">
          <ac:chgData name="Jennifer Elorreaga" userId="S::jennifer.elorreaga@logan.edu::e1aa907a-6c11-435a-a88c-cc89013b43d8" providerId="AD" clId="Web-{DDE204E8-883B-E07E-5EA0-295908DDF42A}" dt="2024-04-26T18:51:37.087" v="1265" actId="20577"/>
          <ac:spMkLst>
            <pc:docMk/>
            <pc:sldMk cId="3015163627" sldId="302"/>
            <ac:spMk id="7" creationId="{EE7B234C-C78F-F8C0-65FF-882FFB875559}"/>
          </ac:spMkLst>
        </pc:spChg>
      </pc:sldChg>
      <pc:sldChg chg="modSp add replId">
        <pc:chgData name="Jennifer Elorreaga" userId="S::jennifer.elorreaga@logan.edu::e1aa907a-6c11-435a-a88c-cc89013b43d8" providerId="AD" clId="Web-{DDE204E8-883B-E07E-5EA0-295908DDF42A}" dt="2024-04-26T18:54:21.025" v="1293" actId="20577"/>
        <pc:sldMkLst>
          <pc:docMk/>
          <pc:sldMk cId="1862605249" sldId="303"/>
        </pc:sldMkLst>
        <pc:spChg chg="mod">
          <ac:chgData name="Jennifer Elorreaga" userId="S::jennifer.elorreaga@logan.edu::e1aa907a-6c11-435a-a88c-cc89013b43d8" providerId="AD" clId="Web-{DDE204E8-883B-E07E-5EA0-295908DDF42A}" dt="2024-04-26T18:49:36.258" v="1247" actId="20577"/>
          <ac:spMkLst>
            <pc:docMk/>
            <pc:sldMk cId="1862605249" sldId="303"/>
            <ac:spMk id="3" creationId="{B9666BDC-BE49-4CA1-C31F-B5FDE2A5EA86}"/>
          </ac:spMkLst>
        </pc:spChg>
        <pc:spChg chg="mod">
          <ac:chgData name="Jennifer Elorreaga" userId="S::jennifer.elorreaga@logan.edu::e1aa907a-6c11-435a-a88c-cc89013b43d8" providerId="AD" clId="Web-{DDE204E8-883B-E07E-5EA0-295908DDF42A}" dt="2024-04-26T18:54:21.025" v="1293" actId="20577"/>
          <ac:spMkLst>
            <pc:docMk/>
            <pc:sldMk cId="1862605249" sldId="303"/>
            <ac:spMk id="14" creationId="{3F988DFE-916C-997F-69AE-F1475F0DEC06}"/>
          </ac:spMkLst>
        </pc:spChg>
      </pc:sldChg>
    </pc:docChg>
  </pc:docChgLst>
  <pc:docChgLst>
    <pc:chgData name="Jennifer Elorreaga" userId="S::jennifer.elorreaga@logan.edu::e1aa907a-6c11-435a-a88c-cc89013b43d8" providerId="AD" clId="Web-{304FE0CB-FC95-CAC4-3546-5BA2A4C3BA84}"/>
    <pc:docChg chg="modSld">
      <pc:chgData name="Jennifer Elorreaga" userId="S::jennifer.elorreaga@logan.edu::e1aa907a-6c11-435a-a88c-cc89013b43d8" providerId="AD" clId="Web-{304FE0CB-FC95-CAC4-3546-5BA2A4C3BA84}" dt="2024-06-03T21:13:07.127" v="3" actId="1076"/>
      <pc:docMkLst>
        <pc:docMk/>
      </pc:docMkLst>
      <pc:sldChg chg="modSp">
        <pc:chgData name="Jennifer Elorreaga" userId="S::jennifer.elorreaga@logan.edu::e1aa907a-6c11-435a-a88c-cc89013b43d8" providerId="AD" clId="Web-{304FE0CB-FC95-CAC4-3546-5BA2A4C3BA84}" dt="2024-06-03T21:13:07.127" v="3" actId="1076"/>
        <pc:sldMkLst>
          <pc:docMk/>
          <pc:sldMk cId="3347698232" sldId="273"/>
        </pc:sldMkLst>
        <pc:picChg chg="mod">
          <ac:chgData name="Jennifer Elorreaga" userId="S::jennifer.elorreaga@logan.edu::e1aa907a-6c11-435a-a88c-cc89013b43d8" providerId="AD" clId="Web-{304FE0CB-FC95-CAC4-3546-5BA2A4C3BA84}" dt="2024-06-03T21:13:07.127" v="3" actId="1076"/>
          <ac:picMkLst>
            <pc:docMk/>
            <pc:sldMk cId="3347698232" sldId="273"/>
            <ac:picMk id="10" creationId="{07A43686-A16E-41A0-FDB9-8B79EFEA52DE}"/>
          </ac:picMkLst>
        </pc:picChg>
      </pc:sldChg>
    </pc:docChg>
  </pc:docChgLst>
  <pc:docChgLst>
    <pc:chgData name="Jennifer Elorreaga" userId="S::jennifer.elorreaga@logan.edu::e1aa907a-6c11-435a-a88c-cc89013b43d8" providerId="AD" clId="Web-{FB98CCE9-15DE-999B-C021-F616F8AE707D}"/>
    <pc:docChg chg="addSld modSld sldOrd">
      <pc:chgData name="Jennifer Elorreaga" userId="S::jennifer.elorreaga@logan.edu::e1aa907a-6c11-435a-a88c-cc89013b43d8" providerId="AD" clId="Web-{FB98CCE9-15DE-999B-C021-F616F8AE707D}" dt="2024-04-24T22:00:57.210" v="1148" actId="20577"/>
      <pc:docMkLst>
        <pc:docMk/>
      </pc:docMkLst>
      <pc:sldChg chg="addSp delSp modSp">
        <pc:chgData name="Jennifer Elorreaga" userId="S::jennifer.elorreaga@logan.edu::e1aa907a-6c11-435a-a88c-cc89013b43d8" providerId="AD" clId="Web-{FB98CCE9-15DE-999B-C021-F616F8AE707D}" dt="2024-04-24T21:58:16.251" v="1147" actId="20577"/>
        <pc:sldMkLst>
          <pc:docMk/>
          <pc:sldMk cId="342131329" sldId="275"/>
        </pc:sldMkLst>
        <pc:spChg chg="mod">
          <ac:chgData name="Jennifer Elorreaga" userId="S::jennifer.elorreaga@logan.edu::e1aa907a-6c11-435a-a88c-cc89013b43d8" providerId="AD" clId="Web-{FB98CCE9-15DE-999B-C021-F616F8AE707D}" dt="2024-04-24T21:58:16.251" v="1147" actId="20577"/>
          <ac:spMkLst>
            <pc:docMk/>
            <pc:sldMk cId="342131329" sldId="275"/>
            <ac:spMk id="3" creationId="{B9666BDC-BE49-4CA1-C31F-B5FDE2A5EA86}"/>
          </ac:spMkLst>
        </pc:spChg>
        <pc:spChg chg="del mod">
          <ac:chgData name="Jennifer Elorreaga" userId="S::jennifer.elorreaga@logan.edu::e1aa907a-6c11-435a-a88c-cc89013b43d8" providerId="AD" clId="Web-{FB98CCE9-15DE-999B-C021-F616F8AE707D}" dt="2024-04-24T21:03:35.396" v="586"/>
          <ac:spMkLst>
            <pc:docMk/>
            <pc:sldMk cId="342131329" sldId="275"/>
            <ac:spMk id="5" creationId="{155A63A7-E29B-6DF6-1B74-B9E983109546}"/>
          </ac:spMkLst>
        </pc:spChg>
        <pc:spChg chg="add del">
          <ac:chgData name="Jennifer Elorreaga" userId="S::jennifer.elorreaga@logan.edu::e1aa907a-6c11-435a-a88c-cc89013b43d8" providerId="AD" clId="Web-{FB98CCE9-15DE-999B-C021-F616F8AE707D}" dt="2024-04-24T21:04:00.444" v="595"/>
          <ac:spMkLst>
            <pc:docMk/>
            <pc:sldMk cId="342131329" sldId="275"/>
            <ac:spMk id="6" creationId="{69891AAE-224B-2867-5F65-5875B463B016}"/>
          </ac:spMkLst>
        </pc:spChg>
        <pc:spChg chg="add del">
          <ac:chgData name="Jennifer Elorreaga" userId="S::jennifer.elorreaga@logan.edu::e1aa907a-6c11-435a-a88c-cc89013b43d8" providerId="AD" clId="Web-{FB98CCE9-15DE-999B-C021-F616F8AE707D}" dt="2024-04-24T21:05:55.636" v="623"/>
          <ac:spMkLst>
            <pc:docMk/>
            <pc:sldMk cId="342131329" sldId="275"/>
            <ac:spMk id="7" creationId="{BA0F9600-2EE7-A6AC-E5E6-2C7FE12CF5BF}"/>
          </ac:spMkLst>
        </pc:spChg>
        <pc:spChg chg="add del">
          <ac:chgData name="Jennifer Elorreaga" userId="S::jennifer.elorreaga@logan.edu::e1aa907a-6c11-435a-a88c-cc89013b43d8" providerId="AD" clId="Web-{FB98CCE9-15DE-999B-C021-F616F8AE707D}" dt="2024-04-24T21:05:40.557" v="621"/>
          <ac:spMkLst>
            <pc:docMk/>
            <pc:sldMk cId="342131329" sldId="275"/>
            <ac:spMk id="8" creationId="{57B13005-5D0B-C9E9-33F0-1EBAC6685DD9}"/>
          </ac:spMkLst>
        </pc:spChg>
        <pc:spChg chg="add del mod">
          <ac:chgData name="Jennifer Elorreaga" userId="S::jennifer.elorreaga@logan.edu::e1aa907a-6c11-435a-a88c-cc89013b43d8" providerId="AD" clId="Web-{FB98CCE9-15DE-999B-C021-F616F8AE707D}" dt="2024-04-24T21:05:38.182" v="620"/>
          <ac:spMkLst>
            <pc:docMk/>
            <pc:sldMk cId="342131329" sldId="275"/>
            <ac:spMk id="9" creationId="{5569DB5F-730B-80BF-3770-A43EDB72E4D1}"/>
          </ac:spMkLst>
        </pc:spChg>
        <pc:spChg chg="add del mod">
          <ac:chgData name="Jennifer Elorreaga" userId="S::jennifer.elorreaga@logan.edu::e1aa907a-6c11-435a-a88c-cc89013b43d8" providerId="AD" clId="Web-{FB98CCE9-15DE-999B-C021-F616F8AE707D}" dt="2024-04-24T21:05:21.712" v="614"/>
          <ac:spMkLst>
            <pc:docMk/>
            <pc:sldMk cId="342131329" sldId="275"/>
            <ac:spMk id="10" creationId="{F2468A12-36D3-DD51-6B9E-FE9DC7AF7BF9}"/>
          </ac:spMkLst>
        </pc:spChg>
        <pc:spChg chg="add del">
          <ac:chgData name="Jennifer Elorreaga" userId="S::jennifer.elorreaga@logan.edu::e1aa907a-6c11-435a-a88c-cc89013b43d8" providerId="AD" clId="Web-{FB98CCE9-15DE-999B-C021-F616F8AE707D}" dt="2024-04-24T21:06:28.777" v="629"/>
          <ac:spMkLst>
            <pc:docMk/>
            <pc:sldMk cId="342131329" sldId="275"/>
            <ac:spMk id="11" creationId="{F76B97D9-8387-64E2-D213-88D5D63F041A}"/>
          </ac:spMkLst>
        </pc:spChg>
        <pc:spChg chg="add del">
          <ac:chgData name="Jennifer Elorreaga" userId="S::jennifer.elorreaga@logan.edu::e1aa907a-6c11-435a-a88c-cc89013b43d8" providerId="AD" clId="Web-{FB98CCE9-15DE-999B-C021-F616F8AE707D}" dt="2024-04-24T21:06:45.700" v="632"/>
          <ac:spMkLst>
            <pc:docMk/>
            <pc:sldMk cId="342131329" sldId="275"/>
            <ac:spMk id="12" creationId="{DFE7F7BE-56EB-E914-283D-865C3566C9F9}"/>
          </ac:spMkLst>
        </pc:spChg>
        <pc:spChg chg="add mod">
          <ac:chgData name="Jennifer Elorreaga" userId="S::jennifer.elorreaga@logan.edu::e1aa907a-6c11-435a-a88c-cc89013b43d8" providerId="AD" clId="Web-{FB98CCE9-15DE-999B-C021-F616F8AE707D}" dt="2024-04-24T21:57:05.092" v="1143" actId="20577"/>
          <ac:spMkLst>
            <pc:docMk/>
            <pc:sldMk cId="342131329" sldId="275"/>
            <ac:spMk id="14" creationId="{3F988DFE-916C-997F-69AE-F1475F0DEC06}"/>
          </ac:spMkLst>
        </pc:spChg>
      </pc:sldChg>
      <pc:sldChg chg="modSp">
        <pc:chgData name="Jennifer Elorreaga" userId="S::jennifer.elorreaga@logan.edu::e1aa907a-6c11-435a-a88c-cc89013b43d8" providerId="AD" clId="Web-{FB98CCE9-15DE-999B-C021-F616F8AE707D}" dt="2024-04-24T22:00:57.210" v="1148" actId="20577"/>
        <pc:sldMkLst>
          <pc:docMk/>
          <pc:sldMk cId="420664609" sldId="287"/>
        </pc:sldMkLst>
        <pc:spChg chg="mod">
          <ac:chgData name="Jennifer Elorreaga" userId="S::jennifer.elorreaga@logan.edu::e1aa907a-6c11-435a-a88c-cc89013b43d8" providerId="AD" clId="Web-{FB98CCE9-15DE-999B-C021-F616F8AE707D}" dt="2024-04-24T22:00:57.210" v="1148" actId="20577"/>
          <ac:spMkLst>
            <pc:docMk/>
            <pc:sldMk cId="420664609" sldId="287"/>
            <ac:spMk id="13" creationId="{D89F8EE1-8482-AE21-0498-A2F02B77AD44}"/>
          </ac:spMkLst>
        </pc:spChg>
        <pc:graphicFrameChg chg="mod modGraphic">
          <ac:chgData name="Jennifer Elorreaga" userId="S::jennifer.elorreaga@logan.edu::e1aa907a-6c11-435a-a88c-cc89013b43d8" providerId="AD" clId="Web-{FB98CCE9-15DE-999B-C021-F616F8AE707D}" dt="2024-04-24T21:35:25.732" v="912" actId="20577"/>
          <ac:graphicFrameMkLst>
            <pc:docMk/>
            <pc:sldMk cId="420664609" sldId="287"/>
            <ac:graphicFrameMk id="17" creationId="{20FFAA4C-409B-1873-E00F-E02DBC875551}"/>
          </ac:graphicFrameMkLst>
        </pc:graphicFrameChg>
      </pc:sldChg>
      <pc:sldChg chg="modSp add ord replId">
        <pc:chgData name="Jennifer Elorreaga" userId="S::jennifer.elorreaga@logan.edu::e1aa907a-6c11-435a-a88c-cc89013b43d8" providerId="AD" clId="Web-{FB98CCE9-15DE-999B-C021-F616F8AE707D}" dt="2024-04-24T21:54:10.539" v="1108" actId="20577"/>
        <pc:sldMkLst>
          <pc:docMk/>
          <pc:sldMk cId="1048610388" sldId="288"/>
        </pc:sldMkLst>
        <pc:spChg chg="mod">
          <ac:chgData name="Jennifer Elorreaga" userId="S::jennifer.elorreaga@logan.edu::e1aa907a-6c11-435a-a88c-cc89013b43d8" providerId="AD" clId="Web-{FB98CCE9-15DE-999B-C021-F616F8AE707D}" dt="2024-04-24T21:50:55.766" v="1090" actId="20577"/>
          <ac:spMkLst>
            <pc:docMk/>
            <pc:sldMk cId="1048610388" sldId="288"/>
            <ac:spMk id="3" creationId="{B9666BDC-BE49-4CA1-C31F-B5FDE2A5EA86}"/>
          </ac:spMkLst>
        </pc:spChg>
        <pc:spChg chg="mod">
          <ac:chgData name="Jennifer Elorreaga" userId="S::jennifer.elorreaga@logan.edu::e1aa907a-6c11-435a-a88c-cc89013b43d8" providerId="AD" clId="Web-{FB98CCE9-15DE-999B-C021-F616F8AE707D}" dt="2024-04-24T21:54:10.539" v="1108" actId="20577"/>
          <ac:spMkLst>
            <pc:docMk/>
            <pc:sldMk cId="1048610388" sldId="288"/>
            <ac:spMk id="5" creationId="{155A63A7-E29B-6DF6-1B74-B9E983109546}"/>
          </ac:spMkLst>
        </pc:spChg>
      </pc:sldChg>
      <pc:sldChg chg="addSp delSp modSp add replId">
        <pc:chgData name="Jennifer Elorreaga" userId="S::jennifer.elorreaga@logan.edu::e1aa907a-6c11-435a-a88c-cc89013b43d8" providerId="AD" clId="Web-{FB98CCE9-15DE-999B-C021-F616F8AE707D}" dt="2024-04-24T21:50:15.109" v="1072" actId="20577"/>
        <pc:sldMkLst>
          <pc:docMk/>
          <pc:sldMk cId="70723337" sldId="289"/>
        </pc:sldMkLst>
        <pc:spChg chg="mod">
          <ac:chgData name="Jennifer Elorreaga" userId="S::jennifer.elorreaga@logan.edu::e1aa907a-6c11-435a-a88c-cc89013b43d8" providerId="AD" clId="Web-{FB98CCE9-15DE-999B-C021-F616F8AE707D}" dt="2024-04-24T21:50:15.109" v="1072" actId="20577"/>
          <ac:spMkLst>
            <pc:docMk/>
            <pc:sldMk cId="70723337" sldId="289"/>
            <ac:spMk id="3" creationId="{B9666BDC-BE49-4CA1-C31F-B5FDE2A5EA86}"/>
          </ac:spMkLst>
        </pc:spChg>
        <pc:spChg chg="add del mod">
          <ac:chgData name="Jennifer Elorreaga" userId="S::jennifer.elorreaga@logan.edu::e1aa907a-6c11-435a-a88c-cc89013b43d8" providerId="AD" clId="Web-{FB98CCE9-15DE-999B-C021-F616F8AE707D}" dt="2024-04-24T21:50:07.655" v="1069" actId="20577"/>
          <ac:spMkLst>
            <pc:docMk/>
            <pc:sldMk cId="70723337" sldId="289"/>
            <ac:spMk id="5" creationId="{155A63A7-E29B-6DF6-1B74-B9E983109546}"/>
          </ac:spMkLst>
        </pc:spChg>
      </pc:sldChg>
      <pc:sldChg chg="modSp add replId">
        <pc:chgData name="Jennifer Elorreaga" userId="S::jennifer.elorreaga@logan.edu::e1aa907a-6c11-435a-a88c-cc89013b43d8" providerId="AD" clId="Web-{FB98CCE9-15DE-999B-C021-F616F8AE707D}" dt="2024-04-24T21:49:31.544" v="1062" actId="20577"/>
        <pc:sldMkLst>
          <pc:docMk/>
          <pc:sldMk cId="4276117310" sldId="290"/>
        </pc:sldMkLst>
        <pc:spChg chg="mod">
          <ac:chgData name="Jennifer Elorreaga" userId="S::jennifer.elorreaga@logan.edu::e1aa907a-6c11-435a-a88c-cc89013b43d8" providerId="AD" clId="Web-{FB98CCE9-15DE-999B-C021-F616F8AE707D}" dt="2024-04-24T21:47:11.024" v="1043" actId="20577"/>
          <ac:spMkLst>
            <pc:docMk/>
            <pc:sldMk cId="4276117310" sldId="290"/>
            <ac:spMk id="3" creationId="{B9666BDC-BE49-4CA1-C31F-B5FDE2A5EA86}"/>
          </ac:spMkLst>
        </pc:spChg>
        <pc:spChg chg="mod">
          <ac:chgData name="Jennifer Elorreaga" userId="S::jennifer.elorreaga@logan.edu::e1aa907a-6c11-435a-a88c-cc89013b43d8" providerId="AD" clId="Web-{FB98CCE9-15DE-999B-C021-F616F8AE707D}" dt="2024-04-24T21:49:31.544" v="1062" actId="20577"/>
          <ac:spMkLst>
            <pc:docMk/>
            <pc:sldMk cId="4276117310" sldId="290"/>
            <ac:spMk id="14" creationId="{3F988DFE-916C-997F-69AE-F1475F0DEC06}"/>
          </ac:spMkLst>
        </pc:spChg>
      </pc:sldChg>
      <pc:sldChg chg="modSp add replId">
        <pc:chgData name="Jennifer Elorreaga" userId="S::jennifer.elorreaga@logan.edu::e1aa907a-6c11-435a-a88c-cc89013b43d8" providerId="AD" clId="Web-{FB98CCE9-15DE-999B-C021-F616F8AE707D}" dt="2024-04-24T21:51:09.751" v="1091" actId="1076"/>
        <pc:sldMkLst>
          <pc:docMk/>
          <pc:sldMk cId="3353392156" sldId="291"/>
        </pc:sldMkLst>
        <pc:spChg chg="mod">
          <ac:chgData name="Jennifer Elorreaga" userId="S::jennifer.elorreaga@logan.edu::e1aa907a-6c11-435a-a88c-cc89013b43d8" providerId="AD" clId="Web-{FB98CCE9-15DE-999B-C021-F616F8AE707D}" dt="2024-04-24T21:51:09.751" v="1091" actId="1076"/>
          <ac:spMkLst>
            <pc:docMk/>
            <pc:sldMk cId="3353392156" sldId="291"/>
            <ac:spMk id="3" creationId="{B9666BDC-BE49-4CA1-C31F-B5FDE2A5EA86}"/>
          </ac:spMkLst>
        </pc:spChg>
        <pc:spChg chg="mod">
          <ac:chgData name="Jennifer Elorreaga" userId="S::jennifer.elorreaga@logan.edu::e1aa907a-6c11-435a-a88c-cc89013b43d8" providerId="AD" clId="Web-{FB98CCE9-15DE-999B-C021-F616F8AE707D}" dt="2024-04-24T21:49:13.247" v="1058" actId="20577"/>
          <ac:spMkLst>
            <pc:docMk/>
            <pc:sldMk cId="3353392156" sldId="291"/>
            <ac:spMk id="5" creationId="{155A63A7-E29B-6DF6-1B74-B9E983109546}"/>
          </ac:spMkLst>
        </pc:spChg>
      </pc:sldChg>
      <pc:sldChg chg="modSp add replId">
        <pc:chgData name="Jennifer Elorreaga" userId="S::jennifer.elorreaga@logan.edu::e1aa907a-6c11-435a-a88c-cc89013b43d8" providerId="AD" clId="Web-{FB98CCE9-15DE-999B-C021-F616F8AE707D}" dt="2024-04-24T21:51:47.018" v="1100" actId="1076"/>
        <pc:sldMkLst>
          <pc:docMk/>
          <pc:sldMk cId="2236393578" sldId="292"/>
        </pc:sldMkLst>
        <pc:spChg chg="mod">
          <ac:chgData name="Jennifer Elorreaga" userId="S::jennifer.elorreaga@logan.edu::e1aa907a-6c11-435a-a88c-cc89013b43d8" providerId="AD" clId="Web-{FB98CCE9-15DE-999B-C021-F616F8AE707D}" dt="2024-04-24T21:51:47.018" v="1100" actId="1076"/>
          <ac:spMkLst>
            <pc:docMk/>
            <pc:sldMk cId="2236393578" sldId="292"/>
            <ac:spMk id="3" creationId="{B9666BDC-BE49-4CA1-C31F-B5FDE2A5EA86}"/>
          </ac:spMkLst>
        </pc:spChg>
        <pc:spChg chg="mod">
          <ac:chgData name="Jennifer Elorreaga" userId="S::jennifer.elorreaga@logan.edu::e1aa907a-6c11-435a-a88c-cc89013b43d8" providerId="AD" clId="Web-{FB98CCE9-15DE-999B-C021-F616F8AE707D}" dt="2024-04-24T21:51:42.643" v="1097" actId="1076"/>
          <ac:spMkLst>
            <pc:docMk/>
            <pc:sldMk cId="2236393578" sldId="292"/>
            <ac:spMk id="5" creationId="{155A63A7-E29B-6DF6-1B74-B9E983109546}"/>
          </ac:spMkLst>
        </pc:spChg>
      </pc:sldChg>
    </pc:docChg>
  </pc:docChgLst>
  <pc:docChgLst>
    <pc:chgData name="Jennifer Elorreaga" userId="S::jennifer.elorreaga@logan.edu::e1aa907a-6c11-435a-a88c-cc89013b43d8" providerId="AD" clId="Web-{FFFC37CF-6915-FAFA-2A28-CE2E5CF9421A}"/>
    <pc:docChg chg="modSld">
      <pc:chgData name="Jennifer Elorreaga" userId="S::jennifer.elorreaga@logan.edu::e1aa907a-6c11-435a-a88c-cc89013b43d8" providerId="AD" clId="Web-{FFFC37CF-6915-FAFA-2A28-CE2E5CF9421A}" dt="2024-04-26T19:15:30.419" v="9" actId="20577"/>
      <pc:docMkLst>
        <pc:docMk/>
      </pc:docMkLst>
      <pc:sldChg chg="modSp">
        <pc:chgData name="Jennifer Elorreaga" userId="S::jennifer.elorreaga@logan.edu::e1aa907a-6c11-435a-a88c-cc89013b43d8" providerId="AD" clId="Web-{FFFC37CF-6915-FAFA-2A28-CE2E5CF9421A}" dt="2024-04-26T19:15:30.419" v="9" actId="20577"/>
        <pc:sldMkLst>
          <pc:docMk/>
          <pc:sldMk cId="3347698232" sldId="273"/>
        </pc:sldMkLst>
        <pc:spChg chg="mod">
          <ac:chgData name="Jennifer Elorreaga" userId="S::jennifer.elorreaga@logan.edu::e1aa907a-6c11-435a-a88c-cc89013b43d8" providerId="AD" clId="Web-{FFFC37CF-6915-FAFA-2A28-CE2E5CF9421A}" dt="2024-04-26T19:15:30.419" v="9" actId="20577"/>
          <ac:spMkLst>
            <pc:docMk/>
            <pc:sldMk cId="3347698232" sldId="273"/>
            <ac:spMk id="3" creationId="{95ACB4B6-C3FA-C034-DC52-8F491EF3BFAA}"/>
          </ac:spMkLst>
        </pc:spChg>
      </pc:sldChg>
    </pc:docChg>
  </pc:docChgLst>
  <pc:docChgLst>
    <pc:chgData name="Jennifer Elorreaga" userId="S::jennifer.elorreaga@logan.edu::e1aa907a-6c11-435a-a88c-cc89013b43d8" providerId="AD" clId="Web-{252D995E-2652-1F27-D658-9A777A79FD03}"/>
    <pc:docChg chg="modSld">
      <pc:chgData name="Jennifer Elorreaga" userId="S::jennifer.elorreaga@logan.edu::e1aa907a-6c11-435a-a88c-cc89013b43d8" providerId="AD" clId="Web-{252D995E-2652-1F27-D658-9A777A79FD03}" dt="2024-04-22T21:06:59.788" v="37"/>
      <pc:docMkLst>
        <pc:docMk/>
      </pc:docMkLst>
      <pc:sldChg chg="modSp">
        <pc:chgData name="Jennifer Elorreaga" userId="S::jennifer.elorreaga@logan.edu::e1aa907a-6c11-435a-a88c-cc89013b43d8" providerId="AD" clId="Web-{252D995E-2652-1F27-D658-9A777A79FD03}" dt="2024-04-22T21:06:59.788" v="37"/>
        <pc:sldMkLst>
          <pc:docMk/>
          <pc:sldMk cId="3347698232" sldId="273"/>
        </pc:sldMkLst>
        <pc:graphicFrameChg chg="mod modGraphic">
          <ac:chgData name="Jennifer Elorreaga" userId="S::jennifer.elorreaga@logan.edu::e1aa907a-6c11-435a-a88c-cc89013b43d8" providerId="AD" clId="Web-{252D995E-2652-1F27-D658-9A777A79FD03}" dt="2024-04-22T21:06:59.788" v="37"/>
          <ac:graphicFrameMkLst>
            <pc:docMk/>
            <pc:sldMk cId="3347698232" sldId="273"/>
            <ac:graphicFrameMk id="5" creationId="{06A16F58-BB49-40F1-AE0B-C3A394D468CB}"/>
          </ac:graphicFrameMkLst>
        </pc:graphicFrameChg>
      </pc:sldChg>
    </pc:docChg>
  </pc:docChgLst>
  <pc:docChgLst>
    <pc:chgData name="Jennifer Elorreaga" userId="S::jennifer.elorreaga@logan.edu::e1aa907a-6c11-435a-a88c-cc89013b43d8" providerId="AD" clId="Web-{B19E3CAD-3EAE-068A-2A3A-534D1BE77E85}"/>
    <pc:docChg chg="modSld">
      <pc:chgData name="Jennifer Elorreaga" userId="S::jennifer.elorreaga@logan.edu::e1aa907a-6c11-435a-a88c-cc89013b43d8" providerId="AD" clId="Web-{B19E3CAD-3EAE-068A-2A3A-534D1BE77E85}" dt="2024-04-24T17:35:36.887" v="2" actId="1076"/>
      <pc:docMkLst>
        <pc:docMk/>
      </pc:docMkLst>
      <pc:sldChg chg="addSp modSp">
        <pc:chgData name="Jennifer Elorreaga" userId="S::jennifer.elorreaga@logan.edu::e1aa907a-6c11-435a-a88c-cc89013b43d8" providerId="AD" clId="Web-{B19E3CAD-3EAE-068A-2A3A-534D1BE77E85}" dt="2024-04-24T17:35:36.887" v="2" actId="1076"/>
        <pc:sldMkLst>
          <pc:docMk/>
          <pc:sldMk cId="3347698232" sldId="273"/>
        </pc:sldMkLst>
        <pc:picChg chg="add mod">
          <ac:chgData name="Jennifer Elorreaga" userId="S::jennifer.elorreaga@logan.edu::e1aa907a-6c11-435a-a88c-cc89013b43d8" providerId="AD" clId="Web-{B19E3CAD-3EAE-068A-2A3A-534D1BE77E85}" dt="2024-04-24T17:35:36.887" v="2" actId="1076"/>
          <ac:picMkLst>
            <pc:docMk/>
            <pc:sldMk cId="3347698232" sldId="273"/>
            <ac:picMk id="6" creationId="{4623D149-40C6-E5A8-C5AA-11ABB52A8EA1}"/>
          </ac:picMkLst>
        </pc:picChg>
      </pc:sldChg>
    </pc:docChg>
  </pc:docChgLst>
  <pc:docChgLst>
    <pc:chgData name="Jennifer Elorreaga" userId="S::jennifer.elorreaga@logan.edu::e1aa907a-6c11-435a-a88c-cc89013b43d8" providerId="AD" clId="Web-{778466C1-5B4A-E95B-8D53-3AED66959BF2}"/>
    <pc:docChg chg="modSld">
      <pc:chgData name="Jennifer Elorreaga" userId="S::jennifer.elorreaga@logan.edu::e1aa907a-6c11-435a-a88c-cc89013b43d8" providerId="AD" clId="Web-{778466C1-5B4A-E95B-8D53-3AED66959BF2}" dt="2024-04-26T19:55:40.215" v="2"/>
      <pc:docMkLst>
        <pc:docMk/>
      </pc:docMkLst>
      <pc:sldChg chg="modSp">
        <pc:chgData name="Jennifer Elorreaga" userId="S::jennifer.elorreaga@logan.edu::e1aa907a-6c11-435a-a88c-cc89013b43d8" providerId="AD" clId="Web-{778466C1-5B4A-E95B-8D53-3AED66959BF2}" dt="2024-04-26T19:55:40.215" v="2"/>
        <pc:sldMkLst>
          <pc:docMk/>
          <pc:sldMk cId="3347698232" sldId="273"/>
        </pc:sldMkLst>
        <pc:graphicFrameChg chg="modGraphic">
          <ac:chgData name="Jennifer Elorreaga" userId="S::jennifer.elorreaga@logan.edu::e1aa907a-6c11-435a-a88c-cc89013b43d8" providerId="AD" clId="Web-{778466C1-5B4A-E95B-8D53-3AED66959BF2}" dt="2024-04-26T19:55:40.215" v="2"/>
          <ac:graphicFrameMkLst>
            <pc:docMk/>
            <pc:sldMk cId="3347698232" sldId="273"/>
            <ac:graphicFrameMk id="5" creationId="{06A16F58-BB49-40F1-AE0B-C3A394D468CB}"/>
          </ac:graphicFrameMkLst>
        </pc:graphicFrameChg>
      </pc:sldChg>
      <pc:sldChg chg="modSp">
        <pc:chgData name="Jennifer Elorreaga" userId="S::jennifer.elorreaga@logan.edu::e1aa907a-6c11-435a-a88c-cc89013b43d8" providerId="AD" clId="Web-{778466C1-5B4A-E95B-8D53-3AED66959BF2}" dt="2024-04-26T19:55:07.856" v="0"/>
        <pc:sldMkLst>
          <pc:docMk/>
          <pc:sldMk cId="420664609" sldId="287"/>
        </pc:sldMkLst>
        <pc:graphicFrameChg chg="modGraphic">
          <ac:chgData name="Jennifer Elorreaga" userId="S::jennifer.elorreaga@logan.edu::e1aa907a-6c11-435a-a88c-cc89013b43d8" providerId="AD" clId="Web-{778466C1-5B4A-E95B-8D53-3AED66959BF2}" dt="2024-04-26T19:55:07.856" v="0"/>
          <ac:graphicFrameMkLst>
            <pc:docMk/>
            <pc:sldMk cId="420664609" sldId="287"/>
            <ac:graphicFrameMk id="17" creationId="{20FFAA4C-409B-1873-E00F-E02DBC875551}"/>
          </ac:graphicFrameMkLst>
        </pc:graphicFrameChg>
      </pc:sldChg>
    </pc:docChg>
  </pc:docChgLst>
  <pc:docChgLst>
    <pc:chgData name="Jennifer Elorreaga" userId="S::jennifer.elorreaga@logan.edu::e1aa907a-6c11-435a-a88c-cc89013b43d8" providerId="AD" clId="Web-{D3E8CF3F-567C-0732-AC79-C57066119E4E}"/>
    <pc:docChg chg="modSld">
      <pc:chgData name="Jennifer Elorreaga" userId="S::jennifer.elorreaga@logan.edu::e1aa907a-6c11-435a-a88c-cc89013b43d8" providerId="AD" clId="Web-{D3E8CF3F-567C-0732-AC79-C57066119E4E}" dt="2024-02-15T21:24:50.909" v="4" actId="1076"/>
      <pc:docMkLst>
        <pc:docMk/>
      </pc:docMkLst>
      <pc:sldChg chg="addSp modSp">
        <pc:chgData name="Jennifer Elorreaga" userId="S::jennifer.elorreaga@logan.edu::e1aa907a-6c11-435a-a88c-cc89013b43d8" providerId="AD" clId="Web-{D3E8CF3F-567C-0732-AC79-C57066119E4E}" dt="2024-02-15T21:24:50.909" v="4" actId="1076"/>
        <pc:sldMkLst>
          <pc:docMk/>
          <pc:sldMk cId="3347698232" sldId="273"/>
        </pc:sldMkLst>
        <pc:picChg chg="add mod">
          <ac:chgData name="Jennifer Elorreaga" userId="S::jennifer.elorreaga@logan.edu::e1aa907a-6c11-435a-a88c-cc89013b43d8" providerId="AD" clId="Web-{D3E8CF3F-567C-0732-AC79-C57066119E4E}" dt="2024-02-15T21:24:50.909" v="4" actId="1076"/>
          <ac:picMkLst>
            <pc:docMk/>
            <pc:sldMk cId="3347698232" sldId="273"/>
            <ac:picMk id="4" creationId="{6264987F-E5AF-76A3-B379-77BA7F5C85D6}"/>
          </ac:picMkLst>
        </pc:picChg>
      </pc:sldChg>
    </pc:docChg>
  </pc:docChgLst>
  <pc:docChgLst>
    <pc:chgData name="Jennifer Elorreaga" userId="S::jennifer.elorreaga@logan.edu::e1aa907a-6c11-435a-a88c-cc89013b43d8" providerId="AD" clId="Web-{5E23B59E-9FA2-7560-846E-83C1D830C66D}"/>
    <pc:docChg chg="modSld">
      <pc:chgData name="Jennifer Elorreaga" userId="S::jennifer.elorreaga@logan.edu::e1aa907a-6c11-435a-a88c-cc89013b43d8" providerId="AD" clId="Web-{5E23B59E-9FA2-7560-846E-83C1D830C66D}" dt="2024-04-19T19:59:15.701" v="24"/>
      <pc:docMkLst>
        <pc:docMk/>
      </pc:docMkLst>
      <pc:sldChg chg="modSp">
        <pc:chgData name="Jennifer Elorreaga" userId="S::jennifer.elorreaga@logan.edu::e1aa907a-6c11-435a-a88c-cc89013b43d8" providerId="AD" clId="Web-{5E23B59E-9FA2-7560-846E-83C1D830C66D}" dt="2024-04-19T19:59:15.701" v="24"/>
        <pc:sldMkLst>
          <pc:docMk/>
          <pc:sldMk cId="3347698232" sldId="273"/>
        </pc:sldMkLst>
        <pc:graphicFrameChg chg="mod modGraphic">
          <ac:chgData name="Jennifer Elorreaga" userId="S::jennifer.elorreaga@logan.edu::e1aa907a-6c11-435a-a88c-cc89013b43d8" providerId="AD" clId="Web-{5E23B59E-9FA2-7560-846E-83C1D830C66D}" dt="2024-04-19T19:59:15.701" v="24"/>
          <ac:graphicFrameMkLst>
            <pc:docMk/>
            <pc:sldMk cId="3347698232" sldId="273"/>
            <ac:graphicFrameMk id="5" creationId="{06A16F58-BB49-40F1-AE0B-C3A394D468CB}"/>
          </ac:graphicFrameMkLst>
        </pc:graphicFrameChg>
      </pc:sldChg>
    </pc:docChg>
  </pc:docChgLst>
  <pc:docChgLst>
    <pc:chgData name="Jennifer Elorreaga" userId="S::jennifer.elorreaga@logan.edu::e1aa907a-6c11-435a-a88c-cc89013b43d8" providerId="AD" clId="Web-{FB194FC5-9E29-08A2-9E7B-3D9B0D6A3FFF}"/>
    <pc:docChg chg="modSld">
      <pc:chgData name="Jennifer Elorreaga" userId="S::jennifer.elorreaga@logan.edu::e1aa907a-6c11-435a-a88c-cc89013b43d8" providerId="AD" clId="Web-{FB194FC5-9E29-08A2-9E7B-3D9B0D6A3FFF}" dt="2024-06-03T21:09:15.099" v="1" actId="14100"/>
      <pc:docMkLst>
        <pc:docMk/>
      </pc:docMkLst>
      <pc:sldChg chg="modSp">
        <pc:chgData name="Jennifer Elorreaga" userId="S::jennifer.elorreaga@logan.edu::e1aa907a-6c11-435a-a88c-cc89013b43d8" providerId="AD" clId="Web-{FB194FC5-9E29-08A2-9E7B-3D9B0D6A3FFF}" dt="2024-06-03T21:09:15.099" v="1" actId="14100"/>
        <pc:sldMkLst>
          <pc:docMk/>
          <pc:sldMk cId="3347698232" sldId="273"/>
        </pc:sldMkLst>
        <pc:picChg chg="mod">
          <ac:chgData name="Jennifer Elorreaga" userId="S::jennifer.elorreaga@logan.edu::e1aa907a-6c11-435a-a88c-cc89013b43d8" providerId="AD" clId="Web-{FB194FC5-9E29-08A2-9E7B-3D9B0D6A3FFF}" dt="2024-06-03T21:09:15.099" v="1" actId="14100"/>
          <ac:picMkLst>
            <pc:docMk/>
            <pc:sldMk cId="3347698232" sldId="273"/>
            <ac:picMk id="10" creationId="{07A43686-A16E-41A0-FDB9-8B79EFEA52DE}"/>
          </ac:picMkLst>
        </pc:picChg>
      </pc:sldChg>
    </pc:docChg>
  </pc:docChgLst>
  <pc:docChgLst>
    <pc:chgData name="Jennifer Elorreaga" userId="S::jennifer.elorreaga@logan.edu::e1aa907a-6c11-435a-a88c-cc89013b43d8" providerId="AD" clId="Web-{ECF9F1A0-F041-6339-7E93-C2A11539D38A}"/>
    <pc:docChg chg="modSld">
      <pc:chgData name="Jennifer Elorreaga" userId="S::jennifer.elorreaga@logan.edu::e1aa907a-6c11-435a-a88c-cc89013b43d8" providerId="AD" clId="Web-{ECF9F1A0-F041-6339-7E93-C2A11539D38A}" dt="2024-06-03T21:20:15.993" v="0" actId="1076"/>
      <pc:docMkLst>
        <pc:docMk/>
      </pc:docMkLst>
      <pc:sldChg chg="modSp">
        <pc:chgData name="Jennifer Elorreaga" userId="S::jennifer.elorreaga@logan.edu::e1aa907a-6c11-435a-a88c-cc89013b43d8" providerId="AD" clId="Web-{ECF9F1A0-F041-6339-7E93-C2A11539D38A}" dt="2024-06-03T21:20:15.993" v="0" actId="1076"/>
        <pc:sldMkLst>
          <pc:docMk/>
          <pc:sldMk cId="3347698232" sldId="273"/>
        </pc:sldMkLst>
        <pc:picChg chg="mod">
          <ac:chgData name="Jennifer Elorreaga" userId="S::jennifer.elorreaga@logan.edu::e1aa907a-6c11-435a-a88c-cc89013b43d8" providerId="AD" clId="Web-{ECF9F1A0-F041-6339-7E93-C2A11539D38A}" dt="2024-06-03T21:20:15.993" v="0" actId="1076"/>
          <ac:picMkLst>
            <pc:docMk/>
            <pc:sldMk cId="3347698232" sldId="273"/>
            <ac:picMk id="10" creationId="{07A43686-A16E-41A0-FDB9-8B79EFEA52DE}"/>
          </ac:picMkLst>
        </pc:picChg>
      </pc:sldChg>
    </pc:docChg>
  </pc:docChgLst>
  <pc:docChgLst>
    <pc:chgData name="Jennifer Elorreaga" userId="S::jennifer.elorreaga@logan.edu::e1aa907a-6c11-435a-a88c-cc89013b43d8" providerId="AD" clId="Web-{AC5A552D-4819-AF07-A0DE-D2A6717D5521}"/>
    <pc:docChg chg="modSld">
      <pc:chgData name="Jennifer Elorreaga" userId="S::jennifer.elorreaga@logan.edu::e1aa907a-6c11-435a-a88c-cc89013b43d8" providerId="AD" clId="Web-{AC5A552D-4819-AF07-A0DE-D2A6717D5521}" dt="2024-04-24T17:39:40.659" v="0" actId="1076"/>
      <pc:docMkLst>
        <pc:docMk/>
      </pc:docMkLst>
      <pc:sldChg chg="modSp">
        <pc:chgData name="Jennifer Elorreaga" userId="S::jennifer.elorreaga@logan.edu::e1aa907a-6c11-435a-a88c-cc89013b43d8" providerId="AD" clId="Web-{AC5A552D-4819-AF07-A0DE-D2A6717D5521}" dt="2024-04-24T17:39:40.659" v="0" actId="1076"/>
        <pc:sldMkLst>
          <pc:docMk/>
          <pc:sldMk cId="3347698232" sldId="273"/>
        </pc:sldMkLst>
        <pc:picChg chg="mod">
          <ac:chgData name="Jennifer Elorreaga" userId="S::jennifer.elorreaga@logan.edu::e1aa907a-6c11-435a-a88c-cc89013b43d8" providerId="AD" clId="Web-{AC5A552D-4819-AF07-A0DE-D2A6717D5521}" dt="2024-04-24T17:39:40.659" v="0" actId="1076"/>
          <ac:picMkLst>
            <pc:docMk/>
            <pc:sldMk cId="3347698232" sldId="273"/>
            <ac:picMk id="6" creationId="{4623D149-40C6-E5A8-C5AA-11ABB52A8EA1}"/>
          </ac:picMkLst>
        </pc:picChg>
      </pc:sldChg>
    </pc:docChg>
  </pc:docChgLst>
  <pc:docChgLst>
    <pc:chgData name="Jennifer Elorreaga" userId="S::jennifer.elorreaga@logan.edu::e1aa907a-6c11-435a-a88c-cc89013b43d8" providerId="AD" clId="Web-{BFA8E95C-8674-7A59-3B6B-070A2D200701}"/>
    <pc:docChg chg="modSld">
      <pc:chgData name="Jennifer Elorreaga" userId="S::jennifer.elorreaga@logan.edu::e1aa907a-6c11-435a-a88c-cc89013b43d8" providerId="AD" clId="Web-{BFA8E95C-8674-7A59-3B6B-070A2D200701}" dt="2024-02-09T21:04:34.170" v="2" actId="1076"/>
      <pc:docMkLst>
        <pc:docMk/>
      </pc:docMkLst>
      <pc:sldChg chg="modSp">
        <pc:chgData name="Jennifer Elorreaga" userId="S::jennifer.elorreaga@logan.edu::e1aa907a-6c11-435a-a88c-cc89013b43d8" providerId="AD" clId="Web-{BFA8E95C-8674-7A59-3B6B-070A2D200701}" dt="2024-02-09T21:04:34.170" v="2" actId="1076"/>
        <pc:sldMkLst>
          <pc:docMk/>
          <pc:sldMk cId="3347698232" sldId="273"/>
        </pc:sldMkLst>
        <pc:spChg chg="mod">
          <ac:chgData name="Jennifer Elorreaga" userId="S::jennifer.elorreaga@logan.edu::e1aa907a-6c11-435a-a88c-cc89013b43d8" providerId="AD" clId="Web-{BFA8E95C-8674-7A59-3B6B-070A2D200701}" dt="2024-02-09T21:04:34.170" v="2" actId="1076"/>
          <ac:spMkLst>
            <pc:docMk/>
            <pc:sldMk cId="3347698232" sldId="273"/>
            <ac:spMk id="3" creationId="{95ACB4B6-C3FA-C034-DC52-8F491EF3BFAA}"/>
          </ac:spMkLst>
        </pc:spChg>
      </pc:sldChg>
    </pc:docChg>
  </pc:docChgLst>
  <pc:docChgLst>
    <pc:chgData name="Jennifer Elorreaga" userId="S::jennifer.elorreaga@logan.edu::e1aa907a-6c11-435a-a88c-cc89013b43d8" providerId="AD" clId="Web-{C5C10283-495C-8A19-2A52-D29935A9C5A7}"/>
    <pc:docChg chg="modSld">
      <pc:chgData name="Jennifer Elorreaga" userId="S::jennifer.elorreaga@logan.edu::e1aa907a-6c11-435a-a88c-cc89013b43d8" providerId="AD" clId="Web-{C5C10283-495C-8A19-2A52-D29935A9C5A7}" dt="2024-04-24T17:37:02.140" v="2" actId="1076"/>
      <pc:docMkLst>
        <pc:docMk/>
      </pc:docMkLst>
      <pc:sldChg chg="modSp">
        <pc:chgData name="Jennifer Elorreaga" userId="S::jennifer.elorreaga@logan.edu::e1aa907a-6c11-435a-a88c-cc89013b43d8" providerId="AD" clId="Web-{C5C10283-495C-8A19-2A52-D29935A9C5A7}" dt="2024-04-24T17:37:02.140" v="2" actId="1076"/>
        <pc:sldMkLst>
          <pc:docMk/>
          <pc:sldMk cId="3347698232" sldId="273"/>
        </pc:sldMkLst>
        <pc:picChg chg="mod">
          <ac:chgData name="Jennifer Elorreaga" userId="S::jennifer.elorreaga@logan.edu::e1aa907a-6c11-435a-a88c-cc89013b43d8" providerId="AD" clId="Web-{C5C10283-495C-8A19-2A52-D29935A9C5A7}" dt="2024-04-24T17:37:02.140" v="2" actId="1076"/>
          <ac:picMkLst>
            <pc:docMk/>
            <pc:sldMk cId="3347698232" sldId="273"/>
            <ac:picMk id="6" creationId="{4623D149-40C6-E5A8-C5AA-11ABB52A8EA1}"/>
          </ac:picMkLst>
        </pc:picChg>
      </pc:sldChg>
    </pc:docChg>
  </pc:docChgLst>
  <pc:docChgLst>
    <pc:chgData name="Jennifer Elorreaga" userId="S::jennifer.elorreaga@logan.edu::e1aa907a-6c11-435a-a88c-cc89013b43d8" providerId="AD" clId="Web-{3FD42A3C-7616-CA44-B3B5-3A27F6D6867E}"/>
    <pc:docChg chg="addSld modSld">
      <pc:chgData name="Jennifer Elorreaga" userId="S::jennifer.elorreaga@logan.edu::e1aa907a-6c11-435a-a88c-cc89013b43d8" providerId="AD" clId="Web-{3FD42A3C-7616-CA44-B3B5-3A27F6D6867E}" dt="2024-04-25T21:09:07.470" v="797" actId="20577"/>
      <pc:docMkLst>
        <pc:docMk/>
      </pc:docMkLst>
      <pc:sldChg chg="modSp">
        <pc:chgData name="Jennifer Elorreaga" userId="S::jennifer.elorreaga@logan.edu::e1aa907a-6c11-435a-a88c-cc89013b43d8" providerId="AD" clId="Web-{3FD42A3C-7616-CA44-B3B5-3A27F6D6867E}" dt="2024-04-25T19:46:15.468" v="4" actId="1076"/>
        <pc:sldMkLst>
          <pc:docMk/>
          <pc:sldMk cId="3347698232" sldId="273"/>
        </pc:sldMkLst>
        <pc:spChg chg="mod">
          <ac:chgData name="Jennifer Elorreaga" userId="S::jennifer.elorreaga@logan.edu::e1aa907a-6c11-435a-a88c-cc89013b43d8" providerId="AD" clId="Web-{3FD42A3C-7616-CA44-B3B5-3A27F6D6867E}" dt="2024-04-25T19:46:15.468" v="4" actId="1076"/>
          <ac:spMkLst>
            <pc:docMk/>
            <pc:sldMk cId="3347698232" sldId="273"/>
            <ac:spMk id="3" creationId="{95ACB4B6-C3FA-C034-DC52-8F491EF3BFAA}"/>
          </ac:spMkLst>
        </pc:spChg>
      </pc:sldChg>
      <pc:sldChg chg="modSp">
        <pc:chgData name="Jennifer Elorreaga" userId="S::jennifer.elorreaga@logan.edu::e1aa907a-6c11-435a-a88c-cc89013b43d8" providerId="AD" clId="Web-{3FD42A3C-7616-CA44-B3B5-3A27F6D6867E}" dt="2024-04-25T21:04:47.587" v="772" actId="20577"/>
        <pc:sldMkLst>
          <pc:docMk/>
          <pc:sldMk cId="342131329" sldId="275"/>
        </pc:sldMkLst>
        <pc:spChg chg="mod">
          <ac:chgData name="Jennifer Elorreaga" userId="S::jennifer.elorreaga@logan.edu::e1aa907a-6c11-435a-a88c-cc89013b43d8" providerId="AD" clId="Web-{3FD42A3C-7616-CA44-B3B5-3A27F6D6867E}" dt="2024-04-25T21:04:47.587" v="772" actId="20577"/>
          <ac:spMkLst>
            <pc:docMk/>
            <pc:sldMk cId="342131329" sldId="275"/>
            <ac:spMk id="3" creationId="{B9666BDC-BE49-4CA1-C31F-B5FDE2A5EA86}"/>
          </ac:spMkLst>
        </pc:spChg>
        <pc:spChg chg="mod">
          <ac:chgData name="Jennifer Elorreaga" userId="S::jennifer.elorreaga@logan.edu::e1aa907a-6c11-435a-a88c-cc89013b43d8" providerId="AD" clId="Web-{3FD42A3C-7616-CA44-B3B5-3A27F6D6867E}" dt="2024-04-25T21:03:30.600" v="760" actId="20577"/>
          <ac:spMkLst>
            <pc:docMk/>
            <pc:sldMk cId="342131329" sldId="275"/>
            <ac:spMk id="14" creationId="{3F988DFE-916C-997F-69AE-F1475F0DEC06}"/>
          </ac:spMkLst>
        </pc:spChg>
      </pc:sldChg>
      <pc:sldChg chg="modSp">
        <pc:chgData name="Jennifer Elorreaga" userId="S::jennifer.elorreaga@logan.edu::e1aa907a-6c11-435a-a88c-cc89013b43d8" providerId="AD" clId="Web-{3FD42A3C-7616-CA44-B3B5-3A27F6D6867E}" dt="2024-04-25T21:08:33.798" v="787" actId="20577"/>
        <pc:sldMkLst>
          <pc:docMk/>
          <pc:sldMk cId="420664609" sldId="287"/>
        </pc:sldMkLst>
        <pc:spChg chg="mod">
          <ac:chgData name="Jennifer Elorreaga" userId="S::jennifer.elorreaga@logan.edu::e1aa907a-6c11-435a-a88c-cc89013b43d8" providerId="AD" clId="Web-{3FD42A3C-7616-CA44-B3B5-3A27F6D6867E}" dt="2024-04-25T21:08:33.798" v="787" actId="20577"/>
          <ac:spMkLst>
            <pc:docMk/>
            <pc:sldMk cId="420664609" sldId="287"/>
            <ac:spMk id="13" creationId="{D89F8EE1-8482-AE21-0498-A2F02B77AD44}"/>
          </ac:spMkLst>
        </pc:spChg>
        <pc:graphicFrameChg chg="modGraphic">
          <ac:chgData name="Jennifer Elorreaga" userId="S::jennifer.elorreaga@logan.edu::e1aa907a-6c11-435a-a88c-cc89013b43d8" providerId="AD" clId="Web-{3FD42A3C-7616-CA44-B3B5-3A27F6D6867E}" dt="2024-04-25T20:47:40.726" v="649" actId="20577"/>
          <ac:graphicFrameMkLst>
            <pc:docMk/>
            <pc:sldMk cId="420664609" sldId="287"/>
            <ac:graphicFrameMk id="17" creationId="{20FFAA4C-409B-1873-E00F-E02DBC875551}"/>
          </ac:graphicFrameMkLst>
        </pc:graphicFrameChg>
      </pc:sldChg>
      <pc:sldChg chg="modSp">
        <pc:chgData name="Jennifer Elorreaga" userId="S::jennifer.elorreaga@logan.edu::e1aa907a-6c11-435a-a88c-cc89013b43d8" providerId="AD" clId="Web-{3FD42A3C-7616-CA44-B3B5-3A27F6D6867E}" dt="2024-04-25T20:50:08.262" v="657" actId="20577"/>
        <pc:sldMkLst>
          <pc:docMk/>
          <pc:sldMk cId="1048610388" sldId="288"/>
        </pc:sldMkLst>
        <pc:spChg chg="mod">
          <ac:chgData name="Jennifer Elorreaga" userId="S::jennifer.elorreaga@logan.edu::e1aa907a-6c11-435a-a88c-cc89013b43d8" providerId="AD" clId="Web-{3FD42A3C-7616-CA44-B3B5-3A27F6D6867E}" dt="2024-04-25T20:42:15.778" v="598" actId="20577"/>
          <ac:spMkLst>
            <pc:docMk/>
            <pc:sldMk cId="1048610388" sldId="288"/>
            <ac:spMk id="3" creationId="{B9666BDC-BE49-4CA1-C31F-B5FDE2A5EA86}"/>
          </ac:spMkLst>
        </pc:spChg>
        <pc:spChg chg="mod">
          <ac:chgData name="Jennifer Elorreaga" userId="S::jennifer.elorreaga@logan.edu::e1aa907a-6c11-435a-a88c-cc89013b43d8" providerId="AD" clId="Web-{3FD42A3C-7616-CA44-B3B5-3A27F6D6867E}" dt="2024-04-25T20:50:08.262" v="657" actId="20577"/>
          <ac:spMkLst>
            <pc:docMk/>
            <pc:sldMk cId="1048610388" sldId="288"/>
            <ac:spMk id="5" creationId="{155A63A7-E29B-6DF6-1B74-B9E983109546}"/>
          </ac:spMkLst>
        </pc:spChg>
      </pc:sldChg>
      <pc:sldChg chg="modSp">
        <pc:chgData name="Jennifer Elorreaga" userId="S::jennifer.elorreaga@logan.edu::e1aa907a-6c11-435a-a88c-cc89013b43d8" providerId="AD" clId="Web-{3FD42A3C-7616-CA44-B3B5-3A27F6D6867E}" dt="2024-04-25T21:04:04.320" v="768" actId="20577"/>
        <pc:sldMkLst>
          <pc:docMk/>
          <pc:sldMk cId="70723337" sldId="289"/>
        </pc:sldMkLst>
        <pc:spChg chg="mod">
          <ac:chgData name="Jennifer Elorreaga" userId="S::jennifer.elorreaga@logan.edu::e1aa907a-6c11-435a-a88c-cc89013b43d8" providerId="AD" clId="Web-{3FD42A3C-7616-CA44-B3B5-3A27F6D6867E}" dt="2024-04-25T21:04:04.320" v="768" actId="20577"/>
          <ac:spMkLst>
            <pc:docMk/>
            <pc:sldMk cId="70723337" sldId="289"/>
            <ac:spMk id="3" creationId="{B9666BDC-BE49-4CA1-C31F-B5FDE2A5EA86}"/>
          </ac:spMkLst>
        </pc:spChg>
        <pc:spChg chg="mod">
          <ac:chgData name="Jennifer Elorreaga" userId="S::jennifer.elorreaga@logan.edu::e1aa907a-6c11-435a-a88c-cc89013b43d8" providerId="AD" clId="Web-{3FD42A3C-7616-CA44-B3B5-3A27F6D6867E}" dt="2024-04-25T21:02:34.599" v="745" actId="20577"/>
          <ac:spMkLst>
            <pc:docMk/>
            <pc:sldMk cId="70723337" sldId="289"/>
            <ac:spMk id="5" creationId="{155A63A7-E29B-6DF6-1B74-B9E983109546}"/>
          </ac:spMkLst>
        </pc:spChg>
      </pc:sldChg>
      <pc:sldChg chg="modSp">
        <pc:chgData name="Jennifer Elorreaga" userId="S::jennifer.elorreaga@logan.edu::e1aa907a-6c11-435a-a88c-cc89013b43d8" providerId="AD" clId="Web-{3FD42A3C-7616-CA44-B3B5-3A27F6D6867E}" dt="2024-04-25T20:58:07.918" v="717" actId="14100"/>
        <pc:sldMkLst>
          <pc:docMk/>
          <pc:sldMk cId="4276117310" sldId="290"/>
        </pc:sldMkLst>
        <pc:spChg chg="mod">
          <ac:chgData name="Jennifer Elorreaga" userId="S::jennifer.elorreaga@logan.edu::e1aa907a-6c11-435a-a88c-cc89013b43d8" providerId="AD" clId="Web-{3FD42A3C-7616-CA44-B3B5-3A27F6D6867E}" dt="2024-04-25T20:58:07.918" v="717" actId="14100"/>
          <ac:spMkLst>
            <pc:docMk/>
            <pc:sldMk cId="4276117310" sldId="290"/>
            <ac:spMk id="3" creationId="{B9666BDC-BE49-4CA1-C31F-B5FDE2A5EA86}"/>
          </ac:spMkLst>
        </pc:spChg>
        <pc:spChg chg="mod">
          <ac:chgData name="Jennifer Elorreaga" userId="S::jennifer.elorreaga@logan.edu::e1aa907a-6c11-435a-a88c-cc89013b43d8" providerId="AD" clId="Web-{3FD42A3C-7616-CA44-B3B5-3A27F6D6867E}" dt="2024-04-25T20:58:05.668" v="716" actId="14100"/>
          <ac:spMkLst>
            <pc:docMk/>
            <pc:sldMk cId="4276117310" sldId="290"/>
            <ac:spMk id="14" creationId="{3F988DFE-916C-997F-69AE-F1475F0DEC06}"/>
          </ac:spMkLst>
        </pc:spChg>
      </pc:sldChg>
      <pc:sldChg chg="modSp">
        <pc:chgData name="Jennifer Elorreaga" userId="S::jennifer.elorreaga@logan.edu::e1aa907a-6c11-435a-a88c-cc89013b43d8" providerId="AD" clId="Web-{3FD42A3C-7616-CA44-B3B5-3A27F6D6867E}" dt="2024-04-25T21:06:23.590" v="776" actId="20577"/>
        <pc:sldMkLst>
          <pc:docMk/>
          <pc:sldMk cId="3353392156" sldId="291"/>
        </pc:sldMkLst>
        <pc:spChg chg="mod">
          <ac:chgData name="Jennifer Elorreaga" userId="S::jennifer.elorreaga@logan.edu::e1aa907a-6c11-435a-a88c-cc89013b43d8" providerId="AD" clId="Web-{3FD42A3C-7616-CA44-B3B5-3A27F6D6867E}" dt="2024-04-25T20:50:27.731" v="661" actId="20577"/>
          <ac:spMkLst>
            <pc:docMk/>
            <pc:sldMk cId="3353392156" sldId="291"/>
            <ac:spMk id="3" creationId="{B9666BDC-BE49-4CA1-C31F-B5FDE2A5EA86}"/>
          </ac:spMkLst>
        </pc:spChg>
        <pc:spChg chg="mod">
          <ac:chgData name="Jennifer Elorreaga" userId="S::jennifer.elorreaga@logan.edu::e1aa907a-6c11-435a-a88c-cc89013b43d8" providerId="AD" clId="Web-{3FD42A3C-7616-CA44-B3B5-3A27F6D6867E}" dt="2024-04-25T21:06:23.590" v="776" actId="20577"/>
          <ac:spMkLst>
            <pc:docMk/>
            <pc:sldMk cId="3353392156" sldId="291"/>
            <ac:spMk id="5" creationId="{155A63A7-E29B-6DF6-1B74-B9E983109546}"/>
          </ac:spMkLst>
        </pc:spChg>
      </pc:sldChg>
      <pc:sldChg chg="modSp">
        <pc:chgData name="Jennifer Elorreaga" userId="S::jennifer.elorreaga@logan.edu::e1aa907a-6c11-435a-a88c-cc89013b43d8" providerId="AD" clId="Web-{3FD42A3C-7616-CA44-B3B5-3A27F6D6867E}" dt="2024-04-25T20:55:23.929" v="691" actId="20577"/>
        <pc:sldMkLst>
          <pc:docMk/>
          <pc:sldMk cId="2236393578" sldId="292"/>
        </pc:sldMkLst>
        <pc:spChg chg="mod">
          <ac:chgData name="Jennifer Elorreaga" userId="S::jennifer.elorreaga@logan.edu::e1aa907a-6c11-435a-a88c-cc89013b43d8" providerId="AD" clId="Web-{3FD42A3C-7616-CA44-B3B5-3A27F6D6867E}" dt="2024-04-25T20:55:23.929" v="691" actId="20577"/>
          <ac:spMkLst>
            <pc:docMk/>
            <pc:sldMk cId="2236393578" sldId="292"/>
            <ac:spMk id="3" creationId="{B9666BDC-BE49-4CA1-C31F-B5FDE2A5EA86}"/>
          </ac:spMkLst>
        </pc:spChg>
        <pc:spChg chg="mod">
          <ac:chgData name="Jennifer Elorreaga" userId="S::jennifer.elorreaga@logan.edu::e1aa907a-6c11-435a-a88c-cc89013b43d8" providerId="AD" clId="Web-{3FD42A3C-7616-CA44-B3B5-3A27F6D6867E}" dt="2024-04-25T20:48:27.758" v="653" actId="20577"/>
          <ac:spMkLst>
            <pc:docMk/>
            <pc:sldMk cId="2236393578" sldId="292"/>
            <ac:spMk id="5" creationId="{155A63A7-E29B-6DF6-1B74-B9E983109546}"/>
          </ac:spMkLst>
        </pc:spChg>
      </pc:sldChg>
      <pc:sldChg chg="addSp delSp modSp add replId">
        <pc:chgData name="Jennifer Elorreaga" userId="S::jennifer.elorreaga@logan.edu::e1aa907a-6c11-435a-a88c-cc89013b43d8" providerId="AD" clId="Web-{3FD42A3C-7616-CA44-B3B5-3A27F6D6867E}" dt="2024-04-25T20:53:06.174" v="684" actId="20577"/>
        <pc:sldMkLst>
          <pc:docMk/>
          <pc:sldMk cId="1229185673" sldId="293"/>
        </pc:sldMkLst>
        <pc:spChg chg="mod">
          <ac:chgData name="Jennifer Elorreaga" userId="S::jennifer.elorreaga@logan.edu::e1aa907a-6c11-435a-a88c-cc89013b43d8" providerId="AD" clId="Web-{3FD42A3C-7616-CA44-B3B5-3A27F6D6867E}" dt="2024-04-25T20:52:30.267" v="676" actId="20577"/>
          <ac:spMkLst>
            <pc:docMk/>
            <pc:sldMk cId="1229185673" sldId="293"/>
            <ac:spMk id="3" creationId="{B9666BDC-BE49-4CA1-C31F-B5FDE2A5EA86}"/>
          </ac:spMkLst>
        </pc:spChg>
        <pc:spChg chg="add del">
          <ac:chgData name="Jennifer Elorreaga" userId="S::jennifer.elorreaga@logan.edu::e1aa907a-6c11-435a-a88c-cc89013b43d8" providerId="AD" clId="Web-{3FD42A3C-7616-CA44-B3B5-3A27F6D6867E}" dt="2024-04-25T20:31:07.913" v="488"/>
          <ac:spMkLst>
            <pc:docMk/>
            <pc:sldMk cId="1229185673" sldId="293"/>
            <ac:spMk id="5" creationId="{DC763919-F8EC-A9D1-1DD0-8AE6BA7DCF7C}"/>
          </ac:spMkLst>
        </pc:spChg>
        <pc:spChg chg="add del">
          <ac:chgData name="Jennifer Elorreaga" userId="S::jennifer.elorreaga@logan.edu::e1aa907a-6c11-435a-a88c-cc89013b43d8" providerId="AD" clId="Web-{3FD42A3C-7616-CA44-B3B5-3A27F6D6867E}" dt="2024-04-25T20:30:59.694" v="485"/>
          <ac:spMkLst>
            <pc:docMk/>
            <pc:sldMk cId="1229185673" sldId="293"/>
            <ac:spMk id="6" creationId="{4D0C098A-49FC-135F-53A9-613ED61491C1}"/>
          </ac:spMkLst>
        </pc:spChg>
        <pc:spChg chg="add mod">
          <ac:chgData name="Jennifer Elorreaga" userId="S::jennifer.elorreaga@logan.edu::e1aa907a-6c11-435a-a88c-cc89013b43d8" providerId="AD" clId="Web-{3FD42A3C-7616-CA44-B3B5-3A27F6D6867E}" dt="2024-04-25T20:53:06.174" v="684" actId="20577"/>
          <ac:spMkLst>
            <pc:docMk/>
            <pc:sldMk cId="1229185673" sldId="293"/>
            <ac:spMk id="7" creationId="{EE7B234C-C78F-F8C0-65FF-882FFB875559}"/>
          </ac:spMkLst>
        </pc:spChg>
        <pc:spChg chg="del mod">
          <ac:chgData name="Jennifer Elorreaga" userId="S::jennifer.elorreaga@logan.edu::e1aa907a-6c11-435a-a88c-cc89013b43d8" providerId="AD" clId="Web-{3FD42A3C-7616-CA44-B3B5-3A27F6D6867E}" dt="2024-04-25T20:29:47.426" v="464"/>
          <ac:spMkLst>
            <pc:docMk/>
            <pc:sldMk cId="1229185673" sldId="293"/>
            <ac:spMk id="14" creationId="{3F988DFE-916C-997F-69AE-F1475F0DEC06}"/>
          </ac:spMkLst>
        </pc:spChg>
      </pc:sldChg>
      <pc:sldChg chg="modSp add replId">
        <pc:chgData name="Jennifer Elorreaga" userId="S::jennifer.elorreaga@logan.edu::e1aa907a-6c11-435a-a88c-cc89013b43d8" providerId="AD" clId="Web-{3FD42A3C-7616-CA44-B3B5-3A27F6D6867E}" dt="2024-04-25T20:51:02.545" v="668" actId="20577"/>
        <pc:sldMkLst>
          <pc:docMk/>
          <pc:sldMk cId="4084244847" sldId="294"/>
        </pc:sldMkLst>
        <pc:spChg chg="mod">
          <ac:chgData name="Jennifer Elorreaga" userId="S::jennifer.elorreaga@logan.edu::e1aa907a-6c11-435a-a88c-cc89013b43d8" providerId="AD" clId="Web-{3FD42A3C-7616-CA44-B3B5-3A27F6D6867E}" dt="2024-04-25T20:51:02.545" v="668" actId="20577"/>
          <ac:spMkLst>
            <pc:docMk/>
            <pc:sldMk cId="4084244847" sldId="294"/>
            <ac:spMk id="3" creationId="{B9666BDC-BE49-4CA1-C31F-B5FDE2A5EA86}"/>
          </ac:spMkLst>
        </pc:spChg>
        <pc:spChg chg="mod">
          <ac:chgData name="Jennifer Elorreaga" userId="S::jennifer.elorreaga@logan.edu::e1aa907a-6c11-435a-a88c-cc89013b43d8" providerId="AD" clId="Web-{3FD42A3C-7616-CA44-B3B5-3A27F6D6867E}" dt="2024-04-25T20:38:16.192" v="557" actId="20577"/>
          <ac:spMkLst>
            <pc:docMk/>
            <pc:sldMk cId="4084244847" sldId="294"/>
            <ac:spMk id="14" creationId="{3F988DFE-916C-997F-69AE-F1475F0DEC06}"/>
          </ac:spMkLst>
        </pc:spChg>
      </pc:sldChg>
      <pc:sldChg chg="modSp add replId">
        <pc:chgData name="Jennifer Elorreaga" userId="S::jennifer.elorreaga@logan.edu::e1aa907a-6c11-435a-a88c-cc89013b43d8" providerId="AD" clId="Web-{3FD42A3C-7616-CA44-B3B5-3A27F6D6867E}" dt="2024-04-25T21:09:07.470" v="797" actId="20577"/>
        <pc:sldMkLst>
          <pc:docMk/>
          <pc:sldMk cId="2390663418" sldId="295"/>
        </pc:sldMkLst>
        <pc:spChg chg="mod">
          <ac:chgData name="Jennifer Elorreaga" userId="S::jennifer.elorreaga@logan.edu::e1aa907a-6c11-435a-a88c-cc89013b43d8" providerId="AD" clId="Web-{3FD42A3C-7616-CA44-B3B5-3A27F6D6867E}" dt="2024-04-25T21:09:07.470" v="797" actId="20577"/>
          <ac:spMkLst>
            <pc:docMk/>
            <pc:sldMk cId="2390663418" sldId="295"/>
            <ac:spMk id="2" creationId="{021699C2-32BF-423F-9FCB-C7261C5F4388}"/>
          </ac:spMkLst>
        </pc:spChg>
        <pc:spChg chg="mod">
          <ac:chgData name="Jennifer Elorreaga" userId="S::jennifer.elorreaga@logan.edu::e1aa907a-6c11-435a-a88c-cc89013b43d8" providerId="AD" clId="Web-{3FD42A3C-7616-CA44-B3B5-3A27F6D6867E}" dt="2024-04-25T21:00:39.970" v="736" actId="20577"/>
          <ac:spMkLst>
            <pc:docMk/>
            <pc:sldMk cId="2390663418" sldId="295"/>
            <ac:spMk id="3" creationId="{B9666BDC-BE49-4CA1-C31F-B5FDE2A5EA86}"/>
          </ac:spMkLst>
        </pc:spChg>
        <pc:spChg chg="mod">
          <ac:chgData name="Jennifer Elorreaga" userId="S::jennifer.elorreaga@logan.edu::e1aa907a-6c11-435a-a88c-cc89013b43d8" providerId="AD" clId="Web-{3FD42A3C-7616-CA44-B3B5-3A27F6D6867E}" dt="2024-04-25T21:06:59.232" v="780" actId="20577"/>
          <ac:spMkLst>
            <pc:docMk/>
            <pc:sldMk cId="2390663418" sldId="295"/>
            <ac:spMk id="5" creationId="{155A63A7-E29B-6DF6-1B74-B9E983109546}"/>
          </ac:spMkLst>
        </pc:spChg>
      </pc:sldChg>
      <pc:sldChg chg="modSp add replId">
        <pc:chgData name="Jennifer Elorreaga" userId="S::jennifer.elorreaga@logan.edu::e1aa907a-6c11-435a-a88c-cc89013b43d8" providerId="AD" clId="Web-{3FD42A3C-7616-CA44-B3B5-3A27F6D6867E}" dt="2024-04-25T21:00:14.829" v="728" actId="20577"/>
        <pc:sldMkLst>
          <pc:docMk/>
          <pc:sldMk cId="4106500334" sldId="296"/>
        </pc:sldMkLst>
        <pc:spChg chg="mod">
          <ac:chgData name="Jennifer Elorreaga" userId="S::jennifer.elorreaga@logan.edu::e1aa907a-6c11-435a-a88c-cc89013b43d8" providerId="AD" clId="Web-{3FD42A3C-7616-CA44-B3B5-3A27F6D6867E}" dt="2024-04-25T21:00:14.829" v="728" actId="20577"/>
          <ac:spMkLst>
            <pc:docMk/>
            <pc:sldMk cId="4106500334" sldId="296"/>
            <ac:spMk id="3" creationId="{B9666BDC-BE49-4CA1-C31F-B5FDE2A5EA86}"/>
          </ac:spMkLst>
        </pc:spChg>
        <pc:spChg chg="mod">
          <ac:chgData name="Jennifer Elorreaga" userId="S::jennifer.elorreaga@logan.edu::e1aa907a-6c11-435a-a88c-cc89013b43d8" providerId="AD" clId="Web-{3FD42A3C-7616-CA44-B3B5-3A27F6D6867E}" dt="2024-04-25T20:29:59.442" v="476" actId="20577"/>
          <ac:spMkLst>
            <pc:docMk/>
            <pc:sldMk cId="4106500334" sldId="296"/>
            <ac:spMk id="14" creationId="{3F988DFE-916C-997F-69AE-F1475F0DEC06}"/>
          </ac:spMkLst>
        </pc:spChg>
      </pc:sldChg>
      <pc:sldChg chg="modSp add replId">
        <pc:chgData name="Jennifer Elorreaga" userId="S::jennifer.elorreaga@logan.edu::e1aa907a-6c11-435a-a88c-cc89013b43d8" providerId="AD" clId="Web-{3FD42A3C-7616-CA44-B3B5-3A27F6D6867E}" dt="2024-04-25T20:52:51.674" v="680" actId="20577"/>
        <pc:sldMkLst>
          <pc:docMk/>
          <pc:sldMk cId="4040198718" sldId="297"/>
        </pc:sldMkLst>
        <pc:spChg chg="mod">
          <ac:chgData name="Jennifer Elorreaga" userId="S::jennifer.elorreaga@logan.edu::e1aa907a-6c11-435a-a88c-cc89013b43d8" providerId="AD" clId="Web-{3FD42A3C-7616-CA44-B3B5-3A27F6D6867E}" dt="2024-04-25T20:39:44.461" v="578" actId="20577"/>
          <ac:spMkLst>
            <pc:docMk/>
            <pc:sldMk cId="4040198718" sldId="297"/>
            <ac:spMk id="3" creationId="{B9666BDC-BE49-4CA1-C31F-B5FDE2A5EA86}"/>
          </ac:spMkLst>
        </pc:spChg>
        <pc:spChg chg="mod">
          <ac:chgData name="Jennifer Elorreaga" userId="S::jennifer.elorreaga@logan.edu::e1aa907a-6c11-435a-a88c-cc89013b43d8" providerId="AD" clId="Web-{3FD42A3C-7616-CA44-B3B5-3A27F6D6867E}" dt="2024-04-25T20:52:51.674" v="680" actId="20577"/>
          <ac:spMkLst>
            <pc:docMk/>
            <pc:sldMk cId="4040198718" sldId="297"/>
            <ac:spMk id="5" creationId="{155A63A7-E29B-6DF6-1B74-B9E983109546}"/>
          </ac:spMkLst>
        </pc:spChg>
      </pc:sldChg>
      <pc:sldChg chg="modSp add replId">
        <pc:chgData name="Jennifer Elorreaga" userId="S::jennifer.elorreaga@logan.edu::e1aa907a-6c11-435a-a88c-cc89013b43d8" providerId="AD" clId="Web-{3FD42A3C-7616-CA44-B3B5-3A27F6D6867E}" dt="2024-04-25T21:02:57.256" v="756" actId="20577"/>
        <pc:sldMkLst>
          <pc:docMk/>
          <pc:sldMk cId="3911572374" sldId="298"/>
        </pc:sldMkLst>
        <pc:spChg chg="mod">
          <ac:chgData name="Jennifer Elorreaga" userId="S::jennifer.elorreaga@logan.edu::e1aa907a-6c11-435a-a88c-cc89013b43d8" providerId="AD" clId="Web-{3FD42A3C-7616-CA44-B3B5-3A27F6D6867E}" dt="2024-04-25T21:02:57.256" v="756" actId="20577"/>
          <ac:spMkLst>
            <pc:docMk/>
            <pc:sldMk cId="3911572374" sldId="298"/>
            <ac:spMk id="3" creationId="{B9666BDC-BE49-4CA1-C31F-B5FDE2A5EA86}"/>
          </ac:spMkLst>
        </pc:spChg>
        <pc:spChg chg="mod">
          <ac:chgData name="Jennifer Elorreaga" userId="S::jennifer.elorreaga@logan.edu::e1aa907a-6c11-435a-a88c-cc89013b43d8" providerId="AD" clId="Web-{3FD42A3C-7616-CA44-B3B5-3A27F6D6867E}" dt="2024-04-25T21:02:53.506" v="751" actId="20577"/>
          <ac:spMkLst>
            <pc:docMk/>
            <pc:sldMk cId="3911572374" sldId="298"/>
            <ac:spMk id="5" creationId="{155A63A7-E29B-6DF6-1B74-B9E983109546}"/>
          </ac:spMkLst>
        </pc:spChg>
      </pc:sldChg>
    </pc:docChg>
  </pc:docChgLst>
  <pc:docChgLst>
    <pc:chgData name="Dana Wehrli" userId="S::dana.wehrli@logan.edu::56bda257-eda5-47aa-8eeb-843e04ce1b22" providerId="AD" clId="Web-{F0896615-F972-4878-A823-2BCDF0A61F7F}"/>
    <pc:docChg chg="modSld">
      <pc:chgData name="Dana Wehrli" userId="S::dana.wehrli@logan.edu::56bda257-eda5-47aa-8eeb-843e04ce1b22" providerId="AD" clId="Web-{F0896615-F972-4878-A823-2BCDF0A61F7F}" dt="2024-04-26T18:44:36.040" v="11"/>
      <pc:docMkLst>
        <pc:docMk/>
      </pc:docMkLst>
      <pc:sldChg chg="modSp">
        <pc:chgData name="Dana Wehrli" userId="S::dana.wehrli@logan.edu::56bda257-eda5-47aa-8eeb-843e04ce1b22" providerId="AD" clId="Web-{F0896615-F972-4878-A823-2BCDF0A61F7F}" dt="2024-04-26T18:44:36.040" v="11"/>
        <pc:sldMkLst>
          <pc:docMk/>
          <pc:sldMk cId="3347698232" sldId="273"/>
        </pc:sldMkLst>
        <pc:graphicFrameChg chg="mod modGraphic">
          <ac:chgData name="Dana Wehrli" userId="S::dana.wehrli@logan.edu::56bda257-eda5-47aa-8eeb-843e04ce1b22" providerId="AD" clId="Web-{F0896615-F972-4878-A823-2BCDF0A61F7F}" dt="2024-04-26T18:44:36.040" v="11"/>
          <ac:graphicFrameMkLst>
            <pc:docMk/>
            <pc:sldMk cId="3347698232" sldId="273"/>
            <ac:graphicFrameMk id="5" creationId="{06A16F58-BB49-40F1-AE0B-C3A394D468CB}"/>
          </ac:graphicFrameMkLst>
        </pc:graphicFrameChg>
      </pc:sldChg>
    </pc:docChg>
  </pc:docChgLst>
  <pc:docChgLst>
    <pc:chgData name="Dana Wehrli" userId="56bda257-eda5-47aa-8eeb-843e04ce1b22" providerId="ADAL" clId="{B6EAFE87-B233-4D0F-8443-E6913B1D7A74}"/>
    <pc:docChg chg="modSld">
      <pc:chgData name="Dana Wehrli" userId="56bda257-eda5-47aa-8eeb-843e04ce1b22" providerId="ADAL" clId="{B6EAFE87-B233-4D0F-8443-E6913B1D7A74}" dt="2024-04-29T14:34:31.200" v="21" actId="478"/>
      <pc:docMkLst>
        <pc:docMk/>
      </pc:docMkLst>
      <pc:sldChg chg="modSp">
        <pc:chgData name="Dana Wehrli" userId="56bda257-eda5-47aa-8eeb-843e04ce1b22" providerId="ADAL" clId="{B6EAFE87-B233-4D0F-8443-E6913B1D7A74}" dt="2024-04-29T14:34:31.200" v="21" actId="478"/>
        <pc:sldMkLst>
          <pc:docMk/>
          <pc:sldMk cId="420664609" sldId="287"/>
        </pc:sldMkLst>
        <pc:graphicFrameChg chg="mod">
          <ac:chgData name="Dana Wehrli" userId="56bda257-eda5-47aa-8eeb-843e04ce1b22" providerId="ADAL" clId="{B6EAFE87-B233-4D0F-8443-E6913B1D7A74}" dt="2024-04-29T14:34:31.200" v="21" actId="478"/>
          <ac:graphicFrameMkLst>
            <pc:docMk/>
            <pc:sldMk cId="420664609" sldId="287"/>
            <ac:graphicFrameMk id="17" creationId="{20FFAA4C-409B-1873-E00F-E02DBC875551}"/>
          </ac:graphicFrameMkLst>
        </pc:graphicFrame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5">
  <dgm:title val=""/>
  <dgm:desc val=""/>
  <dgm:catLst>
    <dgm:cat type="accent2" pri="11500"/>
  </dgm:catLst>
  <dgm:styleLbl name="node0">
    <dgm:fillClrLst meth="cycle">
      <a:schemeClr val="accent2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alpha val="90000"/>
      </a:schemeClr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alpha val="90000"/>
      </a:schemeClr>
      <a:schemeClr val="accent2">
        <a:alpha val="5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/>
    <dgm:txEffectClrLst/>
  </dgm:styleLbl>
  <dgm:styleLbl name="lnNode1">
    <dgm:fillClrLst>
      <a:schemeClr val="accent2">
        <a:shade val="90000"/>
      </a:schemeClr>
      <a:schemeClr val="accent2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  <a:alpha val="90000"/>
      </a:schemeClr>
      <a:schemeClr val="accent2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alpha val="90000"/>
        <a:tint val="40000"/>
      </a:schemeClr>
      <a:schemeClr val="accent2">
        <a:alpha val="5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B9CC810-FA74-40A3-A31C-A9CBE88C8487}" type="doc">
      <dgm:prSet loTypeId="urn:microsoft.com/office/officeart/2005/8/layout/default" loCatId="list" qsTypeId="urn:microsoft.com/office/officeart/2005/8/quickstyle/simple5" qsCatId="simple" csTypeId="urn:microsoft.com/office/officeart/2005/8/colors/accent2_5" csCatId="accent2" phldr="1"/>
      <dgm:spPr/>
      <dgm:t>
        <a:bodyPr/>
        <a:lstStyle/>
        <a:p>
          <a:endParaRPr lang="en-US"/>
        </a:p>
      </dgm:t>
    </dgm:pt>
    <dgm:pt modelId="{E8B74A96-B744-45A2-AC2A-3F96BA5ED356}">
      <dgm:prSet phldr="0"/>
      <dgm:spPr/>
      <dgm:t>
        <a:bodyPr/>
        <a:lstStyle/>
        <a:p>
          <a:pPr rtl="0"/>
          <a:r>
            <a:rPr lang="en-US" dirty="0">
              <a:latin typeface="Corbel"/>
            </a:rPr>
            <a:t>Associate Doctor</a:t>
          </a:r>
        </a:p>
      </dgm:t>
    </dgm:pt>
    <dgm:pt modelId="{D18CC1D1-3A4C-4861-A846-9C72C26F0398}" type="parTrans" cxnId="{E01C501E-ACAC-4DF1-9BCB-5C25E910EF82}">
      <dgm:prSet/>
      <dgm:spPr/>
      <dgm:t>
        <a:bodyPr/>
        <a:lstStyle/>
        <a:p>
          <a:endParaRPr lang="en-US"/>
        </a:p>
      </dgm:t>
    </dgm:pt>
    <dgm:pt modelId="{36B1A449-0FF6-4B5B-9D5E-E7E04F7D6C7A}" type="sibTrans" cxnId="{E01C501E-ACAC-4DF1-9BCB-5C25E910EF82}">
      <dgm:prSet/>
      <dgm:spPr/>
      <dgm:t>
        <a:bodyPr/>
        <a:lstStyle/>
        <a:p>
          <a:endParaRPr lang="en-US"/>
        </a:p>
      </dgm:t>
    </dgm:pt>
    <dgm:pt modelId="{90F5E0EF-3CDA-4132-99C2-AFF9343976E9}">
      <dgm:prSet phldr="0"/>
      <dgm:spPr/>
      <dgm:t>
        <a:bodyPr/>
        <a:lstStyle/>
        <a:p>
          <a:pPr rtl="0"/>
          <a:r>
            <a:rPr lang="en-US" dirty="0">
              <a:latin typeface="Corbel"/>
            </a:rPr>
            <a:t>Chiropractic Associate</a:t>
          </a:r>
        </a:p>
      </dgm:t>
    </dgm:pt>
    <dgm:pt modelId="{333E236C-32FA-47D5-8B07-E158D3572F4E}" type="parTrans" cxnId="{289406B7-7247-4467-8310-030204DD2425}">
      <dgm:prSet/>
      <dgm:spPr/>
      <dgm:t>
        <a:bodyPr/>
        <a:lstStyle/>
        <a:p>
          <a:endParaRPr lang="en-US"/>
        </a:p>
      </dgm:t>
    </dgm:pt>
    <dgm:pt modelId="{51964C68-0FE0-44C7-A61D-571E27190226}" type="sibTrans" cxnId="{289406B7-7247-4467-8310-030204DD2425}">
      <dgm:prSet/>
      <dgm:spPr/>
      <dgm:t>
        <a:bodyPr/>
        <a:lstStyle/>
        <a:p>
          <a:endParaRPr lang="en-US"/>
        </a:p>
      </dgm:t>
    </dgm:pt>
    <dgm:pt modelId="{7C366EB1-892C-4C8D-876B-3DED4E12C530}">
      <dgm:prSet phldr="0"/>
      <dgm:spPr/>
      <dgm:t>
        <a:bodyPr/>
        <a:lstStyle/>
        <a:p>
          <a:r>
            <a:rPr lang="en-US" dirty="0">
              <a:latin typeface="Corbel"/>
            </a:rPr>
            <a:t>Owner</a:t>
          </a:r>
          <a:endParaRPr lang="en-US" dirty="0"/>
        </a:p>
      </dgm:t>
    </dgm:pt>
    <dgm:pt modelId="{AF106FB3-08A8-47F7-B6D1-48E2E4FC0D77}" type="parTrans" cxnId="{75B4A21E-E73F-4311-BEB2-226B5588E8CC}">
      <dgm:prSet/>
      <dgm:spPr/>
      <dgm:t>
        <a:bodyPr/>
        <a:lstStyle/>
        <a:p>
          <a:endParaRPr lang="en-US"/>
        </a:p>
      </dgm:t>
    </dgm:pt>
    <dgm:pt modelId="{F1F3AC0D-C3C1-46D6-87F4-A2E7AEA0649B}" type="sibTrans" cxnId="{75B4A21E-E73F-4311-BEB2-226B5588E8CC}">
      <dgm:prSet/>
      <dgm:spPr/>
      <dgm:t>
        <a:bodyPr/>
        <a:lstStyle/>
        <a:p>
          <a:endParaRPr lang="en-US"/>
        </a:p>
      </dgm:t>
    </dgm:pt>
    <dgm:pt modelId="{1D8D1511-166A-4A57-95C1-69384F9C7D83}">
      <dgm:prSet phldr="0"/>
      <dgm:spPr/>
      <dgm:t>
        <a:bodyPr/>
        <a:lstStyle/>
        <a:p>
          <a:pPr rtl="0"/>
          <a:r>
            <a:rPr lang="en-US" dirty="0">
              <a:latin typeface="Corbel"/>
            </a:rPr>
            <a:t>College Teaching Assistant</a:t>
          </a:r>
        </a:p>
      </dgm:t>
    </dgm:pt>
    <dgm:pt modelId="{C30FD5B7-637D-40FA-906D-D61A9BA29924}" type="parTrans" cxnId="{719F20B1-3038-4294-93B4-4C5D3363C90B}">
      <dgm:prSet/>
      <dgm:spPr/>
      <dgm:t>
        <a:bodyPr/>
        <a:lstStyle/>
        <a:p>
          <a:endParaRPr lang="en-US"/>
        </a:p>
      </dgm:t>
    </dgm:pt>
    <dgm:pt modelId="{12EA5ED2-4C60-412B-AD72-CBBA3E889A25}" type="sibTrans" cxnId="{719F20B1-3038-4294-93B4-4C5D3363C90B}">
      <dgm:prSet/>
      <dgm:spPr/>
      <dgm:t>
        <a:bodyPr/>
        <a:lstStyle/>
        <a:p>
          <a:endParaRPr lang="en-US"/>
        </a:p>
      </dgm:t>
    </dgm:pt>
    <dgm:pt modelId="{405B9EDF-5AF4-4578-89BD-A74ACB7CDD6C}">
      <dgm:prSet phldr="0"/>
      <dgm:spPr/>
      <dgm:t>
        <a:bodyPr/>
        <a:lstStyle/>
        <a:p>
          <a:r>
            <a:rPr lang="en-US" dirty="0">
              <a:latin typeface="Corbel"/>
            </a:rPr>
            <a:t>Adjunct Professor</a:t>
          </a:r>
          <a:endParaRPr lang="en-US" dirty="0"/>
        </a:p>
      </dgm:t>
    </dgm:pt>
    <dgm:pt modelId="{91530389-C6BA-4E32-9F10-3F3F327352DA}" type="parTrans" cxnId="{489249F3-FA37-4254-AF7A-8934DF7A0A62}">
      <dgm:prSet/>
      <dgm:spPr/>
      <dgm:t>
        <a:bodyPr/>
        <a:lstStyle/>
        <a:p>
          <a:endParaRPr lang="en-US"/>
        </a:p>
      </dgm:t>
    </dgm:pt>
    <dgm:pt modelId="{554CFEF8-EEDE-4644-A929-80500764009B}" type="sibTrans" cxnId="{489249F3-FA37-4254-AF7A-8934DF7A0A62}">
      <dgm:prSet/>
      <dgm:spPr/>
      <dgm:t>
        <a:bodyPr/>
        <a:lstStyle/>
        <a:p>
          <a:endParaRPr lang="en-US"/>
        </a:p>
      </dgm:t>
    </dgm:pt>
    <dgm:pt modelId="{C02077E3-0043-46D3-BA44-40E533F35D2C}">
      <dgm:prSet phldr="0"/>
      <dgm:spPr/>
      <dgm:t>
        <a:bodyPr/>
        <a:lstStyle/>
        <a:p>
          <a:pPr rtl="0"/>
          <a:r>
            <a:rPr lang="en-US" dirty="0">
              <a:latin typeface="Corbel"/>
            </a:rPr>
            <a:t>Chiropractic Resident</a:t>
          </a:r>
        </a:p>
      </dgm:t>
    </dgm:pt>
    <dgm:pt modelId="{015C4C0D-4008-4D7A-B489-B4D019A36AFB}" type="parTrans" cxnId="{5CAA0979-2056-4A11-BE1A-3B2BAF80618F}">
      <dgm:prSet/>
      <dgm:spPr/>
      <dgm:t>
        <a:bodyPr/>
        <a:lstStyle/>
        <a:p>
          <a:endParaRPr lang="en-US"/>
        </a:p>
      </dgm:t>
    </dgm:pt>
    <dgm:pt modelId="{ED82F454-E698-4F87-A2ED-CB9F862526FB}" type="sibTrans" cxnId="{5CAA0979-2056-4A11-BE1A-3B2BAF80618F}">
      <dgm:prSet/>
      <dgm:spPr/>
      <dgm:t>
        <a:bodyPr/>
        <a:lstStyle/>
        <a:p>
          <a:endParaRPr lang="en-US"/>
        </a:p>
      </dgm:t>
    </dgm:pt>
    <dgm:pt modelId="{E51B8DEB-F755-4EAB-A753-9F6E79B56E2D}">
      <dgm:prSet phldr="0"/>
      <dgm:spPr/>
      <dgm:t>
        <a:bodyPr/>
        <a:lstStyle/>
        <a:p>
          <a:pPr rtl="0"/>
          <a:r>
            <a:rPr lang="en-US" dirty="0">
              <a:latin typeface="Corbel"/>
            </a:rPr>
            <a:t>Physical Therapist Assistant</a:t>
          </a:r>
        </a:p>
      </dgm:t>
    </dgm:pt>
    <dgm:pt modelId="{61489A77-5286-4230-83A4-3DD87B819F24}" type="parTrans" cxnId="{62170DC7-6793-4C9D-A981-62AC7B99A784}">
      <dgm:prSet/>
      <dgm:spPr/>
      <dgm:t>
        <a:bodyPr/>
        <a:lstStyle/>
        <a:p>
          <a:endParaRPr lang="en-US"/>
        </a:p>
      </dgm:t>
    </dgm:pt>
    <dgm:pt modelId="{C46AAE32-D015-4BD8-A882-27E34274F48F}" type="sibTrans" cxnId="{62170DC7-6793-4C9D-A981-62AC7B99A784}">
      <dgm:prSet/>
      <dgm:spPr/>
      <dgm:t>
        <a:bodyPr/>
        <a:lstStyle/>
        <a:p>
          <a:endParaRPr lang="en-US"/>
        </a:p>
      </dgm:t>
    </dgm:pt>
    <dgm:pt modelId="{7CE7F69E-1AB5-4F4E-8AEF-5BD56DBC195A}">
      <dgm:prSet phldr="0"/>
      <dgm:spPr/>
      <dgm:t>
        <a:bodyPr/>
        <a:lstStyle/>
        <a:p>
          <a:pPr rtl="0"/>
          <a:r>
            <a:rPr lang="en-US" dirty="0">
              <a:latin typeface="Corbel"/>
            </a:rPr>
            <a:t>Doctor of Chiropractic</a:t>
          </a:r>
        </a:p>
      </dgm:t>
    </dgm:pt>
    <dgm:pt modelId="{9C8BAD53-1356-4EB6-833E-B6E4913B5476}" type="parTrans" cxnId="{6AB3666E-7119-46D3-98D3-B1ACD106D3B1}">
      <dgm:prSet/>
      <dgm:spPr/>
      <dgm:t>
        <a:bodyPr/>
        <a:lstStyle/>
        <a:p>
          <a:endParaRPr lang="en-US"/>
        </a:p>
      </dgm:t>
    </dgm:pt>
    <dgm:pt modelId="{E313ACB3-285C-4E96-BAE5-29E6C2C7AE47}" type="sibTrans" cxnId="{6AB3666E-7119-46D3-98D3-B1ACD106D3B1}">
      <dgm:prSet/>
      <dgm:spPr/>
      <dgm:t>
        <a:bodyPr/>
        <a:lstStyle/>
        <a:p>
          <a:endParaRPr lang="en-US"/>
        </a:p>
      </dgm:t>
    </dgm:pt>
    <dgm:pt modelId="{3267F944-662B-4753-A3C7-AD4B1DD0FB70}">
      <dgm:prSet phldr="0"/>
      <dgm:spPr/>
      <dgm:t>
        <a:bodyPr/>
        <a:lstStyle/>
        <a:p>
          <a:pPr rtl="0"/>
          <a:r>
            <a:rPr lang="en-US" dirty="0">
              <a:latin typeface="Corbel"/>
            </a:rPr>
            <a:t>Personal Trainer</a:t>
          </a:r>
        </a:p>
      </dgm:t>
    </dgm:pt>
    <dgm:pt modelId="{0FD64120-3623-4F8F-A5A0-43F49877C09D}" type="parTrans" cxnId="{A7CBEA4F-F843-45D5-9CB3-6B0924A9EA83}">
      <dgm:prSet/>
      <dgm:spPr/>
      <dgm:t>
        <a:bodyPr/>
        <a:lstStyle/>
        <a:p>
          <a:endParaRPr lang="en-US"/>
        </a:p>
      </dgm:t>
    </dgm:pt>
    <dgm:pt modelId="{67549BFD-211E-46D7-A37A-E96A3F0A87D6}" type="sibTrans" cxnId="{A7CBEA4F-F843-45D5-9CB3-6B0924A9EA83}">
      <dgm:prSet/>
      <dgm:spPr/>
      <dgm:t>
        <a:bodyPr/>
        <a:lstStyle/>
        <a:p>
          <a:endParaRPr lang="en-US"/>
        </a:p>
      </dgm:t>
    </dgm:pt>
    <dgm:pt modelId="{741B42DC-F5EF-41D6-AA25-A49CCB3AA938}">
      <dgm:prSet phldr="0"/>
      <dgm:spPr/>
      <dgm:t>
        <a:bodyPr/>
        <a:lstStyle/>
        <a:p>
          <a:r>
            <a:rPr lang="en-US" dirty="0">
              <a:latin typeface="Corbel"/>
            </a:rPr>
            <a:t>Senior Associate</a:t>
          </a:r>
          <a:endParaRPr lang="en-US" dirty="0"/>
        </a:p>
      </dgm:t>
    </dgm:pt>
    <dgm:pt modelId="{8B45416E-8A3A-4F39-A12D-EF440B9C4C99}" type="parTrans" cxnId="{5FE6EFC5-2456-46DD-80F9-B9DFE3817E18}">
      <dgm:prSet/>
      <dgm:spPr/>
      <dgm:t>
        <a:bodyPr/>
        <a:lstStyle/>
        <a:p>
          <a:endParaRPr lang="en-US"/>
        </a:p>
      </dgm:t>
    </dgm:pt>
    <dgm:pt modelId="{905A4F14-D111-4236-80A9-BD1685231CA9}" type="sibTrans" cxnId="{5FE6EFC5-2456-46DD-80F9-B9DFE3817E18}">
      <dgm:prSet/>
      <dgm:spPr/>
      <dgm:t>
        <a:bodyPr/>
        <a:lstStyle/>
        <a:p>
          <a:endParaRPr lang="en-US"/>
        </a:p>
      </dgm:t>
    </dgm:pt>
    <dgm:pt modelId="{983BC918-A6A5-4795-9449-F1C0DED239CB}">
      <dgm:prSet phldr="0"/>
      <dgm:spPr/>
      <dgm:t>
        <a:bodyPr/>
        <a:lstStyle/>
        <a:p>
          <a:pPr rtl="0"/>
          <a:r>
            <a:rPr lang="en-US" dirty="0">
              <a:latin typeface="Corbel"/>
            </a:rPr>
            <a:t>Clinic Director</a:t>
          </a:r>
        </a:p>
      </dgm:t>
    </dgm:pt>
    <dgm:pt modelId="{98536624-2777-4731-AF23-215AB304A8EE}" type="parTrans" cxnId="{53E8ADB2-FFF2-44D9-AB56-C4530104C78E}">
      <dgm:prSet/>
      <dgm:spPr/>
      <dgm:t>
        <a:bodyPr/>
        <a:lstStyle/>
        <a:p>
          <a:endParaRPr lang="en-US"/>
        </a:p>
      </dgm:t>
    </dgm:pt>
    <dgm:pt modelId="{9C300398-E480-4218-AE30-95C7EEEA010F}" type="sibTrans" cxnId="{53E8ADB2-FFF2-44D9-AB56-C4530104C78E}">
      <dgm:prSet/>
      <dgm:spPr/>
      <dgm:t>
        <a:bodyPr/>
        <a:lstStyle/>
        <a:p>
          <a:endParaRPr lang="en-US"/>
        </a:p>
      </dgm:t>
    </dgm:pt>
    <dgm:pt modelId="{9153479F-865D-48F0-B99A-04D2B5294E8D}">
      <dgm:prSet phldr="0"/>
      <dgm:spPr/>
      <dgm:t>
        <a:bodyPr/>
        <a:lstStyle/>
        <a:p>
          <a:r>
            <a:rPr lang="en-US" dirty="0">
              <a:latin typeface="Corbel"/>
            </a:rPr>
            <a:t>Independent Contractor</a:t>
          </a:r>
          <a:endParaRPr lang="en-US" dirty="0"/>
        </a:p>
      </dgm:t>
    </dgm:pt>
    <dgm:pt modelId="{3A0B8457-B93D-40C3-9094-03FB1059D8B6}" type="parTrans" cxnId="{E0E70855-036F-43AB-962C-725F1509E4C1}">
      <dgm:prSet/>
      <dgm:spPr/>
      <dgm:t>
        <a:bodyPr/>
        <a:lstStyle/>
        <a:p>
          <a:endParaRPr lang="en-US"/>
        </a:p>
      </dgm:t>
    </dgm:pt>
    <dgm:pt modelId="{5A9A1CE2-A136-4EEA-8E06-E6DC0C8802F0}" type="sibTrans" cxnId="{E0E70855-036F-43AB-962C-725F1509E4C1}">
      <dgm:prSet/>
      <dgm:spPr/>
      <dgm:t>
        <a:bodyPr/>
        <a:lstStyle/>
        <a:p>
          <a:endParaRPr lang="en-US"/>
        </a:p>
      </dgm:t>
    </dgm:pt>
    <dgm:pt modelId="{8E5CF7B6-7F24-4424-9736-6895C50990A9}">
      <dgm:prSet phldr="0"/>
      <dgm:spPr/>
      <dgm:t>
        <a:bodyPr/>
        <a:lstStyle/>
        <a:p>
          <a:pPr rtl="0"/>
          <a:r>
            <a:rPr lang="en-US" dirty="0">
              <a:latin typeface="Corbel"/>
            </a:rPr>
            <a:t>Chiropractic Intern</a:t>
          </a:r>
        </a:p>
      </dgm:t>
    </dgm:pt>
    <dgm:pt modelId="{8E80FEB3-4759-4E4F-A806-377533C8EBFE}" type="parTrans" cxnId="{F2B281C5-697B-4E19-8C21-FC599D3363DD}">
      <dgm:prSet/>
      <dgm:spPr/>
      <dgm:t>
        <a:bodyPr/>
        <a:lstStyle/>
        <a:p>
          <a:endParaRPr lang="en-US"/>
        </a:p>
      </dgm:t>
    </dgm:pt>
    <dgm:pt modelId="{C8FE1A84-6ADF-4756-B453-5F87B7AECFBE}" type="sibTrans" cxnId="{F2B281C5-697B-4E19-8C21-FC599D3363DD}">
      <dgm:prSet/>
      <dgm:spPr/>
      <dgm:t>
        <a:bodyPr/>
        <a:lstStyle/>
        <a:p>
          <a:endParaRPr lang="en-US"/>
        </a:p>
      </dgm:t>
    </dgm:pt>
    <dgm:pt modelId="{D5338F8B-AB0F-42DE-9B90-A67F50EA3E42}">
      <dgm:prSet phldr="0"/>
      <dgm:spPr/>
      <dgm:t>
        <a:bodyPr/>
        <a:lstStyle/>
        <a:p>
          <a:pPr rtl="0"/>
          <a:r>
            <a:rPr lang="en-US" dirty="0">
              <a:latin typeface="Corbel"/>
            </a:rPr>
            <a:t>Associate Chiropractor</a:t>
          </a:r>
        </a:p>
      </dgm:t>
    </dgm:pt>
    <dgm:pt modelId="{397B6A1A-D8EE-496B-890A-43CDDF4B7D50}" type="parTrans" cxnId="{ED95E45E-A5A2-4540-88DB-8352ED38084A}">
      <dgm:prSet/>
      <dgm:spPr/>
      <dgm:t>
        <a:bodyPr/>
        <a:lstStyle/>
        <a:p>
          <a:endParaRPr lang="en-US"/>
        </a:p>
      </dgm:t>
    </dgm:pt>
    <dgm:pt modelId="{E4E32401-7C29-4E73-8093-A04E8079C434}" type="sibTrans" cxnId="{ED95E45E-A5A2-4540-88DB-8352ED38084A}">
      <dgm:prSet/>
      <dgm:spPr/>
      <dgm:t>
        <a:bodyPr/>
        <a:lstStyle/>
        <a:p>
          <a:endParaRPr lang="en-US"/>
        </a:p>
      </dgm:t>
    </dgm:pt>
    <dgm:pt modelId="{63725841-E942-428F-B4C2-86AD7E77B597}">
      <dgm:prSet phldr="0"/>
      <dgm:spPr/>
      <dgm:t>
        <a:bodyPr/>
        <a:lstStyle/>
        <a:p>
          <a:pPr rtl="0"/>
          <a:r>
            <a:rPr lang="en-US" dirty="0">
              <a:latin typeface="Corbel"/>
            </a:rPr>
            <a:t>Resident</a:t>
          </a:r>
        </a:p>
      </dgm:t>
    </dgm:pt>
    <dgm:pt modelId="{77BCCE8E-6478-4FE5-9C5A-52FF16BB50A2}" type="parTrans" cxnId="{61E6FFFF-B12A-4C79-BB14-3F8BE89109B2}">
      <dgm:prSet/>
      <dgm:spPr/>
      <dgm:t>
        <a:bodyPr/>
        <a:lstStyle/>
        <a:p>
          <a:endParaRPr lang="en-US"/>
        </a:p>
      </dgm:t>
    </dgm:pt>
    <dgm:pt modelId="{F4D9401D-952F-470C-96FD-F20CA6100E79}" type="sibTrans" cxnId="{61E6FFFF-B12A-4C79-BB14-3F8BE89109B2}">
      <dgm:prSet/>
      <dgm:spPr/>
      <dgm:t>
        <a:bodyPr/>
        <a:lstStyle/>
        <a:p>
          <a:endParaRPr lang="en-US"/>
        </a:p>
      </dgm:t>
    </dgm:pt>
    <dgm:pt modelId="{42CF4AAC-FEC3-4317-8C9D-E1D4A0271CE5}">
      <dgm:prSet phldr="0"/>
      <dgm:spPr/>
      <dgm:t>
        <a:bodyPr/>
        <a:lstStyle/>
        <a:p>
          <a:pPr rtl="0"/>
          <a:r>
            <a:rPr lang="en-US" dirty="0">
              <a:latin typeface="Corbel"/>
            </a:rPr>
            <a:t>Case Manager</a:t>
          </a:r>
        </a:p>
      </dgm:t>
    </dgm:pt>
    <dgm:pt modelId="{C641A84E-E341-4AB8-AF6C-B5908AB03C92}" type="parTrans" cxnId="{819EFFA4-CADA-453E-B62A-2412F79F8561}">
      <dgm:prSet/>
      <dgm:spPr/>
      <dgm:t>
        <a:bodyPr/>
        <a:lstStyle/>
        <a:p>
          <a:endParaRPr lang="en-US"/>
        </a:p>
      </dgm:t>
    </dgm:pt>
    <dgm:pt modelId="{54FB7267-8733-4FF4-8973-817FEAF5F2F0}" type="sibTrans" cxnId="{819EFFA4-CADA-453E-B62A-2412F79F8561}">
      <dgm:prSet/>
      <dgm:spPr/>
      <dgm:t>
        <a:bodyPr/>
        <a:lstStyle/>
        <a:p>
          <a:endParaRPr lang="en-US"/>
        </a:p>
      </dgm:t>
    </dgm:pt>
    <dgm:pt modelId="{17AB41AB-D0AA-40A2-BD26-0EDB3B9B6316}">
      <dgm:prSet phldr="0"/>
      <dgm:spPr/>
      <dgm:t>
        <a:bodyPr/>
        <a:lstStyle/>
        <a:p>
          <a:pPr rtl="0"/>
          <a:r>
            <a:rPr lang="en-US" dirty="0">
              <a:latin typeface="Corbel"/>
            </a:rPr>
            <a:t>Chiropractic Physician</a:t>
          </a:r>
          <a:endParaRPr lang="en-US" dirty="0"/>
        </a:p>
      </dgm:t>
    </dgm:pt>
    <dgm:pt modelId="{4CB76262-DFAC-4F88-80C0-BC1C9913F0B9}" type="parTrans" cxnId="{899EC0D9-1595-47C0-9A91-065A41BFCE86}">
      <dgm:prSet/>
      <dgm:spPr/>
      <dgm:t>
        <a:bodyPr/>
        <a:lstStyle/>
        <a:p>
          <a:endParaRPr lang="en-US"/>
        </a:p>
      </dgm:t>
    </dgm:pt>
    <dgm:pt modelId="{699DE344-5C49-4803-AA88-914DC3122BEE}" type="sibTrans" cxnId="{899EC0D9-1595-47C0-9A91-065A41BFCE86}">
      <dgm:prSet/>
      <dgm:spPr/>
      <dgm:t>
        <a:bodyPr/>
        <a:lstStyle/>
        <a:p>
          <a:endParaRPr lang="en-US"/>
        </a:p>
      </dgm:t>
    </dgm:pt>
    <dgm:pt modelId="{606434A1-09B6-4AAD-B5FD-C0989D98E330}">
      <dgm:prSet phldr="0"/>
      <dgm:spPr/>
      <dgm:t>
        <a:bodyPr/>
        <a:lstStyle/>
        <a:p>
          <a:r>
            <a:rPr lang="en-US" dirty="0">
              <a:latin typeface="Corbel"/>
            </a:rPr>
            <a:t>Healthcare Provider</a:t>
          </a:r>
          <a:endParaRPr lang="en-US" dirty="0"/>
        </a:p>
      </dgm:t>
    </dgm:pt>
    <dgm:pt modelId="{42CEF8C9-6E2A-4B93-9543-B47A16BBA14A}" type="parTrans" cxnId="{5A2BC116-5248-4C19-A128-51147FB28FFE}">
      <dgm:prSet/>
      <dgm:spPr/>
      <dgm:t>
        <a:bodyPr/>
        <a:lstStyle/>
        <a:p>
          <a:endParaRPr lang="en-US"/>
        </a:p>
      </dgm:t>
    </dgm:pt>
    <dgm:pt modelId="{D743C747-F2A9-48B2-ADC2-67A9554E7EFB}" type="sibTrans" cxnId="{5A2BC116-5248-4C19-A128-51147FB28FFE}">
      <dgm:prSet/>
      <dgm:spPr/>
      <dgm:t>
        <a:bodyPr/>
        <a:lstStyle/>
        <a:p>
          <a:endParaRPr lang="en-US"/>
        </a:p>
      </dgm:t>
    </dgm:pt>
    <dgm:pt modelId="{9D3E404D-47DD-42BA-9624-482763FFA182}">
      <dgm:prSet phldr="0"/>
      <dgm:spPr/>
      <dgm:t>
        <a:bodyPr/>
        <a:lstStyle/>
        <a:p>
          <a:pPr rtl="0"/>
          <a:r>
            <a:rPr lang="en-US" dirty="0">
              <a:latin typeface="Corbel"/>
            </a:rPr>
            <a:t>Ergonomic Analyst</a:t>
          </a:r>
        </a:p>
      </dgm:t>
    </dgm:pt>
    <dgm:pt modelId="{512E170E-0089-4C89-A5BE-594BBB5231D2}" type="parTrans" cxnId="{887D1F55-A971-4036-936F-58C306389175}">
      <dgm:prSet/>
      <dgm:spPr/>
      <dgm:t>
        <a:bodyPr/>
        <a:lstStyle/>
        <a:p>
          <a:endParaRPr lang="en-US"/>
        </a:p>
      </dgm:t>
    </dgm:pt>
    <dgm:pt modelId="{B4488940-665B-49D1-BA15-DEB082F52C88}" type="sibTrans" cxnId="{887D1F55-A971-4036-936F-58C306389175}">
      <dgm:prSet/>
      <dgm:spPr/>
      <dgm:t>
        <a:bodyPr/>
        <a:lstStyle/>
        <a:p>
          <a:endParaRPr lang="en-US"/>
        </a:p>
      </dgm:t>
    </dgm:pt>
    <dgm:pt modelId="{3F54CA5F-246F-4F28-8244-5361E7A8C770}">
      <dgm:prSet phldr="0"/>
      <dgm:spPr/>
      <dgm:t>
        <a:bodyPr/>
        <a:lstStyle/>
        <a:p>
          <a:pPr rtl="0"/>
          <a:r>
            <a:rPr lang="en-US" dirty="0">
              <a:latin typeface="Corbel"/>
            </a:rPr>
            <a:t>Integrated Healthcare Resident</a:t>
          </a:r>
        </a:p>
      </dgm:t>
    </dgm:pt>
    <dgm:pt modelId="{BB259309-809B-420A-802E-12B9B33B1A51}" type="parTrans" cxnId="{2F4687CA-26DA-4957-A394-FEB55C0DF674}">
      <dgm:prSet/>
      <dgm:spPr/>
      <dgm:t>
        <a:bodyPr/>
        <a:lstStyle/>
        <a:p>
          <a:endParaRPr lang="en-US"/>
        </a:p>
      </dgm:t>
    </dgm:pt>
    <dgm:pt modelId="{A6EECF87-1A3D-4421-80F4-3D5D7564FE82}" type="sibTrans" cxnId="{2F4687CA-26DA-4957-A394-FEB55C0DF674}">
      <dgm:prSet/>
      <dgm:spPr/>
      <dgm:t>
        <a:bodyPr/>
        <a:lstStyle/>
        <a:p>
          <a:endParaRPr lang="en-US"/>
        </a:p>
      </dgm:t>
    </dgm:pt>
    <dgm:pt modelId="{BD904BA0-78AC-4870-B3A0-D723BE983D84}">
      <dgm:prSet phldr="0"/>
      <dgm:spPr/>
      <dgm:t>
        <a:bodyPr/>
        <a:lstStyle/>
        <a:p>
          <a:r>
            <a:rPr lang="en-US" dirty="0">
              <a:latin typeface="Corbel"/>
            </a:rPr>
            <a:t>Chiropractic Assistant</a:t>
          </a:r>
          <a:endParaRPr lang="en-US" dirty="0"/>
        </a:p>
      </dgm:t>
    </dgm:pt>
    <dgm:pt modelId="{BAD4F6BA-520C-4A71-9780-954C1ADD3477}" type="parTrans" cxnId="{A98C2352-8C0D-4572-AB5F-768C49FDAB37}">
      <dgm:prSet/>
      <dgm:spPr/>
      <dgm:t>
        <a:bodyPr/>
        <a:lstStyle/>
        <a:p>
          <a:endParaRPr lang="en-US"/>
        </a:p>
      </dgm:t>
    </dgm:pt>
    <dgm:pt modelId="{4D029DCB-4ED4-492A-A363-CC23524C51E2}" type="sibTrans" cxnId="{A98C2352-8C0D-4572-AB5F-768C49FDAB37}">
      <dgm:prSet/>
      <dgm:spPr/>
      <dgm:t>
        <a:bodyPr/>
        <a:lstStyle/>
        <a:p>
          <a:endParaRPr lang="en-US"/>
        </a:p>
      </dgm:t>
    </dgm:pt>
    <dgm:pt modelId="{522C9DBE-4121-4503-A381-8BA7AD947019}">
      <dgm:prSet phldr="0"/>
      <dgm:spPr/>
      <dgm:t>
        <a:bodyPr/>
        <a:lstStyle/>
        <a:p>
          <a:r>
            <a:rPr lang="en-US" dirty="0">
              <a:latin typeface="Corbel"/>
            </a:rPr>
            <a:t>Chiropractor</a:t>
          </a:r>
          <a:endParaRPr lang="en-US" dirty="0"/>
        </a:p>
      </dgm:t>
    </dgm:pt>
    <dgm:pt modelId="{8ACEDB4C-04F7-4AAE-BF1A-5216ECE20EE8}" type="parTrans" cxnId="{ABCD7788-F498-4F70-BC9A-9B2CED5EF544}">
      <dgm:prSet/>
      <dgm:spPr/>
      <dgm:t>
        <a:bodyPr/>
        <a:lstStyle/>
        <a:p>
          <a:endParaRPr lang="en-US"/>
        </a:p>
      </dgm:t>
    </dgm:pt>
    <dgm:pt modelId="{F33C70B1-5F7D-4F84-A250-F7A681CAF22A}" type="sibTrans" cxnId="{ABCD7788-F498-4F70-BC9A-9B2CED5EF544}">
      <dgm:prSet/>
      <dgm:spPr/>
      <dgm:t>
        <a:bodyPr/>
        <a:lstStyle/>
        <a:p>
          <a:endParaRPr lang="en-US"/>
        </a:p>
      </dgm:t>
    </dgm:pt>
    <dgm:pt modelId="{B6509596-B5FE-436F-A652-303A3A939BB6}">
      <dgm:prSet phldr="0"/>
      <dgm:spPr/>
      <dgm:t>
        <a:bodyPr/>
        <a:lstStyle/>
        <a:p>
          <a:r>
            <a:rPr lang="en-US" dirty="0">
              <a:latin typeface="Corbel"/>
            </a:rPr>
            <a:t>Functional Medicine Practitioner</a:t>
          </a:r>
          <a:endParaRPr lang="en-US" dirty="0"/>
        </a:p>
      </dgm:t>
    </dgm:pt>
    <dgm:pt modelId="{AE7FE61F-636C-4508-811C-10FA34EFD39B}" type="parTrans" cxnId="{B0EA281C-6B96-4E94-AEF6-94BC1ADAB6F0}">
      <dgm:prSet/>
      <dgm:spPr/>
      <dgm:t>
        <a:bodyPr/>
        <a:lstStyle/>
        <a:p>
          <a:endParaRPr lang="en-US"/>
        </a:p>
      </dgm:t>
    </dgm:pt>
    <dgm:pt modelId="{A70E4B48-834C-4A63-A130-EC25CE2F5671}" type="sibTrans" cxnId="{B0EA281C-6B96-4E94-AEF6-94BC1ADAB6F0}">
      <dgm:prSet/>
      <dgm:spPr/>
      <dgm:t>
        <a:bodyPr/>
        <a:lstStyle/>
        <a:p>
          <a:endParaRPr lang="en-US"/>
        </a:p>
      </dgm:t>
    </dgm:pt>
    <dgm:pt modelId="{36449DF5-5370-48DD-B5B5-543EA40225B7}">
      <dgm:prSet phldr="0"/>
      <dgm:spPr/>
      <dgm:t>
        <a:bodyPr/>
        <a:lstStyle/>
        <a:p>
          <a:pPr rtl="0"/>
          <a:r>
            <a:rPr lang="en-US" dirty="0" err="1">
              <a:latin typeface="Corbel"/>
            </a:rPr>
            <a:t>Gonstead</a:t>
          </a:r>
          <a:r>
            <a:rPr lang="en-US" dirty="0">
              <a:latin typeface="Corbel"/>
            </a:rPr>
            <a:t> Chiropractor</a:t>
          </a:r>
        </a:p>
      </dgm:t>
    </dgm:pt>
    <dgm:pt modelId="{837164A6-E5F7-41B8-8639-FDD6DE486B48}" type="parTrans" cxnId="{1D1FB7B0-8623-4FE5-A408-CE7B8AD2F552}">
      <dgm:prSet/>
      <dgm:spPr/>
      <dgm:t>
        <a:bodyPr/>
        <a:lstStyle/>
        <a:p>
          <a:endParaRPr lang="en-US"/>
        </a:p>
      </dgm:t>
    </dgm:pt>
    <dgm:pt modelId="{91D969B1-07F5-4599-BC52-1E48C9C18917}" type="sibTrans" cxnId="{1D1FB7B0-8623-4FE5-A408-CE7B8AD2F552}">
      <dgm:prSet/>
      <dgm:spPr/>
      <dgm:t>
        <a:bodyPr/>
        <a:lstStyle/>
        <a:p>
          <a:endParaRPr lang="en-US"/>
        </a:p>
      </dgm:t>
    </dgm:pt>
    <dgm:pt modelId="{280135B3-DE3A-41B7-9B21-B196B5D69988}">
      <dgm:prSet phldr="0"/>
      <dgm:spPr/>
      <dgm:t>
        <a:bodyPr/>
        <a:lstStyle/>
        <a:p>
          <a:pPr rtl="0"/>
          <a:r>
            <a:rPr lang="en-US" dirty="0" err="1">
              <a:latin typeface="Corbel"/>
            </a:rPr>
            <a:t>Peristeam</a:t>
          </a:r>
          <a:r>
            <a:rPr lang="en-US" dirty="0">
              <a:latin typeface="Corbel"/>
            </a:rPr>
            <a:t> Facilitator</a:t>
          </a:r>
        </a:p>
      </dgm:t>
    </dgm:pt>
    <dgm:pt modelId="{62C3C145-21EE-492B-98E8-79C62C3B0D23}" type="parTrans" cxnId="{B8F853B3-83D3-46C8-8040-AA0AFC425D90}">
      <dgm:prSet/>
      <dgm:spPr/>
      <dgm:t>
        <a:bodyPr/>
        <a:lstStyle/>
        <a:p>
          <a:endParaRPr lang="en-US"/>
        </a:p>
      </dgm:t>
    </dgm:pt>
    <dgm:pt modelId="{E74A566C-C44C-4B10-B24D-2AB5273DCEC3}" type="sibTrans" cxnId="{B8F853B3-83D3-46C8-8040-AA0AFC425D90}">
      <dgm:prSet/>
      <dgm:spPr/>
      <dgm:t>
        <a:bodyPr/>
        <a:lstStyle/>
        <a:p>
          <a:endParaRPr lang="en-US"/>
        </a:p>
      </dgm:t>
    </dgm:pt>
    <dgm:pt modelId="{2F4154D9-6D9C-49DE-A859-17C35393476D}">
      <dgm:prSet phldr="0"/>
      <dgm:spPr/>
      <dgm:t>
        <a:bodyPr/>
        <a:lstStyle/>
        <a:p>
          <a:pPr rtl="0"/>
          <a:r>
            <a:rPr lang="en-US" dirty="0">
              <a:latin typeface="Corbel"/>
            </a:rPr>
            <a:t>Clinic Manager</a:t>
          </a:r>
        </a:p>
      </dgm:t>
    </dgm:pt>
    <dgm:pt modelId="{41B4E3DE-17EC-46DC-A802-45E70437C877}" type="parTrans" cxnId="{3B0AEE26-9D9F-454F-B1B7-1585554D8ECA}">
      <dgm:prSet/>
      <dgm:spPr/>
      <dgm:t>
        <a:bodyPr/>
        <a:lstStyle/>
        <a:p>
          <a:endParaRPr lang="en-US"/>
        </a:p>
      </dgm:t>
    </dgm:pt>
    <dgm:pt modelId="{4E78C5E6-7609-42CA-B684-719273C5B917}" type="sibTrans" cxnId="{3B0AEE26-9D9F-454F-B1B7-1585554D8ECA}">
      <dgm:prSet/>
      <dgm:spPr/>
      <dgm:t>
        <a:bodyPr/>
        <a:lstStyle/>
        <a:p>
          <a:endParaRPr lang="en-US"/>
        </a:p>
      </dgm:t>
    </dgm:pt>
    <dgm:pt modelId="{2B913B14-F9C1-4DAE-BA7E-79885483C793}">
      <dgm:prSet phldr="0"/>
      <dgm:spPr/>
      <dgm:t>
        <a:bodyPr/>
        <a:lstStyle/>
        <a:p>
          <a:pPr rtl="0"/>
          <a:r>
            <a:rPr lang="en-US" dirty="0">
              <a:latin typeface="Corbel"/>
            </a:rPr>
            <a:t>Assistant Clinic Director</a:t>
          </a:r>
        </a:p>
      </dgm:t>
    </dgm:pt>
    <dgm:pt modelId="{D37648F3-F8A2-49EB-816A-8BF6493497BE}" type="parTrans" cxnId="{C9DC580B-AB69-4A9C-916A-C803DF544DF3}">
      <dgm:prSet/>
      <dgm:spPr/>
      <dgm:t>
        <a:bodyPr/>
        <a:lstStyle/>
        <a:p>
          <a:endParaRPr lang="en-US"/>
        </a:p>
      </dgm:t>
    </dgm:pt>
    <dgm:pt modelId="{496E2C63-D77E-4D0F-A10D-EC76DEFD430E}" type="sibTrans" cxnId="{C9DC580B-AB69-4A9C-916A-C803DF544DF3}">
      <dgm:prSet/>
      <dgm:spPr/>
      <dgm:t>
        <a:bodyPr/>
        <a:lstStyle/>
        <a:p>
          <a:endParaRPr lang="en-US"/>
        </a:p>
      </dgm:t>
    </dgm:pt>
    <dgm:pt modelId="{5FC28D39-A551-4BC2-B515-6FC4FD36E1C2}">
      <dgm:prSet phldr="0"/>
      <dgm:spPr/>
      <dgm:t>
        <a:bodyPr/>
        <a:lstStyle/>
        <a:p>
          <a:pPr rtl="0"/>
          <a:r>
            <a:rPr lang="en-US" dirty="0">
              <a:latin typeface="Corbel"/>
            </a:rPr>
            <a:t>Exam Doctor</a:t>
          </a:r>
        </a:p>
      </dgm:t>
    </dgm:pt>
    <dgm:pt modelId="{3EEDE7D2-5FA6-40F7-90EA-3028239996A6}" type="parTrans" cxnId="{C84B70CC-E879-4E3B-BFFC-19995470F0CE}">
      <dgm:prSet/>
      <dgm:spPr/>
      <dgm:t>
        <a:bodyPr/>
        <a:lstStyle/>
        <a:p>
          <a:endParaRPr lang="en-US"/>
        </a:p>
      </dgm:t>
    </dgm:pt>
    <dgm:pt modelId="{F71D2C40-CF2B-4BEA-83EB-6A07D244B571}" type="sibTrans" cxnId="{C84B70CC-E879-4E3B-BFFC-19995470F0CE}">
      <dgm:prSet/>
      <dgm:spPr/>
      <dgm:t>
        <a:bodyPr/>
        <a:lstStyle/>
        <a:p>
          <a:endParaRPr lang="en-US"/>
        </a:p>
      </dgm:t>
    </dgm:pt>
    <dgm:pt modelId="{A5DA7D17-CD20-495F-815D-95336704EE1F}">
      <dgm:prSet phldr="0"/>
      <dgm:spPr/>
      <dgm:t>
        <a:bodyPr/>
        <a:lstStyle/>
        <a:p>
          <a:r>
            <a:rPr lang="en-US" dirty="0">
              <a:latin typeface="Corbel"/>
            </a:rPr>
            <a:t>CEO</a:t>
          </a:r>
        </a:p>
      </dgm:t>
    </dgm:pt>
    <dgm:pt modelId="{40F8B766-C55D-4067-84D5-9E51010B30DE}" type="parTrans" cxnId="{00B63BD7-8B6E-4F8F-991A-AAB708BDE589}">
      <dgm:prSet/>
      <dgm:spPr/>
      <dgm:t>
        <a:bodyPr/>
        <a:lstStyle/>
        <a:p>
          <a:endParaRPr lang="en-US"/>
        </a:p>
      </dgm:t>
    </dgm:pt>
    <dgm:pt modelId="{44E9C571-5585-4273-9D88-59D74EDD8428}" type="sibTrans" cxnId="{00B63BD7-8B6E-4F8F-991A-AAB708BDE589}">
      <dgm:prSet/>
      <dgm:spPr/>
      <dgm:t>
        <a:bodyPr/>
        <a:lstStyle/>
        <a:p>
          <a:endParaRPr lang="en-US"/>
        </a:p>
      </dgm:t>
    </dgm:pt>
    <dgm:pt modelId="{E0409A81-B6A0-4F22-927C-CC61E579F1B9}">
      <dgm:prSet phldr="0"/>
      <dgm:spPr/>
      <dgm:t>
        <a:bodyPr/>
        <a:lstStyle/>
        <a:p>
          <a:r>
            <a:rPr lang="en-US" dirty="0">
              <a:latin typeface="Corbel"/>
            </a:rPr>
            <a:t>Founder</a:t>
          </a:r>
        </a:p>
      </dgm:t>
    </dgm:pt>
    <dgm:pt modelId="{CE0BB203-B2EF-4F94-A374-D62DAB62B8DF}" type="parTrans" cxnId="{2D1B7249-E9C1-40C3-8D27-AD5F687830D3}">
      <dgm:prSet/>
      <dgm:spPr/>
      <dgm:t>
        <a:bodyPr/>
        <a:lstStyle/>
        <a:p>
          <a:endParaRPr lang="en-US"/>
        </a:p>
      </dgm:t>
    </dgm:pt>
    <dgm:pt modelId="{4A63588A-5809-451A-A863-E30C149FFDDC}" type="sibTrans" cxnId="{2D1B7249-E9C1-40C3-8D27-AD5F687830D3}">
      <dgm:prSet/>
      <dgm:spPr/>
      <dgm:t>
        <a:bodyPr/>
        <a:lstStyle/>
        <a:p>
          <a:endParaRPr lang="en-US"/>
        </a:p>
      </dgm:t>
    </dgm:pt>
    <dgm:pt modelId="{64A2D741-FC1F-4EE7-AFDB-88BAA924E022}" type="pres">
      <dgm:prSet presAssocID="{9B9CC810-FA74-40A3-A31C-A9CBE88C8487}" presName="diagram" presStyleCnt="0">
        <dgm:presLayoutVars>
          <dgm:dir/>
          <dgm:resizeHandles val="exact"/>
        </dgm:presLayoutVars>
      </dgm:prSet>
      <dgm:spPr/>
    </dgm:pt>
    <dgm:pt modelId="{A8A26F45-6A65-41BF-98D5-718D6EB87FAB}" type="pres">
      <dgm:prSet presAssocID="{405B9EDF-5AF4-4578-89BD-A74ACB7CDD6C}" presName="node" presStyleLbl="node1" presStyleIdx="0" presStyleCnt="30">
        <dgm:presLayoutVars>
          <dgm:bulletEnabled val="1"/>
        </dgm:presLayoutVars>
      </dgm:prSet>
      <dgm:spPr/>
    </dgm:pt>
    <dgm:pt modelId="{CCE6FB7E-B27E-4F84-AA53-632C5021372F}" type="pres">
      <dgm:prSet presAssocID="{554CFEF8-EEDE-4644-A929-80500764009B}" presName="sibTrans" presStyleCnt="0"/>
      <dgm:spPr/>
    </dgm:pt>
    <dgm:pt modelId="{6A857A8D-F484-411E-A898-D51DB922F184}" type="pres">
      <dgm:prSet presAssocID="{2B913B14-F9C1-4DAE-BA7E-79885483C793}" presName="node" presStyleLbl="node1" presStyleIdx="1" presStyleCnt="30">
        <dgm:presLayoutVars>
          <dgm:bulletEnabled val="1"/>
        </dgm:presLayoutVars>
      </dgm:prSet>
      <dgm:spPr/>
    </dgm:pt>
    <dgm:pt modelId="{68B54BCA-5ED1-4EAD-9B3C-747E3C30882E}" type="pres">
      <dgm:prSet presAssocID="{496E2C63-D77E-4D0F-A10D-EC76DEFD430E}" presName="sibTrans" presStyleCnt="0"/>
      <dgm:spPr/>
    </dgm:pt>
    <dgm:pt modelId="{AAF08025-18BE-42EF-B1BE-4C48A2B8AF62}" type="pres">
      <dgm:prSet presAssocID="{E8B74A96-B744-45A2-AC2A-3F96BA5ED356}" presName="node" presStyleLbl="node1" presStyleIdx="2" presStyleCnt="30">
        <dgm:presLayoutVars>
          <dgm:bulletEnabled val="1"/>
        </dgm:presLayoutVars>
      </dgm:prSet>
      <dgm:spPr/>
    </dgm:pt>
    <dgm:pt modelId="{584D1F00-196D-4825-83D0-5E8B10540FFF}" type="pres">
      <dgm:prSet presAssocID="{36B1A449-0FF6-4B5B-9D5E-E7E04F7D6C7A}" presName="sibTrans" presStyleCnt="0"/>
      <dgm:spPr/>
    </dgm:pt>
    <dgm:pt modelId="{15385C13-5AED-401A-9DAB-ECBAAB7E1F14}" type="pres">
      <dgm:prSet presAssocID="{D5338F8B-AB0F-42DE-9B90-A67F50EA3E42}" presName="node" presStyleLbl="node1" presStyleIdx="3" presStyleCnt="30">
        <dgm:presLayoutVars>
          <dgm:bulletEnabled val="1"/>
        </dgm:presLayoutVars>
      </dgm:prSet>
      <dgm:spPr/>
    </dgm:pt>
    <dgm:pt modelId="{F6EA30E9-8D95-461B-90BD-7A0EF6779E82}" type="pres">
      <dgm:prSet presAssocID="{E4E32401-7C29-4E73-8093-A04E8079C434}" presName="sibTrans" presStyleCnt="0"/>
      <dgm:spPr/>
    </dgm:pt>
    <dgm:pt modelId="{95F277A4-D091-4F00-9E23-A771A584A0B0}" type="pres">
      <dgm:prSet presAssocID="{42CF4AAC-FEC3-4317-8C9D-E1D4A0271CE5}" presName="node" presStyleLbl="node1" presStyleIdx="4" presStyleCnt="30">
        <dgm:presLayoutVars>
          <dgm:bulletEnabled val="1"/>
        </dgm:presLayoutVars>
      </dgm:prSet>
      <dgm:spPr/>
    </dgm:pt>
    <dgm:pt modelId="{02B65D1D-1ECE-412F-B266-5218054A189A}" type="pres">
      <dgm:prSet presAssocID="{54FB7267-8733-4FF4-8973-817FEAF5F2F0}" presName="sibTrans" presStyleCnt="0"/>
      <dgm:spPr/>
    </dgm:pt>
    <dgm:pt modelId="{1B421781-B01E-4201-BD98-49D14E2EE6CF}" type="pres">
      <dgm:prSet presAssocID="{3F54CA5F-246F-4F28-8244-5361E7A8C770}" presName="node" presStyleLbl="node1" presStyleIdx="5" presStyleCnt="30">
        <dgm:presLayoutVars>
          <dgm:bulletEnabled val="1"/>
        </dgm:presLayoutVars>
      </dgm:prSet>
      <dgm:spPr/>
    </dgm:pt>
    <dgm:pt modelId="{DA76EC9F-FA73-434A-93B3-B9E74D666814}" type="pres">
      <dgm:prSet presAssocID="{A6EECF87-1A3D-4421-80F4-3D5D7564FE82}" presName="sibTrans" presStyleCnt="0"/>
      <dgm:spPr/>
    </dgm:pt>
    <dgm:pt modelId="{4435F52C-43E3-4527-BB07-4EAE02FF26A1}" type="pres">
      <dgm:prSet presAssocID="{A5DA7D17-CD20-495F-815D-95336704EE1F}" presName="node" presStyleLbl="node1" presStyleIdx="6" presStyleCnt="30">
        <dgm:presLayoutVars>
          <dgm:bulletEnabled val="1"/>
        </dgm:presLayoutVars>
      </dgm:prSet>
      <dgm:spPr/>
    </dgm:pt>
    <dgm:pt modelId="{F3DAC8C8-1F26-46B0-A5DA-73D338081091}" type="pres">
      <dgm:prSet presAssocID="{44E9C571-5585-4273-9D88-59D74EDD8428}" presName="sibTrans" presStyleCnt="0"/>
      <dgm:spPr/>
    </dgm:pt>
    <dgm:pt modelId="{3948F225-9F47-4383-9B47-D67F973DE707}" type="pres">
      <dgm:prSet presAssocID="{BD904BA0-78AC-4870-B3A0-D723BE983D84}" presName="node" presStyleLbl="node1" presStyleIdx="7" presStyleCnt="30">
        <dgm:presLayoutVars>
          <dgm:bulletEnabled val="1"/>
        </dgm:presLayoutVars>
      </dgm:prSet>
      <dgm:spPr/>
    </dgm:pt>
    <dgm:pt modelId="{CC6244B5-1587-4486-B93F-5ED8DE433A4E}" type="pres">
      <dgm:prSet presAssocID="{4D029DCB-4ED4-492A-A363-CC23524C51E2}" presName="sibTrans" presStyleCnt="0"/>
      <dgm:spPr/>
    </dgm:pt>
    <dgm:pt modelId="{ECF94EF5-4CAC-434F-96FE-80A91755FF5A}" type="pres">
      <dgm:prSet presAssocID="{90F5E0EF-3CDA-4132-99C2-AFF9343976E9}" presName="node" presStyleLbl="node1" presStyleIdx="8" presStyleCnt="30">
        <dgm:presLayoutVars>
          <dgm:bulletEnabled val="1"/>
        </dgm:presLayoutVars>
      </dgm:prSet>
      <dgm:spPr/>
    </dgm:pt>
    <dgm:pt modelId="{F3B62F70-30CD-48A9-9F4E-E62FFD152B3C}" type="pres">
      <dgm:prSet presAssocID="{51964C68-0FE0-44C7-A61D-571E27190226}" presName="sibTrans" presStyleCnt="0"/>
      <dgm:spPr/>
    </dgm:pt>
    <dgm:pt modelId="{126CC173-F15A-4A3F-B8DB-2575D654F418}" type="pres">
      <dgm:prSet presAssocID="{8E5CF7B6-7F24-4424-9736-6895C50990A9}" presName="node" presStyleLbl="node1" presStyleIdx="9" presStyleCnt="30">
        <dgm:presLayoutVars>
          <dgm:bulletEnabled val="1"/>
        </dgm:presLayoutVars>
      </dgm:prSet>
      <dgm:spPr/>
    </dgm:pt>
    <dgm:pt modelId="{2D02F28A-DDE2-4939-98B7-91471CFBB6CD}" type="pres">
      <dgm:prSet presAssocID="{C8FE1A84-6ADF-4756-B453-5F87B7AECFBE}" presName="sibTrans" presStyleCnt="0"/>
      <dgm:spPr/>
    </dgm:pt>
    <dgm:pt modelId="{C833456D-0607-4EAE-83E8-A58C5ABE19D4}" type="pres">
      <dgm:prSet presAssocID="{17AB41AB-D0AA-40A2-BD26-0EDB3B9B6316}" presName="node" presStyleLbl="node1" presStyleIdx="10" presStyleCnt="30">
        <dgm:presLayoutVars>
          <dgm:bulletEnabled val="1"/>
        </dgm:presLayoutVars>
      </dgm:prSet>
      <dgm:spPr/>
    </dgm:pt>
    <dgm:pt modelId="{5B65A62C-DE5D-439C-BE53-2952FF3529FD}" type="pres">
      <dgm:prSet presAssocID="{699DE344-5C49-4803-AA88-914DC3122BEE}" presName="sibTrans" presStyleCnt="0"/>
      <dgm:spPr/>
    </dgm:pt>
    <dgm:pt modelId="{A8D51016-79D3-48D4-8133-2B467014A102}" type="pres">
      <dgm:prSet presAssocID="{C02077E3-0043-46D3-BA44-40E533F35D2C}" presName="node" presStyleLbl="node1" presStyleIdx="11" presStyleCnt="30">
        <dgm:presLayoutVars>
          <dgm:bulletEnabled val="1"/>
        </dgm:presLayoutVars>
      </dgm:prSet>
      <dgm:spPr/>
    </dgm:pt>
    <dgm:pt modelId="{FAF2BE3F-62E1-4EF5-AAEB-386DE7ED4A3B}" type="pres">
      <dgm:prSet presAssocID="{ED82F454-E698-4F87-A2ED-CB9F862526FB}" presName="sibTrans" presStyleCnt="0"/>
      <dgm:spPr/>
    </dgm:pt>
    <dgm:pt modelId="{20F3195D-C83A-45FF-85BA-7AEA8214F8A0}" type="pres">
      <dgm:prSet presAssocID="{522C9DBE-4121-4503-A381-8BA7AD947019}" presName="node" presStyleLbl="node1" presStyleIdx="12" presStyleCnt="30">
        <dgm:presLayoutVars>
          <dgm:bulletEnabled val="1"/>
        </dgm:presLayoutVars>
      </dgm:prSet>
      <dgm:spPr/>
    </dgm:pt>
    <dgm:pt modelId="{B4D1F742-5121-44F6-BBBF-B0C9C133791D}" type="pres">
      <dgm:prSet presAssocID="{F33C70B1-5F7D-4F84-A250-F7A681CAF22A}" presName="sibTrans" presStyleCnt="0"/>
      <dgm:spPr/>
    </dgm:pt>
    <dgm:pt modelId="{1E26173D-E9A9-4B06-8D1D-D74EE97359FE}" type="pres">
      <dgm:prSet presAssocID="{983BC918-A6A5-4795-9449-F1C0DED239CB}" presName="node" presStyleLbl="node1" presStyleIdx="13" presStyleCnt="30">
        <dgm:presLayoutVars>
          <dgm:bulletEnabled val="1"/>
        </dgm:presLayoutVars>
      </dgm:prSet>
      <dgm:spPr/>
    </dgm:pt>
    <dgm:pt modelId="{4B7FA945-A348-4B8B-B92B-D25CA8EC603C}" type="pres">
      <dgm:prSet presAssocID="{9C300398-E480-4218-AE30-95C7EEEA010F}" presName="sibTrans" presStyleCnt="0"/>
      <dgm:spPr/>
    </dgm:pt>
    <dgm:pt modelId="{9C8ED100-35B1-4567-B5BB-6675979B7D6D}" type="pres">
      <dgm:prSet presAssocID="{2F4154D9-6D9C-49DE-A859-17C35393476D}" presName="node" presStyleLbl="node1" presStyleIdx="14" presStyleCnt="30">
        <dgm:presLayoutVars>
          <dgm:bulletEnabled val="1"/>
        </dgm:presLayoutVars>
      </dgm:prSet>
      <dgm:spPr/>
    </dgm:pt>
    <dgm:pt modelId="{420073DC-8185-4310-B787-BF01493E230C}" type="pres">
      <dgm:prSet presAssocID="{4E78C5E6-7609-42CA-B684-719273C5B917}" presName="sibTrans" presStyleCnt="0"/>
      <dgm:spPr/>
    </dgm:pt>
    <dgm:pt modelId="{B012D57D-BDF6-4261-B554-F9872C3E32A0}" type="pres">
      <dgm:prSet presAssocID="{1D8D1511-166A-4A57-95C1-69384F9C7D83}" presName="node" presStyleLbl="node1" presStyleIdx="15" presStyleCnt="30">
        <dgm:presLayoutVars>
          <dgm:bulletEnabled val="1"/>
        </dgm:presLayoutVars>
      </dgm:prSet>
      <dgm:spPr/>
    </dgm:pt>
    <dgm:pt modelId="{32F11E4F-CEF5-4E69-B0A4-FF838C5F3456}" type="pres">
      <dgm:prSet presAssocID="{12EA5ED2-4C60-412B-AD72-CBBA3E889A25}" presName="sibTrans" presStyleCnt="0"/>
      <dgm:spPr/>
    </dgm:pt>
    <dgm:pt modelId="{37A0BC57-25FE-42FC-AFEA-1941A82FC974}" type="pres">
      <dgm:prSet presAssocID="{7CE7F69E-1AB5-4F4E-8AEF-5BD56DBC195A}" presName="node" presStyleLbl="node1" presStyleIdx="16" presStyleCnt="30">
        <dgm:presLayoutVars>
          <dgm:bulletEnabled val="1"/>
        </dgm:presLayoutVars>
      </dgm:prSet>
      <dgm:spPr/>
    </dgm:pt>
    <dgm:pt modelId="{BFDCAEEA-0429-4D57-9AA4-F7CFB2A4FE16}" type="pres">
      <dgm:prSet presAssocID="{E313ACB3-285C-4E96-BAE5-29E6C2C7AE47}" presName="sibTrans" presStyleCnt="0"/>
      <dgm:spPr/>
    </dgm:pt>
    <dgm:pt modelId="{DCA9B867-4E38-4CE0-A014-A73804C12715}" type="pres">
      <dgm:prSet presAssocID="{9D3E404D-47DD-42BA-9624-482763FFA182}" presName="node" presStyleLbl="node1" presStyleIdx="17" presStyleCnt="30">
        <dgm:presLayoutVars>
          <dgm:bulletEnabled val="1"/>
        </dgm:presLayoutVars>
      </dgm:prSet>
      <dgm:spPr/>
    </dgm:pt>
    <dgm:pt modelId="{127B8DCD-7C61-4740-8E44-D8C4A3B48358}" type="pres">
      <dgm:prSet presAssocID="{B4488940-665B-49D1-BA15-DEB082F52C88}" presName="sibTrans" presStyleCnt="0"/>
      <dgm:spPr/>
    </dgm:pt>
    <dgm:pt modelId="{93A7AAE9-B0A5-464F-854A-405DE4911834}" type="pres">
      <dgm:prSet presAssocID="{5FC28D39-A551-4BC2-B515-6FC4FD36E1C2}" presName="node" presStyleLbl="node1" presStyleIdx="18" presStyleCnt="30">
        <dgm:presLayoutVars>
          <dgm:bulletEnabled val="1"/>
        </dgm:presLayoutVars>
      </dgm:prSet>
      <dgm:spPr/>
    </dgm:pt>
    <dgm:pt modelId="{502C0077-FDAF-4D89-A9E3-085B78C56A05}" type="pres">
      <dgm:prSet presAssocID="{F71D2C40-CF2B-4BEA-83EB-6A07D244B571}" presName="sibTrans" presStyleCnt="0"/>
      <dgm:spPr/>
    </dgm:pt>
    <dgm:pt modelId="{36D1CEDC-D284-4C8F-B794-009ACD4FCC08}" type="pres">
      <dgm:prSet presAssocID="{E0409A81-B6A0-4F22-927C-CC61E579F1B9}" presName="node" presStyleLbl="node1" presStyleIdx="19" presStyleCnt="30">
        <dgm:presLayoutVars>
          <dgm:bulletEnabled val="1"/>
        </dgm:presLayoutVars>
      </dgm:prSet>
      <dgm:spPr/>
    </dgm:pt>
    <dgm:pt modelId="{1C32F586-98B7-483E-8071-244A7F1A62D3}" type="pres">
      <dgm:prSet presAssocID="{4A63588A-5809-451A-A863-E30C149FFDDC}" presName="sibTrans" presStyleCnt="0"/>
      <dgm:spPr/>
    </dgm:pt>
    <dgm:pt modelId="{9C631747-1F36-4029-A4FA-737598CCC096}" type="pres">
      <dgm:prSet presAssocID="{B6509596-B5FE-436F-A652-303A3A939BB6}" presName="node" presStyleLbl="node1" presStyleIdx="20" presStyleCnt="30">
        <dgm:presLayoutVars>
          <dgm:bulletEnabled val="1"/>
        </dgm:presLayoutVars>
      </dgm:prSet>
      <dgm:spPr/>
    </dgm:pt>
    <dgm:pt modelId="{ED6429F9-0251-4CC1-8D51-C2292BCF26F5}" type="pres">
      <dgm:prSet presAssocID="{A70E4B48-834C-4A63-A130-EC25CE2F5671}" presName="sibTrans" presStyleCnt="0"/>
      <dgm:spPr/>
    </dgm:pt>
    <dgm:pt modelId="{163EFCD4-E747-4A90-869D-D28FA24444B9}" type="pres">
      <dgm:prSet presAssocID="{36449DF5-5370-48DD-B5B5-543EA40225B7}" presName="node" presStyleLbl="node1" presStyleIdx="21" presStyleCnt="30">
        <dgm:presLayoutVars>
          <dgm:bulletEnabled val="1"/>
        </dgm:presLayoutVars>
      </dgm:prSet>
      <dgm:spPr/>
    </dgm:pt>
    <dgm:pt modelId="{15236084-A586-4E30-BF1F-8D0CB8E534FC}" type="pres">
      <dgm:prSet presAssocID="{91D969B1-07F5-4599-BC52-1E48C9C18917}" presName="sibTrans" presStyleCnt="0"/>
      <dgm:spPr/>
    </dgm:pt>
    <dgm:pt modelId="{5F668E40-36F8-4D0A-BA18-B64C20319C33}" type="pres">
      <dgm:prSet presAssocID="{606434A1-09B6-4AAD-B5FD-C0989D98E330}" presName="node" presStyleLbl="node1" presStyleIdx="22" presStyleCnt="30">
        <dgm:presLayoutVars>
          <dgm:bulletEnabled val="1"/>
        </dgm:presLayoutVars>
      </dgm:prSet>
      <dgm:spPr/>
    </dgm:pt>
    <dgm:pt modelId="{609B19DF-D347-4FE8-AD09-7EBB85A06FBD}" type="pres">
      <dgm:prSet presAssocID="{D743C747-F2A9-48B2-ADC2-67A9554E7EFB}" presName="sibTrans" presStyleCnt="0"/>
      <dgm:spPr/>
    </dgm:pt>
    <dgm:pt modelId="{35E30FF4-B3F7-414B-94EF-6BD42F28681A}" type="pres">
      <dgm:prSet presAssocID="{9153479F-865D-48F0-B99A-04D2B5294E8D}" presName="node" presStyleLbl="node1" presStyleIdx="23" presStyleCnt="30">
        <dgm:presLayoutVars>
          <dgm:bulletEnabled val="1"/>
        </dgm:presLayoutVars>
      </dgm:prSet>
      <dgm:spPr/>
    </dgm:pt>
    <dgm:pt modelId="{9D303987-6F8B-4C76-8304-40C8BAB5887F}" type="pres">
      <dgm:prSet presAssocID="{5A9A1CE2-A136-4EEA-8E06-E6DC0C8802F0}" presName="sibTrans" presStyleCnt="0"/>
      <dgm:spPr/>
    </dgm:pt>
    <dgm:pt modelId="{C7BACD9E-6BF2-42DD-9B90-3845959B313D}" type="pres">
      <dgm:prSet presAssocID="{7C366EB1-892C-4C8D-876B-3DED4E12C530}" presName="node" presStyleLbl="node1" presStyleIdx="24" presStyleCnt="30">
        <dgm:presLayoutVars>
          <dgm:bulletEnabled val="1"/>
        </dgm:presLayoutVars>
      </dgm:prSet>
      <dgm:spPr/>
    </dgm:pt>
    <dgm:pt modelId="{F9FF2B22-DF52-4E7C-8572-D21111A3A48D}" type="pres">
      <dgm:prSet presAssocID="{F1F3AC0D-C3C1-46D6-87F4-A2E7AEA0649B}" presName="sibTrans" presStyleCnt="0"/>
      <dgm:spPr/>
    </dgm:pt>
    <dgm:pt modelId="{80106182-4BF1-44E0-9EBE-308C05355659}" type="pres">
      <dgm:prSet presAssocID="{280135B3-DE3A-41B7-9B21-B196B5D69988}" presName="node" presStyleLbl="node1" presStyleIdx="25" presStyleCnt="30">
        <dgm:presLayoutVars>
          <dgm:bulletEnabled val="1"/>
        </dgm:presLayoutVars>
      </dgm:prSet>
      <dgm:spPr/>
    </dgm:pt>
    <dgm:pt modelId="{257B422F-79EB-4E76-8E50-3CB89C964176}" type="pres">
      <dgm:prSet presAssocID="{E74A566C-C44C-4B10-B24D-2AB5273DCEC3}" presName="sibTrans" presStyleCnt="0"/>
      <dgm:spPr/>
    </dgm:pt>
    <dgm:pt modelId="{87A3C43F-C25D-4996-9138-FE6B9B05658F}" type="pres">
      <dgm:prSet presAssocID="{3267F944-662B-4753-A3C7-AD4B1DD0FB70}" presName="node" presStyleLbl="node1" presStyleIdx="26" presStyleCnt="30">
        <dgm:presLayoutVars>
          <dgm:bulletEnabled val="1"/>
        </dgm:presLayoutVars>
      </dgm:prSet>
      <dgm:spPr/>
    </dgm:pt>
    <dgm:pt modelId="{53C199F5-B33D-4E0F-8AEB-5CFC5994DA5C}" type="pres">
      <dgm:prSet presAssocID="{67549BFD-211E-46D7-A37A-E96A3F0A87D6}" presName="sibTrans" presStyleCnt="0"/>
      <dgm:spPr/>
    </dgm:pt>
    <dgm:pt modelId="{F0191BCB-2308-42AE-A4F0-5FE36326E4DF}" type="pres">
      <dgm:prSet presAssocID="{E51B8DEB-F755-4EAB-A753-9F6E79B56E2D}" presName="node" presStyleLbl="node1" presStyleIdx="27" presStyleCnt="30">
        <dgm:presLayoutVars>
          <dgm:bulletEnabled val="1"/>
        </dgm:presLayoutVars>
      </dgm:prSet>
      <dgm:spPr/>
    </dgm:pt>
    <dgm:pt modelId="{EBEDD06B-1B33-4039-B236-D8B325A6E21A}" type="pres">
      <dgm:prSet presAssocID="{C46AAE32-D015-4BD8-A882-27E34274F48F}" presName="sibTrans" presStyleCnt="0"/>
      <dgm:spPr/>
    </dgm:pt>
    <dgm:pt modelId="{C53C4DF6-F75E-4362-B1E1-A3CDEEEED80F}" type="pres">
      <dgm:prSet presAssocID="{63725841-E942-428F-B4C2-86AD7E77B597}" presName="node" presStyleLbl="node1" presStyleIdx="28" presStyleCnt="30">
        <dgm:presLayoutVars>
          <dgm:bulletEnabled val="1"/>
        </dgm:presLayoutVars>
      </dgm:prSet>
      <dgm:spPr/>
    </dgm:pt>
    <dgm:pt modelId="{A4D4CB8C-ECB8-4AE0-BAF9-7D780CECB1CB}" type="pres">
      <dgm:prSet presAssocID="{F4D9401D-952F-470C-96FD-F20CA6100E79}" presName="sibTrans" presStyleCnt="0"/>
      <dgm:spPr/>
    </dgm:pt>
    <dgm:pt modelId="{F1C8BBA3-5B14-40CA-B109-87B4CA97F34F}" type="pres">
      <dgm:prSet presAssocID="{741B42DC-F5EF-41D6-AA25-A49CCB3AA938}" presName="node" presStyleLbl="node1" presStyleIdx="29" presStyleCnt="30">
        <dgm:presLayoutVars>
          <dgm:bulletEnabled val="1"/>
        </dgm:presLayoutVars>
      </dgm:prSet>
      <dgm:spPr/>
    </dgm:pt>
  </dgm:ptLst>
  <dgm:cxnLst>
    <dgm:cxn modelId="{DFA84809-86EA-4F0F-9AA7-2155735CFCDF}" type="presOf" srcId="{9D3E404D-47DD-42BA-9624-482763FFA182}" destId="{DCA9B867-4E38-4CE0-A014-A73804C12715}" srcOrd="0" destOrd="0" presId="urn:microsoft.com/office/officeart/2005/8/layout/default"/>
    <dgm:cxn modelId="{C9DC580B-AB69-4A9C-916A-C803DF544DF3}" srcId="{9B9CC810-FA74-40A3-A31C-A9CBE88C8487}" destId="{2B913B14-F9C1-4DAE-BA7E-79885483C793}" srcOrd="1" destOrd="0" parTransId="{D37648F3-F8A2-49EB-816A-8BF6493497BE}" sibTransId="{496E2C63-D77E-4D0F-A10D-EC76DEFD430E}"/>
    <dgm:cxn modelId="{5A2BC116-5248-4C19-A128-51147FB28FFE}" srcId="{9B9CC810-FA74-40A3-A31C-A9CBE88C8487}" destId="{606434A1-09B6-4AAD-B5FD-C0989D98E330}" srcOrd="22" destOrd="0" parTransId="{42CEF8C9-6E2A-4B93-9543-B47A16BBA14A}" sibTransId="{D743C747-F2A9-48B2-ADC2-67A9554E7EFB}"/>
    <dgm:cxn modelId="{B0EA281C-6B96-4E94-AEF6-94BC1ADAB6F0}" srcId="{9B9CC810-FA74-40A3-A31C-A9CBE88C8487}" destId="{B6509596-B5FE-436F-A652-303A3A939BB6}" srcOrd="20" destOrd="0" parTransId="{AE7FE61F-636C-4508-811C-10FA34EFD39B}" sibTransId="{A70E4B48-834C-4A63-A130-EC25CE2F5671}"/>
    <dgm:cxn modelId="{E01C501E-ACAC-4DF1-9BCB-5C25E910EF82}" srcId="{9B9CC810-FA74-40A3-A31C-A9CBE88C8487}" destId="{E8B74A96-B744-45A2-AC2A-3F96BA5ED356}" srcOrd="2" destOrd="0" parTransId="{D18CC1D1-3A4C-4861-A846-9C72C26F0398}" sibTransId="{36B1A449-0FF6-4B5B-9D5E-E7E04F7D6C7A}"/>
    <dgm:cxn modelId="{75B4A21E-E73F-4311-BEB2-226B5588E8CC}" srcId="{9B9CC810-FA74-40A3-A31C-A9CBE88C8487}" destId="{7C366EB1-892C-4C8D-876B-3DED4E12C530}" srcOrd="24" destOrd="0" parTransId="{AF106FB3-08A8-47F7-B6D1-48E2E4FC0D77}" sibTransId="{F1F3AC0D-C3C1-46D6-87F4-A2E7AEA0649B}"/>
    <dgm:cxn modelId="{3B0AEE26-9D9F-454F-B1B7-1585554D8ECA}" srcId="{9B9CC810-FA74-40A3-A31C-A9CBE88C8487}" destId="{2F4154D9-6D9C-49DE-A859-17C35393476D}" srcOrd="14" destOrd="0" parTransId="{41B4E3DE-17EC-46DC-A802-45E70437C877}" sibTransId="{4E78C5E6-7609-42CA-B684-719273C5B917}"/>
    <dgm:cxn modelId="{BE2DB529-5019-436B-B2D0-DC6B0901B38A}" type="presOf" srcId="{C02077E3-0043-46D3-BA44-40E533F35D2C}" destId="{A8D51016-79D3-48D4-8133-2B467014A102}" srcOrd="0" destOrd="0" presId="urn:microsoft.com/office/officeart/2005/8/layout/default"/>
    <dgm:cxn modelId="{9B3F0F32-1BE1-4B98-AD0E-93660178FD86}" type="presOf" srcId="{36449DF5-5370-48DD-B5B5-543EA40225B7}" destId="{163EFCD4-E747-4A90-869D-D28FA24444B9}" srcOrd="0" destOrd="0" presId="urn:microsoft.com/office/officeart/2005/8/layout/default"/>
    <dgm:cxn modelId="{D79DCC5E-B532-4049-A364-4B8AC98745E9}" type="presOf" srcId="{9B9CC810-FA74-40A3-A31C-A9CBE88C8487}" destId="{64A2D741-FC1F-4EE7-AFDB-88BAA924E022}" srcOrd="0" destOrd="0" presId="urn:microsoft.com/office/officeart/2005/8/layout/default"/>
    <dgm:cxn modelId="{ED95E45E-A5A2-4540-88DB-8352ED38084A}" srcId="{9B9CC810-FA74-40A3-A31C-A9CBE88C8487}" destId="{D5338F8B-AB0F-42DE-9B90-A67F50EA3E42}" srcOrd="3" destOrd="0" parTransId="{397B6A1A-D8EE-496B-890A-43CDDF4B7D50}" sibTransId="{E4E32401-7C29-4E73-8093-A04E8079C434}"/>
    <dgm:cxn modelId="{99F09263-DCB5-493F-AF03-6FA3D1306C78}" type="presOf" srcId="{741B42DC-F5EF-41D6-AA25-A49CCB3AA938}" destId="{F1C8BBA3-5B14-40CA-B109-87B4CA97F34F}" srcOrd="0" destOrd="0" presId="urn:microsoft.com/office/officeart/2005/8/layout/default"/>
    <dgm:cxn modelId="{2D1B7249-E9C1-40C3-8D27-AD5F687830D3}" srcId="{9B9CC810-FA74-40A3-A31C-A9CBE88C8487}" destId="{E0409A81-B6A0-4F22-927C-CC61E579F1B9}" srcOrd="19" destOrd="0" parTransId="{CE0BB203-B2EF-4F94-A374-D62DAB62B8DF}" sibTransId="{4A63588A-5809-451A-A863-E30C149FFDDC}"/>
    <dgm:cxn modelId="{48B10A6A-9CE6-4831-AB9F-2D9B1E03A6C2}" type="presOf" srcId="{5FC28D39-A551-4BC2-B515-6FC4FD36E1C2}" destId="{93A7AAE9-B0A5-464F-854A-405DE4911834}" srcOrd="0" destOrd="0" presId="urn:microsoft.com/office/officeart/2005/8/layout/default"/>
    <dgm:cxn modelId="{6AB3666E-7119-46D3-98D3-B1ACD106D3B1}" srcId="{9B9CC810-FA74-40A3-A31C-A9CBE88C8487}" destId="{7CE7F69E-1AB5-4F4E-8AEF-5BD56DBC195A}" srcOrd="16" destOrd="0" parTransId="{9C8BAD53-1356-4EB6-833E-B6E4913B5476}" sibTransId="{E313ACB3-285C-4E96-BAE5-29E6C2C7AE47}"/>
    <dgm:cxn modelId="{A7CBEA4F-F843-45D5-9CB3-6B0924A9EA83}" srcId="{9B9CC810-FA74-40A3-A31C-A9CBE88C8487}" destId="{3267F944-662B-4753-A3C7-AD4B1DD0FB70}" srcOrd="26" destOrd="0" parTransId="{0FD64120-3623-4F8F-A5A0-43F49877C09D}" sibTransId="{67549BFD-211E-46D7-A37A-E96A3F0A87D6}"/>
    <dgm:cxn modelId="{C2479970-B0FA-4D1E-A861-E450FDDC667A}" type="presOf" srcId="{983BC918-A6A5-4795-9449-F1C0DED239CB}" destId="{1E26173D-E9A9-4B06-8D1D-D74EE97359FE}" srcOrd="0" destOrd="0" presId="urn:microsoft.com/office/officeart/2005/8/layout/default"/>
    <dgm:cxn modelId="{63A27451-849F-409A-A653-CB489A854121}" type="presOf" srcId="{2F4154D9-6D9C-49DE-A859-17C35393476D}" destId="{9C8ED100-35B1-4567-B5BB-6675979B7D6D}" srcOrd="0" destOrd="0" presId="urn:microsoft.com/office/officeart/2005/8/layout/default"/>
    <dgm:cxn modelId="{A98C2352-8C0D-4572-AB5F-768C49FDAB37}" srcId="{9B9CC810-FA74-40A3-A31C-A9CBE88C8487}" destId="{BD904BA0-78AC-4870-B3A0-D723BE983D84}" srcOrd="7" destOrd="0" parTransId="{BAD4F6BA-520C-4A71-9780-954C1ADD3477}" sibTransId="{4D029DCB-4ED4-492A-A363-CC23524C51E2}"/>
    <dgm:cxn modelId="{8D10FF72-485B-4A70-85AB-5B675F5F7DA8}" type="presOf" srcId="{17AB41AB-D0AA-40A2-BD26-0EDB3B9B6316}" destId="{C833456D-0607-4EAE-83E8-A58C5ABE19D4}" srcOrd="0" destOrd="0" presId="urn:microsoft.com/office/officeart/2005/8/layout/default"/>
    <dgm:cxn modelId="{BE8ADE73-1EFC-451A-B0B7-5AAA3E567CB5}" type="presOf" srcId="{3267F944-662B-4753-A3C7-AD4B1DD0FB70}" destId="{87A3C43F-C25D-4996-9138-FE6B9B05658F}" srcOrd="0" destOrd="0" presId="urn:microsoft.com/office/officeart/2005/8/layout/default"/>
    <dgm:cxn modelId="{E0E70855-036F-43AB-962C-725F1509E4C1}" srcId="{9B9CC810-FA74-40A3-A31C-A9CBE88C8487}" destId="{9153479F-865D-48F0-B99A-04D2B5294E8D}" srcOrd="23" destOrd="0" parTransId="{3A0B8457-B93D-40C3-9094-03FB1059D8B6}" sibTransId="{5A9A1CE2-A136-4EEA-8E06-E6DC0C8802F0}"/>
    <dgm:cxn modelId="{887D1F55-A971-4036-936F-58C306389175}" srcId="{9B9CC810-FA74-40A3-A31C-A9CBE88C8487}" destId="{9D3E404D-47DD-42BA-9624-482763FFA182}" srcOrd="17" destOrd="0" parTransId="{512E170E-0089-4C89-A5BE-594BBB5231D2}" sibTransId="{B4488940-665B-49D1-BA15-DEB082F52C88}"/>
    <dgm:cxn modelId="{5CAA0979-2056-4A11-BE1A-3B2BAF80618F}" srcId="{9B9CC810-FA74-40A3-A31C-A9CBE88C8487}" destId="{C02077E3-0043-46D3-BA44-40E533F35D2C}" srcOrd="11" destOrd="0" parTransId="{015C4C0D-4008-4D7A-B489-B4D019A36AFB}" sibTransId="{ED82F454-E698-4F87-A2ED-CB9F862526FB}"/>
    <dgm:cxn modelId="{F96D4A79-1342-462F-8034-8A772EEBDC37}" type="presOf" srcId="{63725841-E942-428F-B4C2-86AD7E77B597}" destId="{C53C4DF6-F75E-4362-B1E1-A3CDEEEED80F}" srcOrd="0" destOrd="0" presId="urn:microsoft.com/office/officeart/2005/8/layout/default"/>
    <dgm:cxn modelId="{ABCD7788-F498-4F70-BC9A-9B2CED5EF544}" srcId="{9B9CC810-FA74-40A3-A31C-A9CBE88C8487}" destId="{522C9DBE-4121-4503-A381-8BA7AD947019}" srcOrd="12" destOrd="0" parTransId="{8ACEDB4C-04F7-4AAE-BF1A-5216ECE20EE8}" sibTransId="{F33C70B1-5F7D-4F84-A250-F7A681CAF22A}"/>
    <dgm:cxn modelId="{9DA6CA88-E411-4C28-9D9B-A55BCD29EB05}" type="presOf" srcId="{E51B8DEB-F755-4EAB-A753-9F6E79B56E2D}" destId="{F0191BCB-2308-42AE-A4F0-5FE36326E4DF}" srcOrd="0" destOrd="0" presId="urn:microsoft.com/office/officeart/2005/8/layout/default"/>
    <dgm:cxn modelId="{B037F38B-9944-4D8F-8103-4137E40C274B}" type="presOf" srcId="{90F5E0EF-3CDA-4132-99C2-AFF9343976E9}" destId="{ECF94EF5-4CAC-434F-96FE-80A91755FF5A}" srcOrd="0" destOrd="0" presId="urn:microsoft.com/office/officeart/2005/8/layout/default"/>
    <dgm:cxn modelId="{B438168F-687A-43EC-8DF2-2373E400C1AF}" type="presOf" srcId="{2B913B14-F9C1-4DAE-BA7E-79885483C793}" destId="{6A857A8D-F484-411E-A898-D51DB922F184}" srcOrd="0" destOrd="0" presId="urn:microsoft.com/office/officeart/2005/8/layout/default"/>
    <dgm:cxn modelId="{80E15995-3218-4E25-8242-ABC2C894D2E5}" type="presOf" srcId="{8E5CF7B6-7F24-4424-9736-6895C50990A9}" destId="{126CC173-F15A-4A3F-B8DB-2575D654F418}" srcOrd="0" destOrd="0" presId="urn:microsoft.com/office/officeart/2005/8/layout/default"/>
    <dgm:cxn modelId="{C506249B-D3EA-49BC-8705-A82130321549}" type="presOf" srcId="{B6509596-B5FE-436F-A652-303A3A939BB6}" destId="{9C631747-1F36-4029-A4FA-737598CCC096}" srcOrd="0" destOrd="0" presId="urn:microsoft.com/office/officeart/2005/8/layout/default"/>
    <dgm:cxn modelId="{819EFFA4-CADA-453E-B62A-2412F79F8561}" srcId="{9B9CC810-FA74-40A3-A31C-A9CBE88C8487}" destId="{42CF4AAC-FEC3-4317-8C9D-E1D4A0271CE5}" srcOrd="4" destOrd="0" parTransId="{C641A84E-E341-4AB8-AF6C-B5908AB03C92}" sibTransId="{54FB7267-8733-4FF4-8973-817FEAF5F2F0}"/>
    <dgm:cxn modelId="{140159A6-C668-4485-ADD2-A6B38E112140}" type="presOf" srcId="{E8B74A96-B744-45A2-AC2A-3F96BA5ED356}" destId="{AAF08025-18BE-42EF-B1BE-4C48A2B8AF62}" srcOrd="0" destOrd="0" presId="urn:microsoft.com/office/officeart/2005/8/layout/default"/>
    <dgm:cxn modelId="{CFBF11AD-05D9-4133-959D-BDA30C8E082E}" type="presOf" srcId="{7CE7F69E-1AB5-4F4E-8AEF-5BD56DBC195A}" destId="{37A0BC57-25FE-42FC-AFEA-1941A82FC974}" srcOrd="0" destOrd="0" presId="urn:microsoft.com/office/officeart/2005/8/layout/default"/>
    <dgm:cxn modelId="{1D1FB7B0-8623-4FE5-A408-CE7B8AD2F552}" srcId="{9B9CC810-FA74-40A3-A31C-A9CBE88C8487}" destId="{36449DF5-5370-48DD-B5B5-543EA40225B7}" srcOrd="21" destOrd="0" parTransId="{837164A6-E5F7-41B8-8639-FDD6DE486B48}" sibTransId="{91D969B1-07F5-4599-BC52-1E48C9C18917}"/>
    <dgm:cxn modelId="{719F20B1-3038-4294-93B4-4C5D3363C90B}" srcId="{9B9CC810-FA74-40A3-A31C-A9CBE88C8487}" destId="{1D8D1511-166A-4A57-95C1-69384F9C7D83}" srcOrd="15" destOrd="0" parTransId="{C30FD5B7-637D-40FA-906D-D61A9BA29924}" sibTransId="{12EA5ED2-4C60-412B-AD72-CBBA3E889A25}"/>
    <dgm:cxn modelId="{53E8ADB2-FFF2-44D9-AB56-C4530104C78E}" srcId="{9B9CC810-FA74-40A3-A31C-A9CBE88C8487}" destId="{983BC918-A6A5-4795-9449-F1C0DED239CB}" srcOrd="13" destOrd="0" parTransId="{98536624-2777-4731-AF23-215AB304A8EE}" sibTransId="{9C300398-E480-4218-AE30-95C7EEEA010F}"/>
    <dgm:cxn modelId="{B8F853B3-83D3-46C8-8040-AA0AFC425D90}" srcId="{9B9CC810-FA74-40A3-A31C-A9CBE88C8487}" destId="{280135B3-DE3A-41B7-9B21-B196B5D69988}" srcOrd="25" destOrd="0" parTransId="{62C3C145-21EE-492B-98E8-79C62C3B0D23}" sibTransId="{E74A566C-C44C-4B10-B24D-2AB5273DCEC3}"/>
    <dgm:cxn modelId="{96A1DDB6-D73B-4614-82BE-6249C7FCA88A}" type="presOf" srcId="{1D8D1511-166A-4A57-95C1-69384F9C7D83}" destId="{B012D57D-BDF6-4261-B554-F9872C3E32A0}" srcOrd="0" destOrd="0" presId="urn:microsoft.com/office/officeart/2005/8/layout/default"/>
    <dgm:cxn modelId="{289406B7-7247-4467-8310-030204DD2425}" srcId="{9B9CC810-FA74-40A3-A31C-A9CBE88C8487}" destId="{90F5E0EF-3CDA-4132-99C2-AFF9343976E9}" srcOrd="8" destOrd="0" parTransId="{333E236C-32FA-47D5-8B07-E158D3572F4E}" sibTransId="{51964C68-0FE0-44C7-A61D-571E27190226}"/>
    <dgm:cxn modelId="{9794D1B7-6B08-4744-956C-F13A32041523}" type="presOf" srcId="{7C366EB1-892C-4C8D-876B-3DED4E12C530}" destId="{C7BACD9E-6BF2-42DD-9B90-3845959B313D}" srcOrd="0" destOrd="0" presId="urn:microsoft.com/office/officeart/2005/8/layout/default"/>
    <dgm:cxn modelId="{FE8AA3B8-7807-44F1-887A-A6926F7A7EB2}" type="presOf" srcId="{E0409A81-B6A0-4F22-927C-CC61E579F1B9}" destId="{36D1CEDC-D284-4C8F-B794-009ACD4FCC08}" srcOrd="0" destOrd="0" presId="urn:microsoft.com/office/officeart/2005/8/layout/default"/>
    <dgm:cxn modelId="{7428D1BB-DF24-45D5-8268-2292F5829165}" type="presOf" srcId="{D5338F8B-AB0F-42DE-9B90-A67F50EA3E42}" destId="{15385C13-5AED-401A-9DAB-ECBAAB7E1F14}" srcOrd="0" destOrd="0" presId="urn:microsoft.com/office/officeart/2005/8/layout/default"/>
    <dgm:cxn modelId="{A1A33EBF-BB64-4A74-9141-6FA8532960CD}" type="presOf" srcId="{A5DA7D17-CD20-495F-815D-95336704EE1F}" destId="{4435F52C-43E3-4527-BB07-4EAE02FF26A1}" srcOrd="0" destOrd="0" presId="urn:microsoft.com/office/officeart/2005/8/layout/default"/>
    <dgm:cxn modelId="{617D73C3-192D-4F39-A36F-6931B4421C7B}" type="presOf" srcId="{522C9DBE-4121-4503-A381-8BA7AD947019}" destId="{20F3195D-C83A-45FF-85BA-7AEA8214F8A0}" srcOrd="0" destOrd="0" presId="urn:microsoft.com/office/officeart/2005/8/layout/default"/>
    <dgm:cxn modelId="{F2B281C5-697B-4E19-8C21-FC599D3363DD}" srcId="{9B9CC810-FA74-40A3-A31C-A9CBE88C8487}" destId="{8E5CF7B6-7F24-4424-9736-6895C50990A9}" srcOrd="9" destOrd="0" parTransId="{8E80FEB3-4759-4E4F-A806-377533C8EBFE}" sibTransId="{C8FE1A84-6ADF-4756-B453-5F87B7AECFBE}"/>
    <dgm:cxn modelId="{5FE6EFC5-2456-46DD-80F9-B9DFE3817E18}" srcId="{9B9CC810-FA74-40A3-A31C-A9CBE88C8487}" destId="{741B42DC-F5EF-41D6-AA25-A49CCB3AA938}" srcOrd="29" destOrd="0" parTransId="{8B45416E-8A3A-4F39-A12D-EF440B9C4C99}" sibTransId="{905A4F14-D111-4236-80A9-BD1685231CA9}"/>
    <dgm:cxn modelId="{62170DC7-6793-4C9D-A981-62AC7B99A784}" srcId="{9B9CC810-FA74-40A3-A31C-A9CBE88C8487}" destId="{E51B8DEB-F755-4EAB-A753-9F6E79B56E2D}" srcOrd="27" destOrd="0" parTransId="{61489A77-5286-4230-83A4-3DD87B819F24}" sibTransId="{C46AAE32-D015-4BD8-A882-27E34274F48F}"/>
    <dgm:cxn modelId="{2F4687CA-26DA-4957-A394-FEB55C0DF674}" srcId="{9B9CC810-FA74-40A3-A31C-A9CBE88C8487}" destId="{3F54CA5F-246F-4F28-8244-5361E7A8C770}" srcOrd="5" destOrd="0" parTransId="{BB259309-809B-420A-802E-12B9B33B1A51}" sibTransId="{A6EECF87-1A3D-4421-80F4-3D5D7564FE82}"/>
    <dgm:cxn modelId="{C84B70CC-E879-4E3B-BFFC-19995470F0CE}" srcId="{9B9CC810-FA74-40A3-A31C-A9CBE88C8487}" destId="{5FC28D39-A551-4BC2-B515-6FC4FD36E1C2}" srcOrd="18" destOrd="0" parTransId="{3EEDE7D2-5FA6-40F7-90EA-3028239996A6}" sibTransId="{F71D2C40-CF2B-4BEA-83EB-6A07D244B571}"/>
    <dgm:cxn modelId="{D63702D5-601A-44F3-A98B-BA7DDA0C61FC}" type="presOf" srcId="{42CF4AAC-FEC3-4317-8C9D-E1D4A0271CE5}" destId="{95F277A4-D091-4F00-9E23-A771A584A0B0}" srcOrd="0" destOrd="0" presId="urn:microsoft.com/office/officeart/2005/8/layout/default"/>
    <dgm:cxn modelId="{00B63BD7-8B6E-4F8F-991A-AAB708BDE589}" srcId="{9B9CC810-FA74-40A3-A31C-A9CBE88C8487}" destId="{A5DA7D17-CD20-495F-815D-95336704EE1F}" srcOrd="6" destOrd="0" parTransId="{40F8B766-C55D-4067-84D5-9E51010B30DE}" sibTransId="{44E9C571-5585-4273-9D88-59D74EDD8428}"/>
    <dgm:cxn modelId="{899EC0D9-1595-47C0-9A91-065A41BFCE86}" srcId="{9B9CC810-FA74-40A3-A31C-A9CBE88C8487}" destId="{17AB41AB-D0AA-40A2-BD26-0EDB3B9B6316}" srcOrd="10" destOrd="0" parTransId="{4CB76262-DFAC-4F88-80C0-BC1C9913F0B9}" sibTransId="{699DE344-5C49-4803-AA88-914DC3122BEE}"/>
    <dgm:cxn modelId="{297346DA-A0BD-428F-85CB-CC64E6F4CBB6}" type="presOf" srcId="{3F54CA5F-246F-4F28-8244-5361E7A8C770}" destId="{1B421781-B01E-4201-BD98-49D14E2EE6CF}" srcOrd="0" destOrd="0" presId="urn:microsoft.com/office/officeart/2005/8/layout/default"/>
    <dgm:cxn modelId="{EA5804E8-3AEB-4E22-B7C4-B5578F6BD9AD}" type="presOf" srcId="{BD904BA0-78AC-4870-B3A0-D723BE983D84}" destId="{3948F225-9F47-4383-9B47-D67F973DE707}" srcOrd="0" destOrd="0" presId="urn:microsoft.com/office/officeart/2005/8/layout/default"/>
    <dgm:cxn modelId="{97A5ADEB-0D43-4E37-82C3-DD7151A38428}" type="presOf" srcId="{280135B3-DE3A-41B7-9B21-B196B5D69988}" destId="{80106182-4BF1-44E0-9EBE-308C05355659}" srcOrd="0" destOrd="0" presId="urn:microsoft.com/office/officeart/2005/8/layout/default"/>
    <dgm:cxn modelId="{680FDCEB-1CC4-449A-A2F5-55296ED56E09}" type="presOf" srcId="{606434A1-09B6-4AAD-B5FD-C0989D98E330}" destId="{5F668E40-36F8-4D0A-BA18-B64C20319C33}" srcOrd="0" destOrd="0" presId="urn:microsoft.com/office/officeart/2005/8/layout/default"/>
    <dgm:cxn modelId="{489249F3-FA37-4254-AF7A-8934DF7A0A62}" srcId="{9B9CC810-FA74-40A3-A31C-A9CBE88C8487}" destId="{405B9EDF-5AF4-4578-89BD-A74ACB7CDD6C}" srcOrd="0" destOrd="0" parTransId="{91530389-C6BA-4E32-9F10-3F3F327352DA}" sibTransId="{554CFEF8-EEDE-4644-A929-80500764009B}"/>
    <dgm:cxn modelId="{E80CA2F9-23D2-4C99-B892-CC1DF7C44C78}" type="presOf" srcId="{9153479F-865D-48F0-B99A-04D2B5294E8D}" destId="{35E30FF4-B3F7-414B-94EF-6BD42F28681A}" srcOrd="0" destOrd="0" presId="urn:microsoft.com/office/officeart/2005/8/layout/default"/>
    <dgm:cxn modelId="{B979D6F9-27CE-4B82-B558-069E07D714A1}" type="presOf" srcId="{405B9EDF-5AF4-4578-89BD-A74ACB7CDD6C}" destId="{A8A26F45-6A65-41BF-98D5-718D6EB87FAB}" srcOrd="0" destOrd="0" presId="urn:microsoft.com/office/officeart/2005/8/layout/default"/>
    <dgm:cxn modelId="{61E6FFFF-B12A-4C79-BB14-3F8BE89109B2}" srcId="{9B9CC810-FA74-40A3-A31C-A9CBE88C8487}" destId="{63725841-E942-428F-B4C2-86AD7E77B597}" srcOrd="28" destOrd="0" parTransId="{77BCCE8E-6478-4FE5-9C5A-52FF16BB50A2}" sibTransId="{F4D9401D-952F-470C-96FD-F20CA6100E79}"/>
    <dgm:cxn modelId="{8F072924-B768-44C9-85FF-B8BA18D8C0C2}" type="presParOf" srcId="{64A2D741-FC1F-4EE7-AFDB-88BAA924E022}" destId="{A8A26F45-6A65-41BF-98D5-718D6EB87FAB}" srcOrd="0" destOrd="0" presId="urn:microsoft.com/office/officeart/2005/8/layout/default"/>
    <dgm:cxn modelId="{693A6612-B381-454D-ACEB-F23294A051AA}" type="presParOf" srcId="{64A2D741-FC1F-4EE7-AFDB-88BAA924E022}" destId="{CCE6FB7E-B27E-4F84-AA53-632C5021372F}" srcOrd="1" destOrd="0" presId="urn:microsoft.com/office/officeart/2005/8/layout/default"/>
    <dgm:cxn modelId="{5EDC5186-BB1D-46B7-8A31-60478A70C950}" type="presParOf" srcId="{64A2D741-FC1F-4EE7-AFDB-88BAA924E022}" destId="{6A857A8D-F484-411E-A898-D51DB922F184}" srcOrd="2" destOrd="0" presId="urn:microsoft.com/office/officeart/2005/8/layout/default"/>
    <dgm:cxn modelId="{150B8882-2E8E-4C9F-BE65-B9B5AFCBCD50}" type="presParOf" srcId="{64A2D741-FC1F-4EE7-AFDB-88BAA924E022}" destId="{68B54BCA-5ED1-4EAD-9B3C-747E3C30882E}" srcOrd="3" destOrd="0" presId="urn:microsoft.com/office/officeart/2005/8/layout/default"/>
    <dgm:cxn modelId="{E05C414B-D829-46E8-87E6-C6CEDC3DFE10}" type="presParOf" srcId="{64A2D741-FC1F-4EE7-AFDB-88BAA924E022}" destId="{AAF08025-18BE-42EF-B1BE-4C48A2B8AF62}" srcOrd="4" destOrd="0" presId="urn:microsoft.com/office/officeart/2005/8/layout/default"/>
    <dgm:cxn modelId="{8101B788-89C1-4154-80B1-FB0C11713C0E}" type="presParOf" srcId="{64A2D741-FC1F-4EE7-AFDB-88BAA924E022}" destId="{584D1F00-196D-4825-83D0-5E8B10540FFF}" srcOrd="5" destOrd="0" presId="urn:microsoft.com/office/officeart/2005/8/layout/default"/>
    <dgm:cxn modelId="{F84A732D-C595-4807-908D-C4114FEE5138}" type="presParOf" srcId="{64A2D741-FC1F-4EE7-AFDB-88BAA924E022}" destId="{15385C13-5AED-401A-9DAB-ECBAAB7E1F14}" srcOrd="6" destOrd="0" presId="urn:microsoft.com/office/officeart/2005/8/layout/default"/>
    <dgm:cxn modelId="{3E502B7F-C1F7-408A-BD45-B2883165AE73}" type="presParOf" srcId="{64A2D741-FC1F-4EE7-AFDB-88BAA924E022}" destId="{F6EA30E9-8D95-461B-90BD-7A0EF6779E82}" srcOrd="7" destOrd="0" presId="urn:microsoft.com/office/officeart/2005/8/layout/default"/>
    <dgm:cxn modelId="{2C3A147B-6EA4-4374-A80B-603E7670AEE6}" type="presParOf" srcId="{64A2D741-FC1F-4EE7-AFDB-88BAA924E022}" destId="{95F277A4-D091-4F00-9E23-A771A584A0B0}" srcOrd="8" destOrd="0" presId="urn:microsoft.com/office/officeart/2005/8/layout/default"/>
    <dgm:cxn modelId="{A74E933E-D458-403D-9D5C-8865C14844EE}" type="presParOf" srcId="{64A2D741-FC1F-4EE7-AFDB-88BAA924E022}" destId="{02B65D1D-1ECE-412F-B266-5218054A189A}" srcOrd="9" destOrd="0" presId="urn:microsoft.com/office/officeart/2005/8/layout/default"/>
    <dgm:cxn modelId="{47BDCD7D-E86E-45D7-90B5-3DAEA1E02D5C}" type="presParOf" srcId="{64A2D741-FC1F-4EE7-AFDB-88BAA924E022}" destId="{1B421781-B01E-4201-BD98-49D14E2EE6CF}" srcOrd="10" destOrd="0" presId="urn:microsoft.com/office/officeart/2005/8/layout/default"/>
    <dgm:cxn modelId="{78B7CD74-2F71-4222-8E13-86DB096C6229}" type="presParOf" srcId="{64A2D741-FC1F-4EE7-AFDB-88BAA924E022}" destId="{DA76EC9F-FA73-434A-93B3-B9E74D666814}" srcOrd="11" destOrd="0" presId="urn:microsoft.com/office/officeart/2005/8/layout/default"/>
    <dgm:cxn modelId="{FF2486E0-AFC6-4B3F-8EA7-0C0AA8B0A1B1}" type="presParOf" srcId="{64A2D741-FC1F-4EE7-AFDB-88BAA924E022}" destId="{4435F52C-43E3-4527-BB07-4EAE02FF26A1}" srcOrd="12" destOrd="0" presId="urn:microsoft.com/office/officeart/2005/8/layout/default"/>
    <dgm:cxn modelId="{78A92687-D35E-4991-9A3F-9FFF7349CAAC}" type="presParOf" srcId="{64A2D741-FC1F-4EE7-AFDB-88BAA924E022}" destId="{F3DAC8C8-1F26-46B0-A5DA-73D338081091}" srcOrd="13" destOrd="0" presId="urn:microsoft.com/office/officeart/2005/8/layout/default"/>
    <dgm:cxn modelId="{336543EF-9791-4E6C-BDCC-B28E8FB28722}" type="presParOf" srcId="{64A2D741-FC1F-4EE7-AFDB-88BAA924E022}" destId="{3948F225-9F47-4383-9B47-D67F973DE707}" srcOrd="14" destOrd="0" presId="urn:microsoft.com/office/officeart/2005/8/layout/default"/>
    <dgm:cxn modelId="{344837AC-6A5D-4F2D-8D57-71EC35A81723}" type="presParOf" srcId="{64A2D741-FC1F-4EE7-AFDB-88BAA924E022}" destId="{CC6244B5-1587-4486-B93F-5ED8DE433A4E}" srcOrd="15" destOrd="0" presId="urn:microsoft.com/office/officeart/2005/8/layout/default"/>
    <dgm:cxn modelId="{B4E9690B-A481-4F37-B754-3906BDA5230A}" type="presParOf" srcId="{64A2D741-FC1F-4EE7-AFDB-88BAA924E022}" destId="{ECF94EF5-4CAC-434F-96FE-80A91755FF5A}" srcOrd="16" destOrd="0" presId="urn:microsoft.com/office/officeart/2005/8/layout/default"/>
    <dgm:cxn modelId="{B5FCACBE-2B38-4899-BF1C-0036CC9E97E4}" type="presParOf" srcId="{64A2D741-FC1F-4EE7-AFDB-88BAA924E022}" destId="{F3B62F70-30CD-48A9-9F4E-E62FFD152B3C}" srcOrd="17" destOrd="0" presId="urn:microsoft.com/office/officeart/2005/8/layout/default"/>
    <dgm:cxn modelId="{58F700B9-50A9-4ABB-BCE2-3B0B6BAB537F}" type="presParOf" srcId="{64A2D741-FC1F-4EE7-AFDB-88BAA924E022}" destId="{126CC173-F15A-4A3F-B8DB-2575D654F418}" srcOrd="18" destOrd="0" presId="urn:microsoft.com/office/officeart/2005/8/layout/default"/>
    <dgm:cxn modelId="{4A9C41E7-E1DE-496A-BFAB-617A532E858F}" type="presParOf" srcId="{64A2D741-FC1F-4EE7-AFDB-88BAA924E022}" destId="{2D02F28A-DDE2-4939-98B7-91471CFBB6CD}" srcOrd="19" destOrd="0" presId="urn:microsoft.com/office/officeart/2005/8/layout/default"/>
    <dgm:cxn modelId="{33A2B067-D3BB-43FA-8CEC-0247D38AE1AC}" type="presParOf" srcId="{64A2D741-FC1F-4EE7-AFDB-88BAA924E022}" destId="{C833456D-0607-4EAE-83E8-A58C5ABE19D4}" srcOrd="20" destOrd="0" presId="urn:microsoft.com/office/officeart/2005/8/layout/default"/>
    <dgm:cxn modelId="{0AF96117-D787-4D0C-97E2-C6B6F73C6FE7}" type="presParOf" srcId="{64A2D741-FC1F-4EE7-AFDB-88BAA924E022}" destId="{5B65A62C-DE5D-439C-BE53-2952FF3529FD}" srcOrd="21" destOrd="0" presId="urn:microsoft.com/office/officeart/2005/8/layout/default"/>
    <dgm:cxn modelId="{69A270B7-DD77-4E68-84AF-C52026453A71}" type="presParOf" srcId="{64A2D741-FC1F-4EE7-AFDB-88BAA924E022}" destId="{A8D51016-79D3-48D4-8133-2B467014A102}" srcOrd="22" destOrd="0" presId="urn:microsoft.com/office/officeart/2005/8/layout/default"/>
    <dgm:cxn modelId="{97A5F347-9DD4-4AB1-AEFA-C4C1387BC241}" type="presParOf" srcId="{64A2D741-FC1F-4EE7-AFDB-88BAA924E022}" destId="{FAF2BE3F-62E1-4EF5-AAEB-386DE7ED4A3B}" srcOrd="23" destOrd="0" presId="urn:microsoft.com/office/officeart/2005/8/layout/default"/>
    <dgm:cxn modelId="{AE383B7C-19F9-4DE1-B295-B72394EC4DCF}" type="presParOf" srcId="{64A2D741-FC1F-4EE7-AFDB-88BAA924E022}" destId="{20F3195D-C83A-45FF-85BA-7AEA8214F8A0}" srcOrd="24" destOrd="0" presId="urn:microsoft.com/office/officeart/2005/8/layout/default"/>
    <dgm:cxn modelId="{4375041B-0AB6-4406-BD8F-ADAF65A3F174}" type="presParOf" srcId="{64A2D741-FC1F-4EE7-AFDB-88BAA924E022}" destId="{B4D1F742-5121-44F6-BBBF-B0C9C133791D}" srcOrd="25" destOrd="0" presId="urn:microsoft.com/office/officeart/2005/8/layout/default"/>
    <dgm:cxn modelId="{9316819B-E258-44F6-8F53-BDE7A2DDF6F0}" type="presParOf" srcId="{64A2D741-FC1F-4EE7-AFDB-88BAA924E022}" destId="{1E26173D-E9A9-4B06-8D1D-D74EE97359FE}" srcOrd="26" destOrd="0" presId="urn:microsoft.com/office/officeart/2005/8/layout/default"/>
    <dgm:cxn modelId="{8F97E933-FB68-409E-9A1D-C89D51797427}" type="presParOf" srcId="{64A2D741-FC1F-4EE7-AFDB-88BAA924E022}" destId="{4B7FA945-A348-4B8B-B92B-D25CA8EC603C}" srcOrd="27" destOrd="0" presId="urn:microsoft.com/office/officeart/2005/8/layout/default"/>
    <dgm:cxn modelId="{1CE422EB-2A94-421F-A92D-B1CD8D22034F}" type="presParOf" srcId="{64A2D741-FC1F-4EE7-AFDB-88BAA924E022}" destId="{9C8ED100-35B1-4567-B5BB-6675979B7D6D}" srcOrd="28" destOrd="0" presId="urn:microsoft.com/office/officeart/2005/8/layout/default"/>
    <dgm:cxn modelId="{149F722E-1B9C-47C4-9919-D0C891F90407}" type="presParOf" srcId="{64A2D741-FC1F-4EE7-AFDB-88BAA924E022}" destId="{420073DC-8185-4310-B787-BF01493E230C}" srcOrd="29" destOrd="0" presId="urn:microsoft.com/office/officeart/2005/8/layout/default"/>
    <dgm:cxn modelId="{DBC12AE6-7B4E-4E09-AC4F-130984C4BD0E}" type="presParOf" srcId="{64A2D741-FC1F-4EE7-AFDB-88BAA924E022}" destId="{B012D57D-BDF6-4261-B554-F9872C3E32A0}" srcOrd="30" destOrd="0" presId="urn:microsoft.com/office/officeart/2005/8/layout/default"/>
    <dgm:cxn modelId="{1F89401B-4828-4785-B5EA-30172AD71DEE}" type="presParOf" srcId="{64A2D741-FC1F-4EE7-AFDB-88BAA924E022}" destId="{32F11E4F-CEF5-4E69-B0A4-FF838C5F3456}" srcOrd="31" destOrd="0" presId="urn:microsoft.com/office/officeart/2005/8/layout/default"/>
    <dgm:cxn modelId="{875F4CDC-D532-48AB-9680-961335ABC0E2}" type="presParOf" srcId="{64A2D741-FC1F-4EE7-AFDB-88BAA924E022}" destId="{37A0BC57-25FE-42FC-AFEA-1941A82FC974}" srcOrd="32" destOrd="0" presId="urn:microsoft.com/office/officeart/2005/8/layout/default"/>
    <dgm:cxn modelId="{266C55CA-E563-45AF-BFCB-7FD61FCFEC37}" type="presParOf" srcId="{64A2D741-FC1F-4EE7-AFDB-88BAA924E022}" destId="{BFDCAEEA-0429-4D57-9AA4-F7CFB2A4FE16}" srcOrd="33" destOrd="0" presId="urn:microsoft.com/office/officeart/2005/8/layout/default"/>
    <dgm:cxn modelId="{18A3B9B5-FEB4-48D4-A7A1-A5BEBD00411C}" type="presParOf" srcId="{64A2D741-FC1F-4EE7-AFDB-88BAA924E022}" destId="{DCA9B867-4E38-4CE0-A014-A73804C12715}" srcOrd="34" destOrd="0" presId="urn:microsoft.com/office/officeart/2005/8/layout/default"/>
    <dgm:cxn modelId="{AAE7D544-FA36-4E45-9327-706B2A4005DF}" type="presParOf" srcId="{64A2D741-FC1F-4EE7-AFDB-88BAA924E022}" destId="{127B8DCD-7C61-4740-8E44-D8C4A3B48358}" srcOrd="35" destOrd="0" presId="urn:microsoft.com/office/officeart/2005/8/layout/default"/>
    <dgm:cxn modelId="{DDF3BDC0-D662-42DE-A3D6-A05601DA3C52}" type="presParOf" srcId="{64A2D741-FC1F-4EE7-AFDB-88BAA924E022}" destId="{93A7AAE9-B0A5-464F-854A-405DE4911834}" srcOrd="36" destOrd="0" presId="urn:microsoft.com/office/officeart/2005/8/layout/default"/>
    <dgm:cxn modelId="{71566280-DC38-4EDD-BF18-EB9DBC43F972}" type="presParOf" srcId="{64A2D741-FC1F-4EE7-AFDB-88BAA924E022}" destId="{502C0077-FDAF-4D89-A9E3-085B78C56A05}" srcOrd="37" destOrd="0" presId="urn:microsoft.com/office/officeart/2005/8/layout/default"/>
    <dgm:cxn modelId="{45EBE573-1A35-465D-B1FE-5046FDE52AFC}" type="presParOf" srcId="{64A2D741-FC1F-4EE7-AFDB-88BAA924E022}" destId="{36D1CEDC-D284-4C8F-B794-009ACD4FCC08}" srcOrd="38" destOrd="0" presId="urn:microsoft.com/office/officeart/2005/8/layout/default"/>
    <dgm:cxn modelId="{3081FFA9-6217-40EA-A03E-798707C032CF}" type="presParOf" srcId="{64A2D741-FC1F-4EE7-AFDB-88BAA924E022}" destId="{1C32F586-98B7-483E-8071-244A7F1A62D3}" srcOrd="39" destOrd="0" presId="urn:microsoft.com/office/officeart/2005/8/layout/default"/>
    <dgm:cxn modelId="{B26635D7-4B41-41B6-A2F6-4E56E55A860E}" type="presParOf" srcId="{64A2D741-FC1F-4EE7-AFDB-88BAA924E022}" destId="{9C631747-1F36-4029-A4FA-737598CCC096}" srcOrd="40" destOrd="0" presId="urn:microsoft.com/office/officeart/2005/8/layout/default"/>
    <dgm:cxn modelId="{55998D93-4816-4FE6-AA5E-B1EB5638532B}" type="presParOf" srcId="{64A2D741-FC1F-4EE7-AFDB-88BAA924E022}" destId="{ED6429F9-0251-4CC1-8D51-C2292BCF26F5}" srcOrd="41" destOrd="0" presId="urn:microsoft.com/office/officeart/2005/8/layout/default"/>
    <dgm:cxn modelId="{F565491A-4C7B-4C94-A5C5-3AFE31CBD328}" type="presParOf" srcId="{64A2D741-FC1F-4EE7-AFDB-88BAA924E022}" destId="{163EFCD4-E747-4A90-869D-D28FA24444B9}" srcOrd="42" destOrd="0" presId="urn:microsoft.com/office/officeart/2005/8/layout/default"/>
    <dgm:cxn modelId="{E6D2955D-4127-4E1A-AE80-3A13AF64196B}" type="presParOf" srcId="{64A2D741-FC1F-4EE7-AFDB-88BAA924E022}" destId="{15236084-A586-4E30-BF1F-8D0CB8E534FC}" srcOrd="43" destOrd="0" presId="urn:microsoft.com/office/officeart/2005/8/layout/default"/>
    <dgm:cxn modelId="{E3B5961F-CB67-4881-8AD5-ED352FF21706}" type="presParOf" srcId="{64A2D741-FC1F-4EE7-AFDB-88BAA924E022}" destId="{5F668E40-36F8-4D0A-BA18-B64C20319C33}" srcOrd="44" destOrd="0" presId="urn:microsoft.com/office/officeart/2005/8/layout/default"/>
    <dgm:cxn modelId="{04F5EECC-9BED-48F6-A9FD-92B8A9E645D5}" type="presParOf" srcId="{64A2D741-FC1F-4EE7-AFDB-88BAA924E022}" destId="{609B19DF-D347-4FE8-AD09-7EBB85A06FBD}" srcOrd="45" destOrd="0" presId="urn:microsoft.com/office/officeart/2005/8/layout/default"/>
    <dgm:cxn modelId="{7F067DCF-B20E-4482-9E6F-068E007A965C}" type="presParOf" srcId="{64A2D741-FC1F-4EE7-AFDB-88BAA924E022}" destId="{35E30FF4-B3F7-414B-94EF-6BD42F28681A}" srcOrd="46" destOrd="0" presId="urn:microsoft.com/office/officeart/2005/8/layout/default"/>
    <dgm:cxn modelId="{B3EF18AF-FAA6-41E3-A99C-5E6B47B81745}" type="presParOf" srcId="{64A2D741-FC1F-4EE7-AFDB-88BAA924E022}" destId="{9D303987-6F8B-4C76-8304-40C8BAB5887F}" srcOrd="47" destOrd="0" presId="urn:microsoft.com/office/officeart/2005/8/layout/default"/>
    <dgm:cxn modelId="{0CF4AF76-45FD-46D1-BA89-BF5F584D9632}" type="presParOf" srcId="{64A2D741-FC1F-4EE7-AFDB-88BAA924E022}" destId="{C7BACD9E-6BF2-42DD-9B90-3845959B313D}" srcOrd="48" destOrd="0" presId="urn:microsoft.com/office/officeart/2005/8/layout/default"/>
    <dgm:cxn modelId="{49549B01-9D9D-47E5-B15F-227CEB29BD76}" type="presParOf" srcId="{64A2D741-FC1F-4EE7-AFDB-88BAA924E022}" destId="{F9FF2B22-DF52-4E7C-8572-D21111A3A48D}" srcOrd="49" destOrd="0" presId="urn:microsoft.com/office/officeart/2005/8/layout/default"/>
    <dgm:cxn modelId="{628BF772-18CF-43B2-B049-94123A341C58}" type="presParOf" srcId="{64A2D741-FC1F-4EE7-AFDB-88BAA924E022}" destId="{80106182-4BF1-44E0-9EBE-308C05355659}" srcOrd="50" destOrd="0" presId="urn:microsoft.com/office/officeart/2005/8/layout/default"/>
    <dgm:cxn modelId="{ADF1A1F6-3421-4722-93A1-F8B29EF8285F}" type="presParOf" srcId="{64A2D741-FC1F-4EE7-AFDB-88BAA924E022}" destId="{257B422F-79EB-4E76-8E50-3CB89C964176}" srcOrd="51" destOrd="0" presId="urn:microsoft.com/office/officeart/2005/8/layout/default"/>
    <dgm:cxn modelId="{1ADB1127-24BB-4A42-91F3-732265E1CAFE}" type="presParOf" srcId="{64A2D741-FC1F-4EE7-AFDB-88BAA924E022}" destId="{87A3C43F-C25D-4996-9138-FE6B9B05658F}" srcOrd="52" destOrd="0" presId="urn:microsoft.com/office/officeart/2005/8/layout/default"/>
    <dgm:cxn modelId="{C8F5F026-E155-4A7C-8B9B-43EA3B9FE6C8}" type="presParOf" srcId="{64A2D741-FC1F-4EE7-AFDB-88BAA924E022}" destId="{53C199F5-B33D-4E0F-8AEB-5CFC5994DA5C}" srcOrd="53" destOrd="0" presId="urn:microsoft.com/office/officeart/2005/8/layout/default"/>
    <dgm:cxn modelId="{88EA025F-6CA7-417C-BF85-2B5C00239DE1}" type="presParOf" srcId="{64A2D741-FC1F-4EE7-AFDB-88BAA924E022}" destId="{F0191BCB-2308-42AE-A4F0-5FE36326E4DF}" srcOrd="54" destOrd="0" presId="urn:microsoft.com/office/officeart/2005/8/layout/default"/>
    <dgm:cxn modelId="{B6857D62-81D4-4E65-A2FE-48A9813F3026}" type="presParOf" srcId="{64A2D741-FC1F-4EE7-AFDB-88BAA924E022}" destId="{EBEDD06B-1B33-4039-B236-D8B325A6E21A}" srcOrd="55" destOrd="0" presId="urn:microsoft.com/office/officeart/2005/8/layout/default"/>
    <dgm:cxn modelId="{9AA074F1-E8B5-401E-9A4C-A99571C6A9E6}" type="presParOf" srcId="{64A2D741-FC1F-4EE7-AFDB-88BAA924E022}" destId="{C53C4DF6-F75E-4362-B1E1-A3CDEEEED80F}" srcOrd="56" destOrd="0" presId="urn:microsoft.com/office/officeart/2005/8/layout/default"/>
    <dgm:cxn modelId="{7E93A4E4-316A-4DF7-92C7-6F3DF3D97493}" type="presParOf" srcId="{64A2D741-FC1F-4EE7-AFDB-88BAA924E022}" destId="{A4D4CB8C-ECB8-4AE0-BAF9-7D780CECB1CB}" srcOrd="57" destOrd="0" presId="urn:microsoft.com/office/officeart/2005/8/layout/default"/>
    <dgm:cxn modelId="{10A509A9-C075-4FE4-9BFB-50952C777844}" type="presParOf" srcId="{64A2D741-FC1F-4EE7-AFDB-88BAA924E022}" destId="{F1C8BBA3-5B14-40CA-B109-87B4CA97F34F}" srcOrd="5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8A26F45-6A65-41BF-98D5-718D6EB87FAB}">
      <dsp:nvSpPr>
        <dsp:cNvPr id="0" name=""/>
        <dsp:cNvSpPr/>
      </dsp:nvSpPr>
      <dsp:spPr>
        <a:xfrm>
          <a:off x="41488" y="4022"/>
          <a:ext cx="1479766" cy="887859"/>
        </a:xfrm>
        <a:prstGeom prst="rect">
          <a:avLst/>
        </a:prstGeom>
        <a:gradFill rotWithShape="0">
          <a:gsLst>
            <a:gs pos="0">
              <a:schemeClr val="accent2">
                <a:alpha val="9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alpha val="9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alpha val="9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>
              <a:latin typeface="Corbel"/>
            </a:rPr>
            <a:t>Adjunct Professor</a:t>
          </a:r>
          <a:endParaRPr lang="en-US" sz="1100" kern="1200" dirty="0"/>
        </a:p>
      </dsp:txBody>
      <dsp:txXfrm>
        <a:off x="41488" y="4022"/>
        <a:ext cx="1479766" cy="887859"/>
      </dsp:txXfrm>
    </dsp:sp>
    <dsp:sp modelId="{6A857A8D-F484-411E-A898-D51DB922F184}">
      <dsp:nvSpPr>
        <dsp:cNvPr id="0" name=""/>
        <dsp:cNvSpPr/>
      </dsp:nvSpPr>
      <dsp:spPr>
        <a:xfrm>
          <a:off x="1669231" y="4022"/>
          <a:ext cx="1479766" cy="887859"/>
        </a:xfrm>
        <a:prstGeom prst="rect">
          <a:avLst/>
        </a:prstGeom>
        <a:gradFill rotWithShape="0">
          <a:gsLst>
            <a:gs pos="0">
              <a:schemeClr val="accent2">
                <a:alpha val="90000"/>
                <a:hueOff val="0"/>
                <a:satOff val="0"/>
                <a:lumOff val="0"/>
                <a:alphaOff val="-1379"/>
                <a:satMod val="103000"/>
                <a:lumMod val="102000"/>
                <a:tint val="94000"/>
              </a:schemeClr>
            </a:gs>
            <a:gs pos="50000">
              <a:schemeClr val="accent2">
                <a:alpha val="90000"/>
                <a:hueOff val="0"/>
                <a:satOff val="0"/>
                <a:lumOff val="0"/>
                <a:alphaOff val="-1379"/>
                <a:satMod val="110000"/>
                <a:lumMod val="100000"/>
                <a:shade val="100000"/>
              </a:schemeClr>
            </a:gs>
            <a:gs pos="100000">
              <a:schemeClr val="accent2">
                <a:alpha val="90000"/>
                <a:hueOff val="0"/>
                <a:satOff val="0"/>
                <a:lumOff val="0"/>
                <a:alphaOff val="-1379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>
              <a:latin typeface="Corbel"/>
            </a:rPr>
            <a:t>Assistant Clinic Director</a:t>
          </a:r>
        </a:p>
      </dsp:txBody>
      <dsp:txXfrm>
        <a:off x="1669231" y="4022"/>
        <a:ext cx="1479766" cy="887859"/>
      </dsp:txXfrm>
    </dsp:sp>
    <dsp:sp modelId="{AAF08025-18BE-42EF-B1BE-4C48A2B8AF62}">
      <dsp:nvSpPr>
        <dsp:cNvPr id="0" name=""/>
        <dsp:cNvSpPr/>
      </dsp:nvSpPr>
      <dsp:spPr>
        <a:xfrm>
          <a:off x="3296974" y="4022"/>
          <a:ext cx="1479766" cy="887859"/>
        </a:xfrm>
        <a:prstGeom prst="rect">
          <a:avLst/>
        </a:prstGeom>
        <a:gradFill rotWithShape="0">
          <a:gsLst>
            <a:gs pos="0">
              <a:schemeClr val="accent2">
                <a:alpha val="90000"/>
                <a:hueOff val="0"/>
                <a:satOff val="0"/>
                <a:lumOff val="0"/>
                <a:alphaOff val="-2759"/>
                <a:satMod val="103000"/>
                <a:lumMod val="102000"/>
                <a:tint val="94000"/>
              </a:schemeClr>
            </a:gs>
            <a:gs pos="50000">
              <a:schemeClr val="accent2">
                <a:alpha val="90000"/>
                <a:hueOff val="0"/>
                <a:satOff val="0"/>
                <a:lumOff val="0"/>
                <a:alphaOff val="-2759"/>
                <a:satMod val="110000"/>
                <a:lumMod val="100000"/>
                <a:shade val="100000"/>
              </a:schemeClr>
            </a:gs>
            <a:gs pos="100000">
              <a:schemeClr val="accent2">
                <a:alpha val="90000"/>
                <a:hueOff val="0"/>
                <a:satOff val="0"/>
                <a:lumOff val="0"/>
                <a:alphaOff val="-2759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>
              <a:latin typeface="Corbel"/>
            </a:rPr>
            <a:t>Associate Doctor</a:t>
          </a:r>
        </a:p>
      </dsp:txBody>
      <dsp:txXfrm>
        <a:off x="3296974" y="4022"/>
        <a:ext cx="1479766" cy="887859"/>
      </dsp:txXfrm>
    </dsp:sp>
    <dsp:sp modelId="{15385C13-5AED-401A-9DAB-ECBAAB7E1F14}">
      <dsp:nvSpPr>
        <dsp:cNvPr id="0" name=""/>
        <dsp:cNvSpPr/>
      </dsp:nvSpPr>
      <dsp:spPr>
        <a:xfrm>
          <a:off x="4924716" y="4022"/>
          <a:ext cx="1479766" cy="887859"/>
        </a:xfrm>
        <a:prstGeom prst="rect">
          <a:avLst/>
        </a:prstGeom>
        <a:gradFill rotWithShape="0">
          <a:gsLst>
            <a:gs pos="0">
              <a:schemeClr val="accent2">
                <a:alpha val="90000"/>
                <a:hueOff val="0"/>
                <a:satOff val="0"/>
                <a:lumOff val="0"/>
                <a:alphaOff val="-4138"/>
                <a:satMod val="103000"/>
                <a:lumMod val="102000"/>
                <a:tint val="94000"/>
              </a:schemeClr>
            </a:gs>
            <a:gs pos="50000">
              <a:schemeClr val="accent2">
                <a:alpha val="90000"/>
                <a:hueOff val="0"/>
                <a:satOff val="0"/>
                <a:lumOff val="0"/>
                <a:alphaOff val="-4138"/>
                <a:satMod val="110000"/>
                <a:lumMod val="100000"/>
                <a:shade val="100000"/>
              </a:schemeClr>
            </a:gs>
            <a:gs pos="100000">
              <a:schemeClr val="accent2">
                <a:alpha val="90000"/>
                <a:hueOff val="0"/>
                <a:satOff val="0"/>
                <a:lumOff val="0"/>
                <a:alphaOff val="-4138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>
              <a:latin typeface="Corbel"/>
            </a:rPr>
            <a:t>Associate Chiropractor</a:t>
          </a:r>
        </a:p>
      </dsp:txBody>
      <dsp:txXfrm>
        <a:off x="4924716" y="4022"/>
        <a:ext cx="1479766" cy="887859"/>
      </dsp:txXfrm>
    </dsp:sp>
    <dsp:sp modelId="{95F277A4-D091-4F00-9E23-A771A584A0B0}">
      <dsp:nvSpPr>
        <dsp:cNvPr id="0" name=""/>
        <dsp:cNvSpPr/>
      </dsp:nvSpPr>
      <dsp:spPr>
        <a:xfrm>
          <a:off x="6552459" y="4022"/>
          <a:ext cx="1479766" cy="887859"/>
        </a:xfrm>
        <a:prstGeom prst="rect">
          <a:avLst/>
        </a:prstGeom>
        <a:gradFill rotWithShape="0">
          <a:gsLst>
            <a:gs pos="0">
              <a:schemeClr val="accent2">
                <a:alpha val="90000"/>
                <a:hueOff val="0"/>
                <a:satOff val="0"/>
                <a:lumOff val="0"/>
                <a:alphaOff val="-5517"/>
                <a:satMod val="103000"/>
                <a:lumMod val="102000"/>
                <a:tint val="94000"/>
              </a:schemeClr>
            </a:gs>
            <a:gs pos="50000">
              <a:schemeClr val="accent2">
                <a:alpha val="90000"/>
                <a:hueOff val="0"/>
                <a:satOff val="0"/>
                <a:lumOff val="0"/>
                <a:alphaOff val="-5517"/>
                <a:satMod val="110000"/>
                <a:lumMod val="100000"/>
                <a:shade val="100000"/>
              </a:schemeClr>
            </a:gs>
            <a:gs pos="100000">
              <a:schemeClr val="accent2">
                <a:alpha val="90000"/>
                <a:hueOff val="0"/>
                <a:satOff val="0"/>
                <a:lumOff val="0"/>
                <a:alphaOff val="-5517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>
              <a:latin typeface="Corbel"/>
            </a:rPr>
            <a:t>Case Manager</a:t>
          </a:r>
        </a:p>
      </dsp:txBody>
      <dsp:txXfrm>
        <a:off x="6552459" y="4022"/>
        <a:ext cx="1479766" cy="887859"/>
      </dsp:txXfrm>
    </dsp:sp>
    <dsp:sp modelId="{1B421781-B01E-4201-BD98-49D14E2EE6CF}">
      <dsp:nvSpPr>
        <dsp:cNvPr id="0" name=""/>
        <dsp:cNvSpPr/>
      </dsp:nvSpPr>
      <dsp:spPr>
        <a:xfrm>
          <a:off x="8180202" y="4022"/>
          <a:ext cx="1479766" cy="887859"/>
        </a:xfrm>
        <a:prstGeom prst="rect">
          <a:avLst/>
        </a:prstGeom>
        <a:gradFill rotWithShape="0">
          <a:gsLst>
            <a:gs pos="0">
              <a:schemeClr val="accent2">
                <a:alpha val="90000"/>
                <a:hueOff val="0"/>
                <a:satOff val="0"/>
                <a:lumOff val="0"/>
                <a:alphaOff val="-6897"/>
                <a:satMod val="103000"/>
                <a:lumMod val="102000"/>
                <a:tint val="94000"/>
              </a:schemeClr>
            </a:gs>
            <a:gs pos="50000">
              <a:schemeClr val="accent2">
                <a:alpha val="90000"/>
                <a:hueOff val="0"/>
                <a:satOff val="0"/>
                <a:lumOff val="0"/>
                <a:alphaOff val="-6897"/>
                <a:satMod val="110000"/>
                <a:lumMod val="100000"/>
                <a:shade val="100000"/>
              </a:schemeClr>
            </a:gs>
            <a:gs pos="100000">
              <a:schemeClr val="accent2">
                <a:alpha val="90000"/>
                <a:hueOff val="0"/>
                <a:satOff val="0"/>
                <a:lumOff val="0"/>
                <a:alphaOff val="-6897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>
              <a:latin typeface="Corbel"/>
            </a:rPr>
            <a:t>Integrated Healthcare Resident</a:t>
          </a:r>
        </a:p>
      </dsp:txBody>
      <dsp:txXfrm>
        <a:off x="8180202" y="4022"/>
        <a:ext cx="1479766" cy="887859"/>
      </dsp:txXfrm>
    </dsp:sp>
    <dsp:sp modelId="{4435F52C-43E3-4527-BB07-4EAE02FF26A1}">
      <dsp:nvSpPr>
        <dsp:cNvPr id="0" name=""/>
        <dsp:cNvSpPr/>
      </dsp:nvSpPr>
      <dsp:spPr>
        <a:xfrm>
          <a:off x="9807945" y="4022"/>
          <a:ext cx="1479766" cy="887859"/>
        </a:xfrm>
        <a:prstGeom prst="rect">
          <a:avLst/>
        </a:prstGeom>
        <a:gradFill rotWithShape="0">
          <a:gsLst>
            <a:gs pos="0">
              <a:schemeClr val="accent2">
                <a:alpha val="90000"/>
                <a:hueOff val="0"/>
                <a:satOff val="0"/>
                <a:lumOff val="0"/>
                <a:alphaOff val="-8276"/>
                <a:satMod val="103000"/>
                <a:lumMod val="102000"/>
                <a:tint val="94000"/>
              </a:schemeClr>
            </a:gs>
            <a:gs pos="50000">
              <a:schemeClr val="accent2">
                <a:alpha val="90000"/>
                <a:hueOff val="0"/>
                <a:satOff val="0"/>
                <a:lumOff val="0"/>
                <a:alphaOff val="-8276"/>
                <a:satMod val="110000"/>
                <a:lumMod val="100000"/>
                <a:shade val="100000"/>
              </a:schemeClr>
            </a:gs>
            <a:gs pos="100000">
              <a:schemeClr val="accent2">
                <a:alpha val="90000"/>
                <a:hueOff val="0"/>
                <a:satOff val="0"/>
                <a:lumOff val="0"/>
                <a:alphaOff val="-8276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>
              <a:latin typeface="Corbel"/>
            </a:rPr>
            <a:t>CEO</a:t>
          </a:r>
        </a:p>
      </dsp:txBody>
      <dsp:txXfrm>
        <a:off x="9807945" y="4022"/>
        <a:ext cx="1479766" cy="887859"/>
      </dsp:txXfrm>
    </dsp:sp>
    <dsp:sp modelId="{3948F225-9F47-4383-9B47-D67F973DE707}">
      <dsp:nvSpPr>
        <dsp:cNvPr id="0" name=""/>
        <dsp:cNvSpPr/>
      </dsp:nvSpPr>
      <dsp:spPr>
        <a:xfrm>
          <a:off x="41488" y="1039858"/>
          <a:ext cx="1479766" cy="887859"/>
        </a:xfrm>
        <a:prstGeom prst="rect">
          <a:avLst/>
        </a:prstGeom>
        <a:gradFill rotWithShape="0">
          <a:gsLst>
            <a:gs pos="0">
              <a:schemeClr val="accent2">
                <a:alpha val="90000"/>
                <a:hueOff val="0"/>
                <a:satOff val="0"/>
                <a:lumOff val="0"/>
                <a:alphaOff val="-9655"/>
                <a:satMod val="103000"/>
                <a:lumMod val="102000"/>
                <a:tint val="94000"/>
              </a:schemeClr>
            </a:gs>
            <a:gs pos="50000">
              <a:schemeClr val="accent2">
                <a:alpha val="90000"/>
                <a:hueOff val="0"/>
                <a:satOff val="0"/>
                <a:lumOff val="0"/>
                <a:alphaOff val="-9655"/>
                <a:satMod val="110000"/>
                <a:lumMod val="100000"/>
                <a:shade val="100000"/>
              </a:schemeClr>
            </a:gs>
            <a:gs pos="100000">
              <a:schemeClr val="accent2">
                <a:alpha val="90000"/>
                <a:hueOff val="0"/>
                <a:satOff val="0"/>
                <a:lumOff val="0"/>
                <a:alphaOff val="-9655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>
              <a:latin typeface="Corbel"/>
            </a:rPr>
            <a:t>Chiropractic Assistant</a:t>
          </a:r>
          <a:endParaRPr lang="en-US" sz="1100" kern="1200" dirty="0"/>
        </a:p>
      </dsp:txBody>
      <dsp:txXfrm>
        <a:off x="41488" y="1039858"/>
        <a:ext cx="1479766" cy="887859"/>
      </dsp:txXfrm>
    </dsp:sp>
    <dsp:sp modelId="{ECF94EF5-4CAC-434F-96FE-80A91755FF5A}">
      <dsp:nvSpPr>
        <dsp:cNvPr id="0" name=""/>
        <dsp:cNvSpPr/>
      </dsp:nvSpPr>
      <dsp:spPr>
        <a:xfrm>
          <a:off x="1669231" y="1039858"/>
          <a:ext cx="1479766" cy="887859"/>
        </a:xfrm>
        <a:prstGeom prst="rect">
          <a:avLst/>
        </a:prstGeom>
        <a:gradFill rotWithShape="0">
          <a:gsLst>
            <a:gs pos="0">
              <a:schemeClr val="accent2">
                <a:alpha val="90000"/>
                <a:hueOff val="0"/>
                <a:satOff val="0"/>
                <a:lumOff val="0"/>
                <a:alphaOff val="-11034"/>
                <a:satMod val="103000"/>
                <a:lumMod val="102000"/>
                <a:tint val="94000"/>
              </a:schemeClr>
            </a:gs>
            <a:gs pos="50000">
              <a:schemeClr val="accent2">
                <a:alpha val="90000"/>
                <a:hueOff val="0"/>
                <a:satOff val="0"/>
                <a:lumOff val="0"/>
                <a:alphaOff val="-11034"/>
                <a:satMod val="110000"/>
                <a:lumMod val="100000"/>
                <a:shade val="100000"/>
              </a:schemeClr>
            </a:gs>
            <a:gs pos="100000">
              <a:schemeClr val="accent2">
                <a:alpha val="90000"/>
                <a:hueOff val="0"/>
                <a:satOff val="0"/>
                <a:lumOff val="0"/>
                <a:alphaOff val="-11034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>
              <a:latin typeface="Corbel"/>
            </a:rPr>
            <a:t>Chiropractic Associate</a:t>
          </a:r>
        </a:p>
      </dsp:txBody>
      <dsp:txXfrm>
        <a:off x="1669231" y="1039858"/>
        <a:ext cx="1479766" cy="887859"/>
      </dsp:txXfrm>
    </dsp:sp>
    <dsp:sp modelId="{126CC173-F15A-4A3F-B8DB-2575D654F418}">
      <dsp:nvSpPr>
        <dsp:cNvPr id="0" name=""/>
        <dsp:cNvSpPr/>
      </dsp:nvSpPr>
      <dsp:spPr>
        <a:xfrm>
          <a:off x="3296974" y="1039858"/>
          <a:ext cx="1479766" cy="887859"/>
        </a:xfrm>
        <a:prstGeom prst="rect">
          <a:avLst/>
        </a:prstGeom>
        <a:gradFill rotWithShape="0">
          <a:gsLst>
            <a:gs pos="0">
              <a:schemeClr val="accent2">
                <a:alpha val="90000"/>
                <a:hueOff val="0"/>
                <a:satOff val="0"/>
                <a:lumOff val="0"/>
                <a:alphaOff val="-12414"/>
                <a:satMod val="103000"/>
                <a:lumMod val="102000"/>
                <a:tint val="94000"/>
              </a:schemeClr>
            </a:gs>
            <a:gs pos="50000">
              <a:schemeClr val="accent2">
                <a:alpha val="90000"/>
                <a:hueOff val="0"/>
                <a:satOff val="0"/>
                <a:lumOff val="0"/>
                <a:alphaOff val="-12414"/>
                <a:satMod val="110000"/>
                <a:lumMod val="100000"/>
                <a:shade val="100000"/>
              </a:schemeClr>
            </a:gs>
            <a:gs pos="100000">
              <a:schemeClr val="accent2">
                <a:alpha val="90000"/>
                <a:hueOff val="0"/>
                <a:satOff val="0"/>
                <a:lumOff val="0"/>
                <a:alphaOff val="-12414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>
              <a:latin typeface="Corbel"/>
            </a:rPr>
            <a:t>Chiropractic Intern</a:t>
          </a:r>
        </a:p>
      </dsp:txBody>
      <dsp:txXfrm>
        <a:off x="3296974" y="1039858"/>
        <a:ext cx="1479766" cy="887859"/>
      </dsp:txXfrm>
    </dsp:sp>
    <dsp:sp modelId="{C833456D-0607-4EAE-83E8-A58C5ABE19D4}">
      <dsp:nvSpPr>
        <dsp:cNvPr id="0" name=""/>
        <dsp:cNvSpPr/>
      </dsp:nvSpPr>
      <dsp:spPr>
        <a:xfrm>
          <a:off x="4924716" y="1039858"/>
          <a:ext cx="1479766" cy="887859"/>
        </a:xfrm>
        <a:prstGeom prst="rect">
          <a:avLst/>
        </a:prstGeom>
        <a:gradFill rotWithShape="0">
          <a:gsLst>
            <a:gs pos="0">
              <a:schemeClr val="accent2">
                <a:alpha val="90000"/>
                <a:hueOff val="0"/>
                <a:satOff val="0"/>
                <a:lumOff val="0"/>
                <a:alphaOff val="-13793"/>
                <a:satMod val="103000"/>
                <a:lumMod val="102000"/>
                <a:tint val="94000"/>
              </a:schemeClr>
            </a:gs>
            <a:gs pos="50000">
              <a:schemeClr val="accent2">
                <a:alpha val="90000"/>
                <a:hueOff val="0"/>
                <a:satOff val="0"/>
                <a:lumOff val="0"/>
                <a:alphaOff val="-13793"/>
                <a:satMod val="110000"/>
                <a:lumMod val="100000"/>
                <a:shade val="100000"/>
              </a:schemeClr>
            </a:gs>
            <a:gs pos="100000">
              <a:schemeClr val="accent2">
                <a:alpha val="90000"/>
                <a:hueOff val="0"/>
                <a:satOff val="0"/>
                <a:lumOff val="0"/>
                <a:alphaOff val="-13793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>
              <a:latin typeface="Corbel"/>
            </a:rPr>
            <a:t>Chiropractic Physician</a:t>
          </a:r>
          <a:endParaRPr lang="en-US" sz="1100" kern="1200" dirty="0"/>
        </a:p>
      </dsp:txBody>
      <dsp:txXfrm>
        <a:off x="4924716" y="1039858"/>
        <a:ext cx="1479766" cy="887859"/>
      </dsp:txXfrm>
    </dsp:sp>
    <dsp:sp modelId="{A8D51016-79D3-48D4-8133-2B467014A102}">
      <dsp:nvSpPr>
        <dsp:cNvPr id="0" name=""/>
        <dsp:cNvSpPr/>
      </dsp:nvSpPr>
      <dsp:spPr>
        <a:xfrm>
          <a:off x="6552459" y="1039858"/>
          <a:ext cx="1479766" cy="887859"/>
        </a:xfrm>
        <a:prstGeom prst="rect">
          <a:avLst/>
        </a:prstGeom>
        <a:gradFill rotWithShape="0">
          <a:gsLst>
            <a:gs pos="0">
              <a:schemeClr val="accent2">
                <a:alpha val="90000"/>
                <a:hueOff val="0"/>
                <a:satOff val="0"/>
                <a:lumOff val="0"/>
                <a:alphaOff val="-15172"/>
                <a:satMod val="103000"/>
                <a:lumMod val="102000"/>
                <a:tint val="94000"/>
              </a:schemeClr>
            </a:gs>
            <a:gs pos="50000">
              <a:schemeClr val="accent2">
                <a:alpha val="90000"/>
                <a:hueOff val="0"/>
                <a:satOff val="0"/>
                <a:lumOff val="0"/>
                <a:alphaOff val="-15172"/>
                <a:satMod val="110000"/>
                <a:lumMod val="100000"/>
                <a:shade val="100000"/>
              </a:schemeClr>
            </a:gs>
            <a:gs pos="100000">
              <a:schemeClr val="accent2">
                <a:alpha val="90000"/>
                <a:hueOff val="0"/>
                <a:satOff val="0"/>
                <a:lumOff val="0"/>
                <a:alphaOff val="-15172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>
              <a:latin typeface="Corbel"/>
            </a:rPr>
            <a:t>Chiropractic Resident</a:t>
          </a:r>
        </a:p>
      </dsp:txBody>
      <dsp:txXfrm>
        <a:off x="6552459" y="1039858"/>
        <a:ext cx="1479766" cy="887859"/>
      </dsp:txXfrm>
    </dsp:sp>
    <dsp:sp modelId="{20F3195D-C83A-45FF-85BA-7AEA8214F8A0}">
      <dsp:nvSpPr>
        <dsp:cNvPr id="0" name=""/>
        <dsp:cNvSpPr/>
      </dsp:nvSpPr>
      <dsp:spPr>
        <a:xfrm>
          <a:off x="8180202" y="1039858"/>
          <a:ext cx="1479766" cy="887859"/>
        </a:xfrm>
        <a:prstGeom prst="rect">
          <a:avLst/>
        </a:prstGeom>
        <a:gradFill rotWithShape="0">
          <a:gsLst>
            <a:gs pos="0">
              <a:schemeClr val="accent2">
                <a:alpha val="90000"/>
                <a:hueOff val="0"/>
                <a:satOff val="0"/>
                <a:lumOff val="0"/>
                <a:alphaOff val="-16552"/>
                <a:satMod val="103000"/>
                <a:lumMod val="102000"/>
                <a:tint val="94000"/>
              </a:schemeClr>
            </a:gs>
            <a:gs pos="50000">
              <a:schemeClr val="accent2">
                <a:alpha val="90000"/>
                <a:hueOff val="0"/>
                <a:satOff val="0"/>
                <a:lumOff val="0"/>
                <a:alphaOff val="-16552"/>
                <a:satMod val="110000"/>
                <a:lumMod val="100000"/>
                <a:shade val="100000"/>
              </a:schemeClr>
            </a:gs>
            <a:gs pos="100000">
              <a:schemeClr val="accent2">
                <a:alpha val="90000"/>
                <a:hueOff val="0"/>
                <a:satOff val="0"/>
                <a:lumOff val="0"/>
                <a:alphaOff val="-16552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>
              <a:latin typeface="Corbel"/>
            </a:rPr>
            <a:t>Chiropractor</a:t>
          </a:r>
          <a:endParaRPr lang="en-US" sz="1100" kern="1200" dirty="0"/>
        </a:p>
      </dsp:txBody>
      <dsp:txXfrm>
        <a:off x="8180202" y="1039858"/>
        <a:ext cx="1479766" cy="887859"/>
      </dsp:txXfrm>
    </dsp:sp>
    <dsp:sp modelId="{1E26173D-E9A9-4B06-8D1D-D74EE97359FE}">
      <dsp:nvSpPr>
        <dsp:cNvPr id="0" name=""/>
        <dsp:cNvSpPr/>
      </dsp:nvSpPr>
      <dsp:spPr>
        <a:xfrm>
          <a:off x="9807945" y="1039858"/>
          <a:ext cx="1479766" cy="887859"/>
        </a:xfrm>
        <a:prstGeom prst="rect">
          <a:avLst/>
        </a:prstGeom>
        <a:gradFill rotWithShape="0">
          <a:gsLst>
            <a:gs pos="0">
              <a:schemeClr val="accent2">
                <a:alpha val="90000"/>
                <a:hueOff val="0"/>
                <a:satOff val="0"/>
                <a:lumOff val="0"/>
                <a:alphaOff val="-17931"/>
                <a:satMod val="103000"/>
                <a:lumMod val="102000"/>
                <a:tint val="94000"/>
              </a:schemeClr>
            </a:gs>
            <a:gs pos="50000">
              <a:schemeClr val="accent2">
                <a:alpha val="90000"/>
                <a:hueOff val="0"/>
                <a:satOff val="0"/>
                <a:lumOff val="0"/>
                <a:alphaOff val="-17931"/>
                <a:satMod val="110000"/>
                <a:lumMod val="100000"/>
                <a:shade val="100000"/>
              </a:schemeClr>
            </a:gs>
            <a:gs pos="100000">
              <a:schemeClr val="accent2">
                <a:alpha val="90000"/>
                <a:hueOff val="0"/>
                <a:satOff val="0"/>
                <a:lumOff val="0"/>
                <a:alphaOff val="-17931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>
              <a:latin typeface="Corbel"/>
            </a:rPr>
            <a:t>Clinic Director</a:t>
          </a:r>
        </a:p>
      </dsp:txBody>
      <dsp:txXfrm>
        <a:off x="9807945" y="1039858"/>
        <a:ext cx="1479766" cy="887859"/>
      </dsp:txXfrm>
    </dsp:sp>
    <dsp:sp modelId="{9C8ED100-35B1-4567-B5BB-6675979B7D6D}">
      <dsp:nvSpPr>
        <dsp:cNvPr id="0" name=""/>
        <dsp:cNvSpPr/>
      </dsp:nvSpPr>
      <dsp:spPr>
        <a:xfrm>
          <a:off x="41488" y="2075695"/>
          <a:ext cx="1479766" cy="887859"/>
        </a:xfrm>
        <a:prstGeom prst="rect">
          <a:avLst/>
        </a:prstGeom>
        <a:gradFill rotWithShape="0">
          <a:gsLst>
            <a:gs pos="0">
              <a:schemeClr val="accent2">
                <a:alpha val="90000"/>
                <a:hueOff val="0"/>
                <a:satOff val="0"/>
                <a:lumOff val="0"/>
                <a:alphaOff val="-19310"/>
                <a:satMod val="103000"/>
                <a:lumMod val="102000"/>
                <a:tint val="94000"/>
              </a:schemeClr>
            </a:gs>
            <a:gs pos="50000">
              <a:schemeClr val="accent2">
                <a:alpha val="90000"/>
                <a:hueOff val="0"/>
                <a:satOff val="0"/>
                <a:lumOff val="0"/>
                <a:alphaOff val="-19310"/>
                <a:satMod val="110000"/>
                <a:lumMod val="100000"/>
                <a:shade val="100000"/>
              </a:schemeClr>
            </a:gs>
            <a:gs pos="100000">
              <a:schemeClr val="accent2">
                <a:alpha val="90000"/>
                <a:hueOff val="0"/>
                <a:satOff val="0"/>
                <a:lumOff val="0"/>
                <a:alphaOff val="-1931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>
              <a:latin typeface="Corbel"/>
            </a:rPr>
            <a:t>Clinic Manager</a:t>
          </a:r>
        </a:p>
      </dsp:txBody>
      <dsp:txXfrm>
        <a:off x="41488" y="2075695"/>
        <a:ext cx="1479766" cy="887859"/>
      </dsp:txXfrm>
    </dsp:sp>
    <dsp:sp modelId="{B012D57D-BDF6-4261-B554-F9872C3E32A0}">
      <dsp:nvSpPr>
        <dsp:cNvPr id="0" name=""/>
        <dsp:cNvSpPr/>
      </dsp:nvSpPr>
      <dsp:spPr>
        <a:xfrm>
          <a:off x="1669231" y="2075695"/>
          <a:ext cx="1479766" cy="887859"/>
        </a:xfrm>
        <a:prstGeom prst="rect">
          <a:avLst/>
        </a:prstGeom>
        <a:gradFill rotWithShape="0">
          <a:gsLst>
            <a:gs pos="0">
              <a:schemeClr val="accent2">
                <a:alpha val="90000"/>
                <a:hueOff val="0"/>
                <a:satOff val="0"/>
                <a:lumOff val="0"/>
                <a:alphaOff val="-20690"/>
                <a:satMod val="103000"/>
                <a:lumMod val="102000"/>
                <a:tint val="94000"/>
              </a:schemeClr>
            </a:gs>
            <a:gs pos="50000">
              <a:schemeClr val="accent2">
                <a:alpha val="90000"/>
                <a:hueOff val="0"/>
                <a:satOff val="0"/>
                <a:lumOff val="0"/>
                <a:alphaOff val="-20690"/>
                <a:satMod val="110000"/>
                <a:lumMod val="100000"/>
                <a:shade val="100000"/>
              </a:schemeClr>
            </a:gs>
            <a:gs pos="100000">
              <a:schemeClr val="accent2">
                <a:alpha val="90000"/>
                <a:hueOff val="0"/>
                <a:satOff val="0"/>
                <a:lumOff val="0"/>
                <a:alphaOff val="-2069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>
              <a:latin typeface="Corbel"/>
            </a:rPr>
            <a:t>College Teaching Assistant</a:t>
          </a:r>
        </a:p>
      </dsp:txBody>
      <dsp:txXfrm>
        <a:off x="1669231" y="2075695"/>
        <a:ext cx="1479766" cy="887859"/>
      </dsp:txXfrm>
    </dsp:sp>
    <dsp:sp modelId="{37A0BC57-25FE-42FC-AFEA-1941A82FC974}">
      <dsp:nvSpPr>
        <dsp:cNvPr id="0" name=""/>
        <dsp:cNvSpPr/>
      </dsp:nvSpPr>
      <dsp:spPr>
        <a:xfrm>
          <a:off x="3296974" y="2075695"/>
          <a:ext cx="1479766" cy="887859"/>
        </a:xfrm>
        <a:prstGeom prst="rect">
          <a:avLst/>
        </a:prstGeom>
        <a:gradFill rotWithShape="0">
          <a:gsLst>
            <a:gs pos="0">
              <a:schemeClr val="accent2">
                <a:alpha val="90000"/>
                <a:hueOff val="0"/>
                <a:satOff val="0"/>
                <a:lumOff val="0"/>
                <a:alphaOff val="-22069"/>
                <a:satMod val="103000"/>
                <a:lumMod val="102000"/>
                <a:tint val="94000"/>
              </a:schemeClr>
            </a:gs>
            <a:gs pos="50000">
              <a:schemeClr val="accent2">
                <a:alpha val="90000"/>
                <a:hueOff val="0"/>
                <a:satOff val="0"/>
                <a:lumOff val="0"/>
                <a:alphaOff val="-22069"/>
                <a:satMod val="110000"/>
                <a:lumMod val="100000"/>
                <a:shade val="100000"/>
              </a:schemeClr>
            </a:gs>
            <a:gs pos="100000">
              <a:schemeClr val="accent2">
                <a:alpha val="90000"/>
                <a:hueOff val="0"/>
                <a:satOff val="0"/>
                <a:lumOff val="0"/>
                <a:alphaOff val="-22069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>
              <a:latin typeface="Corbel"/>
            </a:rPr>
            <a:t>Doctor of Chiropractic</a:t>
          </a:r>
        </a:p>
      </dsp:txBody>
      <dsp:txXfrm>
        <a:off x="3296974" y="2075695"/>
        <a:ext cx="1479766" cy="887859"/>
      </dsp:txXfrm>
    </dsp:sp>
    <dsp:sp modelId="{DCA9B867-4E38-4CE0-A014-A73804C12715}">
      <dsp:nvSpPr>
        <dsp:cNvPr id="0" name=""/>
        <dsp:cNvSpPr/>
      </dsp:nvSpPr>
      <dsp:spPr>
        <a:xfrm>
          <a:off x="4924716" y="2075695"/>
          <a:ext cx="1479766" cy="887859"/>
        </a:xfrm>
        <a:prstGeom prst="rect">
          <a:avLst/>
        </a:prstGeom>
        <a:gradFill rotWithShape="0">
          <a:gsLst>
            <a:gs pos="0">
              <a:schemeClr val="accent2">
                <a:alpha val="90000"/>
                <a:hueOff val="0"/>
                <a:satOff val="0"/>
                <a:lumOff val="0"/>
                <a:alphaOff val="-23448"/>
                <a:satMod val="103000"/>
                <a:lumMod val="102000"/>
                <a:tint val="94000"/>
              </a:schemeClr>
            </a:gs>
            <a:gs pos="50000">
              <a:schemeClr val="accent2">
                <a:alpha val="90000"/>
                <a:hueOff val="0"/>
                <a:satOff val="0"/>
                <a:lumOff val="0"/>
                <a:alphaOff val="-23448"/>
                <a:satMod val="110000"/>
                <a:lumMod val="100000"/>
                <a:shade val="100000"/>
              </a:schemeClr>
            </a:gs>
            <a:gs pos="100000">
              <a:schemeClr val="accent2">
                <a:alpha val="90000"/>
                <a:hueOff val="0"/>
                <a:satOff val="0"/>
                <a:lumOff val="0"/>
                <a:alphaOff val="-23448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>
              <a:latin typeface="Corbel"/>
            </a:rPr>
            <a:t>Ergonomic Analyst</a:t>
          </a:r>
        </a:p>
      </dsp:txBody>
      <dsp:txXfrm>
        <a:off x="4924716" y="2075695"/>
        <a:ext cx="1479766" cy="887859"/>
      </dsp:txXfrm>
    </dsp:sp>
    <dsp:sp modelId="{93A7AAE9-B0A5-464F-854A-405DE4911834}">
      <dsp:nvSpPr>
        <dsp:cNvPr id="0" name=""/>
        <dsp:cNvSpPr/>
      </dsp:nvSpPr>
      <dsp:spPr>
        <a:xfrm>
          <a:off x="6552459" y="2075695"/>
          <a:ext cx="1479766" cy="887859"/>
        </a:xfrm>
        <a:prstGeom prst="rect">
          <a:avLst/>
        </a:prstGeom>
        <a:gradFill rotWithShape="0">
          <a:gsLst>
            <a:gs pos="0">
              <a:schemeClr val="accent2">
                <a:alpha val="90000"/>
                <a:hueOff val="0"/>
                <a:satOff val="0"/>
                <a:lumOff val="0"/>
                <a:alphaOff val="-24828"/>
                <a:satMod val="103000"/>
                <a:lumMod val="102000"/>
                <a:tint val="94000"/>
              </a:schemeClr>
            </a:gs>
            <a:gs pos="50000">
              <a:schemeClr val="accent2">
                <a:alpha val="90000"/>
                <a:hueOff val="0"/>
                <a:satOff val="0"/>
                <a:lumOff val="0"/>
                <a:alphaOff val="-24828"/>
                <a:satMod val="110000"/>
                <a:lumMod val="100000"/>
                <a:shade val="100000"/>
              </a:schemeClr>
            </a:gs>
            <a:gs pos="100000">
              <a:schemeClr val="accent2">
                <a:alpha val="90000"/>
                <a:hueOff val="0"/>
                <a:satOff val="0"/>
                <a:lumOff val="0"/>
                <a:alphaOff val="-24828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>
              <a:latin typeface="Corbel"/>
            </a:rPr>
            <a:t>Exam Doctor</a:t>
          </a:r>
        </a:p>
      </dsp:txBody>
      <dsp:txXfrm>
        <a:off x="6552459" y="2075695"/>
        <a:ext cx="1479766" cy="887859"/>
      </dsp:txXfrm>
    </dsp:sp>
    <dsp:sp modelId="{36D1CEDC-D284-4C8F-B794-009ACD4FCC08}">
      <dsp:nvSpPr>
        <dsp:cNvPr id="0" name=""/>
        <dsp:cNvSpPr/>
      </dsp:nvSpPr>
      <dsp:spPr>
        <a:xfrm>
          <a:off x="8180202" y="2075695"/>
          <a:ext cx="1479766" cy="887859"/>
        </a:xfrm>
        <a:prstGeom prst="rect">
          <a:avLst/>
        </a:prstGeom>
        <a:gradFill rotWithShape="0">
          <a:gsLst>
            <a:gs pos="0">
              <a:schemeClr val="accent2">
                <a:alpha val="90000"/>
                <a:hueOff val="0"/>
                <a:satOff val="0"/>
                <a:lumOff val="0"/>
                <a:alphaOff val="-26207"/>
                <a:satMod val="103000"/>
                <a:lumMod val="102000"/>
                <a:tint val="94000"/>
              </a:schemeClr>
            </a:gs>
            <a:gs pos="50000">
              <a:schemeClr val="accent2">
                <a:alpha val="90000"/>
                <a:hueOff val="0"/>
                <a:satOff val="0"/>
                <a:lumOff val="0"/>
                <a:alphaOff val="-26207"/>
                <a:satMod val="110000"/>
                <a:lumMod val="100000"/>
                <a:shade val="100000"/>
              </a:schemeClr>
            </a:gs>
            <a:gs pos="100000">
              <a:schemeClr val="accent2">
                <a:alpha val="90000"/>
                <a:hueOff val="0"/>
                <a:satOff val="0"/>
                <a:lumOff val="0"/>
                <a:alphaOff val="-26207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>
              <a:latin typeface="Corbel"/>
            </a:rPr>
            <a:t>Founder</a:t>
          </a:r>
        </a:p>
      </dsp:txBody>
      <dsp:txXfrm>
        <a:off x="8180202" y="2075695"/>
        <a:ext cx="1479766" cy="887859"/>
      </dsp:txXfrm>
    </dsp:sp>
    <dsp:sp modelId="{9C631747-1F36-4029-A4FA-737598CCC096}">
      <dsp:nvSpPr>
        <dsp:cNvPr id="0" name=""/>
        <dsp:cNvSpPr/>
      </dsp:nvSpPr>
      <dsp:spPr>
        <a:xfrm>
          <a:off x="9807945" y="2075695"/>
          <a:ext cx="1479766" cy="887859"/>
        </a:xfrm>
        <a:prstGeom prst="rect">
          <a:avLst/>
        </a:prstGeom>
        <a:gradFill rotWithShape="0">
          <a:gsLst>
            <a:gs pos="0">
              <a:schemeClr val="accent2">
                <a:alpha val="90000"/>
                <a:hueOff val="0"/>
                <a:satOff val="0"/>
                <a:lumOff val="0"/>
                <a:alphaOff val="-27586"/>
                <a:satMod val="103000"/>
                <a:lumMod val="102000"/>
                <a:tint val="94000"/>
              </a:schemeClr>
            </a:gs>
            <a:gs pos="50000">
              <a:schemeClr val="accent2">
                <a:alpha val="90000"/>
                <a:hueOff val="0"/>
                <a:satOff val="0"/>
                <a:lumOff val="0"/>
                <a:alphaOff val="-27586"/>
                <a:satMod val="110000"/>
                <a:lumMod val="100000"/>
                <a:shade val="100000"/>
              </a:schemeClr>
            </a:gs>
            <a:gs pos="100000">
              <a:schemeClr val="accent2">
                <a:alpha val="90000"/>
                <a:hueOff val="0"/>
                <a:satOff val="0"/>
                <a:lumOff val="0"/>
                <a:alphaOff val="-27586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>
              <a:latin typeface="Corbel"/>
            </a:rPr>
            <a:t>Functional Medicine Practitioner</a:t>
          </a:r>
          <a:endParaRPr lang="en-US" sz="1100" kern="1200" dirty="0"/>
        </a:p>
      </dsp:txBody>
      <dsp:txXfrm>
        <a:off x="9807945" y="2075695"/>
        <a:ext cx="1479766" cy="887859"/>
      </dsp:txXfrm>
    </dsp:sp>
    <dsp:sp modelId="{163EFCD4-E747-4A90-869D-D28FA24444B9}">
      <dsp:nvSpPr>
        <dsp:cNvPr id="0" name=""/>
        <dsp:cNvSpPr/>
      </dsp:nvSpPr>
      <dsp:spPr>
        <a:xfrm>
          <a:off x="41488" y="3111531"/>
          <a:ext cx="1479766" cy="887859"/>
        </a:xfrm>
        <a:prstGeom prst="rect">
          <a:avLst/>
        </a:prstGeom>
        <a:gradFill rotWithShape="0">
          <a:gsLst>
            <a:gs pos="0">
              <a:schemeClr val="accent2">
                <a:alpha val="90000"/>
                <a:hueOff val="0"/>
                <a:satOff val="0"/>
                <a:lumOff val="0"/>
                <a:alphaOff val="-28966"/>
                <a:satMod val="103000"/>
                <a:lumMod val="102000"/>
                <a:tint val="94000"/>
              </a:schemeClr>
            </a:gs>
            <a:gs pos="50000">
              <a:schemeClr val="accent2">
                <a:alpha val="90000"/>
                <a:hueOff val="0"/>
                <a:satOff val="0"/>
                <a:lumOff val="0"/>
                <a:alphaOff val="-28966"/>
                <a:satMod val="110000"/>
                <a:lumMod val="100000"/>
                <a:shade val="100000"/>
              </a:schemeClr>
            </a:gs>
            <a:gs pos="100000">
              <a:schemeClr val="accent2">
                <a:alpha val="90000"/>
                <a:hueOff val="0"/>
                <a:satOff val="0"/>
                <a:lumOff val="0"/>
                <a:alphaOff val="-28966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 err="1">
              <a:latin typeface="Corbel"/>
            </a:rPr>
            <a:t>Gonstead</a:t>
          </a:r>
          <a:r>
            <a:rPr lang="en-US" sz="1100" kern="1200" dirty="0">
              <a:latin typeface="Corbel"/>
            </a:rPr>
            <a:t> Chiropractor</a:t>
          </a:r>
        </a:p>
      </dsp:txBody>
      <dsp:txXfrm>
        <a:off x="41488" y="3111531"/>
        <a:ext cx="1479766" cy="887859"/>
      </dsp:txXfrm>
    </dsp:sp>
    <dsp:sp modelId="{5F668E40-36F8-4D0A-BA18-B64C20319C33}">
      <dsp:nvSpPr>
        <dsp:cNvPr id="0" name=""/>
        <dsp:cNvSpPr/>
      </dsp:nvSpPr>
      <dsp:spPr>
        <a:xfrm>
          <a:off x="1669231" y="3111531"/>
          <a:ext cx="1479766" cy="887859"/>
        </a:xfrm>
        <a:prstGeom prst="rect">
          <a:avLst/>
        </a:prstGeom>
        <a:gradFill rotWithShape="0">
          <a:gsLst>
            <a:gs pos="0">
              <a:schemeClr val="accent2">
                <a:alpha val="90000"/>
                <a:hueOff val="0"/>
                <a:satOff val="0"/>
                <a:lumOff val="0"/>
                <a:alphaOff val="-30345"/>
                <a:satMod val="103000"/>
                <a:lumMod val="102000"/>
                <a:tint val="94000"/>
              </a:schemeClr>
            </a:gs>
            <a:gs pos="50000">
              <a:schemeClr val="accent2">
                <a:alpha val="90000"/>
                <a:hueOff val="0"/>
                <a:satOff val="0"/>
                <a:lumOff val="0"/>
                <a:alphaOff val="-30345"/>
                <a:satMod val="110000"/>
                <a:lumMod val="100000"/>
                <a:shade val="100000"/>
              </a:schemeClr>
            </a:gs>
            <a:gs pos="100000">
              <a:schemeClr val="accent2">
                <a:alpha val="90000"/>
                <a:hueOff val="0"/>
                <a:satOff val="0"/>
                <a:lumOff val="0"/>
                <a:alphaOff val="-30345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>
              <a:latin typeface="Corbel"/>
            </a:rPr>
            <a:t>Healthcare Provider</a:t>
          </a:r>
          <a:endParaRPr lang="en-US" sz="1100" kern="1200" dirty="0"/>
        </a:p>
      </dsp:txBody>
      <dsp:txXfrm>
        <a:off x="1669231" y="3111531"/>
        <a:ext cx="1479766" cy="887859"/>
      </dsp:txXfrm>
    </dsp:sp>
    <dsp:sp modelId="{35E30FF4-B3F7-414B-94EF-6BD42F28681A}">
      <dsp:nvSpPr>
        <dsp:cNvPr id="0" name=""/>
        <dsp:cNvSpPr/>
      </dsp:nvSpPr>
      <dsp:spPr>
        <a:xfrm>
          <a:off x="3296974" y="3111531"/>
          <a:ext cx="1479766" cy="887859"/>
        </a:xfrm>
        <a:prstGeom prst="rect">
          <a:avLst/>
        </a:prstGeom>
        <a:gradFill rotWithShape="0">
          <a:gsLst>
            <a:gs pos="0">
              <a:schemeClr val="accent2">
                <a:alpha val="90000"/>
                <a:hueOff val="0"/>
                <a:satOff val="0"/>
                <a:lumOff val="0"/>
                <a:alphaOff val="-31724"/>
                <a:satMod val="103000"/>
                <a:lumMod val="102000"/>
                <a:tint val="94000"/>
              </a:schemeClr>
            </a:gs>
            <a:gs pos="50000">
              <a:schemeClr val="accent2">
                <a:alpha val="90000"/>
                <a:hueOff val="0"/>
                <a:satOff val="0"/>
                <a:lumOff val="0"/>
                <a:alphaOff val="-31724"/>
                <a:satMod val="110000"/>
                <a:lumMod val="100000"/>
                <a:shade val="100000"/>
              </a:schemeClr>
            </a:gs>
            <a:gs pos="100000">
              <a:schemeClr val="accent2">
                <a:alpha val="90000"/>
                <a:hueOff val="0"/>
                <a:satOff val="0"/>
                <a:lumOff val="0"/>
                <a:alphaOff val="-31724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>
              <a:latin typeface="Corbel"/>
            </a:rPr>
            <a:t>Independent Contractor</a:t>
          </a:r>
          <a:endParaRPr lang="en-US" sz="1100" kern="1200" dirty="0"/>
        </a:p>
      </dsp:txBody>
      <dsp:txXfrm>
        <a:off x="3296974" y="3111531"/>
        <a:ext cx="1479766" cy="887859"/>
      </dsp:txXfrm>
    </dsp:sp>
    <dsp:sp modelId="{C7BACD9E-6BF2-42DD-9B90-3845959B313D}">
      <dsp:nvSpPr>
        <dsp:cNvPr id="0" name=""/>
        <dsp:cNvSpPr/>
      </dsp:nvSpPr>
      <dsp:spPr>
        <a:xfrm>
          <a:off x="4924716" y="3111531"/>
          <a:ext cx="1479766" cy="887859"/>
        </a:xfrm>
        <a:prstGeom prst="rect">
          <a:avLst/>
        </a:prstGeom>
        <a:gradFill rotWithShape="0">
          <a:gsLst>
            <a:gs pos="0">
              <a:schemeClr val="accent2">
                <a:alpha val="90000"/>
                <a:hueOff val="0"/>
                <a:satOff val="0"/>
                <a:lumOff val="0"/>
                <a:alphaOff val="-33103"/>
                <a:satMod val="103000"/>
                <a:lumMod val="102000"/>
                <a:tint val="94000"/>
              </a:schemeClr>
            </a:gs>
            <a:gs pos="50000">
              <a:schemeClr val="accent2">
                <a:alpha val="90000"/>
                <a:hueOff val="0"/>
                <a:satOff val="0"/>
                <a:lumOff val="0"/>
                <a:alphaOff val="-33103"/>
                <a:satMod val="110000"/>
                <a:lumMod val="100000"/>
                <a:shade val="100000"/>
              </a:schemeClr>
            </a:gs>
            <a:gs pos="100000">
              <a:schemeClr val="accent2">
                <a:alpha val="90000"/>
                <a:hueOff val="0"/>
                <a:satOff val="0"/>
                <a:lumOff val="0"/>
                <a:alphaOff val="-33103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>
              <a:latin typeface="Corbel"/>
            </a:rPr>
            <a:t>Owner</a:t>
          </a:r>
          <a:endParaRPr lang="en-US" sz="1100" kern="1200" dirty="0"/>
        </a:p>
      </dsp:txBody>
      <dsp:txXfrm>
        <a:off x="4924716" y="3111531"/>
        <a:ext cx="1479766" cy="887859"/>
      </dsp:txXfrm>
    </dsp:sp>
    <dsp:sp modelId="{80106182-4BF1-44E0-9EBE-308C05355659}">
      <dsp:nvSpPr>
        <dsp:cNvPr id="0" name=""/>
        <dsp:cNvSpPr/>
      </dsp:nvSpPr>
      <dsp:spPr>
        <a:xfrm>
          <a:off x="6552459" y="3111531"/>
          <a:ext cx="1479766" cy="887859"/>
        </a:xfrm>
        <a:prstGeom prst="rect">
          <a:avLst/>
        </a:prstGeom>
        <a:gradFill rotWithShape="0">
          <a:gsLst>
            <a:gs pos="0">
              <a:schemeClr val="accent2">
                <a:alpha val="90000"/>
                <a:hueOff val="0"/>
                <a:satOff val="0"/>
                <a:lumOff val="0"/>
                <a:alphaOff val="-34483"/>
                <a:satMod val="103000"/>
                <a:lumMod val="102000"/>
                <a:tint val="94000"/>
              </a:schemeClr>
            </a:gs>
            <a:gs pos="50000">
              <a:schemeClr val="accent2">
                <a:alpha val="90000"/>
                <a:hueOff val="0"/>
                <a:satOff val="0"/>
                <a:lumOff val="0"/>
                <a:alphaOff val="-34483"/>
                <a:satMod val="110000"/>
                <a:lumMod val="100000"/>
                <a:shade val="100000"/>
              </a:schemeClr>
            </a:gs>
            <a:gs pos="100000">
              <a:schemeClr val="accent2">
                <a:alpha val="90000"/>
                <a:hueOff val="0"/>
                <a:satOff val="0"/>
                <a:lumOff val="0"/>
                <a:alphaOff val="-34483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 err="1">
              <a:latin typeface="Corbel"/>
            </a:rPr>
            <a:t>Peristeam</a:t>
          </a:r>
          <a:r>
            <a:rPr lang="en-US" sz="1100" kern="1200" dirty="0">
              <a:latin typeface="Corbel"/>
            </a:rPr>
            <a:t> Facilitator</a:t>
          </a:r>
        </a:p>
      </dsp:txBody>
      <dsp:txXfrm>
        <a:off x="6552459" y="3111531"/>
        <a:ext cx="1479766" cy="887859"/>
      </dsp:txXfrm>
    </dsp:sp>
    <dsp:sp modelId="{87A3C43F-C25D-4996-9138-FE6B9B05658F}">
      <dsp:nvSpPr>
        <dsp:cNvPr id="0" name=""/>
        <dsp:cNvSpPr/>
      </dsp:nvSpPr>
      <dsp:spPr>
        <a:xfrm>
          <a:off x="8180202" y="3111531"/>
          <a:ext cx="1479766" cy="887859"/>
        </a:xfrm>
        <a:prstGeom prst="rect">
          <a:avLst/>
        </a:prstGeom>
        <a:gradFill rotWithShape="0">
          <a:gsLst>
            <a:gs pos="0">
              <a:schemeClr val="accent2">
                <a:alpha val="90000"/>
                <a:hueOff val="0"/>
                <a:satOff val="0"/>
                <a:lumOff val="0"/>
                <a:alphaOff val="-35862"/>
                <a:satMod val="103000"/>
                <a:lumMod val="102000"/>
                <a:tint val="94000"/>
              </a:schemeClr>
            </a:gs>
            <a:gs pos="50000">
              <a:schemeClr val="accent2">
                <a:alpha val="90000"/>
                <a:hueOff val="0"/>
                <a:satOff val="0"/>
                <a:lumOff val="0"/>
                <a:alphaOff val="-35862"/>
                <a:satMod val="110000"/>
                <a:lumMod val="100000"/>
                <a:shade val="100000"/>
              </a:schemeClr>
            </a:gs>
            <a:gs pos="100000">
              <a:schemeClr val="accent2">
                <a:alpha val="90000"/>
                <a:hueOff val="0"/>
                <a:satOff val="0"/>
                <a:lumOff val="0"/>
                <a:alphaOff val="-35862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>
              <a:latin typeface="Corbel"/>
            </a:rPr>
            <a:t>Personal Trainer</a:t>
          </a:r>
        </a:p>
      </dsp:txBody>
      <dsp:txXfrm>
        <a:off x="8180202" y="3111531"/>
        <a:ext cx="1479766" cy="887859"/>
      </dsp:txXfrm>
    </dsp:sp>
    <dsp:sp modelId="{F0191BCB-2308-42AE-A4F0-5FE36326E4DF}">
      <dsp:nvSpPr>
        <dsp:cNvPr id="0" name=""/>
        <dsp:cNvSpPr/>
      </dsp:nvSpPr>
      <dsp:spPr>
        <a:xfrm>
          <a:off x="9807945" y="3111531"/>
          <a:ext cx="1479766" cy="887859"/>
        </a:xfrm>
        <a:prstGeom prst="rect">
          <a:avLst/>
        </a:prstGeom>
        <a:gradFill rotWithShape="0">
          <a:gsLst>
            <a:gs pos="0">
              <a:schemeClr val="accent2">
                <a:alpha val="90000"/>
                <a:hueOff val="0"/>
                <a:satOff val="0"/>
                <a:lumOff val="0"/>
                <a:alphaOff val="-37241"/>
                <a:satMod val="103000"/>
                <a:lumMod val="102000"/>
                <a:tint val="94000"/>
              </a:schemeClr>
            </a:gs>
            <a:gs pos="50000">
              <a:schemeClr val="accent2">
                <a:alpha val="90000"/>
                <a:hueOff val="0"/>
                <a:satOff val="0"/>
                <a:lumOff val="0"/>
                <a:alphaOff val="-37241"/>
                <a:satMod val="110000"/>
                <a:lumMod val="100000"/>
                <a:shade val="100000"/>
              </a:schemeClr>
            </a:gs>
            <a:gs pos="100000">
              <a:schemeClr val="accent2">
                <a:alpha val="90000"/>
                <a:hueOff val="0"/>
                <a:satOff val="0"/>
                <a:lumOff val="0"/>
                <a:alphaOff val="-37241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>
              <a:latin typeface="Corbel"/>
            </a:rPr>
            <a:t>Physical Therapist Assistant</a:t>
          </a:r>
        </a:p>
      </dsp:txBody>
      <dsp:txXfrm>
        <a:off x="9807945" y="3111531"/>
        <a:ext cx="1479766" cy="887859"/>
      </dsp:txXfrm>
    </dsp:sp>
    <dsp:sp modelId="{C53C4DF6-F75E-4362-B1E1-A3CDEEEED80F}">
      <dsp:nvSpPr>
        <dsp:cNvPr id="0" name=""/>
        <dsp:cNvSpPr/>
      </dsp:nvSpPr>
      <dsp:spPr>
        <a:xfrm>
          <a:off x="4110845" y="4147367"/>
          <a:ext cx="1479766" cy="887859"/>
        </a:xfrm>
        <a:prstGeom prst="rect">
          <a:avLst/>
        </a:prstGeom>
        <a:gradFill rotWithShape="0">
          <a:gsLst>
            <a:gs pos="0">
              <a:schemeClr val="accent2">
                <a:alpha val="90000"/>
                <a:hueOff val="0"/>
                <a:satOff val="0"/>
                <a:lumOff val="0"/>
                <a:alphaOff val="-38621"/>
                <a:satMod val="103000"/>
                <a:lumMod val="102000"/>
                <a:tint val="94000"/>
              </a:schemeClr>
            </a:gs>
            <a:gs pos="50000">
              <a:schemeClr val="accent2">
                <a:alpha val="90000"/>
                <a:hueOff val="0"/>
                <a:satOff val="0"/>
                <a:lumOff val="0"/>
                <a:alphaOff val="-38621"/>
                <a:satMod val="110000"/>
                <a:lumMod val="100000"/>
                <a:shade val="100000"/>
              </a:schemeClr>
            </a:gs>
            <a:gs pos="100000">
              <a:schemeClr val="accent2">
                <a:alpha val="90000"/>
                <a:hueOff val="0"/>
                <a:satOff val="0"/>
                <a:lumOff val="0"/>
                <a:alphaOff val="-38621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>
              <a:latin typeface="Corbel"/>
            </a:rPr>
            <a:t>Resident</a:t>
          </a:r>
        </a:p>
      </dsp:txBody>
      <dsp:txXfrm>
        <a:off x="4110845" y="4147367"/>
        <a:ext cx="1479766" cy="887859"/>
      </dsp:txXfrm>
    </dsp:sp>
    <dsp:sp modelId="{F1C8BBA3-5B14-40CA-B109-87B4CA97F34F}">
      <dsp:nvSpPr>
        <dsp:cNvPr id="0" name=""/>
        <dsp:cNvSpPr/>
      </dsp:nvSpPr>
      <dsp:spPr>
        <a:xfrm>
          <a:off x="5738588" y="4147367"/>
          <a:ext cx="1479766" cy="887859"/>
        </a:xfrm>
        <a:prstGeom prst="rect">
          <a:avLst/>
        </a:prstGeom>
        <a:gradFill rotWithShape="0">
          <a:gsLst>
            <a:gs pos="0">
              <a:schemeClr val="accent2">
                <a:alpha val="90000"/>
                <a:hueOff val="0"/>
                <a:satOff val="0"/>
                <a:lumOff val="0"/>
                <a:alphaOff val="-40000"/>
                <a:satMod val="103000"/>
                <a:lumMod val="102000"/>
                <a:tint val="94000"/>
              </a:schemeClr>
            </a:gs>
            <a:gs pos="50000">
              <a:schemeClr val="accent2">
                <a:alpha val="90000"/>
                <a:hueOff val="0"/>
                <a:satOff val="0"/>
                <a:lumOff val="0"/>
                <a:alphaOff val="-40000"/>
                <a:satMod val="110000"/>
                <a:lumMod val="100000"/>
                <a:shade val="100000"/>
              </a:schemeClr>
            </a:gs>
            <a:gs pos="100000">
              <a:schemeClr val="accent2">
                <a:alpha val="90000"/>
                <a:hueOff val="0"/>
                <a:satOff val="0"/>
                <a:lumOff val="0"/>
                <a:alphaOff val="-4000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>
              <a:latin typeface="Corbel"/>
            </a:rPr>
            <a:t>Senior Associate</a:t>
          </a:r>
          <a:endParaRPr lang="en-US" sz="1100" kern="1200" dirty="0"/>
        </a:p>
      </dsp:txBody>
      <dsp:txXfrm>
        <a:off x="5738588" y="4147367"/>
        <a:ext cx="1479766" cy="88785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B76F666D-E0C2-435B-BAA8-9287F9E5D38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9FEBCAF-CB3F-4928-91AA-D61472F880C0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F1077DB-935E-4A0A-947A-D283B9F9F452}" type="datetimeFigureOut">
              <a:rPr lang="en-US" smtClean="0"/>
              <a:t>10/21/2024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9256698-63C6-4CCC-81CB-EA5604C30F1E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2467FDA-05D7-4760-A373-5D6AEAAF4278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82C0B10-7CAE-41E4-AB02-7E8B1FF2B8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753759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noProof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9EDBDA2-4480-4D82-8886-1B64A7ECBBAC}" type="datetimeFigureOut">
              <a:rPr lang="en-US" noProof="0" smtClean="0"/>
              <a:t>10/21/2024</a:t>
            </a:fld>
            <a:endParaRPr lang="en-US" noProof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noProof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FDDBACE-0F8F-43FD-98F0-DEE13552DADA}" type="slidenum">
              <a:rPr lang="en-US" noProof="0" smtClean="0"/>
              <a:t>‹#›</a:t>
            </a:fld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14557223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FDDBACE-0F8F-43FD-98F0-DEE13552DADA}" type="slidenum">
              <a:rPr lang="en-US" noProof="0" smtClean="0"/>
              <a:t>1</a:t>
            </a:fld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75060511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FDDBACE-0F8F-43FD-98F0-DEE13552DADA}" type="slidenum">
              <a:rPr lang="en-US" noProof="0" smtClean="0"/>
              <a:t>10</a:t>
            </a:fld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122420968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FDDBACE-0F8F-43FD-98F0-DEE13552DADA}" type="slidenum">
              <a:rPr lang="en-US" noProof="0" smtClean="0"/>
              <a:t>11</a:t>
            </a:fld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383657466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FDDBACE-0F8F-43FD-98F0-DEE13552DADA}" type="slidenum">
              <a:rPr lang="en-US" noProof="0" smtClean="0"/>
              <a:t>12</a:t>
            </a:fld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250444521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FDDBACE-0F8F-43FD-98F0-DEE13552DADA}" type="slidenum">
              <a:rPr lang="en-US" noProof="0" smtClean="0"/>
              <a:t>13</a:t>
            </a:fld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299130011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FDDBACE-0F8F-43FD-98F0-DEE13552DADA}" type="slidenum">
              <a:rPr lang="en-US" noProof="0" smtClean="0"/>
              <a:t>14</a:t>
            </a:fld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31086777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FDDBACE-0F8F-43FD-98F0-DEE13552DADA}" type="slidenum">
              <a:rPr lang="en-US" noProof="0" smtClean="0"/>
              <a:t>15</a:t>
            </a:fld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42576267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FDDBACE-0F8F-43FD-98F0-DEE13552DADA}" type="slidenum">
              <a:rPr lang="en-US" noProof="0" smtClean="0"/>
              <a:t>16</a:t>
            </a:fld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96775429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FDDBACE-0F8F-43FD-98F0-DEE13552DADA}" type="slidenum">
              <a:rPr lang="en-US" noProof="0" smtClean="0"/>
              <a:t>17</a:t>
            </a:fld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7505172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FDDBACE-0F8F-43FD-98F0-DEE13552DADA}" type="slidenum">
              <a:rPr lang="en-US" noProof="0" smtClean="0"/>
              <a:t>18</a:t>
            </a:fld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118664841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FDDBACE-0F8F-43FD-98F0-DEE13552DADA}" type="slidenum">
              <a:rPr lang="en-US" noProof="0" smtClean="0"/>
              <a:t>19</a:t>
            </a:fld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115824643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FDDBACE-0F8F-43FD-98F0-DEE13552DADA}" type="slidenum">
              <a:rPr lang="en-US" noProof="0" smtClean="0"/>
              <a:t>2</a:t>
            </a:fld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165068772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FDDBACE-0F8F-43FD-98F0-DEE13552DADA}" type="slidenum">
              <a:rPr lang="en-US" noProof="0" smtClean="0"/>
              <a:t>20</a:t>
            </a:fld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24018326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FDDBACE-0F8F-43FD-98F0-DEE13552DADA}" type="slidenum">
              <a:rPr lang="en-US" noProof="0" smtClean="0"/>
              <a:t>21</a:t>
            </a:fld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312512751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FDDBACE-0F8F-43FD-98F0-DEE13552DADA}" type="slidenum">
              <a:rPr lang="en-US" noProof="0" smtClean="0"/>
              <a:t>22</a:t>
            </a:fld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376337871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FDDBACE-0F8F-43FD-98F0-DEE13552DADA}" type="slidenum">
              <a:rPr lang="en-US" noProof="0" smtClean="0"/>
              <a:t>3</a:t>
            </a:fld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168280488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FDDBACE-0F8F-43FD-98F0-DEE13552DADA}" type="slidenum">
              <a:rPr lang="en-US" noProof="0" smtClean="0"/>
              <a:t>4</a:t>
            </a:fld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60539040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FDDBACE-0F8F-43FD-98F0-DEE13552DADA}" type="slidenum">
              <a:rPr lang="en-US" noProof="0" smtClean="0"/>
              <a:t>5</a:t>
            </a:fld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203486569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FDDBACE-0F8F-43FD-98F0-DEE13552DADA}" type="slidenum">
              <a:rPr lang="en-US" noProof="0" smtClean="0"/>
              <a:t>6</a:t>
            </a:fld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391069584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FDDBACE-0F8F-43FD-98F0-DEE13552DADA}" type="slidenum">
              <a:rPr lang="en-US" noProof="0" smtClean="0"/>
              <a:t>7</a:t>
            </a:fld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333806358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FDDBACE-0F8F-43FD-98F0-DEE13552DADA}" type="slidenum">
              <a:rPr lang="en-US" noProof="0" smtClean="0"/>
              <a:t>8</a:t>
            </a:fld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363662344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FDDBACE-0F8F-43FD-98F0-DEE13552DADA}" type="slidenum">
              <a:rPr lang="en-US" noProof="0" smtClean="0"/>
              <a:t>9</a:t>
            </a:fld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14668030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rge Intro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3A60C1CB-5B63-419C-A1CD-DB2E58B0E4A6}"/>
              </a:ext>
            </a:extLst>
          </p:cNvPr>
          <p:cNvSpPr/>
          <p:nvPr userDrawn="1"/>
        </p:nvSpPr>
        <p:spPr>
          <a:xfrm>
            <a:off x="6133652" y="0"/>
            <a:ext cx="6058348" cy="6858000"/>
          </a:xfrm>
          <a:custGeom>
            <a:avLst/>
            <a:gdLst>
              <a:gd name="connsiteX0" fmla="*/ 5775314 w 6058348"/>
              <a:gd name="connsiteY0" fmla="*/ 6830929 h 6858000"/>
              <a:gd name="connsiteX1" fmla="*/ 5755157 w 6058348"/>
              <a:gd name="connsiteY1" fmla="*/ 6838228 h 6858000"/>
              <a:gd name="connsiteX2" fmla="*/ 5751312 w 6058348"/>
              <a:gd name="connsiteY2" fmla="*/ 6840574 h 6858000"/>
              <a:gd name="connsiteX3" fmla="*/ 5764972 w 6058348"/>
              <a:gd name="connsiteY3" fmla="*/ 6836167 h 6858000"/>
              <a:gd name="connsiteX4" fmla="*/ 6058348 w 6058348"/>
              <a:gd name="connsiteY4" fmla="*/ 6809240 h 6858000"/>
              <a:gd name="connsiteX5" fmla="*/ 6058348 w 6058348"/>
              <a:gd name="connsiteY5" fmla="*/ 6858000 h 6858000"/>
              <a:gd name="connsiteX6" fmla="*/ 5977136 w 6058348"/>
              <a:gd name="connsiteY6" fmla="*/ 6858000 h 6858000"/>
              <a:gd name="connsiteX7" fmla="*/ 5977921 w 6058348"/>
              <a:gd name="connsiteY7" fmla="*/ 6857705 h 6858000"/>
              <a:gd name="connsiteX8" fmla="*/ 6025527 w 6058348"/>
              <a:gd name="connsiteY8" fmla="*/ 6829598 h 6858000"/>
              <a:gd name="connsiteX9" fmla="*/ 6018182 w 6058348"/>
              <a:gd name="connsiteY9" fmla="*/ 6739091 h 6858000"/>
              <a:gd name="connsiteX10" fmla="*/ 6017901 w 6058348"/>
              <a:gd name="connsiteY10" fmla="*/ 6739114 h 6858000"/>
              <a:gd name="connsiteX11" fmla="*/ 6012472 w 6058348"/>
              <a:gd name="connsiteY11" fmla="*/ 6751767 h 6858000"/>
              <a:gd name="connsiteX12" fmla="*/ 5952444 w 6058348"/>
              <a:gd name="connsiteY12" fmla="*/ 6791725 h 6858000"/>
              <a:gd name="connsiteX13" fmla="*/ 5881449 w 6058348"/>
              <a:gd name="connsiteY13" fmla="*/ 6838083 h 6858000"/>
              <a:gd name="connsiteX14" fmla="*/ 5884949 w 6058348"/>
              <a:gd name="connsiteY14" fmla="*/ 6838200 h 6858000"/>
              <a:gd name="connsiteX15" fmla="*/ 5951666 w 6058348"/>
              <a:gd name="connsiteY15" fmla="*/ 6794627 h 6858000"/>
              <a:gd name="connsiteX16" fmla="*/ 6011694 w 6058348"/>
              <a:gd name="connsiteY16" fmla="*/ 6754670 h 6858000"/>
              <a:gd name="connsiteX17" fmla="*/ 6018182 w 6058348"/>
              <a:gd name="connsiteY17" fmla="*/ 6739091 h 6858000"/>
              <a:gd name="connsiteX18" fmla="*/ 1828503 w 6058348"/>
              <a:gd name="connsiteY18" fmla="*/ 6699175 h 6858000"/>
              <a:gd name="connsiteX19" fmla="*/ 1858008 w 6058348"/>
              <a:gd name="connsiteY19" fmla="*/ 6708052 h 6858000"/>
              <a:gd name="connsiteX20" fmla="*/ 1977044 w 6058348"/>
              <a:gd name="connsiteY20" fmla="*/ 6775753 h 6858000"/>
              <a:gd name="connsiteX21" fmla="*/ 2030914 w 6058348"/>
              <a:gd name="connsiteY21" fmla="*/ 6793299 h 6858000"/>
              <a:gd name="connsiteX22" fmla="*/ 2104411 w 6058348"/>
              <a:gd name="connsiteY22" fmla="*/ 6858000 h 6858000"/>
              <a:gd name="connsiteX23" fmla="*/ 2029236 w 6058348"/>
              <a:gd name="connsiteY23" fmla="*/ 6858000 h 6858000"/>
              <a:gd name="connsiteX24" fmla="*/ 1978430 w 6058348"/>
              <a:gd name="connsiteY24" fmla="*/ 6816601 h 6858000"/>
              <a:gd name="connsiteX25" fmla="*/ 1897054 w 6058348"/>
              <a:gd name="connsiteY25" fmla="*/ 6763661 h 6858000"/>
              <a:gd name="connsiteX26" fmla="*/ 1813581 w 6058348"/>
              <a:gd name="connsiteY26" fmla="*/ 6707045 h 6858000"/>
              <a:gd name="connsiteX27" fmla="*/ 1828503 w 6058348"/>
              <a:gd name="connsiteY27" fmla="*/ 6699175 h 6858000"/>
              <a:gd name="connsiteX28" fmla="*/ 6058348 w 6058348"/>
              <a:gd name="connsiteY28" fmla="*/ 6646154 h 6858000"/>
              <a:gd name="connsiteX29" fmla="*/ 6058348 w 6058348"/>
              <a:gd name="connsiteY29" fmla="*/ 6798878 h 6858000"/>
              <a:gd name="connsiteX30" fmla="*/ 6007790 w 6058348"/>
              <a:gd name="connsiteY30" fmla="*/ 6831072 h 6858000"/>
              <a:gd name="connsiteX31" fmla="*/ 5960666 w 6058348"/>
              <a:gd name="connsiteY31" fmla="*/ 6858000 h 6858000"/>
              <a:gd name="connsiteX32" fmla="*/ 5702396 w 6058348"/>
              <a:gd name="connsiteY32" fmla="*/ 6858000 h 6858000"/>
              <a:gd name="connsiteX33" fmla="*/ 5701558 w 6058348"/>
              <a:gd name="connsiteY33" fmla="*/ 6857641 h 6858000"/>
              <a:gd name="connsiteX34" fmla="*/ 5700561 w 6058348"/>
              <a:gd name="connsiteY34" fmla="*/ 6858000 h 6858000"/>
              <a:gd name="connsiteX35" fmla="*/ 5617693 w 6058348"/>
              <a:gd name="connsiteY35" fmla="*/ 6858000 h 6858000"/>
              <a:gd name="connsiteX36" fmla="*/ 5769518 w 6058348"/>
              <a:gd name="connsiteY36" fmla="*/ 6795637 h 6858000"/>
              <a:gd name="connsiteX37" fmla="*/ 5895870 w 6058348"/>
              <a:gd name="connsiteY37" fmla="*/ 6726747 h 6858000"/>
              <a:gd name="connsiteX38" fmla="*/ 6033724 w 6058348"/>
              <a:gd name="connsiteY38" fmla="*/ 6660942 h 6858000"/>
              <a:gd name="connsiteX39" fmla="*/ 1704192 w 6058348"/>
              <a:gd name="connsiteY39" fmla="*/ 6494042 h 6858000"/>
              <a:gd name="connsiteX40" fmla="*/ 1805163 w 6058348"/>
              <a:gd name="connsiteY40" fmla="*/ 6542890 h 6858000"/>
              <a:gd name="connsiteX41" fmla="*/ 1840284 w 6058348"/>
              <a:gd name="connsiteY41" fmla="*/ 6595890 h 6858000"/>
              <a:gd name="connsiteX42" fmla="*/ 1986015 w 6058348"/>
              <a:gd name="connsiteY42" fmla="*/ 6684753 h 6858000"/>
              <a:gd name="connsiteX43" fmla="*/ 2277722 w 6058348"/>
              <a:gd name="connsiteY43" fmla="*/ 6850092 h 6858000"/>
              <a:gd name="connsiteX44" fmla="*/ 2294231 w 6058348"/>
              <a:gd name="connsiteY44" fmla="*/ 6858000 h 6858000"/>
              <a:gd name="connsiteX45" fmla="*/ 2184392 w 6058348"/>
              <a:gd name="connsiteY45" fmla="*/ 6858000 h 6858000"/>
              <a:gd name="connsiteX46" fmla="*/ 2137094 w 6058348"/>
              <a:gd name="connsiteY46" fmla="*/ 6834206 h 6858000"/>
              <a:gd name="connsiteX47" fmla="*/ 2043974 w 6058348"/>
              <a:gd name="connsiteY47" fmla="*/ 6790575 h 6858000"/>
              <a:gd name="connsiteX48" fmla="*/ 1940844 w 6058348"/>
              <a:gd name="connsiteY48" fmla="*/ 6703784 h 6858000"/>
              <a:gd name="connsiteX49" fmla="*/ 1808948 w 6058348"/>
              <a:gd name="connsiteY49" fmla="*/ 6609289 h 6858000"/>
              <a:gd name="connsiteX50" fmla="*/ 1672861 w 6058348"/>
              <a:gd name="connsiteY50" fmla="*/ 6507439 h 6858000"/>
              <a:gd name="connsiteX51" fmla="*/ 1704192 w 6058348"/>
              <a:gd name="connsiteY51" fmla="*/ 6494042 h 6858000"/>
              <a:gd name="connsiteX52" fmla="*/ 1413162 w 6058348"/>
              <a:gd name="connsiteY52" fmla="*/ 6406719 h 6858000"/>
              <a:gd name="connsiteX53" fmla="*/ 1705777 w 6058348"/>
              <a:gd name="connsiteY53" fmla="*/ 6637683 h 6858000"/>
              <a:gd name="connsiteX54" fmla="*/ 1813581 w 6058348"/>
              <a:gd name="connsiteY54" fmla="*/ 6707045 h 6858000"/>
              <a:gd name="connsiteX55" fmla="*/ 1894178 w 6058348"/>
              <a:gd name="connsiteY55" fmla="*/ 6762888 h 6858000"/>
              <a:gd name="connsiteX56" fmla="*/ 1975555 w 6058348"/>
              <a:gd name="connsiteY56" fmla="*/ 6815827 h 6858000"/>
              <a:gd name="connsiteX57" fmla="*/ 2027311 w 6058348"/>
              <a:gd name="connsiteY57" fmla="*/ 6858000 h 6858000"/>
              <a:gd name="connsiteX58" fmla="*/ 1975650 w 6058348"/>
              <a:gd name="connsiteY58" fmla="*/ 6858000 h 6858000"/>
              <a:gd name="connsiteX59" fmla="*/ 1904949 w 6058348"/>
              <a:gd name="connsiteY59" fmla="*/ 6808974 h 6858000"/>
              <a:gd name="connsiteX60" fmla="*/ 1831444 w 6058348"/>
              <a:gd name="connsiteY60" fmla="*/ 6755421 h 6858000"/>
              <a:gd name="connsiteX61" fmla="*/ 1759476 w 6058348"/>
              <a:gd name="connsiteY61" fmla="*/ 6701886 h 6858000"/>
              <a:gd name="connsiteX62" fmla="*/ 1688284 w 6058348"/>
              <a:gd name="connsiteY62" fmla="*/ 6645449 h 6858000"/>
              <a:gd name="connsiteX63" fmla="*/ 1591984 w 6058348"/>
              <a:gd name="connsiteY63" fmla="*/ 6579173 h 6858000"/>
              <a:gd name="connsiteX64" fmla="*/ 1510844 w 6058348"/>
              <a:gd name="connsiteY64" fmla="*/ 6513843 h 6858000"/>
              <a:gd name="connsiteX65" fmla="*/ 1449063 w 6058348"/>
              <a:gd name="connsiteY65" fmla="*/ 6456811 h 6858000"/>
              <a:gd name="connsiteX66" fmla="*/ 1413162 w 6058348"/>
              <a:gd name="connsiteY66" fmla="*/ 6406719 h 6858000"/>
              <a:gd name="connsiteX67" fmla="*/ 1521005 w 6058348"/>
              <a:gd name="connsiteY67" fmla="*/ 6360893 h 6858000"/>
              <a:gd name="connsiteX68" fmla="*/ 1567801 w 6058348"/>
              <a:gd name="connsiteY68" fmla="*/ 6370320 h 6858000"/>
              <a:gd name="connsiteX69" fmla="*/ 1704192 w 6058348"/>
              <a:gd name="connsiteY69" fmla="*/ 6494042 h 6858000"/>
              <a:gd name="connsiteX70" fmla="*/ 1680948 w 6058348"/>
              <a:gd name="connsiteY70" fmla="*/ 6500268 h 6858000"/>
              <a:gd name="connsiteX71" fmla="*/ 1521005 w 6058348"/>
              <a:gd name="connsiteY71" fmla="*/ 6360893 h 6858000"/>
              <a:gd name="connsiteX72" fmla="*/ 1399798 w 6058348"/>
              <a:gd name="connsiteY72" fmla="*/ 6033698 h 6858000"/>
              <a:gd name="connsiteX73" fmla="*/ 1399604 w 6058348"/>
              <a:gd name="connsiteY73" fmla="*/ 6034532 h 6858000"/>
              <a:gd name="connsiteX74" fmla="*/ 1406136 w 6058348"/>
              <a:gd name="connsiteY74" fmla="*/ 6049010 h 6858000"/>
              <a:gd name="connsiteX75" fmla="*/ 1408539 w 6058348"/>
              <a:gd name="connsiteY75" fmla="*/ 6044319 h 6858000"/>
              <a:gd name="connsiteX76" fmla="*/ 1036872 w 6058348"/>
              <a:gd name="connsiteY76" fmla="*/ 6016343 h 6858000"/>
              <a:gd name="connsiteX77" fmla="*/ 1202872 w 6058348"/>
              <a:gd name="connsiteY77" fmla="*/ 6179134 h 6858000"/>
              <a:gd name="connsiteX78" fmla="*/ 1230684 w 6058348"/>
              <a:gd name="connsiteY78" fmla="*/ 6236401 h 6858000"/>
              <a:gd name="connsiteX79" fmla="*/ 1151880 w 6058348"/>
              <a:gd name="connsiteY79" fmla="*/ 6162355 h 6858000"/>
              <a:gd name="connsiteX80" fmla="*/ 1094528 w 6058348"/>
              <a:gd name="connsiteY80" fmla="*/ 6100288 h 6858000"/>
              <a:gd name="connsiteX81" fmla="*/ 1036872 w 6058348"/>
              <a:gd name="connsiteY81" fmla="*/ 6016343 h 6858000"/>
              <a:gd name="connsiteX82" fmla="*/ 729934 w 6058348"/>
              <a:gd name="connsiteY82" fmla="*/ 5606776 h 6858000"/>
              <a:gd name="connsiteX83" fmla="*/ 738318 w 6058348"/>
              <a:gd name="connsiteY83" fmla="*/ 5619162 h 6858000"/>
              <a:gd name="connsiteX84" fmla="*/ 741534 w 6058348"/>
              <a:gd name="connsiteY84" fmla="*/ 5622080 h 6858000"/>
              <a:gd name="connsiteX85" fmla="*/ 864907 w 6058348"/>
              <a:gd name="connsiteY85" fmla="*/ 5288164 h 6858000"/>
              <a:gd name="connsiteX86" fmla="*/ 868725 w 6058348"/>
              <a:gd name="connsiteY86" fmla="*/ 5296695 h 6858000"/>
              <a:gd name="connsiteX87" fmla="*/ 869268 w 6058348"/>
              <a:gd name="connsiteY87" fmla="*/ 5295812 h 6858000"/>
              <a:gd name="connsiteX88" fmla="*/ 566239 w 6058348"/>
              <a:gd name="connsiteY88" fmla="*/ 5278338 h 6858000"/>
              <a:gd name="connsiteX89" fmla="*/ 640251 w 6058348"/>
              <a:gd name="connsiteY89" fmla="*/ 5436620 h 6858000"/>
              <a:gd name="connsiteX90" fmla="*/ 582093 w 6058348"/>
              <a:gd name="connsiteY90" fmla="*/ 5309152 h 6858000"/>
              <a:gd name="connsiteX91" fmla="*/ 457312 w 6058348"/>
              <a:gd name="connsiteY91" fmla="*/ 5107590 h 6858000"/>
              <a:gd name="connsiteX92" fmla="*/ 518858 w 6058348"/>
              <a:gd name="connsiteY92" fmla="*/ 5177012 h 6858000"/>
              <a:gd name="connsiteX93" fmla="*/ 521360 w 6058348"/>
              <a:gd name="connsiteY93" fmla="*/ 5182362 h 6858000"/>
              <a:gd name="connsiteX94" fmla="*/ 553395 w 6058348"/>
              <a:gd name="connsiteY94" fmla="*/ 5199108 h 6858000"/>
              <a:gd name="connsiteX95" fmla="*/ 611329 w 6058348"/>
              <a:gd name="connsiteY95" fmla="*/ 5292077 h 6858000"/>
              <a:gd name="connsiteX96" fmla="*/ 694396 w 6058348"/>
              <a:gd name="connsiteY96" fmla="*/ 5407740 h 6858000"/>
              <a:gd name="connsiteX97" fmla="*/ 723291 w 6058348"/>
              <a:gd name="connsiteY97" fmla="*/ 5483977 h 6858000"/>
              <a:gd name="connsiteX98" fmla="*/ 740612 w 6058348"/>
              <a:gd name="connsiteY98" fmla="*/ 5522869 h 6858000"/>
              <a:gd name="connsiteX99" fmla="*/ 824997 w 6058348"/>
              <a:gd name="connsiteY99" fmla="*/ 5645110 h 6858000"/>
              <a:gd name="connsiteX100" fmla="*/ 824949 w 6058348"/>
              <a:gd name="connsiteY100" fmla="*/ 5645134 h 6858000"/>
              <a:gd name="connsiteX101" fmla="*/ 786356 w 6058348"/>
              <a:gd name="connsiteY101" fmla="*/ 5662776 h 6858000"/>
              <a:gd name="connsiteX102" fmla="*/ 715179 w 6058348"/>
              <a:gd name="connsiteY102" fmla="*/ 5521277 h 6858000"/>
              <a:gd name="connsiteX103" fmla="*/ 710297 w 6058348"/>
              <a:gd name="connsiteY103" fmla="*/ 5520972 h 6858000"/>
              <a:gd name="connsiteX104" fmla="*/ 777654 w 6058348"/>
              <a:gd name="connsiteY104" fmla="*/ 5654875 h 6858000"/>
              <a:gd name="connsiteX105" fmla="*/ 786356 w 6058348"/>
              <a:gd name="connsiteY105" fmla="*/ 5662776 h 6858000"/>
              <a:gd name="connsiteX106" fmla="*/ 805384 w 6058348"/>
              <a:gd name="connsiteY106" fmla="*/ 5655033 h 6858000"/>
              <a:gd name="connsiteX107" fmla="*/ 824949 w 6058348"/>
              <a:gd name="connsiteY107" fmla="*/ 5645134 h 6858000"/>
              <a:gd name="connsiteX108" fmla="*/ 825000 w 6058348"/>
              <a:gd name="connsiteY108" fmla="*/ 5645111 h 6858000"/>
              <a:gd name="connsiteX109" fmla="*/ 1039854 w 6058348"/>
              <a:gd name="connsiteY109" fmla="*/ 5936188 h 6858000"/>
              <a:gd name="connsiteX110" fmla="*/ 980539 w 6058348"/>
              <a:gd name="connsiteY110" fmla="*/ 5938976 h 6858000"/>
              <a:gd name="connsiteX111" fmla="*/ 996779 w 6058348"/>
              <a:gd name="connsiteY111" fmla="*/ 5958896 h 6858000"/>
              <a:gd name="connsiteX112" fmla="*/ 915468 w 6058348"/>
              <a:gd name="connsiteY112" fmla="*/ 5940222 h 6858000"/>
              <a:gd name="connsiteX113" fmla="*/ 873038 w 6058348"/>
              <a:gd name="connsiteY113" fmla="*/ 5891490 h 6858000"/>
              <a:gd name="connsiteX114" fmla="*/ 834264 w 6058348"/>
              <a:gd name="connsiteY114" fmla="*/ 5840627 h 6858000"/>
              <a:gd name="connsiteX115" fmla="*/ 740709 w 6058348"/>
              <a:gd name="connsiteY115" fmla="*/ 5706587 h 6858000"/>
              <a:gd name="connsiteX116" fmla="*/ 655781 w 6058348"/>
              <a:gd name="connsiteY116" fmla="*/ 5574860 h 6858000"/>
              <a:gd name="connsiteX117" fmla="*/ 579484 w 6058348"/>
              <a:gd name="connsiteY117" fmla="*/ 5445444 h 6858000"/>
              <a:gd name="connsiteX118" fmla="*/ 543822 w 6058348"/>
              <a:gd name="connsiteY118" fmla="*/ 5382962 h 6858000"/>
              <a:gd name="connsiteX119" fmla="*/ 511815 w 6058348"/>
              <a:gd name="connsiteY119" fmla="*/ 5318344 h 6858000"/>
              <a:gd name="connsiteX120" fmla="*/ 535299 w 6058348"/>
              <a:gd name="connsiteY120" fmla="*/ 5299729 h 6858000"/>
              <a:gd name="connsiteX121" fmla="*/ 578811 w 6058348"/>
              <a:gd name="connsiteY121" fmla="*/ 5367430 h 6858000"/>
              <a:gd name="connsiteX122" fmla="*/ 628854 w 6058348"/>
              <a:gd name="connsiteY122" fmla="*/ 5433765 h 6858000"/>
              <a:gd name="connsiteX123" fmla="*/ 683935 w 6058348"/>
              <a:gd name="connsiteY123" fmla="*/ 5538817 h 6858000"/>
              <a:gd name="connsiteX124" fmla="*/ 689004 w 6058348"/>
              <a:gd name="connsiteY124" fmla="*/ 5546303 h 6858000"/>
              <a:gd name="connsiteX125" fmla="*/ 628854 w 6058348"/>
              <a:gd name="connsiteY125" fmla="*/ 5433765 h 6858000"/>
              <a:gd name="connsiteX126" fmla="*/ 581686 w 6058348"/>
              <a:gd name="connsiteY126" fmla="*/ 5368200 h 6858000"/>
              <a:gd name="connsiteX127" fmla="*/ 538174 w 6058348"/>
              <a:gd name="connsiteY127" fmla="*/ 5300498 h 6858000"/>
              <a:gd name="connsiteX128" fmla="*/ 495914 w 6058348"/>
              <a:gd name="connsiteY128" fmla="*/ 5205110 h 6858000"/>
              <a:gd name="connsiteX129" fmla="*/ 457312 w 6058348"/>
              <a:gd name="connsiteY129" fmla="*/ 5107590 h 6858000"/>
              <a:gd name="connsiteX130" fmla="*/ 869428 w 6058348"/>
              <a:gd name="connsiteY130" fmla="*/ 1149768 h 6858000"/>
              <a:gd name="connsiteX131" fmla="*/ 870666 w 6058348"/>
              <a:gd name="connsiteY131" fmla="*/ 1150875 h 6858000"/>
              <a:gd name="connsiteX132" fmla="*/ 870910 w 6058348"/>
              <a:gd name="connsiteY132" fmla="*/ 1150505 h 6858000"/>
              <a:gd name="connsiteX133" fmla="*/ 1154519 w 6058348"/>
              <a:gd name="connsiteY133" fmla="*/ 779895 h 6858000"/>
              <a:gd name="connsiteX134" fmla="*/ 1059331 w 6058348"/>
              <a:gd name="connsiteY134" fmla="*/ 882040 h 6858000"/>
              <a:gd name="connsiteX135" fmla="*/ 1030096 w 6058348"/>
              <a:gd name="connsiteY135" fmla="*/ 899115 h 6858000"/>
              <a:gd name="connsiteX136" fmla="*/ 1026538 w 6058348"/>
              <a:gd name="connsiteY136" fmla="*/ 900885 h 6858000"/>
              <a:gd name="connsiteX137" fmla="*/ 1026381 w 6058348"/>
              <a:gd name="connsiteY137" fmla="*/ 900955 h 6858000"/>
              <a:gd name="connsiteX138" fmla="*/ 995885 w 6058348"/>
              <a:gd name="connsiteY138" fmla="*/ 911744 h 6858000"/>
              <a:gd name="connsiteX139" fmla="*/ 995016 w 6058348"/>
              <a:gd name="connsiteY139" fmla="*/ 914492 h 6858000"/>
              <a:gd name="connsiteX140" fmla="*/ 960212 w 6058348"/>
              <a:gd name="connsiteY140" fmla="*/ 1024357 h 6858000"/>
              <a:gd name="connsiteX141" fmla="*/ 960428 w 6058348"/>
              <a:gd name="connsiteY141" fmla="*/ 1024130 h 6858000"/>
              <a:gd name="connsiteX142" fmla="*/ 995107 w 6058348"/>
              <a:gd name="connsiteY142" fmla="*/ 914646 h 6858000"/>
              <a:gd name="connsiteX143" fmla="*/ 1026381 w 6058348"/>
              <a:gd name="connsiteY143" fmla="*/ 900955 h 6858000"/>
              <a:gd name="connsiteX144" fmla="*/ 1027811 w 6058348"/>
              <a:gd name="connsiteY144" fmla="*/ 900448 h 6858000"/>
              <a:gd name="connsiteX145" fmla="*/ 1030096 w 6058348"/>
              <a:gd name="connsiteY145" fmla="*/ 899115 h 6858000"/>
              <a:gd name="connsiteX146" fmla="*/ 1058554 w 6058348"/>
              <a:gd name="connsiteY146" fmla="*/ 884944 h 6858000"/>
              <a:gd name="connsiteX147" fmla="*/ 1153741 w 6058348"/>
              <a:gd name="connsiteY147" fmla="*/ 782799 h 6858000"/>
              <a:gd name="connsiteX148" fmla="*/ 1155508 w 6058348"/>
              <a:gd name="connsiteY148" fmla="*/ 784829 h 6858000"/>
              <a:gd name="connsiteX149" fmla="*/ 1157170 w 6058348"/>
              <a:gd name="connsiteY149" fmla="*/ 782939 h 6858000"/>
              <a:gd name="connsiteX150" fmla="*/ 1256748 w 6058348"/>
              <a:gd name="connsiteY150" fmla="*/ 536415 h 6858000"/>
              <a:gd name="connsiteX151" fmla="*/ 1208698 w 6058348"/>
              <a:gd name="connsiteY151" fmla="*/ 554675 h 6858000"/>
              <a:gd name="connsiteX152" fmla="*/ 1114053 w 6058348"/>
              <a:gd name="connsiteY152" fmla="*/ 666307 h 6858000"/>
              <a:gd name="connsiteX153" fmla="*/ 1124878 w 6058348"/>
              <a:gd name="connsiteY153" fmla="*/ 681175 h 6858000"/>
              <a:gd name="connsiteX154" fmla="*/ 1125854 w 6058348"/>
              <a:gd name="connsiteY154" fmla="*/ 679334 h 6858000"/>
              <a:gd name="connsiteX155" fmla="*/ 1116931 w 6058348"/>
              <a:gd name="connsiteY155" fmla="*/ 667078 h 6858000"/>
              <a:gd name="connsiteX156" fmla="*/ 1211575 w 6058348"/>
              <a:gd name="connsiteY156" fmla="*/ 555446 h 6858000"/>
              <a:gd name="connsiteX157" fmla="*/ 1254123 w 6058348"/>
              <a:gd name="connsiteY157" fmla="*/ 539278 h 6858000"/>
              <a:gd name="connsiteX158" fmla="*/ 1522578 w 6058348"/>
              <a:gd name="connsiteY158" fmla="*/ 430179 h 6858000"/>
              <a:gd name="connsiteX159" fmla="*/ 1518158 w 6058348"/>
              <a:gd name="connsiteY159" fmla="*/ 432143 h 6858000"/>
              <a:gd name="connsiteX160" fmla="*/ 1486693 w 6058348"/>
              <a:gd name="connsiteY160" fmla="*/ 487893 h 6858000"/>
              <a:gd name="connsiteX161" fmla="*/ 1468909 w 6058348"/>
              <a:gd name="connsiteY161" fmla="*/ 515429 h 6858000"/>
              <a:gd name="connsiteX162" fmla="*/ 1073539 w 6058348"/>
              <a:gd name="connsiteY162" fmla="*/ 932551 h 6858000"/>
              <a:gd name="connsiteX163" fmla="*/ 1004235 w 6058348"/>
              <a:gd name="connsiteY163" fmla="*/ 1041631 h 6858000"/>
              <a:gd name="connsiteX164" fmla="*/ 937031 w 6058348"/>
              <a:gd name="connsiteY164" fmla="*/ 1154389 h 6858000"/>
              <a:gd name="connsiteX165" fmla="*/ 793754 w 6058348"/>
              <a:gd name="connsiteY165" fmla="*/ 1389983 h 6858000"/>
              <a:gd name="connsiteX166" fmla="*/ 698160 w 6058348"/>
              <a:gd name="connsiteY166" fmla="*/ 1551175 h 6858000"/>
              <a:gd name="connsiteX167" fmla="*/ 640124 w 6058348"/>
              <a:gd name="connsiteY167" fmla="*/ 1675732 h 6858000"/>
              <a:gd name="connsiteX168" fmla="*/ 610718 w 6058348"/>
              <a:gd name="connsiteY168" fmla="*/ 1739460 h 6858000"/>
              <a:gd name="connsiteX169" fmla="*/ 584185 w 6058348"/>
              <a:gd name="connsiteY169" fmla="*/ 1803962 h 6858000"/>
              <a:gd name="connsiteX170" fmla="*/ 510043 w 6058348"/>
              <a:gd name="connsiteY170" fmla="*/ 1977130 h 6858000"/>
              <a:gd name="connsiteX171" fmla="*/ 471836 w 6058348"/>
              <a:gd name="connsiteY171" fmla="*/ 2085204 h 6858000"/>
              <a:gd name="connsiteX172" fmla="*/ 455083 w 6058348"/>
              <a:gd name="connsiteY172" fmla="*/ 2205254 h 6858000"/>
              <a:gd name="connsiteX173" fmla="*/ 478787 w 6058348"/>
              <a:gd name="connsiteY173" fmla="*/ 2143746 h 6858000"/>
              <a:gd name="connsiteX174" fmla="*/ 483408 w 6058348"/>
              <a:gd name="connsiteY174" fmla="*/ 2122551 h 6858000"/>
              <a:gd name="connsiteX175" fmla="*/ 527603 w 6058348"/>
              <a:gd name="connsiteY175" fmla="*/ 2003628 h 6858000"/>
              <a:gd name="connsiteX176" fmla="*/ 601746 w 6058348"/>
              <a:gd name="connsiteY176" fmla="*/ 1830460 h 6858000"/>
              <a:gd name="connsiteX177" fmla="*/ 628944 w 6058348"/>
              <a:gd name="connsiteY177" fmla="*/ 1811079 h 6858000"/>
              <a:gd name="connsiteX178" fmla="*/ 712748 w 6058348"/>
              <a:gd name="connsiteY178" fmla="*/ 1617563 h 6858000"/>
              <a:gd name="connsiteX179" fmla="*/ 720695 w 6058348"/>
              <a:gd name="connsiteY179" fmla="*/ 1582121 h 6858000"/>
              <a:gd name="connsiteX180" fmla="*/ 771153 w 6058348"/>
              <a:gd name="connsiteY180" fmla="*/ 1507462 h 6858000"/>
              <a:gd name="connsiteX181" fmla="*/ 806568 w 6058348"/>
              <a:gd name="connsiteY181" fmla="*/ 1442918 h 6858000"/>
              <a:gd name="connsiteX182" fmla="*/ 798322 w 6058348"/>
              <a:gd name="connsiteY182" fmla="*/ 1453475 h 6858000"/>
              <a:gd name="connsiteX183" fmla="*/ 782622 w 6058348"/>
              <a:gd name="connsiteY183" fmla="*/ 1443042 h 6858000"/>
              <a:gd name="connsiteX184" fmla="*/ 706008 w 6058348"/>
              <a:gd name="connsiteY184" fmla="*/ 1556393 h 6858000"/>
              <a:gd name="connsiteX185" fmla="*/ 690205 w 6058348"/>
              <a:gd name="connsiteY185" fmla="*/ 1626882 h 6858000"/>
              <a:gd name="connsiteX186" fmla="*/ 634266 w 6058348"/>
              <a:gd name="connsiteY186" fmla="*/ 1755113 h 6858000"/>
              <a:gd name="connsiteX187" fmla="*/ 625165 w 6058348"/>
              <a:gd name="connsiteY187" fmla="*/ 1777582 h 6858000"/>
              <a:gd name="connsiteX188" fmla="*/ 587063 w 6058348"/>
              <a:gd name="connsiteY188" fmla="*/ 1804734 h 6858000"/>
              <a:gd name="connsiteX189" fmla="*/ 613593 w 6058348"/>
              <a:gd name="connsiteY189" fmla="*/ 1740230 h 6858000"/>
              <a:gd name="connsiteX190" fmla="*/ 642999 w 6058348"/>
              <a:gd name="connsiteY190" fmla="*/ 1676502 h 6858000"/>
              <a:gd name="connsiteX191" fmla="*/ 701035 w 6058348"/>
              <a:gd name="connsiteY191" fmla="*/ 1551945 h 6858000"/>
              <a:gd name="connsiteX192" fmla="*/ 796633 w 6058348"/>
              <a:gd name="connsiteY192" fmla="*/ 1390754 h 6858000"/>
              <a:gd name="connsiteX193" fmla="*/ 939908 w 6058348"/>
              <a:gd name="connsiteY193" fmla="*/ 1155160 h 6858000"/>
              <a:gd name="connsiteX194" fmla="*/ 1007113 w 6058348"/>
              <a:gd name="connsiteY194" fmla="*/ 1042402 h 6858000"/>
              <a:gd name="connsiteX195" fmla="*/ 1076414 w 6058348"/>
              <a:gd name="connsiteY195" fmla="*/ 933321 h 6858000"/>
              <a:gd name="connsiteX196" fmla="*/ 1471783 w 6058348"/>
              <a:gd name="connsiteY196" fmla="*/ 516199 h 6858000"/>
              <a:gd name="connsiteX197" fmla="*/ 1522578 w 6058348"/>
              <a:gd name="connsiteY197" fmla="*/ 430179 h 6858000"/>
              <a:gd name="connsiteX198" fmla="*/ 1652184 w 6058348"/>
              <a:gd name="connsiteY198" fmla="*/ 153561 h 6858000"/>
              <a:gd name="connsiteX199" fmla="*/ 1663450 w 6058348"/>
              <a:gd name="connsiteY199" fmla="*/ 169033 h 6858000"/>
              <a:gd name="connsiteX200" fmla="*/ 1663451 w 6058348"/>
              <a:gd name="connsiteY200" fmla="*/ 169031 h 6858000"/>
              <a:gd name="connsiteX201" fmla="*/ 1652188 w 6058348"/>
              <a:gd name="connsiteY201" fmla="*/ 153562 h 6858000"/>
              <a:gd name="connsiteX202" fmla="*/ 1691382 w 6058348"/>
              <a:gd name="connsiteY202" fmla="*/ 0 h 6858000"/>
              <a:gd name="connsiteX203" fmla="*/ 1855113 w 6058348"/>
              <a:gd name="connsiteY203" fmla="*/ 0 h 6858000"/>
              <a:gd name="connsiteX204" fmla="*/ 1804830 w 6058348"/>
              <a:gd name="connsiteY204" fmla="*/ 32563 h 6858000"/>
              <a:gd name="connsiteX205" fmla="*/ 1814541 w 6058348"/>
              <a:gd name="connsiteY205" fmla="*/ 53842 h 6858000"/>
              <a:gd name="connsiteX206" fmla="*/ 1814880 w 6058348"/>
              <a:gd name="connsiteY206" fmla="*/ 53671 h 6858000"/>
              <a:gd name="connsiteX207" fmla="*/ 1806927 w 6058348"/>
              <a:gd name="connsiteY207" fmla="*/ 36236 h 6858000"/>
              <a:gd name="connsiteX208" fmla="*/ 1864372 w 6058348"/>
              <a:gd name="connsiteY208" fmla="*/ 0 h 6858000"/>
              <a:gd name="connsiteX209" fmla="*/ 2008202 w 6058348"/>
              <a:gd name="connsiteY209" fmla="*/ 0 h 6858000"/>
              <a:gd name="connsiteX210" fmla="*/ 1899931 w 6058348"/>
              <a:gd name="connsiteY210" fmla="*/ 71664 h 6858000"/>
              <a:gd name="connsiteX211" fmla="*/ 1584031 w 6058348"/>
              <a:gd name="connsiteY211" fmla="*/ 315877 h 6858000"/>
              <a:gd name="connsiteX212" fmla="*/ 1446004 w 6058348"/>
              <a:gd name="connsiteY212" fmla="*/ 428338 h 6858000"/>
              <a:gd name="connsiteX213" fmla="*/ 1377413 w 6058348"/>
              <a:gd name="connsiteY213" fmla="*/ 500251 h 6858000"/>
              <a:gd name="connsiteX214" fmla="*/ 1310379 w 6058348"/>
              <a:gd name="connsiteY214" fmla="*/ 566352 h 6858000"/>
              <a:gd name="connsiteX215" fmla="*/ 1180507 w 6058348"/>
              <a:gd name="connsiteY215" fmla="*/ 705906 h 6858000"/>
              <a:gd name="connsiteX216" fmla="*/ 1046624 w 6058348"/>
              <a:gd name="connsiteY216" fmla="*/ 830137 h 6858000"/>
              <a:gd name="connsiteX217" fmla="*/ 1044341 w 6058348"/>
              <a:gd name="connsiteY217" fmla="*/ 834435 h 6858000"/>
              <a:gd name="connsiteX218" fmla="*/ 989352 w 6058348"/>
              <a:gd name="connsiteY218" fmla="*/ 913105 h 6858000"/>
              <a:gd name="connsiteX219" fmla="*/ 955446 w 6058348"/>
              <a:gd name="connsiteY219" fmla="*/ 947608 h 6858000"/>
              <a:gd name="connsiteX220" fmla="*/ 948137 w 6058348"/>
              <a:gd name="connsiteY220" fmla="*/ 951876 h 6858000"/>
              <a:gd name="connsiteX221" fmla="*/ 899650 w 6058348"/>
              <a:gd name="connsiteY221" fmla="*/ 1030733 h 6858000"/>
              <a:gd name="connsiteX222" fmla="*/ 879917 w 6058348"/>
              <a:gd name="connsiteY222" fmla="*/ 1079932 h 6858000"/>
              <a:gd name="connsiteX223" fmla="*/ 854707 w 6058348"/>
              <a:gd name="connsiteY223" fmla="*/ 1151011 h 6858000"/>
              <a:gd name="connsiteX224" fmla="*/ 782527 w 6058348"/>
              <a:gd name="connsiteY224" fmla="*/ 1259324 h 6858000"/>
              <a:gd name="connsiteX225" fmla="*/ 713223 w 6058348"/>
              <a:gd name="connsiteY225" fmla="*/ 1368405 h 6858000"/>
              <a:gd name="connsiteX226" fmla="*/ 626256 w 6058348"/>
              <a:gd name="connsiteY226" fmla="*/ 1531909 h 6858000"/>
              <a:gd name="connsiteX227" fmla="*/ 560436 w 6058348"/>
              <a:gd name="connsiteY227" fmla="*/ 1685514 h 6858000"/>
              <a:gd name="connsiteX228" fmla="*/ 503247 w 6058348"/>
              <a:gd name="connsiteY228" fmla="*/ 1841429 h 6858000"/>
              <a:gd name="connsiteX229" fmla="*/ 552956 w 6058348"/>
              <a:gd name="connsiteY229" fmla="*/ 1736437 h 6858000"/>
              <a:gd name="connsiteX230" fmla="*/ 557264 w 6058348"/>
              <a:gd name="connsiteY230" fmla="*/ 1727827 h 6858000"/>
              <a:gd name="connsiteX231" fmla="*/ 572719 w 6058348"/>
              <a:gd name="connsiteY231" fmla="*/ 1685690 h 6858000"/>
              <a:gd name="connsiteX232" fmla="*/ 638538 w 6058348"/>
              <a:gd name="connsiteY232" fmla="*/ 1532088 h 6858000"/>
              <a:gd name="connsiteX233" fmla="*/ 645092 w 6058348"/>
              <a:gd name="connsiteY233" fmla="*/ 1536446 h 6858000"/>
              <a:gd name="connsiteX234" fmla="*/ 646440 w 6058348"/>
              <a:gd name="connsiteY234" fmla="*/ 1533915 h 6858000"/>
              <a:gd name="connsiteX235" fmla="*/ 639320 w 6058348"/>
              <a:gd name="connsiteY235" fmla="*/ 1529182 h 6858000"/>
              <a:gd name="connsiteX236" fmla="*/ 726288 w 6058348"/>
              <a:gd name="connsiteY236" fmla="*/ 1365678 h 6858000"/>
              <a:gd name="connsiteX237" fmla="*/ 795590 w 6058348"/>
              <a:gd name="connsiteY237" fmla="*/ 1256593 h 6858000"/>
              <a:gd name="connsiteX238" fmla="*/ 867437 w 6058348"/>
              <a:gd name="connsiteY238" fmla="*/ 1148780 h 6858000"/>
              <a:gd name="connsiteX239" fmla="*/ 864893 w 6058348"/>
              <a:gd name="connsiteY239" fmla="*/ 1147514 h 6858000"/>
              <a:gd name="connsiteX240" fmla="*/ 890104 w 6058348"/>
              <a:gd name="connsiteY240" fmla="*/ 1076434 h 6858000"/>
              <a:gd name="connsiteX241" fmla="*/ 958323 w 6058348"/>
              <a:gd name="connsiteY241" fmla="*/ 948379 h 6858000"/>
              <a:gd name="connsiteX242" fmla="*/ 992230 w 6058348"/>
              <a:gd name="connsiteY242" fmla="*/ 913876 h 6858000"/>
              <a:gd name="connsiteX243" fmla="*/ 993571 w 6058348"/>
              <a:gd name="connsiteY243" fmla="*/ 911960 h 6858000"/>
              <a:gd name="connsiteX244" fmla="*/ 1047220 w 6058348"/>
              <a:gd name="connsiteY244" fmla="*/ 835207 h 6858000"/>
              <a:gd name="connsiteX245" fmla="*/ 1182605 w 6058348"/>
              <a:gd name="connsiteY245" fmla="*/ 709583 h 6858000"/>
              <a:gd name="connsiteX246" fmla="*/ 1312478 w 6058348"/>
              <a:gd name="connsiteY246" fmla="*/ 570029 h 6858000"/>
              <a:gd name="connsiteX247" fmla="*/ 1379511 w 6058348"/>
              <a:gd name="connsiteY247" fmla="*/ 503928 h 6858000"/>
              <a:gd name="connsiteX248" fmla="*/ 1448103 w 6058348"/>
              <a:gd name="connsiteY248" fmla="*/ 432016 h 6858000"/>
              <a:gd name="connsiteX249" fmla="*/ 1586130 w 6058348"/>
              <a:gd name="connsiteY249" fmla="*/ 319554 h 6858000"/>
              <a:gd name="connsiteX250" fmla="*/ 1902322 w 6058348"/>
              <a:gd name="connsiteY250" fmla="*/ 74252 h 6858000"/>
              <a:gd name="connsiteX251" fmla="*/ 2015076 w 6058348"/>
              <a:gd name="connsiteY251" fmla="*/ 0 h 6858000"/>
              <a:gd name="connsiteX252" fmla="*/ 2107911 w 6058348"/>
              <a:gd name="connsiteY252" fmla="*/ 0 h 6858000"/>
              <a:gd name="connsiteX253" fmla="*/ 2096656 w 6058348"/>
              <a:gd name="connsiteY253" fmla="*/ 7624 h 6858000"/>
              <a:gd name="connsiteX254" fmla="*/ 1980037 w 6058348"/>
              <a:gd name="connsiteY254" fmla="*/ 91963 h 6858000"/>
              <a:gd name="connsiteX255" fmla="*/ 1915575 w 6058348"/>
              <a:gd name="connsiteY255" fmla="*/ 136959 h 6858000"/>
              <a:gd name="connsiteX256" fmla="*/ 1850336 w 6058348"/>
              <a:gd name="connsiteY256" fmla="*/ 184860 h 6858000"/>
              <a:gd name="connsiteX257" fmla="*/ 1569461 w 6058348"/>
              <a:gd name="connsiteY257" fmla="*/ 368283 h 6858000"/>
              <a:gd name="connsiteX258" fmla="*/ 1853989 w 6058348"/>
              <a:gd name="connsiteY258" fmla="*/ 182727 h 6858000"/>
              <a:gd name="connsiteX259" fmla="*/ 1919227 w 6058348"/>
              <a:gd name="connsiteY259" fmla="*/ 134823 h 6858000"/>
              <a:gd name="connsiteX260" fmla="*/ 1983691 w 6058348"/>
              <a:gd name="connsiteY260" fmla="*/ 89827 h 6858000"/>
              <a:gd name="connsiteX261" fmla="*/ 2100017 w 6058348"/>
              <a:gd name="connsiteY261" fmla="*/ 6576 h 6858000"/>
              <a:gd name="connsiteX262" fmla="*/ 2109616 w 6058348"/>
              <a:gd name="connsiteY262" fmla="*/ 0 h 6858000"/>
              <a:gd name="connsiteX263" fmla="*/ 6058348 w 6058348"/>
              <a:gd name="connsiteY263" fmla="*/ 0 h 6858000"/>
              <a:gd name="connsiteX264" fmla="*/ 6058348 w 6058348"/>
              <a:gd name="connsiteY264" fmla="*/ 6619162 h 6858000"/>
              <a:gd name="connsiteX265" fmla="*/ 6031323 w 6058348"/>
              <a:gd name="connsiteY265" fmla="*/ 6635392 h 6858000"/>
              <a:gd name="connsiteX266" fmla="*/ 5893467 w 6058348"/>
              <a:gd name="connsiteY266" fmla="*/ 6701198 h 6858000"/>
              <a:gd name="connsiteX267" fmla="*/ 5880490 w 6058348"/>
              <a:gd name="connsiteY267" fmla="*/ 6706580 h 6858000"/>
              <a:gd name="connsiteX268" fmla="*/ 5874578 w 6058348"/>
              <a:gd name="connsiteY268" fmla="*/ 6710082 h 6858000"/>
              <a:gd name="connsiteX269" fmla="*/ 5817324 w 6058348"/>
              <a:gd name="connsiteY269" fmla="*/ 6736133 h 6858000"/>
              <a:gd name="connsiteX270" fmla="*/ 5767118 w 6058348"/>
              <a:gd name="connsiteY270" fmla="*/ 6770087 h 6858000"/>
              <a:gd name="connsiteX271" fmla="*/ 5597386 w 6058348"/>
              <a:gd name="connsiteY271" fmla="*/ 6839806 h 6858000"/>
              <a:gd name="connsiteX272" fmla="*/ 5571528 w 6058348"/>
              <a:gd name="connsiteY272" fmla="*/ 6847980 h 6858000"/>
              <a:gd name="connsiteX273" fmla="*/ 5549506 w 6058348"/>
              <a:gd name="connsiteY273" fmla="*/ 6858000 h 6858000"/>
              <a:gd name="connsiteX274" fmla="*/ 2319827 w 6058348"/>
              <a:gd name="connsiteY274" fmla="*/ 6858000 h 6858000"/>
              <a:gd name="connsiteX275" fmla="*/ 2291561 w 6058348"/>
              <a:gd name="connsiteY275" fmla="*/ 6844461 h 6858000"/>
              <a:gd name="connsiteX276" fmla="*/ 1999855 w 6058348"/>
              <a:gd name="connsiteY276" fmla="*/ 6679123 h 6858000"/>
              <a:gd name="connsiteX277" fmla="*/ 1854123 w 6058348"/>
              <a:gd name="connsiteY277" fmla="*/ 6590259 h 6858000"/>
              <a:gd name="connsiteX278" fmla="*/ 1819002 w 6058348"/>
              <a:gd name="connsiteY278" fmla="*/ 6537259 h 6858000"/>
              <a:gd name="connsiteX279" fmla="*/ 1718032 w 6058348"/>
              <a:gd name="connsiteY279" fmla="*/ 6488410 h 6858000"/>
              <a:gd name="connsiteX280" fmla="*/ 1581641 w 6058348"/>
              <a:gd name="connsiteY280" fmla="*/ 6364686 h 6858000"/>
              <a:gd name="connsiteX281" fmla="*/ 1534844 w 6058348"/>
              <a:gd name="connsiteY281" fmla="*/ 6355262 h 6858000"/>
              <a:gd name="connsiteX282" fmla="*/ 1393476 w 6058348"/>
              <a:gd name="connsiteY282" fmla="*/ 6227090 h 6858000"/>
              <a:gd name="connsiteX283" fmla="*/ 1378725 w 6058348"/>
              <a:gd name="connsiteY283" fmla="*/ 6167095 h 6858000"/>
              <a:gd name="connsiteX284" fmla="*/ 1385255 w 6058348"/>
              <a:gd name="connsiteY284" fmla="*/ 6165734 h 6858000"/>
              <a:gd name="connsiteX285" fmla="*/ 1471133 w 6058348"/>
              <a:gd name="connsiteY285" fmla="*/ 6247899 h 6858000"/>
              <a:gd name="connsiteX286" fmla="*/ 1557007 w 6058348"/>
              <a:gd name="connsiteY286" fmla="*/ 6330066 h 6858000"/>
              <a:gd name="connsiteX287" fmla="*/ 1590439 w 6058348"/>
              <a:gd name="connsiteY287" fmla="*/ 6320343 h 6858000"/>
              <a:gd name="connsiteX288" fmla="*/ 1493535 w 6058348"/>
              <a:gd name="connsiteY288" fmla="*/ 6210313 h 6858000"/>
              <a:gd name="connsiteX289" fmla="*/ 1407421 w 6058348"/>
              <a:gd name="connsiteY289" fmla="*/ 6140538 h 6858000"/>
              <a:gd name="connsiteX290" fmla="*/ 1293257 w 6058348"/>
              <a:gd name="connsiteY290" fmla="*/ 6025884 h 6858000"/>
              <a:gd name="connsiteX291" fmla="*/ 1198449 w 6058348"/>
              <a:gd name="connsiteY291" fmla="*/ 5919530 h 6858000"/>
              <a:gd name="connsiteX292" fmla="*/ 1038270 w 6058348"/>
              <a:gd name="connsiteY292" fmla="*/ 5792548 h 6858000"/>
              <a:gd name="connsiteX293" fmla="*/ 984810 w 6058348"/>
              <a:gd name="connsiteY293" fmla="*/ 5715956 h 6858000"/>
              <a:gd name="connsiteX294" fmla="*/ 1000746 w 6058348"/>
              <a:gd name="connsiteY294" fmla="*/ 5713998 h 6858000"/>
              <a:gd name="connsiteX295" fmla="*/ 1064325 w 6058348"/>
              <a:gd name="connsiteY295" fmla="*/ 5752826 h 6858000"/>
              <a:gd name="connsiteX296" fmla="*/ 960994 w 6058348"/>
              <a:gd name="connsiteY296" fmla="*/ 5563239 h 6858000"/>
              <a:gd name="connsiteX297" fmla="*/ 898364 w 6058348"/>
              <a:gd name="connsiteY297" fmla="*/ 5474850 h 6858000"/>
              <a:gd name="connsiteX298" fmla="*/ 841486 w 6058348"/>
              <a:gd name="connsiteY298" fmla="*/ 5387998 h 6858000"/>
              <a:gd name="connsiteX299" fmla="*/ 767591 w 6058348"/>
              <a:gd name="connsiteY299" fmla="*/ 5284136 h 6858000"/>
              <a:gd name="connsiteX300" fmla="*/ 670791 w 6058348"/>
              <a:gd name="connsiteY300" fmla="*/ 5093183 h 6858000"/>
              <a:gd name="connsiteX301" fmla="*/ 669329 w 6058348"/>
              <a:gd name="connsiteY301" fmla="*/ 5060745 h 6858000"/>
              <a:gd name="connsiteX302" fmla="*/ 648966 w 6058348"/>
              <a:gd name="connsiteY302" fmla="*/ 5025066 h 6858000"/>
              <a:gd name="connsiteX303" fmla="*/ 582077 w 6058348"/>
              <a:gd name="connsiteY303" fmla="*/ 4895059 h 6858000"/>
              <a:gd name="connsiteX304" fmla="*/ 584583 w 6058348"/>
              <a:gd name="connsiteY304" fmla="*/ 4839688 h 6858000"/>
              <a:gd name="connsiteX305" fmla="*/ 561202 w 6058348"/>
              <a:gd name="connsiteY305" fmla="*/ 4777381 h 6858000"/>
              <a:gd name="connsiteX306" fmla="*/ 558638 w 6058348"/>
              <a:gd name="connsiteY306" fmla="*/ 4769134 h 6858000"/>
              <a:gd name="connsiteX307" fmla="*/ 522425 w 6058348"/>
              <a:gd name="connsiteY307" fmla="*/ 4726514 h 6858000"/>
              <a:gd name="connsiteX308" fmla="*/ 469610 w 6058348"/>
              <a:gd name="connsiteY308" fmla="*/ 4578485 h 6858000"/>
              <a:gd name="connsiteX309" fmla="*/ 451853 w 6058348"/>
              <a:gd name="connsiteY309" fmla="*/ 4449188 h 6858000"/>
              <a:gd name="connsiteX310" fmla="*/ 446100 w 6058348"/>
              <a:gd name="connsiteY310" fmla="*/ 4447648 h 6858000"/>
              <a:gd name="connsiteX311" fmla="*/ 414199 w 6058348"/>
              <a:gd name="connsiteY311" fmla="*/ 4302108 h 6858000"/>
              <a:gd name="connsiteX312" fmla="*/ 385172 w 6058348"/>
              <a:gd name="connsiteY312" fmla="*/ 4157338 h 6858000"/>
              <a:gd name="connsiteX313" fmla="*/ 358715 w 6058348"/>
              <a:gd name="connsiteY313" fmla="*/ 3991463 h 6858000"/>
              <a:gd name="connsiteX314" fmla="*/ 338794 w 6058348"/>
              <a:gd name="connsiteY314" fmla="*/ 3824226 h 6858000"/>
              <a:gd name="connsiteX315" fmla="*/ 358106 w 6058348"/>
              <a:gd name="connsiteY315" fmla="*/ 3881535 h 6858000"/>
              <a:gd name="connsiteX316" fmla="*/ 358116 w 6058348"/>
              <a:gd name="connsiteY316" fmla="*/ 3881570 h 6858000"/>
              <a:gd name="connsiteX317" fmla="*/ 371948 w 6058348"/>
              <a:gd name="connsiteY317" fmla="*/ 3942079 h 6858000"/>
              <a:gd name="connsiteX318" fmla="*/ 398101 w 6058348"/>
              <a:gd name="connsiteY318" fmla="*/ 4086079 h 6858000"/>
              <a:gd name="connsiteX319" fmla="*/ 399551 w 6058348"/>
              <a:gd name="connsiteY319" fmla="*/ 4161191 h 6858000"/>
              <a:gd name="connsiteX320" fmla="*/ 404571 w 6058348"/>
              <a:gd name="connsiteY320" fmla="*/ 4175745 h 6858000"/>
              <a:gd name="connsiteX321" fmla="*/ 408739 w 6058348"/>
              <a:gd name="connsiteY321" fmla="*/ 4119217 h 6858000"/>
              <a:gd name="connsiteX322" fmla="*/ 395150 w 6058348"/>
              <a:gd name="connsiteY322" fmla="*/ 4063104 h 6858000"/>
              <a:gd name="connsiteX323" fmla="*/ 378130 w 6058348"/>
              <a:gd name="connsiteY323" fmla="*/ 3952715 h 6858000"/>
              <a:gd name="connsiteX324" fmla="*/ 358116 w 6058348"/>
              <a:gd name="connsiteY324" fmla="*/ 3881570 h 6858000"/>
              <a:gd name="connsiteX325" fmla="*/ 358111 w 6058348"/>
              <a:gd name="connsiteY325" fmla="*/ 3881552 h 6858000"/>
              <a:gd name="connsiteX326" fmla="*/ 358106 w 6058348"/>
              <a:gd name="connsiteY326" fmla="*/ 3881535 h 6858000"/>
              <a:gd name="connsiteX327" fmla="*/ 349821 w 6058348"/>
              <a:gd name="connsiteY327" fmla="*/ 3852086 h 6858000"/>
              <a:gd name="connsiteX328" fmla="*/ 333248 w 6058348"/>
              <a:gd name="connsiteY328" fmla="*/ 3660837 h 6858000"/>
              <a:gd name="connsiteX329" fmla="*/ 326912 w 6058348"/>
              <a:gd name="connsiteY329" fmla="*/ 3467641 h 6858000"/>
              <a:gd name="connsiteX330" fmla="*/ 323068 w 6058348"/>
              <a:gd name="connsiteY330" fmla="*/ 3410788 h 6858000"/>
              <a:gd name="connsiteX331" fmla="*/ 329288 w 6058348"/>
              <a:gd name="connsiteY331" fmla="*/ 3077450 h 6858000"/>
              <a:gd name="connsiteX332" fmla="*/ 355800 w 6058348"/>
              <a:gd name="connsiteY332" fmla="*/ 2841358 h 6858000"/>
              <a:gd name="connsiteX333" fmla="*/ 353884 w 6058348"/>
              <a:gd name="connsiteY333" fmla="*/ 2847530 h 6858000"/>
              <a:gd name="connsiteX334" fmla="*/ 344308 w 6058348"/>
              <a:gd name="connsiteY334" fmla="*/ 2894778 h 6858000"/>
              <a:gd name="connsiteX335" fmla="*/ 329888 w 6058348"/>
              <a:gd name="connsiteY335" fmla="*/ 3006114 h 6858000"/>
              <a:gd name="connsiteX336" fmla="*/ 317566 w 6058348"/>
              <a:gd name="connsiteY336" fmla="*/ 3121124 h 6858000"/>
              <a:gd name="connsiteX337" fmla="*/ 314491 w 6058348"/>
              <a:gd name="connsiteY337" fmla="*/ 3017554 h 6858000"/>
              <a:gd name="connsiteX338" fmla="*/ 327052 w 6058348"/>
              <a:gd name="connsiteY338" fmla="*/ 2890155 h 6858000"/>
              <a:gd name="connsiteX339" fmla="*/ 304043 w 6058348"/>
              <a:gd name="connsiteY339" fmla="*/ 2883989 h 6858000"/>
              <a:gd name="connsiteX340" fmla="*/ 319238 w 6058348"/>
              <a:gd name="connsiteY340" fmla="*/ 2769750 h 6858000"/>
              <a:gd name="connsiteX341" fmla="*/ 317788 w 6058348"/>
              <a:gd name="connsiteY341" fmla="*/ 2694638 h 6858000"/>
              <a:gd name="connsiteX342" fmla="*/ 318432 w 6058348"/>
              <a:gd name="connsiteY342" fmla="*/ 2623203 h 6858000"/>
              <a:gd name="connsiteX343" fmla="*/ 283547 w 6058348"/>
              <a:gd name="connsiteY343" fmla="*/ 2557812 h 6858000"/>
              <a:gd name="connsiteX344" fmla="*/ 269168 w 6058348"/>
              <a:gd name="connsiteY344" fmla="*/ 2553961 h 6858000"/>
              <a:gd name="connsiteX345" fmla="*/ 274246 w 6058348"/>
              <a:gd name="connsiteY345" fmla="*/ 2477483 h 6858000"/>
              <a:gd name="connsiteX346" fmla="*/ 293401 w 6058348"/>
              <a:gd name="connsiteY346" fmla="*/ 2382985 h 6858000"/>
              <a:gd name="connsiteX347" fmla="*/ 339932 w 6058348"/>
              <a:gd name="connsiteY347" fmla="*/ 2255348 h 6858000"/>
              <a:gd name="connsiteX348" fmla="*/ 358137 w 6058348"/>
              <a:gd name="connsiteY348" fmla="*/ 2210412 h 6858000"/>
              <a:gd name="connsiteX349" fmla="*/ 376475 w 6058348"/>
              <a:gd name="connsiteY349" fmla="*/ 2181158 h 6858000"/>
              <a:gd name="connsiteX350" fmla="*/ 391192 w 6058348"/>
              <a:gd name="connsiteY350" fmla="*/ 2107184 h 6858000"/>
              <a:gd name="connsiteX351" fmla="*/ 426464 w 6058348"/>
              <a:gd name="connsiteY351" fmla="*/ 2001436 h 6858000"/>
              <a:gd name="connsiteX352" fmla="*/ 443805 w 6058348"/>
              <a:gd name="connsiteY352" fmla="*/ 1982734 h 6858000"/>
              <a:gd name="connsiteX353" fmla="*/ 447309 w 6058348"/>
              <a:gd name="connsiteY353" fmla="*/ 1969660 h 6858000"/>
              <a:gd name="connsiteX354" fmla="*/ 412623 w 6058348"/>
              <a:gd name="connsiteY354" fmla="*/ 2007069 h 6858000"/>
              <a:gd name="connsiteX355" fmla="*/ 400275 w 6058348"/>
              <a:gd name="connsiteY355" fmla="*/ 1972625 h 6858000"/>
              <a:gd name="connsiteX356" fmla="*/ 376895 w 6058348"/>
              <a:gd name="connsiteY356" fmla="*/ 1910318 h 6858000"/>
              <a:gd name="connsiteX357" fmla="*/ 381156 w 6058348"/>
              <a:gd name="connsiteY357" fmla="*/ 1867094 h 6858000"/>
              <a:gd name="connsiteX358" fmla="*/ 378387 w 6058348"/>
              <a:gd name="connsiteY358" fmla="*/ 1870242 h 6858000"/>
              <a:gd name="connsiteX359" fmla="*/ 335749 w 6058348"/>
              <a:gd name="connsiteY359" fmla="*/ 1983355 h 6858000"/>
              <a:gd name="connsiteX360" fmla="*/ 295983 w 6058348"/>
              <a:gd name="connsiteY360" fmla="*/ 2097239 h 6858000"/>
              <a:gd name="connsiteX361" fmla="*/ 263226 w 6058348"/>
              <a:gd name="connsiteY361" fmla="*/ 2184981 h 6858000"/>
              <a:gd name="connsiteX362" fmla="*/ 213412 w 6058348"/>
              <a:gd name="connsiteY362" fmla="*/ 2370890 h 6858000"/>
              <a:gd name="connsiteX363" fmla="*/ 190600 w 6058348"/>
              <a:gd name="connsiteY363" fmla="*/ 2467525 h 6858000"/>
              <a:gd name="connsiteX364" fmla="*/ 170667 w 6058348"/>
              <a:gd name="connsiteY364" fmla="*/ 2564926 h 6858000"/>
              <a:gd name="connsiteX365" fmla="*/ 120653 w 6058348"/>
              <a:gd name="connsiteY365" fmla="*/ 2648044 h 6858000"/>
              <a:gd name="connsiteX366" fmla="*/ 114901 w 6058348"/>
              <a:gd name="connsiteY366" fmla="*/ 2646502 h 6858000"/>
              <a:gd name="connsiteX367" fmla="*/ 144347 w 6058348"/>
              <a:gd name="connsiteY367" fmla="*/ 2467584 h 6858000"/>
              <a:gd name="connsiteX368" fmla="*/ 192605 w 6058348"/>
              <a:gd name="connsiteY368" fmla="*/ 2287480 h 6858000"/>
              <a:gd name="connsiteX369" fmla="*/ 244346 w 6058348"/>
              <a:gd name="connsiteY369" fmla="*/ 2151898 h 6858000"/>
              <a:gd name="connsiteX370" fmla="*/ 263219 w 6058348"/>
              <a:gd name="connsiteY370" fmla="*/ 2184962 h 6858000"/>
              <a:gd name="connsiteX371" fmla="*/ 248001 w 6058348"/>
              <a:gd name="connsiteY371" fmla="*/ 2149765 h 6858000"/>
              <a:gd name="connsiteX372" fmla="*/ 270270 w 6058348"/>
              <a:gd name="connsiteY372" fmla="*/ 2043648 h 6858000"/>
              <a:gd name="connsiteX373" fmla="*/ 318832 w 6058348"/>
              <a:gd name="connsiteY373" fmla="*/ 1885419 h 6858000"/>
              <a:gd name="connsiteX374" fmla="*/ 333382 w 6058348"/>
              <a:gd name="connsiteY374" fmla="*/ 1842618 h 6858000"/>
              <a:gd name="connsiteX375" fmla="*/ 361472 w 6058348"/>
              <a:gd name="connsiteY375" fmla="*/ 1772306 h 6858000"/>
              <a:gd name="connsiteX376" fmla="*/ 431012 w 6058348"/>
              <a:gd name="connsiteY376" fmla="*/ 1650835 h 6858000"/>
              <a:gd name="connsiteX377" fmla="*/ 471476 w 6058348"/>
              <a:gd name="connsiteY377" fmla="*/ 1568604 h 6858000"/>
              <a:gd name="connsiteX378" fmla="*/ 471316 w 6058348"/>
              <a:gd name="connsiteY378" fmla="*/ 1546435 h 6858000"/>
              <a:gd name="connsiteX379" fmla="*/ 420047 w 6058348"/>
              <a:gd name="connsiteY379" fmla="*/ 1657236 h 6858000"/>
              <a:gd name="connsiteX380" fmla="*/ 350508 w 6058348"/>
              <a:gd name="connsiteY380" fmla="*/ 1778710 h 6858000"/>
              <a:gd name="connsiteX381" fmla="*/ 322421 w 6058348"/>
              <a:gd name="connsiteY381" fmla="*/ 1849019 h 6858000"/>
              <a:gd name="connsiteX382" fmla="*/ 307868 w 6058348"/>
              <a:gd name="connsiteY382" fmla="*/ 1891822 h 6858000"/>
              <a:gd name="connsiteX383" fmla="*/ 259306 w 6058348"/>
              <a:gd name="connsiteY383" fmla="*/ 2050050 h 6858000"/>
              <a:gd name="connsiteX384" fmla="*/ 237037 w 6058348"/>
              <a:gd name="connsiteY384" fmla="*/ 2156167 h 6858000"/>
              <a:gd name="connsiteX385" fmla="*/ 185296 w 6058348"/>
              <a:gd name="connsiteY385" fmla="*/ 2291749 h 6858000"/>
              <a:gd name="connsiteX386" fmla="*/ 137037 w 6058348"/>
              <a:gd name="connsiteY386" fmla="*/ 2471852 h 6858000"/>
              <a:gd name="connsiteX387" fmla="*/ 107592 w 6058348"/>
              <a:gd name="connsiteY387" fmla="*/ 2650771 h 6858000"/>
              <a:gd name="connsiteX388" fmla="*/ 113344 w 6058348"/>
              <a:gd name="connsiteY388" fmla="*/ 2652312 h 6858000"/>
              <a:gd name="connsiteX389" fmla="*/ 106365 w 6058348"/>
              <a:gd name="connsiteY389" fmla="*/ 2827910 h 6858000"/>
              <a:gd name="connsiteX390" fmla="*/ 89917 w 6058348"/>
              <a:gd name="connsiteY390" fmla="*/ 2969833 h 6858000"/>
              <a:gd name="connsiteX391" fmla="*/ 95697 w 6058348"/>
              <a:gd name="connsiteY391" fmla="*/ 3120829 h 6858000"/>
              <a:gd name="connsiteX392" fmla="*/ 83304 w 6058348"/>
              <a:gd name="connsiteY392" fmla="*/ 3438876 h 6858000"/>
              <a:gd name="connsiteX393" fmla="*/ 73836 w 6058348"/>
              <a:gd name="connsiteY393" fmla="*/ 3497928 h 6858000"/>
              <a:gd name="connsiteX394" fmla="*/ 86244 w 6058348"/>
              <a:gd name="connsiteY394" fmla="*/ 3501252 h 6858000"/>
              <a:gd name="connsiteX395" fmla="*/ 108266 w 6058348"/>
              <a:gd name="connsiteY395" fmla="*/ 3672165 h 6858000"/>
              <a:gd name="connsiteX396" fmla="*/ 110260 w 6058348"/>
              <a:gd name="connsiteY396" fmla="*/ 3756763 h 6858000"/>
              <a:gd name="connsiteX397" fmla="*/ 85019 w 6058348"/>
              <a:gd name="connsiteY397" fmla="*/ 3678390 h 6858000"/>
              <a:gd name="connsiteX398" fmla="*/ 67021 w 6058348"/>
              <a:gd name="connsiteY398" fmla="*/ 3561482 h 6858000"/>
              <a:gd name="connsiteX399" fmla="*/ 56363 w 6058348"/>
              <a:gd name="connsiteY399" fmla="*/ 3589761 h 6858000"/>
              <a:gd name="connsiteX400" fmla="*/ 52331 w 6058348"/>
              <a:gd name="connsiteY400" fmla="*/ 3504715 h 6858000"/>
              <a:gd name="connsiteX401" fmla="*/ 33457 w 6058348"/>
              <a:gd name="connsiteY401" fmla="*/ 3502673 h 6858000"/>
              <a:gd name="connsiteX402" fmla="*/ 31225 w 6058348"/>
              <a:gd name="connsiteY402" fmla="*/ 3430468 h 6858000"/>
              <a:gd name="connsiteX403" fmla="*/ 5008 w 6058348"/>
              <a:gd name="connsiteY403" fmla="*/ 3252201 h 6858000"/>
              <a:gd name="connsiteX404" fmla="*/ 7 w 6058348"/>
              <a:gd name="connsiteY404" fmla="*/ 3098303 h 6858000"/>
              <a:gd name="connsiteX405" fmla="*/ 29042 w 6058348"/>
              <a:gd name="connsiteY405" fmla="*/ 2978430 h 6858000"/>
              <a:gd name="connsiteX406" fmla="*/ 46273 w 6058348"/>
              <a:gd name="connsiteY406" fmla="*/ 2833601 h 6858000"/>
              <a:gd name="connsiteX407" fmla="*/ 69252 w 6058348"/>
              <a:gd name="connsiteY407" fmla="*/ 2690312 h 6858000"/>
              <a:gd name="connsiteX408" fmla="*/ 64858 w 6058348"/>
              <a:gd name="connsiteY408" fmla="*/ 2580166 h 6858000"/>
              <a:gd name="connsiteX409" fmla="*/ 229766 w 6058348"/>
              <a:gd name="connsiteY409" fmla="*/ 2045249 h 6858000"/>
              <a:gd name="connsiteX410" fmla="*/ 287261 w 6058348"/>
              <a:gd name="connsiteY410" fmla="*/ 1911209 h 6858000"/>
              <a:gd name="connsiteX411" fmla="*/ 290242 w 6058348"/>
              <a:gd name="connsiteY411" fmla="*/ 1831058 h 6858000"/>
              <a:gd name="connsiteX412" fmla="*/ 380798 w 6058348"/>
              <a:gd name="connsiteY412" fmla="*/ 1631153 h 6858000"/>
              <a:gd name="connsiteX413" fmla="*/ 402657 w 6058348"/>
              <a:gd name="connsiteY413" fmla="*/ 1584080 h 6858000"/>
              <a:gd name="connsiteX414" fmla="*/ 470811 w 6058348"/>
              <a:gd name="connsiteY414" fmla="*/ 1421761 h 6858000"/>
              <a:gd name="connsiteX415" fmla="*/ 563903 w 6058348"/>
              <a:gd name="connsiteY415" fmla="*/ 1315940 h 6858000"/>
              <a:gd name="connsiteX416" fmla="*/ 505154 w 6058348"/>
              <a:gd name="connsiteY416" fmla="*/ 1477668 h 6858000"/>
              <a:gd name="connsiteX417" fmla="*/ 527135 w 6058348"/>
              <a:gd name="connsiteY417" fmla="*/ 1453138 h 6858000"/>
              <a:gd name="connsiteX418" fmla="*/ 553946 w 6058348"/>
              <a:gd name="connsiteY418" fmla="*/ 1387606 h 6858000"/>
              <a:gd name="connsiteX419" fmla="*/ 576965 w 6058348"/>
              <a:gd name="connsiteY419" fmla="*/ 1313213 h 6858000"/>
              <a:gd name="connsiteX420" fmla="*/ 628534 w 6058348"/>
              <a:gd name="connsiteY420" fmla="*/ 1224285 h 6858000"/>
              <a:gd name="connsiteX421" fmla="*/ 707719 w 6058348"/>
              <a:gd name="connsiteY421" fmla="*/ 1089830 h 6858000"/>
              <a:gd name="connsiteX422" fmla="*/ 796310 w 6058348"/>
              <a:gd name="connsiteY422" fmla="*/ 954784 h 6858000"/>
              <a:gd name="connsiteX423" fmla="*/ 801089 w 6058348"/>
              <a:gd name="connsiteY423" fmla="*/ 951601 h 6858000"/>
              <a:gd name="connsiteX424" fmla="*/ 854888 w 6058348"/>
              <a:gd name="connsiteY424" fmla="*/ 839714 h 6858000"/>
              <a:gd name="connsiteX425" fmla="*/ 909097 w 6058348"/>
              <a:gd name="connsiteY425" fmla="*/ 763947 h 6858000"/>
              <a:gd name="connsiteX426" fmla="*/ 965169 w 6058348"/>
              <a:gd name="connsiteY426" fmla="*/ 704249 h 6858000"/>
              <a:gd name="connsiteX427" fmla="*/ 1078867 w 6058348"/>
              <a:gd name="connsiteY427" fmla="*/ 579041 h 6858000"/>
              <a:gd name="connsiteX428" fmla="*/ 1174291 w 6058348"/>
              <a:gd name="connsiteY428" fmla="*/ 464506 h 6858000"/>
              <a:gd name="connsiteX429" fmla="*/ 1305719 w 6058348"/>
              <a:gd name="connsiteY429" fmla="*/ 319141 h 6858000"/>
              <a:gd name="connsiteX430" fmla="*/ 1388454 w 6058348"/>
              <a:gd name="connsiteY430" fmla="*/ 263472 h 6858000"/>
              <a:gd name="connsiteX431" fmla="*/ 1467467 w 6058348"/>
              <a:gd name="connsiteY431" fmla="*/ 175674 h 6858000"/>
              <a:gd name="connsiteX432" fmla="*/ 1527735 w 6058348"/>
              <a:gd name="connsiteY432" fmla="*/ 123327 h 6858000"/>
              <a:gd name="connsiteX433" fmla="*/ 1579979 w 6058348"/>
              <a:gd name="connsiteY433" fmla="*/ 112418 h 6858000"/>
              <a:gd name="connsiteX434" fmla="*/ 1596155 w 6058348"/>
              <a:gd name="connsiteY434" fmla="*/ 98071 h 6858000"/>
              <a:gd name="connsiteX435" fmla="*/ 1667080 w 6058348"/>
              <a:gd name="connsiteY435" fmla="*/ 17446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</a:cxnLst>
            <a:rect l="l" t="t" r="r" b="b"/>
            <a:pathLst>
              <a:path w="6058348" h="6858000">
                <a:moveTo>
                  <a:pt x="5775314" y="6830929"/>
                </a:moveTo>
                <a:lnTo>
                  <a:pt x="5755157" y="6838228"/>
                </a:lnTo>
                <a:lnTo>
                  <a:pt x="5751312" y="6840574"/>
                </a:lnTo>
                <a:lnTo>
                  <a:pt x="5764972" y="6836167"/>
                </a:lnTo>
                <a:close/>
                <a:moveTo>
                  <a:pt x="6058348" y="6809240"/>
                </a:moveTo>
                <a:lnTo>
                  <a:pt x="6058348" y="6858000"/>
                </a:lnTo>
                <a:lnTo>
                  <a:pt x="5977136" y="6858000"/>
                </a:lnTo>
                <a:lnTo>
                  <a:pt x="5977921" y="6857705"/>
                </a:lnTo>
                <a:cubicBezTo>
                  <a:pt x="5992539" y="6849168"/>
                  <a:pt x="6008071" y="6840098"/>
                  <a:pt x="6025527" y="6829598"/>
                </a:cubicBezTo>
                <a:close/>
                <a:moveTo>
                  <a:pt x="6018182" y="6739091"/>
                </a:moveTo>
                <a:lnTo>
                  <a:pt x="6017901" y="6739114"/>
                </a:lnTo>
                <a:lnTo>
                  <a:pt x="6012472" y="6751767"/>
                </a:lnTo>
                <a:cubicBezTo>
                  <a:pt x="5983236" y="6768840"/>
                  <a:pt x="5970715" y="6781051"/>
                  <a:pt x="5952444" y="6791725"/>
                </a:cubicBezTo>
                <a:cubicBezTo>
                  <a:pt x="5937047" y="6803165"/>
                  <a:pt x="5917994" y="6816740"/>
                  <a:pt x="5881449" y="6838083"/>
                </a:cubicBezTo>
                <a:lnTo>
                  <a:pt x="5884949" y="6838200"/>
                </a:lnTo>
                <a:lnTo>
                  <a:pt x="5951666" y="6794627"/>
                </a:lnTo>
                <a:cubicBezTo>
                  <a:pt x="5967061" y="6783188"/>
                  <a:pt x="5982458" y="6771743"/>
                  <a:pt x="6011694" y="6754670"/>
                </a:cubicBezTo>
                <a:cubicBezTo>
                  <a:pt x="6017819" y="6746195"/>
                  <a:pt x="6019722" y="6741256"/>
                  <a:pt x="6018182" y="6739091"/>
                </a:cubicBezTo>
                <a:close/>
                <a:moveTo>
                  <a:pt x="1828503" y="6699175"/>
                </a:moveTo>
                <a:cubicBezTo>
                  <a:pt x="1835682" y="6699347"/>
                  <a:pt x="1845291" y="6702311"/>
                  <a:pt x="1858008" y="6708052"/>
                </a:cubicBezTo>
                <a:cubicBezTo>
                  <a:pt x="1883446" y="6719539"/>
                  <a:pt x="1921317" y="6742141"/>
                  <a:pt x="1977044" y="6775753"/>
                </a:cubicBezTo>
                <a:cubicBezTo>
                  <a:pt x="1993522" y="6783280"/>
                  <a:pt x="2013657" y="6788675"/>
                  <a:pt x="2030914" y="6793299"/>
                </a:cubicBezTo>
                <a:lnTo>
                  <a:pt x="2104411" y="6858000"/>
                </a:lnTo>
                <a:lnTo>
                  <a:pt x="2029236" y="6858000"/>
                </a:lnTo>
                <a:lnTo>
                  <a:pt x="1978430" y="6816601"/>
                </a:lnTo>
                <a:cubicBezTo>
                  <a:pt x="1949129" y="6799408"/>
                  <a:pt x="1922703" y="6782988"/>
                  <a:pt x="1897054" y="6763661"/>
                </a:cubicBezTo>
                <a:cubicBezTo>
                  <a:pt x="1868529" y="6743565"/>
                  <a:pt x="1842104" y="6727142"/>
                  <a:pt x="1813581" y="6707045"/>
                </a:cubicBezTo>
                <a:cubicBezTo>
                  <a:pt x="1816576" y="6701621"/>
                  <a:pt x="1821325" y="6699001"/>
                  <a:pt x="1828503" y="6699175"/>
                </a:cubicBezTo>
                <a:close/>
                <a:moveTo>
                  <a:pt x="6058348" y="6646154"/>
                </a:moveTo>
                <a:lnTo>
                  <a:pt x="6058348" y="6798878"/>
                </a:lnTo>
                <a:lnTo>
                  <a:pt x="6007790" y="6831072"/>
                </a:lnTo>
                <a:lnTo>
                  <a:pt x="5960666" y="6858000"/>
                </a:lnTo>
                <a:lnTo>
                  <a:pt x="5702396" y="6858000"/>
                </a:lnTo>
                <a:lnTo>
                  <a:pt x="5701558" y="6857641"/>
                </a:lnTo>
                <a:lnTo>
                  <a:pt x="5700561" y="6858000"/>
                </a:lnTo>
                <a:lnTo>
                  <a:pt x="5617693" y="6858000"/>
                </a:lnTo>
                <a:lnTo>
                  <a:pt x="5769518" y="6795637"/>
                </a:lnTo>
                <a:cubicBezTo>
                  <a:pt x="5797672" y="6759593"/>
                  <a:pt x="5861661" y="6739376"/>
                  <a:pt x="5895870" y="6726747"/>
                </a:cubicBezTo>
                <a:cubicBezTo>
                  <a:pt x="5941820" y="6704813"/>
                  <a:pt x="5987774" y="6682877"/>
                  <a:pt x="6033724" y="6660942"/>
                </a:cubicBezTo>
                <a:close/>
                <a:moveTo>
                  <a:pt x="1704192" y="6494042"/>
                </a:moveTo>
                <a:cubicBezTo>
                  <a:pt x="1739249" y="6512775"/>
                  <a:pt x="1772206" y="6527832"/>
                  <a:pt x="1805163" y="6542890"/>
                </a:cubicBezTo>
                <a:cubicBezTo>
                  <a:pt x="1818528" y="6562040"/>
                  <a:pt x="1829793" y="6577513"/>
                  <a:pt x="1840284" y="6595890"/>
                </a:cubicBezTo>
                <a:cubicBezTo>
                  <a:pt x="1878214" y="6615395"/>
                  <a:pt x="1916684" y="6644384"/>
                  <a:pt x="1986015" y="6684753"/>
                </a:cubicBezTo>
                <a:cubicBezTo>
                  <a:pt x="2089385" y="6759155"/>
                  <a:pt x="2178851" y="6804919"/>
                  <a:pt x="2277722" y="6850092"/>
                </a:cubicBezTo>
                <a:lnTo>
                  <a:pt x="2294231" y="6858000"/>
                </a:lnTo>
                <a:lnTo>
                  <a:pt x="2184392" y="6858000"/>
                </a:lnTo>
                <a:lnTo>
                  <a:pt x="2137094" y="6834206"/>
                </a:lnTo>
                <a:cubicBezTo>
                  <a:pt x="2104915" y="6816243"/>
                  <a:pt x="2074835" y="6801956"/>
                  <a:pt x="2043974" y="6790575"/>
                </a:cubicBezTo>
                <a:cubicBezTo>
                  <a:pt x="2011256" y="6763128"/>
                  <a:pt x="1975661" y="6734909"/>
                  <a:pt x="1940844" y="6703784"/>
                </a:cubicBezTo>
                <a:cubicBezTo>
                  <a:pt x="1904470" y="6678471"/>
                  <a:pt x="1865997" y="6649482"/>
                  <a:pt x="1808948" y="6609289"/>
                </a:cubicBezTo>
                <a:cubicBezTo>
                  <a:pt x="1762627" y="6575081"/>
                  <a:pt x="1716304" y="6540876"/>
                  <a:pt x="1672861" y="6507439"/>
                </a:cubicBezTo>
                <a:cubicBezTo>
                  <a:pt x="1691131" y="6496770"/>
                  <a:pt x="1697662" y="6495405"/>
                  <a:pt x="1704192" y="6494042"/>
                </a:cubicBezTo>
                <a:close/>
                <a:moveTo>
                  <a:pt x="1413162" y="6406719"/>
                </a:moveTo>
                <a:cubicBezTo>
                  <a:pt x="1550808" y="6502755"/>
                  <a:pt x="1635363" y="6578343"/>
                  <a:pt x="1705777" y="6637683"/>
                </a:cubicBezTo>
                <a:cubicBezTo>
                  <a:pt x="1739276" y="6662228"/>
                  <a:pt x="1776428" y="6684637"/>
                  <a:pt x="1813581" y="6707045"/>
                </a:cubicBezTo>
                <a:cubicBezTo>
                  <a:pt x="1842104" y="6727142"/>
                  <a:pt x="1868529" y="6743562"/>
                  <a:pt x="1894178" y="6762888"/>
                </a:cubicBezTo>
                <a:cubicBezTo>
                  <a:pt x="1919825" y="6782214"/>
                  <a:pt x="1946251" y="6798637"/>
                  <a:pt x="1975555" y="6815827"/>
                </a:cubicBezTo>
                <a:lnTo>
                  <a:pt x="2027311" y="6858000"/>
                </a:lnTo>
                <a:lnTo>
                  <a:pt x="1975650" y="6858000"/>
                </a:lnTo>
                <a:lnTo>
                  <a:pt x="1904949" y="6808974"/>
                </a:lnTo>
                <a:cubicBezTo>
                  <a:pt x="1880448" y="6791122"/>
                  <a:pt x="1856043" y="6772908"/>
                  <a:pt x="1831444" y="6755421"/>
                </a:cubicBezTo>
                <a:lnTo>
                  <a:pt x="1759476" y="6701886"/>
                </a:lnTo>
                <a:cubicBezTo>
                  <a:pt x="1736702" y="6683331"/>
                  <a:pt x="1711054" y="6664005"/>
                  <a:pt x="1688284" y="6645449"/>
                </a:cubicBezTo>
                <a:cubicBezTo>
                  <a:pt x="1654006" y="6623811"/>
                  <a:pt x="1623384" y="6600041"/>
                  <a:pt x="1591984" y="6579173"/>
                </a:cubicBezTo>
                <a:cubicBezTo>
                  <a:pt x="1564240" y="6556170"/>
                  <a:pt x="1535715" y="6536073"/>
                  <a:pt x="1510844" y="6513843"/>
                </a:cubicBezTo>
                <a:cubicBezTo>
                  <a:pt x="1485197" y="6494517"/>
                  <a:pt x="1466080" y="6473826"/>
                  <a:pt x="1449063" y="6456811"/>
                </a:cubicBezTo>
                <a:cubicBezTo>
                  <a:pt x="1432819" y="6436894"/>
                  <a:pt x="1421554" y="6421422"/>
                  <a:pt x="1413162" y="6406719"/>
                </a:cubicBezTo>
                <a:close/>
                <a:moveTo>
                  <a:pt x="1521005" y="6360893"/>
                </a:moveTo>
                <a:cubicBezTo>
                  <a:pt x="1538261" y="6365516"/>
                  <a:pt x="1549766" y="6368599"/>
                  <a:pt x="1567801" y="6370320"/>
                </a:cubicBezTo>
                <a:cubicBezTo>
                  <a:pt x="1614662" y="6414011"/>
                  <a:pt x="1653676" y="6452484"/>
                  <a:pt x="1704192" y="6494042"/>
                </a:cubicBezTo>
                <a:cubicBezTo>
                  <a:pt x="1697662" y="6495405"/>
                  <a:pt x="1691131" y="6496770"/>
                  <a:pt x="1680948" y="6500268"/>
                </a:cubicBezTo>
                <a:cubicBezTo>
                  <a:pt x="1628331" y="6455034"/>
                  <a:pt x="1573619" y="6406125"/>
                  <a:pt x="1521005" y="6360893"/>
                </a:cubicBezTo>
                <a:close/>
                <a:moveTo>
                  <a:pt x="1399798" y="6033698"/>
                </a:moveTo>
                <a:lnTo>
                  <a:pt x="1399604" y="6034532"/>
                </a:lnTo>
                <a:lnTo>
                  <a:pt x="1406136" y="6049010"/>
                </a:lnTo>
                <a:lnTo>
                  <a:pt x="1408539" y="6044319"/>
                </a:lnTo>
                <a:close/>
                <a:moveTo>
                  <a:pt x="1036872" y="6016343"/>
                </a:moveTo>
                <a:cubicBezTo>
                  <a:pt x="1120887" y="6082443"/>
                  <a:pt x="1159664" y="6133306"/>
                  <a:pt x="1202872" y="6179134"/>
                </a:cubicBezTo>
                <a:cubicBezTo>
                  <a:pt x="1210485" y="6196739"/>
                  <a:pt x="1240090" y="6235807"/>
                  <a:pt x="1230684" y="6236401"/>
                </a:cubicBezTo>
                <a:cubicBezTo>
                  <a:pt x="1200841" y="6209724"/>
                  <a:pt x="1173094" y="6186720"/>
                  <a:pt x="1151880" y="6162355"/>
                </a:cubicBezTo>
                <a:cubicBezTo>
                  <a:pt x="1129885" y="6140896"/>
                  <a:pt x="1110768" y="6120204"/>
                  <a:pt x="1094528" y="6100288"/>
                </a:cubicBezTo>
                <a:cubicBezTo>
                  <a:pt x="1064143" y="6064123"/>
                  <a:pt x="1046582" y="6037626"/>
                  <a:pt x="1036872" y="6016343"/>
                </a:cubicBezTo>
                <a:close/>
                <a:moveTo>
                  <a:pt x="729934" y="5606776"/>
                </a:moveTo>
                <a:lnTo>
                  <a:pt x="738318" y="5619162"/>
                </a:lnTo>
                <a:lnTo>
                  <a:pt x="741534" y="5622080"/>
                </a:lnTo>
                <a:close/>
                <a:moveTo>
                  <a:pt x="864907" y="5288164"/>
                </a:moveTo>
                <a:lnTo>
                  <a:pt x="868725" y="5296695"/>
                </a:lnTo>
                <a:lnTo>
                  <a:pt x="869268" y="5295812"/>
                </a:lnTo>
                <a:close/>
                <a:moveTo>
                  <a:pt x="566239" y="5278338"/>
                </a:moveTo>
                <a:lnTo>
                  <a:pt x="640251" y="5436620"/>
                </a:lnTo>
                <a:lnTo>
                  <a:pt x="582093" y="5309152"/>
                </a:lnTo>
                <a:close/>
                <a:moveTo>
                  <a:pt x="457312" y="5107590"/>
                </a:moveTo>
                <a:cubicBezTo>
                  <a:pt x="468273" y="5101188"/>
                  <a:pt x="493143" y="5123418"/>
                  <a:pt x="518858" y="5177012"/>
                </a:cubicBezTo>
                <a:lnTo>
                  <a:pt x="521360" y="5182362"/>
                </a:lnTo>
                <a:lnTo>
                  <a:pt x="553395" y="5199108"/>
                </a:lnTo>
                <a:cubicBezTo>
                  <a:pt x="567801" y="5215812"/>
                  <a:pt x="585495" y="5244683"/>
                  <a:pt x="611329" y="5292077"/>
                </a:cubicBezTo>
                <a:cubicBezTo>
                  <a:pt x="640157" y="5334052"/>
                  <a:pt x="672640" y="5373890"/>
                  <a:pt x="694396" y="5407740"/>
                </a:cubicBezTo>
                <a:cubicBezTo>
                  <a:pt x="716152" y="5441591"/>
                  <a:pt x="727181" y="5469454"/>
                  <a:pt x="723291" y="5483977"/>
                </a:cubicBezTo>
                <a:cubicBezTo>
                  <a:pt x="728804" y="5497908"/>
                  <a:pt x="732220" y="5508166"/>
                  <a:pt x="740612" y="5522869"/>
                </a:cubicBezTo>
                <a:cubicBezTo>
                  <a:pt x="769441" y="5564840"/>
                  <a:pt x="793293" y="5602365"/>
                  <a:pt x="824997" y="5645110"/>
                </a:cubicBezTo>
                <a:lnTo>
                  <a:pt x="824949" y="5645134"/>
                </a:lnTo>
                <a:lnTo>
                  <a:pt x="786356" y="5662776"/>
                </a:lnTo>
                <a:lnTo>
                  <a:pt x="715179" y="5521277"/>
                </a:lnTo>
                <a:lnTo>
                  <a:pt x="710297" y="5520972"/>
                </a:lnTo>
                <a:lnTo>
                  <a:pt x="777654" y="5654875"/>
                </a:lnTo>
                <a:lnTo>
                  <a:pt x="786356" y="5662776"/>
                </a:lnTo>
                <a:cubicBezTo>
                  <a:pt x="791837" y="5659575"/>
                  <a:pt x="798562" y="5657486"/>
                  <a:pt x="805384" y="5655033"/>
                </a:cubicBezTo>
                <a:lnTo>
                  <a:pt x="824949" y="5645134"/>
                </a:lnTo>
                <a:lnTo>
                  <a:pt x="825000" y="5645111"/>
                </a:lnTo>
                <a:cubicBezTo>
                  <a:pt x="891047" y="5743758"/>
                  <a:pt x="962846" y="5843946"/>
                  <a:pt x="1039854" y="5936188"/>
                </a:cubicBezTo>
                <a:cubicBezTo>
                  <a:pt x="1021040" y="5937375"/>
                  <a:pt x="1005105" y="5939332"/>
                  <a:pt x="980539" y="5938976"/>
                </a:cubicBezTo>
                <a:cubicBezTo>
                  <a:pt x="987609" y="5947097"/>
                  <a:pt x="989709" y="5950775"/>
                  <a:pt x="996779" y="5958896"/>
                </a:cubicBezTo>
                <a:cubicBezTo>
                  <a:pt x="968017" y="5951189"/>
                  <a:pt x="944230" y="5947927"/>
                  <a:pt x="915468" y="5940222"/>
                </a:cubicBezTo>
                <a:cubicBezTo>
                  <a:pt x="901326" y="5923977"/>
                  <a:pt x="887182" y="5907733"/>
                  <a:pt x="873038" y="5891490"/>
                </a:cubicBezTo>
                <a:cubicBezTo>
                  <a:pt x="858895" y="5875247"/>
                  <a:pt x="848407" y="5856871"/>
                  <a:pt x="834264" y="5840627"/>
                </a:cubicBezTo>
                <a:cubicBezTo>
                  <a:pt x="803339" y="5794979"/>
                  <a:pt x="768757" y="5751464"/>
                  <a:pt x="740709" y="5706587"/>
                </a:cubicBezTo>
                <a:cubicBezTo>
                  <a:pt x="712659" y="5661709"/>
                  <a:pt x="684611" y="5616832"/>
                  <a:pt x="655781" y="5574860"/>
                </a:cubicBezTo>
                <a:cubicBezTo>
                  <a:pt x="627733" y="5529984"/>
                  <a:pt x="605434" y="5486648"/>
                  <a:pt x="579484" y="5445444"/>
                </a:cubicBezTo>
                <a:cubicBezTo>
                  <a:pt x="566897" y="5423392"/>
                  <a:pt x="554310" y="5401338"/>
                  <a:pt x="543822" y="5382962"/>
                </a:cubicBezTo>
                <a:cubicBezTo>
                  <a:pt x="534111" y="5361679"/>
                  <a:pt x="521523" y="5339626"/>
                  <a:pt x="511815" y="5318344"/>
                </a:cubicBezTo>
                <a:cubicBezTo>
                  <a:pt x="516246" y="5313304"/>
                  <a:pt x="540337" y="5338440"/>
                  <a:pt x="535299" y="5299729"/>
                </a:cubicBezTo>
                <a:cubicBezTo>
                  <a:pt x="550760" y="5322552"/>
                  <a:pt x="566224" y="5345376"/>
                  <a:pt x="578811" y="5367430"/>
                </a:cubicBezTo>
                <a:cubicBezTo>
                  <a:pt x="597149" y="5391024"/>
                  <a:pt x="612611" y="5413848"/>
                  <a:pt x="628854" y="5433765"/>
                </a:cubicBezTo>
                <a:cubicBezTo>
                  <a:pt x="646954" y="5469751"/>
                  <a:pt x="665835" y="5502832"/>
                  <a:pt x="683935" y="5538817"/>
                </a:cubicBezTo>
                <a:lnTo>
                  <a:pt x="689004" y="5546303"/>
                </a:lnTo>
                <a:lnTo>
                  <a:pt x="628854" y="5433765"/>
                </a:lnTo>
                <a:cubicBezTo>
                  <a:pt x="613390" y="5410941"/>
                  <a:pt x="597149" y="5391024"/>
                  <a:pt x="581686" y="5368200"/>
                </a:cubicBezTo>
                <a:cubicBezTo>
                  <a:pt x="566224" y="5345376"/>
                  <a:pt x="553637" y="5323323"/>
                  <a:pt x="538174" y="5300498"/>
                </a:cubicBezTo>
                <a:cubicBezTo>
                  <a:pt x="525048" y="5268958"/>
                  <a:pt x="509043" y="5236651"/>
                  <a:pt x="495914" y="5205110"/>
                </a:cubicBezTo>
                <a:cubicBezTo>
                  <a:pt x="482789" y="5173573"/>
                  <a:pt x="470437" y="5139130"/>
                  <a:pt x="457312" y="5107590"/>
                </a:cubicBezTo>
                <a:close/>
                <a:moveTo>
                  <a:pt x="869428" y="1149768"/>
                </a:moveTo>
                <a:lnTo>
                  <a:pt x="870666" y="1150875"/>
                </a:lnTo>
                <a:lnTo>
                  <a:pt x="870910" y="1150505"/>
                </a:lnTo>
                <a:close/>
                <a:moveTo>
                  <a:pt x="1154519" y="779895"/>
                </a:moveTo>
                <a:cubicBezTo>
                  <a:pt x="1088263" y="843092"/>
                  <a:pt x="1073407" y="864020"/>
                  <a:pt x="1059331" y="882040"/>
                </a:cubicBezTo>
                <a:lnTo>
                  <a:pt x="1030096" y="899115"/>
                </a:lnTo>
                <a:lnTo>
                  <a:pt x="1026538" y="900885"/>
                </a:lnTo>
                <a:lnTo>
                  <a:pt x="1026381" y="900955"/>
                </a:lnTo>
                <a:lnTo>
                  <a:pt x="995885" y="911744"/>
                </a:lnTo>
                <a:lnTo>
                  <a:pt x="995016" y="914492"/>
                </a:lnTo>
                <a:lnTo>
                  <a:pt x="960212" y="1024357"/>
                </a:lnTo>
                <a:lnTo>
                  <a:pt x="960428" y="1024130"/>
                </a:lnTo>
                <a:lnTo>
                  <a:pt x="995107" y="914646"/>
                </a:lnTo>
                <a:lnTo>
                  <a:pt x="1026381" y="900955"/>
                </a:lnTo>
                <a:lnTo>
                  <a:pt x="1027811" y="900448"/>
                </a:lnTo>
                <a:lnTo>
                  <a:pt x="1030096" y="899115"/>
                </a:lnTo>
                <a:lnTo>
                  <a:pt x="1058554" y="884944"/>
                </a:lnTo>
                <a:cubicBezTo>
                  <a:pt x="1072629" y="866923"/>
                  <a:pt x="1090360" y="846766"/>
                  <a:pt x="1153741" y="782799"/>
                </a:cubicBezTo>
                <a:lnTo>
                  <a:pt x="1155508" y="784829"/>
                </a:lnTo>
                <a:lnTo>
                  <a:pt x="1157170" y="782939"/>
                </a:lnTo>
                <a:close/>
                <a:moveTo>
                  <a:pt x="1256748" y="536415"/>
                </a:moveTo>
                <a:cubicBezTo>
                  <a:pt x="1242907" y="542049"/>
                  <a:pt x="1226194" y="546909"/>
                  <a:pt x="1208698" y="554675"/>
                </a:cubicBezTo>
                <a:cubicBezTo>
                  <a:pt x="1178448" y="587047"/>
                  <a:pt x="1155504" y="615144"/>
                  <a:pt x="1114053" y="666307"/>
                </a:cubicBezTo>
                <a:lnTo>
                  <a:pt x="1124878" y="681175"/>
                </a:lnTo>
                <a:lnTo>
                  <a:pt x="1125854" y="679334"/>
                </a:lnTo>
                <a:lnTo>
                  <a:pt x="1116931" y="667078"/>
                </a:lnTo>
                <a:cubicBezTo>
                  <a:pt x="1158381" y="615915"/>
                  <a:pt x="1181326" y="587814"/>
                  <a:pt x="1211575" y="555446"/>
                </a:cubicBezTo>
                <a:lnTo>
                  <a:pt x="1254123" y="539278"/>
                </a:lnTo>
                <a:close/>
                <a:moveTo>
                  <a:pt x="1522578" y="430179"/>
                </a:moveTo>
                <a:lnTo>
                  <a:pt x="1518158" y="432143"/>
                </a:lnTo>
                <a:lnTo>
                  <a:pt x="1486693" y="487893"/>
                </a:lnTo>
                <a:cubicBezTo>
                  <a:pt x="1479137" y="500266"/>
                  <a:pt x="1474121" y="507487"/>
                  <a:pt x="1468909" y="515429"/>
                </a:cubicBezTo>
                <a:cubicBezTo>
                  <a:pt x="1319920" y="634293"/>
                  <a:pt x="1203715" y="814870"/>
                  <a:pt x="1073539" y="932551"/>
                </a:cubicBezTo>
                <a:cubicBezTo>
                  <a:pt x="1051916" y="967231"/>
                  <a:pt x="1029514" y="1004816"/>
                  <a:pt x="1004235" y="1041631"/>
                </a:cubicBezTo>
                <a:cubicBezTo>
                  <a:pt x="978959" y="1078447"/>
                  <a:pt x="959433" y="1116803"/>
                  <a:pt x="937031" y="1154389"/>
                </a:cubicBezTo>
                <a:cubicBezTo>
                  <a:pt x="884918" y="1233829"/>
                  <a:pt x="816870" y="1315226"/>
                  <a:pt x="793754" y="1389983"/>
                </a:cubicBezTo>
                <a:cubicBezTo>
                  <a:pt x="760931" y="1443456"/>
                  <a:pt x="728107" y="1496930"/>
                  <a:pt x="698160" y="1551175"/>
                </a:cubicBezTo>
                <a:cubicBezTo>
                  <a:pt x="677855" y="1592439"/>
                  <a:pt x="660427" y="1634469"/>
                  <a:pt x="640124" y="1675732"/>
                </a:cubicBezTo>
                <a:lnTo>
                  <a:pt x="610718" y="1739460"/>
                </a:lnTo>
                <a:cubicBezTo>
                  <a:pt x="601614" y="1761928"/>
                  <a:pt x="593290" y="1781494"/>
                  <a:pt x="584185" y="1803962"/>
                </a:cubicBezTo>
                <a:cubicBezTo>
                  <a:pt x="559213" y="1862652"/>
                  <a:pt x="532141" y="1917667"/>
                  <a:pt x="510043" y="1977130"/>
                </a:cubicBezTo>
                <a:cubicBezTo>
                  <a:pt x="497047" y="2014122"/>
                  <a:pt x="485609" y="2045307"/>
                  <a:pt x="471836" y="2085204"/>
                </a:cubicBezTo>
                <a:cubicBezTo>
                  <a:pt x="466930" y="2115024"/>
                  <a:pt x="464898" y="2145614"/>
                  <a:pt x="455083" y="2205254"/>
                </a:cubicBezTo>
                <a:lnTo>
                  <a:pt x="478787" y="2143746"/>
                </a:lnTo>
                <a:lnTo>
                  <a:pt x="483408" y="2122551"/>
                </a:lnTo>
                <a:cubicBezTo>
                  <a:pt x="497179" y="2082653"/>
                  <a:pt x="514609" y="2040619"/>
                  <a:pt x="527603" y="2003628"/>
                </a:cubicBezTo>
                <a:cubicBezTo>
                  <a:pt x="549702" y="1944165"/>
                  <a:pt x="576774" y="1889150"/>
                  <a:pt x="601746" y="1830460"/>
                </a:cubicBezTo>
                <a:lnTo>
                  <a:pt x="628944" y="1811079"/>
                </a:lnTo>
                <a:lnTo>
                  <a:pt x="712748" y="1617563"/>
                </a:lnTo>
                <a:lnTo>
                  <a:pt x="720695" y="1582121"/>
                </a:lnTo>
                <a:lnTo>
                  <a:pt x="771153" y="1507462"/>
                </a:lnTo>
                <a:lnTo>
                  <a:pt x="806568" y="1442918"/>
                </a:lnTo>
                <a:lnTo>
                  <a:pt x="798322" y="1453475"/>
                </a:lnTo>
                <a:cubicBezTo>
                  <a:pt x="793348" y="1449030"/>
                  <a:pt x="788374" y="1444583"/>
                  <a:pt x="782622" y="1443042"/>
                </a:cubicBezTo>
                <a:cubicBezTo>
                  <a:pt x="758121" y="1476953"/>
                  <a:pt x="732067" y="1516673"/>
                  <a:pt x="706008" y="1556393"/>
                </a:cubicBezTo>
                <a:cubicBezTo>
                  <a:pt x="700560" y="1576726"/>
                  <a:pt x="694333" y="1599966"/>
                  <a:pt x="690205" y="1626882"/>
                </a:cubicBezTo>
                <a:cubicBezTo>
                  <a:pt x="669122" y="1671048"/>
                  <a:pt x="652472" y="1710175"/>
                  <a:pt x="634266" y="1755113"/>
                </a:cubicBezTo>
                <a:cubicBezTo>
                  <a:pt x="632710" y="1760922"/>
                  <a:pt x="627501" y="1768865"/>
                  <a:pt x="625165" y="1777582"/>
                </a:cubicBezTo>
                <a:cubicBezTo>
                  <a:pt x="610546" y="1786118"/>
                  <a:pt x="601681" y="1796196"/>
                  <a:pt x="587063" y="1804734"/>
                </a:cubicBezTo>
                <a:cubicBezTo>
                  <a:pt x="596165" y="1782265"/>
                  <a:pt x="604491" y="1762699"/>
                  <a:pt x="613593" y="1740230"/>
                </a:cubicBezTo>
                <a:lnTo>
                  <a:pt x="642999" y="1676502"/>
                </a:lnTo>
                <a:cubicBezTo>
                  <a:pt x="663304" y="1635240"/>
                  <a:pt x="680732" y="1593210"/>
                  <a:pt x="701035" y="1551945"/>
                </a:cubicBezTo>
                <a:cubicBezTo>
                  <a:pt x="733860" y="1498472"/>
                  <a:pt x="766683" y="1444997"/>
                  <a:pt x="796633" y="1390754"/>
                </a:cubicBezTo>
                <a:cubicBezTo>
                  <a:pt x="819745" y="1315996"/>
                  <a:pt x="887017" y="1237506"/>
                  <a:pt x="939908" y="1155160"/>
                </a:cubicBezTo>
                <a:cubicBezTo>
                  <a:pt x="962310" y="1117574"/>
                  <a:pt x="981834" y="1079217"/>
                  <a:pt x="1007113" y="1042402"/>
                </a:cubicBezTo>
                <a:cubicBezTo>
                  <a:pt x="1029514" y="1004816"/>
                  <a:pt x="1054012" y="970907"/>
                  <a:pt x="1076414" y="933321"/>
                </a:cubicBezTo>
                <a:cubicBezTo>
                  <a:pt x="1206590" y="815641"/>
                  <a:pt x="1319920" y="634293"/>
                  <a:pt x="1471783" y="516199"/>
                </a:cubicBezTo>
                <a:cubicBezTo>
                  <a:pt x="1482985" y="497404"/>
                  <a:pt x="1491851" y="487327"/>
                  <a:pt x="1522578" y="430179"/>
                </a:cubicBezTo>
                <a:close/>
                <a:moveTo>
                  <a:pt x="1652184" y="153561"/>
                </a:moveTo>
                <a:lnTo>
                  <a:pt x="1663450" y="169033"/>
                </a:lnTo>
                <a:lnTo>
                  <a:pt x="1663451" y="169031"/>
                </a:lnTo>
                <a:lnTo>
                  <a:pt x="1652188" y="153562"/>
                </a:lnTo>
                <a:close/>
                <a:moveTo>
                  <a:pt x="1691382" y="0"/>
                </a:moveTo>
                <a:lnTo>
                  <a:pt x="1855113" y="0"/>
                </a:lnTo>
                <a:lnTo>
                  <a:pt x="1804830" y="32563"/>
                </a:lnTo>
                <a:lnTo>
                  <a:pt x="1814541" y="53842"/>
                </a:lnTo>
                <a:lnTo>
                  <a:pt x="1814880" y="53671"/>
                </a:lnTo>
                <a:lnTo>
                  <a:pt x="1806927" y="36236"/>
                </a:lnTo>
                <a:lnTo>
                  <a:pt x="1864372" y="0"/>
                </a:lnTo>
                <a:lnTo>
                  <a:pt x="2008202" y="0"/>
                </a:lnTo>
                <a:lnTo>
                  <a:pt x="1899931" y="71664"/>
                </a:lnTo>
                <a:cubicBezTo>
                  <a:pt x="1790875" y="147911"/>
                  <a:pt x="1685782" y="229501"/>
                  <a:pt x="1584031" y="315877"/>
                </a:cubicBezTo>
                <a:cubicBezTo>
                  <a:pt x="1524541" y="365321"/>
                  <a:pt x="1478353" y="399644"/>
                  <a:pt x="1446004" y="428338"/>
                </a:cubicBezTo>
                <a:cubicBezTo>
                  <a:pt x="1413654" y="457032"/>
                  <a:pt x="1392269" y="479324"/>
                  <a:pt x="1377413" y="500251"/>
                </a:cubicBezTo>
                <a:cubicBezTo>
                  <a:pt x="1356029" y="522541"/>
                  <a:pt x="1331766" y="544063"/>
                  <a:pt x="1310379" y="566352"/>
                </a:cubicBezTo>
                <a:cubicBezTo>
                  <a:pt x="1266828" y="613840"/>
                  <a:pt x="1223279" y="661324"/>
                  <a:pt x="1180507" y="705906"/>
                </a:cubicBezTo>
                <a:lnTo>
                  <a:pt x="1046624" y="830137"/>
                </a:lnTo>
                <a:lnTo>
                  <a:pt x="1044341" y="834435"/>
                </a:lnTo>
                <a:cubicBezTo>
                  <a:pt x="1025831" y="857499"/>
                  <a:pt x="1008640" y="887139"/>
                  <a:pt x="989352" y="913105"/>
                </a:cubicBezTo>
                <a:cubicBezTo>
                  <a:pt x="976055" y="928222"/>
                  <a:pt x="967189" y="938301"/>
                  <a:pt x="955446" y="947608"/>
                </a:cubicBezTo>
                <a:lnTo>
                  <a:pt x="948137" y="951876"/>
                </a:lnTo>
                <a:lnTo>
                  <a:pt x="899650" y="1030733"/>
                </a:lnTo>
                <a:cubicBezTo>
                  <a:pt x="889141" y="1051269"/>
                  <a:pt x="883420" y="1066860"/>
                  <a:pt x="879917" y="1079932"/>
                </a:cubicBezTo>
                <a:cubicBezTo>
                  <a:pt x="872913" y="1106074"/>
                  <a:pt x="871117" y="1124274"/>
                  <a:pt x="854707" y="1151011"/>
                </a:cubicBezTo>
                <a:cubicBezTo>
                  <a:pt x="829427" y="1187826"/>
                  <a:pt x="807803" y="1222508"/>
                  <a:pt x="782527" y="1259324"/>
                </a:cubicBezTo>
                <a:cubicBezTo>
                  <a:pt x="760126" y="1296910"/>
                  <a:pt x="735625" y="1330818"/>
                  <a:pt x="713223" y="1368405"/>
                </a:cubicBezTo>
                <a:cubicBezTo>
                  <a:pt x="682498" y="1425556"/>
                  <a:pt x="656205" y="1477664"/>
                  <a:pt x="626256" y="1531909"/>
                </a:cubicBezTo>
                <a:cubicBezTo>
                  <a:pt x="602840" y="1584792"/>
                  <a:pt x="583076" y="1635539"/>
                  <a:pt x="560436" y="1685514"/>
                </a:cubicBezTo>
                <a:cubicBezTo>
                  <a:pt x="537798" y="1735491"/>
                  <a:pt x="520133" y="1789912"/>
                  <a:pt x="503247" y="1841429"/>
                </a:cubicBezTo>
                <a:cubicBezTo>
                  <a:pt x="522771" y="1803072"/>
                  <a:pt x="538642" y="1766851"/>
                  <a:pt x="552956" y="1736437"/>
                </a:cubicBezTo>
                <a:lnTo>
                  <a:pt x="557264" y="1727827"/>
                </a:lnTo>
                <a:lnTo>
                  <a:pt x="572719" y="1685690"/>
                </a:lnTo>
                <a:cubicBezTo>
                  <a:pt x="595360" y="1635714"/>
                  <a:pt x="615901" y="1582065"/>
                  <a:pt x="638538" y="1532088"/>
                </a:cubicBezTo>
                <a:lnTo>
                  <a:pt x="645092" y="1536446"/>
                </a:lnTo>
                <a:lnTo>
                  <a:pt x="646440" y="1533915"/>
                </a:lnTo>
                <a:lnTo>
                  <a:pt x="639320" y="1529182"/>
                </a:lnTo>
                <a:cubicBezTo>
                  <a:pt x="670045" y="1472031"/>
                  <a:pt x="696338" y="1419922"/>
                  <a:pt x="726288" y="1365678"/>
                </a:cubicBezTo>
                <a:cubicBezTo>
                  <a:pt x="748689" y="1328092"/>
                  <a:pt x="771091" y="1290506"/>
                  <a:pt x="795590" y="1256593"/>
                </a:cubicBezTo>
                <a:lnTo>
                  <a:pt x="867437" y="1148780"/>
                </a:lnTo>
                <a:lnTo>
                  <a:pt x="864893" y="1147514"/>
                </a:lnTo>
                <a:cubicBezTo>
                  <a:pt x="881303" y="1120776"/>
                  <a:pt x="883099" y="1102576"/>
                  <a:pt x="890104" y="1076434"/>
                </a:cubicBezTo>
                <a:cubicBezTo>
                  <a:pt x="897109" y="1050289"/>
                  <a:pt x="910102" y="1013296"/>
                  <a:pt x="958323" y="948379"/>
                </a:cubicBezTo>
                <a:cubicBezTo>
                  <a:pt x="967189" y="938301"/>
                  <a:pt x="976832" y="925319"/>
                  <a:pt x="992230" y="913876"/>
                </a:cubicBezTo>
                <a:lnTo>
                  <a:pt x="993571" y="911960"/>
                </a:lnTo>
                <a:lnTo>
                  <a:pt x="1047220" y="835207"/>
                </a:lnTo>
                <a:cubicBezTo>
                  <a:pt x="1092866" y="791395"/>
                  <a:pt x="1134860" y="749720"/>
                  <a:pt x="1182605" y="709583"/>
                </a:cubicBezTo>
                <a:cubicBezTo>
                  <a:pt x="1226155" y="662098"/>
                  <a:pt x="1266831" y="613841"/>
                  <a:pt x="1312478" y="570029"/>
                </a:cubicBezTo>
                <a:cubicBezTo>
                  <a:pt x="1333087" y="550643"/>
                  <a:pt x="1358128" y="526218"/>
                  <a:pt x="1379511" y="503928"/>
                </a:cubicBezTo>
                <a:cubicBezTo>
                  <a:pt x="1394368" y="483002"/>
                  <a:pt x="1415753" y="460710"/>
                  <a:pt x="1448103" y="432016"/>
                </a:cubicBezTo>
                <a:cubicBezTo>
                  <a:pt x="1480451" y="403323"/>
                  <a:pt x="1526641" y="368998"/>
                  <a:pt x="1586130" y="319554"/>
                </a:cubicBezTo>
                <a:cubicBezTo>
                  <a:pt x="1688271" y="231725"/>
                  <a:pt x="1793363" y="150135"/>
                  <a:pt x="1902322" y="74252"/>
                </a:cubicBezTo>
                <a:lnTo>
                  <a:pt x="2015076" y="0"/>
                </a:lnTo>
                <a:lnTo>
                  <a:pt x="2107911" y="0"/>
                </a:lnTo>
                <a:lnTo>
                  <a:pt x="2096656" y="7624"/>
                </a:lnTo>
                <a:cubicBezTo>
                  <a:pt x="2057932" y="34220"/>
                  <a:pt x="2018917" y="61906"/>
                  <a:pt x="1980037" y="91963"/>
                </a:cubicBezTo>
                <a:cubicBezTo>
                  <a:pt x="1957333" y="107672"/>
                  <a:pt x="1935405" y="120477"/>
                  <a:pt x="1915575" y="136959"/>
                </a:cubicBezTo>
                <a:cubicBezTo>
                  <a:pt x="1892869" y="152668"/>
                  <a:pt x="1873041" y="169151"/>
                  <a:pt x="1850336" y="184860"/>
                </a:cubicBezTo>
                <a:lnTo>
                  <a:pt x="1569461" y="368283"/>
                </a:lnTo>
                <a:lnTo>
                  <a:pt x="1853989" y="182727"/>
                </a:lnTo>
                <a:cubicBezTo>
                  <a:pt x="1876695" y="167015"/>
                  <a:pt x="1896522" y="150535"/>
                  <a:pt x="1919227" y="134823"/>
                </a:cubicBezTo>
                <a:cubicBezTo>
                  <a:pt x="1941933" y="119114"/>
                  <a:pt x="1963859" y="106309"/>
                  <a:pt x="1983691" y="89827"/>
                </a:cubicBezTo>
                <a:cubicBezTo>
                  <a:pt x="2022571" y="59769"/>
                  <a:pt x="2061391" y="32810"/>
                  <a:pt x="2100017" y="6576"/>
                </a:cubicBezTo>
                <a:lnTo>
                  <a:pt x="2109616" y="0"/>
                </a:lnTo>
                <a:lnTo>
                  <a:pt x="6058348" y="0"/>
                </a:lnTo>
                <a:lnTo>
                  <a:pt x="6058348" y="6619162"/>
                </a:lnTo>
                <a:lnTo>
                  <a:pt x="6031323" y="6635392"/>
                </a:lnTo>
                <a:cubicBezTo>
                  <a:pt x="5985371" y="6657328"/>
                  <a:pt x="5939420" y="6679262"/>
                  <a:pt x="5893467" y="6701198"/>
                </a:cubicBezTo>
                <a:lnTo>
                  <a:pt x="5880490" y="6706580"/>
                </a:lnTo>
                <a:lnTo>
                  <a:pt x="5874578" y="6710082"/>
                </a:lnTo>
                <a:lnTo>
                  <a:pt x="5817324" y="6736133"/>
                </a:lnTo>
                <a:lnTo>
                  <a:pt x="5767118" y="6770087"/>
                </a:lnTo>
                <a:cubicBezTo>
                  <a:pt x="5710980" y="6795521"/>
                  <a:pt x="5655622" y="6818049"/>
                  <a:pt x="5597386" y="6839806"/>
                </a:cubicBezTo>
                <a:lnTo>
                  <a:pt x="5571528" y="6847980"/>
                </a:lnTo>
                <a:lnTo>
                  <a:pt x="5549506" y="6858000"/>
                </a:lnTo>
                <a:lnTo>
                  <a:pt x="2319827" y="6858000"/>
                </a:lnTo>
                <a:lnTo>
                  <a:pt x="2291561" y="6844461"/>
                </a:lnTo>
                <a:cubicBezTo>
                  <a:pt x="2192691" y="6799289"/>
                  <a:pt x="2103225" y="6753522"/>
                  <a:pt x="1999855" y="6679123"/>
                </a:cubicBezTo>
                <a:cubicBezTo>
                  <a:pt x="1929746" y="6641656"/>
                  <a:pt x="1891276" y="6612668"/>
                  <a:pt x="1854123" y="6590259"/>
                </a:cubicBezTo>
                <a:cubicBezTo>
                  <a:pt x="1839980" y="6574015"/>
                  <a:pt x="1829490" y="6555635"/>
                  <a:pt x="1819002" y="6537259"/>
                </a:cubicBezTo>
                <a:cubicBezTo>
                  <a:pt x="1786045" y="6522202"/>
                  <a:pt x="1753088" y="6507144"/>
                  <a:pt x="1718032" y="6488410"/>
                </a:cubicBezTo>
                <a:cubicBezTo>
                  <a:pt x="1670392" y="6447625"/>
                  <a:pt x="1628502" y="6408377"/>
                  <a:pt x="1581641" y="6364686"/>
                </a:cubicBezTo>
                <a:cubicBezTo>
                  <a:pt x="1564384" y="6360062"/>
                  <a:pt x="1552101" y="6359886"/>
                  <a:pt x="1534844" y="6355262"/>
                </a:cubicBezTo>
                <a:cubicBezTo>
                  <a:pt x="1485105" y="6310800"/>
                  <a:pt x="1440339" y="6270782"/>
                  <a:pt x="1393476" y="6227090"/>
                </a:cubicBezTo>
                <a:cubicBezTo>
                  <a:pt x="1389519" y="6207349"/>
                  <a:pt x="1382684" y="6186837"/>
                  <a:pt x="1378725" y="6167095"/>
                </a:cubicBezTo>
                <a:cubicBezTo>
                  <a:pt x="1378725" y="6167095"/>
                  <a:pt x="1381603" y="6167866"/>
                  <a:pt x="1385255" y="6165734"/>
                </a:cubicBezTo>
                <a:cubicBezTo>
                  <a:pt x="1411446" y="6194544"/>
                  <a:pt x="1441290" y="6221222"/>
                  <a:pt x="1471133" y="6247899"/>
                </a:cubicBezTo>
                <a:cubicBezTo>
                  <a:pt x="1500977" y="6274576"/>
                  <a:pt x="1527942" y="6300482"/>
                  <a:pt x="1557007" y="6330066"/>
                </a:cubicBezTo>
                <a:cubicBezTo>
                  <a:pt x="1570068" y="6327339"/>
                  <a:pt x="1580255" y="6323841"/>
                  <a:pt x="1590439" y="6320343"/>
                </a:cubicBezTo>
                <a:cubicBezTo>
                  <a:pt x="1542799" y="6279556"/>
                  <a:pt x="1516069" y="6241259"/>
                  <a:pt x="1493535" y="6210313"/>
                </a:cubicBezTo>
                <a:cubicBezTo>
                  <a:pt x="1471000" y="6179367"/>
                  <a:pt x="1446130" y="6157138"/>
                  <a:pt x="1407421" y="6140538"/>
                </a:cubicBezTo>
                <a:cubicBezTo>
                  <a:pt x="1342456" y="6060863"/>
                  <a:pt x="1316570" y="6053925"/>
                  <a:pt x="1293257" y="6025884"/>
                </a:cubicBezTo>
                <a:cubicBezTo>
                  <a:pt x="1259996" y="5988952"/>
                  <a:pt x="1228835" y="5955694"/>
                  <a:pt x="1198449" y="5919530"/>
                </a:cubicBezTo>
                <a:cubicBezTo>
                  <a:pt x="1120423" y="5842581"/>
                  <a:pt x="1131521" y="5904711"/>
                  <a:pt x="1038270" y="5792548"/>
                </a:cubicBezTo>
                <a:cubicBezTo>
                  <a:pt x="1019931" y="5768953"/>
                  <a:pt x="1004467" y="5746129"/>
                  <a:pt x="984810" y="5715956"/>
                </a:cubicBezTo>
                <a:cubicBezTo>
                  <a:pt x="990562" y="5717497"/>
                  <a:pt x="997094" y="5716131"/>
                  <a:pt x="1000746" y="5713998"/>
                </a:cubicBezTo>
                <a:cubicBezTo>
                  <a:pt x="1024298" y="5729648"/>
                  <a:pt x="1042872" y="5740850"/>
                  <a:pt x="1064325" y="5752826"/>
                </a:cubicBezTo>
                <a:cubicBezTo>
                  <a:pt x="1030221" y="5684534"/>
                  <a:pt x="1027818" y="5658982"/>
                  <a:pt x="960994" y="5563239"/>
                </a:cubicBezTo>
                <a:cubicBezTo>
                  <a:pt x="938459" y="5532293"/>
                  <a:pt x="918802" y="5502118"/>
                  <a:pt x="898364" y="5474850"/>
                </a:cubicBezTo>
                <a:cubicBezTo>
                  <a:pt x="878707" y="5444675"/>
                  <a:pt x="858269" y="5417402"/>
                  <a:pt x="841486" y="5387998"/>
                </a:cubicBezTo>
                <a:cubicBezTo>
                  <a:pt x="828900" y="5365945"/>
                  <a:pt x="787553" y="5336185"/>
                  <a:pt x="767591" y="5284136"/>
                </a:cubicBezTo>
                <a:cubicBezTo>
                  <a:pt x="732706" y="5218746"/>
                  <a:pt x="705672" y="5158572"/>
                  <a:pt x="670791" y="5093183"/>
                </a:cubicBezTo>
                <a:lnTo>
                  <a:pt x="669329" y="5060745"/>
                </a:lnTo>
                <a:lnTo>
                  <a:pt x="648966" y="5025066"/>
                </a:lnTo>
                <a:cubicBezTo>
                  <a:pt x="625893" y="4984637"/>
                  <a:pt x="603594" y="4941301"/>
                  <a:pt x="582077" y="4895059"/>
                </a:cubicBezTo>
                <a:cubicBezTo>
                  <a:pt x="581773" y="4873185"/>
                  <a:pt x="553419" y="4806430"/>
                  <a:pt x="584583" y="4839688"/>
                </a:cubicBezTo>
                <a:cubicBezTo>
                  <a:pt x="574871" y="4818406"/>
                  <a:pt x="568814" y="4794990"/>
                  <a:pt x="561202" y="4777381"/>
                </a:cubicBezTo>
                <a:lnTo>
                  <a:pt x="558638" y="4769134"/>
                </a:lnTo>
                <a:lnTo>
                  <a:pt x="522425" y="4726514"/>
                </a:lnTo>
                <a:cubicBezTo>
                  <a:pt x="498809" y="4676598"/>
                  <a:pt x="481722" y="4625320"/>
                  <a:pt x="469610" y="4578485"/>
                </a:cubicBezTo>
                <a:cubicBezTo>
                  <a:pt x="458278" y="4528746"/>
                  <a:pt x="451918" y="4483452"/>
                  <a:pt x="451853" y="4449188"/>
                </a:cubicBezTo>
                <a:lnTo>
                  <a:pt x="446100" y="4447648"/>
                </a:lnTo>
                <a:cubicBezTo>
                  <a:pt x="433988" y="4400815"/>
                  <a:pt x="422654" y="4351077"/>
                  <a:pt x="414199" y="4302108"/>
                </a:cubicBezTo>
                <a:cubicBezTo>
                  <a:pt x="405739" y="4253141"/>
                  <a:pt x="393627" y="4206307"/>
                  <a:pt x="385172" y="4157338"/>
                </a:cubicBezTo>
                <a:cubicBezTo>
                  <a:pt x="375395" y="4101791"/>
                  <a:pt x="365618" y="4046240"/>
                  <a:pt x="358715" y="3991463"/>
                </a:cubicBezTo>
                <a:cubicBezTo>
                  <a:pt x="351817" y="3936685"/>
                  <a:pt x="345693" y="3879001"/>
                  <a:pt x="338794" y="3824226"/>
                </a:cubicBezTo>
                <a:lnTo>
                  <a:pt x="358106" y="3881535"/>
                </a:lnTo>
                <a:lnTo>
                  <a:pt x="358116" y="3881570"/>
                </a:lnTo>
                <a:lnTo>
                  <a:pt x="371948" y="3942079"/>
                </a:lnTo>
                <a:cubicBezTo>
                  <a:pt x="379085" y="3984469"/>
                  <a:pt x="385446" y="4029761"/>
                  <a:pt x="398101" y="4086079"/>
                </a:cubicBezTo>
                <a:cubicBezTo>
                  <a:pt x="404935" y="4106591"/>
                  <a:pt x="400026" y="4136409"/>
                  <a:pt x="399551" y="4161191"/>
                </a:cubicBezTo>
                <a:lnTo>
                  <a:pt x="404571" y="4175745"/>
                </a:lnTo>
                <a:lnTo>
                  <a:pt x="408739" y="4119217"/>
                </a:lnTo>
                <a:lnTo>
                  <a:pt x="395150" y="4063104"/>
                </a:lnTo>
                <a:lnTo>
                  <a:pt x="378130" y="3952715"/>
                </a:lnTo>
                <a:lnTo>
                  <a:pt x="358116" y="3881570"/>
                </a:lnTo>
                <a:lnTo>
                  <a:pt x="358111" y="3881552"/>
                </a:lnTo>
                <a:lnTo>
                  <a:pt x="358106" y="3881535"/>
                </a:lnTo>
                <a:lnTo>
                  <a:pt x="349821" y="3852086"/>
                </a:lnTo>
                <a:cubicBezTo>
                  <a:pt x="345256" y="3788592"/>
                  <a:pt x="337815" y="3724330"/>
                  <a:pt x="333248" y="3660837"/>
                </a:cubicBezTo>
                <a:lnTo>
                  <a:pt x="326912" y="3467641"/>
                </a:lnTo>
                <a:lnTo>
                  <a:pt x="323068" y="3410788"/>
                </a:lnTo>
                <a:cubicBezTo>
                  <a:pt x="320345" y="3300298"/>
                  <a:pt x="322371" y="3189096"/>
                  <a:pt x="329288" y="3077450"/>
                </a:cubicBezTo>
                <a:lnTo>
                  <a:pt x="355800" y="2841358"/>
                </a:lnTo>
                <a:lnTo>
                  <a:pt x="353884" y="2847530"/>
                </a:lnTo>
                <a:cubicBezTo>
                  <a:pt x="349992" y="2862055"/>
                  <a:pt x="346879" y="2873675"/>
                  <a:pt x="344308" y="2894778"/>
                </a:cubicBezTo>
                <a:cubicBezTo>
                  <a:pt x="340720" y="2931178"/>
                  <a:pt x="337132" y="2967578"/>
                  <a:pt x="329888" y="3006114"/>
                </a:cubicBezTo>
                <a:cubicBezTo>
                  <a:pt x="325522" y="3045418"/>
                  <a:pt x="321155" y="3084724"/>
                  <a:pt x="317566" y="3121124"/>
                </a:cubicBezTo>
                <a:cubicBezTo>
                  <a:pt x="310193" y="3091125"/>
                  <a:pt x="313782" y="3054726"/>
                  <a:pt x="314491" y="3017554"/>
                </a:cubicBezTo>
                <a:cubicBezTo>
                  <a:pt x="318858" y="2978251"/>
                  <a:pt x="324002" y="2936042"/>
                  <a:pt x="327052" y="2890155"/>
                </a:cubicBezTo>
                <a:cubicBezTo>
                  <a:pt x="312669" y="2886301"/>
                  <a:pt x="309795" y="2885531"/>
                  <a:pt x="304043" y="2883989"/>
                </a:cubicBezTo>
                <a:cubicBezTo>
                  <a:pt x="309727" y="2851266"/>
                  <a:pt x="314636" y="2821447"/>
                  <a:pt x="319238" y="2769750"/>
                </a:cubicBezTo>
                <a:cubicBezTo>
                  <a:pt x="319713" y="2744969"/>
                  <a:pt x="317313" y="2719418"/>
                  <a:pt x="317788" y="2694638"/>
                </a:cubicBezTo>
                <a:cubicBezTo>
                  <a:pt x="318261" y="2669858"/>
                  <a:pt x="318736" y="2645077"/>
                  <a:pt x="318432" y="2623203"/>
                </a:cubicBezTo>
                <a:cubicBezTo>
                  <a:pt x="306624" y="2598244"/>
                  <a:pt x="296134" y="2579867"/>
                  <a:pt x="283547" y="2557812"/>
                </a:cubicBezTo>
                <a:cubicBezTo>
                  <a:pt x="277796" y="2556272"/>
                  <a:pt x="274920" y="2555502"/>
                  <a:pt x="269168" y="2553961"/>
                </a:cubicBezTo>
                <a:cubicBezTo>
                  <a:pt x="268087" y="2534990"/>
                  <a:pt x="269340" y="2507303"/>
                  <a:pt x="274246" y="2477483"/>
                </a:cubicBezTo>
                <a:cubicBezTo>
                  <a:pt x="279155" y="2447663"/>
                  <a:pt x="284838" y="2414940"/>
                  <a:pt x="293401" y="2382985"/>
                </a:cubicBezTo>
                <a:cubicBezTo>
                  <a:pt x="309747" y="2321983"/>
                  <a:pt x="327414" y="2267560"/>
                  <a:pt x="339932" y="2255348"/>
                </a:cubicBezTo>
                <a:cubicBezTo>
                  <a:pt x="347479" y="2238691"/>
                  <a:pt x="351371" y="2224164"/>
                  <a:pt x="358137" y="2210412"/>
                </a:cubicBezTo>
                <a:lnTo>
                  <a:pt x="376475" y="2181158"/>
                </a:lnTo>
                <a:lnTo>
                  <a:pt x="391192" y="2107184"/>
                </a:lnTo>
                <a:cubicBezTo>
                  <a:pt x="401640" y="2071066"/>
                  <a:pt x="414634" y="2034072"/>
                  <a:pt x="426464" y="2001436"/>
                </a:cubicBezTo>
                <a:lnTo>
                  <a:pt x="443805" y="1982734"/>
                </a:lnTo>
                <a:lnTo>
                  <a:pt x="447309" y="1969660"/>
                </a:lnTo>
                <a:cubicBezTo>
                  <a:pt x="436886" y="1985547"/>
                  <a:pt x="425145" y="1994856"/>
                  <a:pt x="412623" y="2007069"/>
                </a:cubicBezTo>
                <a:cubicBezTo>
                  <a:pt x="409984" y="1993908"/>
                  <a:pt x="402913" y="1985787"/>
                  <a:pt x="400275" y="1972625"/>
                </a:cubicBezTo>
                <a:cubicBezTo>
                  <a:pt x="393441" y="1952114"/>
                  <a:pt x="438347" y="1796020"/>
                  <a:pt x="376895" y="1910318"/>
                </a:cubicBezTo>
                <a:lnTo>
                  <a:pt x="381156" y="1867094"/>
                </a:lnTo>
                <a:lnTo>
                  <a:pt x="378387" y="1870242"/>
                </a:lnTo>
                <a:cubicBezTo>
                  <a:pt x="365390" y="1907236"/>
                  <a:pt x="348740" y="1946363"/>
                  <a:pt x="335749" y="1983355"/>
                </a:cubicBezTo>
                <a:cubicBezTo>
                  <a:pt x="322751" y="2020349"/>
                  <a:pt x="306102" y="2059477"/>
                  <a:pt x="295983" y="2097239"/>
                </a:cubicBezTo>
                <a:cubicBezTo>
                  <a:pt x="285325" y="2125518"/>
                  <a:pt x="273885" y="2156702"/>
                  <a:pt x="263226" y="2184981"/>
                </a:cubicBezTo>
                <a:lnTo>
                  <a:pt x="213412" y="2370890"/>
                </a:lnTo>
                <a:cubicBezTo>
                  <a:pt x="204850" y="2402845"/>
                  <a:pt x="196289" y="2434798"/>
                  <a:pt x="190600" y="2467525"/>
                </a:cubicBezTo>
                <a:cubicBezTo>
                  <a:pt x="184917" y="2500247"/>
                  <a:pt x="179228" y="2532973"/>
                  <a:pt x="170667" y="2564926"/>
                </a:cubicBezTo>
                <a:cubicBezTo>
                  <a:pt x="158384" y="2564749"/>
                  <a:pt x="132462" y="2672999"/>
                  <a:pt x="120653" y="2648044"/>
                </a:cubicBezTo>
                <a:cubicBezTo>
                  <a:pt x="117775" y="2647272"/>
                  <a:pt x="117775" y="2647272"/>
                  <a:pt x="114901" y="2646502"/>
                </a:cubicBezTo>
                <a:cubicBezTo>
                  <a:pt x="114769" y="2577971"/>
                  <a:pt x="129559" y="2522775"/>
                  <a:pt x="144347" y="2467584"/>
                </a:cubicBezTo>
                <a:cubicBezTo>
                  <a:pt x="159136" y="2412390"/>
                  <a:pt x="182551" y="2359509"/>
                  <a:pt x="192605" y="2287480"/>
                </a:cubicBezTo>
                <a:cubicBezTo>
                  <a:pt x="208712" y="2238866"/>
                  <a:pt x="226140" y="2196835"/>
                  <a:pt x="244346" y="2151898"/>
                </a:cubicBezTo>
                <a:lnTo>
                  <a:pt x="263219" y="2184962"/>
                </a:lnTo>
                <a:lnTo>
                  <a:pt x="248001" y="2149765"/>
                </a:lnTo>
                <a:cubicBezTo>
                  <a:pt x="250032" y="2119176"/>
                  <a:pt x="258595" y="2087221"/>
                  <a:pt x="270270" y="2043648"/>
                </a:cubicBezTo>
                <a:cubicBezTo>
                  <a:pt x="281946" y="2000074"/>
                  <a:pt x="298831" y="1948555"/>
                  <a:pt x="318832" y="1885419"/>
                </a:cubicBezTo>
                <a:cubicBezTo>
                  <a:pt x="322724" y="1870896"/>
                  <a:pt x="329491" y="1857140"/>
                  <a:pt x="333382" y="1842618"/>
                </a:cubicBezTo>
                <a:cubicBezTo>
                  <a:pt x="342487" y="1820149"/>
                  <a:pt x="352367" y="1794774"/>
                  <a:pt x="361472" y="1772306"/>
                </a:cubicBezTo>
                <a:cubicBezTo>
                  <a:pt x="383874" y="1734720"/>
                  <a:pt x="408609" y="1688421"/>
                  <a:pt x="431012" y="1650835"/>
                </a:cubicBezTo>
                <a:lnTo>
                  <a:pt x="471476" y="1568604"/>
                </a:lnTo>
                <a:lnTo>
                  <a:pt x="471316" y="1546435"/>
                </a:lnTo>
                <a:cubicBezTo>
                  <a:pt x="455444" y="1582659"/>
                  <a:pt x="437474" y="1615205"/>
                  <a:pt x="420047" y="1657236"/>
                </a:cubicBezTo>
                <a:cubicBezTo>
                  <a:pt x="397645" y="1694822"/>
                  <a:pt x="372908" y="1741124"/>
                  <a:pt x="350508" y="1778710"/>
                </a:cubicBezTo>
                <a:cubicBezTo>
                  <a:pt x="341404" y="1801179"/>
                  <a:pt x="331523" y="1826550"/>
                  <a:pt x="322421" y="1849019"/>
                </a:cubicBezTo>
                <a:cubicBezTo>
                  <a:pt x="318529" y="1863545"/>
                  <a:pt x="311760" y="1877297"/>
                  <a:pt x="307868" y="1891822"/>
                </a:cubicBezTo>
                <a:cubicBezTo>
                  <a:pt x="290743" y="1955731"/>
                  <a:pt x="273858" y="2007248"/>
                  <a:pt x="259306" y="2050050"/>
                </a:cubicBezTo>
                <a:cubicBezTo>
                  <a:pt x="247630" y="2093624"/>
                  <a:pt x="241946" y="2126348"/>
                  <a:pt x="237037" y="2156167"/>
                </a:cubicBezTo>
                <a:cubicBezTo>
                  <a:pt x="218052" y="2204011"/>
                  <a:pt x="200625" y="2246041"/>
                  <a:pt x="185296" y="2291749"/>
                </a:cubicBezTo>
                <a:cubicBezTo>
                  <a:pt x="175243" y="2363779"/>
                  <a:pt x="151826" y="2416660"/>
                  <a:pt x="137037" y="2471852"/>
                </a:cubicBezTo>
                <a:cubicBezTo>
                  <a:pt x="122247" y="2527047"/>
                  <a:pt x="107459" y="2582238"/>
                  <a:pt x="107592" y="2650771"/>
                </a:cubicBezTo>
                <a:cubicBezTo>
                  <a:pt x="107592" y="2650771"/>
                  <a:pt x="110467" y="2651541"/>
                  <a:pt x="113344" y="2652312"/>
                </a:cubicBezTo>
                <a:cubicBezTo>
                  <a:pt x="110060" y="2710589"/>
                  <a:pt x="107554" y="2765959"/>
                  <a:pt x="106365" y="2827910"/>
                </a:cubicBezTo>
                <a:cubicBezTo>
                  <a:pt x="99126" y="2866443"/>
                  <a:pt x="98412" y="2903614"/>
                  <a:pt x="89917" y="2969833"/>
                </a:cubicBezTo>
                <a:cubicBezTo>
                  <a:pt x="91064" y="3023072"/>
                  <a:pt x="92992" y="3073404"/>
                  <a:pt x="95697" y="3120829"/>
                </a:cubicBezTo>
                <a:cubicBezTo>
                  <a:pt x="79984" y="3205351"/>
                  <a:pt x="88347" y="3348866"/>
                  <a:pt x="83304" y="3438876"/>
                </a:cubicBezTo>
                <a:lnTo>
                  <a:pt x="73836" y="3497928"/>
                </a:lnTo>
                <a:lnTo>
                  <a:pt x="86244" y="3501252"/>
                </a:lnTo>
                <a:cubicBezTo>
                  <a:pt x="96086" y="3591066"/>
                  <a:pt x="104545" y="3640033"/>
                  <a:pt x="108266" y="3672165"/>
                </a:cubicBezTo>
                <a:cubicBezTo>
                  <a:pt x="114862" y="3705066"/>
                  <a:pt x="115165" y="3726944"/>
                  <a:pt x="110260" y="3756763"/>
                </a:cubicBezTo>
                <a:cubicBezTo>
                  <a:pt x="99533" y="3750775"/>
                  <a:pt x="92934" y="3717872"/>
                  <a:pt x="85019" y="3678390"/>
                </a:cubicBezTo>
                <a:cubicBezTo>
                  <a:pt x="77102" y="3638906"/>
                  <a:pt x="73620" y="3594385"/>
                  <a:pt x="67021" y="3561482"/>
                </a:cubicBezTo>
                <a:cubicBezTo>
                  <a:pt x="62761" y="3519868"/>
                  <a:pt x="60623" y="3631380"/>
                  <a:pt x="56363" y="3589761"/>
                </a:cubicBezTo>
                <a:lnTo>
                  <a:pt x="52331" y="3504715"/>
                </a:lnTo>
                <a:lnTo>
                  <a:pt x="33457" y="3502673"/>
                </a:lnTo>
                <a:cubicBezTo>
                  <a:pt x="31054" y="3477122"/>
                  <a:pt x="31528" y="3452342"/>
                  <a:pt x="31225" y="3430468"/>
                </a:cubicBezTo>
                <a:cubicBezTo>
                  <a:pt x="8151" y="3390035"/>
                  <a:pt x="3044" y="3317059"/>
                  <a:pt x="5008" y="3252201"/>
                </a:cubicBezTo>
                <a:cubicBezTo>
                  <a:pt x="6974" y="3187347"/>
                  <a:pt x="11037" y="3126166"/>
                  <a:pt x="7" y="3098303"/>
                </a:cubicBezTo>
                <a:cubicBezTo>
                  <a:pt x="-365" y="3042161"/>
                  <a:pt x="14425" y="2986968"/>
                  <a:pt x="29042" y="2978430"/>
                </a:cubicBezTo>
                <a:cubicBezTo>
                  <a:pt x="35744" y="2930411"/>
                  <a:pt x="39571" y="2881621"/>
                  <a:pt x="46273" y="2833601"/>
                </a:cubicBezTo>
                <a:cubicBezTo>
                  <a:pt x="52974" y="2785581"/>
                  <a:pt x="62551" y="2738332"/>
                  <a:pt x="69252" y="2690312"/>
                </a:cubicBezTo>
                <a:cubicBezTo>
                  <a:pt x="67088" y="2652371"/>
                  <a:pt x="63366" y="2620239"/>
                  <a:pt x="64858" y="2580166"/>
                </a:cubicBezTo>
                <a:cubicBezTo>
                  <a:pt x="100530" y="2378009"/>
                  <a:pt x="159144" y="2147750"/>
                  <a:pt x="229766" y="2045249"/>
                </a:cubicBezTo>
                <a:cubicBezTo>
                  <a:pt x="245876" y="1996635"/>
                  <a:pt x="265095" y="1936404"/>
                  <a:pt x="287261" y="1911209"/>
                </a:cubicBezTo>
                <a:cubicBezTo>
                  <a:pt x="288515" y="1883522"/>
                  <a:pt x="288990" y="1858742"/>
                  <a:pt x="290242" y="1831058"/>
                </a:cubicBezTo>
                <a:cubicBezTo>
                  <a:pt x="309227" y="1783214"/>
                  <a:pt x="333830" y="1668384"/>
                  <a:pt x="380798" y="1631153"/>
                </a:cubicBezTo>
                <a:cubicBezTo>
                  <a:pt x="389122" y="1611587"/>
                  <a:pt x="395890" y="1597836"/>
                  <a:pt x="402657" y="1584080"/>
                </a:cubicBezTo>
                <a:cubicBezTo>
                  <a:pt x="427868" y="1513000"/>
                  <a:pt x="446854" y="1465158"/>
                  <a:pt x="470811" y="1421761"/>
                </a:cubicBezTo>
                <a:cubicBezTo>
                  <a:pt x="501843" y="1386488"/>
                  <a:pt x="545628" y="1326612"/>
                  <a:pt x="563903" y="1315940"/>
                </a:cubicBezTo>
                <a:cubicBezTo>
                  <a:pt x="569719" y="1351748"/>
                  <a:pt x="513412" y="1423838"/>
                  <a:pt x="505154" y="1477668"/>
                </a:cubicBezTo>
                <a:lnTo>
                  <a:pt x="527135" y="1453138"/>
                </a:lnTo>
                <a:lnTo>
                  <a:pt x="553946" y="1387606"/>
                </a:lnTo>
                <a:cubicBezTo>
                  <a:pt x="567970" y="1358281"/>
                  <a:pt x="579873" y="1331118"/>
                  <a:pt x="576965" y="1313213"/>
                </a:cubicBezTo>
                <a:cubicBezTo>
                  <a:pt x="594932" y="1280666"/>
                  <a:pt x="610567" y="1256833"/>
                  <a:pt x="628534" y="1224285"/>
                </a:cubicBezTo>
                <a:cubicBezTo>
                  <a:pt x="655371" y="1181660"/>
                  <a:pt x="680107" y="1135362"/>
                  <a:pt x="707719" y="1089830"/>
                </a:cubicBezTo>
                <a:cubicBezTo>
                  <a:pt x="735332" y="1044302"/>
                  <a:pt x="765821" y="999541"/>
                  <a:pt x="796310" y="954784"/>
                </a:cubicBezTo>
                <a:lnTo>
                  <a:pt x="801089" y="951601"/>
                </a:lnTo>
                <a:lnTo>
                  <a:pt x="854888" y="839714"/>
                </a:lnTo>
                <a:cubicBezTo>
                  <a:pt x="872620" y="819557"/>
                  <a:pt x="892687" y="790685"/>
                  <a:pt x="909097" y="763947"/>
                </a:cubicBezTo>
                <a:cubicBezTo>
                  <a:pt x="928386" y="737981"/>
                  <a:pt x="948995" y="718595"/>
                  <a:pt x="965169" y="704249"/>
                </a:cubicBezTo>
                <a:cubicBezTo>
                  <a:pt x="1004285" y="661803"/>
                  <a:pt x="1037652" y="617812"/>
                  <a:pt x="1078867" y="579041"/>
                </a:cubicBezTo>
                <a:cubicBezTo>
                  <a:pt x="1111452" y="537956"/>
                  <a:pt x="1141705" y="505590"/>
                  <a:pt x="1174291" y="464506"/>
                </a:cubicBezTo>
                <a:cubicBezTo>
                  <a:pt x="1188066" y="424608"/>
                  <a:pt x="1265825" y="364494"/>
                  <a:pt x="1305719" y="319141"/>
                </a:cubicBezTo>
                <a:cubicBezTo>
                  <a:pt x="1324772" y="305566"/>
                  <a:pt x="1346699" y="292760"/>
                  <a:pt x="1388454" y="263472"/>
                </a:cubicBezTo>
                <a:cubicBezTo>
                  <a:pt x="1420263" y="225295"/>
                  <a:pt x="1446083" y="197964"/>
                  <a:pt x="1467467" y="175674"/>
                </a:cubicBezTo>
                <a:cubicBezTo>
                  <a:pt x="1488855" y="153382"/>
                  <a:pt x="1507904" y="139805"/>
                  <a:pt x="1527735" y="123327"/>
                </a:cubicBezTo>
                <a:cubicBezTo>
                  <a:pt x="1549661" y="110521"/>
                  <a:pt x="1583329" y="88408"/>
                  <a:pt x="1579979" y="112418"/>
                </a:cubicBezTo>
                <a:cubicBezTo>
                  <a:pt x="1583633" y="110282"/>
                  <a:pt x="1591719" y="103110"/>
                  <a:pt x="1596155" y="98071"/>
                </a:cubicBezTo>
                <a:cubicBezTo>
                  <a:pt x="1619096" y="69968"/>
                  <a:pt x="1641261" y="44773"/>
                  <a:pt x="1667080" y="17446"/>
                </a:cubicBezTo>
                <a:close/>
              </a:path>
            </a:pathLst>
          </a:custGeom>
          <a:gradFill flip="none" rotWithShape="1">
            <a:gsLst>
              <a:gs pos="0">
                <a:schemeClr val="tx2">
                  <a:lumMod val="75000"/>
                </a:schemeClr>
              </a:gs>
              <a:gs pos="100000">
                <a:schemeClr val="accent1"/>
              </a:gs>
            </a:gsLst>
            <a:path path="circle">
              <a:fillToRect l="100000" b="100000"/>
            </a:path>
            <a:tileRect t="-100000" r="-100000"/>
          </a:gra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lvl="0"/>
            <a:endParaRPr lang="en-US" noProof="0">
              <a:solidFill>
                <a:schemeClr val="tx1"/>
              </a:solidFill>
            </a:endParaRP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70C5F94B-D0C9-41CA-8885-CBEA4C917545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432001" y="3674372"/>
            <a:ext cx="4444800" cy="2728844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562CB52-4C6A-4211-B67A-762BFD7F8FF3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endParaRPr lang="en-US" noProof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FCE190A-EF0B-44D3-9960-A1C0A9EE7F9B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>
          <a:xfrm>
            <a:off x="11728948" y="6385422"/>
            <a:ext cx="288000" cy="288000"/>
          </a:xfrm>
          <a:prstGeom prst="ellipse">
            <a:avLst/>
          </a:prstGeom>
          <a:solidFill>
            <a:schemeClr val="tx1"/>
          </a:solidFill>
        </p:spPr>
        <p:txBody>
          <a:bodyPr/>
          <a:lstStyle>
            <a:lvl1pPr algn="ctr">
              <a:defRPr/>
            </a:lvl1pPr>
          </a:lstStyle>
          <a:p>
            <a:fld id="{B67B645E-C5E5-4727-B977-D372A0AA71D9}" type="slidenum">
              <a:rPr lang="en-US" noProof="0" smtClean="0"/>
              <a:pPr/>
              <a:t>‹#›</a:t>
            </a:fld>
            <a:endParaRPr lang="en-US" noProof="0"/>
          </a:p>
        </p:txBody>
      </p:sp>
      <p:sp>
        <p:nvSpPr>
          <p:cNvPr id="23" name="Picture Placeholder 22">
            <a:extLst>
              <a:ext uri="{FF2B5EF4-FFF2-40B4-BE49-F238E27FC236}">
                <a16:creationId xmlns:a16="http://schemas.microsoft.com/office/drawing/2014/main" id="{C087D11E-35D8-4494-9E6F-1861236AEEE2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4564609" y="196033"/>
            <a:ext cx="3475177" cy="3555252"/>
          </a:xfrm>
          <a:prstGeom prst="rect">
            <a:avLst/>
          </a:prstGeom>
          <a:solidFill>
            <a:schemeClr val="bg1">
              <a:lumMod val="85000"/>
            </a:schemeClr>
          </a:solidFill>
          <a:effectLst>
            <a:softEdge rad="317500"/>
          </a:effectLst>
        </p:spPr>
        <p:txBody>
          <a:bodyPr wrap="square" lIns="0" tIns="1512000" rIns="0" bIns="0" anchor="t">
            <a:noAutofit/>
          </a:bodyPr>
          <a:lstStyle>
            <a:lvl1pPr marL="0" indent="0" algn="ctr">
              <a:buNone/>
              <a:defRPr sz="1100" i="1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defRPr>
            </a:lvl1pPr>
          </a:lstStyle>
          <a:p>
            <a:r>
              <a:rPr lang="en-US" noProof="0"/>
              <a:t>Insert or Drag &amp; Drop </a:t>
            </a:r>
            <a:br>
              <a:rPr lang="en-US" noProof="0"/>
            </a:br>
            <a:r>
              <a:rPr lang="en-US" noProof="0"/>
              <a:t>Your Photo</a:t>
            </a:r>
          </a:p>
        </p:txBody>
      </p:sp>
      <p:sp>
        <p:nvSpPr>
          <p:cNvPr id="20" name="Title 1">
            <a:extLst>
              <a:ext uri="{FF2B5EF4-FFF2-40B4-BE49-F238E27FC236}">
                <a16:creationId xmlns:a16="http://schemas.microsoft.com/office/drawing/2014/main" id="{0483305E-326A-457F-81F0-A9A74DBFDD3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859469" y="2774487"/>
            <a:ext cx="3863221" cy="720000"/>
          </a:xfrm>
        </p:spPr>
        <p:txBody>
          <a:bodyPr anchor="b"/>
          <a:lstStyle>
            <a:lvl1pPr algn="r">
              <a:defRPr sz="450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Slide Title</a:t>
            </a:r>
          </a:p>
        </p:txBody>
      </p:sp>
      <p:sp>
        <p:nvSpPr>
          <p:cNvPr id="21" name="Subtitle 2">
            <a:extLst>
              <a:ext uri="{FF2B5EF4-FFF2-40B4-BE49-F238E27FC236}">
                <a16:creationId xmlns:a16="http://schemas.microsoft.com/office/drawing/2014/main" id="{B243D003-5AB8-421B-BD18-42CA03E14B9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859469" y="3708115"/>
            <a:ext cx="3863221" cy="1415429"/>
          </a:xfrm>
        </p:spPr>
        <p:txBody>
          <a:bodyPr/>
          <a:lstStyle>
            <a:lvl1pPr marL="0" indent="0" algn="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5185594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l Box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 20">
            <a:extLst>
              <a:ext uri="{FF2B5EF4-FFF2-40B4-BE49-F238E27FC236}">
                <a16:creationId xmlns:a16="http://schemas.microsoft.com/office/drawing/2014/main" id="{37E7734C-4A13-4559-83EF-C012059B11AF}"/>
              </a:ext>
            </a:extLst>
          </p:cNvPr>
          <p:cNvGrpSpPr/>
          <p:nvPr userDrawn="1"/>
        </p:nvGrpSpPr>
        <p:grpSpPr>
          <a:xfrm>
            <a:off x="-735060" y="-1"/>
            <a:ext cx="8994070" cy="7509123"/>
            <a:chOff x="-731331" y="-1"/>
            <a:chExt cx="8994070" cy="7509123"/>
          </a:xfrm>
        </p:grpSpPr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8471301E-8E93-4B4F-BCAE-9714571192DA}"/>
                </a:ext>
              </a:extLst>
            </p:cNvPr>
            <p:cNvSpPr/>
            <p:nvPr userDrawn="1"/>
          </p:nvSpPr>
          <p:spPr>
            <a:xfrm rot="10800000">
              <a:off x="0" y="-1"/>
              <a:ext cx="8262739" cy="6858000"/>
            </a:xfrm>
            <a:custGeom>
              <a:avLst/>
              <a:gdLst>
                <a:gd name="connsiteX0" fmla="*/ 774160 w 8262739"/>
                <a:gd name="connsiteY0" fmla="*/ 294728 h 6858000"/>
                <a:gd name="connsiteX1" fmla="*/ 774822 w 8262739"/>
                <a:gd name="connsiteY1" fmla="*/ 291871 h 6858000"/>
                <a:gd name="connsiteX2" fmla="*/ 758067 w 8262739"/>
                <a:gd name="connsiteY2" fmla="*/ 278466 h 6858000"/>
                <a:gd name="connsiteX3" fmla="*/ 846914 w 8262739"/>
                <a:gd name="connsiteY3" fmla="*/ 92306 h 6858000"/>
                <a:gd name="connsiteX4" fmla="*/ 899364 w 8262739"/>
                <a:gd name="connsiteY4" fmla="*/ 54843 h 6858000"/>
                <a:gd name="connsiteX5" fmla="*/ 901914 w 8262739"/>
                <a:gd name="connsiteY5" fmla="*/ 49997 h 6858000"/>
                <a:gd name="connsiteX6" fmla="*/ 842681 w 8262739"/>
                <a:gd name="connsiteY6" fmla="*/ 92306 h 6858000"/>
                <a:gd name="connsiteX7" fmla="*/ 753834 w 8262739"/>
                <a:gd name="connsiteY7" fmla="*/ 278466 h 6858000"/>
                <a:gd name="connsiteX8" fmla="*/ 674364 w 8262739"/>
                <a:gd name="connsiteY8" fmla="*/ 821039 h 6858000"/>
                <a:gd name="connsiteX9" fmla="*/ 674577 w 8262739"/>
                <a:gd name="connsiteY9" fmla="*/ 820652 h 6858000"/>
                <a:gd name="connsiteX10" fmla="*/ 681911 w 8262739"/>
                <a:gd name="connsiteY10" fmla="*/ 659247 h 6858000"/>
                <a:gd name="connsiteX11" fmla="*/ 719798 w 8262739"/>
                <a:gd name="connsiteY11" fmla="*/ 629253 h 6858000"/>
                <a:gd name="connsiteX12" fmla="*/ 721575 w 8262739"/>
                <a:gd name="connsiteY12" fmla="*/ 628045 h 6858000"/>
                <a:gd name="connsiteX13" fmla="*/ 724221 w 8262739"/>
                <a:gd name="connsiteY13" fmla="*/ 625399 h 6858000"/>
                <a:gd name="connsiteX14" fmla="*/ 758067 w 8262739"/>
                <a:gd name="connsiteY14" fmla="*/ 595781 h 6858000"/>
                <a:gd name="connsiteX15" fmla="*/ 851147 w 8262739"/>
                <a:gd name="connsiteY15" fmla="*/ 422317 h 6858000"/>
                <a:gd name="connsiteX16" fmla="*/ 854319 w 8262739"/>
                <a:gd name="connsiteY16" fmla="*/ 424431 h 6858000"/>
                <a:gd name="connsiteX17" fmla="*/ 855904 w 8262739"/>
                <a:gd name="connsiteY17" fmla="*/ 421259 h 6858000"/>
                <a:gd name="connsiteX18" fmla="*/ 851147 w 8262739"/>
                <a:gd name="connsiteY18" fmla="*/ 418088 h 6858000"/>
                <a:gd name="connsiteX19" fmla="*/ 758067 w 8262739"/>
                <a:gd name="connsiteY19" fmla="*/ 591553 h 6858000"/>
                <a:gd name="connsiteX20" fmla="*/ 724221 w 8262739"/>
                <a:gd name="connsiteY20" fmla="*/ 625399 h 6858000"/>
                <a:gd name="connsiteX21" fmla="*/ 719989 w 8262739"/>
                <a:gd name="connsiteY21" fmla="*/ 629102 h 6858000"/>
                <a:gd name="connsiteX22" fmla="*/ 719798 w 8262739"/>
                <a:gd name="connsiteY22" fmla="*/ 629253 h 6858000"/>
                <a:gd name="connsiteX23" fmla="*/ 681911 w 8262739"/>
                <a:gd name="connsiteY23" fmla="*/ 655019 h 6858000"/>
                <a:gd name="connsiteX24" fmla="*/ 681729 w 8262739"/>
                <a:gd name="connsiteY24" fmla="*/ 659070 h 6858000"/>
                <a:gd name="connsiteX25" fmla="*/ 597990 w 8262739"/>
                <a:gd name="connsiteY25" fmla="*/ 1025570 h 6858000"/>
                <a:gd name="connsiteX26" fmla="*/ 598190 w 8262739"/>
                <a:gd name="connsiteY26" fmla="*/ 1024980 h 6858000"/>
                <a:gd name="connsiteX27" fmla="*/ 595885 w 8262739"/>
                <a:gd name="connsiteY27" fmla="*/ 1024518 h 6858000"/>
                <a:gd name="connsiteX28" fmla="*/ 2119992 w 8262739"/>
                <a:gd name="connsiteY28" fmla="*/ 6660069 h 6858000"/>
                <a:gd name="connsiteX29" fmla="*/ 2120414 w 8262739"/>
                <a:gd name="connsiteY29" fmla="*/ 6658670 h 6858000"/>
                <a:gd name="connsiteX30" fmla="*/ 2111615 w 8262739"/>
                <a:gd name="connsiteY30" fmla="*/ 6649866 h 6858000"/>
                <a:gd name="connsiteX31" fmla="*/ 1743929 w 8262739"/>
                <a:gd name="connsiteY31" fmla="*/ 6858000 h 6858000"/>
                <a:gd name="connsiteX32" fmla="*/ 1672367 w 8262739"/>
                <a:gd name="connsiteY32" fmla="*/ 6858000 h 6858000"/>
                <a:gd name="connsiteX33" fmla="*/ 1638095 w 8262739"/>
                <a:gd name="connsiteY33" fmla="*/ 6819444 h 6858000"/>
                <a:gd name="connsiteX34" fmla="*/ 1663481 w 8262739"/>
                <a:gd name="connsiteY34" fmla="*/ 6785597 h 6858000"/>
                <a:gd name="connsiteX35" fmla="*/ 1901513 w 8262739"/>
                <a:gd name="connsiteY35" fmla="*/ 6858000 h 6858000"/>
                <a:gd name="connsiteX36" fmla="*/ 1795034 w 8262739"/>
                <a:gd name="connsiteY36" fmla="*/ 6858000 h 6858000"/>
                <a:gd name="connsiteX37" fmla="*/ 1731171 w 8262739"/>
                <a:gd name="connsiteY37" fmla="*/ 6781364 h 6858000"/>
                <a:gd name="connsiteX38" fmla="*/ 1698079 w 8262739"/>
                <a:gd name="connsiteY38" fmla="*/ 6745264 h 6858000"/>
                <a:gd name="connsiteX39" fmla="*/ 1793828 w 8262739"/>
                <a:gd name="connsiteY39" fmla="*/ 6858000 h 6858000"/>
                <a:gd name="connsiteX40" fmla="*/ 1748158 w 8262739"/>
                <a:gd name="connsiteY40" fmla="*/ 6858000 h 6858000"/>
                <a:gd name="connsiteX41" fmla="*/ 1667709 w 8262739"/>
                <a:gd name="connsiteY41" fmla="*/ 6785597 h 6858000"/>
                <a:gd name="connsiteX42" fmla="*/ 1574630 w 8262739"/>
                <a:gd name="connsiteY42" fmla="*/ 6671360 h 6858000"/>
                <a:gd name="connsiteX43" fmla="*/ 1485783 w 8262739"/>
                <a:gd name="connsiteY43" fmla="*/ 6552895 h 6858000"/>
                <a:gd name="connsiteX44" fmla="*/ 1595786 w 8262739"/>
                <a:gd name="connsiteY44" fmla="*/ 6624823 h 6858000"/>
                <a:gd name="connsiteX45" fmla="*/ 1601188 w 8262739"/>
                <a:gd name="connsiteY45" fmla="*/ 6631183 h 6858000"/>
                <a:gd name="connsiteX46" fmla="*/ 1651314 w 8262739"/>
                <a:gd name="connsiteY46" fmla="*/ 6642275 h 6858000"/>
                <a:gd name="connsiteX47" fmla="*/ 1765018 w 8262739"/>
                <a:gd name="connsiteY47" fmla="*/ 6747517 h 6858000"/>
                <a:gd name="connsiteX48" fmla="*/ 1848052 w 8262739"/>
                <a:gd name="connsiteY48" fmla="*/ 6814155 h 6858000"/>
                <a:gd name="connsiteX49" fmla="*/ 8262739 w 8262739"/>
                <a:gd name="connsiteY49" fmla="*/ 6858000 h 6858000"/>
                <a:gd name="connsiteX50" fmla="*/ 2188465 w 8262739"/>
                <a:gd name="connsiteY50" fmla="*/ 6858000 h 6858000"/>
                <a:gd name="connsiteX51" fmla="*/ 2116185 w 8262739"/>
                <a:gd name="connsiteY51" fmla="*/ 6794059 h 6858000"/>
                <a:gd name="connsiteX52" fmla="*/ 1976568 w 8262739"/>
                <a:gd name="connsiteY52" fmla="*/ 6679826 h 6858000"/>
                <a:gd name="connsiteX53" fmla="*/ 1773484 w 8262739"/>
                <a:gd name="connsiteY53" fmla="*/ 6455586 h 6858000"/>
                <a:gd name="connsiteX54" fmla="*/ 1759550 w 8262739"/>
                <a:gd name="connsiteY54" fmla="*/ 6412038 h 6858000"/>
                <a:gd name="connsiteX55" fmla="*/ 1718480 w 8262739"/>
                <a:gd name="connsiteY55" fmla="*/ 6370968 h 6858000"/>
                <a:gd name="connsiteX56" fmla="*/ 1578863 w 8262739"/>
                <a:gd name="connsiteY56" fmla="*/ 6218656 h 6858000"/>
                <a:gd name="connsiteX57" fmla="*/ 1561939 w 8262739"/>
                <a:gd name="connsiteY57" fmla="*/ 6142499 h 6858000"/>
                <a:gd name="connsiteX58" fmla="*/ 1506935 w 8262739"/>
                <a:gd name="connsiteY58" fmla="*/ 6066343 h 6858000"/>
                <a:gd name="connsiteX59" fmla="*/ 1500383 w 8262739"/>
                <a:gd name="connsiteY59" fmla="*/ 6056069 h 6858000"/>
                <a:gd name="connsiteX60" fmla="*/ 1435007 w 8262739"/>
                <a:gd name="connsiteY60" fmla="*/ 6011339 h 6858000"/>
                <a:gd name="connsiteX61" fmla="*/ 1308080 w 8262739"/>
                <a:gd name="connsiteY61" fmla="*/ 5829412 h 6858000"/>
                <a:gd name="connsiteX62" fmla="*/ 1236157 w 8262739"/>
                <a:gd name="connsiteY62" fmla="*/ 5660176 h 6858000"/>
                <a:gd name="connsiteX63" fmla="*/ 1227695 w 8262739"/>
                <a:gd name="connsiteY63" fmla="*/ 5660176 h 6858000"/>
                <a:gd name="connsiteX64" fmla="*/ 1130387 w 8262739"/>
                <a:gd name="connsiteY64" fmla="*/ 5474016 h 6858000"/>
                <a:gd name="connsiteX65" fmla="*/ 1037307 w 8262739"/>
                <a:gd name="connsiteY65" fmla="*/ 5287856 h 6858000"/>
                <a:gd name="connsiteX66" fmla="*/ 939994 w 8262739"/>
                <a:gd name="connsiteY66" fmla="*/ 5072083 h 6858000"/>
                <a:gd name="connsiteX67" fmla="*/ 851147 w 8262739"/>
                <a:gd name="connsiteY67" fmla="*/ 4852075 h 6858000"/>
                <a:gd name="connsiteX68" fmla="*/ 898733 w 8262739"/>
                <a:gd name="connsiteY68" fmla="*/ 4922927 h 6858000"/>
                <a:gd name="connsiteX69" fmla="*/ 898752 w 8262739"/>
                <a:gd name="connsiteY69" fmla="*/ 4922958 h 6858000"/>
                <a:gd name="connsiteX70" fmla="*/ 939994 w 8262739"/>
                <a:gd name="connsiteY70" fmla="*/ 5000155 h 6858000"/>
                <a:gd name="connsiteX71" fmla="*/ 1028845 w 8262739"/>
                <a:gd name="connsiteY71" fmla="*/ 5186315 h 6858000"/>
                <a:gd name="connsiteX72" fmla="*/ 1058459 w 8262739"/>
                <a:gd name="connsiteY72" fmla="*/ 5287856 h 6858000"/>
                <a:gd name="connsiteX73" fmla="*/ 1070701 w 8262739"/>
                <a:gd name="connsiteY73" fmla="*/ 5305806 h 6858000"/>
                <a:gd name="connsiteX74" fmla="*/ 1055634 w 8262739"/>
                <a:gd name="connsiteY74" fmla="*/ 5227473 h 6858000"/>
                <a:gd name="connsiteX75" fmla="*/ 1016346 w 8262739"/>
                <a:gd name="connsiteY75" fmla="*/ 5156168 h 6858000"/>
                <a:gd name="connsiteX76" fmla="*/ 952391 w 8262739"/>
                <a:gd name="connsiteY76" fmla="*/ 5012357 h 6858000"/>
                <a:gd name="connsiteX77" fmla="*/ 898752 w 8262739"/>
                <a:gd name="connsiteY77" fmla="*/ 4922958 h 6858000"/>
                <a:gd name="connsiteX78" fmla="*/ 898743 w 8262739"/>
                <a:gd name="connsiteY78" fmla="*/ 4922942 h 6858000"/>
                <a:gd name="connsiteX79" fmla="*/ 898733 w 8262739"/>
                <a:gd name="connsiteY79" fmla="*/ 4922927 h 6858000"/>
                <a:gd name="connsiteX80" fmla="*/ 876528 w 8262739"/>
                <a:gd name="connsiteY80" fmla="*/ 4885918 h 6858000"/>
                <a:gd name="connsiteX81" fmla="*/ 783448 w 8262739"/>
                <a:gd name="connsiteY81" fmla="*/ 4632064 h 6858000"/>
                <a:gd name="connsiteX82" fmla="*/ 703703 w 8262739"/>
                <a:gd name="connsiteY82" fmla="*/ 4371836 h 6858000"/>
                <a:gd name="connsiteX83" fmla="*/ 677518 w 8262739"/>
                <a:gd name="connsiteY83" fmla="*/ 4295977 h 6858000"/>
                <a:gd name="connsiteX84" fmla="*/ 563468 w 8262739"/>
                <a:gd name="connsiteY84" fmla="*/ 3840737 h 6858000"/>
                <a:gd name="connsiteX85" fmla="*/ 513030 w 8262739"/>
                <a:gd name="connsiteY85" fmla="*/ 3510255 h 6858000"/>
                <a:gd name="connsiteX86" fmla="*/ 512670 w 8262739"/>
                <a:gd name="connsiteY86" fmla="*/ 3519338 h 6858000"/>
                <a:gd name="connsiteX87" fmla="*/ 516903 w 8262739"/>
                <a:gd name="connsiteY87" fmla="*/ 3587033 h 6858000"/>
                <a:gd name="connsiteX88" fmla="*/ 538056 w 8262739"/>
                <a:gd name="connsiteY88" fmla="*/ 3743579 h 6858000"/>
                <a:gd name="connsiteX89" fmla="*/ 563441 w 8262739"/>
                <a:gd name="connsiteY89" fmla="*/ 3904353 h 6858000"/>
                <a:gd name="connsiteX90" fmla="*/ 521132 w 8262739"/>
                <a:gd name="connsiteY90" fmla="*/ 3764731 h 6858000"/>
                <a:gd name="connsiteX91" fmla="*/ 491518 w 8262739"/>
                <a:gd name="connsiteY91" fmla="*/ 3587033 h 6858000"/>
                <a:gd name="connsiteX92" fmla="*/ 457671 w 8262739"/>
                <a:gd name="connsiteY92" fmla="*/ 3587033 h 6858000"/>
                <a:gd name="connsiteX93" fmla="*/ 436514 w 8262739"/>
                <a:gd name="connsiteY93" fmla="*/ 3426258 h 6858000"/>
                <a:gd name="connsiteX94" fmla="*/ 406900 w 8262739"/>
                <a:gd name="connsiteY94" fmla="*/ 3324717 h 6858000"/>
                <a:gd name="connsiteX95" fmla="*/ 381515 w 8262739"/>
                <a:gd name="connsiteY95" fmla="*/ 3227408 h 6858000"/>
                <a:gd name="connsiteX96" fmla="*/ 309587 w 8262739"/>
                <a:gd name="connsiteY96" fmla="*/ 3151252 h 6858000"/>
                <a:gd name="connsiteX97" fmla="*/ 288435 w 8262739"/>
                <a:gd name="connsiteY97" fmla="*/ 3151252 h 6858000"/>
                <a:gd name="connsiteX98" fmla="*/ 267278 w 8262739"/>
                <a:gd name="connsiteY98" fmla="*/ 3045477 h 6858000"/>
                <a:gd name="connsiteX99" fmla="*/ 258816 w 8262739"/>
                <a:gd name="connsiteY99" fmla="*/ 2910088 h 6858000"/>
                <a:gd name="connsiteX100" fmla="*/ 275740 w 8262739"/>
                <a:gd name="connsiteY100" fmla="*/ 2719700 h 6858000"/>
                <a:gd name="connsiteX101" fmla="*/ 284202 w 8262739"/>
                <a:gd name="connsiteY101" fmla="*/ 2652006 h 6858000"/>
                <a:gd name="connsiteX102" fmla="*/ 298611 w 8262739"/>
                <a:gd name="connsiteY102" fmla="*/ 2605575 h 6858000"/>
                <a:gd name="connsiteX103" fmla="*/ 291606 w 8262739"/>
                <a:gd name="connsiteY103" fmla="*/ 2499693 h 6858000"/>
                <a:gd name="connsiteX104" fmla="*/ 301125 w 8262739"/>
                <a:gd name="connsiteY104" fmla="*/ 2343147 h 6858000"/>
                <a:gd name="connsiteX105" fmla="*/ 318049 w 8262739"/>
                <a:gd name="connsiteY105" fmla="*/ 2311419 h 6858000"/>
                <a:gd name="connsiteX106" fmla="*/ 318049 w 8262739"/>
                <a:gd name="connsiteY106" fmla="*/ 2292377 h 6858000"/>
                <a:gd name="connsiteX107" fmla="*/ 284202 w 8262739"/>
                <a:gd name="connsiteY107" fmla="*/ 2355842 h 6858000"/>
                <a:gd name="connsiteX108" fmla="*/ 254587 w 8262739"/>
                <a:gd name="connsiteY108" fmla="*/ 2313533 h 6858000"/>
                <a:gd name="connsiteX109" fmla="*/ 199583 w 8262739"/>
                <a:gd name="connsiteY109" fmla="*/ 2237377 h 6858000"/>
                <a:gd name="connsiteX110" fmla="*/ 189536 w 8262739"/>
                <a:gd name="connsiteY110" fmla="*/ 2177087 h 6858000"/>
                <a:gd name="connsiteX111" fmla="*/ 186893 w 8262739"/>
                <a:gd name="connsiteY111" fmla="*/ 2182373 h 6858000"/>
                <a:gd name="connsiteX112" fmla="*/ 169969 w 8262739"/>
                <a:gd name="connsiteY112" fmla="*/ 2351609 h 6858000"/>
                <a:gd name="connsiteX113" fmla="*/ 157274 w 8262739"/>
                <a:gd name="connsiteY113" fmla="*/ 2520845 h 6858000"/>
                <a:gd name="connsiteX114" fmla="*/ 144584 w 8262739"/>
                <a:gd name="connsiteY114" fmla="*/ 2652006 h 6858000"/>
                <a:gd name="connsiteX115" fmla="*/ 144584 w 8262739"/>
                <a:gd name="connsiteY115" fmla="*/ 2922779 h 6858000"/>
                <a:gd name="connsiteX116" fmla="*/ 148813 w 8262739"/>
                <a:gd name="connsiteY116" fmla="*/ 3062401 h 6858000"/>
                <a:gd name="connsiteX117" fmla="*/ 157274 w 8262739"/>
                <a:gd name="connsiteY117" fmla="*/ 3202018 h 6858000"/>
                <a:gd name="connsiteX118" fmla="*/ 119198 w 8262739"/>
                <a:gd name="connsiteY118" fmla="*/ 3333179 h 6858000"/>
                <a:gd name="connsiteX119" fmla="*/ 110737 w 8262739"/>
                <a:gd name="connsiteY119" fmla="*/ 3333179 h 6858000"/>
                <a:gd name="connsiteX120" fmla="*/ 85351 w 8262739"/>
                <a:gd name="connsiteY120" fmla="*/ 3079324 h 6858000"/>
                <a:gd name="connsiteX121" fmla="*/ 85351 w 8262739"/>
                <a:gd name="connsiteY121" fmla="*/ 2817009 h 6858000"/>
                <a:gd name="connsiteX122" fmla="*/ 106504 w 8262739"/>
                <a:gd name="connsiteY122" fmla="*/ 2613925 h 6858000"/>
                <a:gd name="connsiteX123" fmla="*/ 144566 w 8262739"/>
                <a:gd name="connsiteY123" fmla="*/ 2651983 h 6858000"/>
                <a:gd name="connsiteX124" fmla="*/ 110737 w 8262739"/>
                <a:gd name="connsiteY124" fmla="*/ 2609697 h 6858000"/>
                <a:gd name="connsiteX125" fmla="*/ 102275 w 8262739"/>
                <a:gd name="connsiteY125" fmla="*/ 2457384 h 6858000"/>
                <a:gd name="connsiteX126" fmla="*/ 110737 w 8262739"/>
                <a:gd name="connsiteY126" fmla="*/ 2224682 h 6858000"/>
                <a:gd name="connsiteX127" fmla="*/ 114965 w 8262739"/>
                <a:gd name="connsiteY127" fmla="*/ 2161221 h 6858000"/>
                <a:gd name="connsiteX128" fmla="*/ 127660 w 8262739"/>
                <a:gd name="connsiteY128" fmla="*/ 2055446 h 6858000"/>
                <a:gd name="connsiteX129" fmla="*/ 178431 w 8262739"/>
                <a:gd name="connsiteY129" fmla="*/ 1865057 h 6858000"/>
                <a:gd name="connsiteX130" fmla="*/ 203728 w 8262739"/>
                <a:gd name="connsiteY130" fmla="*/ 1738579 h 6858000"/>
                <a:gd name="connsiteX131" fmla="*/ 195355 w 8262739"/>
                <a:gd name="connsiteY131" fmla="*/ 1708512 h 6858000"/>
                <a:gd name="connsiteX132" fmla="*/ 165736 w 8262739"/>
                <a:gd name="connsiteY132" fmla="*/ 1877748 h 6858000"/>
                <a:gd name="connsiteX133" fmla="*/ 114965 w 8262739"/>
                <a:gd name="connsiteY133" fmla="*/ 2068141 h 6858000"/>
                <a:gd name="connsiteX134" fmla="*/ 102275 w 8262739"/>
                <a:gd name="connsiteY134" fmla="*/ 2173911 h 6858000"/>
                <a:gd name="connsiteX135" fmla="*/ 98042 w 8262739"/>
                <a:gd name="connsiteY135" fmla="*/ 2237377 h 6858000"/>
                <a:gd name="connsiteX136" fmla="*/ 89580 w 8262739"/>
                <a:gd name="connsiteY136" fmla="*/ 2470075 h 6858000"/>
                <a:gd name="connsiteX137" fmla="*/ 98042 w 8262739"/>
                <a:gd name="connsiteY137" fmla="*/ 2622387 h 6858000"/>
                <a:gd name="connsiteX138" fmla="*/ 76889 w 8262739"/>
                <a:gd name="connsiteY138" fmla="*/ 2825470 h 6858000"/>
                <a:gd name="connsiteX139" fmla="*/ 76889 w 8262739"/>
                <a:gd name="connsiteY139" fmla="*/ 3087786 h 6858000"/>
                <a:gd name="connsiteX140" fmla="*/ 102275 w 8262739"/>
                <a:gd name="connsiteY140" fmla="*/ 3341640 h 6858000"/>
                <a:gd name="connsiteX141" fmla="*/ 110737 w 8262739"/>
                <a:gd name="connsiteY141" fmla="*/ 3341640 h 6858000"/>
                <a:gd name="connsiteX142" fmla="*/ 165736 w 8262739"/>
                <a:gd name="connsiteY142" fmla="*/ 3582805 h 6858000"/>
                <a:gd name="connsiteX143" fmla="*/ 195355 w 8262739"/>
                <a:gd name="connsiteY143" fmla="*/ 3781654 h 6858000"/>
                <a:gd name="connsiteX144" fmla="*/ 258816 w 8262739"/>
                <a:gd name="connsiteY144" fmla="*/ 3984738 h 6858000"/>
                <a:gd name="connsiteX145" fmla="*/ 358772 w 8262739"/>
                <a:gd name="connsiteY145" fmla="*/ 4421447 h 6858000"/>
                <a:gd name="connsiteX146" fmla="*/ 367496 w 8262739"/>
                <a:gd name="connsiteY146" fmla="*/ 4505141 h 6858000"/>
                <a:gd name="connsiteX147" fmla="*/ 385748 w 8262739"/>
                <a:gd name="connsiteY147" fmla="*/ 4505141 h 6858000"/>
                <a:gd name="connsiteX148" fmla="*/ 478828 w 8262739"/>
                <a:gd name="connsiteY148" fmla="*/ 4729378 h 6858000"/>
                <a:gd name="connsiteX149" fmla="*/ 512675 w 8262739"/>
                <a:gd name="connsiteY149" fmla="*/ 4843614 h 6858000"/>
                <a:gd name="connsiteX150" fmla="*/ 449209 w 8262739"/>
                <a:gd name="connsiteY150" fmla="*/ 4746301 h 6858000"/>
                <a:gd name="connsiteX151" fmla="*/ 381515 w 8262739"/>
                <a:gd name="connsiteY151" fmla="*/ 4593989 h 6858000"/>
                <a:gd name="connsiteX152" fmla="*/ 377286 w 8262739"/>
                <a:gd name="connsiteY152" fmla="*/ 4636297 h 6858000"/>
                <a:gd name="connsiteX153" fmla="*/ 340476 w 8262739"/>
                <a:gd name="connsiteY153" fmla="*/ 4522194 h 6858000"/>
                <a:gd name="connsiteX154" fmla="*/ 313820 w 8262739"/>
                <a:gd name="connsiteY154" fmla="*/ 4526294 h 6858000"/>
                <a:gd name="connsiteX155" fmla="*/ 284202 w 8262739"/>
                <a:gd name="connsiteY155" fmla="*/ 4428985 h 6858000"/>
                <a:gd name="connsiteX156" fmla="*/ 182660 w 8262739"/>
                <a:gd name="connsiteY156" fmla="*/ 4196284 h 6858000"/>
                <a:gd name="connsiteX157" fmla="*/ 119198 w 8262739"/>
                <a:gd name="connsiteY157" fmla="*/ 3988971 h 6858000"/>
                <a:gd name="connsiteX158" fmla="*/ 114965 w 8262739"/>
                <a:gd name="connsiteY158" fmla="*/ 3815502 h 6858000"/>
                <a:gd name="connsiteX159" fmla="*/ 85351 w 8262739"/>
                <a:gd name="connsiteY159" fmla="*/ 3612418 h 6858000"/>
                <a:gd name="connsiteX160" fmla="*/ 64195 w 8262739"/>
                <a:gd name="connsiteY160" fmla="*/ 3409335 h 6858000"/>
                <a:gd name="connsiteX161" fmla="*/ 17657 w 8262739"/>
                <a:gd name="connsiteY161" fmla="*/ 3261255 h 6858000"/>
                <a:gd name="connsiteX162" fmla="*/ 47271 w 8262739"/>
                <a:gd name="connsiteY162" fmla="*/ 2474308 h 6858000"/>
                <a:gd name="connsiteX163" fmla="*/ 76889 w 8262739"/>
                <a:gd name="connsiteY163" fmla="*/ 2271224 h 6858000"/>
                <a:gd name="connsiteX164" fmla="*/ 51504 w 8262739"/>
                <a:gd name="connsiteY164" fmla="*/ 2161221 h 6858000"/>
                <a:gd name="connsiteX165" fmla="*/ 102275 w 8262739"/>
                <a:gd name="connsiteY165" fmla="*/ 1856596 h 6858000"/>
                <a:gd name="connsiteX166" fmla="*/ 114965 w 8262739"/>
                <a:gd name="connsiteY166" fmla="*/ 1784668 h 6858000"/>
                <a:gd name="connsiteX167" fmla="*/ 148813 w 8262739"/>
                <a:gd name="connsiteY167" fmla="*/ 1539276 h 6858000"/>
                <a:gd name="connsiteX168" fmla="*/ 237664 w 8262739"/>
                <a:gd name="connsiteY168" fmla="*/ 1361578 h 6858000"/>
                <a:gd name="connsiteX169" fmla="*/ 216507 w 8262739"/>
                <a:gd name="connsiteY169" fmla="*/ 1602741 h 6858000"/>
                <a:gd name="connsiteX170" fmla="*/ 237655 w 8262739"/>
                <a:gd name="connsiteY170" fmla="*/ 1561405 h 6858000"/>
                <a:gd name="connsiteX171" fmla="*/ 250354 w 8262739"/>
                <a:gd name="connsiteY171" fmla="*/ 1462591 h 6858000"/>
                <a:gd name="connsiteX172" fmla="*/ 254587 w 8262739"/>
                <a:gd name="connsiteY172" fmla="*/ 1353116 h 6858000"/>
                <a:gd name="connsiteX173" fmla="*/ 292663 w 8262739"/>
                <a:gd name="connsiteY173" fmla="*/ 1213494 h 6858000"/>
                <a:gd name="connsiteX174" fmla="*/ 351896 w 8262739"/>
                <a:gd name="connsiteY174" fmla="*/ 1001948 h 6858000"/>
                <a:gd name="connsiteX175" fmla="*/ 423824 w 8262739"/>
                <a:gd name="connsiteY175" fmla="*/ 786174 h 6858000"/>
                <a:gd name="connsiteX176" fmla="*/ 429212 w 8262739"/>
                <a:gd name="connsiteY176" fmla="*/ 780111 h 6858000"/>
                <a:gd name="connsiteX177" fmla="*/ 461904 w 8262739"/>
                <a:gd name="connsiteY177" fmla="*/ 608476 h 6858000"/>
                <a:gd name="connsiteX178" fmla="*/ 508442 w 8262739"/>
                <a:gd name="connsiteY178" fmla="*/ 485778 h 6858000"/>
                <a:gd name="connsiteX179" fmla="*/ 563446 w 8262739"/>
                <a:gd name="connsiteY179" fmla="*/ 384236 h 6858000"/>
                <a:gd name="connsiteX180" fmla="*/ 673449 w 8262739"/>
                <a:gd name="connsiteY180" fmla="*/ 172691 h 6858000"/>
                <a:gd name="connsiteX181" fmla="*/ 717872 w 8262739"/>
                <a:gd name="connsiteY181" fmla="*/ 77497 h 6858000"/>
                <a:gd name="connsiteX182" fmla="*/ 754037 w 8262739"/>
                <a:gd name="connsiteY182" fmla="*/ 0 h 6858000"/>
                <a:gd name="connsiteX183" fmla="*/ 1028695 w 8262739"/>
                <a:gd name="connsiteY183" fmla="*/ 0 h 6858000"/>
                <a:gd name="connsiteX184" fmla="*/ 986532 w 8262739"/>
                <a:gd name="connsiteY184" fmla="*/ 71149 h 6858000"/>
                <a:gd name="connsiteX185" fmla="*/ 859605 w 8262739"/>
                <a:gd name="connsiteY185" fmla="*/ 308080 h 6858000"/>
                <a:gd name="connsiteX186" fmla="*/ 721537 w 8262739"/>
                <a:gd name="connsiteY186" fmla="*/ 525648 h 6858000"/>
                <a:gd name="connsiteX187" fmla="*/ 719987 w 8262739"/>
                <a:gd name="connsiteY187" fmla="*/ 532320 h 6858000"/>
                <a:gd name="connsiteX188" fmla="*/ 673445 w 8262739"/>
                <a:gd name="connsiteY188" fmla="*/ 659247 h 6858000"/>
                <a:gd name="connsiteX189" fmla="*/ 639597 w 8262739"/>
                <a:gd name="connsiteY189" fmla="*/ 718480 h 6858000"/>
                <a:gd name="connsiteX190" fmla="*/ 631136 w 8262739"/>
                <a:gd name="connsiteY190" fmla="*/ 726942 h 6858000"/>
                <a:gd name="connsiteX191" fmla="*/ 593588 w 8262739"/>
                <a:gd name="connsiteY191" fmla="*/ 851755 h 6858000"/>
                <a:gd name="connsiteX192" fmla="*/ 584598 w 8262739"/>
                <a:gd name="connsiteY192" fmla="*/ 925796 h 6858000"/>
                <a:gd name="connsiteX193" fmla="*/ 576136 w 8262739"/>
                <a:gd name="connsiteY193" fmla="*/ 1031567 h 6858000"/>
                <a:gd name="connsiteX194" fmla="*/ 516903 w 8262739"/>
                <a:gd name="connsiteY194" fmla="*/ 1205036 h 6858000"/>
                <a:gd name="connsiteX195" fmla="*/ 461900 w 8262739"/>
                <a:gd name="connsiteY195" fmla="*/ 1378501 h 6858000"/>
                <a:gd name="connsiteX196" fmla="*/ 402667 w 8262739"/>
                <a:gd name="connsiteY196" fmla="*/ 1632355 h 6858000"/>
                <a:gd name="connsiteX197" fmla="*/ 368820 w 8262739"/>
                <a:gd name="connsiteY197" fmla="*/ 1865057 h 6858000"/>
                <a:gd name="connsiteX198" fmla="*/ 347667 w 8262739"/>
                <a:gd name="connsiteY198" fmla="*/ 2097755 h 6858000"/>
                <a:gd name="connsiteX199" fmla="*/ 377281 w 8262739"/>
                <a:gd name="connsiteY199" fmla="*/ 1936981 h 6858000"/>
                <a:gd name="connsiteX200" fmla="*/ 380027 w 8262739"/>
                <a:gd name="connsiteY200" fmla="*/ 1923713 h 6858000"/>
                <a:gd name="connsiteX201" fmla="*/ 385743 w 8262739"/>
                <a:gd name="connsiteY201" fmla="*/ 1860824 h 6858000"/>
                <a:gd name="connsiteX202" fmla="*/ 419590 w 8262739"/>
                <a:gd name="connsiteY202" fmla="*/ 1628127 h 6858000"/>
                <a:gd name="connsiteX203" fmla="*/ 430189 w 8262739"/>
                <a:gd name="connsiteY203" fmla="*/ 1631662 h 6858000"/>
                <a:gd name="connsiteX204" fmla="*/ 431108 w 8262739"/>
                <a:gd name="connsiteY204" fmla="*/ 1627731 h 6858000"/>
                <a:gd name="connsiteX205" fmla="*/ 419595 w 8262739"/>
                <a:gd name="connsiteY205" fmla="*/ 1623894 h 6858000"/>
                <a:gd name="connsiteX206" fmla="*/ 478828 w 8262739"/>
                <a:gd name="connsiteY206" fmla="*/ 1370039 h 6858000"/>
                <a:gd name="connsiteX207" fmla="*/ 533827 w 8262739"/>
                <a:gd name="connsiteY207" fmla="*/ 1196570 h 6858000"/>
                <a:gd name="connsiteX208" fmla="*/ 592789 w 8262739"/>
                <a:gd name="connsiteY208" fmla="*/ 1023900 h 6858000"/>
                <a:gd name="connsiteX209" fmla="*/ 588831 w 8262739"/>
                <a:gd name="connsiteY209" fmla="*/ 1023105 h 6858000"/>
                <a:gd name="connsiteX210" fmla="*/ 597293 w 8262739"/>
                <a:gd name="connsiteY210" fmla="*/ 917335 h 6858000"/>
                <a:gd name="connsiteX211" fmla="*/ 643831 w 8262739"/>
                <a:gd name="connsiteY211" fmla="*/ 718480 h 6858000"/>
                <a:gd name="connsiteX212" fmla="*/ 677678 w 8262739"/>
                <a:gd name="connsiteY212" fmla="*/ 659247 h 6858000"/>
                <a:gd name="connsiteX213" fmla="*/ 678815 w 8262739"/>
                <a:gd name="connsiteY213" fmla="*/ 656156 h 6858000"/>
                <a:gd name="connsiteX214" fmla="*/ 724220 w 8262739"/>
                <a:gd name="connsiteY214" fmla="*/ 532320 h 6858000"/>
                <a:gd name="connsiteX215" fmla="*/ 863838 w 8262739"/>
                <a:gd name="connsiteY215" fmla="*/ 312313 h 6858000"/>
                <a:gd name="connsiteX216" fmla="*/ 990765 w 8262739"/>
                <a:gd name="connsiteY216" fmla="*/ 75382 h 6858000"/>
                <a:gd name="connsiteX217" fmla="*/ 1024614 w 8262739"/>
                <a:gd name="connsiteY217" fmla="*/ 19852 h 6858000"/>
                <a:gd name="connsiteX218" fmla="*/ 1036060 w 8262739"/>
                <a:gd name="connsiteY218" fmla="*/ 0 h 6858000"/>
                <a:gd name="connsiteX219" fmla="*/ 1150037 w 8262739"/>
                <a:gd name="connsiteY219" fmla="*/ 0 h 6858000"/>
                <a:gd name="connsiteX220" fmla="*/ 1075780 w 8262739"/>
                <a:gd name="connsiteY220" fmla="*/ 117164 h 6858000"/>
                <a:gd name="connsiteX221" fmla="*/ 796143 w 8262739"/>
                <a:gd name="connsiteY221" fmla="*/ 655019 h 6858000"/>
                <a:gd name="connsiteX222" fmla="*/ 741139 w 8262739"/>
                <a:gd name="connsiteY222" fmla="*/ 828483 h 6858000"/>
                <a:gd name="connsiteX223" fmla="*/ 690368 w 8262739"/>
                <a:gd name="connsiteY223" fmla="*/ 1006181 h 6858000"/>
                <a:gd name="connsiteX224" fmla="*/ 580365 w 8262739"/>
                <a:gd name="connsiteY224" fmla="*/ 1378501 h 6858000"/>
                <a:gd name="connsiteX225" fmla="*/ 508442 w 8262739"/>
                <a:gd name="connsiteY225" fmla="*/ 1632355 h 6858000"/>
                <a:gd name="connsiteX226" fmla="*/ 474594 w 8262739"/>
                <a:gd name="connsiteY226" fmla="*/ 1822748 h 6858000"/>
                <a:gd name="connsiteX227" fmla="*/ 457671 w 8262739"/>
                <a:gd name="connsiteY227" fmla="*/ 1920057 h 6858000"/>
                <a:gd name="connsiteX228" fmla="*/ 444976 w 8262739"/>
                <a:gd name="connsiteY228" fmla="*/ 2017370 h 6858000"/>
                <a:gd name="connsiteX229" fmla="*/ 406900 w 8262739"/>
                <a:gd name="connsiteY229" fmla="*/ 2279686 h 6858000"/>
                <a:gd name="connsiteX230" fmla="*/ 394205 w 8262739"/>
                <a:gd name="connsiteY230" fmla="*/ 2440460 h 6858000"/>
                <a:gd name="connsiteX231" fmla="*/ 415362 w 8262739"/>
                <a:gd name="connsiteY231" fmla="*/ 2609697 h 6858000"/>
                <a:gd name="connsiteX232" fmla="*/ 425276 w 8262739"/>
                <a:gd name="connsiteY232" fmla="*/ 2517483 h 6858000"/>
                <a:gd name="connsiteX233" fmla="*/ 423824 w 8262739"/>
                <a:gd name="connsiteY233" fmla="*/ 2486998 h 6858000"/>
                <a:gd name="connsiteX234" fmla="*/ 440747 w 8262739"/>
                <a:gd name="connsiteY234" fmla="*/ 2309300 h 6858000"/>
                <a:gd name="connsiteX235" fmla="*/ 478823 w 8262739"/>
                <a:gd name="connsiteY235" fmla="*/ 2046984 h 6858000"/>
                <a:gd name="connsiteX236" fmla="*/ 509024 w 8262739"/>
                <a:gd name="connsiteY236" fmla="*/ 2010743 h 6858000"/>
                <a:gd name="connsiteX237" fmla="*/ 552878 w 8262739"/>
                <a:gd name="connsiteY237" fmla="*/ 1717258 h 6858000"/>
                <a:gd name="connsiteX238" fmla="*/ 550751 w 8262739"/>
                <a:gd name="connsiteY238" fmla="*/ 1666203 h 6858000"/>
                <a:gd name="connsiteX239" fmla="*/ 592549 w 8262739"/>
                <a:gd name="connsiteY239" fmla="*/ 1546374 h 6858000"/>
                <a:gd name="connsiteX240" fmla="*/ 617419 w 8262739"/>
                <a:gd name="connsiteY240" fmla="*/ 1445769 h 6858000"/>
                <a:gd name="connsiteX241" fmla="*/ 609983 w 8262739"/>
                <a:gd name="connsiteY241" fmla="*/ 1463119 h 6858000"/>
                <a:gd name="connsiteX242" fmla="*/ 584598 w 8262739"/>
                <a:gd name="connsiteY242" fmla="*/ 1454657 h 6858000"/>
                <a:gd name="connsiteX243" fmla="*/ 521132 w 8262739"/>
                <a:gd name="connsiteY243" fmla="*/ 1636589 h 6858000"/>
                <a:gd name="connsiteX244" fmla="*/ 525365 w 8262739"/>
                <a:gd name="connsiteY244" fmla="*/ 1738130 h 6858000"/>
                <a:gd name="connsiteX245" fmla="*/ 495747 w 8262739"/>
                <a:gd name="connsiteY245" fmla="*/ 1932752 h 6858000"/>
                <a:gd name="connsiteX246" fmla="*/ 491518 w 8262739"/>
                <a:gd name="connsiteY246" fmla="*/ 1966599 h 6858000"/>
                <a:gd name="connsiteX247" fmla="*/ 449209 w 8262739"/>
                <a:gd name="connsiteY247" fmla="*/ 2017370 h 6858000"/>
                <a:gd name="connsiteX248" fmla="*/ 461900 w 8262739"/>
                <a:gd name="connsiteY248" fmla="*/ 1920057 h 6858000"/>
                <a:gd name="connsiteX249" fmla="*/ 478823 w 8262739"/>
                <a:gd name="connsiteY249" fmla="*/ 1822748 h 6858000"/>
                <a:gd name="connsiteX250" fmla="*/ 512670 w 8262739"/>
                <a:gd name="connsiteY250" fmla="*/ 1632355 h 6858000"/>
                <a:gd name="connsiteX251" fmla="*/ 584598 w 8262739"/>
                <a:gd name="connsiteY251" fmla="*/ 1378501 h 6858000"/>
                <a:gd name="connsiteX252" fmla="*/ 694601 w 8262739"/>
                <a:gd name="connsiteY252" fmla="*/ 1006181 h 6858000"/>
                <a:gd name="connsiteX253" fmla="*/ 745372 w 8262739"/>
                <a:gd name="connsiteY253" fmla="*/ 828483 h 6858000"/>
                <a:gd name="connsiteX254" fmla="*/ 800372 w 8262739"/>
                <a:gd name="connsiteY254" fmla="*/ 655019 h 6858000"/>
                <a:gd name="connsiteX255" fmla="*/ 1078224 w 8262739"/>
                <a:gd name="connsiteY255" fmla="*/ 117164 h 6858000"/>
                <a:gd name="connsiteX256" fmla="*/ 1153691 w 8262739"/>
                <a:gd name="connsiteY256" fmla="*/ 0 h 6858000"/>
                <a:gd name="connsiteX257" fmla="*/ 8262739 w 8262739"/>
                <a:gd name="connsiteY257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</a:cxnLst>
              <a:rect l="l" t="t" r="r" b="b"/>
              <a:pathLst>
                <a:path w="8262739" h="6858000">
                  <a:moveTo>
                    <a:pt x="774160" y="294728"/>
                  </a:moveTo>
                  <a:lnTo>
                    <a:pt x="774822" y="291871"/>
                  </a:lnTo>
                  <a:lnTo>
                    <a:pt x="758067" y="278466"/>
                  </a:lnTo>
                  <a:cubicBezTo>
                    <a:pt x="796143" y="193848"/>
                    <a:pt x="817300" y="147306"/>
                    <a:pt x="846914" y="92306"/>
                  </a:cubicBezTo>
                  <a:lnTo>
                    <a:pt x="899364" y="54843"/>
                  </a:lnTo>
                  <a:lnTo>
                    <a:pt x="901914" y="49997"/>
                  </a:lnTo>
                  <a:cubicBezTo>
                    <a:pt x="884990" y="62692"/>
                    <a:pt x="863838" y="75382"/>
                    <a:pt x="842681" y="92306"/>
                  </a:cubicBezTo>
                  <a:cubicBezTo>
                    <a:pt x="813067" y="147310"/>
                    <a:pt x="791910" y="193848"/>
                    <a:pt x="753834" y="278466"/>
                  </a:cubicBezTo>
                  <a:close/>
                  <a:moveTo>
                    <a:pt x="674364" y="821039"/>
                  </a:moveTo>
                  <a:lnTo>
                    <a:pt x="674577" y="820652"/>
                  </a:lnTo>
                  <a:lnTo>
                    <a:pt x="681911" y="659247"/>
                  </a:lnTo>
                  <a:lnTo>
                    <a:pt x="719798" y="629253"/>
                  </a:lnTo>
                  <a:lnTo>
                    <a:pt x="721575" y="628045"/>
                  </a:lnTo>
                  <a:lnTo>
                    <a:pt x="724221" y="625399"/>
                  </a:lnTo>
                  <a:lnTo>
                    <a:pt x="758067" y="595781"/>
                  </a:lnTo>
                  <a:cubicBezTo>
                    <a:pt x="770758" y="566167"/>
                    <a:pt x="787681" y="532320"/>
                    <a:pt x="851147" y="422317"/>
                  </a:cubicBezTo>
                  <a:lnTo>
                    <a:pt x="854319" y="424431"/>
                  </a:lnTo>
                  <a:lnTo>
                    <a:pt x="855904" y="421259"/>
                  </a:lnTo>
                  <a:lnTo>
                    <a:pt x="851147" y="418088"/>
                  </a:lnTo>
                  <a:cubicBezTo>
                    <a:pt x="783453" y="528091"/>
                    <a:pt x="770758" y="561939"/>
                    <a:pt x="758067" y="591553"/>
                  </a:cubicBezTo>
                  <a:lnTo>
                    <a:pt x="724221" y="625399"/>
                  </a:lnTo>
                  <a:lnTo>
                    <a:pt x="719989" y="629102"/>
                  </a:lnTo>
                  <a:lnTo>
                    <a:pt x="719798" y="629253"/>
                  </a:lnTo>
                  <a:lnTo>
                    <a:pt x="681911" y="655019"/>
                  </a:lnTo>
                  <a:lnTo>
                    <a:pt x="681729" y="659070"/>
                  </a:lnTo>
                  <a:close/>
                  <a:moveTo>
                    <a:pt x="597990" y="1025570"/>
                  </a:moveTo>
                  <a:lnTo>
                    <a:pt x="598190" y="1024980"/>
                  </a:lnTo>
                  <a:lnTo>
                    <a:pt x="595885" y="1024518"/>
                  </a:lnTo>
                  <a:close/>
                  <a:moveTo>
                    <a:pt x="2119992" y="6660069"/>
                  </a:moveTo>
                  <a:lnTo>
                    <a:pt x="2120414" y="6658670"/>
                  </a:lnTo>
                  <a:lnTo>
                    <a:pt x="2111615" y="6649866"/>
                  </a:lnTo>
                  <a:close/>
                  <a:moveTo>
                    <a:pt x="1743929" y="6858000"/>
                  </a:moveTo>
                  <a:lnTo>
                    <a:pt x="1672367" y="6858000"/>
                  </a:lnTo>
                  <a:lnTo>
                    <a:pt x="1638095" y="6819444"/>
                  </a:lnTo>
                  <a:cubicBezTo>
                    <a:pt x="1642324" y="6810982"/>
                    <a:pt x="1684633" y="6836368"/>
                    <a:pt x="1663481" y="6785597"/>
                  </a:cubicBezTo>
                  <a:close/>
                  <a:moveTo>
                    <a:pt x="1901513" y="6858000"/>
                  </a:moveTo>
                  <a:lnTo>
                    <a:pt x="1795034" y="6858000"/>
                  </a:lnTo>
                  <a:lnTo>
                    <a:pt x="1731171" y="6781364"/>
                  </a:lnTo>
                  <a:lnTo>
                    <a:pt x="1698079" y="6745264"/>
                  </a:lnTo>
                  <a:lnTo>
                    <a:pt x="1793828" y="6858000"/>
                  </a:lnTo>
                  <a:lnTo>
                    <a:pt x="1748158" y="6858000"/>
                  </a:lnTo>
                  <a:lnTo>
                    <a:pt x="1667709" y="6785597"/>
                  </a:lnTo>
                  <a:cubicBezTo>
                    <a:pt x="1638095" y="6747517"/>
                    <a:pt x="1604248" y="6709441"/>
                    <a:pt x="1574630" y="6671360"/>
                  </a:cubicBezTo>
                  <a:cubicBezTo>
                    <a:pt x="1545015" y="6633284"/>
                    <a:pt x="1515397" y="6590975"/>
                    <a:pt x="1485783" y="6552895"/>
                  </a:cubicBezTo>
                  <a:cubicBezTo>
                    <a:pt x="1498473" y="6540204"/>
                    <a:pt x="1540782" y="6561357"/>
                    <a:pt x="1595786" y="6624823"/>
                  </a:cubicBezTo>
                  <a:lnTo>
                    <a:pt x="1601188" y="6631183"/>
                  </a:lnTo>
                  <a:lnTo>
                    <a:pt x="1651314" y="6642275"/>
                  </a:lnTo>
                  <a:cubicBezTo>
                    <a:pt x="1677228" y="6659727"/>
                    <a:pt x="1712133" y="6692517"/>
                    <a:pt x="1765018" y="6747517"/>
                  </a:cubicBezTo>
                  <a:cubicBezTo>
                    <a:pt x="1792520" y="6770788"/>
                    <a:pt x="1821079" y="6793001"/>
                    <a:pt x="1848052" y="6814155"/>
                  </a:cubicBezTo>
                  <a:close/>
                  <a:moveTo>
                    <a:pt x="8262739" y="6858000"/>
                  </a:moveTo>
                  <a:lnTo>
                    <a:pt x="2188465" y="6858000"/>
                  </a:lnTo>
                  <a:lnTo>
                    <a:pt x="2116185" y="6794059"/>
                  </a:lnTo>
                  <a:cubicBezTo>
                    <a:pt x="2090800" y="6768673"/>
                    <a:pt x="2023105" y="6743288"/>
                    <a:pt x="1976568" y="6679826"/>
                  </a:cubicBezTo>
                  <a:cubicBezTo>
                    <a:pt x="1904640" y="6603670"/>
                    <a:pt x="1845407" y="6531743"/>
                    <a:pt x="1773484" y="6455586"/>
                  </a:cubicBezTo>
                  <a:lnTo>
                    <a:pt x="1759550" y="6412038"/>
                  </a:lnTo>
                  <a:lnTo>
                    <a:pt x="1718480" y="6370968"/>
                  </a:lnTo>
                  <a:cubicBezTo>
                    <a:pt x="1671943" y="6324431"/>
                    <a:pt x="1625400" y="6273660"/>
                    <a:pt x="1578863" y="6218656"/>
                  </a:cubicBezTo>
                  <a:cubicBezTo>
                    <a:pt x="1570401" y="6189042"/>
                    <a:pt x="1506935" y="6108652"/>
                    <a:pt x="1561939" y="6142499"/>
                  </a:cubicBezTo>
                  <a:cubicBezTo>
                    <a:pt x="1540782" y="6117114"/>
                    <a:pt x="1523859" y="6087500"/>
                    <a:pt x="1506935" y="6066343"/>
                  </a:cubicBezTo>
                  <a:lnTo>
                    <a:pt x="1500383" y="6056069"/>
                  </a:lnTo>
                  <a:lnTo>
                    <a:pt x="1435007" y="6011339"/>
                  </a:lnTo>
                  <a:cubicBezTo>
                    <a:pt x="1384237" y="5952106"/>
                    <a:pt x="1341928" y="5888645"/>
                    <a:pt x="1308080" y="5829412"/>
                  </a:cubicBezTo>
                  <a:cubicBezTo>
                    <a:pt x="1274233" y="5765947"/>
                    <a:pt x="1248848" y="5706714"/>
                    <a:pt x="1236157" y="5660176"/>
                  </a:cubicBezTo>
                  <a:lnTo>
                    <a:pt x="1227695" y="5660176"/>
                  </a:lnTo>
                  <a:cubicBezTo>
                    <a:pt x="1193848" y="5600944"/>
                    <a:pt x="1160001" y="5537482"/>
                    <a:pt x="1130387" y="5474016"/>
                  </a:cubicBezTo>
                  <a:cubicBezTo>
                    <a:pt x="1100768" y="5410555"/>
                    <a:pt x="1066921" y="5351322"/>
                    <a:pt x="1037307" y="5287856"/>
                  </a:cubicBezTo>
                  <a:cubicBezTo>
                    <a:pt x="1003460" y="5215933"/>
                    <a:pt x="969612" y="5144006"/>
                    <a:pt x="939994" y="5072083"/>
                  </a:cubicBezTo>
                  <a:cubicBezTo>
                    <a:pt x="910380" y="5000155"/>
                    <a:pt x="880761" y="4923999"/>
                    <a:pt x="851147" y="4852075"/>
                  </a:cubicBezTo>
                  <a:lnTo>
                    <a:pt x="898733" y="4922927"/>
                  </a:lnTo>
                  <a:lnTo>
                    <a:pt x="898752" y="4922958"/>
                  </a:lnTo>
                  <a:lnTo>
                    <a:pt x="939994" y="5000155"/>
                  </a:lnTo>
                  <a:cubicBezTo>
                    <a:pt x="965379" y="5055159"/>
                    <a:pt x="990765" y="5114392"/>
                    <a:pt x="1028845" y="5186315"/>
                  </a:cubicBezTo>
                  <a:cubicBezTo>
                    <a:pt x="1045769" y="5211700"/>
                    <a:pt x="1049997" y="5254009"/>
                    <a:pt x="1058459" y="5287856"/>
                  </a:cubicBezTo>
                  <a:lnTo>
                    <a:pt x="1070701" y="5305806"/>
                  </a:lnTo>
                  <a:lnTo>
                    <a:pt x="1055634" y="5227473"/>
                  </a:lnTo>
                  <a:lnTo>
                    <a:pt x="1016346" y="5156168"/>
                  </a:lnTo>
                  <a:lnTo>
                    <a:pt x="952391" y="5012357"/>
                  </a:lnTo>
                  <a:lnTo>
                    <a:pt x="898752" y="4922958"/>
                  </a:lnTo>
                  <a:lnTo>
                    <a:pt x="898743" y="4922942"/>
                  </a:lnTo>
                  <a:lnTo>
                    <a:pt x="898733" y="4922927"/>
                  </a:lnTo>
                  <a:lnTo>
                    <a:pt x="876528" y="4885918"/>
                  </a:lnTo>
                  <a:cubicBezTo>
                    <a:pt x="846914" y="4801300"/>
                    <a:pt x="813067" y="4716683"/>
                    <a:pt x="783448" y="4632064"/>
                  </a:cubicBezTo>
                  <a:lnTo>
                    <a:pt x="703703" y="4371836"/>
                  </a:lnTo>
                  <a:lnTo>
                    <a:pt x="677518" y="4295977"/>
                  </a:lnTo>
                  <a:cubicBezTo>
                    <a:pt x="633148" y="4146823"/>
                    <a:pt x="595032" y="3994972"/>
                    <a:pt x="563468" y="3840737"/>
                  </a:cubicBezTo>
                  <a:lnTo>
                    <a:pt x="513030" y="3510255"/>
                  </a:lnTo>
                  <a:lnTo>
                    <a:pt x="512670" y="3519338"/>
                  </a:lnTo>
                  <a:cubicBezTo>
                    <a:pt x="512670" y="3540495"/>
                    <a:pt x="512670" y="3557419"/>
                    <a:pt x="516903" y="3587033"/>
                  </a:cubicBezTo>
                  <a:cubicBezTo>
                    <a:pt x="525365" y="3637804"/>
                    <a:pt x="533827" y="3688575"/>
                    <a:pt x="538056" y="3743579"/>
                  </a:cubicBezTo>
                  <a:cubicBezTo>
                    <a:pt x="546518" y="3798579"/>
                    <a:pt x="554979" y="3853583"/>
                    <a:pt x="563441" y="3904353"/>
                  </a:cubicBezTo>
                  <a:cubicBezTo>
                    <a:pt x="542289" y="3866273"/>
                    <a:pt x="533827" y="3815502"/>
                    <a:pt x="521132" y="3764731"/>
                  </a:cubicBezTo>
                  <a:cubicBezTo>
                    <a:pt x="512670" y="3709731"/>
                    <a:pt x="504209" y="3650499"/>
                    <a:pt x="491518" y="3587033"/>
                  </a:cubicBezTo>
                  <a:cubicBezTo>
                    <a:pt x="470361" y="3587033"/>
                    <a:pt x="466133" y="3587033"/>
                    <a:pt x="457671" y="3587033"/>
                  </a:cubicBezTo>
                  <a:cubicBezTo>
                    <a:pt x="453438" y="3540495"/>
                    <a:pt x="449209" y="3498186"/>
                    <a:pt x="436514" y="3426258"/>
                  </a:cubicBezTo>
                  <a:cubicBezTo>
                    <a:pt x="428052" y="3392411"/>
                    <a:pt x="415362" y="3358564"/>
                    <a:pt x="406900" y="3324717"/>
                  </a:cubicBezTo>
                  <a:cubicBezTo>
                    <a:pt x="398438" y="3290869"/>
                    <a:pt x="389976" y="3257022"/>
                    <a:pt x="381515" y="3227408"/>
                  </a:cubicBezTo>
                  <a:cubicBezTo>
                    <a:pt x="356129" y="3197790"/>
                    <a:pt x="334972" y="3176637"/>
                    <a:pt x="309587" y="3151252"/>
                  </a:cubicBezTo>
                  <a:cubicBezTo>
                    <a:pt x="301125" y="3151252"/>
                    <a:pt x="296896" y="3151252"/>
                    <a:pt x="288435" y="3151252"/>
                  </a:cubicBezTo>
                  <a:cubicBezTo>
                    <a:pt x="279973" y="3125866"/>
                    <a:pt x="271511" y="3087786"/>
                    <a:pt x="267278" y="3045477"/>
                  </a:cubicBezTo>
                  <a:cubicBezTo>
                    <a:pt x="263049" y="3003168"/>
                    <a:pt x="258816" y="2956630"/>
                    <a:pt x="258816" y="2910088"/>
                  </a:cubicBezTo>
                  <a:cubicBezTo>
                    <a:pt x="258816" y="2821242"/>
                    <a:pt x="263049" y="2740852"/>
                    <a:pt x="275740" y="2719700"/>
                  </a:cubicBezTo>
                  <a:cubicBezTo>
                    <a:pt x="279973" y="2694315"/>
                    <a:pt x="279973" y="2673158"/>
                    <a:pt x="284202" y="2652006"/>
                  </a:cubicBezTo>
                  <a:lnTo>
                    <a:pt x="298611" y="2605575"/>
                  </a:lnTo>
                  <a:lnTo>
                    <a:pt x="291606" y="2499693"/>
                  </a:lnTo>
                  <a:cubicBezTo>
                    <a:pt x="292663" y="2446808"/>
                    <a:pt x="296892" y="2391804"/>
                    <a:pt x="301125" y="2343147"/>
                  </a:cubicBezTo>
                  <a:lnTo>
                    <a:pt x="318049" y="2311419"/>
                  </a:lnTo>
                  <a:lnTo>
                    <a:pt x="318049" y="2292377"/>
                  </a:lnTo>
                  <a:cubicBezTo>
                    <a:pt x="309587" y="2317762"/>
                    <a:pt x="296896" y="2334686"/>
                    <a:pt x="284202" y="2355842"/>
                  </a:cubicBezTo>
                  <a:cubicBezTo>
                    <a:pt x="275740" y="2338919"/>
                    <a:pt x="263049" y="2330457"/>
                    <a:pt x="254587" y="2313533"/>
                  </a:cubicBezTo>
                  <a:cubicBezTo>
                    <a:pt x="237664" y="2288148"/>
                    <a:pt x="241892" y="2059679"/>
                    <a:pt x="199583" y="2237377"/>
                  </a:cubicBezTo>
                  <a:lnTo>
                    <a:pt x="189536" y="2177087"/>
                  </a:lnTo>
                  <a:lnTo>
                    <a:pt x="186893" y="2182373"/>
                  </a:lnTo>
                  <a:cubicBezTo>
                    <a:pt x="182660" y="2237377"/>
                    <a:pt x="174198" y="2296610"/>
                    <a:pt x="169969" y="2351609"/>
                  </a:cubicBezTo>
                  <a:cubicBezTo>
                    <a:pt x="165736" y="2406613"/>
                    <a:pt x="157274" y="2465846"/>
                    <a:pt x="157274" y="2520845"/>
                  </a:cubicBezTo>
                  <a:cubicBezTo>
                    <a:pt x="153046" y="2563154"/>
                    <a:pt x="148813" y="2609697"/>
                    <a:pt x="144584" y="2652006"/>
                  </a:cubicBezTo>
                  <a:lnTo>
                    <a:pt x="144584" y="2922779"/>
                  </a:lnTo>
                  <a:cubicBezTo>
                    <a:pt x="144584" y="2969321"/>
                    <a:pt x="144584" y="3015859"/>
                    <a:pt x="148813" y="3062401"/>
                  </a:cubicBezTo>
                  <a:cubicBezTo>
                    <a:pt x="153046" y="3108938"/>
                    <a:pt x="157274" y="3155481"/>
                    <a:pt x="157274" y="3202018"/>
                  </a:cubicBezTo>
                  <a:cubicBezTo>
                    <a:pt x="140351" y="3206251"/>
                    <a:pt x="144584" y="3362793"/>
                    <a:pt x="119198" y="3333179"/>
                  </a:cubicBezTo>
                  <a:cubicBezTo>
                    <a:pt x="114965" y="3333179"/>
                    <a:pt x="114965" y="3333179"/>
                    <a:pt x="110737" y="3333179"/>
                  </a:cubicBezTo>
                  <a:cubicBezTo>
                    <a:pt x="85351" y="3240099"/>
                    <a:pt x="85351" y="3159709"/>
                    <a:pt x="85351" y="3079324"/>
                  </a:cubicBezTo>
                  <a:cubicBezTo>
                    <a:pt x="85351" y="2998935"/>
                    <a:pt x="98042" y="2918550"/>
                    <a:pt x="85351" y="2817009"/>
                  </a:cubicBezTo>
                  <a:cubicBezTo>
                    <a:pt x="89580" y="2745081"/>
                    <a:pt x="98042" y="2681620"/>
                    <a:pt x="106504" y="2613925"/>
                  </a:cubicBezTo>
                  <a:lnTo>
                    <a:pt x="144566" y="2651983"/>
                  </a:lnTo>
                  <a:lnTo>
                    <a:pt x="110737" y="2609697"/>
                  </a:lnTo>
                  <a:cubicBezTo>
                    <a:pt x="102275" y="2567388"/>
                    <a:pt x="102275" y="2520845"/>
                    <a:pt x="102275" y="2457384"/>
                  </a:cubicBezTo>
                  <a:cubicBezTo>
                    <a:pt x="102275" y="2393918"/>
                    <a:pt x="106504" y="2317762"/>
                    <a:pt x="110737" y="2224682"/>
                  </a:cubicBezTo>
                  <a:cubicBezTo>
                    <a:pt x="110737" y="2203530"/>
                    <a:pt x="114965" y="2182373"/>
                    <a:pt x="114965" y="2161221"/>
                  </a:cubicBezTo>
                  <a:cubicBezTo>
                    <a:pt x="119198" y="2127373"/>
                    <a:pt x="123427" y="2089293"/>
                    <a:pt x="127660" y="2055446"/>
                  </a:cubicBezTo>
                  <a:cubicBezTo>
                    <a:pt x="144584" y="1996213"/>
                    <a:pt x="161508" y="1924290"/>
                    <a:pt x="178431" y="1865057"/>
                  </a:cubicBezTo>
                  <a:lnTo>
                    <a:pt x="203728" y="1738579"/>
                  </a:lnTo>
                  <a:lnTo>
                    <a:pt x="195355" y="1708512"/>
                  </a:lnTo>
                  <a:cubicBezTo>
                    <a:pt x="186893" y="1763516"/>
                    <a:pt x="174198" y="1814287"/>
                    <a:pt x="165736" y="1877748"/>
                  </a:cubicBezTo>
                  <a:cubicBezTo>
                    <a:pt x="148813" y="1936981"/>
                    <a:pt x="131889" y="2008908"/>
                    <a:pt x="114965" y="2068141"/>
                  </a:cubicBezTo>
                  <a:cubicBezTo>
                    <a:pt x="110737" y="2101988"/>
                    <a:pt x="106504" y="2140064"/>
                    <a:pt x="102275" y="2173911"/>
                  </a:cubicBezTo>
                  <a:cubicBezTo>
                    <a:pt x="102275" y="2195068"/>
                    <a:pt x="98042" y="2216220"/>
                    <a:pt x="98042" y="2237377"/>
                  </a:cubicBezTo>
                  <a:cubicBezTo>
                    <a:pt x="98042" y="2330457"/>
                    <a:pt x="93813" y="2406613"/>
                    <a:pt x="89580" y="2470075"/>
                  </a:cubicBezTo>
                  <a:cubicBezTo>
                    <a:pt x="89580" y="2533540"/>
                    <a:pt x="93813" y="2580078"/>
                    <a:pt x="98042" y="2622387"/>
                  </a:cubicBezTo>
                  <a:cubicBezTo>
                    <a:pt x="89580" y="2694315"/>
                    <a:pt x="81118" y="2757776"/>
                    <a:pt x="76889" y="2825470"/>
                  </a:cubicBezTo>
                  <a:cubicBezTo>
                    <a:pt x="89580" y="2927012"/>
                    <a:pt x="76889" y="3007401"/>
                    <a:pt x="76889" y="3087786"/>
                  </a:cubicBezTo>
                  <a:cubicBezTo>
                    <a:pt x="76889" y="3168175"/>
                    <a:pt x="76889" y="3248560"/>
                    <a:pt x="102275" y="3341640"/>
                  </a:cubicBezTo>
                  <a:cubicBezTo>
                    <a:pt x="102275" y="3341640"/>
                    <a:pt x="106504" y="3341640"/>
                    <a:pt x="110737" y="3341640"/>
                  </a:cubicBezTo>
                  <a:cubicBezTo>
                    <a:pt x="127660" y="3422030"/>
                    <a:pt x="144584" y="3498186"/>
                    <a:pt x="165736" y="3582805"/>
                  </a:cubicBezTo>
                  <a:cubicBezTo>
                    <a:pt x="169969" y="3637804"/>
                    <a:pt x="182660" y="3688575"/>
                    <a:pt x="195355" y="3781654"/>
                  </a:cubicBezTo>
                  <a:cubicBezTo>
                    <a:pt x="216507" y="3853583"/>
                    <a:pt x="237664" y="3921276"/>
                    <a:pt x="258816" y="3984738"/>
                  </a:cubicBezTo>
                  <a:cubicBezTo>
                    <a:pt x="268335" y="4105318"/>
                    <a:pt x="332592" y="4297296"/>
                    <a:pt x="358772" y="4421447"/>
                  </a:cubicBezTo>
                  <a:lnTo>
                    <a:pt x="367496" y="4505141"/>
                  </a:lnTo>
                  <a:lnTo>
                    <a:pt x="385748" y="4505141"/>
                  </a:lnTo>
                  <a:cubicBezTo>
                    <a:pt x="432285" y="4623607"/>
                    <a:pt x="461904" y="4687068"/>
                    <a:pt x="478828" y="4729378"/>
                  </a:cubicBezTo>
                  <a:cubicBezTo>
                    <a:pt x="499980" y="4771686"/>
                    <a:pt x="508442" y="4801305"/>
                    <a:pt x="512675" y="4843614"/>
                  </a:cubicBezTo>
                  <a:cubicBezTo>
                    <a:pt x="495751" y="4839381"/>
                    <a:pt x="474594" y="4797072"/>
                    <a:pt x="449209" y="4746301"/>
                  </a:cubicBezTo>
                  <a:cubicBezTo>
                    <a:pt x="423824" y="4695530"/>
                    <a:pt x="402671" y="4636297"/>
                    <a:pt x="381515" y="4593989"/>
                  </a:cubicBezTo>
                  <a:cubicBezTo>
                    <a:pt x="360362" y="4538989"/>
                    <a:pt x="398438" y="4691301"/>
                    <a:pt x="377286" y="4636297"/>
                  </a:cubicBezTo>
                  <a:lnTo>
                    <a:pt x="340476" y="4522194"/>
                  </a:lnTo>
                  <a:lnTo>
                    <a:pt x="313820" y="4526294"/>
                  </a:lnTo>
                  <a:cubicBezTo>
                    <a:pt x="301125" y="4492447"/>
                    <a:pt x="292663" y="4458599"/>
                    <a:pt x="284202" y="4428985"/>
                  </a:cubicBezTo>
                  <a:cubicBezTo>
                    <a:pt x="237664" y="4382443"/>
                    <a:pt x="203817" y="4285134"/>
                    <a:pt x="182660" y="4196284"/>
                  </a:cubicBezTo>
                  <a:cubicBezTo>
                    <a:pt x="161508" y="4107436"/>
                    <a:pt x="144584" y="4022818"/>
                    <a:pt x="119198" y="3988971"/>
                  </a:cubicBezTo>
                  <a:cubicBezTo>
                    <a:pt x="98042" y="3912815"/>
                    <a:pt x="98042" y="3832426"/>
                    <a:pt x="114965" y="3815502"/>
                  </a:cubicBezTo>
                  <a:cubicBezTo>
                    <a:pt x="106504" y="3747807"/>
                    <a:pt x="93813" y="3680113"/>
                    <a:pt x="85351" y="3612418"/>
                  </a:cubicBezTo>
                  <a:cubicBezTo>
                    <a:pt x="76889" y="3544724"/>
                    <a:pt x="72656" y="3477029"/>
                    <a:pt x="64195" y="3409335"/>
                  </a:cubicBezTo>
                  <a:cubicBezTo>
                    <a:pt x="47271" y="3358564"/>
                    <a:pt x="30347" y="3316255"/>
                    <a:pt x="17657" y="3261255"/>
                  </a:cubicBezTo>
                  <a:cubicBezTo>
                    <a:pt x="-7729" y="2973554"/>
                    <a:pt x="-11962" y="2639311"/>
                    <a:pt x="47271" y="2474308"/>
                  </a:cubicBezTo>
                  <a:cubicBezTo>
                    <a:pt x="51504" y="2402380"/>
                    <a:pt x="55733" y="2313533"/>
                    <a:pt x="76889" y="2271224"/>
                  </a:cubicBezTo>
                  <a:cubicBezTo>
                    <a:pt x="68428" y="2233144"/>
                    <a:pt x="59966" y="2199297"/>
                    <a:pt x="51504" y="2161221"/>
                  </a:cubicBezTo>
                  <a:cubicBezTo>
                    <a:pt x="59966" y="2089293"/>
                    <a:pt x="51504" y="1924290"/>
                    <a:pt x="102275" y="1856596"/>
                  </a:cubicBezTo>
                  <a:cubicBezTo>
                    <a:pt x="106504" y="1826977"/>
                    <a:pt x="110737" y="1805825"/>
                    <a:pt x="114965" y="1784668"/>
                  </a:cubicBezTo>
                  <a:cubicBezTo>
                    <a:pt x="123427" y="1678898"/>
                    <a:pt x="131889" y="1606970"/>
                    <a:pt x="148813" y="1539276"/>
                  </a:cubicBezTo>
                  <a:cubicBezTo>
                    <a:pt x="178431" y="1480043"/>
                    <a:pt x="216507" y="1382734"/>
                    <a:pt x="237664" y="1361578"/>
                  </a:cubicBezTo>
                  <a:cubicBezTo>
                    <a:pt x="258816" y="1408120"/>
                    <a:pt x="208045" y="1526585"/>
                    <a:pt x="216507" y="1602741"/>
                  </a:cubicBezTo>
                  <a:lnTo>
                    <a:pt x="237655" y="1561405"/>
                  </a:lnTo>
                  <a:lnTo>
                    <a:pt x="250354" y="1462591"/>
                  </a:lnTo>
                  <a:cubicBezTo>
                    <a:pt x="258816" y="1417634"/>
                    <a:pt x="265164" y="1376387"/>
                    <a:pt x="254587" y="1353116"/>
                  </a:cubicBezTo>
                  <a:cubicBezTo>
                    <a:pt x="267278" y="1302345"/>
                    <a:pt x="279973" y="1264264"/>
                    <a:pt x="292663" y="1213494"/>
                  </a:cubicBezTo>
                  <a:cubicBezTo>
                    <a:pt x="313820" y="1145799"/>
                    <a:pt x="330744" y="1073876"/>
                    <a:pt x="351896" y="1001948"/>
                  </a:cubicBezTo>
                  <a:cubicBezTo>
                    <a:pt x="373053" y="930025"/>
                    <a:pt x="398438" y="858098"/>
                    <a:pt x="423824" y="786174"/>
                  </a:cubicBezTo>
                  <a:lnTo>
                    <a:pt x="429212" y="780111"/>
                  </a:lnTo>
                  <a:lnTo>
                    <a:pt x="461904" y="608476"/>
                  </a:lnTo>
                  <a:cubicBezTo>
                    <a:pt x="478828" y="574629"/>
                    <a:pt x="495751" y="528087"/>
                    <a:pt x="508442" y="485778"/>
                  </a:cubicBezTo>
                  <a:cubicBezTo>
                    <a:pt x="525365" y="443469"/>
                    <a:pt x="546522" y="409622"/>
                    <a:pt x="563446" y="384236"/>
                  </a:cubicBezTo>
                  <a:cubicBezTo>
                    <a:pt x="601522" y="312313"/>
                    <a:pt x="631140" y="240385"/>
                    <a:pt x="673449" y="172691"/>
                  </a:cubicBezTo>
                  <a:cubicBezTo>
                    <a:pt x="688256" y="138844"/>
                    <a:pt x="703064" y="108171"/>
                    <a:pt x="717872" y="77497"/>
                  </a:cubicBezTo>
                  <a:lnTo>
                    <a:pt x="754037" y="0"/>
                  </a:lnTo>
                  <a:lnTo>
                    <a:pt x="1028695" y="0"/>
                  </a:lnTo>
                  <a:lnTo>
                    <a:pt x="986532" y="71149"/>
                  </a:lnTo>
                  <a:cubicBezTo>
                    <a:pt x="944223" y="151539"/>
                    <a:pt x="901914" y="231924"/>
                    <a:pt x="859605" y="308080"/>
                  </a:cubicBezTo>
                  <a:lnTo>
                    <a:pt x="721537" y="525648"/>
                  </a:lnTo>
                  <a:lnTo>
                    <a:pt x="719987" y="532320"/>
                  </a:lnTo>
                  <a:cubicBezTo>
                    <a:pt x="703063" y="570400"/>
                    <a:pt x="690368" y="616938"/>
                    <a:pt x="673445" y="659247"/>
                  </a:cubicBezTo>
                  <a:cubicBezTo>
                    <a:pt x="660754" y="684633"/>
                    <a:pt x="652292" y="701556"/>
                    <a:pt x="639597" y="718480"/>
                  </a:cubicBezTo>
                  <a:lnTo>
                    <a:pt x="631136" y="726942"/>
                  </a:lnTo>
                  <a:lnTo>
                    <a:pt x="593588" y="851755"/>
                  </a:lnTo>
                  <a:cubicBezTo>
                    <a:pt x="586717" y="883487"/>
                    <a:pt x="584598" y="906758"/>
                    <a:pt x="584598" y="925796"/>
                  </a:cubicBezTo>
                  <a:cubicBezTo>
                    <a:pt x="584598" y="963872"/>
                    <a:pt x="588827" y="989258"/>
                    <a:pt x="576136" y="1031567"/>
                  </a:cubicBezTo>
                  <a:cubicBezTo>
                    <a:pt x="554979" y="1090800"/>
                    <a:pt x="538056" y="1145803"/>
                    <a:pt x="516903" y="1205036"/>
                  </a:cubicBezTo>
                  <a:cubicBezTo>
                    <a:pt x="499980" y="1264269"/>
                    <a:pt x="478823" y="1319268"/>
                    <a:pt x="461900" y="1378501"/>
                  </a:cubicBezTo>
                  <a:cubicBezTo>
                    <a:pt x="440747" y="1467352"/>
                    <a:pt x="423824" y="1547737"/>
                    <a:pt x="402667" y="1632355"/>
                  </a:cubicBezTo>
                  <a:cubicBezTo>
                    <a:pt x="389976" y="1712745"/>
                    <a:pt x="381515" y="1788901"/>
                    <a:pt x="368820" y="1865057"/>
                  </a:cubicBezTo>
                  <a:cubicBezTo>
                    <a:pt x="356129" y="1941214"/>
                    <a:pt x="351896" y="2021599"/>
                    <a:pt x="347667" y="2097755"/>
                  </a:cubicBezTo>
                  <a:cubicBezTo>
                    <a:pt x="360358" y="2038522"/>
                    <a:pt x="368820" y="1983523"/>
                    <a:pt x="377281" y="1936981"/>
                  </a:cubicBezTo>
                  <a:lnTo>
                    <a:pt x="380027" y="1923713"/>
                  </a:lnTo>
                  <a:lnTo>
                    <a:pt x="385743" y="1860824"/>
                  </a:lnTo>
                  <a:cubicBezTo>
                    <a:pt x="398438" y="1784668"/>
                    <a:pt x="406900" y="1704283"/>
                    <a:pt x="419590" y="1628127"/>
                  </a:cubicBezTo>
                  <a:lnTo>
                    <a:pt x="430189" y="1631662"/>
                  </a:lnTo>
                  <a:lnTo>
                    <a:pt x="431108" y="1627731"/>
                  </a:lnTo>
                  <a:lnTo>
                    <a:pt x="419595" y="1623894"/>
                  </a:lnTo>
                  <a:cubicBezTo>
                    <a:pt x="440747" y="1535042"/>
                    <a:pt x="457671" y="1454657"/>
                    <a:pt x="478828" y="1370039"/>
                  </a:cubicBezTo>
                  <a:cubicBezTo>
                    <a:pt x="495751" y="1310807"/>
                    <a:pt x="512675" y="1251574"/>
                    <a:pt x="533827" y="1196570"/>
                  </a:cubicBezTo>
                  <a:lnTo>
                    <a:pt x="592789" y="1023900"/>
                  </a:lnTo>
                  <a:lnTo>
                    <a:pt x="588831" y="1023105"/>
                  </a:lnTo>
                  <a:cubicBezTo>
                    <a:pt x="601522" y="980796"/>
                    <a:pt x="597293" y="955411"/>
                    <a:pt x="597293" y="917335"/>
                  </a:cubicBezTo>
                  <a:cubicBezTo>
                    <a:pt x="597293" y="879254"/>
                    <a:pt x="601522" y="824255"/>
                    <a:pt x="643831" y="718480"/>
                  </a:cubicBezTo>
                  <a:cubicBezTo>
                    <a:pt x="652292" y="701556"/>
                    <a:pt x="660754" y="680404"/>
                    <a:pt x="677678" y="659247"/>
                  </a:cubicBezTo>
                  <a:lnTo>
                    <a:pt x="678815" y="656156"/>
                  </a:lnTo>
                  <a:lnTo>
                    <a:pt x="724220" y="532320"/>
                  </a:lnTo>
                  <a:cubicBezTo>
                    <a:pt x="770758" y="456164"/>
                    <a:pt x="813067" y="384241"/>
                    <a:pt x="863838" y="312313"/>
                  </a:cubicBezTo>
                  <a:cubicBezTo>
                    <a:pt x="906147" y="231928"/>
                    <a:pt x="944227" y="151539"/>
                    <a:pt x="990765" y="75382"/>
                  </a:cubicBezTo>
                  <a:cubicBezTo>
                    <a:pt x="1001343" y="58459"/>
                    <a:pt x="1012979" y="39420"/>
                    <a:pt x="1024614" y="19852"/>
                  </a:cubicBezTo>
                  <a:lnTo>
                    <a:pt x="1036060" y="0"/>
                  </a:lnTo>
                  <a:lnTo>
                    <a:pt x="1150037" y="0"/>
                  </a:lnTo>
                  <a:lnTo>
                    <a:pt x="1075780" y="117164"/>
                  </a:lnTo>
                  <a:cubicBezTo>
                    <a:pt x="975428" y="298827"/>
                    <a:pt x="897685" y="499531"/>
                    <a:pt x="796143" y="655019"/>
                  </a:cubicBezTo>
                  <a:cubicBezTo>
                    <a:pt x="779220" y="710018"/>
                    <a:pt x="762296" y="769251"/>
                    <a:pt x="741139" y="828483"/>
                  </a:cubicBezTo>
                  <a:cubicBezTo>
                    <a:pt x="719987" y="887716"/>
                    <a:pt x="707292" y="946949"/>
                    <a:pt x="690368" y="1006181"/>
                  </a:cubicBezTo>
                  <a:cubicBezTo>
                    <a:pt x="648059" y="1133109"/>
                    <a:pt x="584598" y="1268497"/>
                    <a:pt x="580365" y="1378501"/>
                  </a:cubicBezTo>
                  <a:cubicBezTo>
                    <a:pt x="554979" y="1463119"/>
                    <a:pt x="529594" y="1547737"/>
                    <a:pt x="508442" y="1632355"/>
                  </a:cubicBezTo>
                  <a:cubicBezTo>
                    <a:pt x="495747" y="1695821"/>
                    <a:pt x="487285" y="1759283"/>
                    <a:pt x="474594" y="1822748"/>
                  </a:cubicBezTo>
                  <a:lnTo>
                    <a:pt x="457671" y="1920057"/>
                  </a:lnTo>
                  <a:cubicBezTo>
                    <a:pt x="453438" y="1953904"/>
                    <a:pt x="449209" y="1983523"/>
                    <a:pt x="444976" y="2017370"/>
                  </a:cubicBezTo>
                  <a:cubicBezTo>
                    <a:pt x="432285" y="2106217"/>
                    <a:pt x="415362" y="2190835"/>
                    <a:pt x="406900" y="2279686"/>
                  </a:cubicBezTo>
                  <a:cubicBezTo>
                    <a:pt x="402667" y="2334686"/>
                    <a:pt x="398438" y="2381228"/>
                    <a:pt x="394205" y="2440460"/>
                  </a:cubicBezTo>
                  <a:cubicBezTo>
                    <a:pt x="398438" y="2482769"/>
                    <a:pt x="406900" y="2525078"/>
                    <a:pt x="415362" y="2609697"/>
                  </a:cubicBezTo>
                  <a:lnTo>
                    <a:pt x="425276" y="2517483"/>
                  </a:lnTo>
                  <a:lnTo>
                    <a:pt x="423824" y="2486998"/>
                  </a:lnTo>
                  <a:cubicBezTo>
                    <a:pt x="428052" y="2427765"/>
                    <a:pt x="436514" y="2364300"/>
                    <a:pt x="440747" y="2309300"/>
                  </a:cubicBezTo>
                  <a:cubicBezTo>
                    <a:pt x="449209" y="2220449"/>
                    <a:pt x="466133" y="2135831"/>
                    <a:pt x="478823" y="2046984"/>
                  </a:cubicBezTo>
                  <a:lnTo>
                    <a:pt x="509024" y="2010743"/>
                  </a:lnTo>
                  <a:lnTo>
                    <a:pt x="552878" y="1717258"/>
                  </a:lnTo>
                  <a:lnTo>
                    <a:pt x="550751" y="1666203"/>
                  </a:lnTo>
                  <a:lnTo>
                    <a:pt x="592549" y="1546374"/>
                  </a:lnTo>
                  <a:lnTo>
                    <a:pt x="617419" y="1445769"/>
                  </a:lnTo>
                  <a:lnTo>
                    <a:pt x="609983" y="1463119"/>
                  </a:lnTo>
                  <a:cubicBezTo>
                    <a:pt x="601522" y="1458891"/>
                    <a:pt x="593060" y="1454657"/>
                    <a:pt x="584598" y="1454657"/>
                  </a:cubicBezTo>
                  <a:cubicBezTo>
                    <a:pt x="563441" y="1509661"/>
                    <a:pt x="542289" y="1573123"/>
                    <a:pt x="521132" y="1636589"/>
                  </a:cubicBezTo>
                  <a:cubicBezTo>
                    <a:pt x="521132" y="1666203"/>
                    <a:pt x="521132" y="1700050"/>
                    <a:pt x="525365" y="1738130"/>
                  </a:cubicBezTo>
                  <a:cubicBezTo>
                    <a:pt x="512670" y="1805825"/>
                    <a:pt x="504209" y="1865057"/>
                    <a:pt x="495747" y="1932752"/>
                  </a:cubicBezTo>
                  <a:cubicBezTo>
                    <a:pt x="495747" y="1941214"/>
                    <a:pt x="491518" y="1953904"/>
                    <a:pt x="491518" y="1966599"/>
                  </a:cubicBezTo>
                  <a:cubicBezTo>
                    <a:pt x="474594" y="1983523"/>
                    <a:pt x="466133" y="2000446"/>
                    <a:pt x="449209" y="2017370"/>
                  </a:cubicBezTo>
                  <a:cubicBezTo>
                    <a:pt x="453438" y="1983523"/>
                    <a:pt x="457671" y="1953904"/>
                    <a:pt x="461900" y="1920057"/>
                  </a:cubicBezTo>
                  <a:lnTo>
                    <a:pt x="478823" y="1822748"/>
                  </a:lnTo>
                  <a:cubicBezTo>
                    <a:pt x="491518" y="1759283"/>
                    <a:pt x="499980" y="1695821"/>
                    <a:pt x="512670" y="1632355"/>
                  </a:cubicBezTo>
                  <a:cubicBezTo>
                    <a:pt x="538056" y="1547737"/>
                    <a:pt x="563441" y="1463119"/>
                    <a:pt x="584598" y="1378501"/>
                  </a:cubicBezTo>
                  <a:cubicBezTo>
                    <a:pt x="588827" y="1268497"/>
                    <a:pt x="652292" y="1137342"/>
                    <a:pt x="694601" y="1006181"/>
                  </a:cubicBezTo>
                  <a:cubicBezTo>
                    <a:pt x="711525" y="946949"/>
                    <a:pt x="724216" y="887716"/>
                    <a:pt x="745372" y="828483"/>
                  </a:cubicBezTo>
                  <a:cubicBezTo>
                    <a:pt x="762296" y="769251"/>
                    <a:pt x="783448" y="714251"/>
                    <a:pt x="800372" y="655019"/>
                  </a:cubicBezTo>
                  <a:cubicBezTo>
                    <a:pt x="901914" y="499531"/>
                    <a:pt x="977278" y="298827"/>
                    <a:pt x="1078224" y="117164"/>
                  </a:cubicBezTo>
                  <a:lnTo>
                    <a:pt x="1153691" y="0"/>
                  </a:lnTo>
                  <a:lnTo>
                    <a:pt x="8262739" y="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1">
                    <a:lumMod val="5000"/>
                    <a:lumOff val="95000"/>
                  </a:schemeClr>
                </a:gs>
                <a:gs pos="100000">
                  <a:schemeClr val="accent1">
                    <a:alpha val="71000"/>
                  </a:schemeClr>
                </a:gs>
              </a:gsLst>
              <a:path path="circle">
                <a:fillToRect r="100000" b="100000"/>
              </a:path>
              <a:tileRect l="-100000" t="-100000"/>
            </a:gradFill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 noProof="0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E71722AE-823A-40E5-8EC3-62F4D18B127F}"/>
                </a:ext>
              </a:extLst>
            </p:cNvPr>
            <p:cNvSpPr/>
            <p:nvPr userDrawn="1"/>
          </p:nvSpPr>
          <p:spPr>
            <a:xfrm rot="900000">
              <a:off x="-731331" y="24786"/>
              <a:ext cx="7308033" cy="7484336"/>
            </a:xfrm>
            <a:custGeom>
              <a:avLst/>
              <a:gdLst>
                <a:gd name="connsiteX0" fmla="*/ 6913876 w 7308033"/>
                <a:gd name="connsiteY0" fmla="*/ 5776530 h 7484336"/>
                <a:gd name="connsiteX1" fmla="*/ 6875166 w 7308033"/>
                <a:gd name="connsiteY1" fmla="*/ 5892655 h 7484336"/>
                <a:gd name="connsiteX2" fmla="*/ 6806682 w 7308033"/>
                <a:gd name="connsiteY2" fmla="*/ 6017714 h 7484336"/>
                <a:gd name="connsiteX3" fmla="*/ 6771323 w 7308033"/>
                <a:gd name="connsiteY3" fmla="*/ 6086199 h 7484336"/>
                <a:gd name="connsiteX4" fmla="*/ 6757742 w 7308033"/>
                <a:gd name="connsiteY4" fmla="*/ 6110614 h 7484336"/>
                <a:gd name="connsiteX5" fmla="*/ 6727685 w 7308033"/>
                <a:gd name="connsiteY5" fmla="*/ 6118668 h 7484336"/>
                <a:gd name="connsiteX6" fmla="*/ 6753086 w 7308033"/>
                <a:gd name="connsiteY6" fmla="*/ 6059400 h 7484336"/>
                <a:gd name="connsiteX7" fmla="*/ 6779882 w 7308033"/>
                <a:gd name="connsiteY7" fmla="*/ 6014738 h 7484336"/>
                <a:gd name="connsiteX8" fmla="*/ 6815614 w 7308033"/>
                <a:gd name="connsiteY8" fmla="*/ 5955186 h 7484336"/>
                <a:gd name="connsiteX9" fmla="*/ 6848369 w 7308033"/>
                <a:gd name="connsiteY9" fmla="*/ 5895635 h 7484336"/>
                <a:gd name="connsiteX10" fmla="*/ 6913876 w 7308033"/>
                <a:gd name="connsiteY10" fmla="*/ 5776530 h 7484336"/>
                <a:gd name="connsiteX11" fmla="*/ 6721144 w 7308033"/>
                <a:gd name="connsiteY11" fmla="*/ 5521292 h 7484336"/>
                <a:gd name="connsiteX12" fmla="*/ 6648868 w 7308033"/>
                <a:gd name="connsiteY12" fmla="*/ 5648492 h 7484336"/>
                <a:gd name="connsiteX13" fmla="*/ 6647540 w 7308033"/>
                <a:gd name="connsiteY13" fmla="*/ 5651550 h 7484336"/>
                <a:gd name="connsiteX14" fmla="*/ 6720331 w 7308033"/>
                <a:gd name="connsiteY14" fmla="*/ 5523433 h 7484336"/>
                <a:gd name="connsiteX15" fmla="*/ 7114698 w 7308033"/>
                <a:gd name="connsiteY15" fmla="*/ 4793131 h 7484336"/>
                <a:gd name="connsiteX16" fmla="*/ 7113630 w 7308033"/>
                <a:gd name="connsiteY16" fmla="*/ 4798399 h 7484336"/>
                <a:gd name="connsiteX17" fmla="*/ 7122304 w 7308033"/>
                <a:gd name="connsiteY17" fmla="*/ 4808811 h 7484336"/>
                <a:gd name="connsiteX18" fmla="*/ 7149104 w 7308033"/>
                <a:gd name="connsiteY18" fmla="*/ 4838587 h 7484336"/>
                <a:gd name="connsiteX19" fmla="*/ 7157044 w 7308033"/>
                <a:gd name="connsiteY19" fmla="*/ 4831309 h 7484336"/>
                <a:gd name="connsiteX20" fmla="*/ 7159029 w 7308033"/>
                <a:gd name="connsiteY20" fmla="*/ 4829985 h 7484336"/>
                <a:gd name="connsiteX21" fmla="*/ 7166970 w 7308033"/>
                <a:gd name="connsiteY21" fmla="*/ 4826677 h 7484336"/>
                <a:gd name="connsiteX22" fmla="*/ 7167420 w 7308033"/>
                <a:gd name="connsiteY22" fmla="*/ 4824391 h 7484336"/>
                <a:gd name="connsiteX23" fmla="*/ 7159029 w 7308033"/>
                <a:gd name="connsiteY23" fmla="*/ 4829985 h 7484336"/>
                <a:gd name="connsiteX24" fmla="*/ 7158037 w 7308033"/>
                <a:gd name="connsiteY24" fmla="*/ 4830399 h 7484336"/>
                <a:gd name="connsiteX25" fmla="*/ 7157044 w 7308033"/>
                <a:gd name="connsiteY25" fmla="*/ 4831309 h 7484336"/>
                <a:gd name="connsiteX26" fmla="*/ 7155060 w 7308033"/>
                <a:gd name="connsiteY26" fmla="*/ 4832632 h 7484336"/>
                <a:gd name="connsiteX27" fmla="*/ 7125284 w 7308033"/>
                <a:gd name="connsiteY27" fmla="*/ 4805832 h 7484336"/>
                <a:gd name="connsiteX28" fmla="*/ 7152080 w 7308033"/>
                <a:gd name="connsiteY28" fmla="*/ 4391948 h 7484336"/>
                <a:gd name="connsiteX29" fmla="*/ 7117409 w 7308033"/>
                <a:gd name="connsiteY29" fmla="*/ 4536420 h 7484336"/>
                <a:gd name="connsiteX30" fmla="*/ 7117412 w 7308033"/>
                <a:gd name="connsiteY30" fmla="*/ 4536420 h 7484336"/>
                <a:gd name="connsiteX31" fmla="*/ 7152083 w 7308033"/>
                <a:gd name="connsiteY31" fmla="*/ 4391952 h 7484336"/>
                <a:gd name="connsiteX32" fmla="*/ 7178880 w 7308033"/>
                <a:gd name="connsiteY32" fmla="*/ 4362173 h 7484336"/>
                <a:gd name="connsiteX33" fmla="*/ 7161015 w 7308033"/>
                <a:gd name="connsiteY33" fmla="*/ 4400883 h 7484336"/>
                <a:gd name="connsiteX34" fmla="*/ 7156923 w 7308033"/>
                <a:gd name="connsiteY34" fmla="*/ 4482020 h 7484336"/>
                <a:gd name="connsiteX35" fmla="*/ 7155060 w 7308033"/>
                <a:gd name="connsiteY35" fmla="*/ 4558694 h 7484336"/>
                <a:gd name="connsiteX36" fmla="*/ 7125284 w 7308033"/>
                <a:gd name="connsiteY36" fmla="*/ 4650316 h 7484336"/>
                <a:gd name="connsiteX37" fmla="*/ 7125283 w 7308033"/>
                <a:gd name="connsiteY37" fmla="*/ 4660782 h 7484336"/>
                <a:gd name="connsiteX38" fmla="*/ 7161015 w 7308033"/>
                <a:gd name="connsiteY38" fmla="*/ 4558693 h 7484336"/>
                <a:gd name="connsiteX39" fmla="*/ 7166970 w 7308033"/>
                <a:gd name="connsiteY39" fmla="*/ 4400880 h 7484336"/>
                <a:gd name="connsiteX40" fmla="*/ 7180853 w 7308033"/>
                <a:gd name="connsiteY40" fmla="*/ 4370804 h 7484336"/>
                <a:gd name="connsiteX41" fmla="*/ 7050842 w 7308033"/>
                <a:gd name="connsiteY41" fmla="*/ 4234134 h 7484336"/>
                <a:gd name="connsiteX42" fmla="*/ 7031332 w 7308033"/>
                <a:gd name="connsiteY42" fmla="*/ 4280253 h 7484336"/>
                <a:gd name="connsiteX43" fmla="*/ 7024045 w 7308033"/>
                <a:gd name="connsiteY43" fmla="*/ 4347286 h 7484336"/>
                <a:gd name="connsiteX44" fmla="*/ 7014651 w 7308033"/>
                <a:gd name="connsiteY44" fmla="*/ 4315972 h 7484336"/>
                <a:gd name="connsiteX45" fmla="*/ 7011215 w 7308033"/>
                <a:gd name="connsiteY45" fmla="*/ 4320392 h 7484336"/>
                <a:gd name="connsiteX46" fmla="*/ 7021069 w 7308033"/>
                <a:gd name="connsiteY46" fmla="*/ 4353241 h 7484336"/>
                <a:gd name="connsiteX47" fmla="*/ 7015114 w 7308033"/>
                <a:gd name="connsiteY47" fmla="*/ 4400882 h 7484336"/>
                <a:gd name="connsiteX48" fmla="*/ 7027025 w 7308033"/>
                <a:gd name="connsiteY48" fmla="*/ 4439590 h 7484336"/>
                <a:gd name="connsiteX49" fmla="*/ 7036255 w 7308033"/>
                <a:gd name="connsiteY49" fmla="*/ 4439077 h 7484336"/>
                <a:gd name="connsiteX50" fmla="*/ 7030001 w 7308033"/>
                <a:gd name="connsiteY50" fmla="*/ 4418745 h 7484336"/>
                <a:gd name="connsiteX51" fmla="*/ 7035955 w 7308033"/>
                <a:gd name="connsiteY51" fmla="*/ 4371104 h 7484336"/>
                <a:gd name="connsiteX52" fmla="*/ 7050842 w 7308033"/>
                <a:gd name="connsiteY52" fmla="*/ 4234134 h 7484336"/>
                <a:gd name="connsiteX53" fmla="*/ 7300963 w 7308033"/>
                <a:gd name="connsiteY53" fmla="*/ 4153741 h 7484336"/>
                <a:gd name="connsiteX54" fmla="*/ 7306918 w 7308033"/>
                <a:gd name="connsiteY54" fmla="*/ 4156717 h 7484336"/>
                <a:gd name="connsiteX55" fmla="*/ 7303939 w 7308033"/>
                <a:gd name="connsiteY55" fmla="*/ 4281775 h 7484336"/>
                <a:gd name="connsiteX56" fmla="*/ 7306918 w 7308033"/>
                <a:gd name="connsiteY56" fmla="*/ 4368127 h 7484336"/>
                <a:gd name="connsiteX57" fmla="*/ 7297984 w 7308033"/>
                <a:gd name="connsiteY57" fmla="*/ 4525938 h 7484336"/>
                <a:gd name="connsiteX58" fmla="*/ 7289052 w 7308033"/>
                <a:gd name="connsiteY58" fmla="*/ 4615266 h 7484336"/>
                <a:gd name="connsiteX59" fmla="*/ 7262253 w 7308033"/>
                <a:gd name="connsiteY59" fmla="*/ 4746280 h 7484336"/>
                <a:gd name="connsiteX60" fmla="*/ 7253322 w 7308033"/>
                <a:gd name="connsiteY60" fmla="*/ 4856452 h 7484336"/>
                <a:gd name="connsiteX61" fmla="*/ 7208656 w 7308033"/>
                <a:gd name="connsiteY61" fmla="*/ 5058929 h 7484336"/>
                <a:gd name="connsiteX62" fmla="*/ 7166969 w 7308033"/>
                <a:gd name="connsiteY62" fmla="*/ 5234606 h 7484336"/>
                <a:gd name="connsiteX63" fmla="*/ 7092532 w 7308033"/>
                <a:gd name="connsiteY63" fmla="*/ 5267360 h 7484336"/>
                <a:gd name="connsiteX64" fmla="*/ 7098487 w 7308033"/>
                <a:gd name="connsiteY64" fmla="*/ 5249495 h 7484336"/>
                <a:gd name="connsiteX65" fmla="*/ 7110397 w 7308033"/>
                <a:gd name="connsiteY65" fmla="*/ 5124436 h 7484336"/>
                <a:gd name="connsiteX66" fmla="*/ 7155060 w 7308033"/>
                <a:gd name="connsiteY66" fmla="*/ 4993422 h 7484336"/>
                <a:gd name="connsiteX67" fmla="*/ 7190791 w 7308033"/>
                <a:gd name="connsiteY67" fmla="*/ 4972581 h 7484336"/>
                <a:gd name="connsiteX68" fmla="*/ 7190791 w 7308033"/>
                <a:gd name="connsiteY68" fmla="*/ 4972577 h 7484336"/>
                <a:gd name="connsiteX69" fmla="*/ 7229501 w 7308033"/>
                <a:gd name="connsiteY69" fmla="*/ 4746280 h 7484336"/>
                <a:gd name="connsiteX70" fmla="*/ 7250343 w 7308033"/>
                <a:gd name="connsiteY70" fmla="*/ 4639087 h 7484336"/>
                <a:gd name="connsiteX71" fmla="*/ 7268208 w 7308033"/>
                <a:gd name="connsiteY71" fmla="*/ 4528918 h 7484336"/>
                <a:gd name="connsiteX72" fmla="*/ 7283097 w 7308033"/>
                <a:gd name="connsiteY72" fmla="*/ 4424700 h 7484336"/>
                <a:gd name="connsiteX73" fmla="*/ 7289052 w 7308033"/>
                <a:gd name="connsiteY73" fmla="*/ 4326441 h 7484336"/>
                <a:gd name="connsiteX74" fmla="*/ 7292029 w 7308033"/>
                <a:gd name="connsiteY74" fmla="*/ 4243069 h 7484336"/>
                <a:gd name="connsiteX75" fmla="*/ 7297984 w 7308033"/>
                <a:gd name="connsiteY75" fmla="*/ 4198403 h 7484336"/>
                <a:gd name="connsiteX76" fmla="*/ 7300963 w 7308033"/>
                <a:gd name="connsiteY76" fmla="*/ 4153741 h 7484336"/>
                <a:gd name="connsiteX77" fmla="*/ 4874223 w 7308033"/>
                <a:gd name="connsiteY77" fmla="*/ 452594 h 7484336"/>
                <a:gd name="connsiteX78" fmla="*/ 5026078 w 7308033"/>
                <a:gd name="connsiteY78" fmla="*/ 521077 h 7484336"/>
                <a:gd name="connsiteX79" fmla="*/ 5091585 w 7308033"/>
                <a:gd name="connsiteY79" fmla="*/ 574674 h 7484336"/>
                <a:gd name="connsiteX80" fmla="*/ 4945685 w 7308033"/>
                <a:gd name="connsiteY80" fmla="*/ 503212 h 7484336"/>
                <a:gd name="connsiteX81" fmla="*/ 4874223 w 7308033"/>
                <a:gd name="connsiteY81" fmla="*/ 452594 h 7484336"/>
                <a:gd name="connsiteX82" fmla="*/ 4379943 w 7308033"/>
                <a:gd name="connsiteY82" fmla="*/ 235228 h 7484336"/>
                <a:gd name="connsiteX83" fmla="*/ 4499046 w 7308033"/>
                <a:gd name="connsiteY83" fmla="*/ 262025 h 7484336"/>
                <a:gd name="connsiteX84" fmla="*/ 4665792 w 7308033"/>
                <a:gd name="connsiteY84" fmla="*/ 345398 h 7484336"/>
                <a:gd name="connsiteX85" fmla="*/ 4379943 w 7308033"/>
                <a:gd name="connsiteY85" fmla="*/ 235228 h 7484336"/>
                <a:gd name="connsiteX86" fmla="*/ 3998811 w 7308033"/>
                <a:gd name="connsiteY86" fmla="*/ 128035 h 7484336"/>
                <a:gd name="connsiteX87" fmla="*/ 4120890 w 7308033"/>
                <a:gd name="connsiteY87" fmla="*/ 136966 h 7484336"/>
                <a:gd name="connsiteX88" fmla="*/ 4269770 w 7308033"/>
                <a:gd name="connsiteY88" fmla="*/ 196518 h 7484336"/>
                <a:gd name="connsiteX89" fmla="*/ 4085159 w 7308033"/>
                <a:gd name="connsiteY89" fmla="*/ 163766 h 7484336"/>
                <a:gd name="connsiteX90" fmla="*/ 3998811 w 7308033"/>
                <a:gd name="connsiteY90" fmla="*/ 128035 h 7484336"/>
                <a:gd name="connsiteX91" fmla="*/ 550622 w 7308033"/>
                <a:gd name="connsiteY91" fmla="*/ 992975 h 7484336"/>
                <a:gd name="connsiteX92" fmla="*/ 535712 w 7308033"/>
                <a:gd name="connsiteY92" fmla="*/ 999512 h 7484336"/>
                <a:gd name="connsiteX93" fmla="*/ 516599 w 7308033"/>
                <a:gd name="connsiteY93" fmla="*/ 1006608 h 7484336"/>
                <a:gd name="connsiteX94" fmla="*/ 512050 w 7308033"/>
                <a:gd name="connsiteY94" fmla="*/ 1012379 h 7484336"/>
                <a:gd name="connsiteX95" fmla="*/ 479295 w 7308033"/>
                <a:gd name="connsiteY95" fmla="*/ 1042154 h 7484336"/>
                <a:gd name="connsiteX96" fmla="*/ 395923 w 7308033"/>
                <a:gd name="connsiteY96" fmla="*/ 1095751 h 7484336"/>
                <a:gd name="connsiteX97" fmla="*/ 339350 w 7308033"/>
                <a:gd name="connsiteY97" fmla="*/ 1158282 h 7484336"/>
                <a:gd name="connsiteX98" fmla="*/ 285753 w 7308033"/>
                <a:gd name="connsiteY98" fmla="*/ 1220810 h 7484336"/>
                <a:gd name="connsiteX99" fmla="*/ 250022 w 7308033"/>
                <a:gd name="connsiteY99" fmla="*/ 1253565 h 7484336"/>
                <a:gd name="connsiteX100" fmla="*/ 248809 w 7308033"/>
                <a:gd name="connsiteY100" fmla="*/ 1252046 h 7484336"/>
                <a:gd name="connsiteX101" fmla="*/ 215035 w 7308033"/>
                <a:gd name="connsiteY101" fmla="*/ 1292647 h 7484336"/>
                <a:gd name="connsiteX102" fmla="*/ 157715 w 7308033"/>
                <a:gd name="connsiteY102" fmla="*/ 1363738 h 7484336"/>
                <a:gd name="connsiteX103" fmla="*/ 65411 w 7308033"/>
                <a:gd name="connsiteY103" fmla="*/ 1464976 h 7484336"/>
                <a:gd name="connsiteX104" fmla="*/ 80298 w 7308033"/>
                <a:gd name="connsiteY104" fmla="*/ 1482838 h 7484336"/>
                <a:gd name="connsiteX105" fmla="*/ 80582 w 7308033"/>
                <a:gd name="connsiteY105" fmla="*/ 1482588 h 7484336"/>
                <a:gd name="connsiteX106" fmla="*/ 68387 w 7308033"/>
                <a:gd name="connsiteY106" fmla="*/ 1467952 h 7484336"/>
                <a:gd name="connsiteX107" fmla="*/ 160691 w 7308033"/>
                <a:gd name="connsiteY107" fmla="*/ 1366714 h 7484336"/>
                <a:gd name="connsiteX108" fmla="*/ 252998 w 7308033"/>
                <a:gd name="connsiteY108" fmla="*/ 1253565 h 7484336"/>
                <a:gd name="connsiteX109" fmla="*/ 288729 w 7308033"/>
                <a:gd name="connsiteY109" fmla="*/ 1220813 h 7484336"/>
                <a:gd name="connsiteX110" fmla="*/ 342326 w 7308033"/>
                <a:gd name="connsiteY110" fmla="*/ 1158282 h 7484336"/>
                <a:gd name="connsiteX111" fmla="*/ 398899 w 7308033"/>
                <a:gd name="connsiteY111" fmla="*/ 1095754 h 7484336"/>
                <a:gd name="connsiteX112" fmla="*/ 482271 w 7308033"/>
                <a:gd name="connsiteY112" fmla="*/ 1042158 h 7484336"/>
                <a:gd name="connsiteX113" fmla="*/ 515026 w 7308033"/>
                <a:gd name="connsiteY113" fmla="*/ 1012382 h 7484336"/>
                <a:gd name="connsiteX114" fmla="*/ 550758 w 7308033"/>
                <a:gd name="connsiteY114" fmla="*/ 998983 h 7484336"/>
                <a:gd name="connsiteX115" fmla="*/ 562036 w 7308033"/>
                <a:gd name="connsiteY115" fmla="*/ 995482 h 7484336"/>
                <a:gd name="connsiteX116" fmla="*/ 561411 w 7308033"/>
                <a:gd name="connsiteY116" fmla="*/ 990559 h 7484336"/>
                <a:gd name="connsiteX117" fmla="*/ 550622 w 7308033"/>
                <a:gd name="connsiteY117" fmla="*/ 992975 h 7484336"/>
                <a:gd name="connsiteX118" fmla="*/ 3599813 w 7308033"/>
                <a:gd name="connsiteY118" fmla="*/ 151856 h 7484336"/>
                <a:gd name="connsiteX119" fmla="*/ 3652293 w 7308033"/>
                <a:gd name="connsiteY119" fmla="*/ 151484 h 7484336"/>
                <a:gd name="connsiteX120" fmla="*/ 3715937 w 7308033"/>
                <a:gd name="connsiteY120" fmla="*/ 157811 h 7484336"/>
                <a:gd name="connsiteX121" fmla="*/ 3802289 w 7308033"/>
                <a:gd name="connsiteY121" fmla="*/ 187587 h 7484336"/>
                <a:gd name="connsiteX122" fmla="*/ 3736782 w 7308033"/>
                <a:gd name="connsiteY122" fmla="*/ 178656 h 7484336"/>
                <a:gd name="connsiteX123" fmla="*/ 3599813 w 7308033"/>
                <a:gd name="connsiteY123" fmla="*/ 151856 h 7484336"/>
                <a:gd name="connsiteX124" fmla="*/ 1994473 w 7308033"/>
                <a:gd name="connsiteY124" fmla="*/ 334850 h 7484336"/>
                <a:gd name="connsiteX125" fmla="*/ 1968092 w 7308033"/>
                <a:gd name="connsiteY125" fmla="*/ 345401 h 7484336"/>
                <a:gd name="connsiteX126" fmla="*/ 1786460 w 7308033"/>
                <a:gd name="connsiteY126" fmla="*/ 407929 h 7484336"/>
                <a:gd name="connsiteX127" fmla="*/ 1607805 w 7308033"/>
                <a:gd name="connsiteY127" fmla="*/ 479391 h 7484336"/>
                <a:gd name="connsiteX128" fmla="*/ 1482746 w 7308033"/>
                <a:gd name="connsiteY128" fmla="*/ 535967 h 7484336"/>
                <a:gd name="connsiteX129" fmla="*/ 1399373 w 7308033"/>
                <a:gd name="connsiteY129" fmla="*/ 568719 h 7484336"/>
                <a:gd name="connsiteX130" fmla="*/ 1193918 w 7308033"/>
                <a:gd name="connsiteY130" fmla="*/ 664002 h 7484336"/>
                <a:gd name="connsiteX131" fmla="*/ 1095659 w 7308033"/>
                <a:gd name="connsiteY131" fmla="*/ 726533 h 7484336"/>
                <a:gd name="connsiteX132" fmla="*/ 1000376 w 7308033"/>
                <a:gd name="connsiteY132" fmla="*/ 789061 h 7484336"/>
                <a:gd name="connsiteX133" fmla="*/ 848517 w 7308033"/>
                <a:gd name="connsiteY133" fmla="*/ 902209 h 7484336"/>
                <a:gd name="connsiteX134" fmla="*/ 705592 w 7308033"/>
                <a:gd name="connsiteY134" fmla="*/ 1015358 h 7484336"/>
                <a:gd name="connsiteX135" fmla="*/ 568804 w 7308033"/>
                <a:gd name="connsiteY135" fmla="*/ 1134687 h 7484336"/>
                <a:gd name="connsiteX136" fmla="*/ 580534 w 7308033"/>
                <a:gd name="connsiteY136" fmla="*/ 1149351 h 7484336"/>
                <a:gd name="connsiteX137" fmla="*/ 609565 w 7308033"/>
                <a:gd name="connsiteY137" fmla="*/ 1129438 h 7484336"/>
                <a:gd name="connsiteX138" fmla="*/ 634277 w 7308033"/>
                <a:gd name="connsiteY138" fmla="*/ 1111019 h 7484336"/>
                <a:gd name="connsiteX139" fmla="*/ 723458 w 7308033"/>
                <a:gd name="connsiteY139" fmla="*/ 1033223 h 7484336"/>
                <a:gd name="connsiteX140" fmla="*/ 866382 w 7308033"/>
                <a:gd name="connsiteY140" fmla="*/ 920075 h 7484336"/>
                <a:gd name="connsiteX141" fmla="*/ 1018238 w 7308033"/>
                <a:gd name="connsiteY141" fmla="*/ 806926 h 7484336"/>
                <a:gd name="connsiteX142" fmla="*/ 1113521 w 7308033"/>
                <a:gd name="connsiteY142" fmla="*/ 744395 h 7484336"/>
                <a:gd name="connsiteX143" fmla="*/ 1211783 w 7308033"/>
                <a:gd name="connsiteY143" fmla="*/ 681867 h 7484336"/>
                <a:gd name="connsiteX144" fmla="*/ 1417236 w 7308033"/>
                <a:gd name="connsiteY144" fmla="*/ 586584 h 7484336"/>
                <a:gd name="connsiteX145" fmla="*/ 1497632 w 7308033"/>
                <a:gd name="connsiteY145" fmla="*/ 544898 h 7484336"/>
                <a:gd name="connsiteX146" fmla="*/ 1622691 w 7308033"/>
                <a:gd name="connsiteY146" fmla="*/ 488322 h 7484336"/>
                <a:gd name="connsiteX147" fmla="*/ 1801347 w 7308033"/>
                <a:gd name="connsiteY147" fmla="*/ 416860 h 7484336"/>
                <a:gd name="connsiteX148" fmla="*/ 1982978 w 7308033"/>
                <a:gd name="connsiteY148" fmla="*/ 354332 h 7484336"/>
                <a:gd name="connsiteX149" fmla="*/ 2059277 w 7308033"/>
                <a:gd name="connsiteY149" fmla="*/ 339346 h 7484336"/>
                <a:gd name="connsiteX150" fmla="*/ 2096133 w 7308033"/>
                <a:gd name="connsiteY150" fmla="*/ 326751 h 7484336"/>
                <a:gd name="connsiteX151" fmla="*/ 2597795 w 7308033"/>
                <a:gd name="connsiteY151" fmla="*/ 218526 h 7484336"/>
                <a:gd name="connsiteX152" fmla="*/ 2587435 w 7308033"/>
                <a:gd name="connsiteY152" fmla="*/ 215503 h 7484336"/>
                <a:gd name="connsiteX153" fmla="*/ 2524903 w 7308033"/>
                <a:gd name="connsiteY153" fmla="*/ 223318 h 7484336"/>
                <a:gd name="connsiteX154" fmla="*/ 2390910 w 7308033"/>
                <a:gd name="connsiteY154" fmla="*/ 241184 h 7484336"/>
                <a:gd name="connsiteX155" fmla="*/ 2259896 w 7308033"/>
                <a:gd name="connsiteY155" fmla="*/ 270959 h 7484336"/>
                <a:gd name="connsiteX156" fmla="*/ 2203324 w 7308033"/>
                <a:gd name="connsiteY156" fmla="*/ 288825 h 7484336"/>
                <a:gd name="connsiteX157" fmla="*/ 2137816 w 7308033"/>
                <a:gd name="connsiteY157" fmla="*/ 306691 h 7484336"/>
                <a:gd name="connsiteX158" fmla="*/ 2046992 w 7308033"/>
                <a:gd name="connsiteY158" fmla="*/ 272932 h 7484336"/>
                <a:gd name="connsiteX159" fmla="*/ 2096621 w 7308033"/>
                <a:gd name="connsiteY159" fmla="*/ 259634 h 7484336"/>
                <a:gd name="connsiteX160" fmla="*/ 2215233 w 7308033"/>
                <a:gd name="connsiteY160" fmla="*/ 244163 h 7484336"/>
                <a:gd name="connsiteX161" fmla="*/ 2313493 w 7308033"/>
                <a:gd name="connsiteY161" fmla="*/ 208432 h 7484336"/>
                <a:gd name="connsiteX162" fmla="*/ 2426642 w 7308033"/>
                <a:gd name="connsiteY162" fmla="*/ 178656 h 7484336"/>
                <a:gd name="connsiteX163" fmla="*/ 2664849 w 7308033"/>
                <a:gd name="connsiteY163" fmla="*/ 145901 h 7484336"/>
                <a:gd name="connsiteX164" fmla="*/ 3008762 w 7308033"/>
                <a:gd name="connsiteY164" fmla="*/ 128407 h 7484336"/>
                <a:gd name="connsiteX165" fmla="*/ 3285189 w 7308033"/>
                <a:gd name="connsiteY165" fmla="*/ 137682 h 7484336"/>
                <a:gd name="connsiteX166" fmla="*/ 3002806 w 7308033"/>
                <a:gd name="connsiteY166" fmla="*/ 127291 h 7484336"/>
                <a:gd name="connsiteX167" fmla="*/ 2658894 w 7308033"/>
                <a:gd name="connsiteY167" fmla="*/ 145901 h 7484336"/>
                <a:gd name="connsiteX168" fmla="*/ 2420686 w 7308033"/>
                <a:gd name="connsiteY168" fmla="*/ 178653 h 7484336"/>
                <a:gd name="connsiteX169" fmla="*/ 2307538 w 7308033"/>
                <a:gd name="connsiteY169" fmla="*/ 208428 h 7484336"/>
                <a:gd name="connsiteX170" fmla="*/ 2209275 w 7308033"/>
                <a:gd name="connsiteY170" fmla="*/ 244160 h 7484336"/>
                <a:gd name="connsiteX171" fmla="*/ 2102296 w 7308033"/>
                <a:gd name="connsiteY171" fmla="*/ 258113 h 7484336"/>
                <a:gd name="connsiteX172" fmla="*/ 3008390 w 7308033"/>
                <a:gd name="connsiteY172" fmla="*/ 15326 h 7484336"/>
                <a:gd name="connsiteX173" fmla="*/ 3013414 w 7308033"/>
                <a:gd name="connsiteY173" fmla="*/ 15352 h 7484336"/>
                <a:gd name="connsiteX174" fmla="*/ 3113720 w 7308033"/>
                <a:gd name="connsiteY174" fmla="*/ 14143 h 7484336"/>
                <a:gd name="connsiteX175" fmla="*/ 3319919 w 7308033"/>
                <a:gd name="connsiteY175" fmla="*/ 17863 h 7484336"/>
                <a:gd name="connsiteX176" fmla="*/ 3323758 w 7308033"/>
                <a:gd name="connsiteY176" fmla="*/ 20742 h 7484336"/>
                <a:gd name="connsiteX177" fmla="*/ 3424136 w 7308033"/>
                <a:gd name="connsiteY177" fmla="*/ 8931 h 7484336"/>
                <a:gd name="connsiteX178" fmla="*/ 3516441 w 7308033"/>
                <a:gd name="connsiteY178" fmla="*/ 23818 h 7484336"/>
                <a:gd name="connsiteX179" fmla="*/ 3608747 w 7308033"/>
                <a:gd name="connsiteY179" fmla="*/ 41683 h 7484336"/>
                <a:gd name="connsiteX180" fmla="*/ 3656370 w 7308033"/>
                <a:gd name="connsiteY180" fmla="*/ 52509 h 7484336"/>
                <a:gd name="connsiteX181" fmla="*/ 3605768 w 7308033"/>
                <a:gd name="connsiteY181" fmla="*/ 38707 h 7484336"/>
                <a:gd name="connsiteX182" fmla="*/ 3513461 w 7308033"/>
                <a:gd name="connsiteY182" fmla="*/ 20842 h 7484336"/>
                <a:gd name="connsiteX183" fmla="*/ 3421157 w 7308033"/>
                <a:gd name="connsiteY183" fmla="*/ 5955 h 7484336"/>
                <a:gd name="connsiteX184" fmla="*/ 3421158 w 7308033"/>
                <a:gd name="connsiteY184" fmla="*/ 0 h 7484336"/>
                <a:gd name="connsiteX185" fmla="*/ 3561102 w 7308033"/>
                <a:gd name="connsiteY185" fmla="*/ 8931 h 7484336"/>
                <a:gd name="connsiteX186" fmla="*/ 3704027 w 7308033"/>
                <a:gd name="connsiteY186" fmla="*/ 23821 h 7484336"/>
                <a:gd name="connsiteX187" fmla="*/ 3799310 w 7308033"/>
                <a:gd name="connsiteY187" fmla="*/ 47642 h 7484336"/>
                <a:gd name="connsiteX188" fmla="*/ 3861841 w 7308033"/>
                <a:gd name="connsiteY188" fmla="*/ 77418 h 7484336"/>
                <a:gd name="connsiteX189" fmla="*/ 3939259 w 7308033"/>
                <a:gd name="connsiteY189" fmla="*/ 62528 h 7484336"/>
                <a:gd name="connsiteX190" fmla="*/ 4055383 w 7308033"/>
                <a:gd name="connsiteY190" fmla="*/ 89328 h 7484336"/>
                <a:gd name="connsiteX191" fmla="*/ 4126846 w 7308033"/>
                <a:gd name="connsiteY191" fmla="*/ 110169 h 7484336"/>
                <a:gd name="connsiteX192" fmla="*/ 4123870 w 7308033"/>
                <a:gd name="connsiteY192" fmla="*/ 113149 h 7484336"/>
                <a:gd name="connsiteX193" fmla="*/ 4120890 w 7308033"/>
                <a:gd name="connsiteY193" fmla="*/ 133990 h 7484336"/>
                <a:gd name="connsiteX194" fmla="*/ 3998811 w 7308033"/>
                <a:gd name="connsiteY194" fmla="*/ 125059 h 7484336"/>
                <a:gd name="connsiteX195" fmla="*/ 3957124 w 7308033"/>
                <a:gd name="connsiteY195" fmla="*/ 113149 h 7484336"/>
                <a:gd name="connsiteX196" fmla="*/ 3915438 w 7308033"/>
                <a:gd name="connsiteY196" fmla="*/ 104214 h 7484336"/>
                <a:gd name="connsiteX197" fmla="*/ 3835041 w 7308033"/>
                <a:gd name="connsiteY197" fmla="*/ 86349 h 7484336"/>
                <a:gd name="connsiteX198" fmla="*/ 3754648 w 7308033"/>
                <a:gd name="connsiteY198" fmla="*/ 68483 h 7484336"/>
                <a:gd name="connsiteX199" fmla="*/ 3671275 w 7308033"/>
                <a:gd name="connsiteY199" fmla="*/ 56573 h 7484336"/>
                <a:gd name="connsiteX200" fmla="*/ 3578972 w 7308033"/>
                <a:gd name="connsiteY200" fmla="*/ 56573 h 7484336"/>
                <a:gd name="connsiteX201" fmla="*/ 3504530 w 7308033"/>
                <a:gd name="connsiteY201" fmla="*/ 56573 h 7484336"/>
                <a:gd name="connsiteX202" fmla="*/ 3388405 w 7308033"/>
                <a:gd name="connsiteY202" fmla="*/ 56573 h 7484336"/>
                <a:gd name="connsiteX203" fmla="*/ 3382950 w 7308033"/>
                <a:gd name="connsiteY203" fmla="*/ 54832 h 7484336"/>
                <a:gd name="connsiteX204" fmla="*/ 3331829 w 7308033"/>
                <a:gd name="connsiteY204" fmla="*/ 80394 h 7484336"/>
                <a:gd name="connsiteX205" fmla="*/ 3349695 w 7308033"/>
                <a:gd name="connsiteY205" fmla="*/ 110170 h 7484336"/>
                <a:gd name="connsiteX206" fmla="*/ 3528350 w 7308033"/>
                <a:gd name="connsiteY206" fmla="*/ 145901 h 7484336"/>
                <a:gd name="connsiteX207" fmla="*/ 3448848 w 7308033"/>
                <a:gd name="connsiteY207" fmla="*/ 147289 h 7484336"/>
                <a:gd name="connsiteX208" fmla="*/ 3450189 w 7308033"/>
                <a:gd name="connsiteY208" fmla="*/ 147392 h 7484336"/>
                <a:gd name="connsiteX209" fmla="*/ 3534306 w 7308033"/>
                <a:gd name="connsiteY209" fmla="*/ 145901 h 7484336"/>
                <a:gd name="connsiteX210" fmla="*/ 3605768 w 7308033"/>
                <a:gd name="connsiteY210" fmla="*/ 154835 h 7484336"/>
                <a:gd name="connsiteX211" fmla="*/ 3742737 w 7308033"/>
                <a:gd name="connsiteY211" fmla="*/ 181632 h 7484336"/>
                <a:gd name="connsiteX212" fmla="*/ 3808245 w 7308033"/>
                <a:gd name="connsiteY212" fmla="*/ 190566 h 7484336"/>
                <a:gd name="connsiteX213" fmla="*/ 3918417 w 7308033"/>
                <a:gd name="connsiteY213" fmla="*/ 214387 h 7484336"/>
                <a:gd name="connsiteX214" fmla="*/ 4031566 w 7308033"/>
                <a:gd name="connsiteY214" fmla="*/ 238208 h 7484336"/>
                <a:gd name="connsiteX215" fmla="*/ 4141735 w 7308033"/>
                <a:gd name="connsiteY215" fmla="*/ 265004 h 7484336"/>
                <a:gd name="connsiteX216" fmla="*/ 4251908 w 7308033"/>
                <a:gd name="connsiteY216" fmla="*/ 297759 h 7484336"/>
                <a:gd name="connsiteX217" fmla="*/ 4305504 w 7308033"/>
                <a:gd name="connsiteY217" fmla="*/ 312646 h 7484336"/>
                <a:gd name="connsiteX218" fmla="*/ 4359101 w 7308033"/>
                <a:gd name="connsiteY218" fmla="*/ 330511 h 7484336"/>
                <a:gd name="connsiteX219" fmla="*/ 4359792 w 7308033"/>
                <a:gd name="connsiteY219" fmla="*/ 331143 h 7484336"/>
                <a:gd name="connsiteX220" fmla="*/ 4398227 w 7308033"/>
                <a:gd name="connsiteY220" fmla="*/ 337770 h 7484336"/>
                <a:gd name="connsiteX221" fmla="*/ 4491368 w 7308033"/>
                <a:gd name="connsiteY221" fmla="*/ 372382 h 7484336"/>
                <a:gd name="connsiteX222" fmla="*/ 4504379 w 7308033"/>
                <a:gd name="connsiteY222" fmla="*/ 392095 h 7484336"/>
                <a:gd name="connsiteX223" fmla="*/ 4507980 w 7308033"/>
                <a:gd name="connsiteY223" fmla="*/ 393042 h 7484336"/>
                <a:gd name="connsiteX224" fmla="*/ 4591353 w 7308033"/>
                <a:gd name="connsiteY224" fmla="*/ 425794 h 7484336"/>
                <a:gd name="connsiteX225" fmla="*/ 4662816 w 7308033"/>
                <a:gd name="connsiteY225" fmla="*/ 455570 h 7484336"/>
                <a:gd name="connsiteX226" fmla="*/ 4734278 w 7308033"/>
                <a:gd name="connsiteY226" fmla="*/ 488325 h 7484336"/>
                <a:gd name="connsiteX227" fmla="*/ 4787874 w 7308033"/>
                <a:gd name="connsiteY227" fmla="*/ 518101 h 7484336"/>
                <a:gd name="connsiteX228" fmla="*/ 4823606 w 7308033"/>
                <a:gd name="connsiteY228" fmla="*/ 535967 h 7484336"/>
                <a:gd name="connsiteX229" fmla="*/ 4862313 w 7308033"/>
                <a:gd name="connsiteY229" fmla="*/ 556808 h 7484336"/>
                <a:gd name="connsiteX230" fmla="*/ 4993327 w 7308033"/>
                <a:gd name="connsiteY230" fmla="*/ 631250 h 7484336"/>
                <a:gd name="connsiteX231" fmla="*/ 5160072 w 7308033"/>
                <a:gd name="connsiteY231" fmla="*/ 738443 h 7484336"/>
                <a:gd name="connsiteX232" fmla="*/ 5246424 w 7308033"/>
                <a:gd name="connsiteY232" fmla="*/ 797995 h 7484336"/>
                <a:gd name="connsiteX233" fmla="*/ 5248924 w 7308033"/>
                <a:gd name="connsiteY233" fmla="*/ 799780 h 7484336"/>
                <a:gd name="connsiteX234" fmla="*/ 5293052 w 7308033"/>
                <a:gd name="connsiteY234" fmla="*/ 826589 h 7484336"/>
                <a:gd name="connsiteX235" fmla="*/ 6973427 w 7308033"/>
                <a:gd name="connsiteY235" fmla="*/ 3986995 h 7484336"/>
                <a:gd name="connsiteX236" fmla="*/ 6972171 w 7308033"/>
                <a:gd name="connsiteY236" fmla="*/ 4011914 h 7484336"/>
                <a:gd name="connsiteX237" fmla="*/ 7006179 w 7308033"/>
                <a:gd name="connsiteY237" fmla="*/ 4016772 h 7484336"/>
                <a:gd name="connsiteX238" fmla="*/ 7038932 w 7308033"/>
                <a:gd name="connsiteY238" fmla="*/ 4040592 h 7484336"/>
                <a:gd name="connsiteX239" fmla="*/ 7053821 w 7308033"/>
                <a:gd name="connsiteY239" fmla="*/ 4120986 h 7484336"/>
                <a:gd name="connsiteX240" fmla="*/ 7110394 w 7308033"/>
                <a:gd name="connsiteY240" fmla="*/ 4216268 h 7484336"/>
                <a:gd name="connsiteX241" fmla="*/ 7134218 w 7308033"/>
                <a:gd name="connsiteY241" fmla="*/ 4218435 h 7484336"/>
                <a:gd name="connsiteX242" fmla="*/ 7134218 w 7308033"/>
                <a:gd name="connsiteY242" fmla="*/ 4195427 h 7484336"/>
                <a:gd name="connsiteX243" fmla="*/ 7158423 w 7308033"/>
                <a:gd name="connsiteY243" fmla="*/ 4128188 h 7484336"/>
                <a:gd name="connsiteX244" fmla="*/ 7158035 w 7308033"/>
                <a:gd name="connsiteY244" fmla="*/ 4115034 h 7484336"/>
                <a:gd name="connsiteX245" fmla="*/ 7181856 w 7308033"/>
                <a:gd name="connsiteY245" fmla="*/ 4034637 h 7484336"/>
                <a:gd name="connsiteX246" fmla="*/ 7214611 w 7308033"/>
                <a:gd name="connsiteY246" fmla="*/ 4034637 h 7484336"/>
                <a:gd name="connsiteX247" fmla="*/ 7265228 w 7308033"/>
                <a:gd name="connsiteY247" fmla="*/ 4001885 h 7484336"/>
                <a:gd name="connsiteX248" fmla="*/ 7271184 w 7308033"/>
                <a:gd name="connsiteY248" fmla="*/ 4132899 h 7484336"/>
                <a:gd name="connsiteX249" fmla="*/ 7256297 w 7308033"/>
                <a:gd name="connsiteY249" fmla="*/ 4195427 h 7484336"/>
                <a:gd name="connsiteX250" fmla="*/ 7238432 w 7308033"/>
                <a:gd name="connsiteY250" fmla="*/ 4254979 h 7484336"/>
                <a:gd name="connsiteX251" fmla="*/ 7229498 w 7308033"/>
                <a:gd name="connsiteY251" fmla="*/ 4353241 h 7484336"/>
                <a:gd name="connsiteX252" fmla="*/ 7226521 w 7308033"/>
                <a:gd name="connsiteY252" fmla="*/ 4403859 h 7484336"/>
                <a:gd name="connsiteX253" fmla="*/ 7220567 w 7308033"/>
                <a:gd name="connsiteY253" fmla="*/ 4454479 h 7484336"/>
                <a:gd name="connsiteX254" fmla="*/ 7207871 w 7308033"/>
                <a:gd name="connsiteY254" fmla="*/ 4462944 h 7484336"/>
                <a:gd name="connsiteX255" fmla="*/ 7208656 w 7308033"/>
                <a:gd name="connsiteY255" fmla="*/ 4466386 h 7484336"/>
                <a:gd name="connsiteX256" fmla="*/ 7220819 w 7308033"/>
                <a:gd name="connsiteY256" fmla="*/ 4458278 h 7484336"/>
                <a:gd name="connsiteX257" fmla="*/ 7226521 w 7308033"/>
                <a:gd name="connsiteY257" fmla="*/ 4409814 h 7484336"/>
                <a:gd name="connsiteX258" fmla="*/ 7229497 w 7308033"/>
                <a:gd name="connsiteY258" fmla="*/ 4359196 h 7484336"/>
                <a:gd name="connsiteX259" fmla="*/ 7238432 w 7308033"/>
                <a:gd name="connsiteY259" fmla="*/ 4260934 h 7484336"/>
                <a:gd name="connsiteX260" fmla="*/ 7256297 w 7308033"/>
                <a:gd name="connsiteY260" fmla="*/ 4201383 h 7484336"/>
                <a:gd name="connsiteX261" fmla="*/ 7271184 w 7308033"/>
                <a:gd name="connsiteY261" fmla="*/ 4138855 h 7484336"/>
                <a:gd name="connsiteX262" fmla="*/ 7295004 w 7308033"/>
                <a:gd name="connsiteY262" fmla="*/ 4156720 h 7484336"/>
                <a:gd name="connsiteX263" fmla="*/ 7292028 w 7308033"/>
                <a:gd name="connsiteY263" fmla="*/ 4201382 h 7484336"/>
                <a:gd name="connsiteX264" fmla="*/ 7286074 w 7308033"/>
                <a:gd name="connsiteY264" fmla="*/ 4246047 h 7484336"/>
                <a:gd name="connsiteX265" fmla="*/ 7283094 w 7308033"/>
                <a:gd name="connsiteY265" fmla="*/ 4329421 h 7484336"/>
                <a:gd name="connsiteX266" fmla="*/ 7277139 w 7308033"/>
                <a:gd name="connsiteY266" fmla="*/ 4427679 h 7484336"/>
                <a:gd name="connsiteX267" fmla="*/ 7262253 w 7308033"/>
                <a:gd name="connsiteY267" fmla="*/ 4531896 h 7484336"/>
                <a:gd name="connsiteX268" fmla="*/ 7244387 w 7308033"/>
                <a:gd name="connsiteY268" fmla="*/ 4642066 h 7484336"/>
                <a:gd name="connsiteX269" fmla="*/ 7223542 w 7308033"/>
                <a:gd name="connsiteY269" fmla="*/ 4749259 h 7484336"/>
                <a:gd name="connsiteX270" fmla="*/ 7184835 w 7308033"/>
                <a:gd name="connsiteY270" fmla="*/ 4975556 h 7484336"/>
                <a:gd name="connsiteX271" fmla="*/ 7149104 w 7308033"/>
                <a:gd name="connsiteY271" fmla="*/ 4996401 h 7484336"/>
                <a:gd name="connsiteX272" fmla="*/ 7104438 w 7308033"/>
                <a:gd name="connsiteY272" fmla="*/ 5127416 h 7484336"/>
                <a:gd name="connsiteX273" fmla="*/ 7092529 w 7308033"/>
                <a:gd name="connsiteY273" fmla="*/ 5252474 h 7484336"/>
                <a:gd name="connsiteX274" fmla="*/ 7086573 w 7308033"/>
                <a:gd name="connsiteY274" fmla="*/ 5270339 h 7484336"/>
                <a:gd name="connsiteX275" fmla="*/ 7035956 w 7308033"/>
                <a:gd name="connsiteY275" fmla="*/ 5407309 h 7484336"/>
                <a:gd name="connsiteX276" fmla="*/ 7021066 w 7308033"/>
                <a:gd name="connsiteY276" fmla="*/ 5419219 h 7484336"/>
                <a:gd name="connsiteX277" fmla="*/ 6958538 w 7308033"/>
                <a:gd name="connsiteY277" fmla="*/ 5565120 h 7484336"/>
                <a:gd name="connsiteX278" fmla="*/ 7024045 w 7308033"/>
                <a:gd name="connsiteY278" fmla="*/ 5419219 h 7484336"/>
                <a:gd name="connsiteX279" fmla="*/ 7038932 w 7308033"/>
                <a:gd name="connsiteY279" fmla="*/ 5407309 h 7484336"/>
                <a:gd name="connsiteX280" fmla="*/ 6943648 w 7308033"/>
                <a:gd name="connsiteY280" fmla="*/ 5678268 h 7484336"/>
                <a:gd name="connsiteX281" fmla="*/ 6893031 w 7308033"/>
                <a:gd name="connsiteY281" fmla="*/ 5705068 h 7484336"/>
                <a:gd name="connsiteX282" fmla="*/ 6882533 w 7308033"/>
                <a:gd name="connsiteY282" fmla="*/ 5726066 h 7484336"/>
                <a:gd name="connsiteX283" fmla="*/ 6884100 w 7308033"/>
                <a:gd name="connsiteY283" fmla="*/ 5728886 h 7484336"/>
                <a:gd name="connsiteX284" fmla="*/ 6896010 w 7308033"/>
                <a:gd name="connsiteY284" fmla="*/ 5705065 h 7484336"/>
                <a:gd name="connsiteX285" fmla="*/ 6946628 w 7308033"/>
                <a:gd name="connsiteY285" fmla="*/ 5678269 h 7484336"/>
                <a:gd name="connsiteX286" fmla="*/ 6910897 w 7308033"/>
                <a:gd name="connsiteY286" fmla="*/ 5779506 h 7484336"/>
                <a:gd name="connsiteX287" fmla="*/ 6845389 w 7308033"/>
                <a:gd name="connsiteY287" fmla="*/ 5898611 h 7484336"/>
                <a:gd name="connsiteX288" fmla="*/ 6812638 w 7308033"/>
                <a:gd name="connsiteY288" fmla="*/ 5958162 h 7484336"/>
                <a:gd name="connsiteX289" fmla="*/ 6776907 w 7308033"/>
                <a:gd name="connsiteY289" fmla="*/ 6017714 h 7484336"/>
                <a:gd name="connsiteX290" fmla="*/ 6750106 w 7308033"/>
                <a:gd name="connsiteY290" fmla="*/ 6062376 h 7484336"/>
                <a:gd name="connsiteX291" fmla="*/ 6724490 w 7308033"/>
                <a:gd name="connsiteY291" fmla="*/ 6119524 h 7484336"/>
                <a:gd name="connsiteX292" fmla="*/ 6444201 w 7308033"/>
                <a:gd name="connsiteY292" fmla="*/ 6194627 h 7484336"/>
                <a:gd name="connsiteX293" fmla="*/ 6494406 w 7308033"/>
                <a:gd name="connsiteY293" fmla="*/ 6117091 h 7484336"/>
                <a:gd name="connsiteX294" fmla="*/ 6541675 w 7308033"/>
                <a:gd name="connsiteY294" fmla="*/ 6026649 h 7484336"/>
                <a:gd name="connsiteX295" fmla="*/ 6628027 w 7308033"/>
                <a:gd name="connsiteY295" fmla="*/ 5886700 h 7484336"/>
                <a:gd name="connsiteX296" fmla="*/ 6708421 w 7308033"/>
                <a:gd name="connsiteY296" fmla="*/ 5743775 h 7484336"/>
                <a:gd name="connsiteX297" fmla="*/ 6738196 w 7308033"/>
                <a:gd name="connsiteY297" fmla="*/ 5690179 h 7484336"/>
                <a:gd name="connsiteX298" fmla="*/ 6762017 w 7308033"/>
                <a:gd name="connsiteY298" fmla="*/ 5639562 h 7484336"/>
                <a:gd name="connsiteX299" fmla="*/ 6800727 w 7308033"/>
                <a:gd name="connsiteY299" fmla="*/ 5544279 h 7484336"/>
                <a:gd name="connsiteX300" fmla="*/ 6884100 w 7308033"/>
                <a:gd name="connsiteY300" fmla="*/ 5362643 h 7484336"/>
                <a:gd name="connsiteX301" fmla="*/ 6916852 w 7308033"/>
                <a:gd name="connsiteY301" fmla="*/ 5240564 h 7484336"/>
                <a:gd name="connsiteX302" fmla="*/ 6997248 w 7308033"/>
                <a:gd name="connsiteY302" fmla="*/ 4996401 h 7484336"/>
                <a:gd name="connsiteX303" fmla="*/ 7032979 w 7308033"/>
                <a:gd name="connsiteY303" fmla="*/ 4805835 h 7484336"/>
                <a:gd name="connsiteX304" fmla="*/ 7080621 w 7308033"/>
                <a:gd name="connsiteY304" fmla="*/ 4576559 h 7484336"/>
                <a:gd name="connsiteX305" fmla="*/ 7091362 w 7308033"/>
                <a:gd name="connsiteY305" fmla="*/ 4536286 h 7484336"/>
                <a:gd name="connsiteX306" fmla="*/ 7083597 w 7308033"/>
                <a:gd name="connsiteY306" fmla="*/ 4534872 h 7484336"/>
                <a:gd name="connsiteX307" fmla="*/ 7086573 w 7308033"/>
                <a:gd name="connsiteY307" fmla="*/ 4460435 h 7484336"/>
                <a:gd name="connsiteX308" fmla="*/ 7088158 w 7308033"/>
                <a:gd name="connsiteY308" fmla="*/ 4454885 h 7484336"/>
                <a:gd name="connsiteX309" fmla="*/ 7086079 w 7308033"/>
                <a:gd name="connsiteY309" fmla="*/ 4455001 h 7484336"/>
                <a:gd name="connsiteX310" fmla="*/ 7082312 w 7308033"/>
                <a:gd name="connsiteY310" fmla="*/ 4455210 h 7484336"/>
                <a:gd name="connsiteX311" fmla="*/ 7083597 w 7308033"/>
                <a:gd name="connsiteY311" fmla="*/ 4469366 h 7484336"/>
                <a:gd name="connsiteX312" fmla="*/ 7080621 w 7308033"/>
                <a:gd name="connsiteY312" fmla="*/ 4543807 h 7484336"/>
                <a:gd name="connsiteX313" fmla="*/ 7068710 w 7308033"/>
                <a:gd name="connsiteY313" fmla="*/ 4588469 h 7484336"/>
                <a:gd name="connsiteX314" fmla="*/ 6997249 w 7308033"/>
                <a:gd name="connsiteY314" fmla="*/ 4701618 h 7484336"/>
                <a:gd name="connsiteX315" fmla="*/ 6979383 w 7308033"/>
                <a:gd name="connsiteY315" fmla="*/ 4799880 h 7484336"/>
                <a:gd name="connsiteX316" fmla="*/ 6961517 w 7308033"/>
                <a:gd name="connsiteY316" fmla="*/ 4832632 h 7484336"/>
                <a:gd name="connsiteX317" fmla="*/ 6931741 w 7308033"/>
                <a:gd name="connsiteY317" fmla="*/ 4975556 h 7484336"/>
                <a:gd name="connsiteX318" fmla="*/ 6898986 w 7308033"/>
                <a:gd name="connsiteY318" fmla="*/ 5088705 h 7484336"/>
                <a:gd name="connsiteX319" fmla="*/ 6863255 w 7308033"/>
                <a:gd name="connsiteY319" fmla="*/ 5198877 h 7484336"/>
                <a:gd name="connsiteX320" fmla="*/ 6842413 w 7308033"/>
                <a:gd name="connsiteY320" fmla="*/ 5285226 h 7484336"/>
                <a:gd name="connsiteX321" fmla="*/ 6818593 w 7308033"/>
                <a:gd name="connsiteY321" fmla="*/ 5374554 h 7484336"/>
                <a:gd name="connsiteX322" fmla="*/ 6837590 w 7308033"/>
                <a:gd name="connsiteY322" fmla="*/ 5345006 h 7484336"/>
                <a:gd name="connsiteX323" fmla="*/ 6854324 w 7308033"/>
                <a:gd name="connsiteY323" fmla="*/ 5282247 h 7484336"/>
                <a:gd name="connsiteX324" fmla="*/ 6869211 w 7308033"/>
                <a:gd name="connsiteY324" fmla="*/ 5192919 h 7484336"/>
                <a:gd name="connsiteX325" fmla="*/ 6904941 w 7308033"/>
                <a:gd name="connsiteY325" fmla="*/ 5082750 h 7484336"/>
                <a:gd name="connsiteX326" fmla="*/ 6937697 w 7308033"/>
                <a:gd name="connsiteY326" fmla="*/ 4969602 h 7484336"/>
                <a:gd name="connsiteX327" fmla="*/ 6967473 w 7308033"/>
                <a:gd name="connsiteY327" fmla="*/ 4826677 h 7484336"/>
                <a:gd name="connsiteX328" fmla="*/ 6985338 w 7308033"/>
                <a:gd name="connsiteY328" fmla="*/ 4793921 h 7484336"/>
                <a:gd name="connsiteX329" fmla="*/ 7003203 w 7308033"/>
                <a:gd name="connsiteY329" fmla="*/ 4695662 h 7484336"/>
                <a:gd name="connsiteX330" fmla="*/ 7074666 w 7308033"/>
                <a:gd name="connsiteY330" fmla="*/ 4582514 h 7484336"/>
                <a:gd name="connsiteX331" fmla="*/ 7027025 w 7308033"/>
                <a:gd name="connsiteY331" fmla="*/ 4811787 h 7484336"/>
                <a:gd name="connsiteX332" fmla="*/ 6991293 w 7308033"/>
                <a:gd name="connsiteY332" fmla="*/ 5002353 h 7484336"/>
                <a:gd name="connsiteX333" fmla="*/ 6910897 w 7308033"/>
                <a:gd name="connsiteY333" fmla="*/ 5246516 h 7484336"/>
                <a:gd name="connsiteX334" fmla="*/ 6894994 w 7308033"/>
                <a:gd name="connsiteY334" fmla="*/ 5271255 h 7484336"/>
                <a:gd name="connsiteX335" fmla="*/ 6888195 w 7308033"/>
                <a:gd name="connsiteY335" fmla="*/ 5308303 h 7484336"/>
                <a:gd name="connsiteX336" fmla="*/ 6866235 w 7308033"/>
                <a:gd name="connsiteY336" fmla="*/ 5371578 h 7484336"/>
                <a:gd name="connsiteX337" fmla="*/ 6782861 w 7308033"/>
                <a:gd name="connsiteY337" fmla="*/ 5553209 h 7484336"/>
                <a:gd name="connsiteX338" fmla="*/ 6744152 w 7308033"/>
                <a:gd name="connsiteY338" fmla="*/ 5648492 h 7484336"/>
                <a:gd name="connsiteX339" fmla="*/ 6720330 w 7308033"/>
                <a:gd name="connsiteY339" fmla="*/ 5699113 h 7484336"/>
                <a:gd name="connsiteX340" fmla="*/ 6690554 w 7308033"/>
                <a:gd name="connsiteY340" fmla="*/ 5752710 h 7484336"/>
                <a:gd name="connsiteX341" fmla="*/ 6610162 w 7308033"/>
                <a:gd name="connsiteY341" fmla="*/ 5895635 h 7484336"/>
                <a:gd name="connsiteX342" fmla="*/ 6523810 w 7308033"/>
                <a:gd name="connsiteY342" fmla="*/ 6035579 h 7484336"/>
                <a:gd name="connsiteX343" fmla="*/ 6476540 w 7308033"/>
                <a:gd name="connsiteY343" fmla="*/ 6127141 h 7484336"/>
                <a:gd name="connsiteX344" fmla="*/ 6429810 w 7308033"/>
                <a:gd name="connsiteY344" fmla="*/ 6198484 h 7484336"/>
                <a:gd name="connsiteX345" fmla="*/ 6336174 w 7308033"/>
                <a:gd name="connsiteY345" fmla="*/ 6223573 h 7484336"/>
                <a:gd name="connsiteX346" fmla="*/ 6354089 w 7308033"/>
                <a:gd name="connsiteY346" fmla="*/ 6196370 h 7484336"/>
                <a:gd name="connsiteX347" fmla="*/ 6446392 w 7308033"/>
                <a:gd name="connsiteY347" fmla="*/ 6074290 h 7484336"/>
                <a:gd name="connsiteX348" fmla="*/ 6485103 w 7308033"/>
                <a:gd name="connsiteY348" fmla="*/ 6008783 h 7484336"/>
                <a:gd name="connsiteX349" fmla="*/ 6523809 w 7308033"/>
                <a:gd name="connsiteY349" fmla="*/ 5937321 h 7484336"/>
                <a:gd name="connsiteX350" fmla="*/ 6534834 w 7308033"/>
                <a:gd name="connsiteY350" fmla="*/ 5919741 h 7484336"/>
                <a:gd name="connsiteX351" fmla="*/ 6593762 w 7308033"/>
                <a:gd name="connsiteY351" fmla="*/ 5834622 h 7484336"/>
                <a:gd name="connsiteX352" fmla="*/ 6604206 w 7308033"/>
                <a:gd name="connsiteY352" fmla="*/ 5821193 h 7484336"/>
                <a:gd name="connsiteX353" fmla="*/ 6605697 w 7308033"/>
                <a:gd name="connsiteY353" fmla="*/ 5817382 h 7484336"/>
                <a:gd name="connsiteX354" fmla="*/ 6593762 w 7308033"/>
                <a:gd name="connsiteY354" fmla="*/ 5834622 h 7484336"/>
                <a:gd name="connsiteX355" fmla="*/ 6565125 w 7308033"/>
                <a:gd name="connsiteY355" fmla="*/ 5871441 h 7484336"/>
                <a:gd name="connsiteX356" fmla="*/ 6534834 w 7308033"/>
                <a:gd name="connsiteY356" fmla="*/ 5919741 h 7484336"/>
                <a:gd name="connsiteX357" fmla="*/ 6526789 w 7308033"/>
                <a:gd name="connsiteY357" fmla="*/ 5931363 h 7484336"/>
                <a:gd name="connsiteX358" fmla="*/ 6488078 w 7308033"/>
                <a:gd name="connsiteY358" fmla="*/ 6002825 h 7484336"/>
                <a:gd name="connsiteX359" fmla="*/ 6449371 w 7308033"/>
                <a:gd name="connsiteY359" fmla="*/ 6068331 h 7484336"/>
                <a:gd name="connsiteX360" fmla="*/ 6357065 w 7308033"/>
                <a:gd name="connsiteY360" fmla="*/ 6190414 h 7484336"/>
                <a:gd name="connsiteX361" fmla="*/ 6335765 w 7308033"/>
                <a:gd name="connsiteY361" fmla="*/ 6223683 h 7484336"/>
                <a:gd name="connsiteX362" fmla="*/ 6265251 w 7308033"/>
                <a:gd name="connsiteY362" fmla="*/ 6242577 h 7484336"/>
                <a:gd name="connsiteX363" fmla="*/ 6265470 w 7308033"/>
                <a:gd name="connsiteY363" fmla="*/ 6242204 h 7484336"/>
                <a:gd name="connsiteX364" fmla="*/ 6267736 w 7308033"/>
                <a:gd name="connsiteY364" fmla="*/ 6235077 h 7484336"/>
                <a:gd name="connsiteX365" fmla="*/ 6345154 w 7308033"/>
                <a:gd name="connsiteY365" fmla="*/ 6115973 h 7484336"/>
                <a:gd name="connsiteX366" fmla="*/ 6368975 w 7308033"/>
                <a:gd name="connsiteY366" fmla="*/ 6080242 h 7484336"/>
                <a:gd name="connsiteX367" fmla="*/ 6400648 w 7308033"/>
                <a:gd name="connsiteY367" fmla="*/ 6036311 h 7484336"/>
                <a:gd name="connsiteX368" fmla="*/ 6410661 w 7308033"/>
                <a:gd name="connsiteY368" fmla="*/ 6017714 h 7484336"/>
                <a:gd name="connsiteX369" fmla="*/ 6473189 w 7308033"/>
                <a:gd name="connsiteY369" fmla="*/ 5910521 h 7484336"/>
                <a:gd name="connsiteX370" fmla="*/ 6595272 w 7308033"/>
                <a:gd name="connsiteY370" fmla="*/ 5657424 h 7484336"/>
                <a:gd name="connsiteX371" fmla="*/ 6714376 w 7308033"/>
                <a:gd name="connsiteY371" fmla="*/ 5386465 h 7484336"/>
                <a:gd name="connsiteX372" fmla="*/ 6749362 w 7308033"/>
                <a:gd name="connsiteY372" fmla="*/ 5276292 h 7484336"/>
                <a:gd name="connsiteX373" fmla="*/ 6760782 w 7308033"/>
                <a:gd name="connsiteY373" fmla="*/ 5233196 h 7484336"/>
                <a:gd name="connsiteX374" fmla="*/ 6673915 w 7308033"/>
                <a:gd name="connsiteY374" fmla="*/ 5470534 h 7484336"/>
                <a:gd name="connsiteX375" fmla="*/ 6491183 w 7308033"/>
                <a:gd name="connsiteY375" fmla="*/ 5844051 h 7484336"/>
                <a:gd name="connsiteX376" fmla="*/ 6464429 w 7308033"/>
                <a:gd name="connsiteY376" fmla="*/ 5886350 h 7484336"/>
                <a:gd name="connsiteX377" fmla="*/ 6464258 w 7308033"/>
                <a:gd name="connsiteY377" fmla="*/ 5886700 h 7484336"/>
                <a:gd name="connsiteX378" fmla="*/ 6401726 w 7308033"/>
                <a:gd name="connsiteY378" fmla="*/ 5993893 h 7484336"/>
                <a:gd name="connsiteX379" fmla="*/ 6339199 w 7308033"/>
                <a:gd name="connsiteY379" fmla="*/ 6110021 h 7484336"/>
                <a:gd name="connsiteX380" fmla="*/ 6267736 w 7308033"/>
                <a:gd name="connsiteY380" fmla="*/ 6199349 h 7484336"/>
                <a:gd name="connsiteX381" fmla="*/ 6234610 w 7308033"/>
                <a:gd name="connsiteY381" fmla="*/ 6249967 h 7484336"/>
                <a:gd name="connsiteX382" fmla="*/ 6234112 w 7308033"/>
                <a:gd name="connsiteY382" fmla="*/ 6250921 h 7484336"/>
                <a:gd name="connsiteX383" fmla="*/ 1630942 w 7308033"/>
                <a:gd name="connsiteY383" fmla="*/ 7484336 h 7484336"/>
                <a:gd name="connsiteX384" fmla="*/ 75670 w 7308033"/>
                <a:gd name="connsiteY384" fmla="*/ 1679985 h 7484336"/>
                <a:gd name="connsiteX385" fmla="*/ 151760 w 7308033"/>
                <a:gd name="connsiteY385" fmla="*/ 1595990 h 7484336"/>
                <a:gd name="connsiteX386" fmla="*/ 202378 w 7308033"/>
                <a:gd name="connsiteY386" fmla="*/ 1533459 h 7484336"/>
                <a:gd name="connsiteX387" fmla="*/ 252998 w 7308033"/>
                <a:gd name="connsiteY387" fmla="*/ 1473907 h 7484336"/>
                <a:gd name="connsiteX388" fmla="*/ 434630 w 7308033"/>
                <a:gd name="connsiteY388" fmla="*/ 1259520 h 7484336"/>
                <a:gd name="connsiteX389" fmla="*/ 438539 w 7308033"/>
                <a:gd name="connsiteY389" fmla="*/ 1253836 h 7484336"/>
                <a:gd name="connsiteX390" fmla="*/ 441521 w 7308033"/>
                <a:gd name="connsiteY390" fmla="*/ 1250083 h 7484336"/>
                <a:gd name="connsiteX391" fmla="*/ 443846 w 7308033"/>
                <a:gd name="connsiteY391" fmla="*/ 1246116 h 7484336"/>
                <a:gd name="connsiteX392" fmla="*/ 453049 w 7308033"/>
                <a:gd name="connsiteY392" fmla="*/ 1232733 h 7484336"/>
                <a:gd name="connsiteX393" fmla="*/ 483515 w 7308033"/>
                <a:gd name="connsiteY393" fmla="*/ 1198305 h 7484336"/>
                <a:gd name="connsiteX394" fmla="*/ 485826 w 7308033"/>
                <a:gd name="connsiteY394" fmla="*/ 1195883 h 7484336"/>
                <a:gd name="connsiteX395" fmla="*/ 485254 w 7308033"/>
                <a:gd name="connsiteY395" fmla="*/ 1196339 h 7484336"/>
                <a:gd name="connsiteX396" fmla="*/ 483515 w 7308033"/>
                <a:gd name="connsiteY396" fmla="*/ 1198305 h 7484336"/>
                <a:gd name="connsiteX397" fmla="*/ 459198 w 7308033"/>
                <a:gd name="connsiteY397" fmla="*/ 1223789 h 7484336"/>
                <a:gd name="connsiteX398" fmla="*/ 453049 w 7308033"/>
                <a:gd name="connsiteY398" fmla="*/ 1232733 h 7484336"/>
                <a:gd name="connsiteX399" fmla="*/ 449032 w 7308033"/>
                <a:gd name="connsiteY399" fmla="*/ 1237272 h 7484336"/>
                <a:gd name="connsiteX400" fmla="*/ 443846 w 7308033"/>
                <a:gd name="connsiteY400" fmla="*/ 1246116 h 7484336"/>
                <a:gd name="connsiteX401" fmla="*/ 438539 w 7308033"/>
                <a:gd name="connsiteY401" fmla="*/ 1253836 h 7484336"/>
                <a:gd name="connsiteX402" fmla="*/ 431654 w 7308033"/>
                <a:gd name="connsiteY402" fmla="*/ 1262500 h 7484336"/>
                <a:gd name="connsiteX403" fmla="*/ 250022 w 7308033"/>
                <a:gd name="connsiteY403" fmla="*/ 1476886 h 7484336"/>
                <a:gd name="connsiteX404" fmla="*/ 199402 w 7308033"/>
                <a:gd name="connsiteY404" fmla="*/ 1536438 h 7484336"/>
                <a:gd name="connsiteX405" fmla="*/ 148784 w 7308033"/>
                <a:gd name="connsiteY405" fmla="*/ 1598966 h 7484336"/>
                <a:gd name="connsiteX406" fmla="*/ 75627 w 7308033"/>
                <a:gd name="connsiteY406" fmla="*/ 1679824 h 7484336"/>
                <a:gd name="connsiteX407" fmla="*/ 58982 w 7308033"/>
                <a:gd name="connsiteY407" fmla="*/ 1617705 h 7484336"/>
                <a:gd name="connsiteX408" fmla="*/ 170371 w 7308033"/>
                <a:gd name="connsiteY408" fmla="*/ 1479863 h 7484336"/>
                <a:gd name="connsiteX409" fmla="*/ 443564 w 7308033"/>
                <a:gd name="connsiteY409" fmla="*/ 1191037 h 7484336"/>
                <a:gd name="connsiteX410" fmla="*/ 580533 w 7308033"/>
                <a:gd name="connsiteY410" fmla="*/ 1065979 h 7484336"/>
                <a:gd name="connsiteX411" fmla="*/ 908069 w 7308033"/>
                <a:gd name="connsiteY411" fmla="*/ 809905 h 7484336"/>
                <a:gd name="connsiteX412" fmla="*/ 1021217 w 7308033"/>
                <a:gd name="connsiteY412" fmla="*/ 720578 h 7484336"/>
                <a:gd name="connsiteX413" fmla="*/ 1170097 w 7308033"/>
                <a:gd name="connsiteY413" fmla="*/ 643160 h 7484336"/>
                <a:gd name="connsiteX414" fmla="*/ 1265380 w 7308033"/>
                <a:gd name="connsiteY414" fmla="*/ 592540 h 7484336"/>
                <a:gd name="connsiteX415" fmla="*/ 1316001 w 7308033"/>
                <a:gd name="connsiteY415" fmla="*/ 565743 h 7484336"/>
                <a:gd name="connsiteX416" fmla="*/ 1372573 w 7308033"/>
                <a:gd name="connsiteY416" fmla="*/ 544898 h 7484336"/>
                <a:gd name="connsiteX417" fmla="*/ 1560163 w 7308033"/>
                <a:gd name="connsiteY417" fmla="*/ 461525 h 7484336"/>
                <a:gd name="connsiteX418" fmla="*/ 1811397 w 7308033"/>
                <a:gd name="connsiteY418" fmla="*/ 355077 h 7484336"/>
                <a:gd name="connsiteX419" fmla="*/ 1124673 w 7308033"/>
                <a:gd name="connsiteY419" fmla="*/ 520067 h 7484336"/>
                <a:gd name="connsiteX420" fmla="*/ 2022132 w 7308033"/>
                <a:gd name="connsiteY420" fmla="*/ 279593 h 7484336"/>
                <a:gd name="connsiteX421" fmla="*/ 1806557 w 7308033"/>
                <a:gd name="connsiteY421" fmla="*/ 355076 h 7484336"/>
                <a:gd name="connsiteX422" fmla="*/ 1554205 w 7308033"/>
                <a:gd name="connsiteY422" fmla="*/ 461525 h 7484336"/>
                <a:gd name="connsiteX423" fmla="*/ 1366618 w 7308033"/>
                <a:gd name="connsiteY423" fmla="*/ 544898 h 7484336"/>
                <a:gd name="connsiteX424" fmla="*/ 1310042 w 7308033"/>
                <a:gd name="connsiteY424" fmla="*/ 565740 h 7484336"/>
                <a:gd name="connsiteX425" fmla="*/ 1259425 w 7308033"/>
                <a:gd name="connsiteY425" fmla="*/ 592540 h 7484336"/>
                <a:gd name="connsiteX426" fmla="*/ 1164142 w 7308033"/>
                <a:gd name="connsiteY426" fmla="*/ 643157 h 7484336"/>
                <a:gd name="connsiteX427" fmla="*/ 1015262 w 7308033"/>
                <a:gd name="connsiteY427" fmla="*/ 720574 h 7484336"/>
                <a:gd name="connsiteX428" fmla="*/ 902114 w 7308033"/>
                <a:gd name="connsiteY428" fmla="*/ 809902 h 7484336"/>
                <a:gd name="connsiteX429" fmla="*/ 574578 w 7308033"/>
                <a:gd name="connsiteY429" fmla="*/ 1065975 h 7484336"/>
                <a:gd name="connsiteX430" fmla="*/ 506130 w 7308033"/>
                <a:gd name="connsiteY430" fmla="*/ 1125496 h 7484336"/>
                <a:gd name="connsiteX431" fmla="*/ 439166 w 7308033"/>
                <a:gd name="connsiteY431" fmla="*/ 1186639 h 7484336"/>
                <a:gd name="connsiteX432" fmla="*/ 440585 w 7308033"/>
                <a:gd name="connsiteY432" fmla="*/ 1188058 h 7484336"/>
                <a:gd name="connsiteX433" fmla="*/ 167392 w 7308033"/>
                <a:gd name="connsiteY433" fmla="*/ 1478001 h 7484336"/>
                <a:gd name="connsiteX434" fmla="*/ 57891 w 7308033"/>
                <a:gd name="connsiteY434" fmla="*/ 1613630 h 7484336"/>
                <a:gd name="connsiteX435" fmla="*/ 0 w 7308033"/>
                <a:gd name="connsiteY435" fmla="*/ 1397579 h 7484336"/>
                <a:gd name="connsiteX436" fmla="*/ 20746 w 7308033"/>
                <a:gd name="connsiteY436" fmla="*/ 1378624 h 7484336"/>
                <a:gd name="connsiteX437" fmla="*/ 23259 w 7308033"/>
                <a:gd name="connsiteY437" fmla="*/ 1423427 h 7484336"/>
                <a:gd name="connsiteX438" fmla="*/ 16526 w 7308033"/>
                <a:gd name="connsiteY438" fmla="*/ 1442259 h 7484336"/>
                <a:gd name="connsiteX439" fmla="*/ 113050 w 7308033"/>
                <a:gd name="connsiteY439" fmla="*/ 1342893 h 7484336"/>
                <a:gd name="connsiteX440" fmla="*/ 160691 w 7308033"/>
                <a:gd name="connsiteY440" fmla="*/ 1280365 h 7484336"/>
                <a:gd name="connsiteX441" fmla="*/ 223222 w 7308033"/>
                <a:gd name="connsiteY441" fmla="*/ 1220813 h 7484336"/>
                <a:gd name="connsiteX442" fmla="*/ 228612 w 7308033"/>
                <a:gd name="connsiteY442" fmla="*/ 1226800 h 7484336"/>
                <a:gd name="connsiteX443" fmla="*/ 226201 w 7308033"/>
                <a:gd name="connsiteY443" fmla="*/ 1223789 h 7484336"/>
                <a:gd name="connsiteX444" fmla="*/ 303619 w 7308033"/>
                <a:gd name="connsiteY444" fmla="*/ 1146372 h 7484336"/>
                <a:gd name="connsiteX445" fmla="*/ 381036 w 7308033"/>
                <a:gd name="connsiteY445" fmla="*/ 1074910 h 7484336"/>
                <a:gd name="connsiteX446" fmla="*/ 464409 w 7308033"/>
                <a:gd name="connsiteY446" fmla="*/ 985582 h 7484336"/>
                <a:gd name="connsiteX447" fmla="*/ 580534 w 7308033"/>
                <a:gd name="connsiteY447" fmla="*/ 899230 h 7484336"/>
                <a:gd name="connsiteX448" fmla="*/ 705592 w 7308033"/>
                <a:gd name="connsiteY448" fmla="*/ 806926 h 7484336"/>
                <a:gd name="connsiteX449" fmla="*/ 780365 w 7308033"/>
                <a:gd name="connsiteY449" fmla="*/ 754761 h 7484336"/>
                <a:gd name="connsiteX450" fmla="*/ 830651 w 7308033"/>
                <a:gd name="connsiteY450" fmla="*/ 708664 h 7484336"/>
                <a:gd name="connsiteX451" fmla="*/ 919979 w 7308033"/>
                <a:gd name="connsiteY451" fmla="*/ 655067 h 7484336"/>
                <a:gd name="connsiteX452" fmla="*/ 1015262 w 7308033"/>
                <a:gd name="connsiteY452" fmla="*/ 604450 h 7484336"/>
                <a:gd name="connsiteX453" fmla="*/ 1027876 w 7308033"/>
                <a:gd name="connsiteY453" fmla="*/ 597963 h 7484336"/>
                <a:gd name="connsiteX454" fmla="*/ 1060299 w 7308033"/>
                <a:gd name="connsiteY454" fmla="*/ 566115 h 7484336"/>
                <a:gd name="connsiteX455" fmla="*/ 1113524 w 7308033"/>
                <a:gd name="connsiteY455" fmla="*/ 527032 h 74843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</a:cxnLst>
              <a:rect l="l" t="t" r="r" b="b"/>
              <a:pathLst>
                <a:path w="7308033" h="7484336">
                  <a:moveTo>
                    <a:pt x="6913876" y="5776530"/>
                  </a:moveTo>
                  <a:cubicBezTo>
                    <a:pt x="6904942" y="5815238"/>
                    <a:pt x="6893031" y="5850969"/>
                    <a:pt x="6875166" y="5892655"/>
                  </a:cubicBezTo>
                  <a:cubicBezTo>
                    <a:pt x="6857300" y="5931366"/>
                    <a:pt x="6836458" y="5973052"/>
                    <a:pt x="6806682" y="6017714"/>
                  </a:cubicBezTo>
                  <a:cubicBezTo>
                    <a:pt x="6794772" y="6041535"/>
                    <a:pt x="6782862" y="6064611"/>
                    <a:pt x="6771323" y="6086199"/>
                  </a:cubicBezTo>
                  <a:lnTo>
                    <a:pt x="6757742" y="6110614"/>
                  </a:lnTo>
                  <a:lnTo>
                    <a:pt x="6727685" y="6118668"/>
                  </a:lnTo>
                  <a:lnTo>
                    <a:pt x="6753086" y="6059400"/>
                  </a:lnTo>
                  <a:cubicBezTo>
                    <a:pt x="6764996" y="6041535"/>
                    <a:pt x="6770951" y="6029624"/>
                    <a:pt x="6779882" y="6014738"/>
                  </a:cubicBezTo>
                  <a:cubicBezTo>
                    <a:pt x="6791793" y="5993894"/>
                    <a:pt x="6803704" y="5976028"/>
                    <a:pt x="6815614" y="5955186"/>
                  </a:cubicBezTo>
                  <a:cubicBezTo>
                    <a:pt x="6827524" y="5934342"/>
                    <a:pt x="6836459" y="5916476"/>
                    <a:pt x="6848369" y="5895635"/>
                  </a:cubicBezTo>
                  <a:cubicBezTo>
                    <a:pt x="6869210" y="5856924"/>
                    <a:pt x="6893031" y="5818217"/>
                    <a:pt x="6913876" y="5776530"/>
                  </a:cubicBezTo>
                  <a:close/>
                  <a:moveTo>
                    <a:pt x="6721144" y="5521292"/>
                  </a:moveTo>
                  <a:lnTo>
                    <a:pt x="6648868" y="5648492"/>
                  </a:lnTo>
                  <a:lnTo>
                    <a:pt x="6647540" y="5651550"/>
                  </a:lnTo>
                  <a:lnTo>
                    <a:pt x="6720331" y="5523433"/>
                  </a:lnTo>
                  <a:close/>
                  <a:moveTo>
                    <a:pt x="7114698" y="4793131"/>
                  </a:moveTo>
                  <a:lnTo>
                    <a:pt x="7113630" y="4798399"/>
                  </a:lnTo>
                  <a:lnTo>
                    <a:pt x="7122304" y="4808811"/>
                  </a:lnTo>
                  <a:cubicBezTo>
                    <a:pt x="7131239" y="4817745"/>
                    <a:pt x="7140170" y="4829656"/>
                    <a:pt x="7149104" y="4838587"/>
                  </a:cubicBezTo>
                  <a:lnTo>
                    <a:pt x="7157044" y="4831309"/>
                  </a:lnTo>
                  <a:lnTo>
                    <a:pt x="7159029" y="4829985"/>
                  </a:lnTo>
                  <a:lnTo>
                    <a:pt x="7166970" y="4826677"/>
                  </a:lnTo>
                  <a:lnTo>
                    <a:pt x="7167420" y="4824391"/>
                  </a:lnTo>
                  <a:lnTo>
                    <a:pt x="7159029" y="4829985"/>
                  </a:lnTo>
                  <a:lnTo>
                    <a:pt x="7158037" y="4830399"/>
                  </a:lnTo>
                  <a:lnTo>
                    <a:pt x="7157044" y="4831309"/>
                  </a:lnTo>
                  <a:lnTo>
                    <a:pt x="7155060" y="4832632"/>
                  </a:lnTo>
                  <a:cubicBezTo>
                    <a:pt x="7143149" y="4826677"/>
                    <a:pt x="7134218" y="4814766"/>
                    <a:pt x="7125284" y="4805832"/>
                  </a:cubicBezTo>
                  <a:close/>
                  <a:moveTo>
                    <a:pt x="7152080" y="4391948"/>
                  </a:moveTo>
                  <a:lnTo>
                    <a:pt x="7117409" y="4536420"/>
                  </a:lnTo>
                  <a:lnTo>
                    <a:pt x="7117412" y="4536420"/>
                  </a:lnTo>
                  <a:lnTo>
                    <a:pt x="7152083" y="4391952"/>
                  </a:lnTo>
                  <a:close/>
                  <a:moveTo>
                    <a:pt x="7178880" y="4362173"/>
                  </a:moveTo>
                  <a:cubicBezTo>
                    <a:pt x="7172925" y="4374083"/>
                    <a:pt x="7166970" y="4383017"/>
                    <a:pt x="7161015" y="4400883"/>
                  </a:cubicBezTo>
                  <a:lnTo>
                    <a:pt x="7156923" y="4482020"/>
                  </a:lnTo>
                  <a:cubicBezTo>
                    <a:pt x="7156551" y="4505097"/>
                    <a:pt x="7156550" y="4527429"/>
                    <a:pt x="7155060" y="4558694"/>
                  </a:cubicBezTo>
                  <a:lnTo>
                    <a:pt x="7125284" y="4650316"/>
                  </a:lnTo>
                  <a:lnTo>
                    <a:pt x="7125283" y="4660782"/>
                  </a:lnTo>
                  <a:lnTo>
                    <a:pt x="7161015" y="4558693"/>
                  </a:lnTo>
                  <a:cubicBezTo>
                    <a:pt x="7163993" y="4496163"/>
                    <a:pt x="7161014" y="4469366"/>
                    <a:pt x="7166970" y="4400880"/>
                  </a:cubicBezTo>
                  <a:lnTo>
                    <a:pt x="7180853" y="4370804"/>
                  </a:lnTo>
                  <a:close/>
                  <a:moveTo>
                    <a:pt x="7050842" y="4234134"/>
                  </a:moveTo>
                  <a:lnTo>
                    <a:pt x="7031332" y="4280253"/>
                  </a:lnTo>
                  <a:lnTo>
                    <a:pt x="7024045" y="4347286"/>
                  </a:lnTo>
                  <a:lnTo>
                    <a:pt x="7014651" y="4315972"/>
                  </a:lnTo>
                  <a:lnTo>
                    <a:pt x="7011215" y="4320392"/>
                  </a:lnTo>
                  <a:lnTo>
                    <a:pt x="7021069" y="4353241"/>
                  </a:lnTo>
                  <a:cubicBezTo>
                    <a:pt x="7018090" y="4368128"/>
                    <a:pt x="7018090" y="4383017"/>
                    <a:pt x="7015114" y="4400882"/>
                  </a:cubicBezTo>
                  <a:cubicBezTo>
                    <a:pt x="7021069" y="4409814"/>
                    <a:pt x="7024045" y="4424704"/>
                    <a:pt x="7027025" y="4439590"/>
                  </a:cubicBezTo>
                  <a:lnTo>
                    <a:pt x="7036255" y="4439077"/>
                  </a:lnTo>
                  <a:lnTo>
                    <a:pt x="7030001" y="4418745"/>
                  </a:lnTo>
                  <a:cubicBezTo>
                    <a:pt x="7032977" y="4400880"/>
                    <a:pt x="7032977" y="4385993"/>
                    <a:pt x="7035955" y="4371104"/>
                  </a:cubicBezTo>
                  <a:cubicBezTo>
                    <a:pt x="7041911" y="4329417"/>
                    <a:pt x="7044887" y="4281776"/>
                    <a:pt x="7050842" y="4234134"/>
                  </a:cubicBezTo>
                  <a:close/>
                  <a:moveTo>
                    <a:pt x="7300963" y="4153741"/>
                  </a:moveTo>
                  <a:cubicBezTo>
                    <a:pt x="7303939" y="4156717"/>
                    <a:pt x="7303939" y="4156717"/>
                    <a:pt x="7306918" y="4156717"/>
                  </a:cubicBezTo>
                  <a:cubicBezTo>
                    <a:pt x="7306918" y="4207338"/>
                    <a:pt x="7303939" y="4249024"/>
                    <a:pt x="7303939" y="4281775"/>
                  </a:cubicBezTo>
                  <a:cubicBezTo>
                    <a:pt x="7303939" y="4314531"/>
                    <a:pt x="7306918" y="4341328"/>
                    <a:pt x="7306918" y="4368127"/>
                  </a:cubicBezTo>
                  <a:cubicBezTo>
                    <a:pt x="7309894" y="4418745"/>
                    <a:pt x="7306918" y="4457456"/>
                    <a:pt x="7297984" y="4525938"/>
                  </a:cubicBezTo>
                  <a:cubicBezTo>
                    <a:pt x="7300963" y="4543804"/>
                    <a:pt x="7295008" y="4573580"/>
                    <a:pt x="7289052" y="4615266"/>
                  </a:cubicBezTo>
                  <a:cubicBezTo>
                    <a:pt x="7280118" y="4653976"/>
                    <a:pt x="7271187" y="4701618"/>
                    <a:pt x="7262253" y="4746280"/>
                  </a:cubicBezTo>
                  <a:cubicBezTo>
                    <a:pt x="7259277" y="4782012"/>
                    <a:pt x="7259277" y="4820722"/>
                    <a:pt x="7253322" y="4856452"/>
                  </a:cubicBezTo>
                  <a:cubicBezTo>
                    <a:pt x="7232476" y="4921960"/>
                    <a:pt x="7229500" y="4975557"/>
                    <a:pt x="7208656" y="5058929"/>
                  </a:cubicBezTo>
                  <a:cubicBezTo>
                    <a:pt x="7193769" y="5118481"/>
                    <a:pt x="7181859" y="5178033"/>
                    <a:pt x="7166969" y="5234606"/>
                  </a:cubicBezTo>
                  <a:cubicBezTo>
                    <a:pt x="7131239" y="5270337"/>
                    <a:pt x="7134217" y="5216740"/>
                    <a:pt x="7092532" y="5267360"/>
                  </a:cubicBezTo>
                  <a:cubicBezTo>
                    <a:pt x="7092532" y="5264381"/>
                    <a:pt x="7095507" y="5252471"/>
                    <a:pt x="7098487" y="5249495"/>
                  </a:cubicBezTo>
                  <a:cubicBezTo>
                    <a:pt x="7101462" y="5201854"/>
                    <a:pt x="7089552" y="5192922"/>
                    <a:pt x="7110397" y="5124436"/>
                  </a:cubicBezTo>
                  <a:cubicBezTo>
                    <a:pt x="7125283" y="5082750"/>
                    <a:pt x="7143149" y="5038088"/>
                    <a:pt x="7155060" y="4993422"/>
                  </a:cubicBezTo>
                  <a:lnTo>
                    <a:pt x="7190791" y="4972581"/>
                  </a:lnTo>
                  <a:lnTo>
                    <a:pt x="7190791" y="4972577"/>
                  </a:lnTo>
                  <a:cubicBezTo>
                    <a:pt x="7217590" y="4853473"/>
                    <a:pt x="7208656" y="4826677"/>
                    <a:pt x="7229501" y="4746280"/>
                  </a:cubicBezTo>
                  <a:cubicBezTo>
                    <a:pt x="7235456" y="4710549"/>
                    <a:pt x="7244387" y="4674818"/>
                    <a:pt x="7250343" y="4639087"/>
                  </a:cubicBezTo>
                  <a:cubicBezTo>
                    <a:pt x="7256297" y="4603356"/>
                    <a:pt x="7262252" y="4564648"/>
                    <a:pt x="7268208" y="4528918"/>
                  </a:cubicBezTo>
                  <a:cubicBezTo>
                    <a:pt x="7274163" y="4493187"/>
                    <a:pt x="7277142" y="4457456"/>
                    <a:pt x="7283097" y="4424700"/>
                  </a:cubicBezTo>
                  <a:cubicBezTo>
                    <a:pt x="7286073" y="4391948"/>
                    <a:pt x="7289052" y="4359193"/>
                    <a:pt x="7289052" y="4326441"/>
                  </a:cubicBezTo>
                  <a:cubicBezTo>
                    <a:pt x="7286073" y="4302621"/>
                    <a:pt x="7289053" y="4272845"/>
                    <a:pt x="7292029" y="4243069"/>
                  </a:cubicBezTo>
                  <a:cubicBezTo>
                    <a:pt x="7295007" y="4228179"/>
                    <a:pt x="7295007" y="4213293"/>
                    <a:pt x="7297984" y="4198403"/>
                  </a:cubicBezTo>
                  <a:cubicBezTo>
                    <a:pt x="7297984" y="4183517"/>
                    <a:pt x="7300963" y="4168627"/>
                    <a:pt x="7300963" y="4153741"/>
                  </a:cubicBezTo>
                  <a:close/>
                  <a:moveTo>
                    <a:pt x="4874223" y="452594"/>
                  </a:moveTo>
                  <a:cubicBezTo>
                    <a:pt x="4942706" y="479391"/>
                    <a:pt x="4990348" y="500236"/>
                    <a:pt x="5026078" y="521077"/>
                  </a:cubicBezTo>
                  <a:cubicBezTo>
                    <a:pt x="5061809" y="538943"/>
                    <a:pt x="5082655" y="556808"/>
                    <a:pt x="5091585" y="574674"/>
                  </a:cubicBezTo>
                  <a:cubicBezTo>
                    <a:pt x="5035013" y="544898"/>
                    <a:pt x="4984392" y="524057"/>
                    <a:pt x="4945685" y="503212"/>
                  </a:cubicBezTo>
                  <a:cubicBezTo>
                    <a:pt x="4906975" y="482370"/>
                    <a:pt x="4883154" y="464505"/>
                    <a:pt x="4874223" y="452594"/>
                  </a:cubicBezTo>
                  <a:close/>
                  <a:moveTo>
                    <a:pt x="4379943" y="235228"/>
                  </a:moveTo>
                  <a:cubicBezTo>
                    <a:pt x="4406739" y="235228"/>
                    <a:pt x="4451404" y="244160"/>
                    <a:pt x="4499046" y="262025"/>
                  </a:cubicBezTo>
                  <a:cubicBezTo>
                    <a:pt x="4549663" y="282870"/>
                    <a:pt x="4606240" y="312646"/>
                    <a:pt x="4665792" y="345398"/>
                  </a:cubicBezTo>
                  <a:cubicBezTo>
                    <a:pt x="4505002" y="294780"/>
                    <a:pt x="4397808" y="262025"/>
                    <a:pt x="4379943" y="235228"/>
                  </a:cubicBezTo>
                  <a:close/>
                  <a:moveTo>
                    <a:pt x="3998811" y="128035"/>
                  </a:moveTo>
                  <a:cubicBezTo>
                    <a:pt x="4040496" y="131011"/>
                    <a:pt x="4079204" y="133990"/>
                    <a:pt x="4120890" y="136966"/>
                  </a:cubicBezTo>
                  <a:cubicBezTo>
                    <a:pt x="4171511" y="151856"/>
                    <a:pt x="4219152" y="175677"/>
                    <a:pt x="4269770" y="196518"/>
                  </a:cubicBezTo>
                  <a:cubicBezTo>
                    <a:pt x="4198308" y="187587"/>
                    <a:pt x="4132800" y="172697"/>
                    <a:pt x="4085159" y="163766"/>
                  </a:cubicBezTo>
                  <a:cubicBezTo>
                    <a:pt x="4037517" y="151856"/>
                    <a:pt x="4004766" y="139945"/>
                    <a:pt x="3998811" y="128035"/>
                  </a:cubicBezTo>
                  <a:close/>
                  <a:moveTo>
                    <a:pt x="550622" y="992975"/>
                  </a:moveTo>
                  <a:cubicBezTo>
                    <a:pt x="546123" y="994683"/>
                    <a:pt x="540937" y="997078"/>
                    <a:pt x="535712" y="999512"/>
                  </a:cubicBezTo>
                  <a:lnTo>
                    <a:pt x="516599" y="1006608"/>
                  </a:lnTo>
                  <a:lnTo>
                    <a:pt x="512050" y="1012379"/>
                  </a:lnTo>
                  <a:cubicBezTo>
                    <a:pt x="500140" y="1021313"/>
                    <a:pt x="488230" y="1030244"/>
                    <a:pt x="479295" y="1042154"/>
                  </a:cubicBezTo>
                  <a:cubicBezTo>
                    <a:pt x="449519" y="1060020"/>
                    <a:pt x="425699" y="1074910"/>
                    <a:pt x="395923" y="1095751"/>
                  </a:cubicBezTo>
                  <a:lnTo>
                    <a:pt x="339350" y="1158282"/>
                  </a:lnTo>
                  <a:lnTo>
                    <a:pt x="285753" y="1220810"/>
                  </a:lnTo>
                  <a:cubicBezTo>
                    <a:pt x="273843" y="1229744"/>
                    <a:pt x="264909" y="1238676"/>
                    <a:pt x="250022" y="1253565"/>
                  </a:cubicBezTo>
                  <a:lnTo>
                    <a:pt x="248809" y="1252046"/>
                  </a:lnTo>
                  <a:lnTo>
                    <a:pt x="215035" y="1292647"/>
                  </a:lnTo>
                  <a:cubicBezTo>
                    <a:pt x="203125" y="1309397"/>
                    <a:pt x="187491" y="1330986"/>
                    <a:pt x="157715" y="1363738"/>
                  </a:cubicBezTo>
                  <a:lnTo>
                    <a:pt x="65411" y="1464976"/>
                  </a:lnTo>
                  <a:lnTo>
                    <a:pt x="80298" y="1482838"/>
                  </a:lnTo>
                  <a:lnTo>
                    <a:pt x="80582" y="1482588"/>
                  </a:lnTo>
                  <a:lnTo>
                    <a:pt x="68387" y="1467952"/>
                  </a:lnTo>
                  <a:cubicBezTo>
                    <a:pt x="98163" y="1435200"/>
                    <a:pt x="133895" y="1399469"/>
                    <a:pt x="160691" y="1366714"/>
                  </a:cubicBezTo>
                  <a:cubicBezTo>
                    <a:pt x="220243" y="1301207"/>
                    <a:pt x="223222" y="1280365"/>
                    <a:pt x="252998" y="1253565"/>
                  </a:cubicBezTo>
                  <a:cubicBezTo>
                    <a:pt x="267885" y="1238679"/>
                    <a:pt x="279795" y="1229744"/>
                    <a:pt x="288729" y="1220813"/>
                  </a:cubicBezTo>
                  <a:lnTo>
                    <a:pt x="342326" y="1158282"/>
                  </a:lnTo>
                  <a:lnTo>
                    <a:pt x="398899" y="1095754"/>
                  </a:lnTo>
                  <a:cubicBezTo>
                    <a:pt x="428675" y="1077889"/>
                    <a:pt x="452495" y="1062999"/>
                    <a:pt x="482271" y="1042158"/>
                  </a:cubicBezTo>
                  <a:cubicBezTo>
                    <a:pt x="494182" y="1033223"/>
                    <a:pt x="506092" y="1021313"/>
                    <a:pt x="515026" y="1012382"/>
                  </a:cubicBezTo>
                  <a:cubicBezTo>
                    <a:pt x="520982" y="1013870"/>
                    <a:pt x="537359" y="1004939"/>
                    <a:pt x="550758" y="998983"/>
                  </a:cubicBezTo>
                  <a:lnTo>
                    <a:pt x="562036" y="995482"/>
                  </a:lnTo>
                  <a:lnTo>
                    <a:pt x="561411" y="990559"/>
                  </a:lnTo>
                  <a:cubicBezTo>
                    <a:pt x="558934" y="990246"/>
                    <a:pt x="555122" y="991267"/>
                    <a:pt x="550622" y="992975"/>
                  </a:cubicBezTo>
                  <a:close/>
                  <a:moveTo>
                    <a:pt x="3599813" y="151856"/>
                  </a:moveTo>
                  <a:cubicBezTo>
                    <a:pt x="3613211" y="150368"/>
                    <a:pt x="3631821" y="150368"/>
                    <a:pt x="3652293" y="151484"/>
                  </a:cubicBezTo>
                  <a:cubicBezTo>
                    <a:pt x="3672763" y="152600"/>
                    <a:pt x="3695096" y="154835"/>
                    <a:pt x="3715937" y="157811"/>
                  </a:cubicBezTo>
                  <a:cubicBezTo>
                    <a:pt x="3757624" y="163766"/>
                    <a:pt x="3793355" y="175677"/>
                    <a:pt x="3802289" y="187587"/>
                  </a:cubicBezTo>
                  <a:cubicBezTo>
                    <a:pt x="3784424" y="184611"/>
                    <a:pt x="3766558" y="181632"/>
                    <a:pt x="3736782" y="178656"/>
                  </a:cubicBezTo>
                  <a:cubicBezTo>
                    <a:pt x="3707007" y="175677"/>
                    <a:pt x="3665320" y="166745"/>
                    <a:pt x="3599813" y="151856"/>
                  </a:cubicBezTo>
                  <a:close/>
                  <a:moveTo>
                    <a:pt x="1994473" y="334850"/>
                  </a:moveTo>
                  <a:lnTo>
                    <a:pt x="1968092" y="345401"/>
                  </a:lnTo>
                  <a:cubicBezTo>
                    <a:pt x="1908540" y="366242"/>
                    <a:pt x="1846012" y="384108"/>
                    <a:pt x="1786460" y="407929"/>
                  </a:cubicBezTo>
                  <a:cubicBezTo>
                    <a:pt x="1726908" y="431749"/>
                    <a:pt x="1667357" y="452594"/>
                    <a:pt x="1607805" y="479391"/>
                  </a:cubicBezTo>
                  <a:cubicBezTo>
                    <a:pt x="1563139" y="500236"/>
                    <a:pt x="1521453" y="518101"/>
                    <a:pt x="1482746" y="535967"/>
                  </a:cubicBezTo>
                  <a:cubicBezTo>
                    <a:pt x="1455946" y="541922"/>
                    <a:pt x="1426170" y="556808"/>
                    <a:pt x="1399373" y="568719"/>
                  </a:cubicBezTo>
                  <a:cubicBezTo>
                    <a:pt x="1327911" y="595519"/>
                    <a:pt x="1262404" y="631250"/>
                    <a:pt x="1193918" y="664002"/>
                  </a:cubicBezTo>
                  <a:cubicBezTo>
                    <a:pt x="1161166" y="681867"/>
                    <a:pt x="1128411" y="705688"/>
                    <a:pt x="1095659" y="726533"/>
                  </a:cubicBezTo>
                  <a:cubicBezTo>
                    <a:pt x="1062904" y="747374"/>
                    <a:pt x="1030152" y="768219"/>
                    <a:pt x="1000376" y="789061"/>
                  </a:cubicBezTo>
                  <a:cubicBezTo>
                    <a:pt x="964645" y="824792"/>
                    <a:pt x="899138" y="875412"/>
                    <a:pt x="848517" y="902209"/>
                  </a:cubicBezTo>
                  <a:cubicBezTo>
                    <a:pt x="800875" y="937940"/>
                    <a:pt x="753234" y="976651"/>
                    <a:pt x="705592" y="1015358"/>
                  </a:cubicBezTo>
                  <a:lnTo>
                    <a:pt x="568804" y="1134687"/>
                  </a:lnTo>
                  <a:lnTo>
                    <a:pt x="580534" y="1149351"/>
                  </a:lnTo>
                  <a:cubicBezTo>
                    <a:pt x="586489" y="1146375"/>
                    <a:pt x="597099" y="1138744"/>
                    <a:pt x="609565" y="1129438"/>
                  </a:cubicBezTo>
                  <a:lnTo>
                    <a:pt x="634277" y="1111019"/>
                  </a:lnTo>
                  <a:lnTo>
                    <a:pt x="723458" y="1033223"/>
                  </a:lnTo>
                  <a:cubicBezTo>
                    <a:pt x="771099" y="994513"/>
                    <a:pt x="818741" y="958782"/>
                    <a:pt x="866382" y="920075"/>
                  </a:cubicBezTo>
                  <a:cubicBezTo>
                    <a:pt x="917000" y="893275"/>
                    <a:pt x="979531" y="842657"/>
                    <a:pt x="1018238" y="806926"/>
                  </a:cubicBezTo>
                  <a:cubicBezTo>
                    <a:pt x="1050993" y="786082"/>
                    <a:pt x="1080769" y="765240"/>
                    <a:pt x="1113521" y="744395"/>
                  </a:cubicBezTo>
                  <a:cubicBezTo>
                    <a:pt x="1146276" y="723554"/>
                    <a:pt x="1176052" y="702709"/>
                    <a:pt x="1211783" y="681867"/>
                  </a:cubicBezTo>
                  <a:cubicBezTo>
                    <a:pt x="1280266" y="649112"/>
                    <a:pt x="1348753" y="613381"/>
                    <a:pt x="1417236" y="586584"/>
                  </a:cubicBezTo>
                  <a:cubicBezTo>
                    <a:pt x="1444035" y="574674"/>
                    <a:pt x="1473811" y="559784"/>
                    <a:pt x="1497632" y="544898"/>
                  </a:cubicBezTo>
                  <a:cubicBezTo>
                    <a:pt x="1536340" y="527032"/>
                    <a:pt x="1581005" y="509167"/>
                    <a:pt x="1622691" y="488322"/>
                  </a:cubicBezTo>
                  <a:cubicBezTo>
                    <a:pt x="1682243" y="461525"/>
                    <a:pt x="1741795" y="440681"/>
                    <a:pt x="1801347" y="416860"/>
                  </a:cubicBezTo>
                  <a:cubicBezTo>
                    <a:pt x="1860899" y="393039"/>
                    <a:pt x="1923426" y="375174"/>
                    <a:pt x="1982978" y="354332"/>
                  </a:cubicBezTo>
                  <a:lnTo>
                    <a:pt x="2059277" y="339346"/>
                  </a:lnTo>
                  <a:lnTo>
                    <a:pt x="2096133" y="326751"/>
                  </a:lnTo>
                  <a:lnTo>
                    <a:pt x="2597795" y="218526"/>
                  </a:lnTo>
                  <a:lnTo>
                    <a:pt x="2587435" y="215503"/>
                  </a:lnTo>
                  <a:cubicBezTo>
                    <a:pt x="2575524" y="214387"/>
                    <a:pt x="2557659" y="215875"/>
                    <a:pt x="2524903" y="223318"/>
                  </a:cubicBezTo>
                  <a:cubicBezTo>
                    <a:pt x="2483217" y="229273"/>
                    <a:pt x="2435576" y="235228"/>
                    <a:pt x="2390910" y="241184"/>
                  </a:cubicBezTo>
                  <a:cubicBezTo>
                    <a:pt x="2349224" y="250118"/>
                    <a:pt x="2301582" y="262028"/>
                    <a:pt x="2259896" y="270959"/>
                  </a:cubicBezTo>
                  <a:cubicBezTo>
                    <a:pt x="2242030" y="276915"/>
                    <a:pt x="2224165" y="282870"/>
                    <a:pt x="2203324" y="288825"/>
                  </a:cubicBezTo>
                  <a:cubicBezTo>
                    <a:pt x="2182479" y="294780"/>
                    <a:pt x="2161637" y="300735"/>
                    <a:pt x="2137816" y="306691"/>
                  </a:cubicBezTo>
                  <a:close/>
                  <a:moveTo>
                    <a:pt x="2046992" y="272932"/>
                  </a:moveTo>
                  <a:lnTo>
                    <a:pt x="2096621" y="259634"/>
                  </a:lnTo>
                  <a:lnTo>
                    <a:pt x="2215233" y="244163"/>
                  </a:lnTo>
                  <a:cubicBezTo>
                    <a:pt x="2245010" y="232252"/>
                    <a:pt x="2277762" y="220342"/>
                    <a:pt x="2313493" y="208432"/>
                  </a:cubicBezTo>
                  <a:cubicBezTo>
                    <a:pt x="2349224" y="196521"/>
                    <a:pt x="2387934" y="184611"/>
                    <a:pt x="2426642" y="178656"/>
                  </a:cubicBezTo>
                  <a:cubicBezTo>
                    <a:pt x="2507038" y="163766"/>
                    <a:pt x="2590410" y="148880"/>
                    <a:pt x="2664849" y="145901"/>
                  </a:cubicBezTo>
                  <a:cubicBezTo>
                    <a:pt x="2779489" y="135478"/>
                    <a:pt x="2894125" y="129523"/>
                    <a:pt x="3008762" y="128407"/>
                  </a:cubicBezTo>
                  <a:lnTo>
                    <a:pt x="3285189" y="137682"/>
                  </a:lnTo>
                  <a:lnTo>
                    <a:pt x="3002806" y="127291"/>
                  </a:lnTo>
                  <a:cubicBezTo>
                    <a:pt x="2888170" y="128035"/>
                    <a:pt x="2773530" y="133990"/>
                    <a:pt x="2658894" y="145901"/>
                  </a:cubicBezTo>
                  <a:cubicBezTo>
                    <a:pt x="2581476" y="148877"/>
                    <a:pt x="2501080" y="163766"/>
                    <a:pt x="2420686" y="178653"/>
                  </a:cubicBezTo>
                  <a:cubicBezTo>
                    <a:pt x="2381976" y="184608"/>
                    <a:pt x="2343269" y="196518"/>
                    <a:pt x="2307538" y="208428"/>
                  </a:cubicBezTo>
                  <a:cubicBezTo>
                    <a:pt x="2271807" y="220339"/>
                    <a:pt x="2239051" y="232249"/>
                    <a:pt x="2209275" y="244160"/>
                  </a:cubicBezTo>
                  <a:lnTo>
                    <a:pt x="2102296" y="258113"/>
                  </a:lnTo>
                  <a:lnTo>
                    <a:pt x="3008390" y="15326"/>
                  </a:lnTo>
                  <a:lnTo>
                    <a:pt x="3013414" y="15352"/>
                  </a:lnTo>
                  <a:cubicBezTo>
                    <a:pt x="3045795" y="15072"/>
                    <a:pt x="3079478" y="14514"/>
                    <a:pt x="3113720" y="14143"/>
                  </a:cubicBezTo>
                  <a:cubicBezTo>
                    <a:pt x="3182206" y="13395"/>
                    <a:pt x="3252924" y="13395"/>
                    <a:pt x="3319919" y="17863"/>
                  </a:cubicBezTo>
                  <a:lnTo>
                    <a:pt x="3323758" y="20742"/>
                  </a:lnTo>
                  <a:lnTo>
                    <a:pt x="3424136" y="8931"/>
                  </a:lnTo>
                  <a:cubicBezTo>
                    <a:pt x="3456889" y="14887"/>
                    <a:pt x="3486665" y="17863"/>
                    <a:pt x="3516441" y="23818"/>
                  </a:cubicBezTo>
                  <a:cubicBezTo>
                    <a:pt x="3546216" y="29773"/>
                    <a:pt x="3575992" y="32752"/>
                    <a:pt x="3608747" y="41683"/>
                  </a:cubicBezTo>
                  <a:lnTo>
                    <a:pt x="3656370" y="52509"/>
                  </a:lnTo>
                  <a:lnTo>
                    <a:pt x="3605768" y="38707"/>
                  </a:lnTo>
                  <a:cubicBezTo>
                    <a:pt x="3575992" y="32752"/>
                    <a:pt x="3543237" y="26797"/>
                    <a:pt x="3513461" y="20842"/>
                  </a:cubicBezTo>
                  <a:cubicBezTo>
                    <a:pt x="3483685" y="14887"/>
                    <a:pt x="3453909" y="11910"/>
                    <a:pt x="3421157" y="5955"/>
                  </a:cubicBezTo>
                  <a:cubicBezTo>
                    <a:pt x="3421157" y="5955"/>
                    <a:pt x="3421158" y="2976"/>
                    <a:pt x="3421158" y="0"/>
                  </a:cubicBezTo>
                  <a:cubicBezTo>
                    <a:pt x="3465819" y="2976"/>
                    <a:pt x="3516441" y="5955"/>
                    <a:pt x="3561102" y="8931"/>
                  </a:cubicBezTo>
                  <a:cubicBezTo>
                    <a:pt x="3611724" y="11910"/>
                    <a:pt x="3659365" y="17866"/>
                    <a:pt x="3704027" y="23821"/>
                  </a:cubicBezTo>
                  <a:cubicBezTo>
                    <a:pt x="3751669" y="26797"/>
                    <a:pt x="3778469" y="35731"/>
                    <a:pt x="3799310" y="47642"/>
                  </a:cubicBezTo>
                  <a:cubicBezTo>
                    <a:pt x="3820155" y="59552"/>
                    <a:pt x="3835041" y="71462"/>
                    <a:pt x="3861841" y="77418"/>
                  </a:cubicBezTo>
                  <a:cubicBezTo>
                    <a:pt x="3903528" y="77418"/>
                    <a:pt x="3885662" y="53597"/>
                    <a:pt x="3939259" y="62528"/>
                  </a:cubicBezTo>
                  <a:cubicBezTo>
                    <a:pt x="3977966" y="68483"/>
                    <a:pt x="4016676" y="80394"/>
                    <a:pt x="4055383" y="89328"/>
                  </a:cubicBezTo>
                  <a:cubicBezTo>
                    <a:pt x="4079204" y="95283"/>
                    <a:pt x="4103025" y="104214"/>
                    <a:pt x="4126846" y="110169"/>
                  </a:cubicBezTo>
                  <a:cubicBezTo>
                    <a:pt x="4126846" y="110169"/>
                    <a:pt x="4126846" y="113149"/>
                    <a:pt x="4123870" y="113149"/>
                  </a:cubicBezTo>
                  <a:cubicBezTo>
                    <a:pt x="4126846" y="122080"/>
                    <a:pt x="4123870" y="128035"/>
                    <a:pt x="4120890" y="133990"/>
                  </a:cubicBezTo>
                  <a:cubicBezTo>
                    <a:pt x="4079204" y="131014"/>
                    <a:pt x="4040497" y="128035"/>
                    <a:pt x="3998811" y="125059"/>
                  </a:cubicBezTo>
                  <a:cubicBezTo>
                    <a:pt x="3983921" y="122080"/>
                    <a:pt x="3972011" y="119104"/>
                    <a:pt x="3957124" y="113149"/>
                  </a:cubicBezTo>
                  <a:cubicBezTo>
                    <a:pt x="3942235" y="110169"/>
                    <a:pt x="3930324" y="107194"/>
                    <a:pt x="3915438" y="104214"/>
                  </a:cubicBezTo>
                  <a:cubicBezTo>
                    <a:pt x="3888638" y="98259"/>
                    <a:pt x="3861841" y="92304"/>
                    <a:pt x="3835041" y="86349"/>
                  </a:cubicBezTo>
                  <a:cubicBezTo>
                    <a:pt x="3808245" y="80394"/>
                    <a:pt x="3781445" y="74438"/>
                    <a:pt x="3754648" y="68483"/>
                  </a:cubicBezTo>
                  <a:cubicBezTo>
                    <a:pt x="3727848" y="65507"/>
                    <a:pt x="3701051" y="59552"/>
                    <a:pt x="3671275" y="56573"/>
                  </a:cubicBezTo>
                  <a:lnTo>
                    <a:pt x="3578972" y="56573"/>
                  </a:lnTo>
                  <a:cubicBezTo>
                    <a:pt x="3552171" y="56573"/>
                    <a:pt x="3525375" y="56573"/>
                    <a:pt x="3504530" y="56573"/>
                  </a:cubicBezTo>
                  <a:cubicBezTo>
                    <a:pt x="3459867" y="56573"/>
                    <a:pt x="3424136" y="56573"/>
                    <a:pt x="3388405" y="56573"/>
                  </a:cubicBezTo>
                  <a:lnTo>
                    <a:pt x="3382950" y="54832"/>
                  </a:lnTo>
                  <a:lnTo>
                    <a:pt x="3331829" y="80394"/>
                  </a:lnTo>
                  <a:cubicBezTo>
                    <a:pt x="3305030" y="89325"/>
                    <a:pt x="3382447" y="95280"/>
                    <a:pt x="3349695" y="110170"/>
                  </a:cubicBezTo>
                  <a:cubicBezTo>
                    <a:pt x="3412223" y="122080"/>
                    <a:pt x="3474754" y="133990"/>
                    <a:pt x="3528350" y="145901"/>
                  </a:cubicBezTo>
                  <a:lnTo>
                    <a:pt x="3448848" y="147289"/>
                  </a:lnTo>
                  <a:lnTo>
                    <a:pt x="3450189" y="147392"/>
                  </a:lnTo>
                  <a:cubicBezTo>
                    <a:pt x="3482201" y="149624"/>
                    <a:pt x="3511976" y="150368"/>
                    <a:pt x="3534306" y="145901"/>
                  </a:cubicBezTo>
                  <a:cubicBezTo>
                    <a:pt x="3558127" y="148880"/>
                    <a:pt x="3581948" y="151856"/>
                    <a:pt x="3605768" y="154835"/>
                  </a:cubicBezTo>
                  <a:cubicBezTo>
                    <a:pt x="3671275" y="169721"/>
                    <a:pt x="3712962" y="175677"/>
                    <a:pt x="3742737" y="181632"/>
                  </a:cubicBezTo>
                  <a:cubicBezTo>
                    <a:pt x="3772514" y="187587"/>
                    <a:pt x="3790379" y="187587"/>
                    <a:pt x="3808245" y="190566"/>
                  </a:cubicBezTo>
                  <a:cubicBezTo>
                    <a:pt x="3843975" y="199497"/>
                    <a:pt x="3882686" y="208432"/>
                    <a:pt x="3918417" y="214387"/>
                  </a:cubicBezTo>
                  <a:cubicBezTo>
                    <a:pt x="3957124" y="220342"/>
                    <a:pt x="3992855" y="232252"/>
                    <a:pt x="4031566" y="238208"/>
                  </a:cubicBezTo>
                  <a:cubicBezTo>
                    <a:pt x="4067297" y="247139"/>
                    <a:pt x="4106004" y="256073"/>
                    <a:pt x="4141735" y="265004"/>
                  </a:cubicBezTo>
                  <a:lnTo>
                    <a:pt x="4251908" y="297759"/>
                  </a:lnTo>
                  <a:lnTo>
                    <a:pt x="4305504" y="312646"/>
                  </a:lnTo>
                  <a:lnTo>
                    <a:pt x="4359101" y="330511"/>
                  </a:lnTo>
                  <a:lnTo>
                    <a:pt x="4359792" y="331143"/>
                  </a:lnTo>
                  <a:lnTo>
                    <a:pt x="4398227" y="337770"/>
                  </a:lnTo>
                  <a:cubicBezTo>
                    <a:pt x="4431445" y="345585"/>
                    <a:pt x="4470805" y="358612"/>
                    <a:pt x="4491368" y="372382"/>
                  </a:cubicBezTo>
                  <a:lnTo>
                    <a:pt x="4504379" y="392095"/>
                  </a:lnTo>
                  <a:lnTo>
                    <a:pt x="4507980" y="393042"/>
                  </a:lnTo>
                  <a:cubicBezTo>
                    <a:pt x="4534777" y="404953"/>
                    <a:pt x="4564553" y="416863"/>
                    <a:pt x="4591353" y="425794"/>
                  </a:cubicBezTo>
                  <a:cubicBezTo>
                    <a:pt x="4615174" y="434729"/>
                    <a:pt x="4638995" y="443660"/>
                    <a:pt x="4662816" y="455570"/>
                  </a:cubicBezTo>
                  <a:cubicBezTo>
                    <a:pt x="4686636" y="467481"/>
                    <a:pt x="4710457" y="476415"/>
                    <a:pt x="4734278" y="488325"/>
                  </a:cubicBezTo>
                  <a:cubicBezTo>
                    <a:pt x="4746188" y="497257"/>
                    <a:pt x="4764054" y="506191"/>
                    <a:pt x="4787874" y="518101"/>
                  </a:cubicBezTo>
                  <a:cubicBezTo>
                    <a:pt x="4799785" y="524056"/>
                    <a:pt x="4811695" y="530012"/>
                    <a:pt x="4823606" y="535967"/>
                  </a:cubicBezTo>
                  <a:cubicBezTo>
                    <a:pt x="4835516" y="541922"/>
                    <a:pt x="4850402" y="547877"/>
                    <a:pt x="4862313" y="556808"/>
                  </a:cubicBezTo>
                  <a:cubicBezTo>
                    <a:pt x="4915909" y="583608"/>
                    <a:pt x="4969506" y="610405"/>
                    <a:pt x="4993327" y="631250"/>
                  </a:cubicBezTo>
                  <a:cubicBezTo>
                    <a:pt x="5046923" y="666981"/>
                    <a:pt x="5103499" y="699733"/>
                    <a:pt x="5160072" y="738443"/>
                  </a:cubicBezTo>
                  <a:cubicBezTo>
                    <a:pt x="5186872" y="756309"/>
                    <a:pt x="5216647" y="777150"/>
                    <a:pt x="5246424" y="797995"/>
                  </a:cubicBezTo>
                  <a:lnTo>
                    <a:pt x="5248924" y="799780"/>
                  </a:lnTo>
                  <a:lnTo>
                    <a:pt x="5293052" y="826589"/>
                  </a:lnTo>
                  <a:cubicBezTo>
                    <a:pt x="6306872" y="1511511"/>
                    <a:pt x="6973427" y="2671412"/>
                    <a:pt x="6973427" y="3986995"/>
                  </a:cubicBezTo>
                  <a:lnTo>
                    <a:pt x="6972171" y="4011914"/>
                  </a:lnTo>
                  <a:lnTo>
                    <a:pt x="7006179" y="4016772"/>
                  </a:lnTo>
                  <a:cubicBezTo>
                    <a:pt x="7018090" y="4025703"/>
                    <a:pt x="7027021" y="4031658"/>
                    <a:pt x="7038932" y="4040592"/>
                  </a:cubicBezTo>
                  <a:cubicBezTo>
                    <a:pt x="7041911" y="4073344"/>
                    <a:pt x="7047866" y="4082278"/>
                    <a:pt x="7053821" y="4120986"/>
                  </a:cubicBezTo>
                  <a:cubicBezTo>
                    <a:pt x="7071687" y="4156717"/>
                    <a:pt x="7092528" y="4186493"/>
                    <a:pt x="7110394" y="4216268"/>
                  </a:cubicBezTo>
                  <a:lnTo>
                    <a:pt x="7134218" y="4218435"/>
                  </a:lnTo>
                  <a:lnTo>
                    <a:pt x="7134218" y="4195427"/>
                  </a:lnTo>
                  <a:lnTo>
                    <a:pt x="7158423" y="4128188"/>
                  </a:lnTo>
                  <a:lnTo>
                    <a:pt x="7158035" y="4115034"/>
                  </a:lnTo>
                  <a:cubicBezTo>
                    <a:pt x="7166970" y="4025706"/>
                    <a:pt x="7172925" y="4028682"/>
                    <a:pt x="7181856" y="4034637"/>
                  </a:cubicBezTo>
                  <a:cubicBezTo>
                    <a:pt x="7193766" y="4031661"/>
                    <a:pt x="7205677" y="4031661"/>
                    <a:pt x="7214611" y="4034637"/>
                  </a:cubicBezTo>
                  <a:cubicBezTo>
                    <a:pt x="7232477" y="4022727"/>
                    <a:pt x="7247363" y="4007840"/>
                    <a:pt x="7265228" y="4001885"/>
                  </a:cubicBezTo>
                  <a:cubicBezTo>
                    <a:pt x="7268208" y="4046548"/>
                    <a:pt x="7268208" y="4085258"/>
                    <a:pt x="7271184" y="4132899"/>
                  </a:cubicBezTo>
                  <a:cubicBezTo>
                    <a:pt x="7265229" y="4153741"/>
                    <a:pt x="7262253" y="4174585"/>
                    <a:pt x="7256297" y="4195427"/>
                  </a:cubicBezTo>
                  <a:cubicBezTo>
                    <a:pt x="7250343" y="4216272"/>
                    <a:pt x="7244387" y="4237113"/>
                    <a:pt x="7238432" y="4254979"/>
                  </a:cubicBezTo>
                  <a:cubicBezTo>
                    <a:pt x="7235453" y="4287734"/>
                    <a:pt x="7232476" y="4320486"/>
                    <a:pt x="7229498" y="4353241"/>
                  </a:cubicBezTo>
                  <a:lnTo>
                    <a:pt x="7226521" y="4403859"/>
                  </a:lnTo>
                  <a:cubicBezTo>
                    <a:pt x="7223542" y="4421724"/>
                    <a:pt x="7223543" y="4436614"/>
                    <a:pt x="7220567" y="4454479"/>
                  </a:cubicBezTo>
                  <a:lnTo>
                    <a:pt x="7207871" y="4462944"/>
                  </a:lnTo>
                  <a:lnTo>
                    <a:pt x="7208656" y="4466386"/>
                  </a:lnTo>
                  <a:lnTo>
                    <a:pt x="7220819" y="4458278"/>
                  </a:lnTo>
                  <a:lnTo>
                    <a:pt x="7226521" y="4409814"/>
                  </a:lnTo>
                  <a:lnTo>
                    <a:pt x="7229497" y="4359196"/>
                  </a:lnTo>
                  <a:cubicBezTo>
                    <a:pt x="7232477" y="4326441"/>
                    <a:pt x="7235452" y="4293689"/>
                    <a:pt x="7238432" y="4260934"/>
                  </a:cubicBezTo>
                  <a:cubicBezTo>
                    <a:pt x="7244387" y="4243068"/>
                    <a:pt x="7250342" y="4222227"/>
                    <a:pt x="7256297" y="4201383"/>
                  </a:cubicBezTo>
                  <a:cubicBezTo>
                    <a:pt x="7262253" y="4180541"/>
                    <a:pt x="7268208" y="4159696"/>
                    <a:pt x="7271184" y="4138855"/>
                  </a:cubicBezTo>
                  <a:cubicBezTo>
                    <a:pt x="7280118" y="4144809"/>
                    <a:pt x="7286074" y="4150765"/>
                    <a:pt x="7295004" y="4156720"/>
                  </a:cubicBezTo>
                  <a:cubicBezTo>
                    <a:pt x="7295005" y="4171606"/>
                    <a:pt x="7295004" y="4186496"/>
                    <a:pt x="7292028" y="4201382"/>
                  </a:cubicBezTo>
                  <a:cubicBezTo>
                    <a:pt x="7289050" y="4216272"/>
                    <a:pt x="7289049" y="4231158"/>
                    <a:pt x="7286074" y="4246047"/>
                  </a:cubicBezTo>
                  <a:cubicBezTo>
                    <a:pt x="7283094" y="4275823"/>
                    <a:pt x="7280118" y="4302621"/>
                    <a:pt x="7283094" y="4329421"/>
                  </a:cubicBezTo>
                  <a:cubicBezTo>
                    <a:pt x="7280118" y="4359196"/>
                    <a:pt x="7280118" y="4391948"/>
                    <a:pt x="7277139" y="4427679"/>
                  </a:cubicBezTo>
                  <a:cubicBezTo>
                    <a:pt x="7271184" y="4460434"/>
                    <a:pt x="7268208" y="4496165"/>
                    <a:pt x="7262253" y="4531896"/>
                  </a:cubicBezTo>
                  <a:cubicBezTo>
                    <a:pt x="7256298" y="4567628"/>
                    <a:pt x="7253319" y="4603359"/>
                    <a:pt x="7244387" y="4642066"/>
                  </a:cubicBezTo>
                  <a:cubicBezTo>
                    <a:pt x="7238432" y="4677797"/>
                    <a:pt x="7229497" y="4713529"/>
                    <a:pt x="7223542" y="4749259"/>
                  </a:cubicBezTo>
                  <a:cubicBezTo>
                    <a:pt x="7202701" y="4829656"/>
                    <a:pt x="7208656" y="4856453"/>
                    <a:pt x="7184835" y="4975556"/>
                  </a:cubicBezTo>
                  <a:cubicBezTo>
                    <a:pt x="7172925" y="4981511"/>
                    <a:pt x="7161014" y="4987467"/>
                    <a:pt x="7149104" y="4996401"/>
                  </a:cubicBezTo>
                  <a:cubicBezTo>
                    <a:pt x="7137194" y="5038088"/>
                    <a:pt x="7119328" y="5085729"/>
                    <a:pt x="7104438" y="5127416"/>
                  </a:cubicBezTo>
                  <a:cubicBezTo>
                    <a:pt x="7083597" y="5195899"/>
                    <a:pt x="7098484" y="5204833"/>
                    <a:pt x="7092529" y="5252474"/>
                  </a:cubicBezTo>
                  <a:cubicBezTo>
                    <a:pt x="7089552" y="5258430"/>
                    <a:pt x="7086573" y="5267360"/>
                    <a:pt x="7086573" y="5270339"/>
                  </a:cubicBezTo>
                  <a:cubicBezTo>
                    <a:pt x="7068707" y="5317981"/>
                    <a:pt x="7050842" y="5365622"/>
                    <a:pt x="7035956" y="5407309"/>
                  </a:cubicBezTo>
                  <a:cubicBezTo>
                    <a:pt x="7030001" y="5413264"/>
                    <a:pt x="7027021" y="5416240"/>
                    <a:pt x="7021066" y="5419219"/>
                  </a:cubicBezTo>
                  <a:cubicBezTo>
                    <a:pt x="7000224" y="5466861"/>
                    <a:pt x="6979379" y="5517479"/>
                    <a:pt x="6958538" y="5565120"/>
                  </a:cubicBezTo>
                  <a:cubicBezTo>
                    <a:pt x="6982359" y="5517479"/>
                    <a:pt x="7003201" y="5466861"/>
                    <a:pt x="7024045" y="5419219"/>
                  </a:cubicBezTo>
                  <a:cubicBezTo>
                    <a:pt x="7030001" y="5413264"/>
                    <a:pt x="7032976" y="5413264"/>
                    <a:pt x="7038932" y="5407309"/>
                  </a:cubicBezTo>
                  <a:cubicBezTo>
                    <a:pt x="7015111" y="5535344"/>
                    <a:pt x="6976404" y="5615741"/>
                    <a:pt x="6943648" y="5678268"/>
                  </a:cubicBezTo>
                  <a:cubicBezTo>
                    <a:pt x="6925783" y="5690179"/>
                    <a:pt x="6907917" y="5699113"/>
                    <a:pt x="6893031" y="5705068"/>
                  </a:cubicBezTo>
                  <a:lnTo>
                    <a:pt x="6882533" y="5726066"/>
                  </a:lnTo>
                  <a:lnTo>
                    <a:pt x="6884100" y="5728886"/>
                  </a:lnTo>
                  <a:cubicBezTo>
                    <a:pt x="6887076" y="5722931"/>
                    <a:pt x="6890055" y="5713999"/>
                    <a:pt x="6896010" y="5705065"/>
                  </a:cubicBezTo>
                  <a:cubicBezTo>
                    <a:pt x="6910896" y="5699110"/>
                    <a:pt x="6928762" y="5690179"/>
                    <a:pt x="6946628" y="5678269"/>
                  </a:cubicBezTo>
                  <a:cubicBezTo>
                    <a:pt x="6949607" y="5711021"/>
                    <a:pt x="6925786" y="5752706"/>
                    <a:pt x="6910897" y="5779506"/>
                  </a:cubicBezTo>
                  <a:cubicBezTo>
                    <a:pt x="6890055" y="5821193"/>
                    <a:pt x="6866235" y="5859900"/>
                    <a:pt x="6845389" y="5898611"/>
                  </a:cubicBezTo>
                  <a:cubicBezTo>
                    <a:pt x="6833479" y="5919452"/>
                    <a:pt x="6824548" y="5937318"/>
                    <a:pt x="6812638" y="5958162"/>
                  </a:cubicBezTo>
                  <a:cubicBezTo>
                    <a:pt x="6800727" y="5979004"/>
                    <a:pt x="6788817" y="5996869"/>
                    <a:pt x="6776907" y="6017714"/>
                  </a:cubicBezTo>
                  <a:cubicBezTo>
                    <a:pt x="6767972" y="6029624"/>
                    <a:pt x="6762017" y="6044511"/>
                    <a:pt x="6750106" y="6062376"/>
                  </a:cubicBezTo>
                  <a:lnTo>
                    <a:pt x="6724490" y="6119524"/>
                  </a:lnTo>
                  <a:lnTo>
                    <a:pt x="6444201" y="6194627"/>
                  </a:lnTo>
                  <a:lnTo>
                    <a:pt x="6494406" y="6117091"/>
                  </a:lnTo>
                  <a:cubicBezTo>
                    <a:pt x="6513388" y="6085454"/>
                    <a:pt x="6529765" y="6054935"/>
                    <a:pt x="6541675" y="6026649"/>
                  </a:cubicBezTo>
                  <a:cubicBezTo>
                    <a:pt x="6571451" y="5976028"/>
                    <a:pt x="6607182" y="5940297"/>
                    <a:pt x="6628027" y="5886700"/>
                  </a:cubicBezTo>
                  <a:cubicBezTo>
                    <a:pt x="6654823" y="5842038"/>
                    <a:pt x="6681623" y="5788441"/>
                    <a:pt x="6708421" y="5743775"/>
                  </a:cubicBezTo>
                  <a:cubicBezTo>
                    <a:pt x="6720331" y="5725910"/>
                    <a:pt x="6729265" y="5708045"/>
                    <a:pt x="6738196" y="5690179"/>
                  </a:cubicBezTo>
                  <a:cubicBezTo>
                    <a:pt x="6747130" y="5672313"/>
                    <a:pt x="6753086" y="5654447"/>
                    <a:pt x="6762017" y="5639562"/>
                  </a:cubicBezTo>
                  <a:cubicBezTo>
                    <a:pt x="6776906" y="5606806"/>
                    <a:pt x="6788817" y="5574054"/>
                    <a:pt x="6800727" y="5544279"/>
                  </a:cubicBezTo>
                  <a:cubicBezTo>
                    <a:pt x="6824548" y="5481748"/>
                    <a:pt x="6845390" y="5422196"/>
                    <a:pt x="6884100" y="5362643"/>
                  </a:cubicBezTo>
                  <a:cubicBezTo>
                    <a:pt x="6910897" y="5315002"/>
                    <a:pt x="6904941" y="5279271"/>
                    <a:pt x="6916852" y="5240564"/>
                  </a:cubicBezTo>
                  <a:cubicBezTo>
                    <a:pt x="6949607" y="5160167"/>
                    <a:pt x="6970448" y="5079774"/>
                    <a:pt x="6997248" y="4996401"/>
                  </a:cubicBezTo>
                  <a:cubicBezTo>
                    <a:pt x="6985338" y="4972581"/>
                    <a:pt x="7027024" y="4877298"/>
                    <a:pt x="7032979" y="4805835"/>
                  </a:cubicBezTo>
                  <a:cubicBezTo>
                    <a:pt x="7050845" y="4731394"/>
                    <a:pt x="7065731" y="4653977"/>
                    <a:pt x="7080621" y="4576559"/>
                  </a:cubicBezTo>
                  <a:lnTo>
                    <a:pt x="7091362" y="4536286"/>
                  </a:lnTo>
                  <a:lnTo>
                    <a:pt x="7083597" y="4534872"/>
                  </a:lnTo>
                  <a:cubicBezTo>
                    <a:pt x="7086573" y="4511052"/>
                    <a:pt x="7086573" y="4490211"/>
                    <a:pt x="7086573" y="4460435"/>
                  </a:cubicBezTo>
                  <a:lnTo>
                    <a:pt x="7088158" y="4454885"/>
                  </a:lnTo>
                  <a:lnTo>
                    <a:pt x="7086079" y="4455001"/>
                  </a:lnTo>
                  <a:lnTo>
                    <a:pt x="7082312" y="4455210"/>
                  </a:lnTo>
                  <a:lnTo>
                    <a:pt x="7083597" y="4469366"/>
                  </a:lnTo>
                  <a:cubicBezTo>
                    <a:pt x="7083597" y="4496165"/>
                    <a:pt x="7083597" y="4517007"/>
                    <a:pt x="7080621" y="4543807"/>
                  </a:cubicBezTo>
                  <a:cubicBezTo>
                    <a:pt x="7077642" y="4558694"/>
                    <a:pt x="7074666" y="4570604"/>
                    <a:pt x="7068710" y="4588469"/>
                  </a:cubicBezTo>
                  <a:cubicBezTo>
                    <a:pt x="7044890" y="4627180"/>
                    <a:pt x="7021069" y="4665887"/>
                    <a:pt x="6997249" y="4701618"/>
                  </a:cubicBezTo>
                  <a:cubicBezTo>
                    <a:pt x="6991293" y="4737349"/>
                    <a:pt x="6988314" y="4767125"/>
                    <a:pt x="6979383" y="4799880"/>
                  </a:cubicBezTo>
                  <a:lnTo>
                    <a:pt x="6961517" y="4832632"/>
                  </a:lnTo>
                  <a:cubicBezTo>
                    <a:pt x="6952583" y="4880273"/>
                    <a:pt x="6943651" y="4924939"/>
                    <a:pt x="6931741" y="4975556"/>
                  </a:cubicBezTo>
                  <a:cubicBezTo>
                    <a:pt x="6919831" y="5014267"/>
                    <a:pt x="6910896" y="5049998"/>
                    <a:pt x="6898986" y="5088705"/>
                  </a:cubicBezTo>
                  <a:cubicBezTo>
                    <a:pt x="6887076" y="5127416"/>
                    <a:pt x="6878145" y="5163147"/>
                    <a:pt x="6863255" y="5198877"/>
                  </a:cubicBezTo>
                  <a:cubicBezTo>
                    <a:pt x="6857300" y="5228653"/>
                    <a:pt x="6851345" y="5255450"/>
                    <a:pt x="6842413" y="5285226"/>
                  </a:cubicBezTo>
                  <a:cubicBezTo>
                    <a:pt x="6836459" y="5315002"/>
                    <a:pt x="6830503" y="5344778"/>
                    <a:pt x="6818593" y="5374554"/>
                  </a:cubicBezTo>
                  <a:lnTo>
                    <a:pt x="6837590" y="5345006"/>
                  </a:lnTo>
                  <a:lnTo>
                    <a:pt x="6854324" y="5282247"/>
                  </a:lnTo>
                  <a:cubicBezTo>
                    <a:pt x="6857300" y="5249495"/>
                    <a:pt x="6863255" y="5222695"/>
                    <a:pt x="6869211" y="5192919"/>
                  </a:cubicBezTo>
                  <a:cubicBezTo>
                    <a:pt x="6881121" y="5157188"/>
                    <a:pt x="6893031" y="5118481"/>
                    <a:pt x="6904941" y="5082750"/>
                  </a:cubicBezTo>
                  <a:cubicBezTo>
                    <a:pt x="6916852" y="5044039"/>
                    <a:pt x="6925786" y="5008309"/>
                    <a:pt x="6937697" y="4969602"/>
                  </a:cubicBezTo>
                  <a:cubicBezTo>
                    <a:pt x="6949607" y="4921960"/>
                    <a:pt x="6955562" y="4877294"/>
                    <a:pt x="6967473" y="4826677"/>
                  </a:cubicBezTo>
                  <a:lnTo>
                    <a:pt x="6985338" y="4793921"/>
                  </a:lnTo>
                  <a:cubicBezTo>
                    <a:pt x="6994270" y="4761170"/>
                    <a:pt x="6997249" y="4731394"/>
                    <a:pt x="7003203" y="4695662"/>
                  </a:cubicBezTo>
                  <a:cubicBezTo>
                    <a:pt x="7027024" y="4656953"/>
                    <a:pt x="7050845" y="4621221"/>
                    <a:pt x="7074666" y="4582514"/>
                  </a:cubicBezTo>
                  <a:cubicBezTo>
                    <a:pt x="7059776" y="4659932"/>
                    <a:pt x="7044890" y="4734370"/>
                    <a:pt x="7027025" y="4811787"/>
                  </a:cubicBezTo>
                  <a:cubicBezTo>
                    <a:pt x="7021069" y="4883249"/>
                    <a:pt x="6979383" y="4981512"/>
                    <a:pt x="6991293" y="5002353"/>
                  </a:cubicBezTo>
                  <a:cubicBezTo>
                    <a:pt x="6964493" y="5085726"/>
                    <a:pt x="6940672" y="5166123"/>
                    <a:pt x="6910897" y="5246516"/>
                  </a:cubicBezTo>
                  <a:lnTo>
                    <a:pt x="6894994" y="5271255"/>
                  </a:lnTo>
                  <a:lnTo>
                    <a:pt x="6888195" y="5308303"/>
                  </a:lnTo>
                  <a:cubicBezTo>
                    <a:pt x="6884844" y="5327659"/>
                    <a:pt x="6879632" y="5347757"/>
                    <a:pt x="6866235" y="5371578"/>
                  </a:cubicBezTo>
                  <a:cubicBezTo>
                    <a:pt x="6824548" y="5431130"/>
                    <a:pt x="6803704" y="5490681"/>
                    <a:pt x="6782861" y="5553209"/>
                  </a:cubicBezTo>
                  <a:cubicBezTo>
                    <a:pt x="6770951" y="5582986"/>
                    <a:pt x="6759041" y="5615741"/>
                    <a:pt x="6744152" y="5648492"/>
                  </a:cubicBezTo>
                  <a:cubicBezTo>
                    <a:pt x="6738196" y="5666358"/>
                    <a:pt x="6729265" y="5681247"/>
                    <a:pt x="6720330" y="5699113"/>
                  </a:cubicBezTo>
                  <a:cubicBezTo>
                    <a:pt x="6711399" y="5716978"/>
                    <a:pt x="6702465" y="5734844"/>
                    <a:pt x="6690554" y="5752710"/>
                  </a:cubicBezTo>
                  <a:cubicBezTo>
                    <a:pt x="6663758" y="5800352"/>
                    <a:pt x="6636958" y="5850969"/>
                    <a:pt x="6610162" y="5895635"/>
                  </a:cubicBezTo>
                  <a:cubicBezTo>
                    <a:pt x="6589317" y="5949231"/>
                    <a:pt x="6553585" y="5984962"/>
                    <a:pt x="6523810" y="6035579"/>
                  </a:cubicBezTo>
                  <a:cubicBezTo>
                    <a:pt x="6511899" y="6063867"/>
                    <a:pt x="6495523" y="6095132"/>
                    <a:pt x="6476540" y="6127141"/>
                  </a:cubicBezTo>
                  <a:lnTo>
                    <a:pt x="6429810" y="6198484"/>
                  </a:lnTo>
                  <a:lnTo>
                    <a:pt x="6336174" y="6223573"/>
                  </a:lnTo>
                  <a:lnTo>
                    <a:pt x="6354089" y="6196370"/>
                  </a:lnTo>
                  <a:cubicBezTo>
                    <a:pt x="6386840" y="6157663"/>
                    <a:pt x="6416616" y="6115976"/>
                    <a:pt x="6446392" y="6074290"/>
                  </a:cubicBezTo>
                  <a:cubicBezTo>
                    <a:pt x="6458302" y="6053445"/>
                    <a:pt x="6473192" y="6032604"/>
                    <a:pt x="6485103" y="6008783"/>
                  </a:cubicBezTo>
                  <a:cubicBezTo>
                    <a:pt x="6497013" y="5984962"/>
                    <a:pt x="6511899" y="5961142"/>
                    <a:pt x="6523809" y="5937321"/>
                  </a:cubicBezTo>
                  <a:lnTo>
                    <a:pt x="6534834" y="5919741"/>
                  </a:lnTo>
                  <a:lnTo>
                    <a:pt x="6593762" y="5834622"/>
                  </a:lnTo>
                  <a:lnTo>
                    <a:pt x="6604206" y="5821193"/>
                  </a:lnTo>
                  <a:lnTo>
                    <a:pt x="6605697" y="5817382"/>
                  </a:lnTo>
                  <a:lnTo>
                    <a:pt x="6593762" y="5834622"/>
                  </a:lnTo>
                  <a:lnTo>
                    <a:pt x="6565125" y="5871441"/>
                  </a:lnTo>
                  <a:lnTo>
                    <a:pt x="6534834" y="5919741"/>
                  </a:lnTo>
                  <a:lnTo>
                    <a:pt x="6526789" y="5931363"/>
                  </a:lnTo>
                  <a:cubicBezTo>
                    <a:pt x="6511899" y="5955183"/>
                    <a:pt x="6499989" y="5979004"/>
                    <a:pt x="6488078" y="6002825"/>
                  </a:cubicBezTo>
                  <a:cubicBezTo>
                    <a:pt x="6473192" y="6026646"/>
                    <a:pt x="6461282" y="6047490"/>
                    <a:pt x="6449371" y="6068331"/>
                  </a:cubicBezTo>
                  <a:cubicBezTo>
                    <a:pt x="6419596" y="6110018"/>
                    <a:pt x="6389820" y="6151704"/>
                    <a:pt x="6357065" y="6190414"/>
                  </a:cubicBezTo>
                  <a:lnTo>
                    <a:pt x="6335765" y="6223683"/>
                  </a:lnTo>
                  <a:lnTo>
                    <a:pt x="6265251" y="6242577"/>
                  </a:lnTo>
                  <a:lnTo>
                    <a:pt x="6265470" y="6242204"/>
                  </a:lnTo>
                  <a:lnTo>
                    <a:pt x="6267736" y="6235077"/>
                  </a:lnTo>
                  <a:cubicBezTo>
                    <a:pt x="6291557" y="6199345"/>
                    <a:pt x="6321333" y="6157659"/>
                    <a:pt x="6345154" y="6115973"/>
                  </a:cubicBezTo>
                  <a:cubicBezTo>
                    <a:pt x="6354089" y="6104062"/>
                    <a:pt x="6360044" y="6092153"/>
                    <a:pt x="6368975" y="6080242"/>
                  </a:cubicBezTo>
                  <a:lnTo>
                    <a:pt x="6400648" y="6036311"/>
                  </a:lnTo>
                  <a:lnTo>
                    <a:pt x="6410661" y="6017714"/>
                  </a:lnTo>
                  <a:cubicBezTo>
                    <a:pt x="6437457" y="5979004"/>
                    <a:pt x="6458302" y="5940297"/>
                    <a:pt x="6473189" y="5910521"/>
                  </a:cubicBezTo>
                  <a:cubicBezTo>
                    <a:pt x="6520831" y="5827148"/>
                    <a:pt x="6556562" y="5743775"/>
                    <a:pt x="6595272" y="5657424"/>
                  </a:cubicBezTo>
                  <a:cubicBezTo>
                    <a:pt x="6631003" y="5571075"/>
                    <a:pt x="6669710" y="5484723"/>
                    <a:pt x="6714376" y="5386465"/>
                  </a:cubicBezTo>
                  <a:cubicBezTo>
                    <a:pt x="6718842" y="5359667"/>
                    <a:pt x="6736708" y="5314258"/>
                    <a:pt x="6749362" y="5276292"/>
                  </a:cubicBezTo>
                  <a:lnTo>
                    <a:pt x="6760782" y="5233196"/>
                  </a:lnTo>
                  <a:lnTo>
                    <a:pt x="6673915" y="5470534"/>
                  </a:lnTo>
                  <a:cubicBezTo>
                    <a:pt x="6619674" y="5598779"/>
                    <a:pt x="6558609" y="5723434"/>
                    <a:pt x="6491183" y="5844051"/>
                  </a:cubicBezTo>
                  <a:lnTo>
                    <a:pt x="6464429" y="5886350"/>
                  </a:lnTo>
                  <a:lnTo>
                    <a:pt x="6464258" y="5886700"/>
                  </a:lnTo>
                  <a:cubicBezTo>
                    <a:pt x="6452347" y="5916476"/>
                    <a:pt x="6428527" y="5955186"/>
                    <a:pt x="6401726" y="5993893"/>
                  </a:cubicBezTo>
                  <a:cubicBezTo>
                    <a:pt x="6374930" y="6032604"/>
                    <a:pt x="6351109" y="6074290"/>
                    <a:pt x="6339199" y="6110021"/>
                  </a:cubicBezTo>
                  <a:cubicBezTo>
                    <a:pt x="6318354" y="6136818"/>
                    <a:pt x="6291557" y="6166593"/>
                    <a:pt x="6267736" y="6199349"/>
                  </a:cubicBezTo>
                  <a:cubicBezTo>
                    <a:pt x="6255826" y="6215725"/>
                    <a:pt x="6244660" y="6232846"/>
                    <a:pt x="6234610" y="6249967"/>
                  </a:cubicBezTo>
                  <a:lnTo>
                    <a:pt x="6234112" y="6250921"/>
                  </a:lnTo>
                  <a:lnTo>
                    <a:pt x="1630942" y="7484336"/>
                  </a:lnTo>
                  <a:lnTo>
                    <a:pt x="75670" y="1679985"/>
                  </a:lnTo>
                  <a:lnTo>
                    <a:pt x="151760" y="1595990"/>
                  </a:lnTo>
                  <a:cubicBezTo>
                    <a:pt x="169626" y="1575145"/>
                    <a:pt x="184512" y="1554304"/>
                    <a:pt x="202378" y="1533459"/>
                  </a:cubicBezTo>
                  <a:cubicBezTo>
                    <a:pt x="220243" y="1512617"/>
                    <a:pt x="238109" y="1494752"/>
                    <a:pt x="252998" y="1473907"/>
                  </a:cubicBezTo>
                  <a:cubicBezTo>
                    <a:pt x="312550" y="1396490"/>
                    <a:pt x="375078" y="1330983"/>
                    <a:pt x="434630" y="1259520"/>
                  </a:cubicBezTo>
                  <a:lnTo>
                    <a:pt x="438539" y="1253836"/>
                  </a:lnTo>
                  <a:lnTo>
                    <a:pt x="441521" y="1250083"/>
                  </a:lnTo>
                  <a:lnTo>
                    <a:pt x="443846" y="1246116"/>
                  </a:lnTo>
                  <a:lnTo>
                    <a:pt x="453049" y="1232733"/>
                  </a:lnTo>
                  <a:lnTo>
                    <a:pt x="483515" y="1198305"/>
                  </a:lnTo>
                  <a:lnTo>
                    <a:pt x="485826" y="1195883"/>
                  </a:lnTo>
                  <a:lnTo>
                    <a:pt x="485254" y="1196339"/>
                  </a:lnTo>
                  <a:lnTo>
                    <a:pt x="483515" y="1198305"/>
                  </a:lnTo>
                  <a:lnTo>
                    <a:pt x="459198" y="1223789"/>
                  </a:lnTo>
                  <a:lnTo>
                    <a:pt x="453049" y="1232733"/>
                  </a:lnTo>
                  <a:lnTo>
                    <a:pt x="449032" y="1237272"/>
                  </a:lnTo>
                  <a:lnTo>
                    <a:pt x="443846" y="1246116"/>
                  </a:lnTo>
                  <a:lnTo>
                    <a:pt x="438539" y="1253836"/>
                  </a:lnTo>
                  <a:lnTo>
                    <a:pt x="431654" y="1262500"/>
                  </a:lnTo>
                  <a:cubicBezTo>
                    <a:pt x="372102" y="1330983"/>
                    <a:pt x="309574" y="1399469"/>
                    <a:pt x="250022" y="1476886"/>
                  </a:cubicBezTo>
                  <a:cubicBezTo>
                    <a:pt x="232157" y="1497728"/>
                    <a:pt x="214291" y="1515593"/>
                    <a:pt x="199402" y="1536438"/>
                  </a:cubicBezTo>
                  <a:cubicBezTo>
                    <a:pt x="181536" y="1557280"/>
                    <a:pt x="166650" y="1578124"/>
                    <a:pt x="148784" y="1598966"/>
                  </a:cubicBezTo>
                  <a:lnTo>
                    <a:pt x="75627" y="1679824"/>
                  </a:lnTo>
                  <a:lnTo>
                    <a:pt x="58982" y="1617705"/>
                  </a:lnTo>
                  <a:lnTo>
                    <a:pt x="170371" y="1479863"/>
                  </a:lnTo>
                  <a:cubicBezTo>
                    <a:pt x="255977" y="1379370"/>
                    <a:pt x="346793" y="1283343"/>
                    <a:pt x="443564" y="1191037"/>
                  </a:cubicBezTo>
                  <a:cubicBezTo>
                    <a:pt x="491206" y="1149351"/>
                    <a:pt x="529916" y="1107665"/>
                    <a:pt x="580533" y="1065979"/>
                  </a:cubicBezTo>
                  <a:cubicBezTo>
                    <a:pt x="654975" y="994516"/>
                    <a:pt x="774079" y="887323"/>
                    <a:pt x="908069" y="809905"/>
                  </a:cubicBezTo>
                  <a:cubicBezTo>
                    <a:pt x="946779" y="780130"/>
                    <a:pt x="973576" y="747374"/>
                    <a:pt x="1021217" y="720578"/>
                  </a:cubicBezTo>
                  <a:cubicBezTo>
                    <a:pt x="1062904" y="705688"/>
                    <a:pt x="1110545" y="675912"/>
                    <a:pt x="1170097" y="643160"/>
                  </a:cubicBezTo>
                  <a:cubicBezTo>
                    <a:pt x="1199873" y="628271"/>
                    <a:pt x="1232628" y="610405"/>
                    <a:pt x="1265380" y="592540"/>
                  </a:cubicBezTo>
                  <a:cubicBezTo>
                    <a:pt x="1283245" y="583608"/>
                    <a:pt x="1298135" y="574674"/>
                    <a:pt x="1316001" y="565743"/>
                  </a:cubicBezTo>
                  <a:cubicBezTo>
                    <a:pt x="1333866" y="556808"/>
                    <a:pt x="1351732" y="550853"/>
                    <a:pt x="1372573" y="544898"/>
                  </a:cubicBezTo>
                  <a:cubicBezTo>
                    <a:pt x="1432125" y="515122"/>
                    <a:pt x="1497632" y="485346"/>
                    <a:pt x="1560163" y="461525"/>
                  </a:cubicBezTo>
                  <a:cubicBezTo>
                    <a:pt x="1640558" y="424306"/>
                    <a:pt x="1724675" y="388575"/>
                    <a:pt x="1811397" y="355077"/>
                  </a:cubicBezTo>
                  <a:close/>
                  <a:moveTo>
                    <a:pt x="1124673" y="520067"/>
                  </a:moveTo>
                  <a:lnTo>
                    <a:pt x="2022132" y="279593"/>
                  </a:lnTo>
                  <a:lnTo>
                    <a:pt x="1806557" y="355076"/>
                  </a:lnTo>
                  <a:cubicBezTo>
                    <a:pt x="1720207" y="388574"/>
                    <a:pt x="1636090" y="424305"/>
                    <a:pt x="1554205" y="461525"/>
                  </a:cubicBezTo>
                  <a:cubicBezTo>
                    <a:pt x="1491677" y="485346"/>
                    <a:pt x="1426170" y="518098"/>
                    <a:pt x="1366618" y="544898"/>
                  </a:cubicBezTo>
                  <a:cubicBezTo>
                    <a:pt x="1348753" y="550853"/>
                    <a:pt x="1327908" y="559785"/>
                    <a:pt x="1310042" y="565740"/>
                  </a:cubicBezTo>
                  <a:cubicBezTo>
                    <a:pt x="1292177" y="574674"/>
                    <a:pt x="1274311" y="583605"/>
                    <a:pt x="1259425" y="592540"/>
                  </a:cubicBezTo>
                  <a:cubicBezTo>
                    <a:pt x="1226670" y="610405"/>
                    <a:pt x="1193918" y="628271"/>
                    <a:pt x="1164142" y="643157"/>
                  </a:cubicBezTo>
                  <a:cubicBezTo>
                    <a:pt x="1104590" y="675912"/>
                    <a:pt x="1056949" y="705688"/>
                    <a:pt x="1015262" y="720574"/>
                  </a:cubicBezTo>
                  <a:cubicBezTo>
                    <a:pt x="967621" y="747374"/>
                    <a:pt x="940821" y="777150"/>
                    <a:pt x="902114" y="809902"/>
                  </a:cubicBezTo>
                  <a:cubicBezTo>
                    <a:pt x="768120" y="887320"/>
                    <a:pt x="649016" y="994513"/>
                    <a:pt x="574578" y="1065975"/>
                  </a:cubicBezTo>
                  <a:lnTo>
                    <a:pt x="506130" y="1125496"/>
                  </a:lnTo>
                  <a:lnTo>
                    <a:pt x="439166" y="1186639"/>
                  </a:lnTo>
                  <a:lnTo>
                    <a:pt x="440585" y="1188058"/>
                  </a:lnTo>
                  <a:cubicBezTo>
                    <a:pt x="343814" y="1280364"/>
                    <a:pt x="252997" y="1377135"/>
                    <a:pt x="167392" y="1478001"/>
                  </a:cubicBezTo>
                  <a:lnTo>
                    <a:pt x="57891" y="1613630"/>
                  </a:lnTo>
                  <a:lnTo>
                    <a:pt x="0" y="1397579"/>
                  </a:lnTo>
                  <a:lnTo>
                    <a:pt x="20746" y="1378624"/>
                  </a:lnTo>
                  <a:cubicBezTo>
                    <a:pt x="648" y="1416587"/>
                    <a:pt x="22425" y="1409329"/>
                    <a:pt x="23259" y="1423427"/>
                  </a:cubicBezTo>
                  <a:lnTo>
                    <a:pt x="16526" y="1442259"/>
                  </a:lnTo>
                  <a:lnTo>
                    <a:pt x="113050" y="1342893"/>
                  </a:lnTo>
                  <a:cubicBezTo>
                    <a:pt x="121984" y="1325027"/>
                    <a:pt x="139850" y="1304186"/>
                    <a:pt x="160691" y="1280365"/>
                  </a:cubicBezTo>
                  <a:cubicBezTo>
                    <a:pt x="181536" y="1259520"/>
                    <a:pt x="205357" y="1238679"/>
                    <a:pt x="223222" y="1220813"/>
                  </a:cubicBezTo>
                  <a:lnTo>
                    <a:pt x="228612" y="1226800"/>
                  </a:lnTo>
                  <a:lnTo>
                    <a:pt x="226201" y="1223789"/>
                  </a:lnTo>
                  <a:cubicBezTo>
                    <a:pt x="252998" y="1196989"/>
                    <a:pt x="276819" y="1170193"/>
                    <a:pt x="303619" y="1146372"/>
                  </a:cubicBezTo>
                  <a:cubicBezTo>
                    <a:pt x="327440" y="1122551"/>
                    <a:pt x="354236" y="1098730"/>
                    <a:pt x="381036" y="1074910"/>
                  </a:cubicBezTo>
                  <a:cubicBezTo>
                    <a:pt x="413788" y="1042155"/>
                    <a:pt x="434633" y="1015358"/>
                    <a:pt x="464409" y="985582"/>
                  </a:cubicBezTo>
                  <a:cubicBezTo>
                    <a:pt x="503116" y="955806"/>
                    <a:pt x="544802" y="926030"/>
                    <a:pt x="580534" y="899230"/>
                  </a:cubicBezTo>
                  <a:cubicBezTo>
                    <a:pt x="622220" y="866478"/>
                    <a:pt x="663906" y="836702"/>
                    <a:pt x="705592" y="806926"/>
                  </a:cubicBezTo>
                  <a:lnTo>
                    <a:pt x="780365" y="754761"/>
                  </a:lnTo>
                  <a:lnTo>
                    <a:pt x="830651" y="708664"/>
                  </a:lnTo>
                  <a:cubicBezTo>
                    <a:pt x="860427" y="690799"/>
                    <a:pt x="890203" y="672933"/>
                    <a:pt x="919979" y="655067"/>
                  </a:cubicBezTo>
                  <a:cubicBezTo>
                    <a:pt x="949755" y="637202"/>
                    <a:pt x="982507" y="622315"/>
                    <a:pt x="1015262" y="604450"/>
                  </a:cubicBezTo>
                  <a:lnTo>
                    <a:pt x="1027876" y="597963"/>
                  </a:lnTo>
                  <a:lnTo>
                    <a:pt x="1060299" y="566115"/>
                  </a:lnTo>
                  <a:cubicBezTo>
                    <a:pt x="1078537" y="552341"/>
                    <a:pt x="1098638" y="538943"/>
                    <a:pt x="1113524" y="527032"/>
                  </a:cubicBezTo>
                  <a:close/>
                </a:path>
              </a:pathLst>
            </a:custGeom>
            <a:solidFill>
              <a:schemeClr val="bg1">
                <a:alpha val="46000"/>
              </a:schemeClr>
            </a:solidFill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 noProof="0"/>
            </a:p>
          </p:txBody>
        </p:sp>
      </p:grp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553B9F09-9E9C-4307-BB4B-33A20282D9A2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31999" y="1728000"/>
            <a:ext cx="3240000" cy="720000"/>
          </a:xfrm>
          <a:noFill/>
          <a:ln w="28575">
            <a:noFill/>
          </a:ln>
        </p:spPr>
        <p:txBody>
          <a:bodyPr lIns="108000" tIns="36000" rIns="108000" bIns="36000" anchor="ctr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/>
              <a:t>Section 1 Title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D79DF38F-893A-4CE0-B168-9FAA1D01B8D7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431999" y="2448000"/>
            <a:ext cx="3240000" cy="3631338"/>
          </a:xfr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</p:spPr>
        <p:txBody>
          <a:bodyPr lIns="136800" tIns="252000" rIns="136800"/>
          <a:lstStyle>
            <a:lvl1pPr marL="266700" indent="-266700">
              <a:buClr>
                <a:schemeClr val="tx1">
                  <a:lumMod val="75000"/>
                  <a:lumOff val="25000"/>
                </a:schemeClr>
              </a:buClr>
              <a:buFont typeface="Arial" panose="020B0604020202020204" pitchFamily="34" charset="0"/>
              <a:buChar char="•"/>
              <a:defRPr/>
            </a:lvl1pPr>
            <a:lvl2pPr>
              <a:buClr>
                <a:schemeClr val="tx1">
                  <a:lumMod val="75000"/>
                  <a:lumOff val="25000"/>
                </a:schemeClr>
              </a:buClr>
              <a:defRPr/>
            </a:lvl2pPr>
            <a:lvl3pPr>
              <a:buClr>
                <a:schemeClr val="tx1">
                  <a:lumMod val="75000"/>
                  <a:lumOff val="25000"/>
                </a:schemeClr>
              </a:buClr>
              <a:defRPr/>
            </a:lvl3pPr>
            <a:lvl4pPr>
              <a:buClr>
                <a:schemeClr val="tx1">
                  <a:lumMod val="75000"/>
                  <a:lumOff val="25000"/>
                </a:schemeClr>
              </a:buClr>
              <a:defRPr/>
            </a:lvl4pPr>
            <a:lvl5pPr>
              <a:buClr>
                <a:schemeClr val="tx1">
                  <a:lumMod val="75000"/>
                  <a:lumOff val="25000"/>
                </a:schemeClr>
              </a:buClr>
              <a:defRPr/>
            </a:lvl5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707C52DD-FDE4-4BF6-B79B-3095E2927247}"/>
              </a:ext>
            </a:extLst>
          </p:cNvPr>
          <p:cNvSpPr>
            <a:spLocks noGrp="1"/>
          </p:cNvSpPr>
          <p:nvPr>
            <p:ph idx="17" hasCustomPrompt="1"/>
          </p:nvPr>
        </p:nvSpPr>
        <p:spPr>
          <a:xfrm>
            <a:off x="4476499" y="1728000"/>
            <a:ext cx="3240000" cy="720000"/>
          </a:xfrm>
          <a:noFill/>
          <a:ln w="28575">
            <a:noFill/>
          </a:ln>
        </p:spPr>
        <p:txBody>
          <a:bodyPr lIns="108000" tIns="36000" rIns="108000" bIns="36000" anchor="ctr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/>
              <a:t>Section 2 Title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22F46232-3721-4BC5-BEB7-E61D878D79FA}"/>
              </a:ext>
            </a:extLst>
          </p:cNvPr>
          <p:cNvSpPr>
            <a:spLocks noGrp="1"/>
          </p:cNvSpPr>
          <p:nvPr>
            <p:ph idx="15" hasCustomPrompt="1"/>
          </p:nvPr>
        </p:nvSpPr>
        <p:spPr>
          <a:xfrm>
            <a:off x="4476499" y="2448000"/>
            <a:ext cx="3240000" cy="3631338"/>
          </a:xfr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</p:spPr>
        <p:txBody>
          <a:bodyPr lIns="136800" tIns="252000" rIns="136800"/>
          <a:lstStyle>
            <a:lvl1pPr marL="266700" indent="-266700">
              <a:buClr>
                <a:schemeClr val="tx1">
                  <a:lumMod val="75000"/>
                  <a:lumOff val="25000"/>
                </a:schemeClr>
              </a:buClr>
              <a:buFont typeface="Arial" panose="020B0604020202020204" pitchFamily="34" charset="0"/>
              <a:buChar char="•"/>
              <a:defRPr/>
            </a:lvl1pPr>
            <a:lvl2pPr>
              <a:buClr>
                <a:schemeClr val="tx1">
                  <a:lumMod val="75000"/>
                  <a:lumOff val="25000"/>
                </a:schemeClr>
              </a:buClr>
              <a:defRPr/>
            </a:lvl2pPr>
            <a:lvl3pPr>
              <a:buClr>
                <a:schemeClr val="tx1">
                  <a:lumMod val="75000"/>
                  <a:lumOff val="25000"/>
                </a:schemeClr>
              </a:buClr>
              <a:defRPr/>
            </a:lvl3pPr>
            <a:lvl4pPr>
              <a:buClr>
                <a:schemeClr val="tx1">
                  <a:lumMod val="75000"/>
                  <a:lumOff val="25000"/>
                </a:schemeClr>
              </a:buClr>
              <a:defRPr/>
            </a:lvl4pPr>
            <a:lvl5pPr>
              <a:buClr>
                <a:schemeClr val="tx1">
                  <a:lumMod val="75000"/>
                  <a:lumOff val="25000"/>
                </a:schemeClr>
              </a:buClr>
              <a:defRPr/>
            </a:lvl5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DA264641-CE4E-4168-9129-68B9B179A2A8}"/>
              </a:ext>
            </a:extLst>
          </p:cNvPr>
          <p:cNvSpPr>
            <a:spLocks noGrp="1"/>
          </p:cNvSpPr>
          <p:nvPr>
            <p:ph idx="18" hasCustomPrompt="1"/>
          </p:nvPr>
        </p:nvSpPr>
        <p:spPr>
          <a:xfrm>
            <a:off x="8520999" y="1728000"/>
            <a:ext cx="3240000" cy="720000"/>
          </a:xfrm>
          <a:noFill/>
          <a:ln w="28575">
            <a:noFill/>
          </a:ln>
        </p:spPr>
        <p:txBody>
          <a:bodyPr lIns="108000" tIns="36000" rIns="108000" bIns="36000" anchor="ctr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/>
              <a:t>Section 3 Title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23CB58AD-849B-4714-8D57-C5C56343A24C}"/>
              </a:ext>
            </a:extLst>
          </p:cNvPr>
          <p:cNvSpPr>
            <a:spLocks noGrp="1"/>
          </p:cNvSpPr>
          <p:nvPr>
            <p:ph idx="16" hasCustomPrompt="1"/>
          </p:nvPr>
        </p:nvSpPr>
        <p:spPr>
          <a:xfrm>
            <a:off x="8520999" y="2448000"/>
            <a:ext cx="3240000" cy="3631338"/>
          </a:xfr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</p:spPr>
        <p:txBody>
          <a:bodyPr lIns="136800" tIns="252000" rIns="136800"/>
          <a:lstStyle>
            <a:lvl1pPr marL="266700" indent="-266700">
              <a:buClr>
                <a:schemeClr val="tx1">
                  <a:lumMod val="75000"/>
                  <a:lumOff val="25000"/>
                </a:schemeClr>
              </a:buClr>
              <a:buFont typeface="Arial" panose="020B0604020202020204" pitchFamily="34" charset="0"/>
              <a:buChar char="•"/>
              <a:defRPr/>
            </a:lvl1pPr>
            <a:lvl2pPr>
              <a:buClr>
                <a:schemeClr val="tx1">
                  <a:lumMod val="75000"/>
                  <a:lumOff val="25000"/>
                </a:schemeClr>
              </a:buClr>
              <a:defRPr/>
            </a:lvl2pPr>
            <a:lvl3pPr>
              <a:buClr>
                <a:schemeClr val="tx1">
                  <a:lumMod val="75000"/>
                  <a:lumOff val="25000"/>
                </a:schemeClr>
              </a:buClr>
              <a:defRPr/>
            </a:lvl3pPr>
            <a:lvl4pPr>
              <a:buClr>
                <a:schemeClr val="tx1">
                  <a:lumMod val="75000"/>
                  <a:lumOff val="25000"/>
                </a:schemeClr>
              </a:buClr>
              <a:defRPr/>
            </a:lvl4pPr>
            <a:lvl5pPr>
              <a:buClr>
                <a:schemeClr val="tx1">
                  <a:lumMod val="75000"/>
                  <a:lumOff val="25000"/>
                </a:schemeClr>
              </a:buClr>
              <a:defRPr/>
            </a:lvl5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F23BA81C-7A11-4162-B12D-09C177941F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CA1EBB99-4F8E-4B62-91DA-789AF746F861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endParaRPr lang="en-US" noProof="0"/>
          </a:p>
        </p:txBody>
      </p:sp>
      <p:sp>
        <p:nvSpPr>
          <p:cNvPr id="16" name="Slide Number Placeholder 15">
            <a:extLst>
              <a:ext uri="{FF2B5EF4-FFF2-40B4-BE49-F238E27FC236}">
                <a16:creationId xmlns:a16="http://schemas.microsoft.com/office/drawing/2014/main" id="{0E673CEF-A1C2-4E14-B0D1-54B174662EE0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>
          <a:xfrm>
            <a:off x="11728948" y="6385422"/>
            <a:ext cx="288000" cy="288000"/>
          </a:xfrm>
          <a:prstGeom prst="ellipse">
            <a:avLst/>
          </a:prstGeom>
        </p:spPr>
        <p:txBody>
          <a:bodyPr/>
          <a:lstStyle>
            <a:lvl1pPr algn="ctr">
              <a:defRPr/>
            </a:lvl1pPr>
          </a:lstStyle>
          <a:p>
            <a:fld id="{B67B645E-C5E5-4727-B977-D372A0AA71D9}" type="slidenum">
              <a:rPr lang="en-US" noProof="0" smtClean="0"/>
              <a:pPr/>
              <a:t>‹#›</a:t>
            </a:fld>
            <a:endParaRPr lang="en-US" noProof="0"/>
          </a:p>
        </p:txBody>
      </p:sp>
      <p:sp>
        <p:nvSpPr>
          <p:cNvPr id="17" name="Text Placeholder 4">
            <a:extLst>
              <a:ext uri="{FF2B5EF4-FFF2-40B4-BE49-F238E27FC236}">
                <a16:creationId xmlns:a16="http://schemas.microsoft.com/office/drawing/2014/main" id="{CA03A092-B488-4D14-9F71-D5C2B7C9079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31799" y="1008000"/>
            <a:ext cx="11329200" cy="252000"/>
          </a:xfrm>
        </p:spPr>
        <p:txBody>
          <a:bodyPr/>
          <a:lstStyle>
            <a:lvl1pPr marL="0" indent="0">
              <a:buNone/>
              <a:defRPr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/>
            <a:r>
              <a:rPr lang="en-US" noProof="0"/>
              <a:t>Subtitle</a:t>
            </a:r>
          </a:p>
        </p:txBody>
      </p:sp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94D67D91-8385-450E-8591-87F3B0D49A28}"/>
              </a:ext>
            </a:extLst>
          </p:cNvPr>
          <p:cNvSpPr>
            <a:spLocks noChangeAspect="1"/>
          </p:cNvSpPr>
          <p:nvPr userDrawn="1"/>
        </p:nvSpPr>
        <p:spPr>
          <a:xfrm>
            <a:off x="3718631" y="3559389"/>
            <a:ext cx="711237" cy="710310"/>
          </a:xfrm>
          <a:custGeom>
            <a:avLst/>
            <a:gdLst>
              <a:gd name="connsiteX0" fmla="*/ 741998 w 2517880"/>
              <a:gd name="connsiteY0" fmla="*/ 2445067 h 2514600"/>
              <a:gd name="connsiteX1" fmla="*/ 786765 w 2517880"/>
              <a:gd name="connsiteY1" fmla="*/ 2462212 h 2514600"/>
              <a:gd name="connsiteX2" fmla="*/ 846773 w 2517880"/>
              <a:gd name="connsiteY2" fmla="*/ 2486977 h 2514600"/>
              <a:gd name="connsiteX3" fmla="*/ 818198 w 2517880"/>
              <a:gd name="connsiteY3" fmla="*/ 2482214 h 2514600"/>
              <a:gd name="connsiteX4" fmla="*/ 786765 w 2517880"/>
              <a:gd name="connsiteY4" fmla="*/ 2468879 h 2514600"/>
              <a:gd name="connsiteX5" fmla="*/ 741998 w 2517880"/>
              <a:gd name="connsiteY5" fmla="*/ 2445067 h 2514600"/>
              <a:gd name="connsiteX6" fmla="*/ 628649 w 2517880"/>
              <a:gd name="connsiteY6" fmla="*/ 2345888 h 2514600"/>
              <a:gd name="connsiteX7" fmla="*/ 639127 w 2517880"/>
              <a:gd name="connsiteY7" fmla="*/ 2351722 h 2514600"/>
              <a:gd name="connsiteX8" fmla="*/ 675322 w 2517880"/>
              <a:gd name="connsiteY8" fmla="*/ 2374582 h 2514600"/>
              <a:gd name="connsiteX9" fmla="*/ 698182 w 2517880"/>
              <a:gd name="connsiteY9" fmla="*/ 2394585 h 2514600"/>
              <a:gd name="connsiteX10" fmla="*/ 644842 w 2517880"/>
              <a:gd name="connsiteY10" fmla="*/ 2363152 h 2514600"/>
              <a:gd name="connsiteX11" fmla="*/ 626745 w 2517880"/>
              <a:gd name="connsiteY11" fmla="*/ 2347912 h 2514600"/>
              <a:gd name="connsiteX12" fmla="*/ 628649 w 2517880"/>
              <a:gd name="connsiteY12" fmla="*/ 2345888 h 2514600"/>
              <a:gd name="connsiteX13" fmla="*/ 541973 w 2517880"/>
              <a:gd name="connsiteY13" fmla="*/ 2310765 h 2514600"/>
              <a:gd name="connsiteX14" fmla="*/ 575310 w 2517880"/>
              <a:gd name="connsiteY14" fmla="*/ 2334577 h 2514600"/>
              <a:gd name="connsiteX15" fmla="*/ 609600 w 2517880"/>
              <a:gd name="connsiteY15" fmla="*/ 2356485 h 2514600"/>
              <a:gd name="connsiteX16" fmla="*/ 632460 w 2517880"/>
              <a:gd name="connsiteY16" fmla="*/ 2374582 h 2514600"/>
              <a:gd name="connsiteX17" fmla="*/ 605790 w 2517880"/>
              <a:gd name="connsiteY17" fmla="*/ 2363152 h 2514600"/>
              <a:gd name="connsiteX18" fmla="*/ 615315 w 2517880"/>
              <a:gd name="connsiteY18" fmla="*/ 2376487 h 2514600"/>
              <a:gd name="connsiteX19" fmla="*/ 584835 w 2517880"/>
              <a:gd name="connsiteY19" fmla="*/ 2357437 h 2514600"/>
              <a:gd name="connsiteX20" fmla="*/ 569595 w 2517880"/>
              <a:gd name="connsiteY20" fmla="*/ 2347912 h 2514600"/>
              <a:gd name="connsiteX21" fmla="*/ 554355 w 2517880"/>
              <a:gd name="connsiteY21" fmla="*/ 2338387 h 2514600"/>
              <a:gd name="connsiteX22" fmla="*/ 261809 w 2517880"/>
              <a:gd name="connsiteY22" fmla="*/ 2061771 h 2514600"/>
              <a:gd name="connsiteX23" fmla="*/ 277178 w 2517880"/>
              <a:gd name="connsiteY23" fmla="*/ 2083117 h 2514600"/>
              <a:gd name="connsiteX24" fmla="*/ 264200 w 2517880"/>
              <a:gd name="connsiteY24" fmla="*/ 2066984 h 2514600"/>
              <a:gd name="connsiteX25" fmla="*/ 218093 w 2517880"/>
              <a:gd name="connsiteY25" fmla="*/ 1904151 h 2514600"/>
              <a:gd name="connsiteX26" fmla="*/ 233363 w 2517880"/>
              <a:gd name="connsiteY26" fmla="*/ 1927859 h 2514600"/>
              <a:gd name="connsiteX27" fmla="*/ 259080 w 2517880"/>
              <a:gd name="connsiteY27" fmla="*/ 1972627 h 2514600"/>
              <a:gd name="connsiteX28" fmla="*/ 279083 w 2517880"/>
              <a:gd name="connsiteY28" fmla="*/ 2008822 h 2514600"/>
              <a:gd name="connsiteX29" fmla="*/ 260033 w 2517880"/>
              <a:gd name="connsiteY29" fmla="*/ 1985009 h 2514600"/>
              <a:gd name="connsiteX30" fmla="*/ 241935 w 2517880"/>
              <a:gd name="connsiteY30" fmla="*/ 1958339 h 2514600"/>
              <a:gd name="connsiteX31" fmla="*/ 225743 w 2517880"/>
              <a:gd name="connsiteY31" fmla="*/ 1931669 h 2514600"/>
              <a:gd name="connsiteX32" fmla="*/ 216218 w 2517880"/>
              <a:gd name="connsiteY32" fmla="*/ 1906904 h 2514600"/>
              <a:gd name="connsiteX33" fmla="*/ 218093 w 2517880"/>
              <a:gd name="connsiteY33" fmla="*/ 1904151 h 2514600"/>
              <a:gd name="connsiteX34" fmla="*/ 151448 w 2517880"/>
              <a:gd name="connsiteY34" fmla="*/ 1838325 h 2514600"/>
              <a:gd name="connsiteX35" fmla="*/ 181928 w 2517880"/>
              <a:gd name="connsiteY35" fmla="*/ 1897380 h 2514600"/>
              <a:gd name="connsiteX36" fmla="*/ 219075 w 2517880"/>
              <a:gd name="connsiteY36" fmla="*/ 1965960 h 2514600"/>
              <a:gd name="connsiteX37" fmla="*/ 236220 w 2517880"/>
              <a:gd name="connsiteY37" fmla="*/ 1997392 h 2514600"/>
              <a:gd name="connsiteX38" fmla="*/ 250508 w 2517880"/>
              <a:gd name="connsiteY38" fmla="*/ 2024062 h 2514600"/>
              <a:gd name="connsiteX39" fmla="*/ 260985 w 2517880"/>
              <a:gd name="connsiteY39" fmla="*/ 2053590 h 2514600"/>
              <a:gd name="connsiteX40" fmla="*/ 261224 w 2517880"/>
              <a:gd name="connsiteY40" fmla="*/ 2060496 h 2514600"/>
              <a:gd name="connsiteX41" fmla="*/ 261809 w 2517880"/>
              <a:gd name="connsiteY41" fmla="*/ 2061771 h 2514600"/>
              <a:gd name="connsiteX42" fmla="*/ 260033 w 2517880"/>
              <a:gd name="connsiteY42" fmla="*/ 2059305 h 2514600"/>
              <a:gd name="connsiteX43" fmla="*/ 240030 w 2517880"/>
              <a:gd name="connsiteY43" fmla="*/ 2027872 h 2514600"/>
              <a:gd name="connsiteX44" fmla="*/ 196215 w 2517880"/>
              <a:gd name="connsiteY44" fmla="*/ 1954530 h 2514600"/>
              <a:gd name="connsiteX45" fmla="*/ 177165 w 2517880"/>
              <a:gd name="connsiteY45" fmla="*/ 1917382 h 2514600"/>
              <a:gd name="connsiteX46" fmla="*/ 162878 w 2517880"/>
              <a:gd name="connsiteY46" fmla="*/ 1884045 h 2514600"/>
              <a:gd name="connsiteX47" fmla="*/ 151448 w 2517880"/>
              <a:gd name="connsiteY47" fmla="*/ 1838325 h 2514600"/>
              <a:gd name="connsiteX48" fmla="*/ 13335 w 2517880"/>
              <a:gd name="connsiteY48" fmla="*/ 1144905 h 2514600"/>
              <a:gd name="connsiteX49" fmla="*/ 9525 w 2517880"/>
              <a:gd name="connsiteY49" fmla="*/ 1261110 h 2514600"/>
              <a:gd name="connsiteX50" fmla="*/ 13335 w 2517880"/>
              <a:gd name="connsiteY50" fmla="*/ 1291590 h 2514600"/>
              <a:gd name="connsiteX51" fmla="*/ 18097 w 2517880"/>
              <a:gd name="connsiteY51" fmla="*/ 1313497 h 2514600"/>
              <a:gd name="connsiteX52" fmla="*/ 40957 w 2517880"/>
              <a:gd name="connsiteY52" fmla="*/ 1471612 h 2514600"/>
              <a:gd name="connsiteX53" fmla="*/ 34290 w 2517880"/>
              <a:gd name="connsiteY53" fmla="*/ 1474470 h 2514600"/>
              <a:gd name="connsiteX54" fmla="*/ 34290 w 2517880"/>
              <a:gd name="connsiteY54" fmla="*/ 1510665 h 2514600"/>
              <a:gd name="connsiteX55" fmla="*/ 52387 w 2517880"/>
              <a:gd name="connsiteY55" fmla="*/ 1622107 h 2514600"/>
              <a:gd name="connsiteX56" fmla="*/ 126682 w 2517880"/>
              <a:gd name="connsiteY56" fmla="*/ 1823085 h 2514600"/>
              <a:gd name="connsiteX57" fmla="*/ 95250 w 2517880"/>
              <a:gd name="connsiteY57" fmla="*/ 1786890 h 2514600"/>
              <a:gd name="connsiteX58" fmla="*/ 72390 w 2517880"/>
              <a:gd name="connsiteY58" fmla="*/ 1711642 h 2514600"/>
              <a:gd name="connsiteX59" fmla="*/ 60960 w 2517880"/>
              <a:gd name="connsiteY59" fmla="*/ 1672590 h 2514600"/>
              <a:gd name="connsiteX60" fmla="*/ 50482 w 2517880"/>
              <a:gd name="connsiteY60" fmla="*/ 1632585 h 2514600"/>
              <a:gd name="connsiteX61" fmla="*/ 44767 w 2517880"/>
              <a:gd name="connsiteY61" fmla="*/ 1612582 h 2514600"/>
              <a:gd name="connsiteX62" fmla="*/ 40005 w 2517880"/>
              <a:gd name="connsiteY62" fmla="*/ 1592580 h 2514600"/>
              <a:gd name="connsiteX63" fmla="*/ 29527 w 2517880"/>
              <a:gd name="connsiteY63" fmla="*/ 1551622 h 2514600"/>
              <a:gd name="connsiteX64" fmla="*/ 20955 w 2517880"/>
              <a:gd name="connsiteY64" fmla="*/ 1509712 h 2514600"/>
              <a:gd name="connsiteX65" fmla="*/ 17145 w 2517880"/>
              <a:gd name="connsiteY65" fmla="*/ 1488757 h 2514600"/>
              <a:gd name="connsiteX66" fmla="*/ 14287 w 2517880"/>
              <a:gd name="connsiteY66" fmla="*/ 1467802 h 2514600"/>
              <a:gd name="connsiteX67" fmla="*/ 7620 w 2517880"/>
              <a:gd name="connsiteY67" fmla="*/ 1425892 h 2514600"/>
              <a:gd name="connsiteX68" fmla="*/ 3810 w 2517880"/>
              <a:gd name="connsiteY68" fmla="*/ 1383982 h 2514600"/>
              <a:gd name="connsiteX69" fmla="*/ 1905 w 2517880"/>
              <a:gd name="connsiteY69" fmla="*/ 1363027 h 2514600"/>
              <a:gd name="connsiteX70" fmla="*/ 952 w 2517880"/>
              <a:gd name="connsiteY70" fmla="*/ 1342072 h 2514600"/>
              <a:gd name="connsiteX71" fmla="*/ 0 w 2517880"/>
              <a:gd name="connsiteY71" fmla="*/ 1301115 h 2514600"/>
              <a:gd name="connsiteX72" fmla="*/ 952 w 2517880"/>
              <a:gd name="connsiteY72" fmla="*/ 1261110 h 2514600"/>
              <a:gd name="connsiteX73" fmla="*/ 3810 w 2517880"/>
              <a:gd name="connsiteY73" fmla="*/ 1222057 h 2514600"/>
              <a:gd name="connsiteX74" fmla="*/ 8572 w 2517880"/>
              <a:gd name="connsiteY74" fmla="*/ 1183957 h 2514600"/>
              <a:gd name="connsiteX75" fmla="*/ 11430 w 2517880"/>
              <a:gd name="connsiteY75" fmla="*/ 1165860 h 2514600"/>
              <a:gd name="connsiteX76" fmla="*/ 13335 w 2517880"/>
              <a:gd name="connsiteY76" fmla="*/ 1144905 h 2514600"/>
              <a:gd name="connsiteX77" fmla="*/ 902970 w 2517880"/>
              <a:gd name="connsiteY77" fmla="*/ 67627 h 2514600"/>
              <a:gd name="connsiteX78" fmla="*/ 878205 w 2517880"/>
              <a:gd name="connsiteY78" fmla="*/ 85724 h 2514600"/>
              <a:gd name="connsiteX79" fmla="*/ 829627 w 2517880"/>
              <a:gd name="connsiteY79" fmla="*/ 102869 h 2514600"/>
              <a:gd name="connsiteX80" fmla="*/ 780097 w 2517880"/>
              <a:gd name="connsiteY80" fmla="*/ 120967 h 2514600"/>
              <a:gd name="connsiteX81" fmla="*/ 735330 w 2517880"/>
              <a:gd name="connsiteY81" fmla="*/ 130492 h 2514600"/>
              <a:gd name="connsiteX82" fmla="*/ 721995 w 2517880"/>
              <a:gd name="connsiteY82" fmla="*/ 130492 h 2514600"/>
              <a:gd name="connsiteX83" fmla="*/ 780097 w 2517880"/>
              <a:gd name="connsiteY83" fmla="*/ 105727 h 2514600"/>
              <a:gd name="connsiteX84" fmla="*/ 818197 w 2517880"/>
              <a:gd name="connsiteY84" fmla="*/ 91439 h 2514600"/>
              <a:gd name="connsiteX85" fmla="*/ 837247 w 2517880"/>
              <a:gd name="connsiteY85" fmla="*/ 84772 h 2514600"/>
              <a:gd name="connsiteX86" fmla="*/ 855345 w 2517880"/>
              <a:gd name="connsiteY86" fmla="*/ 79057 h 2514600"/>
              <a:gd name="connsiteX87" fmla="*/ 902970 w 2517880"/>
              <a:gd name="connsiteY87" fmla="*/ 67627 h 2514600"/>
              <a:gd name="connsiteX88" fmla="*/ 1618298 w 2517880"/>
              <a:gd name="connsiteY88" fmla="*/ 56197 h 2514600"/>
              <a:gd name="connsiteX89" fmla="*/ 1667828 w 2517880"/>
              <a:gd name="connsiteY89" fmla="*/ 66674 h 2514600"/>
              <a:gd name="connsiteX90" fmla="*/ 1717358 w 2517880"/>
              <a:gd name="connsiteY90" fmla="*/ 80009 h 2514600"/>
              <a:gd name="connsiteX91" fmla="*/ 1737360 w 2517880"/>
              <a:gd name="connsiteY91" fmla="*/ 92392 h 2514600"/>
              <a:gd name="connsiteX92" fmla="*/ 1682115 w 2517880"/>
              <a:gd name="connsiteY92" fmla="*/ 77152 h 2514600"/>
              <a:gd name="connsiteX93" fmla="*/ 1618298 w 2517880"/>
              <a:gd name="connsiteY93" fmla="*/ 56197 h 2514600"/>
              <a:gd name="connsiteX94" fmla="*/ 1295400 w 2517880"/>
              <a:gd name="connsiteY94" fmla="*/ 31432 h 2514600"/>
              <a:gd name="connsiteX95" fmla="*/ 1349692 w 2517880"/>
              <a:gd name="connsiteY95" fmla="*/ 33337 h 2514600"/>
              <a:gd name="connsiteX96" fmla="*/ 1403985 w 2517880"/>
              <a:gd name="connsiteY96" fmla="*/ 37147 h 2514600"/>
              <a:gd name="connsiteX97" fmla="*/ 1489710 w 2517880"/>
              <a:gd name="connsiteY97" fmla="*/ 46672 h 2514600"/>
              <a:gd name="connsiteX98" fmla="*/ 1763077 w 2517880"/>
              <a:gd name="connsiteY98" fmla="*/ 123825 h 2514600"/>
              <a:gd name="connsiteX99" fmla="*/ 1980247 w 2517880"/>
              <a:gd name="connsiteY99" fmla="*/ 243840 h 2514600"/>
              <a:gd name="connsiteX100" fmla="*/ 2027872 w 2517880"/>
              <a:gd name="connsiteY100" fmla="*/ 275272 h 2514600"/>
              <a:gd name="connsiteX101" fmla="*/ 2069782 w 2517880"/>
              <a:gd name="connsiteY101" fmla="*/ 302895 h 2514600"/>
              <a:gd name="connsiteX102" fmla="*/ 2066925 w 2517880"/>
              <a:gd name="connsiteY102" fmla="*/ 291465 h 2514600"/>
              <a:gd name="connsiteX103" fmla="*/ 2170747 w 2517880"/>
              <a:gd name="connsiteY103" fmla="*/ 393382 h 2514600"/>
              <a:gd name="connsiteX104" fmla="*/ 2216467 w 2517880"/>
              <a:gd name="connsiteY104" fmla="*/ 442912 h 2514600"/>
              <a:gd name="connsiteX105" fmla="*/ 2265045 w 2517880"/>
              <a:gd name="connsiteY105" fmla="*/ 487680 h 2514600"/>
              <a:gd name="connsiteX106" fmla="*/ 2223135 w 2517880"/>
              <a:gd name="connsiteY106" fmla="*/ 435292 h 2514600"/>
              <a:gd name="connsiteX107" fmla="*/ 2195512 w 2517880"/>
              <a:gd name="connsiteY107" fmla="*/ 402907 h 2514600"/>
              <a:gd name="connsiteX108" fmla="*/ 2184082 w 2517880"/>
              <a:gd name="connsiteY108" fmla="*/ 389572 h 2514600"/>
              <a:gd name="connsiteX109" fmla="*/ 2172652 w 2517880"/>
              <a:gd name="connsiteY109" fmla="*/ 376237 h 2514600"/>
              <a:gd name="connsiteX110" fmla="*/ 2142172 w 2517880"/>
              <a:gd name="connsiteY110" fmla="*/ 343852 h 2514600"/>
              <a:gd name="connsiteX111" fmla="*/ 2323148 w 2517880"/>
              <a:gd name="connsiteY111" fmla="*/ 529590 h 2514600"/>
              <a:gd name="connsiteX112" fmla="*/ 2447925 w 2517880"/>
              <a:gd name="connsiteY112" fmla="*/ 744855 h 2514600"/>
              <a:gd name="connsiteX113" fmla="*/ 2461260 w 2517880"/>
              <a:gd name="connsiteY113" fmla="*/ 751522 h 2514600"/>
              <a:gd name="connsiteX114" fmla="*/ 2489835 w 2517880"/>
              <a:gd name="connsiteY114" fmla="*/ 850582 h 2514600"/>
              <a:gd name="connsiteX115" fmla="*/ 2507932 w 2517880"/>
              <a:gd name="connsiteY115" fmla="*/ 943927 h 2514600"/>
              <a:gd name="connsiteX116" fmla="*/ 2516505 w 2517880"/>
              <a:gd name="connsiteY116" fmla="*/ 1029652 h 2514600"/>
              <a:gd name="connsiteX117" fmla="*/ 2517457 w 2517880"/>
              <a:gd name="connsiteY117" fmla="*/ 1068705 h 2514600"/>
              <a:gd name="connsiteX118" fmla="*/ 2517457 w 2517880"/>
              <a:gd name="connsiteY118" fmla="*/ 1105852 h 2514600"/>
              <a:gd name="connsiteX119" fmla="*/ 2512695 w 2517880"/>
              <a:gd name="connsiteY119" fmla="*/ 1171575 h 2514600"/>
              <a:gd name="connsiteX120" fmla="*/ 2504123 w 2517880"/>
              <a:gd name="connsiteY120" fmla="*/ 1224915 h 2514600"/>
              <a:gd name="connsiteX121" fmla="*/ 2495340 w 2517880"/>
              <a:gd name="connsiteY121" fmla="*/ 1253522 h 2514600"/>
              <a:gd name="connsiteX122" fmla="*/ 2497455 w 2517880"/>
              <a:gd name="connsiteY122" fmla="*/ 1295400 h 2514600"/>
              <a:gd name="connsiteX123" fmla="*/ 2053779 w 2517880"/>
              <a:gd name="connsiteY123" fmla="*/ 2236194 h 2514600"/>
              <a:gd name="connsiteX124" fmla="*/ 2050729 w 2517880"/>
              <a:gd name="connsiteY124" fmla="*/ 2238475 h 2514600"/>
              <a:gd name="connsiteX125" fmla="*/ 2048828 w 2517880"/>
              <a:gd name="connsiteY125" fmla="*/ 2240280 h 2514600"/>
              <a:gd name="connsiteX126" fmla="*/ 1835468 w 2517880"/>
              <a:gd name="connsiteY126" fmla="*/ 2390775 h 2514600"/>
              <a:gd name="connsiteX127" fmla="*/ 1784152 w 2517880"/>
              <a:gd name="connsiteY127" fmla="*/ 2405658 h 2514600"/>
              <a:gd name="connsiteX128" fmla="*/ 1774926 w 2517880"/>
              <a:gd name="connsiteY128" fmla="*/ 2408142 h 2514600"/>
              <a:gd name="connsiteX129" fmla="*/ 1752823 w 2517880"/>
              <a:gd name="connsiteY129" fmla="*/ 2418789 h 2514600"/>
              <a:gd name="connsiteX130" fmla="*/ 1278255 w 2517880"/>
              <a:gd name="connsiteY130" fmla="*/ 2514600 h 2514600"/>
              <a:gd name="connsiteX131" fmla="*/ 915702 w 2517880"/>
              <a:gd name="connsiteY131" fmla="*/ 2459787 h 2514600"/>
              <a:gd name="connsiteX132" fmla="*/ 831186 w 2517880"/>
              <a:gd name="connsiteY132" fmla="*/ 2428854 h 2514600"/>
              <a:gd name="connsiteX133" fmla="*/ 821055 w 2517880"/>
              <a:gd name="connsiteY133" fmla="*/ 2426017 h 2514600"/>
              <a:gd name="connsiteX134" fmla="*/ 787718 w 2517880"/>
              <a:gd name="connsiteY134" fmla="*/ 2413635 h 2514600"/>
              <a:gd name="connsiteX135" fmla="*/ 647700 w 2517880"/>
              <a:gd name="connsiteY135" fmla="*/ 2347912 h 2514600"/>
              <a:gd name="connsiteX136" fmla="*/ 603885 w 2517880"/>
              <a:gd name="connsiteY136" fmla="*/ 2315527 h 2514600"/>
              <a:gd name="connsiteX137" fmla="*/ 552450 w 2517880"/>
              <a:gd name="connsiteY137" fmla="*/ 2278380 h 2514600"/>
              <a:gd name="connsiteX138" fmla="*/ 499110 w 2517880"/>
              <a:gd name="connsiteY138" fmla="*/ 2237422 h 2514600"/>
              <a:gd name="connsiteX139" fmla="*/ 451485 w 2517880"/>
              <a:gd name="connsiteY139" fmla="*/ 2196465 h 2514600"/>
              <a:gd name="connsiteX140" fmla="*/ 411480 w 2517880"/>
              <a:gd name="connsiteY140" fmla="*/ 2171700 h 2514600"/>
              <a:gd name="connsiteX141" fmla="*/ 461963 w 2517880"/>
              <a:gd name="connsiteY141" fmla="*/ 2219325 h 2514600"/>
              <a:gd name="connsiteX142" fmla="*/ 514350 w 2517880"/>
              <a:gd name="connsiteY142" fmla="*/ 2266950 h 2514600"/>
              <a:gd name="connsiteX143" fmla="*/ 485775 w 2517880"/>
              <a:gd name="connsiteY143" fmla="*/ 2251710 h 2514600"/>
              <a:gd name="connsiteX144" fmla="*/ 445770 w 2517880"/>
              <a:gd name="connsiteY144" fmla="*/ 2215515 h 2514600"/>
              <a:gd name="connsiteX145" fmla="*/ 401003 w 2517880"/>
              <a:gd name="connsiteY145" fmla="*/ 2167890 h 2514600"/>
              <a:gd name="connsiteX146" fmla="*/ 378143 w 2517880"/>
              <a:gd name="connsiteY146" fmla="*/ 2142172 h 2514600"/>
              <a:gd name="connsiteX147" fmla="*/ 355283 w 2517880"/>
              <a:gd name="connsiteY147" fmla="*/ 2116455 h 2514600"/>
              <a:gd name="connsiteX148" fmla="*/ 392430 w 2517880"/>
              <a:gd name="connsiteY148" fmla="*/ 2145030 h 2514600"/>
              <a:gd name="connsiteX149" fmla="*/ 319326 w 2517880"/>
              <a:gd name="connsiteY149" fmla="*/ 2055971 h 2514600"/>
              <a:gd name="connsiteX150" fmla="*/ 282887 w 2517880"/>
              <a:gd name="connsiteY150" fmla="*/ 1997944 h 2514600"/>
              <a:gd name="connsiteX151" fmla="*/ 267275 w 2517880"/>
              <a:gd name="connsiteY151" fmla="*/ 1977066 h 2514600"/>
              <a:gd name="connsiteX152" fmla="*/ 206206 w 2517880"/>
              <a:gd name="connsiteY152" fmla="*/ 1876543 h 2514600"/>
              <a:gd name="connsiteX153" fmla="*/ 160874 w 2517880"/>
              <a:gd name="connsiteY153" fmla="*/ 1782439 h 2514600"/>
              <a:gd name="connsiteX154" fmla="*/ 188595 w 2517880"/>
              <a:gd name="connsiteY154" fmla="*/ 1867852 h 2514600"/>
              <a:gd name="connsiteX155" fmla="*/ 94298 w 2517880"/>
              <a:gd name="connsiteY155" fmla="*/ 1623060 h 2514600"/>
              <a:gd name="connsiteX156" fmla="*/ 48578 w 2517880"/>
              <a:gd name="connsiteY156" fmla="*/ 1397317 h 2514600"/>
              <a:gd name="connsiteX157" fmla="*/ 57150 w 2517880"/>
              <a:gd name="connsiteY157" fmla="*/ 1489710 h 2514600"/>
              <a:gd name="connsiteX158" fmla="*/ 65723 w 2517880"/>
              <a:gd name="connsiteY158" fmla="*/ 1538287 h 2514600"/>
              <a:gd name="connsiteX159" fmla="*/ 76200 w 2517880"/>
              <a:gd name="connsiteY159" fmla="*/ 1584007 h 2514600"/>
              <a:gd name="connsiteX160" fmla="*/ 93345 w 2517880"/>
              <a:gd name="connsiteY160" fmla="*/ 1687830 h 2514600"/>
              <a:gd name="connsiteX161" fmla="*/ 80010 w 2517880"/>
              <a:gd name="connsiteY161" fmla="*/ 1665922 h 2514600"/>
              <a:gd name="connsiteX162" fmla="*/ 62865 w 2517880"/>
              <a:gd name="connsiteY162" fmla="*/ 1614487 h 2514600"/>
              <a:gd name="connsiteX163" fmla="*/ 48578 w 2517880"/>
              <a:gd name="connsiteY163" fmla="*/ 1551622 h 2514600"/>
              <a:gd name="connsiteX164" fmla="*/ 45720 w 2517880"/>
              <a:gd name="connsiteY164" fmla="*/ 1489710 h 2514600"/>
              <a:gd name="connsiteX165" fmla="*/ 35243 w 2517880"/>
              <a:gd name="connsiteY165" fmla="*/ 1299210 h 2514600"/>
              <a:gd name="connsiteX166" fmla="*/ 35243 w 2517880"/>
              <a:gd name="connsiteY166" fmla="*/ 1254442 h 2514600"/>
              <a:gd name="connsiteX167" fmla="*/ 35243 w 2517880"/>
              <a:gd name="connsiteY167" fmla="*/ 1232535 h 2514600"/>
              <a:gd name="connsiteX168" fmla="*/ 36195 w 2517880"/>
              <a:gd name="connsiteY168" fmla="*/ 1210627 h 2514600"/>
              <a:gd name="connsiteX169" fmla="*/ 38100 w 2517880"/>
              <a:gd name="connsiteY169" fmla="*/ 1166812 h 2514600"/>
              <a:gd name="connsiteX170" fmla="*/ 41910 w 2517880"/>
              <a:gd name="connsiteY170" fmla="*/ 1123950 h 2514600"/>
              <a:gd name="connsiteX171" fmla="*/ 43815 w 2517880"/>
              <a:gd name="connsiteY171" fmla="*/ 1102995 h 2514600"/>
              <a:gd name="connsiteX172" fmla="*/ 46673 w 2517880"/>
              <a:gd name="connsiteY172" fmla="*/ 1082040 h 2514600"/>
              <a:gd name="connsiteX173" fmla="*/ 53340 w 2517880"/>
              <a:gd name="connsiteY173" fmla="*/ 1040130 h 2514600"/>
              <a:gd name="connsiteX174" fmla="*/ 72390 w 2517880"/>
              <a:gd name="connsiteY174" fmla="*/ 957262 h 2514600"/>
              <a:gd name="connsiteX175" fmla="*/ 140018 w 2517880"/>
              <a:gd name="connsiteY175" fmla="*/ 799147 h 2514600"/>
              <a:gd name="connsiteX176" fmla="*/ 173355 w 2517880"/>
              <a:gd name="connsiteY176" fmla="*/ 780574 h 2514600"/>
              <a:gd name="connsiteX177" fmla="*/ 175420 w 2517880"/>
              <a:gd name="connsiteY177" fmla="*/ 778164 h 2514600"/>
              <a:gd name="connsiteX178" fmla="*/ 206206 w 2517880"/>
              <a:gd name="connsiteY178" fmla="*/ 714257 h 2514600"/>
              <a:gd name="connsiteX179" fmla="*/ 258734 w 2517880"/>
              <a:gd name="connsiteY179" fmla="*/ 634160 h 2514600"/>
              <a:gd name="connsiteX180" fmla="*/ 251460 w 2517880"/>
              <a:gd name="connsiteY180" fmla="*/ 641985 h 2514600"/>
              <a:gd name="connsiteX181" fmla="*/ 231457 w 2517880"/>
              <a:gd name="connsiteY181" fmla="*/ 658177 h 2514600"/>
              <a:gd name="connsiteX182" fmla="*/ 262890 w 2517880"/>
              <a:gd name="connsiteY182" fmla="*/ 597217 h 2514600"/>
              <a:gd name="connsiteX183" fmla="*/ 213360 w 2517880"/>
              <a:gd name="connsiteY183" fmla="*/ 670560 h 2514600"/>
              <a:gd name="connsiteX184" fmla="*/ 187642 w 2517880"/>
              <a:gd name="connsiteY184" fmla="*/ 706755 h 2514600"/>
              <a:gd name="connsiteX185" fmla="*/ 210502 w 2517880"/>
              <a:gd name="connsiteY185" fmla="*/ 647700 h 2514600"/>
              <a:gd name="connsiteX186" fmla="*/ 240030 w 2517880"/>
              <a:gd name="connsiteY186" fmla="*/ 597217 h 2514600"/>
              <a:gd name="connsiteX187" fmla="*/ 274320 w 2517880"/>
              <a:gd name="connsiteY187" fmla="*/ 546735 h 2514600"/>
              <a:gd name="connsiteX188" fmla="*/ 321945 w 2517880"/>
              <a:gd name="connsiteY188" fmla="*/ 480060 h 2514600"/>
              <a:gd name="connsiteX189" fmla="*/ 316230 w 2517880"/>
              <a:gd name="connsiteY189" fmla="*/ 480060 h 2514600"/>
              <a:gd name="connsiteX190" fmla="*/ 301942 w 2517880"/>
              <a:gd name="connsiteY190" fmla="*/ 491490 h 2514600"/>
              <a:gd name="connsiteX191" fmla="*/ 280035 w 2517880"/>
              <a:gd name="connsiteY191" fmla="*/ 513397 h 2514600"/>
              <a:gd name="connsiteX192" fmla="*/ 172402 w 2517880"/>
              <a:gd name="connsiteY192" fmla="*/ 670560 h 2514600"/>
              <a:gd name="connsiteX193" fmla="*/ 151447 w 2517880"/>
              <a:gd name="connsiteY193" fmla="*/ 712470 h 2514600"/>
              <a:gd name="connsiteX194" fmla="*/ 132397 w 2517880"/>
              <a:gd name="connsiteY194" fmla="*/ 751522 h 2514600"/>
              <a:gd name="connsiteX195" fmla="*/ 100012 w 2517880"/>
              <a:gd name="connsiteY195" fmla="*/ 814387 h 2514600"/>
              <a:gd name="connsiteX196" fmla="*/ 92392 w 2517880"/>
              <a:gd name="connsiteY196" fmla="*/ 801052 h 2514600"/>
              <a:gd name="connsiteX197" fmla="*/ 103822 w 2517880"/>
              <a:gd name="connsiteY197" fmla="*/ 765810 h 2514600"/>
              <a:gd name="connsiteX198" fmla="*/ 123825 w 2517880"/>
              <a:gd name="connsiteY198" fmla="*/ 719137 h 2514600"/>
              <a:gd name="connsiteX199" fmla="*/ 180975 w 2517880"/>
              <a:gd name="connsiteY199" fmla="*/ 612457 h 2514600"/>
              <a:gd name="connsiteX200" fmla="*/ 213360 w 2517880"/>
              <a:gd name="connsiteY200" fmla="*/ 563880 h 2514600"/>
              <a:gd name="connsiteX201" fmla="*/ 241935 w 2517880"/>
              <a:gd name="connsiteY201" fmla="*/ 523875 h 2514600"/>
              <a:gd name="connsiteX202" fmla="*/ 273367 w 2517880"/>
              <a:gd name="connsiteY202" fmla="*/ 483870 h 2514600"/>
              <a:gd name="connsiteX203" fmla="*/ 293370 w 2517880"/>
              <a:gd name="connsiteY203" fmla="*/ 461010 h 2514600"/>
              <a:gd name="connsiteX204" fmla="*/ 313372 w 2517880"/>
              <a:gd name="connsiteY204" fmla="*/ 439102 h 2514600"/>
              <a:gd name="connsiteX205" fmla="*/ 347662 w 2517880"/>
              <a:gd name="connsiteY205" fmla="*/ 406717 h 2514600"/>
              <a:gd name="connsiteX206" fmla="*/ 360045 w 2517880"/>
              <a:gd name="connsiteY206" fmla="*/ 401955 h 2514600"/>
              <a:gd name="connsiteX207" fmla="*/ 500062 w 2517880"/>
              <a:gd name="connsiteY207" fmla="*/ 269557 h 2514600"/>
              <a:gd name="connsiteX208" fmla="*/ 537210 w 2517880"/>
              <a:gd name="connsiteY208" fmla="*/ 244792 h 2514600"/>
              <a:gd name="connsiteX209" fmla="*/ 575310 w 2517880"/>
              <a:gd name="connsiteY209" fmla="*/ 221932 h 2514600"/>
              <a:gd name="connsiteX210" fmla="*/ 613410 w 2517880"/>
              <a:gd name="connsiteY210" fmla="*/ 200977 h 2514600"/>
              <a:gd name="connsiteX211" fmla="*/ 652462 w 2517880"/>
              <a:gd name="connsiteY211" fmla="*/ 181927 h 2514600"/>
              <a:gd name="connsiteX212" fmla="*/ 671512 w 2517880"/>
              <a:gd name="connsiteY212" fmla="*/ 172402 h 2514600"/>
              <a:gd name="connsiteX213" fmla="*/ 691515 w 2517880"/>
              <a:gd name="connsiteY213" fmla="*/ 163830 h 2514600"/>
              <a:gd name="connsiteX214" fmla="*/ 730567 w 2517880"/>
              <a:gd name="connsiteY214" fmla="*/ 147637 h 2514600"/>
              <a:gd name="connsiteX215" fmla="*/ 810577 w 2517880"/>
              <a:gd name="connsiteY215" fmla="*/ 118110 h 2514600"/>
              <a:gd name="connsiteX216" fmla="*/ 979170 w 2517880"/>
              <a:gd name="connsiteY216" fmla="*/ 60960 h 2514600"/>
              <a:gd name="connsiteX217" fmla="*/ 1031557 w 2517880"/>
              <a:gd name="connsiteY217" fmla="*/ 54292 h 2514600"/>
              <a:gd name="connsiteX218" fmla="*/ 1074420 w 2517880"/>
              <a:gd name="connsiteY218" fmla="*/ 52387 h 2514600"/>
              <a:gd name="connsiteX219" fmla="*/ 1122045 w 2517880"/>
              <a:gd name="connsiteY219" fmla="*/ 50482 h 2514600"/>
              <a:gd name="connsiteX220" fmla="*/ 1189672 w 2517880"/>
              <a:gd name="connsiteY220" fmla="*/ 45720 h 2514600"/>
              <a:gd name="connsiteX221" fmla="*/ 1208722 w 2517880"/>
              <a:gd name="connsiteY221" fmla="*/ 35242 h 2514600"/>
              <a:gd name="connsiteX222" fmla="*/ 1246822 w 2517880"/>
              <a:gd name="connsiteY222" fmla="*/ 32385 h 2514600"/>
              <a:gd name="connsiteX223" fmla="*/ 1295400 w 2517880"/>
              <a:gd name="connsiteY223" fmla="*/ 31432 h 2514600"/>
              <a:gd name="connsiteX224" fmla="*/ 1276350 w 2517880"/>
              <a:gd name="connsiteY224" fmla="*/ 0 h 2514600"/>
              <a:gd name="connsiteX225" fmla="*/ 1536383 w 2517880"/>
              <a:gd name="connsiteY225" fmla="*/ 31432 h 2514600"/>
              <a:gd name="connsiteX226" fmla="*/ 1465898 w 2517880"/>
              <a:gd name="connsiteY226" fmla="*/ 27622 h 2514600"/>
              <a:gd name="connsiteX227" fmla="*/ 1380173 w 2517880"/>
              <a:gd name="connsiteY227" fmla="*/ 19050 h 2514600"/>
              <a:gd name="connsiteX228" fmla="*/ 1336358 w 2517880"/>
              <a:gd name="connsiteY228" fmla="*/ 18097 h 2514600"/>
              <a:gd name="connsiteX229" fmla="*/ 1292543 w 2517880"/>
              <a:gd name="connsiteY229" fmla="*/ 19050 h 2514600"/>
              <a:gd name="connsiteX230" fmla="*/ 1248728 w 2517880"/>
              <a:gd name="connsiteY230" fmla="*/ 20955 h 2514600"/>
              <a:gd name="connsiteX231" fmla="*/ 1204913 w 2517880"/>
              <a:gd name="connsiteY231" fmla="*/ 23812 h 2514600"/>
              <a:gd name="connsiteX232" fmla="*/ 1119188 w 2517880"/>
              <a:gd name="connsiteY232" fmla="*/ 32385 h 2514600"/>
              <a:gd name="connsiteX233" fmla="*/ 1086803 w 2517880"/>
              <a:gd name="connsiteY233" fmla="*/ 33337 h 2514600"/>
              <a:gd name="connsiteX234" fmla="*/ 1057275 w 2517880"/>
              <a:gd name="connsiteY234" fmla="*/ 36195 h 2514600"/>
              <a:gd name="connsiteX235" fmla="*/ 1009650 w 2517880"/>
              <a:gd name="connsiteY235" fmla="*/ 42862 h 2514600"/>
              <a:gd name="connsiteX236" fmla="*/ 997268 w 2517880"/>
              <a:gd name="connsiteY236" fmla="*/ 35242 h 2514600"/>
              <a:gd name="connsiteX237" fmla="*/ 1276350 w 2517880"/>
              <a:gd name="connsiteY237" fmla="*/ 0 h 2514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</a:cxnLst>
            <a:rect l="l" t="t" r="r" b="b"/>
            <a:pathLst>
              <a:path w="2517880" h="2514600">
                <a:moveTo>
                  <a:pt x="741998" y="2445067"/>
                </a:moveTo>
                <a:cubicBezTo>
                  <a:pt x="756285" y="2449829"/>
                  <a:pt x="770573" y="2454592"/>
                  <a:pt x="786765" y="2462212"/>
                </a:cubicBezTo>
                <a:cubicBezTo>
                  <a:pt x="803910" y="2467927"/>
                  <a:pt x="822008" y="2476499"/>
                  <a:pt x="846773" y="2486977"/>
                </a:cubicBezTo>
                <a:cubicBezTo>
                  <a:pt x="837248" y="2485072"/>
                  <a:pt x="827723" y="2483167"/>
                  <a:pt x="818198" y="2482214"/>
                </a:cubicBezTo>
                <a:cubicBezTo>
                  <a:pt x="808673" y="2479357"/>
                  <a:pt x="799148" y="2474594"/>
                  <a:pt x="786765" y="2468879"/>
                </a:cubicBezTo>
                <a:cubicBezTo>
                  <a:pt x="774383" y="2461259"/>
                  <a:pt x="760095" y="2452687"/>
                  <a:pt x="741998" y="2445067"/>
                </a:cubicBezTo>
                <a:close/>
                <a:moveTo>
                  <a:pt x="628649" y="2345888"/>
                </a:moveTo>
                <a:cubicBezTo>
                  <a:pt x="630554" y="2346484"/>
                  <a:pt x="633888" y="2348389"/>
                  <a:pt x="639127" y="2351722"/>
                </a:cubicBezTo>
                <a:cubicBezTo>
                  <a:pt x="661035" y="2362200"/>
                  <a:pt x="669607" y="2368867"/>
                  <a:pt x="675322" y="2374582"/>
                </a:cubicBezTo>
                <a:cubicBezTo>
                  <a:pt x="681990" y="2380297"/>
                  <a:pt x="684847" y="2386012"/>
                  <a:pt x="698182" y="2394585"/>
                </a:cubicBezTo>
                <a:cubicBezTo>
                  <a:pt x="688657" y="2392680"/>
                  <a:pt x="662940" y="2375535"/>
                  <a:pt x="644842" y="2363152"/>
                </a:cubicBezTo>
                <a:cubicBezTo>
                  <a:pt x="635317" y="2356485"/>
                  <a:pt x="628649" y="2350770"/>
                  <a:pt x="626745" y="2347912"/>
                </a:cubicBezTo>
                <a:cubicBezTo>
                  <a:pt x="626269" y="2346007"/>
                  <a:pt x="626745" y="2345293"/>
                  <a:pt x="628649" y="2345888"/>
                </a:cubicBezTo>
                <a:close/>
                <a:moveTo>
                  <a:pt x="541973" y="2310765"/>
                </a:moveTo>
                <a:lnTo>
                  <a:pt x="575310" y="2334577"/>
                </a:lnTo>
                <a:lnTo>
                  <a:pt x="609600" y="2356485"/>
                </a:lnTo>
                <a:cubicBezTo>
                  <a:pt x="630555" y="2371725"/>
                  <a:pt x="635318" y="2375535"/>
                  <a:pt x="632460" y="2374582"/>
                </a:cubicBezTo>
                <a:cubicBezTo>
                  <a:pt x="628650" y="2374582"/>
                  <a:pt x="617220" y="2368867"/>
                  <a:pt x="605790" y="2363152"/>
                </a:cubicBezTo>
                <a:cubicBezTo>
                  <a:pt x="583883" y="2352675"/>
                  <a:pt x="563880" y="2342197"/>
                  <a:pt x="615315" y="2376487"/>
                </a:cubicBezTo>
                <a:lnTo>
                  <a:pt x="584835" y="2357437"/>
                </a:lnTo>
                <a:lnTo>
                  <a:pt x="569595" y="2347912"/>
                </a:lnTo>
                <a:lnTo>
                  <a:pt x="554355" y="2338387"/>
                </a:lnTo>
                <a:close/>
                <a:moveTo>
                  <a:pt x="261809" y="2061771"/>
                </a:moveTo>
                <a:lnTo>
                  <a:pt x="277178" y="2083117"/>
                </a:lnTo>
                <a:cubicBezTo>
                  <a:pt x="270511" y="2075497"/>
                  <a:pt x="266522" y="2070437"/>
                  <a:pt x="264200" y="2066984"/>
                </a:cubicBezTo>
                <a:close/>
                <a:moveTo>
                  <a:pt x="218093" y="1904151"/>
                </a:moveTo>
                <a:cubicBezTo>
                  <a:pt x="221040" y="1904821"/>
                  <a:pt x="226933" y="1915000"/>
                  <a:pt x="233363" y="1927859"/>
                </a:cubicBezTo>
                <a:cubicBezTo>
                  <a:pt x="242888" y="1944052"/>
                  <a:pt x="253365" y="1964054"/>
                  <a:pt x="259080" y="1972627"/>
                </a:cubicBezTo>
                <a:cubicBezTo>
                  <a:pt x="264795" y="1985009"/>
                  <a:pt x="272415" y="1996439"/>
                  <a:pt x="279083" y="2008822"/>
                </a:cubicBezTo>
                <a:cubicBezTo>
                  <a:pt x="273368" y="2001202"/>
                  <a:pt x="266700" y="1992629"/>
                  <a:pt x="260033" y="1985009"/>
                </a:cubicBezTo>
                <a:cubicBezTo>
                  <a:pt x="253365" y="1976437"/>
                  <a:pt x="247650" y="1966912"/>
                  <a:pt x="241935" y="1958339"/>
                </a:cubicBezTo>
                <a:cubicBezTo>
                  <a:pt x="236220" y="1949767"/>
                  <a:pt x="230505" y="1940242"/>
                  <a:pt x="225743" y="1931669"/>
                </a:cubicBezTo>
                <a:cubicBezTo>
                  <a:pt x="222885" y="1923097"/>
                  <a:pt x="219075" y="1914524"/>
                  <a:pt x="216218" y="1906904"/>
                </a:cubicBezTo>
                <a:cubicBezTo>
                  <a:pt x="216456" y="1904761"/>
                  <a:pt x="217111" y="1903928"/>
                  <a:pt x="218093" y="1904151"/>
                </a:cubicBezTo>
                <a:close/>
                <a:moveTo>
                  <a:pt x="151448" y="1838325"/>
                </a:moveTo>
                <a:cubicBezTo>
                  <a:pt x="160020" y="1853565"/>
                  <a:pt x="170498" y="1874520"/>
                  <a:pt x="181928" y="1897380"/>
                </a:cubicBezTo>
                <a:cubicBezTo>
                  <a:pt x="194310" y="1919287"/>
                  <a:pt x="206693" y="1944052"/>
                  <a:pt x="219075" y="1965960"/>
                </a:cubicBezTo>
                <a:cubicBezTo>
                  <a:pt x="225743" y="1977390"/>
                  <a:pt x="231458" y="1987867"/>
                  <a:pt x="236220" y="1997392"/>
                </a:cubicBezTo>
                <a:cubicBezTo>
                  <a:pt x="241935" y="2006917"/>
                  <a:pt x="246698" y="2015490"/>
                  <a:pt x="250508" y="2024062"/>
                </a:cubicBezTo>
                <a:cubicBezTo>
                  <a:pt x="258128" y="2039302"/>
                  <a:pt x="262890" y="2050732"/>
                  <a:pt x="260985" y="2053590"/>
                </a:cubicBezTo>
                <a:cubicBezTo>
                  <a:pt x="263843" y="2058353"/>
                  <a:pt x="261223" y="2058114"/>
                  <a:pt x="261224" y="2060496"/>
                </a:cubicBezTo>
                <a:lnTo>
                  <a:pt x="261809" y="2061771"/>
                </a:lnTo>
                <a:lnTo>
                  <a:pt x="260033" y="2059305"/>
                </a:lnTo>
                <a:cubicBezTo>
                  <a:pt x="254318" y="2049780"/>
                  <a:pt x="246698" y="2039302"/>
                  <a:pt x="240030" y="2027872"/>
                </a:cubicBezTo>
                <a:cubicBezTo>
                  <a:pt x="224790" y="2005965"/>
                  <a:pt x="210503" y="1979295"/>
                  <a:pt x="196215" y="1954530"/>
                </a:cubicBezTo>
                <a:cubicBezTo>
                  <a:pt x="189548" y="1942147"/>
                  <a:pt x="182880" y="1928812"/>
                  <a:pt x="177165" y="1917382"/>
                </a:cubicBezTo>
                <a:cubicBezTo>
                  <a:pt x="171450" y="1905000"/>
                  <a:pt x="166688" y="1894522"/>
                  <a:pt x="162878" y="1884045"/>
                </a:cubicBezTo>
                <a:cubicBezTo>
                  <a:pt x="155258" y="1862137"/>
                  <a:pt x="150495" y="1845945"/>
                  <a:pt x="151448" y="1838325"/>
                </a:cubicBezTo>
                <a:close/>
                <a:moveTo>
                  <a:pt x="13335" y="1144905"/>
                </a:moveTo>
                <a:cubicBezTo>
                  <a:pt x="7620" y="1201102"/>
                  <a:pt x="7620" y="1236345"/>
                  <a:pt x="9525" y="1261110"/>
                </a:cubicBezTo>
                <a:cubicBezTo>
                  <a:pt x="10477" y="1273492"/>
                  <a:pt x="11430" y="1283017"/>
                  <a:pt x="13335" y="1291590"/>
                </a:cubicBezTo>
                <a:cubicBezTo>
                  <a:pt x="14287" y="1300162"/>
                  <a:pt x="17145" y="1306830"/>
                  <a:pt x="18097" y="1313497"/>
                </a:cubicBezTo>
                <a:cubicBezTo>
                  <a:pt x="25717" y="1340167"/>
                  <a:pt x="28575" y="1365885"/>
                  <a:pt x="40957" y="1471612"/>
                </a:cubicBezTo>
                <a:cubicBezTo>
                  <a:pt x="38100" y="1464945"/>
                  <a:pt x="35242" y="1466850"/>
                  <a:pt x="34290" y="1474470"/>
                </a:cubicBezTo>
                <a:cubicBezTo>
                  <a:pt x="32385" y="1482090"/>
                  <a:pt x="33337" y="1494472"/>
                  <a:pt x="34290" y="1510665"/>
                </a:cubicBezTo>
                <a:cubicBezTo>
                  <a:pt x="36195" y="1543050"/>
                  <a:pt x="43815" y="1586865"/>
                  <a:pt x="52387" y="1622107"/>
                </a:cubicBezTo>
                <a:cubicBezTo>
                  <a:pt x="75247" y="1687830"/>
                  <a:pt x="100965" y="1767840"/>
                  <a:pt x="126682" y="1823085"/>
                </a:cubicBezTo>
                <a:cubicBezTo>
                  <a:pt x="141922" y="1862137"/>
                  <a:pt x="128587" y="1862137"/>
                  <a:pt x="95250" y="1786890"/>
                </a:cubicBezTo>
                <a:cubicBezTo>
                  <a:pt x="88582" y="1762125"/>
                  <a:pt x="79057" y="1737360"/>
                  <a:pt x="72390" y="1711642"/>
                </a:cubicBezTo>
                <a:cubicBezTo>
                  <a:pt x="68580" y="1698307"/>
                  <a:pt x="64770" y="1685925"/>
                  <a:pt x="60960" y="1672590"/>
                </a:cubicBezTo>
                <a:cubicBezTo>
                  <a:pt x="57150" y="1659255"/>
                  <a:pt x="53340" y="1645920"/>
                  <a:pt x="50482" y="1632585"/>
                </a:cubicBezTo>
                <a:cubicBezTo>
                  <a:pt x="48577" y="1625917"/>
                  <a:pt x="46672" y="1619250"/>
                  <a:pt x="44767" y="1612582"/>
                </a:cubicBezTo>
                <a:cubicBezTo>
                  <a:pt x="42862" y="1605915"/>
                  <a:pt x="41910" y="1599247"/>
                  <a:pt x="40005" y="1592580"/>
                </a:cubicBezTo>
                <a:cubicBezTo>
                  <a:pt x="36195" y="1579245"/>
                  <a:pt x="33337" y="1564957"/>
                  <a:pt x="29527" y="1551622"/>
                </a:cubicBezTo>
                <a:cubicBezTo>
                  <a:pt x="26670" y="1537335"/>
                  <a:pt x="23812" y="1524000"/>
                  <a:pt x="20955" y="1509712"/>
                </a:cubicBezTo>
                <a:cubicBezTo>
                  <a:pt x="20002" y="1503045"/>
                  <a:pt x="18097" y="1495425"/>
                  <a:pt x="17145" y="1488757"/>
                </a:cubicBezTo>
                <a:lnTo>
                  <a:pt x="14287" y="1467802"/>
                </a:lnTo>
                <a:cubicBezTo>
                  <a:pt x="12382" y="1453515"/>
                  <a:pt x="10477" y="1439227"/>
                  <a:pt x="7620" y="1425892"/>
                </a:cubicBezTo>
                <a:cubicBezTo>
                  <a:pt x="6667" y="1411605"/>
                  <a:pt x="4762" y="1397317"/>
                  <a:pt x="3810" y="1383982"/>
                </a:cubicBezTo>
                <a:cubicBezTo>
                  <a:pt x="2857" y="1377315"/>
                  <a:pt x="2857" y="1369695"/>
                  <a:pt x="1905" y="1363027"/>
                </a:cubicBezTo>
                <a:cubicBezTo>
                  <a:pt x="1905" y="1356360"/>
                  <a:pt x="952" y="1348740"/>
                  <a:pt x="952" y="1342072"/>
                </a:cubicBezTo>
                <a:cubicBezTo>
                  <a:pt x="952" y="1327785"/>
                  <a:pt x="0" y="1314450"/>
                  <a:pt x="0" y="1301115"/>
                </a:cubicBezTo>
                <a:cubicBezTo>
                  <a:pt x="0" y="1287780"/>
                  <a:pt x="952" y="1274445"/>
                  <a:pt x="952" y="1261110"/>
                </a:cubicBezTo>
                <a:cubicBezTo>
                  <a:pt x="1905" y="1247775"/>
                  <a:pt x="1905" y="1234440"/>
                  <a:pt x="3810" y="1222057"/>
                </a:cubicBezTo>
                <a:cubicBezTo>
                  <a:pt x="5715" y="1208722"/>
                  <a:pt x="6667" y="1196340"/>
                  <a:pt x="8572" y="1183957"/>
                </a:cubicBezTo>
                <a:cubicBezTo>
                  <a:pt x="9525" y="1177290"/>
                  <a:pt x="10477" y="1171575"/>
                  <a:pt x="11430" y="1165860"/>
                </a:cubicBezTo>
                <a:cubicBezTo>
                  <a:pt x="10477" y="1156335"/>
                  <a:pt x="12382" y="1150620"/>
                  <a:pt x="13335" y="1144905"/>
                </a:cubicBezTo>
                <a:close/>
                <a:moveTo>
                  <a:pt x="902970" y="67627"/>
                </a:moveTo>
                <a:cubicBezTo>
                  <a:pt x="908685" y="69532"/>
                  <a:pt x="902017" y="73342"/>
                  <a:pt x="878205" y="85724"/>
                </a:cubicBezTo>
                <a:cubicBezTo>
                  <a:pt x="863917" y="91439"/>
                  <a:pt x="846772" y="96202"/>
                  <a:pt x="829627" y="102869"/>
                </a:cubicBezTo>
                <a:cubicBezTo>
                  <a:pt x="812482" y="109537"/>
                  <a:pt x="795337" y="115252"/>
                  <a:pt x="780097" y="120967"/>
                </a:cubicBezTo>
                <a:cubicBezTo>
                  <a:pt x="750570" y="132397"/>
                  <a:pt x="729615" y="138112"/>
                  <a:pt x="735330" y="130492"/>
                </a:cubicBezTo>
                <a:lnTo>
                  <a:pt x="721995" y="130492"/>
                </a:lnTo>
                <a:cubicBezTo>
                  <a:pt x="734377" y="125729"/>
                  <a:pt x="755332" y="115252"/>
                  <a:pt x="780097" y="105727"/>
                </a:cubicBezTo>
                <a:cubicBezTo>
                  <a:pt x="792480" y="100964"/>
                  <a:pt x="804862" y="96202"/>
                  <a:pt x="818197" y="91439"/>
                </a:cubicBezTo>
                <a:cubicBezTo>
                  <a:pt x="824865" y="89534"/>
                  <a:pt x="830580" y="86677"/>
                  <a:pt x="837247" y="84772"/>
                </a:cubicBezTo>
                <a:cubicBezTo>
                  <a:pt x="843915" y="82867"/>
                  <a:pt x="849630" y="80962"/>
                  <a:pt x="855345" y="79057"/>
                </a:cubicBezTo>
                <a:cubicBezTo>
                  <a:pt x="878205" y="72389"/>
                  <a:pt x="896302" y="67627"/>
                  <a:pt x="902970" y="67627"/>
                </a:cubicBezTo>
                <a:close/>
                <a:moveTo>
                  <a:pt x="1618298" y="56197"/>
                </a:moveTo>
                <a:cubicBezTo>
                  <a:pt x="1634490" y="60007"/>
                  <a:pt x="1651635" y="62864"/>
                  <a:pt x="1667828" y="66674"/>
                </a:cubicBezTo>
                <a:lnTo>
                  <a:pt x="1717358" y="80009"/>
                </a:lnTo>
                <a:cubicBezTo>
                  <a:pt x="1724025" y="83819"/>
                  <a:pt x="1730693" y="88582"/>
                  <a:pt x="1737360" y="92392"/>
                </a:cubicBezTo>
                <a:cubicBezTo>
                  <a:pt x="1723073" y="87629"/>
                  <a:pt x="1703070" y="83819"/>
                  <a:pt x="1682115" y="77152"/>
                </a:cubicBezTo>
                <a:cubicBezTo>
                  <a:pt x="1661160" y="70484"/>
                  <a:pt x="1638300" y="63817"/>
                  <a:pt x="1618298" y="56197"/>
                </a:cubicBezTo>
                <a:close/>
                <a:moveTo>
                  <a:pt x="1295400" y="31432"/>
                </a:moveTo>
                <a:cubicBezTo>
                  <a:pt x="1312545" y="32385"/>
                  <a:pt x="1331595" y="32385"/>
                  <a:pt x="1349692" y="33337"/>
                </a:cubicBezTo>
                <a:cubicBezTo>
                  <a:pt x="1368742" y="34290"/>
                  <a:pt x="1386840" y="36195"/>
                  <a:pt x="1403985" y="37147"/>
                </a:cubicBezTo>
                <a:cubicBezTo>
                  <a:pt x="1439227" y="40957"/>
                  <a:pt x="1469707" y="44767"/>
                  <a:pt x="1489710" y="46672"/>
                </a:cubicBezTo>
                <a:cubicBezTo>
                  <a:pt x="1580197" y="60960"/>
                  <a:pt x="1676400" y="87630"/>
                  <a:pt x="1763077" y="123825"/>
                </a:cubicBezTo>
                <a:cubicBezTo>
                  <a:pt x="1849755" y="160020"/>
                  <a:pt x="1925955" y="203835"/>
                  <a:pt x="1980247" y="243840"/>
                </a:cubicBezTo>
                <a:cubicBezTo>
                  <a:pt x="1995487" y="253365"/>
                  <a:pt x="2011680" y="264795"/>
                  <a:pt x="2027872" y="275272"/>
                </a:cubicBezTo>
                <a:cubicBezTo>
                  <a:pt x="2044065" y="285750"/>
                  <a:pt x="2058352" y="296227"/>
                  <a:pt x="2069782" y="302895"/>
                </a:cubicBezTo>
                <a:cubicBezTo>
                  <a:pt x="2091690" y="317182"/>
                  <a:pt x="2098357" y="319087"/>
                  <a:pt x="2066925" y="291465"/>
                </a:cubicBezTo>
                <a:cubicBezTo>
                  <a:pt x="2107882" y="322897"/>
                  <a:pt x="2140267" y="359092"/>
                  <a:pt x="2170747" y="393382"/>
                </a:cubicBezTo>
                <a:cubicBezTo>
                  <a:pt x="2185987" y="410527"/>
                  <a:pt x="2201228" y="427672"/>
                  <a:pt x="2216467" y="442912"/>
                </a:cubicBezTo>
                <a:cubicBezTo>
                  <a:pt x="2231707" y="459105"/>
                  <a:pt x="2247900" y="474345"/>
                  <a:pt x="2265045" y="487680"/>
                </a:cubicBezTo>
                <a:cubicBezTo>
                  <a:pt x="2247900" y="465772"/>
                  <a:pt x="2233612" y="448627"/>
                  <a:pt x="2223135" y="435292"/>
                </a:cubicBezTo>
                <a:cubicBezTo>
                  <a:pt x="2211705" y="421957"/>
                  <a:pt x="2203132" y="412432"/>
                  <a:pt x="2195512" y="402907"/>
                </a:cubicBezTo>
                <a:cubicBezTo>
                  <a:pt x="2191703" y="398145"/>
                  <a:pt x="2187892" y="394335"/>
                  <a:pt x="2184082" y="389572"/>
                </a:cubicBezTo>
                <a:cubicBezTo>
                  <a:pt x="2180273" y="384810"/>
                  <a:pt x="2176462" y="381000"/>
                  <a:pt x="2172652" y="376237"/>
                </a:cubicBezTo>
                <a:cubicBezTo>
                  <a:pt x="2165032" y="367665"/>
                  <a:pt x="2155507" y="357187"/>
                  <a:pt x="2142172" y="343852"/>
                </a:cubicBezTo>
                <a:cubicBezTo>
                  <a:pt x="2207895" y="390525"/>
                  <a:pt x="2270760" y="457200"/>
                  <a:pt x="2323148" y="529590"/>
                </a:cubicBezTo>
                <a:cubicBezTo>
                  <a:pt x="2375535" y="601980"/>
                  <a:pt x="2416492" y="679132"/>
                  <a:pt x="2447925" y="744855"/>
                </a:cubicBezTo>
                <a:cubicBezTo>
                  <a:pt x="2448877" y="743902"/>
                  <a:pt x="2451735" y="749617"/>
                  <a:pt x="2461260" y="751522"/>
                </a:cubicBezTo>
                <a:cubicBezTo>
                  <a:pt x="2472690" y="784860"/>
                  <a:pt x="2481263" y="818197"/>
                  <a:pt x="2489835" y="850582"/>
                </a:cubicBezTo>
                <a:cubicBezTo>
                  <a:pt x="2497455" y="882967"/>
                  <a:pt x="2504123" y="913447"/>
                  <a:pt x="2507932" y="943927"/>
                </a:cubicBezTo>
                <a:cubicBezTo>
                  <a:pt x="2512695" y="973455"/>
                  <a:pt x="2514600" y="1002982"/>
                  <a:pt x="2516505" y="1029652"/>
                </a:cubicBezTo>
                <a:cubicBezTo>
                  <a:pt x="2517457" y="1042987"/>
                  <a:pt x="2517457" y="1056322"/>
                  <a:pt x="2517457" y="1068705"/>
                </a:cubicBezTo>
                <a:cubicBezTo>
                  <a:pt x="2517457" y="1082040"/>
                  <a:pt x="2518410" y="1094422"/>
                  <a:pt x="2517457" y="1105852"/>
                </a:cubicBezTo>
                <a:cubicBezTo>
                  <a:pt x="2516505" y="1129665"/>
                  <a:pt x="2515552" y="1151572"/>
                  <a:pt x="2512695" y="1171575"/>
                </a:cubicBezTo>
                <a:cubicBezTo>
                  <a:pt x="2509838" y="1191577"/>
                  <a:pt x="2506980" y="1209675"/>
                  <a:pt x="2504123" y="1224915"/>
                </a:cubicBezTo>
                <a:lnTo>
                  <a:pt x="2495340" y="1253522"/>
                </a:lnTo>
                <a:lnTo>
                  <a:pt x="2497455" y="1295400"/>
                </a:lnTo>
                <a:cubicBezTo>
                  <a:pt x="2497455" y="1674157"/>
                  <a:pt x="2324743" y="2012575"/>
                  <a:pt x="2053779" y="2236194"/>
                </a:cubicBezTo>
                <a:lnTo>
                  <a:pt x="2050729" y="2238475"/>
                </a:lnTo>
                <a:lnTo>
                  <a:pt x="2048828" y="2240280"/>
                </a:lnTo>
                <a:cubicBezTo>
                  <a:pt x="1981200" y="2297430"/>
                  <a:pt x="1908810" y="2347912"/>
                  <a:pt x="1835468" y="2390775"/>
                </a:cubicBezTo>
                <a:cubicBezTo>
                  <a:pt x="1828324" y="2390775"/>
                  <a:pt x="1804035" y="2399348"/>
                  <a:pt x="1784152" y="2405658"/>
                </a:cubicBezTo>
                <a:lnTo>
                  <a:pt x="1774926" y="2408142"/>
                </a:lnTo>
                <a:lnTo>
                  <a:pt x="1752823" y="2418789"/>
                </a:lnTo>
                <a:cubicBezTo>
                  <a:pt x="1606960" y="2480484"/>
                  <a:pt x="1446591" y="2514600"/>
                  <a:pt x="1278255" y="2514600"/>
                </a:cubicBezTo>
                <a:cubicBezTo>
                  <a:pt x="1152003" y="2514600"/>
                  <a:pt x="1030232" y="2495410"/>
                  <a:pt x="915702" y="2459787"/>
                </a:cubicBezTo>
                <a:lnTo>
                  <a:pt x="831186" y="2428854"/>
                </a:lnTo>
                <a:lnTo>
                  <a:pt x="821055" y="2426017"/>
                </a:lnTo>
                <a:cubicBezTo>
                  <a:pt x="811530" y="2423160"/>
                  <a:pt x="800100" y="2419350"/>
                  <a:pt x="787718" y="2413635"/>
                </a:cubicBezTo>
                <a:cubicBezTo>
                  <a:pt x="738188" y="2395537"/>
                  <a:pt x="678180" y="2361247"/>
                  <a:pt x="647700" y="2347912"/>
                </a:cubicBezTo>
                <a:cubicBezTo>
                  <a:pt x="635318" y="2338387"/>
                  <a:pt x="621030" y="2326957"/>
                  <a:pt x="603885" y="2315527"/>
                </a:cubicBezTo>
                <a:cubicBezTo>
                  <a:pt x="587693" y="2304097"/>
                  <a:pt x="570548" y="2290762"/>
                  <a:pt x="552450" y="2278380"/>
                </a:cubicBezTo>
                <a:cubicBezTo>
                  <a:pt x="534353" y="2265045"/>
                  <a:pt x="517208" y="2250757"/>
                  <a:pt x="499110" y="2237422"/>
                </a:cubicBezTo>
                <a:cubicBezTo>
                  <a:pt x="481965" y="2223135"/>
                  <a:pt x="465773" y="2209800"/>
                  <a:pt x="451485" y="2196465"/>
                </a:cubicBezTo>
                <a:cubicBezTo>
                  <a:pt x="442913" y="2192655"/>
                  <a:pt x="406718" y="2160270"/>
                  <a:pt x="411480" y="2171700"/>
                </a:cubicBezTo>
                <a:cubicBezTo>
                  <a:pt x="433388" y="2190750"/>
                  <a:pt x="447675" y="2205990"/>
                  <a:pt x="461963" y="2219325"/>
                </a:cubicBezTo>
                <a:cubicBezTo>
                  <a:pt x="476250" y="2233612"/>
                  <a:pt x="490538" y="2247900"/>
                  <a:pt x="514350" y="2266950"/>
                </a:cubicBezTo>
                <a:cubicBezTo>
                  <a:pt x="507683" y="2265997"/>
                  <a:pt x="497205" y="2260282"/>
                  <a:pt x="485775" y="2251710"/>
                </a:cubicBezTo>
                <a:cubicBezTo>
                  <a:pt x="474345" y="2242185"/>
                  <a:pt x="461010" y="2229802"/>
                  <a:pt x="445770" y="2215515"/>
                </a:cubicBezTo>
                <a:cubicBezTo>
                  <a:pt x="431483" y="2201227"/>
                  <a:pt x="416243" y="2184082"/>
                  <a:pt x="401003" y="2167890"/>
                </a:cubicBezTo>
                <a:cubicBezTo>
                  <a:pt x="393383" y="2159317"/>
                  <a:pt x="385763" y="2150745"/>
                  <a:pt x="378143" y="2142172"/>
                </a:cubicBezTo>
                <a:cubicBezTo>
                  <a:pt x="370523" y="2133600"/>
                  <a:pt x="362903" y="2125027"/>
                  <a:pt x="355283" y="2116455"/>
                </a:cubicBezTo>
                <a:cubicBezTo>
                  <a:pt x="367665" y="2126932"/>
                  <a:pt x="380048" y="2135505"/>
                  <a:pt x="392430" y="2145030"/>
                </a:cubicBezTo>
                <a:cubicBezTo>
                  <a:pt x="366713" y="2118360"/>
                  <a:pt x="342186" y="2088118"/>
                  <a:pt x="319326" y="2055971"/>
                </a:cubicBezTo>
                <a:lnTo>
                  <a:pt x="282887" y="1997944"/>
                </a:lnTo>
                <a:lnTo>
                  <a:pt x="267275" y="1977066"/>
                </a:lnTo>
                <a:cubicBezTo>
                  <a:pt x="245366" y="1944635"/>
                  <a:pt x="224975" y="1911093"/>
                  <a:pt x="206206" y="1876543"/>
                </a:cubicBezTo>
                <a:lnTo>
                  <a:pt x="160874" y="1782439"/>
                </a:lnTo>
                <a:lnTo>
                  <a:pt x="188595" y="1867852"/>
                </a:lnTo>
                <a:cubicBezTo>
                  <a:pt x="146685" y="1795462"/>
                  <a:pt x="115253" y="1707832"/>
                  <a:pt x="94298" y="1623060"/>
                </a:cubicBezTo>
                <a:cubicBezTo>
                  <a:pt x="72390" y="1538287"/>
                  <a:pt x="61913" y="1457325"/>
                  <a:pt x="48578" y="1397317"/>
                </a:cubicBezTo>
                <a:cubicBezTo>
                  <a:pt x="48578" y="1424940"/>
                  <a:pt x="53340" y="1457325"/>
                  <a:pt x="57150" y="1489710"/>
                </a:cubicBezTo>
                <a:cubicBezTo>
                  <a:pt x="60008" y="1505902"/>
                  <a:pt x="62865" y="1522095"/>
                  <a:pt x="65723" y="1538287"/>
                </a:cubicBezTo>
                <a:cubicBezTo>
                  <a:pt x="68580" y="1554480"/>
                  <a:pt x="72390" y="1569720"/>
                  <a:pt x="76200" y="1584007"/>
                </a:cubicBezTo>
                <a:cubicBezTo>
                  <a:pt x="89535" y="1642110"/>
                  <a:pt x="102870" y="1685925"/>
                  <a:pt x="93345" y="1687830"/>
                </a:cubicBezTo>
                <a:cubicBezTo>
                  <a:pt x="90488" y="1686877"/>
                  <a:pt x="85725" y="1679257"/>
                  <a:pt x="80010" y="1665922"/>
                </a:cubicBezTo>
                <a:cubicBezTo>
                  <a:pt x="75248" y="1652587"/>
                  <a:pt x="68580" y="1634490"/>
                  <a:pt x="62865" y="1614487"/>
                </a:cubicBezTo>
                <a:cubicBezTo>
                  <a:pt x="58103" y="1594485"/>
                  <a:pt x="53340" y="1572577"/>
                  <a:pt x="48578" y="1551622"/>
                </a:cubicBezTo>
                <a:cubicBezTo>
                  <a:pt x="50483" y="1524952"/>
                  <a:pt x="47625" y="1505902"/>
                  <a:pt x="45720" y="1489710"/>
                </a:cubicBezTo>
                <a:cubicBezTo>
                  <a:pt x="40005" y="1422082"/>
                  <a:pt x="36195" y="1359217"/>
                  <a:pt x="35243" y="1299210"/>
                </a:cubicBezTo>
                <a:cubicBezTo>
                  <a:pt x="35243" y="1283970"/>
                  <a:pt x="35243" y="1268730"/>
                  <a:pt x="35243" y="1254442"/>
                </a:cubicBezTo>
                <a:cubicBezTo>
                  <a:pt x="35243" y="1246822"/>
                  <a:pt x="35243" y="1239202"/>
                  <a:pt x="35243" y="1232535"/>
                </a:cubicBezTo>
                <a:cubicBezTo>
                  <a:pt x="35243" y="1224915"/>
                  <a:pt x="36195" y="1218247"/>
                  <a:pt x="36195" y="1210627"/>
                </a:cubicBezTo>
                <a:cubicBezTo>
                  <a:pt x="37148" y="1196340"/>
                  <a:pt x="37148" y="1181100"/>
                  <a:pt x="38100" y="1166812"/>
                </a:cubicBezTo>
                <a:cubicBezTo>
                  <a:pt x="39053" y="1152525"/>
                  <a:pt x="40958" y="1138237"/>
                  <a:pt x="41910" y="1123950"/>
                </a:cubicBezTo>
                <a:cubicBezTo>
                  <a:pt x="42863" y="1117282"/>
                  <a:pt x="42863" y="1109662"/>
                  <a:pt x="43815" y="1102995"/>
                </a:cubicBezTo>
                <a:lnTo>
                  <a:pt x="46673" y="1082040"/>
                </a:lnTo>
                <a:cubicBezTo>
                  <a:pt x="48578" y="1067752"/>
                  <a:pt x="50483" y="1053465"/>
                  <a:pt x="53340" y="1040130"/>
                </a:cubicBezTo>
                <a:cubicBezTo>
                  <a:pt x="59055" y="1012507"/>
                  <a:pt x="64770" y="984885"/>
                  <a:pt x="72390" y="957262"/>
                </a:cubicBezTo>
                <a:cubicBezTo>
                  <a:pt x="88583" y="902017"/>
                  <a:pt x="110490" y="849630"/>
                  <a:pt x="140018" y="799147"/>
                </a:cubicBezTo>
                <a:cubicBezTo>
                  <a:pt x="143352" y="808672"/>
                  <a:pt x="155496" y="799862"/>
                  <a:pt x="173355" y="780574"/>
                </a:cubicBezTo>
                <a:lnTo>
                  <a:pt x="175420" y="778164"/>
                </a:lnTo>
                <a:lnTo>
                  <a:pt x="206206" y="714257"/>
                </a:lnTo>
                <a:lnTo>
                  <a:pt x="258734" y="634160"/>
                </a:lnTo>
                <a:lnTo>
                  <a:pt x="251460" y="641985"/>
                </a:lnTo>
                <a:cubicBezTo>
                  <a:pt x="240982" y="652462"/>
                  <a:pt x="232410" y="661987"/>
                  <a:pt x="231457" y="658177"/>
                </a:cubicBezTo>
                <a:cubicBezTo>
                  <a:pt x="231457" y="654367"/>
                  <a:pt x="239077" y="637222"/>
                  <a:pt x="262890" y="597217"/>
                </a:cubicBezTo>
                <a:cubicBezTo>
                  <a:pt x="240982" y="635317"/>
                  <a:pt x="224790" y="655320"/>
                  <a:pt x="213360" y="670560"/>
                </a:cubicBezTo>
                <a:cubicBezTo>
                  <a:pt x="201930" y="684847"/>
                  <a:pt x="193357" y="693420"/>
                  <a:pt x="187642" y="706755"/>
                </a:cubicBezTo>
                <a:cubicBezTo>
                  <a:pt x="182880" y="702945"/>
                  <a:pt x="194310" y="679132"/>
                  <a:pt x="210502" y="647700"/>
                </a:cubicBezTo>
                <a:cubicBezTo>
                  <a:pt x="219075" y="632460"/>
                  <a:pt x="229552" y="615315"/>
                  <a:pt x="240030" y="597217"/>
                </a:cubicBezTo>
                <a:cubicBezTo>
                  <a:pt x="251460" y="580072"/>
                  <a:pt x="263842" y="562927"/>
                  <a:pt x="274320" y="546735"/>
                </a:cubicBezTo>
                <a:cubicBezTo>
                  <a:pt x="297180" y="515302"/>
                  <a:pt x="316230" y="488632"/>
                  <a:pt x="321945" y="480060"/>
                </a:cubicBezTo>
                <a:cubicBezTo>
                  <a:pt x="323850" y="475297"/>
                  <a:pt x="322897" y="475297"/>
                  <a:pt x="316230" y="480060"/>
                </a:cubicBezTo>
                <a:cubicBezTo>
                  <a:pt x="312420" y="481965"/>
                  <a:pt x="307657" y="485775"/>
                  <a:pt x="301942" y="491490"/>
                </a:cubicBezTo>
                <a:cubicBezTo>
                  <a:pt x="296227" y="497205"/>
                  <a:pt x="288607" y="503872"/>
                  <a:pt x="280035" y="513397"/>
                </a:cubicBezTo>
                <a:cubicBezTo>
                  <a:pt x="238125" y="555307"/>
                  <a:pt x="200977" y="614362"/>
                  <a:pt x="172402" y="670560"/>
                </a:cubicBezTo>
                <a:cubicBezTo>
                  <a:pt x="164782" y="684847"/>
                  <a:pt x="158115" y="699135"/>
                  <a:pt x="151447" y="712470"/>
                </a:cubicBezTo>
                <a:cubicBezTo>
                  <a:pt x="144780" y="726757"/>
                  <a:pt x="138112" y="739140"/>
                  <a:pt x="132397" y="751522"/>
                </a:cubicBezTo>
                <a:cubicBezTo>
                  <a:pt x="121920" y="776287"/>
                  <a:pt x="109537" y="797242"/>
                  <a:pt x="100012" y="814387"/>
                </a:cubicBezTo>
                <a:cubicBezTo>
                  <a:pt x="89535" y="825817"/>
                  <a:pt x="87630" y="819150"/>
                  <a:pt x="92392" y="801052"/>
                </a:cubicBezTo>
                <a:cubicBezTo>
                  <a:pt x="94297" y="791527"/>
                  <a:pt x="99060" y="780097"/>
                  <a:pt x="103822" y="765810"/>
                </a:cubicBezTo>
                <a:cubicBezTo>
                  <a:pt x="109537" y="752475"/>
                  <a:pt x="115252" y="736282"/>
                  <a:pt x="123825" y="719137"/>
                </a:cubicBezTo>
                <a:cubicBezTo>
                  <a:pt x="139065" y="684847"/>
                  <a:pt x="160020" y="646747"/>
                  <a:pt x="180975" y="612457"/>
                </a:cubicBezTo>
                <a:cubicBezTo>
                  <a:pt x="192405" y="596265"/>
                  <a:pt x="202882" y="579120"/>
                  <a:pt x="213360" y="563880"/>
                </a:cubicBezTo>
                <a:cubicBezTo>
                  <a:pt x="223837" y="549592"/>
                  <a:pt x="233362" y="535305"/>
                  <a:pt x="241935" y="523875"/>
                </a:cubicBezTo>
                <a:cubicBezTo>
                  <a:pt x="249555" y="513397"/>
                  <a:pt x="260985" y="499110"/>
                  <a:pt x="273367" y="483870"/>
                </a:cubicBezTo>
                <a:cubicBezTo>
                  <a:pt x="280035" y="476250"/>
                  <a:pt x="286702" y="468630"/>
                  <a:pt x="293370" y="461010"/>
                </a:cubicBezTo>
                <a:cubicBezTo>
                  <a:pt x="300037" y="453390"/>
                  <a:pt x="306705" y="445770"/>
                  <a:pt x="313372" y="439102"/>
                </a:cubicBezTo>
                <a:cubicBezTo>
                  <a:pt x="326707" y="424815"/>
                  <a:pt x="339090" y="414337"/>
                  <a:pt x="347662" y="406717"/>
                </a:cubicBezTo>
                <a:cubicBezTo>
                  <a:pt x="356235" y="399097"/>
                  <a:pt x="360997" y="397192"/>
                  <a:pt x="360045" y="401955"/>
                </a:cubicBezTo>
                <a:cubicBezTo>
                  <a:pt x="402907" y="349567"/>
                  <a:pt x="450532" y="305752"/>
                  <a:pt x="500062" y="269557"/>
                </a:cubicBezTo>
                <a:cubicBezTo>
                  <a:pt x="511492" y="260985"/>
                  <a:pt x="524827" y="253365"/>
                  <a:pt x="537210" y="244792"/>
                </a:cubicBezTo>
                <a:cubicBezTo>
                  <a:pt x="549592" y="237172"/>
                  <a:pt x="561975" y="228600"/>
                  <a:pt x="575310" y="221932"/>
                </a:cubicBezTo>
                <a:cubicBezTo>
                  <a:pt x="587692" y="215265"/>
                  <a:pt x="601027" y="207645"/>
                  <a:pt x="613410" y="200977"/>
                </a:cubicBezTo>
                <a:cubicBezTo>
                  <a:pt x="626745" y="194310"/>
                  <a:pt x="639127" y="187642"/>
                  <a:pt x="652462" y="181927"/>
                </a:cubicBezTo>
                <a:lnTo>
                  <a:pt x="671512" y="172402"/>
                </a:lnTo>
                <a:lnTo>
                  <a:pt x="691515" y="163830"/>
                </a:lnTo>
                <a:cubicBezTo>
                  <a:pt x="703897" y="158115"/>
                  <a:pt x="717232" y="152400"/>
                  <a:pt x="730567" y="147637"/>
                </a:cubicBezTo>
                <a:cubicBezTo>
                  <a:pt x="757237" y="138112"/>
                  <a:pt x="782955" y="126682"/>
                  <a:pt x="810577" y="118110"/>
                </a:cubicBezTo>
                <a:cubicBezTo>
                  <a:pt x="864870" y="98107"/>
                  <a:pt x="920115" y="80962"/>
                  <a:pt x="979170" y="60960"/>
                </a:cubicBezTo>
                <a:cubicBezTo>
                  <a:pt x="1000125" y="58102"/>
                  <a:pt x="1016317" y="55245"/>
                  <a:pt x="1031557" y="54292"/>
                </a:cubicBezTo>
                <a:cubicBezTo>
                  <a:pt x="1046797" y="53340"/>
                  <a:pt x="1060132" y="53340"/>
                  <a:pt x="1074420" y="52387"/>
                </a:cubicBezTo>
                <a:cubicBezTo>
                  <a:pt x="1088707" y="51435"/>
                  <a:pt x="1103947" y="51435"/>
                  <a:pt x="1122045" y="50482"/>
                </a:cubicBezTo>
                <a:cubicBezTo>
                  <a:pt x="1140142" y="49530"/>
                  <a:pt x="1162050" y="47625"/>
                  <a:pt x="1189672" y="45720"/>
                </a:cubicBezTo>
                <a:cubicBezTo>
                  <a:pt x="1180147" y="41910"/>
                  <a:pt x="1188720" y="38100"/>
                  <a:pt x="1208722" y="35242"/>
                </a:cubicBezTo>
                <a:cubicBezTo>
                  <a:pt x="1219200" y="34290"/>
                  <a:pt x="1232535" y="33337"/>
                  <a:pt x="1246822" y="32385"/>
                </a:cubicBezTo>
                <a:cubicBezTo>
                  <a:pt x="1261110" y="31432"/>
                  <a:pt x="1278255" y="30480"/>
                  <a:pt x="1295400" y="31432"/>
                </a:cubicBezTo>
                <a:close/>
                <a:moveTo>
                  <a:pt x="1276350" y="0"/>
                </a:moveTo>
                <a:cubicBezTo>
                  <a:pt x="1375410" y="0"/>
                  <a:pt x="1469708" y="15240"/>
                  <a:pt x="1536383" y="31432"/>
                </a:cubicBezTo>
                <a:cubicBezTo>
                  <a:pt x="1512570" y="30480"/>
                  <a:pt x="1488758" y="28575"/>
                  <a:pt x="1465898" y="27622"/>
                </a:cubicBezTo>
                <a:cubicBezTo>
                  <a:pt x="1438275" y="23812"/>
                  <a:pt x="1409700" y="20002"/>
                  <a:pt x="1380173" y="19050"/>
                </a:cubicBezTo>
                <a:cubicBezTo>
                  <a:pt x="1365885" y="19050"/>
                  <a:pt x="1350645" y="18097"/>
                  <a:pt x="1336358" y="18097"/>
                </a:cubicBezTo>
                <a:cubicBezTo>
                  <a:pt x="1322070" y="19050"/>
                  <a:pt x="1306830" y="19050"/>
                  <a:pt x="1292543" y="19050"/>
                </a:cubicBezTo>
                <a:cubicBezTo>
                  <a:pt x="1278255" y="19050"/>
                  <a:pt x="1263015" y="20002"/>
                  <a:pt x="1248728" y="20955"/>
                </a:cubicBezTo>
                <a:cubicBezTo>
                  <a:pt x="1233488" y="21907"/>
                  <a:pt x="1219200" y="21907"/>
                  <a:pt x="1204913" y="23812"/>
                </a:cubicBezTo>
                <a:cubicBezTo>
                  <a:pt x="1176338" y="27622"/>
                  <a:pt x="1147763" y="28575"/>
                  <a:pt x="1119188" y="32385"/>
                </a:cubicBezTo>
                <a:cubicBezTo>
                  <a:pt x="1107758" y="32385"/>
                  <a:pt x="1097280" y="32385"/>
                  <a:pt x="1086803" y="33337"/>
                </a:cubicBezTo>
                <a:cubicBezTo>
                  <a:pt x="1076325" y="33337"/>
                  <a:pt x="1066800" y="35242"/>
                  <a:pt x="1057275" y="36195"/>
                </a:cubicBezTo>
                <a:cubicBezTo>
                  <a:pt x="1038225" y="39052"/>
                  <a:pt x="1022033" y="40005"/>
                  <a:pt x="1009650" y="42862"/>
                </a:cubicBezTo>
                <a:cubicBezTo>
                  <a:pt x="984885" y="47625"/>
                  <a:pt x="976313" y="47625"/>
                  <a:pt x="997268" y="35242"/>
                </a:cubicBezTo>
                <a:cubicBezTo>
                  <a:pt x="1076325" y="14287"/>
                  <a:pt x="1178243" y="0"/>
                  <a:pt x="1276350" y="0"/>
                </a:cubicBezTo>
                <a:close/>
              </a:path>
            </a:pathLst>
          </a:custGeom>
          <a:solidFill>
            <a:schemeClr val="accent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/>
          </a:p>
        </p:txBody>
      </p:sp>
      <p:sp>
        <p:nvSpPr>
          <p:cNvPr id="26" name="Arrow: Right 25">
            <a:extLst>
              <a:ext uri="{FF2B5EF4-FFF2-40B4-BE49-F238E27FC236}">
                <a16:creationId xmlns:a16="http://schemas.microsoft.com/office/drawing/2014/main" id="{84F40ADC-3BDE-4F70-B1D8-90B903ACBEB0}"/>
              </a:ext>
            </a:extLst>
          </p:cNvPr>
          <p:cNvSpPr/>
          <p:nvPr userDrawn="1"/>
        </p:nvSpPr>
        <p:spPr>
          <a:xfrm>
            <a:off x="3886924" y="3863629"/>
            <a:ext cx="374650" cy="101831"/>
          </a:xfrm>
          <a:prstGeom prst="rightArrow">
            <a:avLst>
              <a:gd name="adj1" fmla="val 100000"/>
              <a:gd name="adj2" fmla="val 57018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/>
          </a:p>
        </p:txBody>
      </p:sp>
      <p:sp>
        <p:nvSpPr>
          <p:cNvPr id="28" name="Freeform: Shape 27">
            <a:extLst>
              <a:ext uri="{FF2B5EF4-FFF2-40B4-BE49-F238E27FC236}">
                <a16:creationId xmlns:a16="http://schemas.microsoft.com/office/drawing/2014/main" id="{0353AEB2-51D0-417C-934D-F65FF08D855B}"/>
              </a:ext>
            </a:extLst>
          </p:cNvPr>
          <p:cNvSpPr>
            <a:spLocks noChangeAspect="1"/>
          </p:cNvSpPr>
          <p:nvPr userDrawn="1"/>
        </p:nvSpPr>
        <p:spPr>
          <a:xfrm>
            <a:off x="7763130" y="3559389"/>
            <a:ext cx="711237" cy="710310"/>
          </a:xfrm>
          <a:custGeom>
            <a:avLst/>
            <a:gdLst>
              <a:gd name="connsiteX0" fmla="*/ 741998 w 2517880"/>
              <a:gd name="connsiteY0" fmla="*/ 2445067 h 2514600"/>
              <a:gd name="connsiteX1" fmla="*/ 786765 w 2517880"/>
              <a:gd name="connsiteY1" fmla="*/ 2462212 h 2514600"/>
              <a:gd name="connsiteX2" fmla="*/ 846773 w 2517880"/>
              <a:gd name="connsiteY2" fmla="*/ 2486977 h 2514600"/>
              <a:gd name="connsiteX3" fmla="*/ 818198 w 2517880"/>
              <a:gd name="connsiteY3" fmla="*/ 2482214 h 2514600"/>
              <a:gd name="connsiteX4" fmla="*/ 786765 w 2517880"/>
              <a:gd name="connsiteY4" fmla="*/ 2468879 h 2514600"/>
              <a:gd name="connsiteX5" fmla="*/ 741998 w 2517880"/>
              <a:gd name="connsiteY5" fmla="*/ 2445067 h 2514600"/>
              <a:gd name="connsiteX6" fmla="*/ 628649 w 2517880"/>
              <a:gd name="connsiteY6" fmla="*/ 2345888 h 2514600"/>
              <a:gd name="connsiteX7" fmla="*/ 639127 w 2517880"/>
              <a:gd name="connsiteY7" fmla="*/ 2351722 h 2514600"/>
              <a:gd name="connsiteX8" fmla="*/ 675322 w 2517880"/>
              <a:gd name="connsiteY8" fmla="*/ 2374582 h 2514600"/>
              <a:gd name="connsiteX9" fmla="*/ 698182 w 2517880"/>
              <a:gd name="connsiteY9" fmla="*/ 2394585 h 2514600"/>
              <a:gd name="connsiteX10" fmla="*/ 644842 w 2517880"/>
              <a:gd name="connsiteY10" fmla="*/ 2363152 h 2514600"/>
              <a:gd name="connsiteX11" fmla="*/ 626745 w 2517880"/>
              <a:gd name="connsiteY11" fmla="*/ 2347912 h 2514600"/>
              <a:gd name="connsiteX12" fmla="*/ 628649 w 2517880"/>
              <a:gd name="connsiteY12" fmla="*/ 2345888 h 2514600"/>
              <a:gd name="connsiteX13" fmla="*/ 541973 w 2517880"/>
              <a:gd name="connsiteY13" fmla="*/ 2310765 h 2514600"/>
              <a:gd name="connsiteX14" fmla="*/ 575310 w 2517880"/>
              <a:gd name="connsiteY14" fmla="*/ 2334577 h 2514600"/>
              <a:gd name="connsiteX15" fmla="*/ 609600 w 2517880"/>
              <a:gd name="connsiteY15" fmla="*/ 2356485 h 2514600"/>
              <a:gd name="connsiteX16" fmla="*/ 632460 w 2517880"/>
              <a:gd name="connsiteY16" fmla="*/ 2374582 h 2514600"/>
              <a:gd name="connsiteX17" fmla="*/ 605790 w 2517880"/>
              <a:gd name="connsiteY17" fmla="*/ 2363152 h 2514600"/>
              <a:gd name="connsiteX18" fmla="*/ 615315 w 2517880"/>
              <a:gd name="connsiteY18" fmla="*/ 2376487 h 2514600"/>
              <a:gd name="connsiteX19" fmla="*/ 584835 w 2517880"/>
              <a:gd name="connsiteY19" fmla="*/ 2357437 h 2514600"/>
              <a:gd name="connsiteX20" fmla="*/ 569595 w 2517880"/>
              <a:gd name="connsiteY20" fmla="*/ 2347912 h 2514600"/>
              <a:gd name="connsiteX21" fmla="*/ 554355 w 2517880"/>
              <a:gd name="connsiteY21" fmla="*/ 2338387 h 2514600"/>
              <a:gd name="connsiteX22" fmla="*/ 261809 w 2517880"/>
              <a:gd name="connsiteY22" fmla="*/ 2061771 h 2514600"/>
              <a:gd name="connsiteX23" fmla="*/ 277178 w 2517880"/>
              <a:gd name="connsiteY23" fmla="*/ 2083117 h 2514600"/>
              <a:gd name="connsiteX24" fmla="*/ 264200 w 2517880"/>
              <a:gd name="connsiteY24" fmla="*/ 2066984 h 2514600"/>
              <a:gd name="connsiteX25" fmla="*/ 218093 w 2517880"/>
              <a:gd name="connsiteY25" fmla="*/ 1904151 h 2514600"/>
              <a:gd name="connsiteX26" fmla="*/ 233363 w 2517880"/>
              <a:gd name="connsiteY26" fmla="*/ 1927859 h 2514600"/>
              <a:gd name="connsiteX27" fmla="*/ 259080 w 2517880"/>
              <a:gd name="connsiteY27" fmla="*/ 1972627 h 2514600"/>
              <a:gd name="connsiteX28" fmla="*/ 279083 w 2517880"/>
              <a:gd name="connsiteY28" fmla="*/ 2008822 h 2514600"/>
              <a:gd name="connsiteX29" fmla="*/ 260033 w 2517880"/>
              <a:gd name="connsiteY29" fmla="*/ 1985009 h 2514600"/>
              <a:gd name="connsiteX30" fmla="*/ 241935 w 2517880"/>
              <a:gd name="connsiteY30" fmla="*/ 1958339 h 2514600"/>
              <a:gd name="connsiteX31" fmla="*/ 225743 w 2517880"/>
              <a:gd name="connsiteY31" fmla="*/ 1931669 h 2514600"/>
              <a:gd name="connsiteX32" fmla="*/ 216218 w 2517880"/>
              <a:gd name="connsiteY32" fmla="*/ 1906904 h 2514600"/>
              <a:gd name="connsiteX33" fmla="*/ 218093 w 2517880"/>
              <a:gd name="connsiteY33" fmla="*/ 1904151 h 2514600"/>
              <a:gd name="connsiteX34" fmla="*/ 151448 w 2517880"/>
              <a:gd name="connsiteY34" fmla="*/ 1838325 h 2514600"/>
              <a:gd name="connsiteX35" fmla="*/ 181928 w 2517880"/>
              <a:gd name="connsiteY35" fmla="*/ 1897380 h 2514600"/>
              <a:gd name="connsiteX36" fmla="*/ 219075 w 2517880"/>
              <a:gd name="connsiteY36" fmla="*/ 1965960 h 2514600"/>
              <a:gd name="connsiteX37" fmla="*/ 236220 w 2517880"/>
              <a:gd name="connsiteY37" fmla="*/ 1997392 h 2514600"/>
              <a:gd name="connsiteX38" fmla="*/ 250508 w 2517880"/>
              <a:gd name="connsiteY38" fmla="*/ 2024062 h 2514600"/>
              <a:gd name="connsiteX39" fmla="*/ 260985 w 2517880"/>
              <a:gd name="connsiteY39" fmla="*/ 2053590 h 2514600"/>
              <a:gd name="connsiteX40" fmla="*/ 261224 w 2517880"/>
              <a:gd name="connsiteY40" fmla="*/ 2060496 h 2514600"/>
              <a:gd name="connsiteX41" fmla="*/ 261809 w 2517880"/>
              <a:gd name="connsiteY41" fmla="*/ 2061771 h 2514600"/>
              <a:gd name="connsiteX42" fmla="*/ 260033 w 2517880"/>
              <a:gd name="connsiteY42" fmla="*/ 2059305 h 2514600"/>
              <a:gd name="connsiteX43" fmla="*/ 240030 w 2517880"/>
              <a:gd name="connsiteY43" fmla="*/ 2027872 h 2514600"/>
              <a:gd name="connsiteX44" fmla="*/ 196215 w 2517880"/>
              <a:gd name="connsiteY44" fmla="*/ 1954530 h 2514600"/>
              <a:gd name="connsiteX45" fmla="*/ 177165 w 2517880"/>
              <a:gd name="connsiteY45" fmla="*/ 1917382 h 2514600"/>
              <a:gd name="connsiteX46" fmla="*/ 162878 w 2517880"/>
              <a:gd name="connsiteY46" fmla="*/ 1884045 h 2514600"/>
              <a:gd name="connsiteX47" fmla="*/ 151448 w 2517880"/>
              <a:gd name="connsiteY47" fmla="*/ 1838325 h 2514600"/>
              <a:gd name="connsiteX48" fmla="*/ 13335 w 2517880"/>
              <a:gd name="connsiteY48" fmla="*/ 1144905 h 2514600"/>
              <a:gd name="connsiteX49" fmla="*/ 9525 w 2517880"/>
              <a:gd name="connsiteY49" fmla="*/ 1261110 h 2514600"/>
              <a:gd name="connsiteX50" fmla="*/ 13335 w 2517880"/>
              <a:gd name="connsiteY50" fmla="*/ 1291590 h 2514600"/>
              <a:gd name="connsiteX51" fmla="*/ 18097 w 2517880"/>
              <a:gd name="connsiteY51" fmla="*/ 1313497 h 2514600"/>
              <a:gd name="connsiteX52" fmla="*/ 40957 w 2517880"/>
              <a:gd name="connsiteY52" fmla="*/ 1471612 h 2514600"/>
              <a:gd name="connsiteX53" fmla="*/ 34290 w 2517880"/>
              <a:gd name="connsiteY53" fmla="*/ 1474470 h 2514600"/>
              <a:gd name="connsiteX54" fmla="*/ 34290 w 2517880"/>
              <a:gd name="connsiteY54" fmla="*/ 1510665 h 2514600"/>
              <a:gd name="connsiteX55" fmla="*/ 52387 w 2517880"/>
              <a:gd name="connsiteY55" fmla="*/ 1622107 h 2514600"/>
              <a:gd name="connsiteX56" fmla="*/ 126682 w 2517880"/>
              <a:gd name="connsiteY56" fmla="*/ 1823085 h 2514600"/>
              <a:gd name="connsiteX57" fmla="*/ 95250 w 2517880"/>
              <a:gd name="connsiteY57" fmla="*/ 1786890 h 2514600"/>
              <a:gd name="connsiteX58" fmla="*/ 72390 w 2517880"/>
              <a:gd name="connsiteY58" fmla="*/ 1711642 h 2514600"/>
              <a:gd name="connsiteX59" fmla="*/ 60960 w 2517880"/>
              <a:gd name="connsiteY59" fmla="*/ 1672590 h 2514600"/>
              <a:gd name="connsiteX60" fmla="*/ 50482 w 2517880"/>
              <a:gd name="connsiteY60" fmla="*/ 1632585 h 2514600"/>
              <a:gd name="connsiteX61" fmla="*/ 44767 w 2517880"/>
              <a:gd name="connsiteY61" fmla="*/ 1612582 h 2514600"/>
              <a:gd name="connsiteX62" fmla="*/ 40005 w 2517880"/>
              <a:gd name="connsiteY62" fmla="*/ 1592580 h 2514600"/>
              <a:gd name="connsiteX63" fmla="*/ 29527 w 2517880"/>
              <a:gd name="connsiteY63" fmla="*/ 1551622 h 2514600"/>
              <a:gd name="connsiteX64" fmla="*/ 20955 w 2517880"/>
              <a:gd name="connsiteY64" fmla="*/ 1509712 h 2514600"/>
              <a:gd name="connsiteX65" fmla="*/ 17145 w 2517880"/>
              <a:gd name="connsiteY65" fmla="*/ 1488757 h 2514600"/>
              <a:gd name="connsiteX66" fmla="*/ 14287 w 2517880"/>
              <a:gd name="connsiteY66" fmla="*/ 1467802 h 2514600"/>
              <a:gd name="connsiteX67" fmla="*/ 7620 w 2517880"/>
              <a:gd name="connsiteY67" fmla="*/ 1425892 h 2514600"/>
              <a:gd name="connsiteX68" fmla="*/ 3810 w 2517880"/>
              <a:gd name="connsiteY68" fmla="*/ 1383982 h 2514600"/>
              <a:gd name="connsiteX69" fmla="*/ 1905 w 2517880"/>
              <a:gd name="connsiteY69" fmla="*/ 1363027 h 2514600"/>
              <a:gd name="connsiteX70" fmla="*/ 952 w 2517880"/>
              <a:gd name="connsiteY70" fmla="*/ 1342072 h 2514600"/>
              <a:gd name="connsiteX71" fmla="*/ 0 w 2517880"/>
              <a:gd name="connsiteY71" fmla="*/ 1301115 h 2514600"/>
              <a:gd name="connsiteX72" fmla="*/ 952 w 2517880"/>
              <a:gd name="connsiteY72" fmla="*/ 1261110 h 2514600"/>
              <a:gd name="connsiteX73" fmla="*/ 3810 w 2517880"/>
              <a:gd name="connsiteY73" fmla="*/ 1222057 h 2514600"/>
              <a:gd name="connsiteX74" fmla="*/ 8572 w 2517880"/>
              <a:gd name="connsiteY74" fmla="*/ 1183957 h 2514600"/>
              <a:gd name="connsiteX75" fmla="*/ 11430 w 2517880"/>
              <a:gd name="connsiteY75" fmla="*/ 1165860 h 2514600"/>
              <a:gd name="connsiteX76" fmla="*/ 13335 w 2517880"/>
              <a:gd name="connsiteY76" fmla="*/ 1144905 h 2514600"/>
              <a:gd name="connsiteX77" fmla="*/ 902970 w 2517880"/>
              <a:gd name="connsiteY77" fmla="*/ 67627 h 2514600"/>
              <a:gd name="connsiteX78" fmla="*/ 878205 w 2517880"/>
              <a:gd name="connsiteY78" fmla="*/ 85724 h 2514600"/>
              <a:gd name="connsiteX79" fmla="*/ 829627 w 2517880"/>
              <a:gd name="connsiteY79" fmla="*/ 102869 h 2514600"/>
              <a:gd name="connsiteX80" fmla="*/ 780097 w 2517880"/>
              <a:gd name="connsiteY80" fmla="*/ 120967 h 2514600"/>
              <a:gd name="connsiteX81" fmla="*/ 735330 w 2517880"/>
              <a:gd name="connsiteY81" fmla="*/ 130492 h 2514600"/>
              <a:gd name="connsiteX82" fmla="*/ 721995 w 2517880"/>
              <a:gd name="connsiteY82" fmla="*/ 130492 h 2514600"/>
              <a:gd name="connsiteX83" fmla="*/ 780097 w 2517880"/>
              <a:gd name="connsiteY83" fmla="*/ 105727 h 2514600"/>
              <a:gd name="connsiteX84" fmla="*/ 818197 w 2517880"/>
              <a:gd name="connsiteY84" fmla="*/ 91439 h 2514600"/>
              <a:gd name="connsiteX85" fmla="*/ 837247 w 2517880"/>
              <a:gd name="connsiteY85" fmla="*/ 84772 h 2514600"/>
              <a:gd name="connsiteX86" fmla="*/ 855345 w 2517880"/>
              <a:gd name="connsiteY86" fmla="*/ 79057 h 2514600"/>
              <a:gd name="connsiteX87" fmla="*/ 902970 w 2517880"/>
              <a:gd name="connsiteY87" fmla="*/ 67627 h 2514600"/>
              <a:gd name="connsiteX88" fmla="*/ 1618298 w 2517880"/>
              <a:gd name="connsiteY88" fmla="*/ 56197 h 2514600"/>
              <a:gd name="connsiteX89" fmla="*/ 1667828 w 2517880"/>
              <a:gd name="connsiteY89" fmla="*/ 66674 h 2514600"/>
              <a:gd name="connsiteX90" fmla="*/ 1717358 w 2517880"/>
              <a:gd name="connsiteY90" fmla="*/ 80009 h 2514600"/>
              <a:gd name="connsiteX91" fmla="*/ 1737360 w 2517880"/>
              <a:gd name="connsiteY91" fmla="*/ 92392 h 2514600"/>
              <a:gd name="connsiteX92" fmla="*/ 1682115 w 2517880"/>
              <a:gd name="connsiteY92" fmla="*/ 77152 h 2514600"/>
              <a:gd name="connsiteX93" fmla="*/ 1618298 w 2517880"/>
              <a:gd name="connsiteY93" fmla="*/ 56197 h 2514600"/>
              <a:gd name="connsiteX94" fmla="*/ 1295400 w 2517880"/>
              <a:gd name="connsiteY94" fmla="*/ 31432 h 2514600"/>
              <a:gd name="connsiteX95" fmla="*/ 1349692 w 2517880"/>
              <a:gd name="connsiteY95" fmla="*/ 33337 h 2514600"/>
              <a:gd name="connsiteX96" fmla="*/ 1403985 w 2517880"/>
              <a:gd name="connsiteY96" fmla="*/ 37147 h 2514600"/>
              <a:gd name="connsiteX97" fmla="*/ 1489710 w 2517880"/>
              <a:gd name="connsiteY97" fmla="*/ 46672 h 2514600"/>
              <a:gd name="connsiteX98" fmla="*/ 1763077 w 2517880"/>
              <a:gd name="connsiteY98" fmla="*/ 123825 h 2514600"/>
              <a:gd name="connsiteX99" fmla="*/ 1980247 w 2517880"/>
              <a:gd name="connsiteY99" fmla="*/ 243840 h 2514600"/>
              <a:gd name="connsiteX100" fmla="*/ 2027872 w 2517880"/>
              <a:gd name="connsiteY100" fmla="*/ 275272 h 2514600"/>
              <a:gd name="connsiteX101" fmla="*/ 2069782 w 2517880"/>
              <a:gd name="connsiteY101" fmla="*/ 302895 h 2514600"/>
              <a:gd name="connsiteX102" fmla="*/ 2066925 w 2517880"/>
              <a:gd name="connsiteY102" fmla="*/ 291465 h 2514600"/>
              <a:gd name="connsiteX103" fmla="*/ 2170747 w 2517880"/>
              <a:gd name="connsiteY103" fmla="*/ 393382 h 2514600"/>
              <a:gd name="connsiteX104" fmla="*/ 2216467 w 2517880"/>
              <a:gd name="connsiteY104" fmla="*/ 442912 h 2514600"/>
              <a:gd name="connsiteX105" fmla="*/ 2265045 w 2517880"/>
              <a:gd name="connsiteY105" fmla="*/ 487680 h 2514600"/>
              <a:gd name="connsiteX106" fmla="*/ 2223135 w 2517880"/>
              <a:gd name="connsiteY106" fmla="*/ 435292 h 2514600"/>
              <a:gd name="connsiteX107" fmla="*/ 2195512 w 2517880"/>
              <a:gd name="connsiteY107" fmla="*/ 402907 h 2514600"/>
              <a:gd name="connsiteX108" fmla="*/ 2184082 w 2517880"/>
              <a:gd name="connsiteY108" fmla="*/ 389572 h 2514600"/>
              <a:gd name="connsiteX109" fmla="*/ 2172652 w 2517880"/>
              <a:gd name="connsiteY109" fmla="*/ 376237 h 2514600"/>
              <a:gd name="connsiteX110" fmla="*/ 2142172 w 2517880"/>
              <a:gd name="connsiteY110" fmla="*/ 343852 h 2514600"/>
              <a:gd name="connsiteX111" fmla="*/ 2323148 w 2517880"/>
              <a:gd name="connsiteY111" fmla="*/ 529590 h 2514600"/>
              <a:gd name="connsiteX112" fmla="*/ 2447925 w 2517880"/>
              <a:gd name="connsiteY112" fmla="*/ 744855 h 2514600"/>
              <a:gd name="connsiteX113" fmla="*/ 2461260 w 2517880"/>
              <a:gd name="connsiteY113" fmla="*/ 751522 h 2514600"/>
              <a:gd name="connsiteX114" fmla="*/ 2489835 w 2517880"/>
              <a:gd name="connsiteY114" fmla="*/ 850582 h 2514600"/>
              <a:gd name="connsiteX115" fmla="*/ 2507932 w 2517880"/>
              <a:gd name="connsiteY115" fmla="*/ 943927 h 2514600"/>
              <a:gd name="connsiteX116" fmla="*/ 2516505 w 2517880"/>
              <a:gd name="connsiteY116" fmla="*/ 1029652 h 2514600"/>
              <a:gd name="connsiteX117" fmla="*/ 2517457 w 2517880"/>
              <a:gd name="connsiteY117" fmla="*/ 1068705 h 2514600"/>
              <a:gd name="connsiteX118" fmla="*/ 2517457 w 2517880"/>
              <a:gd name="connsiteY118" fmla="*/ 1105852 h 2514600"/>
              <a:gd name="connsiteX119" fmla="*/ 2512695 w 2517880"/>
              <a:gd name="connsiteY119" fmla="*/ 1171575 h 2514600"/>
              <a:gd name="connsiteX120" fmla="*/ 2504123 w 2517880"/>
              <a:gd name="connsiteY120" fmla="*/ 1224915 h 2514600"/>
              <a:gd name="connsiteX121" fmla="*/ 2495340 w 2517880"/>
              <a:gd name="connsiteY121" fmla="*/ 1253522 h 2514600"/>
              <a:gd name="connsiteX122" fmla="*/ 2497455 w 2517880"/>
              <a:gd name="connsiteY122" fmla="*/ 1295400 h 2514600"/>
              <a:gd name="connsiteX123" fmla="*/ 2053779 w 2517880"/>
              <a:gd name="connsiteY123" fmla="*/ 2236194 h 2514600"/>
              <a:gd name="connsiteX124" fmla="*/ 2050729 w 2517880"/>
              <a:gd name="connsiteY124" fmla="*/ 2238475 h 2514600"/>
              <a:gd name="connsiteX125" fmla="*/ 2048828 w 2517880"/>
              <a:gd name="connsiteY125" fmla="*/ 2240280 h 2514600"/>
              <a:gd name="connsiteX126" fmla="*/ 1835468 w 2517880"/>
              <a:gd name="connsiteY126" fmla="*/ 2390775 h 2514600"/>
              <a:gd name="connsiteX127" fmla="*/ 1784152 w 2517880"/>
              <a:gd name="connsiteY127" fmla="*/ 2405658 h 2514600"/>
              <a:gd name="connsiteX128" fmla="*/ 1774926 w 2517880"/>
              <a:gd name="connsiteY128" fmla="*/ 2408142 h 2514600"/>
              <a:gd name="connsiteX129" fmla="*/ 1752823 w 2517880"/>
              <a:gd name="connsiteY129" fmla="*/ 2418789 h 2514600"/>
              <a:gd name="connsiteX130" fmla="*/ 1278255 w 2517880"/>
              <a:gd name="connsiteY130" fmla="*/ 2514600 h 2514600"/>
              <a:gd name="connsiteX131" fmla="*/ 915702 w 2517880"/>
              <a:gd name="connsiteY131" fmla="*/ 2459787 h 2514600"/>
              <a:gd name="connsiteX132" fmla="*/ 831186 w 2517880"/>
              <a:gd name="connsiteY132" fmla="*/ 2428854 h 2514600"/>
              <a:gd name="connsiteX133" fmla="*/ 821055 w 2517880"/>
              <a:gd name="connsiteY133" fmla="*/ 2426017 h 2514600"/>
              <a:gd name="connsiteX134" fmla="*/ 787718 w 2517880"/>
              <a:gd name="connsiteY134" fmla="*/ 2413635 h 2514600"/>
              <a:gd name="connsiteX135" fmla="*/ 647700 w 2517880"/>
              <a:gd name="connsiteY135" fmla="*/ 2347912 h 2514600"/>
              <a:gd name="connsiteX136" fmla="*/ 603885 w 2517880"/>
              <a:gd name="connsiteY136" fmla="*/ 2315527 h 2514600"/>
              <a:gd name="connsiteX137" fmla="*/ 552450 w 2517880"/>
              <a:gd name="connsiteY137" fmla="*/ 2278380 h 2514600"/>
              <a:gd name="connsiteX138" fmla="*/ 499110 w 2517880"/>
              <a:gd name="connsiteY138" fmla="*/ 2237422 h 2514600"/>
              <a:gd name="connsiteX139" fmla="*/ 451485 w 2517880"/>
              <a:gd name="connsiteY139" fmla="*/ 2196465 h 2514600"/>
              <a:gd name="connsiteX140" fmla="*/ 411480 w 2517880"/>
              <a:gd name="connsiteY140" fmla="*/ 2171700 h 2514600"/>
              <a:gd name="connsiteX141" fmla="*/ 461963 w 2517880"/>
              <a:gd name="connsiteY141" fmla="*/ 2219325 h 2514600"/>
              <a:gd name="connsiteX142" fmla="*/ 514350 w 2517880"/>
              <a:gd name="connsiteY142" fmla="*/ 2266950 h 2514600"/>
              <a:gd name="connsiteX143" fmla="*/ 485775 w 2517880"/>
              <a:gd name="connsiteY143" fmla="*/ 2251710 h 2514600"/>
              <a:gd name="connsiteX144" fmla="*/ 445770 w 2517880"/>
              <a:gd name="connsiteY144" fmla="*/ 2215515 h 2514600"/>
              <a:gd name="connsiteX145" fmla="*/ 401003 w 2517880"/>
              <a:gd name="connsiteY145" fmla="*/ 2167890 h 2514600"/>
              <a:gd name="connsiteX146" fmla="*/ 378143 w 2517880"/>
              <a:gd name="connsiteY146" fmla="*/ 2142172 h 2514600"/>
              <a:gd name="connsiteX147" fmla="*/ 355283 w 2517880"/>
              <a:gd name="connsiteY147" fmla="*/ 2116455 h 2514600"/>
              <a:gd name="connsiteX148" fmla="*/ 392430 w 2517880"/>
              <a:gd name="connsiteY148" fmla="*/ 2145030 h 2514600"/>
              <a:gd name="connsiteX149" fmla="*/ 319326 w 2517880"/>
              <a:gd name="connsiteY149" fmla="*/ 2055971 h 2514600"/>
              <a:gd name="connsiteX150" fmla="*/ 282887 w 2517880"/>
              <a:gd name="connsiteY150" fmla="*/ 1997944 h 2514600"/>
              <a:gd name="connsiteX151" fmla="*/ 267275 w 2517880"/>
              <a:gd name="connsiteY151" fmla="*/ 1977066 h 2514600"/>
              <a:gd name="connsiteX152" fmla="*/ 206206 w 2517880"/>
              <a:gd name="connsiteY152" fmla="*/ 1876543 h 2514600"/>
              <a:gd name="connsiteX153" fmla="*/ 160874 w 2517880"/>
              <a:gd name="connsiteY153" fmla="*/ 1782439 h 2514600"/>
              <a:gd name="connsiteX154" fmla="*/ 188595 w 2517880"/>
              <a:gd name="connsiteY154" fmla="*/ 1867852 h 2514600"/>
              <a:gd name="connsiteX155" fmla="*/ 94298 w 2517880"/>
              <a:gd name="connsiteY155" fmla="*/ 1623060 h 2514600"/>
              <a:gd name="connsiteX156" fmla="*/ 48578 w 2517880"/>
              <a:gd name="connsiteY156" fmla="*/ 1397317 h 2514600"/>
              <a:gd name="connsiteX157" fmla="*/ 57150 w 2517880"/>
              <a:gd name="connsiteY157" fmla="*/ 1489710 h 2514600"/>
              <a:gd name="connsiteX158" fmla="*/ 65723 w 2517880"/>
              <a:gd name="connsiteY158" fmla="*/ 1538287 h 2514600"/>
              <a:gd name="connsiteX159" fmla="*/ 76200 w 2517880"/>
              <a:gd name="connsiteY159" fmla="*/ 1584007 h 2514600"/>
              <a:gd name="connsiteX160" fmla="*/ 93345 w 2517880"/>
              <a:gd name="connsiteY160" fmla="*/ 1687830 h 2514600"/>
              <a:gd name="connsiteX161" fmla="*/ 80010 w 2517880"/>
              <a:gd name="connsiteY161" fmla="*/ 1665922 h 2514600"/>
              <a:gd name="connsiteX162" fmla="*/ 62865 w 2517880"/>
              <a:gd name="connsiteY162" fmla="*/ 1614487 h 2514600"/>
              <a:gd name="connsiteX163" fmla="*/ 48578 w 2517880"/>
              <a:gd name="connsiteY163" fmla="*/ 1551622 h 2514600"/>
              <a:gd name="connsiteX164" fmla="*/ 45720 w 2517880"/>
              <a:gd name="connsiteY164" fmla="*/ 1489710 h 2514600"/>
              <a:gd name="connsiteX165" fmla="*/ 35243 w 2517880"/>
              <a:gd name="connsiteY165" fmla="*/ 1299210 h 2514600"/>
              <a:gd name="connsiteX166" fmla="*/ 35243 w 2517880"/>
              <a:gd name="connsiteY166" fmla="*/ 1254442 h 2514600"/>
              <a:gd name="connsiteX167" fmla="*/ 35243 w 2517880"/>
              <a:gd name="connsiteY167" fmla="*/ 1232535 h 2514600"/>
              <a:gd name="connsiteX168" fmla="*/ 36195 w 2517880"/>
              <a:gd name="connsiteY168" fmla="*/ 1210627 h 2514600"/>
              <a:gd name="connsiteX169" fmla="*/ 38100 w 2517880"/>
              <a:gd name="connsiteY169" fmla="*/ 1166812 h 2514600"/>
              <a:gd name="connsiteX170" fmla="*/ 41910 w 2517880"/>
              <a:gd name="connsiteY170" fmla="*/ 1123950 h 2514600"/>
              <a:gd name="connsiteX171" fmla="*/ 43815 w 2517880"/>
              <a:gd name="connsiteY171" fmla="*/ 1102995 h 2514600"/>
              <a:gd name="connsiteX172" fmla="*/ 46673 w 2517880"/>
              <a:gd name="connsiteY172" fmla="*/ 1082040 h 2514600"/>
              <a:gd name="connsiteX173" fmla="*/ 53340 w 2517880"/>
              <a:gd name="connsiteY173" fmla="*/ 1040130 h 2514600"/>
              <a:gd name="connsiteX174" fmla="*/ 72390 w 2517880"/>
              <a:gd name="connsiteY174" fmla="*/ 957262 h 2514600"/>
              <a:gd name="connsiteX175" fmla="*/ 140018 w 2517880"/>
              <a:gd name="connsiteY175" fmla="*/ 799147 h 2514600"/>
              <a:gd name="connsiteX176" fmla="*/ 173355 w 2517880"/>
              <a:gd name="connsiteY176" fmla="*/ 780574 h 2514600"/>
              <a:gd name="connsiteX177" fmla="*/ 175420 w 2517880"/>
              <a:gd name="connsiteY177" fmla="*/ 778164 h 2514600"/>
              <a:gd name="connsiteX178" fmla="*/ 206206 w 2517880"/>
              <a:gd name="connsiteY178" fmla="*/ 714257 h 2514600"/>
              <a:gd name="connsiteX179" fmla="*/ 258734 w 2517880"/>
              <a:gd name="connsiteY179" fmla="*/ 634160 h 2514600"/>
              <a:gd name="connsiteX180" fmla="*/ 251460 w 2517880"/>
              <a:gd name="connsiteY180" fmla="*/ 641985 h 2514600"/>
              <a:gd name="connsiteX181" fmla="*/ 231457 w 2517880"/>
              <a:gd name="connsiteY181" fmla="*/ 658177 h 2514600"/>
              <a:gd name="connsiteX182" fmla="*/ 262890 w 2517880"/>
              <a:gd name="connsiteY182" fmla="*/ 597217 h 2514600"/>
              <a:gd name="connsiteX183" fmla="*/ 213360 w 2517880"/>
              <a:gd name="connsiteY183" fmla="*/ 670560 h 2514600"/>
              <a:gd name="connsiteX184" fmla="*/ 187642 w 2517880"/>
              <a:gd name="connsiteY184" fmla="*/ 706755 h 2514600"/>
              <a:gd name="connsiteX185" fmla="*/ 210502 w 2517880"/>
              <a:gd name="connsiteY185" fmla="*/ 647700 h 2514600"/>
              <a:gd name="connsiteX186" fmla="*/ 240030 w 2517880"/>
              <a:gd name="connsiteY186" fmla="*/ 597217 h 2514600"/>
              <a:gd name="connsiteX187" fmla="*/ 274320 w 2517880"/>
              <a:gd name="connsiteY187" fmla="*/ 546735 h 2514600"/>
              <a:gd name="connsiteX188" fmla="*/ 321945 w 2517880"/>
              <a:gd name="connsiteY188" fmla="*/ 480060 h 2514600"/>
              <a:gd name="connsiteX189" fmla="*/ 316230 w 2517880"/>
              <a:gd name="connsiteY189" fmla="*/ 480060 h 2514600"/>
              <a:gd name="connsiteX190" fmla="*/ 301942 w 2517880"/>
              <a:gd name="connsiteY190" fmla="*/ 491490 h 2514600"/>
              <a:gd name="connsiteX191" fmla="*/ 280035 w 2517880"/>
              <a:gd name="connsiteY191" fmla="*/ 513397 h 2514600"/>
              <a:gd name="connsiteX192" fmla="*/ 172402 w 2517880"/>
              <a:gd name="connsiteY192" fmla="*/ 670560 h 2514600"/>
              <a:gd name="connsiteX193" fmla="*/ 151447 w 2517880"/>
              <a:gd name="connsiteY193" fmla="*/ 712470 h 2514600"/>
              <a:gd name="connsiteX194" fmla="*/ 132397 w 2517880"/>
              <a:gd name="connsiteY194" fmla="*/ 751522 h 2514600"/>
              <a:gd name="connsiteX195" fmla="*/ 100012 w 2517880"/>
              <a:gd name="connsiteY195" fmla="*/ 814387 h 2514600"/>
              <a:gd name="connsiteX196" fmla="*/ 92392 w 2517880"/>
              <a:gd name="connsiteY196" fmla="*/ 801052 h 2514600"/>
              <a:gd name="connsiteX197" fmla="*/ 103822 w 2517880"/>
              <a:gd name="connsiteY197" fmla="*/ 765810 h 2514600"/>
              <a:gd name="connsiteX198" fmla="*/ 123825 w 2517880"/>
              <a:gd name="connsiteY198" fmla="*/ 719137 h 2514600"/>
              <a:gd name="connsiteX199" fmla="*/ 180975 w 2517880"/>
              <a:gd name="connsiteY199" fmla="*/ 612457 h 2514600"/>
              <a:gd name="connsiteX200" fmla="*/ 213360 w 2517880"/>
              <a:gd name="connsiteY200" fmla="*/ 563880 h 2514600"/>
              <a:gd name="connsiteX201" fmla="*/ 241935 w 2517880"/>
              <a:gd name="connsiteY201" fmla="*/ 523875 h 2514600"/>
              <a:gd name="connsiteX202" fmla="*/ 273367 w 2517880"/>
              <a:gd name="connsiteY202" fmla="*/ 483870 h 2514600"/>
              <a:gd name="connsiteX203" fmla="*/ 293370 w 2517880"/>
              <a:gd name="connsiteY203" fmla="*/ 461010 h 2514600"/>
              <a:gd name="connsiteX204" fmla="*/ 313372 w 2517880"/>
              <a:gd name="connsiteY204" fmla="*/ 439102 h 2514600"/>
              <a:gd name="connsiteX205" fmla="*/ 347662 w 2517880"/>
              <a:gd name="connsiteY205" fmla="*/ 406717 h 2514600"/>
              <a:gd name="connsiteX206" fmla="*/ 360045 w 2517880"/>
              <a:gd name="connsiteY206" fmla="*/ 401955 h 2514600"/>
              <a:gd name="connsiteX207" fmla="*/ 500062 w 2517880"/>
              <a:gd name="connsiteY207" fmla="*/ 269557 h 2514600"/>
              <a:gd name="connsiteX208" fmla="*/ 537210 w 2517880"/>
              <a:gd name="connsiteY208" fmla="*/ 244792 h 2514600"/>
              <a:gd name="connsiteX209" fmla="*/ 575310 w 2517880"/>
              <a:gd name="connsiteY209" fmla="*/ 221932 h 2514600"/>
              <a:gd name="connsiteX210" fmla="*/ 613410 w 2517880"/>
              <a:gd name="connsiteY210" fmla="*/ 200977 h 2514600"/>
              <a:gd name="connsiteX211" fmla="*/ 652462 w 2517880"/>
              <a:gd name="connsiteY211" fmla="*/ 181927 h 2514600"/>
              <a:gd name="connsiteX212" fmla="*/ 671512 w 2517880"/>
              <a:gd name="connsiteY212" fmla="*/ 172402 h 2514600"/>
              <a:gd name="connsiteX213" fmla="*/ 691515 w 2517880"/>
              <a:gd name="connsiteY213" fmla="*/ 163830 h 2514600"/>
              <a:gd name="connsiteX214" fmla="*/ 730567 w 2517880"/>
              <a:gd name="connsiteY214" fmla="*/ 147637 h 2514600"/>
              <a:gd name="connsiteX215" fmla="*/ 810577 w 2517880"/>
              <a:gd name="connsiteY215" fmla="*/ 118110 h 2514600"/>
              <a:gd name="connsiteX216" fmla="*/ 979170 w 2517880"/>
              <a:gd name="connsiteY216" fmla="*/ 60960 h 2514600"/>
              <a:gd name="connsiteX217" fmla="*/ 1031557 w 2517880"/>
              <a:gd name="connsiteY217" fmla="*/ 54292 h 2514600"/>
              <a:gd name="connsiteX218" fmla="*/ 1074420 w 2517880"/>
              <a:gd name="connsiteY218" fmla="*/ 52387 h 2514600"/>
              <a:gd name="connsiteX219" fmla="*/ 1122045 w 2517880"/>
              <a:gd name="connsiteY219" fmla="*/ 50482 h 2514600"/>
              <a:gd name="connsiteX220" fmla="*/ 1189672 w 2517880"/>
              <a:gd name="connsiteY220" fmla="*/ 45720 h 2514600"/>
              <a:gd name="connsiteX221" fmla="*/ 1208722 w 2517880"/>
              <a:gd name="connsiteY221" fmla="*/ 35242 h 2514600"/>
              <a:gd name="connsiteX222" fmla="*/ 1246822 w 2517880"/>
              <a:gd name="connsiteY222" fmla="*/ 32385 h 2514600"/>
              <a:gd name="connsiteX223" fmla="*/ 1295400 w 2517880"/>
              <a:gd name="connsiteY223" fmla="*/ 31432 h 2514600"/>
              <a:gd name="connsiteX224" fmla="*/ 1276350 w 2517880"/>
              <a:gd name="connsiteY224" fmla="*/ 0 h 2514600"/>
              <a:gd name="connsiteX225" fmla="*/ 1536383 w 2517880"/>
              <a:gd name="connsiteY225" fmla="*/ 31432 h 2514600"/>
              <a:gd name="connsiteX226" fmla="*/ 1465898 w 2517880"/>
              <a:gd name="connsiteY226" fmla="*/ 27622 h 2514600"/>
              <a:gd name="connsiteX227" fmla="*/ 1380173 w 2517880"/>
              <a:gd name="connsiteY227" fmla="*/ 19050 h 2514600"/>
              <a:gd name="connsiteX228" fmla="*/ 1336358 w 2517880"/>
              <a:gd name="connsiteY228" fmla="*/ 18097 h 2514600"/>
              <a:gd name="connsiteX229" fmla="*/ 1292543 w 2517880"/>
              <a:gd name="connsiteY229" fmla="*/ 19050 h 2514600"/>
              <a:gd name="connsiteX230" fmla="*/ 1248728 w 2517880"/>
              <a:gd name="connsiteY230" fmla="*/ 20955 h 2514600"/>
              <a:gd name="connsiteX231" fmla="*/ 1204913 w 2517880"/>
              <a:gd name="connsiteY231" fmla="*/ 23812 h 2514600"/>
              <a:gd name="connsiteX232" fmla="*/ 1119188 w 2517880"/>
              <a:gd name="connsiteY232" fmla="*/ 32385 h 2514600"/>
              <a:gd name="connsiteX233" fmla="*/ 1086803 w 2517880"/>
              <a:gd name="connsiteY233" fmla="*/ 33337 h 2514600"/>
              <a:gd name="connsiteX234" fmla="*/ 1057275 w 2517880"/>
              <a:gd name="connsiteY234" fmla="*/ 36195 h 2514600"/>
              <a:gd name="connsiteX235" fmla="*/ 1009650 w 2517880"/>
              <a:gd name="connsiteY235" fmla="*/ 42862 h 2514600"/>
              <a:gd name="connsiteX236" fmla="*/ 997268 w 2517880"/>
              <a:gd name="connsiteY236" fmla="*/ 35242 h 2514600"/>
              <a:gd name="connsiteX237" fmla="*/ 1276350 w 2517880"/>
              <a:gd name="connsiteY237" fmla="*/ 0 h 2514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</a:cxnLst>
            <a:rect l="l" t="t" r="r" b="b"/>
            <a:pathLst>
              <a:path w="2517880" h="2514600">
                <a:moveTo>
                  <a:pt x="741998" y="2445067"/>
                </a:moveTo>
                <a:cubicBezTo>
                  <a:pt x="756285" y="2449829"/>
                  <a:pt x="770573" y="2454592"/>
                  <a:pt x="786765" y="2462212"/>
                </a:cubicBezTo>
                <a:cubicBezTo>
                  <a:pt x="803910" y="2467927"/>
                  <a:pt x="822008" y="2476499"/>
                  <a:pt x="846773" y="2486977"/>
                </a:cubicBezTo>
                <a:cubicBezTo>
                  <a:pt x="837248" y="2485072"/>
                  <a:pt x="827723" y="2483167"/>
                  <a:pt x="818198" y="2482214"/>
                </a:cubicBezTo>
                <a:cubicBezTo>
                  <a:pt x="808673" y="2479357"/>
                  <a:pt x="799148" y="2474594"/>
                  <a:pt x="786765" y="2468879"/>
                </a:cubicBezTo>
                <a:cubicBezTo>
                  <a:pt x="774383" y="2461259"/>
                  <a:pt x="760095" y="2452687"/>
                  <a:pt x="741998" y="2445067"/>
                </a:cubicBezTo>
                <a:close/>
                <a:moveTo>
                  <a:pt x="628649" y="2345888"/>
                </a:moveTo>
                <a:cubicBezTo>
                  <a:pt x="630554" y="2346484"/>
                  <a:pt x="633888" y="2348389"/>
                  <a:pt x="639127" y="2351722"/>
                </a:cubicBezTo>
                <a:cubicBezTo>
                  <a:pt x="661035" y="2362200"/>
                  <a:pt x="669607" y="2368867"/>
                  <a:pt x="675322" y="2374582"/>
                </a:cubicBezTo>
                <a:cubicBezTo>
                  <a:pt x="681990" y="2380297"/>
                  <a:pt x="684847" y="2386012"/>
                  <a:pt x="698182" y="2394585"/>
                </a:cubicBezTo>
                <a:cubicBezTo>
                  <a:pt x="688657" y="2392680"/>
                  <a:pt x="662940" y="2375535"/>
                  <a:pt x="644842" y="2363152"/>
                </a:cubicBezTo>
                <a:cubicBezTo>
                  <a:pt x="635317" y="2356485"/>
                  <a:pt x="628649" y="2350770"/>
                  <a:pt x="626745" y="2347912"/>
                </a:cubicBezTo>
                <a:cubicBezTo>
                  <a:pt x="626269" y="2346007"/>
                  <a:pt x="626745" y="2345293"/>
                  <a:pt x="628649" y="2345888"/>
                </a:cubicBezTo>
                <a:close/>
                <a:moveTo>
                  <a:pt x="541973" y="2310765"/>
                </a:moveTo>
                <a:lnTo>
                  <a:pt x="575310" y="2334577"/>
                </a:lnTo>
                <a:lnTo>
                  <a:pt x="609600" y="2356485"/>
                </a:lnTo>
                <a:cubicBezTo>
                  <a:pt x="630555" y="2371725"/>
                  <a:pt x="635318" y="2375535"/>
                  <a:pt x="632460" y="2374582"/>
                </a:cubicBezTo>
                <a:cubicBezTo>
                  <a:pt x="628650" y="2374582"/>
                  <a:pt x="617220" y="2368867"/>
                  <a:pt x="605790" y="2363152"/>
                </a:cubicBezTo>
                <a:cubicBezTo>
                  <a:pt x="583883" y="2352675"/>
                  <a:pt x="563880" y="2342197"/>
                  <a:pt x="615315" y="2376487"/>
                </a:cubicBezTo>
                <a:lnTo>
                  <a:pt x="584835" y="2357437"/>
                </a:lnTo>
                <a:lnTo>
                  <a:pt x="569595" y="2347912"/>
                </a:lnTo>
                <a:lnTo>
                  <a:pt x="554355" y="2338387"/>
                </a:lnTo>
                <a:close/>
                <a:moveTo>
                  <a:pt x="261809" y="2061771"/>
                </a:moveTo>
                <a:lnTo>
                  <a:pt x="277178" y="2083117"/>
                </a:lnTo>
                <a:cubicBezTo>
                  <a:pt x="270511" y="2075497"/>
                  <a:pt x="266522" y="2070437"/>
                  <a:pt x="264200" y="2066984"/>
                </a:cubicBezTo>
                <a:close/>
                <a:moveTo>
                  <a:pt x="218093" y="1904151"/>
                </a:moveTo>
                <a:cubicBezTo>
                  <a:pt x="221040" y="1904821"/>
                  <a:pt x="226933" y="1915000"/>
                  <a:pt x="233363" y="1927859"/>
                </a:cubicBezTo>
                <a:cubicBezTo>
                  <a:pt x="242888" y="1944052"/>
                  <a:pt x="253365" y="1964054"/>
                  <a:pt x="259080" y="1972627"/>
                </a:cubicBezTo>
                <a:cubicBezTo>
                  <a:pt x="264795" y="1985009"/>
                  <a:pt x="272415" y="1996439"/>
                  <a:pt x="279083" y="2008822"/>
                </a:cubicBezTo>
                <a:cubicBezTo>
                  <a:pt x="273368" y="2001202"/>
                  <a:pt x="266700" y="1992629"/>
                  <a:pt x="260033" y="1985009"/>
                </a:cubicBezTo>
                <a:cubicBezTo>
                  <a:pt x="253365" y="1976437"/>
                  <a:pt x="247650" y="1966912"/>
                  <a:pt x="241935" y="1958339"/>
                </a:cubicBezTo>
                <a:cubicBezTo>
                  <a:pt x="236220" y="1949767"/>
                  <a:pt x="230505" y="1940242"/>
                  <a:pt x="225743" y="1931669"/>
                </a:cubicBezTo>
                <a:cubicBezTo>
                  <a:pt x="222885" y="1923097"/>
                  <a:pt x="219075" y="1914524"/>
                  <a:pt x="216218" y="1906904"/>
                </a:cubicBezTo>
                <a:cubicBezTo>
                  <a:pt x="216456" y="1904761"/>
                  <a:pt x="217111" y="1903928"/>
                  <a:pt x="218093" y="1904151"/>
                </a:cubicBezTo>
                <a:close/>
                <a:moveTo>
                  <a:pt x="151448" y="1838325"/>
                </a:moveTo>
                <a:cubicBezTo>
                  <a:pt x="160020" y="1853565"/>
                  <a:pt x="170498" y="1874520"/>
                  <a:pt x="181928" y="1897380"/>
                </a:cubicBezTo>
                <a:cubicBezTo>
                  <a:pt x="194310" y="1919287"/>
                  <a:pt x="206693" y="1944052"/>
                  <a:pt x="219075" y="1965960"/>
                </a:cubicBezTo>
                <a:cubicBezTo>
                  <a:pt x="225743" y="1977390"/>
                  <a:pt x="231458" y="1987867"/>
                  <a:pt x="236220" y="1997392"/>
                </a:cubicBezTo>
                <a:cubicBezTo>
                  <a:pt x="241935" y="2006917"/>
                  <a:pt x="246698" y="2015490"/>
                  <a:pt x="250508" y="2024062"/>
                </a:cubicBezTo>
                <a:cubicBezTo>
                  <a:pt x="258128" y="2039302"/>
                  <a:pt x="262890" y="2050732"/>
                  <a:pt x="260985" y="2053590"/>
                </a:cubicBezTo>
                <a:cubicBezTo>
                  <a:pt x="263843" y="2058353"/>
                  <a:pt x="261223" y="2058114"/>
                  <a:pt x="261224" y="2060496"/>
                </a:cubicBezTo>
                <a:lnTo>
                  <a:pt x="261809" y="2061771"/>
                </a:lnTo>
                <a:lnTo>
                  <a:pt x="260033" y="2059305"/>
                </a:lnTo>
                <a:cubicBezTo>
                  <a:pt x="254318" y="2049780"/>
                  <a:pt x="246698" y="2039302"/>
                  <a:pt x="240030" y="2027872"/>
                </a:cubicBezTo>
                <a:cubicBezTo>
                  <a:pt x="224790" y="2005965"/>
                  <a:pt x="210503" y="1979295"/>
                  <a:pt x="196215" y="1954530"/>
                </a:cubicBezTo>
                <a:cubicBezTo>
                  <a:pt x="189548" y="1942147"/>
                  <a:pt x="182880" y="1928812"/>
                  <a:pt x="177165" y="1917382"/>
                </a:cubicBezTo>
                <a:cubicBezTo>
                  <a:pt x="171450" y="1905000"/>
                  <a:pt x="166688" y="1894522"/>
                  <a:pt x="162878" y="1884045"/>
                </a:cubicBezTo>
                <a:cubicBezTo>
                  <a:pt x="155258" y="1862137"/>
                  <a:pt x="150495" y="1845945"/>
                  <a:pt x="151448" y="1838325"/>
                </a:cubicBezTo>
                <a:close/>
                <a:moveTo>
                  <a:pt x="13335" y="1144905"/>
                </a:moveTo>
                <a:cubicBezTo>
                  <a:pt x="7620" y="1201102"/>
                  <a:pt x="7620" y="1236345"/>
                  <a:pt x="9525" y="1261110"/>
                </a:cubicBezTo>
                <a:cubicBezTo>
                  <a:pt x="10477" y="1273492"/>
                  <a:pt x="11430" y="1283017"/>
                  <a:pt x="13335" y="1291590"/>
                </a:cubicBezTo>
                <a:cubicBezTo>
                  <a:pt x="14287" y="1300162"/>
                  <a:pt x="17145" y="1306830"/>
                  <a:pt x="18097" y="1313497"/>
                </a:cubicBezTo>
                <a:cubicBezTo>
                  <a:pt x="25717" y="1340167"/>
                  <a:pt x="28575" y="1365885"/>
                  <a:pt x="40957" y="1471612"/>
                </a:cubicBezTo>
                <a:cubicBezTo>
                  <a:pt x="38100" y="1464945"/>
                  <a:pt x="35242" y="1466850"/>
                  <a:pt x="34290" y="1474470"/>
                </a:cubicBezTo>
                <a:cubicBezTo>
                  <a:pt x="32385" y="1482090"/>
                  <a:pt x="33337" y="1494472"/>
                  <a:pt x="34290" y="1510665"/>
                </a:cubicBezTo>
                <a:cubicBezTo>
                  <a:pt x="36195" y="1543050"/>
                  <a:pt x="43815" y="1586865"/>
                  <a:pt x="52387" y="1622107"/>
                </a:cubicBezTo>
                <a:cubicBezTo>
                  <a:pt x="75247" y="1687830"/>
                  <a:pt x="100965" y="1767840"/>
                  <a:pt x="126682" y="1823085"/>
                </a:cubicBezTo>
                <a:cubicBezTo>
                  <a:pt x="141922" y="1862137"/>
                  <a:pt x="128587" y="1862137"/>
                  <a:pt x="95250" y="1786890"/>
                </a:cubicBezTo>
                <a:cubicBezTo>
                  <a:pt x="88582" y="1762125"/>
                  <a:pt x="79057" y="1737360"/>
                  <a:pt x="72390" y="1711642"/>
                </a:cubicBezTo>
                <a:cubicBezTo>
                  <a:pt x="68580" y="1698307"/>
                  <a:pt x="64770" y="1685925"/>
                  <a:pt x="60960" y="1672590"/>
                </a:cubicBezTo>
                <a:cubicBezTo>
                  <a:pt x="57150" y="1659255"/>
                  <a:pt x="53340" y="1645920"/>
                  <a:pt x="50482" y="1632585"/>
                </a:cubicBezTo>
                <a:cubicBezTo>
                  <a:pt x="48577" y="1625917"/>
                  <a:pt x="46672" y="1619250"/>
                  <a:pt x="44767" y="1612582"/>
                </a:cubicBezTo>
                <a:cubicBezTo>
                  <a:pt x="42862" y="1605915"/>
                  <a:pt x="41910" y="1599247"/>
                  <a:pt x="40005" y="1592580"/>
                </a:cubicBezTo>
                <a:cubicBezTo>
                  <a:pt x="36195" y="1579245"/>
                  <a:pt x="33337" y="1564957"/>
                  <a:pt x="29527" y="1551622"/>
                </a:cubicBezTo>
                <a:cubicBezTo>
                  <a:pt x="26670" y="1537335"/>
                  <a:pt x="23812" y="1524000"/>
                  <a:pt x="20955" y="1509712"/>
                </a:cubicBezTo>
                <a:cubicBezTo>
                  <a:pt x="20002" y="1503045"/>
                  <a:pt x="18097" y="1495425"/>
                  <a:pt x="17145" y="1488757"/>
                </a:cubicBezTo>
                <a:lnTo>
                  <a:pt x="14287" y="1467802"/>
                </a:lnTo>
                <a:cubicBezTo>
                  <a:pt x="12382" y="1453515"/>
                  <a:pt x="10477" y="1439227"/>
                  <a:pt x="7620" y="1425892"/>
                </a:cubicBezTo>
                <a:cubicBezTo>
                  <a:pt x="6667" y="1411605"/>
                  <a:pt x="4762" y="1397317"/>
                  <a:pt x="3810" y="1383982"/>
                </a:cubicBezTo>
                <a:cubicBezTo>
                  <a:pt x="2857" y="1377315"/>
                  <a:pt x="2857" y="1369695"/>
                  <a:pt x="1905" y="1363027"/>
                </a:cubicBezTo>
                <a:cubicBezTo>
                  <a:pt x="1905" y="1356360"/>
                  <a:pt x="952" y="1348740"/>
                  <a:pt x="952" y="1342072"/>
                </a:cubicBezTo>
                <a:cubicBezTo>
                  <a:pt x="952" y="1327785"/>
                  <a:pt x="0" y="1314450"/>
                  <a:pt x="0" y="1301115"/>
                </a:cubicBezTo>
                <a:cubicBezTo>
                  <a:pt x="0" y="1287780"/>
                  <a:pt x="952" y="1274445"/>
                  <a:pt x="952" y="1261110"/>
                </a:cubicBezTo>
                <a:cubicBezTo>
                  <a:pt x="1905" y="1247775"/>
                  <a:pt x="1905" y="1234440"/>
                  <a:pt x="3810" y="1222057"/>
                </a:cubicBezTo>
                <a:cubicBezTo>
                  <a:pt x="5715" y="1208722"/>
                  <a:pt x="6667" y="1196340"/>
                  <a:pt x="8572" y="1183957"/>
                </a:cubicBezTo>
                <a:cubicBezTo>
                  <a:pt x="9525" y="1177290"/>
                  <a:pt x="10477" y="1171575"/>
                  <a:pt x="11430" y="1165860"/>
                </a:cubicBezTo>
                <a:cubicBezTo>
                  <a:pt x="10477" y="1156335"/>
                  <a:pt x="12382" y="1150620"/>
                  <a:pt x="13335" y="1144905"/>
                </a:cubicBezTo>
                <a:close/>
                <a:moveTo>
                  <a:pt x="902970" y="67627"/>
                </a:moveTo>
                <a:cubicBezTo>
                  <a:pt x="908685" y="69532"/>
                  <a:pt x="902017" y="73342"/>
                  <a:pt x="878205" y="85724"/>
                </a:cubicBezTo>
                <a:cubicBezTo>
                  <a:pt x="863917" y="91439"/>
                  <a:pt x="846772" y="96202"/>
                  <a:pt x="829627" y="102869"/>
                </a:cubicBezTo>
                <a:cubicBezTo>
                  <a:pt x="812482" y="109537"/>
                  <a:pt x="795337" y="115252"/>
                  <a:pt x="780097" y="120967"/>
                </a:cubicBezTo>
                <a:cubicBezTo>
                  <a:pt x="750570" y="132397"/>
                  <a:pt x="729615" y="138112"/>
                  <a:pt x="735330" y="130492"/>
                </a:cubicBezTo>
                <a:lnTo>
                  <a:pt x="721995" y="130492"/>
                </a:lnTo>
                <a:cubicBezTo>
                  <a:pt x="734377" y="125729"/>
                  <a:pt x="755332" y="115252"/>
                  <a:pt x="780097" y="105727"/>
                </a:cubicBezTo>
                <a:cubicBezTo>
                  <a:pt x="792480" y="100964"/>
                  <a:pt x="804862" y="96202"/>
                  <a:pt x="818197" y="91439"/>
                </a:cubicBezTo>
                <a:cubicBezTo>
                  <a:pt x="824865" y="89534"/>
                  <a:pt x="830580" y="86677"/>
                  <a:pt x="837247" y="84772"/>
                </a:cubicBezTo>
                <a:cubicBezTo>
                  <a:pt x="843915" y="82867"/>
                  <a:pt x="849630" y="80962"/>
                  <a:pt x="855345" y="79057"/>
                </a:cubicBezTo>
                <a:cubicBezTo>
                  <a:pt x="878205" y="72389"/>
                  <a:pt x="896302" y="67627"/>
                  <a:pt x="902970" y="67627"/>
                </a:cubicBezTo>
                <a:close/>
                <a:moveTo>
                  <a:pt x="1618298" y="56197"/>
                </a:moveTo>
                <a:cubicBezTo>
                  <a:pt x="1634490" y="60007"/>
                  <a:pt x="1651635" y="62864"/>
                  <a:pt x="1667828" y="66674"/>
                </a:cubicBezTo>
                <a:lnTo>
                  <a:pt x="1717358" y="80009"/>
                </a:lnTo>
                <a:cubicBezTo>
                  <a:pt x="1724025" y="83819"/>
                  <a:pt x="1730693" y="88582"/>
                  <a:pt x="1737360" y="92392"/>
                </a:cubicBezTo>
                <a:cubicBezTo>
                  <a:pt x="1723073" y="87629"/>
                  <a:pt x="1703070" y="83819"/>
                  <a:pt x="1682115" y="77152"/>
                </a:cubicBezTo>
                <a:cubicBezTo>
                  <a:pt x="1661160" y="70484"/>
                  <a:pt x="1638300" y="63817"/>
                  <a:pt x="1618298" y="56197"/>
                </a:cubicBezTo>
                <a:close/>
                <a:moveTo>
                  <a:pt x="1295400" y="31432"/>
                </a:moveTo>
                <a:cubicBezTo>
                  <a:pt x="1312545" y="32385"/>
                  <a:pt x="1331595" y="32385"/>
                  <a:pt x="1349692" y="33337"/>
                </a:cubicBezTo>
                <a:cubicBezTo>
                  <a:pt x="1368742" y="34290"/>
                  <a:pt x="1386840" y="36195"/>
                  <a:pt x="1403985" y="37147"/>
                </a:cubicBezTo>
                <a:cubicBezTo>
                  <a:pt x="1439227" y="40957"/>
                  <a:pt x="1469707" y="44767"/>
                  <a:pt x="1489710" y="46672"/>
                </a:cubicBezTo>
                <a:cubicBezTo>
                  <a:pt x="1580197" y="60960"/>
                  <a:pt x="1676400" y="87630"/>
                  <a:pt x="1763077" y="123825"/>
                </a:cubicBezTo>
                <a:cubicBezTo>
                  <a:pt x="1849755" y="160020"/>
                  <a:pt x="1925955" y="203835"/>
                  <a:pt x="1980247" y="243840"/>
                </a:cubicBezTo>
                <a:cubicBezTo>
                  <a:pt x="1995487" y="253365"/>
                  <a:pt x="2011680" y="264795"/>
                  <a:pt x="2027872" y="275272"/>
                </a:cubicBezTo>
                <a:cubicBezTo>
                  <a:pt x="2044065" y="285750"/>
                  <a:pt x="2058352" y="296227"/>
                  <a:pt x="2069782" y="302895"/>
                </a:cubicBezTo>
                <a:cubicBezTo>
                  <a:pt x="2091690" y="317182"/>
                  <a:pt x="2098357" y="319087"/>
                  <a:pt x="2066925" y="291465"/>
                </a:cubicBezTo>
                <a:cubicBezTo>
                  <a:pt x="2107882" y="322897"/>
                  <a:pt x="2140267" y="359092"/>
                  <a:pt x="2170747" y="393382"/>
                </a:cubicBezTo>
                <a:cubicBezTo>
                  <a:pt x="2185987" y="410527"/>
                  <a:pt x="2201228" y="427672"/>
                  <a:pt x="2216467" y="442912"/>
                </a:cubicBezTo>
                <a:cubicBezTo>
                  <a:pt x="2231707" y="459105"/>
                  <a:pt x="2247900" y="474345"/>
                  <a:pt x="2265045" y="487680"/>
                </a:cubicBezTo>
                <a:cubicBezTo>
                  <a:pt x="2247900" y="465772"/>
                  <a:pt x="2233612" y="448627"/>
                  <a:pt x="2223135" y="435292"/>
                </a:cubicBezTo>
                <a:cubicBezTo>
                  <a:pt x="2211705" y="421957"/>
                  <a:pt x="2203132" y="412432"/>
                  <a:pt x="2195512" y="402907"/>
                </a:cubicBezTo>
                <a:cubicBezTo>
                  <a:pt x="2191703" y="398145"/>
                  <a:pt x="2187892" y="394335"/>
                  <a:pt x="2184082" y="389572"/>
                </a:cubicBezTo>
                <a:cubicBezTo>
                  <a:pt x="2180273" y="384810"/>
                  <a:pt x="2176462" y="381000"/>
                  <a:pt x="2172652" y="376237"/>
                </a:cubicBezTo>
                <a:cubicBezTo>
                  <a:pt x="2165032" y="367665"/>
                  <a:pt x="2155507" y="357187"/>
                  <a:pt x="2142172" y="343852"/>
                </a:cubicBezTo>
                <a:cubicBezTo>
                  <a:pt x="2207895" y="390525"/>
                  <a:pt x="2270760" y="457200"/>
                  <a:pt x="2323148" y="529590"/>
                </a:cubicBezTo>
                <a:cubicBezTo>
                  <a:pt x="2375535" y="601980"/>
                  <a:pt x="2416492" y="679132"/>
                  <a:pt x="2447925" y="744855"/>
                </a:cubicBezTo>
                <a:cubicBezTo>
                  <a:pt x="2448877" y="743902"/>
                  <a:pt x="2451735" y="749617"/>
                  <a:pt x="2461260" y="751522"/>
                </a:cubicBezTo>
                <a:cubicBezTo>
                  <a:pt x="2472690" y="784860"/>
                  <a:pt x="2481263" y="818197"/>
                  <a:pt x="2489835" y="850582"/>
                </a:cubicBezTo>
                <a:cubicBezTo>
                  <a:pt x="2497455" y="882967"/>
                  <a:pt x="2504123" y="913447"/>
                  <a:pt x="2507932" y="943927"/>
                </a:cubicBezTo>
                <a:cubicBezTo>
                  <a:pt x="2512695" y="973455"/>
                  <a:pt x="2514600" y="1002982"/>
                  <a:pt x="2516505" y="1029652"/>
                </a:cubicBezTo>
                <a:cubicBezTo>
                  <a:pt x="2517457" y="1042987"/>
                  <a:pt x="2517457" y="1056322"/>
                  <a:pt x="2517457" y="1068705"/>
                </a:cubicBezTo>
                <a:cubicBezTo>
                  <a:pt x="2517457" y="1082040"/>
                  <a:pt x="2518410" y="1094422"/>
                  <a:pt x="2517457" y="1105852"/>
                </a:cubicBezTo>
                <a:cubicBezTo>
                  <a:pt x="2516505" y="1129665"/>
                  <a:pt x="2515552" y="1151572"/>
                  <a:pt x="2512695" y="1171575"/>
                </a:cubicBezTo>
                <a:cubicBezTo>
                  <a:pt x="2509838" y="1191577"/>
                  <a:pt x="2506980" y="1209675"/>
                  <a:pt x="2504123" y="1224915"/>
                </a:cubicBezTo>
                <a:lnTo>
                  <a:pt x="2495340" y="1253522"/>
                </a:lnTo>
                <a:lnTo>
                  <a:pt x="2497455" y="1295400"/>
                </a:lnTo>
                <a:cubicBezTo>
                  <a:pt x="2497455" y="1674157"/>
                  <a:pt x="2324743" y="2012575"/>
                  <a:pt x="2053779" y="2236194"/>
                </a:cubicBezTo>
                <a:lnTo>
                  <a:pt x="2050729" y="2238475"/>
                </a:lnTo>
                <a:lnTo>
                  <a:pt x="2048828" y="2240280"/>
                </a:lnTo>
                <a:cubicBezTo>
                  <a:pt x="1981200" y="2297430"/>
                  <a:pt x="1908810" y="2347912"/>
                  <a:pt x="1835468" y="2390775"/>
                </a:cubicBezTo>
                <a:cubicBezTo>
                  <a:pt x="1828324" y="2390775"/>
                  <a:pt x="1804035" y="2399348"/>
                  <a:pt x="1784152" y="2405658"/>
                </a:cubicBezTo>
                <a:lnTo>
                  <a:pt x="1774926" y="2408142"/>
                </a:lnTo>
                <a:lnTo>
                  <a:pt x="1752823" y="2418789"/>
                </a:lnTo>
                <a:cubicBezTo>
                  <a:pt x="1606960" y="2480484"/>
                  <a:pt x="1446591" y="2514600"/>
                  <a:pt x="1278255" y="2514600"/>
                </a:cubicBezTo>
                <a:cubicBezTo>
                  <a:pt x="1152003" y="2514600"/>
                  <a:pt x="1030232" y="2495410"/>
                  <a:pt x="915702" y="2459787"/>
                </a:cubicBezTo>
                <a:lnTo>
                  <a:pt x="831186" y="2428854"/>
                </a:lnTo>
                <a:lnTo>
                  <a:pt x="821055" y="2426017"/>
                </a:lnTo>
                <a:cubicBezTo>
                  <a:pt x="811530" y="2423160"/>
                  <a:pt x="800100" y="2419350"/>
                  <a:pt x="787718" y="2413635"/>
                </a:cubicBezTo>
                <a:cubicBezTo>
                  <a:pt x="738188" y="2395537"/>
                  <a:pt x="678180" y="2361247"/>
                  <a:pt x="647700" y="2347912"/>
                </a:cubicBezTo>
                <a:cubicBezTo>
                  <a:pt x="635318" y="2338387"/>
                  <a:pt x="621030" y="2326957"/>
                  <a:pt x="603885" y="2315527"/>
                </a:cubicBezTo>
                <a:cubicBezTo>
                  <a:pt x="587693" y="2304097"/>
                  <a:pt x="570548" y="2290762"/>
                  <a:pt x="552450" y="2278380"/>
                </a:cubicBezTo>
                <a:cubicBezTo>
                  <a:pt x="534353" y="2265045"/>
                  <a:pt x="517208" y="2250757"/>
                  <a:pt x="499110" y="2237422"/>
                </a:cubicBezTo>
                <a:cubicBezTo>
                  <a:pt x="481965" y="2223135"/>
                  <a:pt x="465773" y="2209800"/>
                  <a:pt x="451485" y="2196465"/>
                </a:cubicBezTo>
                <a:cubicBezTo>
                  <a:pt x="442913" y="2192655"/>
                  <a:pt x="406718" y="2160270"/>
                  <a:pt x="411480" y="2171700"/>
                </a:cubicBezTo>
                <a:cubicBezTo>
                  <a:pt x="433388" y="2190750"/>
                  <a:pt x="447675" y="2205990"/>
                  <a:pt x="461963" y="2219325"/>
                </a:cubicBezTo>
                <a:cubicBezTo>
                  <a:pt x="476250" y="2233612"/>
                  <a:pt x="490538" y="2247900"/>
                  <a:pt x="514350" y="2266950"/>
                </a:cubicBezTo>
                <a:cubicBezTo>
                  <a:pt x="507683" y="2265997"/>
                  <a:pt x="497205" y="2260282"/>
                  <a:pt x="485775" y="2251710"/>
                </a:cubicBezTo>
                <a:cubicBezTo>
                  <a:pt x="474345" y="2242185"/>
                  <a:pt x="461010" y="2229802"/>
                  <a:pt x="445770" y="2215515"/>
                </a:cubicBezTo>
                <a:cubicBezTo>
                  <a:pt x="431483" y="2201227"/>
                  <a:pt x="416243" y="2184082"/>
                  <a:pt x="401003" y="2167890"/>
                </a:cubicBezTo>
                <a:cubicBezTo>
                  <a:pt x="393383" y="2159317"/>
                  <a:pt x="385763" y="2150745"/>
                  <a:pt x="378143" y="2142172"/>
                </a:cubicBezTo>
                <a:cubicBezTo>
                  <a:pt x="370523" y="2133600"/>
                  <a:pt x="362903" y="2125027"/>
                  <a:pt x="355283" y="2116455"/>
                </a:cubicBezTo>
                <a:cubicBezTo>
                  <a:pt x="367665" y="2126932"/>
                  <a:pt x="380048" y="2135505"/>
                  <a:pt x="392430" y="2145030"/>
                </a:cubicBezTo>
                <a:cubicBezTo>
                  <a:pt x="366713" y="2118360"/>
                  <a:pt x="342186" y="2088118"/>
                  <a:pt x="319326" y="2055971"/>
                </a:cubicBezTo>
                <a:lnTo>
                  <a:pt x="282887" y="1997944"/>
                </a:lnTo>
                <a:lnTo>
                  <a:pt x="267275" y="1977066"/>
                </a:lnTo>
                <a:cubicBezTo>
                  <a:pt x="245366" y="1944635"/>
                  <a:pt x="224975" y="1911093"/>
                  <a:pt x="206206" y="1876543"/>
                </a:cubicBezTo>
                <a:lnTo>
                  <a:pt x="160874" y="1782439"/>
                </a:lnTo>
                <a:lnTo>
                  <a:pt x="188595" y="1867852"/>
                </a:lnTo>
                <a:cubicBezTo>
                  <a:pt x="146685" y="1795462"/>
                  <a:pt x="115253" y="1707832"/>
                  <a:pt x="94298" y="1623060"/>
                </a:cubicBezTo>
                <a:cubicBezTo>
                  <a:pt x="72390" y="1538287"/>
                  <a:pt x="61913" y="1457325"/>
                  <a:pt x="48578" y="1397317"/>
                </a:cubicBezTo>
                <a:cubicBezTo>
                  <a:pt x="48578" y="1424940"/>
                  <a:pt x="53340" y="1457325"/>
                  <a:pt x="57150" y="1489710"/>
                </a:cubicBezTo>
                <a:cubicBezTo>
                  <a:pt x="60008" y="1505902"/>
                  <a:pt x="62865" y="1522095"/>
                  <a:pt x="65723" y="1538287"/>
                </a:cubicBezTo>
                <a:cubicBezTo>
                  <a:pt x="68580" y="1554480"/>
                  <a:pt x="72390" y="1569720"/>
                  <a:pt x="76200" y="1584007"/>
                </a:cubicBezTo>
                <a:cubicBezTo>
                  <a:pt x="89535" y="1642110"/>
                  <a:pt x="102870" y="1685925"/>
                  <a:pt x="93345" y="1687830"/>
                </a:cubicBezTo>
                <a:cubicBezTo>
                  <a:pt x="90488" y="1686877"/>
                  <a:pt x="85725" y="1679257"/>
                  <a:pt x="80010" y="1665922"/>
                </a:cubicBezTo>
                <a:cubicBezTo>
                  <a:pt x="75248" y="1652587"/>
                  <a:pt x="68580" y="1634490"/>
                  <a:pt x="62865" y="1614487"/>
                </a:cubicBezTo>
                <a:cubicBezTo>
                  <a:pt x="58103" y="1594485"/>
                  <a:pt x="53340" y="1572577"/>
                  <a:pt x="48578" y="1551622"/>
                </a:cubicBezTo>
                <a:cubicBezTo>
                  <a:pt x="50483" y="1524952"/>
                  <a:pt x="47625" y="1505902"/>
                  <a:pt x="45720" y="1489710"/>
                </a:cubicBezTo>
                <a:cubicBezTo>
                  <a:pt x="40005" y="1422082"/>
                  <a:pt x="36195" y="1359217"/>
                  <a:pt x="35243" y="1299210"/>
                </a:cubicBezTo>
                <a:cubicBezTo>
                  <a:pt x="35243" y="1283970"/>
                  <a:pt x="35243" y="1268730"/>
                  <a:pt x="35243" y="1254442"/>
                </a:cubicBezTo>
                <a:cubicBezTo>
                  <a:pt x="35243" y="1246822"/>
                  <a:pt x="35243" y="1239202"/>
                  <a:pt x="35243" y="1232535"/>
                </a:cubicBezTo>
                <a:cubicBezTo>
                  <a:pt x="35243" y="1224915"/>
                  <a:pt x="36195" y="1218247"/>
                  <a:pt x="36195" y="1210627"/>
                </a:cubicBezTo>
                <a:cubicBezTo>
                  <a:pt x="37148" y="1196340"/>
                  <a:pt x="37148" y="1181100"/>
                  <a:pt x="38100" y="1166812"/>
                </a:cubicBezTo>
                <a:cubicBezTo>
                  <a:pt x="39053" y="1152525"/>
                  <a:pt x="40958" y="1138237"/>
                  <a:pt x="41910" y="1123950"/>
                </a:cubicBezTo>
                <a:cubicBezTo>
                  <a:pt x="42863" y="1117282"/>
                  <a:pt x="42863" y="1109662"/>
                  <a:pt x="43815" y="1102995"/>
                </a:cubicBezTo>
                <a:lnTo>
                  <a:pt x="46673" y="1082040"/>
                </a:lnTo>
                <a:cubicBezTo>
                  <a:pt x="48578" y="1067752"/>
                  <a:pt x="50483" y="1053465"/>
                  <a:pt x="53340" y="1040130"/>
                </a:cubicBezTo>
                <a:cubicBezTo>
                  <a:pt x="59055" y="1012507"/>
                  <a:pt x="64770" y="984885"/>
                  <a:pt x="72390" y="957262"/>
                </a:cubicBezTo>
                <a:cubicBezTo>
                  <a:pt x="88583" y="902017"/>
                  <a:pt x="110490" y="849630"/>
                  <a:pt x="140018" y="799147"/>
                </a:cubicBezTo>
                <a:cubicBezTo>
                  <a:pt x="143352" y="808672"/>
                  <a:pt x="155496" y="799862"/>
                  <a:pt x="173355" y="780574"/>
                </a:cubicBezTo>
                <a:lnTo>
                  <a:pt x="175420" y="778164"/>
                </a:lnTo>
                <a:lnTo>
                  <a:pt x="206206" y="714257"/>
                </a:lnTo>
                <a:lnTo>
                  <a:pt x="258734" y="634160"/>
                </a:lnTo>
                <a:lnTo>
                  <a:pt x="251460" y="641985"/>
                </a:lnTo>
                <a:cubicBezTo>
                  <a:pt x="240982" y="652462"/>
                  <a:pt x="232410" y="661987"/>
                  <a:pt x="231457" y="658177"/>
                </a:cubicBezTo>
                <a:cubicBezTo>
                  <a:pt x="231457" y="654367"/>
                  <a:pt x="239077" y="637222"/>
                  <a:pt x="262890" y="597217"/>
                </a:cubicBezTo>
                <a:cubicBezTo>
                  <a:pt x="240982" y="635317"/>
                  <a:pt x="224790" y="655320"/>
                  <a:pt x="213360" y="670560"/>
                </a:cubicBezTo>
                <a:cubicBezTo>
                  <a:pt x="201930" y="684847"/>
                  <a:pt x="193357" y="693420"/>
                  <a:pt x="187642" y="706755"/>
                </a:cubicBezTo>
                <a:cubicBezTo>
                  <a:pt x="182880" y="702945"/>
                  <a:pt x="194310" y="679132"/>
                  <a:pt x="210502" y="647700"/>
                </a:cubicBezTo>
                <a:cubicBezTo>
                  <a:pt x="219075" y="632460"/>
                  <a:pt x="229552" y="615315"/>
                  <a:pt x="240030" y="597217"/>
                </a:cubicBezTo>
                <a:cubicBezTo>
                  <a:pt x="251460" y="580072"/>
                  <a:pt x="263842" y="562927"/>
                  <a:pt x="274320" y="546735"/>
                </a:cubicBezTo>
                <a:cubicBezTo>
                  <a:pt x="297180" y="515302"/>
                  <a:pt x="316230" y="488632"/>
                  <a:pt x="321945" y="480060"/>
                </a:cubicBezTo>
                <a:cubicBezTo>
                  <a:pt x="323850" y="475297"/>
                  <a:pt x="322897" y="475297"/>
                  <a:pt x="316230" y="480060"/>
                </a:cubicBezTo>
                <a:cubicBezTo>
                  <a:pt x="312420" y="481965"/>
                  <a:pt x="307657" y="485775"/>
                  <a:pt x="301942" y="491490"/>
                </a:cubicBezTo>
                <a:cubicBezTo>
                  <a:pt x="296227" y="497205"/>
                  <a:pt x="288607" y="503872"/>
                  <a:pt x="280035" y="513397"/>
                </a:cubicBezTo>
                <a:cubicBezTo>
                  <a:pt x="238125" y="555307"/>
                  <a:pt x="200977" y="614362"/>
                  <a:pt x="172402" y="670560"/>
                </a:cubicBezTo>
                <a:cubicBezTo>
                  <a:pt x="164782" y="684847"/>
                  <a:pt x="158115" y="699135"/>
                  <a:pt x="151447" y="712470"/>
                </a:cubicBezTo>
                <a:cubicBezTo>
                  <a:pt x="144780" y="726757"/>
                  <a:pt x="138112" y="739140"/>
                  <a:pt x="132397" y="751522"/>
                </a:cubicBezTo>
                <a:cubicBezTo>
                  <a:pt x="121920" y="776287"/>
                  <a:pt x="109537" y="797242"/>
                  <a:pt x="100012" y="814387"/>
                </a:cubicBezTo>
                <a:cubicBezTo>
                  <a:pt x="89535" y="825817"/>
                  <a:pt x="87630" y="819150"/>
                  <a:pt x="92392" y="801052"/>
                </a:cubicBezTo>
                <a:cubicBezTo>
                  <a:pt x="94297" y="791527"/>
                  <a:pt x="99060" y="780097"/>
                  <a:pt x="103822" y="765810"/>
                </a:cubicBezTo>
                <a:cubicBezTo>
                  <a:pt x="109537" y="752475"/>
                  <a:pt x="115252" y="736282"/>
                  <a:pt x="123825" y="719137"/>
                </a:cubicBezTo>
                <a:cubicBezTo>
                  <a:pt x="139065" y="684847"/>
                  <a:pt x="160020" y="646747"/>
                  <a:pt x="180975" y="612457"/>
                </a:cubicBezTo>
                <a:cubicBezTo>
                  <a:pt x="192405" y="596265"/>
                  <a:pt x="202882" y="579120"/>
                  <a:pt x="213360" y="563880"/>
                </a:cubicBezTo>
                <a:cubicBezTo>
                  <a:pt x="223837" y="549592"/>
                  <a:pt x="233362" y="535305"/>
                  <a:pt x="241935" y="523875"/>
                </a:cubicBezTo>
                <a:cubicBezTo>
                  <a:pt x="249555" y="513397"/>
                  <a:pt x="260985" y="499110"/>
                  <a:pt x="273367" y="483870"/>
                </a:cubicBezTo>
                <a:cubicBezTo>
                  <a:pt x="280035" y="476250"/>
                  <a:pt x="286702" y="468630"/>
                  <a:pt x="293370" y="461010"/>
                </a:cubicBezTo>
                <a:cubicBezTo>
                  <a:pt x="300037" y="453390"/>
                  <a:pt x="306705" y="445770"/>
                  <a:pt x="313372" y="439102"/>
                </a:cubicBezTo>
                <a:cubicBezTo>
                  <a:pt x="326707" y="424815"/>
                  <a:pt x="339090" y="414337"/>
                  <a:pt x="347662" y="406717"/>
                </a:cubicBezTo>
                <a:cubicBezTo>
                  <a:pt x="356235" y="399097"/>
                  <a:pt x="360997" y="397192"/>
                  <a:pt x="360045" y="401955"/>
                </a:cubicBezTo>
                <a:cubicBezTo>
                  <a:pt x="402907" y="349567"/>
                  <a:pt x="450532" y="305752"/>
                  <a:pt x="500062" y="269557"/>
                </a:cubicBezTo>
                <a:cubicBezTo>
                  <a:pt x="511492" y="260985"/>
                  <a:pt x="524827" y="253365"/>
                  <a:pt x="537210" y="244792"/>
                </a:cubicBezTo>
                <a:cubicBezTo>
                  <a:pt x="549592" y="237172"/>
                  <a:pt x="561975" y="228600"/>
                  <a:pt x="575310" y="221932"/>
                </a:cubicBezTo>
                <a:cubicBezTo>
                  <a:pt x="587692" y="215265"/>
                  <a:pt x="601027" y="207645"/>
                  <a:pt x="613410" y="200977"/>
                </a:cubicBezTo>
                <a:cubicBezTo>
                  <a:pt x="626745" y="194310"/>
                  <a:pt x="639127" y="187642"/>
                  <a:pt x="652462" y="181927"/>
                </a:cubicBezTo>
                <a:lnTo>
                  <a:pt x="671512" y="172402"/>
                </a:lnTo>
                <a:lnTo>
                  <a:pt x="691515" y="163830"/>
                </a:lnTo>
                <a:cubicBezTo>
                  <a:pt x="703897" y="158115"/>
                  <a:pt x="717232" y="152400"/>
                  <a:pt x="730567" y="147637"/>
                </a:cubicBezTo>
                <a:cubicBezTo>
                  <a:pt x="757237" y="138112"/>
                  <a:pt x="782955" y="126682"/>
                  <a:pt x="810577" y="118110"/>
                </a:cubicBezTo>
                <a:cubicBezTo>
                  <a:pt x="864870" y="98107"/>
                  <a:pt x="920115" y="80962"/>
                  <a:pt x="979170" y="60960"/>
                </a:cubicBezTo>
                <a:cubicBezTo>
                  <a:pt x="1000125" y="58102"/>
                  <a:pt x="1016317" y="55245"/>
                  <a:pt x="1031557" y="54292"/>
                </a:cubicBezTo>
                <a:cubicBezTo>
                  <a:pt x="1046797" y="53340"/>
                  <a:pt x="1060132" y="53340"/>
                  <a:pt x="1074420" y="52387"/>
                </a:cubicBezTo>
                <a:cubicBezTo>
                  <a:pt x="1088707" y="51435"/>
                  <a:pt x="1103947" y="51435"/>
                  <a:pt x="1122045" y="50482"/>
                </a:cubicBezTo>
                <a:cubicBezTo>
                  <a:pt x="1140142" y="49530"/>
                  <a:pt x="1162050" y="47625"/>
                  <a:pt x="1189672" y="45720"/>
                </a:cubicBezTo>
                <a:cubicBezTo>
                  <a:pt x="1180147" y="41910"/>
                  <a:pt x="1188720" y="38100"/>
                  <a:pt x="1208722" y="35242"/>
                </a:cubicBezTo>
                <a:cubicBezTo>
                  <a:pt x="1219200" y="34290"/>
                  <a:pt x="1232535" y="33337"/>
                  <a:pt x="1246822" y="32385"/>
                </a:cubicBezTo>
                <a:cubicBezTo>
                  <a:pt x="1261110" y="31432"/>
                  <a:pt x="1278255" y="30480"/>
                  <a:pt x="1295400" y="31432"/>
                </a:cubicBezTo>
                <a:close/>
                <a:moveTo>
                  <a:pt x="1276350" y="0"/>
                </a:moveTo>
                <a:cubicBezTo>
                  <a:pt x="1375410" y="0"/>
                  <a:pt x="1469708" y="15240"/>
                  <a:pt x="1536383" y="31432"/>
                </a:cubicBezTo>
                <a:cubicBezTo>
                  <a:pt x="1512570" y="30480"/>
                  <a:pt x="1488758" y="28575"/>
                  <a:pt x="1465898" y="27622"/>
                </a:cubicBezTo>
                <a:cubicBezTo>
                  <a:pt x="1438275" y="23812"/>
                  <a:pt x="1409700" y="20002"/>
                  <a:pt x="1380173" y="19050"/>
                </a:cubicBezTo>
                <a:cubicBezTo>
                  <a:pt x="1365885" y="19050"/>
                  <a:pt x="1350645" y="18097"/>
                  <a:pt x="1336358" y="18097"/>
                </a:cubicBezTo>
                <a:cubicBezTo>
                  <a:pt x="1322070" y="19050"/>
                  <a:pt x="1306830" y="19050"/>
                  <a:pt x="1292543" y="19050"/>
                </a:cubicBezTo>
                <a:cubicBezTo>
                  <a:pt x="1278255" y="19050"/>
                  <a:pt x="1263015" y="20002"/>
                  <a:pt x="1248728" y="20955"/>
                </a:cubicBezTo>
                <a:cubicBezTo>
                  <a:pt x="1233488" y="21907"/>
                  <a:pt x="1219200" y="21907"/>
                  <a:pt x="1204913" y="23812"/>
                </a:cubicBezTo>
                <a:cubicBezTo>
                  <a:pt x="1176338" y="27622"/>
                  <a:pt x="1147763" y="28575"/>
                  <a:pt x="1119188" y="32385"/>
                </a:cubicBezTo>
                <a:cubicBezTo>
                  <a:pt x="1107758" y="32385"/>
                  <a:pt x="1097280" y="32385"/>
                  <a:pt x="1086803" y="33337"/>
                </a:cubicBezTo>
                <a:cubicBezTo>
                  <a:pt x="1076325" y="33337"/>
                  <a:pt x="1066800" y="35242"/>
                  <a:pt x="1057275" y="36195"/>
                </a:cubicBezTo>
                <a:cubicBezTo>
                  <a:pt x="1038225" y="39052"/>
                  <a:pt x="1022033" y="40005"/>
                  <a:pt x="1009650" y="42862"/>
                </a:cubicBezTo>
                <a:cubicBezTo>
                  <a:pt x="984885" y="47625"/>
                  <a:pt x="976313" y="47625"/>
                  <a:pt x="997268" y="35242"/>
                </a:cubicBezTo>
                <a:cubicBezTo>
                  <a:pt x="1076325" y="14287"/>
                  <a:pt x="1178243" y="0"/>
                  <a:pt x="1276350" y="0"/>
                </a:cubicBezTo>
                <a:close/>
              </a:path>
            </a:pathLst>
          </a:custGeom>
          <a:solidFill>
            <a:schemeClr val="accent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/>
          </a:p>
        </p:txBody>
      </p:sp>
      <p:sp>
        <p:nvSpPr>
          <p:cNvPr id="29" name="Arrow: Right 28">
            <a:extLst>
              <a:ext uri="{FF2B5EF4-FFF2-40B4-BE49-F238E27FC236}">
                <a16:creationId xmlns:a16="http://schemas.microsoft.com/office/drawing/2014/main" id="{B8DEE142-1DEB-405F-827B-00F256F20B5F}"/>
              </a:ext>
            </a:extLst>
          </p:cNvPr>
          <p:cNvSpPr/>
          <p:nvPr userDrawn="1"/>
        </p:nvSpPr>
        <p:spPr>
          <a:xfrm>
            <a:off x="7931423" y="3863629"/>
            <a:ext cx="374650" cy="101831"/>
          </a:xfrm>
          <a:prstGeom prst="rightArrow">
            <a:avLst>
              <a:gd name="adj1" fmla="val 100000"/>
              <a:gd name="adj2" fmla="val 57018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4704848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me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B16E60CE-69EE-40F4-8E4C-791A1F450E6E}"/>
              </a:ext>
            </a:extLst>
          </p:cNvPr>
          <p:cNvCxnSpPr>
            <a:cxnSpLocks/>
          </p:cNvCxnSpPr>
          <p:nvPr userDrawn="1"/>
        </p:nvCxnSpPr>
        <p:spPr>
          <a:xfrm>
            <a:off x="431800" y="3866682"/>
            <a:ext cx="11329199" cy="0"/>
          </a:xfrm>
          <a:prstGeom prst="straightConnector1">
            <a:avLst/>
          </a:prstGeom>
          <a:ln>
            <a:solidFill>
              <a:schemeClr val="bg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 Placeholder 10">
            <a:extLst>
              <a:ext uri="{FF2B5EF4-FFF2-40B4-BE49-F238E27FC236}">
                <a16:creationId xmlns:a16="http://schemas.microsoft.com/office/drawing/2014/main" id="{506130DE-93C9-481E-A69F-9CF6AA9948FF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3039269" y="3973125"/>
            <a:ext cx="415608" cy="201776"/>
          </a:xfrm>
        </p:spPr>
        <p:txBody>
          <a:bodyPr anchor="ctr"/>
          <a:lstStyle>
            <a:lvl1pPr marL="0" indent="0" algn="ct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noProof="0"/>
              <a:t>Year</a:t>
            </a:r>
          </a:p>
        </p:txBody>
      </p:sp>
      <p:sp>
        <p:nvSpPr>
          <p:cNvPr id="15" name="Text Placeholder 10">
            <a:extLst>
              <a:ext uri="{FF2B5EF4-FFF2-40B4-BE49-F238E27FC236}">
                <a16:creationId xmlns:a16="http://schemas.microsoft.com/office/drawing/2014/main" id="{31BCBEDF-E4C4-4EA5-B5EE-39C430D1471F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431799" y="3597398"/>
            <a:ext cx="377825" cy="201776"/>
          </a:xfrm>
        </p:spPr>
        <p:txBody>
          <a:bodyPr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noProof="0"/>
              <a:t>MM</a:t>
            </a:r>
          </a:p>
        </p:txBody>
      </p:sp>
      <p:sp>
        <p:nvSpPr>
          <p:cNvPr id="16" name="Text Placeholder 10">
            <a:extLst>
              <a:ext uri="{FF2B5EF4-FFF2-40B4-BE49-F238E27FC236}">
                <a16:creationId xmlns:a16="http://schemas.microsoft.com/office/drawing/2014/main" id="{BFE6B470-2415-4509-A40D-EBFFBC9F3847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953293" y="3597398"/>
            <a:ext cx="377825" cy="201776"/>
          </a:xfrm>
        </p:spPr>
        <p:txBody>
          <a:bodyPr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noProof="0"/>
              <a:t>MM</a:t>
            </a:r>
          </a:p>
        </p:txBody>
      </p:sp>
      <p:sp>
        <p:nvSpPr>
          <p:cNvPr id="17" name="Text Placeholder 10">
            <a:extLst>
              <a:ext uri="{FF2B5EF4-FFF2-40B4-BE49-F238E27FC236}">
                <a16:creationId xmlns:a16="http://schemas.microsoft.com/office/drawing/2014/main" id="{A0705EEE-728D-4722-B49E-4C9C62644EC3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1474787" y="3597398"/>
            <a:ext cx="377825" cy="201776"/>
          </a:xfrm>
        </p:spPr>
        <p:txBody>
          <a:bodyPr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noProof="0"/>
              <a:t>MM</a:t>
            </a:r>
          </a:p>
        </p:txBody>
      </p:sp>
      <p:sp>
        <p:nvSpPr>
          <p:cNvPr id="18" name="Text Placeholder 10">
            <a:extLst>
              <a:ext uri="{FF2B5EF4-FFF2-40B4-BE49-F238E27FC236}">
                <a16:creationId xmlns:a16="http://schemas.microsoft.com/office/drawing/2014/main" id="{0781D02C-C5B9-410A-B620-AAA24A1B2AC7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1996281" y="3597398"/>
            <a:ext cx="377825" cy="201776"/>
          </a:xfrm>
        </p:spPr>
        <p:txBody>
          <a:bodyPr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noProof="0"/>
              <a:t>MM</a:t>
            </a:r>
          </a:p>
        </p:txBody>
      </p:sp>
      <p:sp>
        <p:nvSpPr>
          <p:cNvPr id="19" name="Text Placeholder 10">
            <a:extLst>
              <a:ext uri="{FF2B5EF4-FFF2-40B4-BE49-F238E27FC236}">
                <a16:creationId xmlns:a16="http://schemas.microsoft.com/office/drawing/2014/main" id="{C203B9F4-A221-4AF4-8440-C9B1BB3F602A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8775703" y="3973125"/>
            <a:ext cx="415608" cy="201776"/>
          </a:xfrm>
        </p:spPr>
        <p:txBody>
          <a:bodyPr anchor="ctr"/>
          <a:lstStyle>
            <a:lvl1pPr marL="0" indent="0" algn="ct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noProof="0"/>
              <a:t>Year</a:t>
            </a:r>
          </a:p>
        </p:txBody>
      </p:sp>
      <p:sp>
        <p:nvSpPr>
          <p:cNvPr id="20" name="Text Placeholder 10">
            <a:extLst>
              <a:ext uri="{FF2B5EF4-FFF2-40B4-BE49-F238E27FC236}">
                <a16:creationId xmlns:a16="http://schemas.microsoft.com/office/drawing/2014/main" id="{5CA11888-C540-49FD-BC96-7DF43B9144FE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2517775" y="3597398"/>
            <a:ext cx="377825" cy="201776"/>
          </a:xfrm>
        </p:spPr>
        <p:txBody>
          <a:bodyPr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noProof="0"/>
              <a:t>MM</a:t>
            </a:r>
          </a:p>
        </p:txBody>
      </p:sp>
      <p:sp>
        <p:nvSpPr>
          <p:cNvPr id="21" name="Text Placeholder 10">
            <a:extLst>
              <a:ext uri="{FF2B5EF4-FFF2-40B4-BE49-F238E27FC236}">
                <a16:creationId xmlns:a16="http://schemas.microsoft.com/office/drawing/2014/main" id="{B90B995A-D6D8-4085-8C72-FDAF0B400A01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3039269" y="3597398"/>
            <a:ext cx="377825" cy="201776"/>
          </a:xfrm>
        </p:spPr>
        <p:txBody>
          <a:bodyPr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noProof="0"/>
              <a:t>MM</a:t>
            </a:r>
          </a:p>
        </p:txBody>
      </p:sp>
      <p:sp>
        <p:nvSpPr>
          <p:cNvPr id="22" name="Text Placeholder 10">
            <a:extLst>
              <a:ext uri="{FF2B5EF4-FFF2-40B4-BE49-F238E27FC236}">
                <a16:creationId xmlns:a16="http://schemas.microsoft.com/office/drawing/2014/main" id="{765307A9-791B-47A4-A9C6-E607A9921675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3560763" y="3597398"/>
            <a:ext cx="377825" cy="201776"/>
          </a:xfrm>
        </p:spPr>
        <p:txBody>
          <a:bodyPr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noProof="0"/>
              <a:t>MM</a:t>
            </a:r>
          </a:p>
        </p:txBody>
      </p:sp>
      <p:sp>
        <p:nvSpPr>
          <p:cNvPr id="23" name="Text Placeholder 10">
            <a:extLst>
              <a:ext uri="{FF2B5EF4-FFF2-40B4-BE49-F238E27FC236}">
                <a16:creationId xmlns:a16="http://schemas.microsoft.com/office/drawing/2014/main" id="{C75703B4-3B5A-4163-8DB7-E9009BF81C5C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5125245" y="3597398"/>
            <a:ext cx="377825" cy="201776"/>
          </a:xfrm>
        </p:spPr>
        <p:txBody>
          <a:bodyPr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noProof="0"/>
              <a:t>MM</a:t>
            </a:r>
          </a:p>
        </p:txBody>
      </p:sp>
      <p:sp>
        <p:nvSpPr>
          <p:cNvPr id="24" name="Text Placeholder 10">
            <a:extLst>
              <a:ext uri="{FF2B5EF4-FFF2-40B4-BE49-F238E27FC236}">
                <a16:creationId xmlns:a16="http://schemas.microsoft.com/office/drawing/2014/main" id="{FF332F6F-6B3C-45E2-9EF6-8FB202384A68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4082257" y="3597398"/>
            <a:ext cx="377825" cy="201776"/>
          </a:xfrm>
        </p:spPr>
        <p:txBody>
          <a:bodyPr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noProof="0"/>
              <a:t>MM</a:t>
            </a:r>
          </a:p>
        </p:txBody>
      </p:sp>
      <p:sp>
        <p:nvSpPr>
          <p:cNvPr id="25" name="Text Placeholder 10">
            <a:extLst>
              <a:ext uri="{FF2B5EF4-FFF2-40B4-BE49-F238E27FC236}">
                <a16:creationId xmlns:a16="http://schemas.microsoft.com/office/drawing/2014/main" id="{66BFBD2C-240C-4899-9562-75499D8C46E4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4603751" y="3597398"/>
            <a:ext cx="377825" cy="201776"/>
          </a:xfrm>
        </p:spPr>
        <p:txBody>
          <a:bodyPr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noProof="0"/>
              <a:t>MM</a:t>
            </a:r>
          </a:p>
        </p:txBody>
      </p:sp>
      <p:sp>
        <p:nvSpPr>
          <p:cNvPr id="26" name="Text Placeholder 10">
            <a:extLst>
              <a:ext uri="{FF2B5EF4-FFF2-40B4-BE49-F238E27FC236}">
                <a16:creationId xmlns:a16="http://schemas.microsoft.com/office/drawing/2014/main" id="{777ECC7E-1DD1-475C-BA92-16BEA144C233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5646739" y="3597398"/>
            <a:ext cx="377825" cy="201776"/>
          </a:xfrm>
        </p:spPr>
        <p:txBody>
          <a:bodyPr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noProof="0"/>
              <a:t>MM</a:t>
            </a:r>
          </a:p>
        </p:txBody>
      </p:sp>
      <p:sp>
        <p:nvSpPr>
          <p:cNvPr id="27" name="Text Placeholder 10">
            <a:extLst>
              <a:ext uri="{FF2B5EF4-FFF2-40B4-BE49-F238E27FC236}">
                <a16:creationId xmlns:a16="http://schemas.microsoft.com/office/drawing/2014/main" id="{9FD2184F-25B2-4976-9C55-9D79732D00D0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6168233" y="3597398"/>
            <a:ext cx="377825" cy="201776"/>
          </a:xfrm>
        </p:spPr>
        <p:txBody>
          <a:bodyPr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noProof="0"/>
              <a:t>MM</a:t>
            </a:r>
          </a:p>
        </p:txBody>
      </p:sp>
      <p:sp>
        <p:nvSpPr>
          <p:cNvPr id="28" name="Text Placeholder 10">
            <a:extLst>
              <a:ext uri="{FF2B5EF4-FFF2-40B4-BE49-F238E27FC236}">
                <a16:creationId xmlns:a16="http://schemas.microsoft.com/office/drawing/2014/main" id="{2D433B78-8F48-492C-B8BA-C519A010F573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6689727" y="3597398"/>
            <a:ext cx="377825" cy="201776"/>
          </a:xfrm>
        </p:spPr>
        <p:txBody>
          <a:bodyPr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noProof="0"/>
              <a:t>MM</a:t>
            </a:r>
          </a:p>
        </p:txBody>
      </p:sp>
      <p:sp>
        <p:nvSpPr>
          <p:cNvPr id="29" name="Text Placeholder 10">
            <a:extLst>
              <a:ext uri="{FF2B5EF4-FFF2-40B4-BE49-F238E27FC236}">
                <a16:creationId xmlns:a16="http://schemas.microsoft.com/office/drawing/2014/main" id="{65D53937-4C12-41A9-96A9-D197CE5CBC1B}"/>
              </a:ext>
            </a:extLst>
          </p:cNvPr>
          <p:cNvSpPr>
            <a:spLocks noGrp="1"/>
          </p:cNvSpPr>
          <p:nvPr>
            <p:ph type="body" sz="quarter" idx="48" hasCustomPrompt="1"/>
          </p:nvPr>
        </p:nvSpPr>
        <p:spPr>
          <a:xfrm>
            <a:off x="7211221" y="3597398"/>
            <a:ext cx="377825" cy="201776"/>
          </a:xfrm>
        </p:spPr>
        <p:txBody>
          <a:bodyPr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noProof="0"/>
              <a:t>MM</a:t>
            </a:r>
          </a:p>
        </p:txBody>
      </p:sp>
      <p:sp>
        <p:nvSpPr>
          <p:cNvPr id="30" name="Text Placeholder 10">
            <a:extLst>
              <a:ext uri="{FF2B5EF4-FFF2-40B4-BE49-F238E27FC236}">
                <a16:creationId xmlns:a16="http://schemas.microsoft.com/office/drawing/2014/main" id="{22259E25-16AB-42DF-83CC-F05BA57CFC25}"/>
              </a:ext>
            </a:extLst>
          </p:cNvPr>
          <p:cNvSpPr>
            <a:spLocks noGrp="1"/>
          </p:cNvSpPr>
          <p:nvPr>
            <p:ph type="body" sz="quarter" idx="49" hasCustomPrompt="1"/>
          </p:nvPr>
        </p:nvSpPr>
        <p:spPr>
          <a:xfrm>
            <a:off x="7732715" y="3597398"/>
            <a:ext cx="377825" cy="201776"/>
          </a:xfrm>
        </p:spPr>
        <p:txBody>
          <a:bodyPr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noProof="0"/>
              <a:t>MM</a:t>
            </a:r>
          </a:p>
        </p:txBody>
      </p:sp>
      <p:sp>
        <p:nvSpPr>
          <p:cNvPr id="31" name="Text Placeholder 10">
            <a:extLst>
              <a:ext uri="{FF2B5EF4-FFF2-40B4-BE49-F238E27FC236}">
                <a16:creationId xmlns:a16="http://schemas.microsoft.com/office/drawing/2014/main" id="{A5C84813-8A39-4A01-A745-700E1E5DF39E}"/>
              </a:ext>
            </a:extLst>
          </p:cNvPr>
          <p:cNvSpPr>
            <a:spLocks noGrp="1"/>
          </p:cNvSpPr>
          <p:nvPr>
            <p:ph type="body" sz="quarter" idx="50" hasCustomPrompt="1"/>
          </p:nvPr>
        </p:nvSpPr>
        <p:spPr>
          <a:xfrm>
            <a:off x="8254209" y="3597398"/>
            <a:ext cx="377825" cy="201776"/>
          </a:xfrm>
        </p:spPr>
        <p:txBody>
          <a:bodyPr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noProof="0"/>
              <a:t>MM</a:t>
            </a:r>
          </a:p>
        </p:txBody>
      </p:sp>
      <p:sp>
        <p:nvSpPr>
          <p:cNvPr id="32" name="Text Placeholder 10">
            <a:extLst>
              <a:ext uri="{FF2B5EF4-FFF2-40B4-BE49-F238E27FC236}">
                <a16:creationId xmlns:a16="http://schemas.microsoft.com/office/drawing/2014/main" id="{35B6B197-CBC9-474D-999F-6BF8B85ABC4B}"/>
              </a:ext>
            </a:extLst>
          </p:cNvPr>
          <p:cNvSpPr>
            <a:spLocks noGrp="1"/>
          </p:cNvSpPr>
          <p:nvPr>
            <p:ph type="body" sz="quarter" idx="51" hasCustomPrompt="1"/>
          </p:nvPr>
        </p:nvSpPr>
        <p:spPr>
          <a:xfrm>
            <a:off x="8775703" y="3597398"/>
            <a:ext cx="377825" cy="201776"/>
          </a:xfrm>
        </p:spPr>
        <p:txBody>
          <a:bodyPr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noProof="0"/>
              <a:t>MM</a:t>
            </a:r>
          </a:p>
        </p:txBody>
      </p:sp>
      <p:sp>
        <p:nvSpPr>
          <p:cNvPr id="33" name="Text Placeholder 10">
            <a:extLst>
              <a:ext uri="{FF2B5EF4-FFF2-40B4-BE49-F238E27FC236}">
                <a16:creationId xmlns:a16="http://schemas.microsoft.com/office/drawing/2014/main" id="{700D11F4-2B09-4504-9CF2-4E3A19B2F5F4}"/>
              </a:ext>
            </a:extLst>
          </p:cNvPr>
          <p:cNvSpPr>
            <a:spLocks noGrp="1"/>
          </p:cNvSpPr>
          <p:nvPr>
            <p:ph type="body" sz="quarter" idx="52" hasCustomPrompt="1"/>
          </p:nvPr>
        </p:nvSpPr>
        <p:spPr>
          <a:xfrm>
            <a:off x="9297197" y="3597398"/>
            <a:ext cx="377825" cy="201776"/>
          </a:xfrm>
        </p:spPr>
        <p:txBody>
          <a:bodyPr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noProof="0"/>
              <a:t>MM</a:t>
            </a:r>
          </a:p>
        </p:txBody>
      </p:sp>
      <p:sp>
        <p:nvSpPr>
          <p:cNvPr id="34" name="Text Placeholder 10">
            <a:extLst>
              <a:ext uri="{FF2B5EF4-FFF2-40B4-BE49-F238E27FC236}">
                <a16:creationId xmlns:a16="http://schemas.microsoft.com/office/drawing/2014/main" id="{DF28DDAA-9BDA-43BE-B173-D188212594C6}"/>
              </a:ext>
            </a:extLst>
          </p:cNvPr>
          <p:cNvSpPr>
            <a:spLocks noGrp="1"/>
          </p:cNvSpPr>
          <p:nvPr>
            <p:ph type="body" sz="quarter" idx="53" hasCustomPrompt="1"/>
          </p:nvPr>
        </p:nvSpPr>
        <p:spPr>
          <a:xfrm>
            <a:off x="9818691" y="3597398"/>
            <a:ext cx="377825" cy="201776"/>
          </a:xfrm>
        </p:spPr>
        <p:txBody>
          <a:bodyPr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noProof="0"/>
              <a:t>MM</a:t>
            </a:r>
          </a:p>
        </p:txBody>
      </p:sp>
      <p:sp>
        <p:nvSpPr>
          <p:cNvPr id="35" name="Text Placeholder 10">
            <a:extLst>
              <a:ext uri="{FF2B5EF4-FFF2-40B4-BE49-F238E27FC236}">
                <a16:creationId xmlns:a16="http://schemas.microsoft.com/office/drawing/2014/main" id="{A55FFBF8-4789-44A0-A9B2-841061C725FD}"/>
              </a:ext>
            </a:extLst>
          </p:cNvPr>
          <p:cNvSpPr>
            <a:spLocks noGrp="1"/>
          </p:cNvSpPr>
          <p:nvPr>
            <p:ph type="body" sz="quarter" idx="54" hasCustomPrompt="1"/>
          </p:nvPr>
        </p:nvSpPr>
        <p:spPr>
          <a:xfrm>
            <a:off x="11383174" y="3597398"/>
            <a:ext cx="377825" cy="201776"/>
          </a:xfrm>
        </p:spPr>
        <p:txBody>
          <a:bodyPr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noProof="0"/>
              <a:t>MM</a:t>
            </a:r>
          </a:p>
        </p:txBody>
      </p:sp>
      <p:sp>
        <p:nvSpPr>
          <p:cNvPr id="36" name="Text Placeholder 10">
            <a:extLst>
              <a:ext uri="{FF2B5EF4-FFF2-40B4-BE49-F238E27FC236}">
                <a16:creationId xmlns:a16="http://schemas.microsoft.com/office/drawing/2014/main" id="{C33D9234-67AF-4493-9CED-B39D80A70A53}"/>
              </a:ext>
            </a:extLst>
          </p:cNvPr>
          <p:cNvSpPr>
            <a:spLocks noGrp="1"/>
          </p:cNvSpPr>
          <p:nvPr>
            <p:ph type="body" sz="quarter" idx="55" hasCustomPrompt="1"/>
          </p:nvPr>
        </p:nvSpPr>
        <p:spPr>
          <a:xfrm>
            <a:off x="10340185" y="3597398"/>
            <a:ext cx="377825" cy="201776"/>
          </a:xfrm>
        </p:spPr>
        <p:txBody>
          <a:bodyPr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noProof="0"/>
              <a:t>MM</a:t>
            </a:r>
          </a:p>
        </p:txBody>
      </p:sp>
      <p:sp>
        <p:nvSpPr>
          <p:cNvPr id="37" name="Text Placeholder 10">
            <a:extLst>
              <a:ext uri="{FF2B5EF4-FFF2-40B4-BE49-F238E27FC236}">
                <a16:creationId xmlns:a16="http://schemas.microsoft.com/office/drawing/2014/main" id="{98549725-B11A-4C4E-8DBF-F00E575D61D8}"/>
              </a:ext>
            </a:extLst>
          </p:cNvPr>
          <p:cNvSpPr>
            <a:spLocks noGrp="1"/>
          </p:cNvSpPr>
          <p:nvPr>
            <p:ph type="body" sz="quarter" idx="56" hasCustomPrompt="1"/>
          </p:nvPr>
        </p:nvSpPr>
        <p:spPr>
          <a:xfrm>
            <a:off x="10861679" y="3597398"/>
            <a:ext cx="377825" cy="201776"/>
          </a:xfrm>
        </p:spPr>
        <p:txBody>
          <a:bodyPr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noProof="0"/>
              <a:t>MM</a:t>
            </a:r>
          </a:p>
        </p:txBody>
      </p:sp>
      <p:sp>
        <p:nvSpPr>
          <p:cNvPr id="40" name="Text Placeholder 3">
            <a:extLst>
              <a:ext uri="{FF2B5EF4-FFF2-40B4-BE49-F238E27FC236}">
                <a16:creationId xmlns:a16="http://schemas.microsoft.com/office/drawing/2014/main" id="{204E7B1E-C17D-4443-B650-E72AD9AA463F}"/>
              </a:ext>
            </a:extLst>
          </p:cNvPr>
          <p:cNvSpPr>
            <a:spLocks noGrp="1"/>
          </p:cNvSpPr>
          <p:nvPr>
            <p:ph type="body" sz="quarter" idx="59" hasCustomPrompt="1"/>
          </p:nvPr>
        </p:nvSpPr>
        <p:spPr>
          <a:xfrm>
            <a:off x="5199063" y="2190750"/>
            <a:ext cx="1793875" cy="561975"/>
          </a:xfrm>
          <a:solidFill>
            <a:schemeClr val="bg1"/>
          </a:solidFill>
          <a:ln w="3175">
            <a:solidFill>
              <a:schemeClr val="accent1"/>
            </a:solidFill>
          </a:ln>
        </p:spPr>
        <p:txBody>
          <a:bodyPr tIns="36000" anchor="t"/>
          <a:lstStyle>
            <a:lvl1pPr marL="0" indent="0" algn="ctr">
              <a:buNone/>
              <a:defRPr sz="1600"/>
            </a:lvl1pPr>
          </a:lstStyle>
          <a:p>
            <a:pPr lvl="0"/>
            <a:r>
              <a:rPr lang="en-US" noProof="0"/>
              <a:t>Item Title</a:t>
            </a:r>
          </a:p>
        </p:txBody>
      </p:sp>
      <p:sp>
        <p:nvSpPr>
          <p:cNvPr id="41" name="Text Placeholder 36">
            <a:extLst>
              <a:ext uri="{FF2B5EF4-FFF2-40B4-BE49-F238E27FC236}">
                <a16:creationId xmlns:a16="http://schemas.microsoft.com/office/drawing/2014/main" id="{87DD778A-952C-41DC-A5F9-8023A7099828}"/>
              </a:ext>
            </a:extLst>
          </p:cNvPr>
          <p:cNvSpPr>
            <a:spLocks noGrp="1"/>
          </p:cNvSpPr>
          <p:nvPr>
            <p:ph type="body" sz="quarter" idx="60" hasCustomPrompt="1"/>
          </p:nvPr>
        </p:nvSpPr>
        <p:spPr>
          <a:xfrm>
            <a:off x="5250792" y="2505005"/>
            <a:ext cx="1690417" cy="224670"/>
          </a:xfrm>
        </p:spPr>
        <p:txBody>
          <a:bodyPr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noProof="0"/>
              <a:t>Month, Year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FF08EDE7-4EEE-467B-88CF-BC73746F06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4630003-5A43-4FEC-9F17-942E20FB1019}"/>
              </a:ext>
            </a:extLst>
          </p:cNvPr>
          <p:cNvSpPr>
            <a:spLocks noGrp="1"/>
          </p:cNvSpPr>
          <p:nvPr>
            <p:ph type="ftr" sz="quarter" idx="61"/>
          </p:nvPr>
        </p:nvSpPr>
        <p:spPr/>
        <p:txBody>
          <a:bodyPr/>
          <a:lstStyle/>
          <a:p>
            <a:endParaRPr lang="en-US" noProof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F85F567-B041-473A-9947-76AD30DA4B3E}"/>
              </a:ext>
            </a:extLst>
          </p:cNvPr>
          <p:cNvSpPr>
            <a:spLocks noGrp="1"/>
          </p:cNvSpPr>
          <p:nvPr>
            <p:ph type="sldNum" sz="quarter" idx="62"/>
          </p:nvPr>
        </p:nvSpPr>
        <p:spPr>
          <a:xfrm>
            <a:off x="11728948" y="6385422"/>
            <a:ext cx="288000" cy="288000"/>
          </a:xfrm>
          <a:prstGeom prst="ellipse">
            <a:avLst/>
          </a:prstGeom>
        </p:spPr>
        <p:txBody>
          <a:bodyPr/>
          <a:lstStyle>
            <a:lvl1pPr algn="ctr">
              <a:defRPr/>
            </a:lvl1pPr>
          </a:lstStyle>
          <a:p>
            <a:fld id="{B67B645E-C5E5-4727-B977-D372A0AA71D9}" type="slidenum">
              <a:rPr lang="en-US" noProof="0" smtClean="0"/>
              <a:pPr/>
              <a:t>‹#›</a:t>
            </a:fld>
            <a:endParaRPr lang="en-US" noProof="0"/>
          </a:p>
        </p:txBody>
      </p:sp>
      <p:sp>
        <p:nvSpPr>
          <p:cNvPr id="39" name="Text Placeholder 4">
            <a:extLst>
              <a:ext uri="{FF2B5EF4-FFF2-40B4-BE49-F238E27FC236}">
                <a16:creationId xmlns:a16="http://schemas.microsoft.com/office/drawing/2014/main" id="{0DE1AB33-4069-40AB-A452-2B63090AC93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31799" y="1008000"/>
            <a:ext cx="11329200" cy="252000"/>
          </a:xfrm>
        </p:spPr>
        <p:txBody>
          <a:bodyPr/>
          <a:lstStyle>
            <a:lvl1pPr marL="0" indent="0">
              <a:buNone/>
              <a:defRPr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/>
            <a:r>
              <a:rPr lang="en-US" noProof="0"/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val="90900585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3 Memb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Freeform: Shape 27">
            <a:extLst>
              <a:ext uri="{FF2B5EF4-FFF2-40B4-BE49-F238E27FC236}">
                <a16:creationId xmlns:a16="http://schemas.microsoft.com/office/drawing/2014/main" id="{62BA57E2-B9C1-423C-AF9E-43DC6BA4E00E}"/>
              </a:ext>
            </a:extLst>
          </p:cNvPr>
          <p:cNvSpPr/>
          <p:nvPr userDrawn="1"/>
        </p:nvSpPr>
        <p:spPr>
          <a:xfrm rot="10800000" flipH="1">
            <a:off x="3929261" y="-1"/>
            <a:ext cx="8262739" cy="6858000"/>
          </a:xfrm>
          <a:custGeom>
            <a:avLst/>
            <a:gdLst>
              <a:gd name="connsiteX0" fmla="*/ 774160 w 8262739"/>
              <a:gd name="connsiteY0" fmla="*/ 294728 h 6858000"/>
              <a:gd name="connsiteX1" fmla="*/ 774822 w 8262739"/>
              <a:gd name="connsiteY1" fmla="*/ 291871 h 6858000"/>
              <a:gd name="connsiteX2" fmla="*/ 758067 w 8262739"/>
              <a:gd name="connsiteY2" fmla="*/ 278466 h 6858000"/>
              <a:gd name="connsiteX3" fmla="*/ 846914 w 8262739"/>
              <a:gd name="connsiteY3" fmla="*/ 92306 h 6858000"/>
              <a:gd name="connsiteX4" fmla="*/ 899364 w 8262739"/>
              <a:gd name="connsiteY4" fmla="*/ 54843 h 6858000"/>
              <a:gd name="connsiteX5" fmla="*/ 901914 w 8262739"/>
              <a:gd name="connsiteY5" fmla="*/ 49997 h 6858000"/>
              <a:gd name="connsiteX6" fmla="*/ 842681 w 8262739"/>
              <a:gd name="connsiteY6" fmla="*/ 92306 h 6858000"/>
              <a:gd name="connsiteX7" fmla="*/ 753834 w 8262739"/>
              <a:gd name="connsiteY7" fmla="*/ 278466 h 6858000"/>
              <a:gd name="connsiteX8" fmla="*/ 674364 w 8262739"/>
              <a:gd name="connsiteY8" fmla="*/ 821039 h 6858000"/>
              <a:gd name="connsiteX9" fmla="*/ 674577 w 8262739"/>
              <a:gd name="connsiteY9" fmla="*/ 820652 h 6858000"/>
              <a:gd name="connsiteX10" fmla="*/ 681911 w 8262739"/>
              <a:gd name="connsiteY10" fmla="*/ 659247 h 6858000"/>
              <a:gd name="connsiteX11" fmla="*/ 719798 w 8262739"/>
              <a:gd name="connsiteY11" fmla="*/ 629253 h 6858000"/>
              <a:gd name="connsiteX12" fmla="*/ 721575 w 8262739"/>
              <a:gd name="connsiteY12" fmla="*/ 628045 h 6858000"/>
              <a:gd name="connsiteX13" fmla="*/ 724221 w 8262739"/>
              <a:gd name="connsiteY13" fmla="*/ 625399 h 6858000"/>
              <a:gd name="connsiteX14" fmla="*/ 758067 w 8262739"/>
              <a:gd name="connsiteY14" fmla="*/ 595781 h 6858000"/>
              <a:gd name="connsiteX15" fmla="*/ 851147 w 8262739"/>
              <a:gd name="connsiteY15" fmla="*/ 422317 h 6858000"/>
              <a:gd name="connsiteX16" fmla="*/ 854319 w 8262739"/>
              <a:gd name="connsiteY16" fmla="*/ 424431 h 6858000"/>
              <a:gd name="connsiteX17" fmla="*/ 855904 w 8262739"/>
              <a:gd name="connsiteY17" fmla="*/ 421259 h 6858000"/>
              <a:gd name="connsiteX18" fmla="*/ 851147 w 8262739"/>
              <a:gd name="connsiteY18" fmla="*/ 418088 h 6858000"/>
              <a:gd name="connsiteX19" fmla="*/ 758067 w 8262739"/>
              <a:gd name="connsiteY19" fmla="*/ 591553 h 6858000"/>
              <a:gd name="connsiteX20" fmla="*/ 724221 w 8262739"/>
              <a:gd name="connsiteY20" fmla="*/ 625399 h 6858000"/>
              <a:gd name="connsiteX21" fmla="*/ 719989 w 8262739"/>
              <a:gd name="connsiteY21" fmla="*/ 629102 h 6858000"/>
              <a:gd name="connsiteX22" fmla="*/ 719798 w 8262739"/>
              <a:gd name="connsiteY22" fmla="*/ 629253 h 6858000"/>
              <a:gd name="connsiteX23" fmla="*/ 681911 w 8262739"/>
              <a:gd name="connsiteY23" fmla="*/ 655019 h 6858000"/>
              <a:gd name="connsiteX24" fmla="*/ 681729 w 8262739"/>
              <a:gd name="connsiteY24" fmla="*/ 659070 h 6858000"/>
              <a:gd name="connsiteX25" fmla="*/ 597990 w 8262739"/>
              <a:gd name="connsiteY25" fmla="*/ 1025570 h 6858000"/>
              <a:gd name="connsiteX26" fmla="*/ 598190 w 8262739"/>
              <a:gd name="connsiteY26" fmla="*/ 1024980 h 6858000"/>
              <a:gd name="connsiteX27" fmla="*/ 595885 w 8262739"/>
              <a:gd name="connsiteY27" fmla="*/ 1024518 h 6858000"/>
              <a:gd name="connsiteX28" fmla="*/ 2119992 w 8262739"/>
              <a:gd name="connsiteY28" fmla="*/ 6660069 h 6858000"/>
              <a:gd name="connsiteX29" fmla="*/ 2120414 w 8262739"/>
              <a:gd name="connsiteY29" fmla="*/ 6658670 h 6858000"/>
              <a:gd name="connsiteX30" fmla="*/ 2111615 w 8262739"/>
              <a:gd name="connsiteY30" fmla="*/ 6649866 h 6858000"/>
              <a:gd name="connsiteX31" fmla="*/ 1743929 w 8262739"/>
              <a:gd name="connsiteY31" fmla="*/ 6858000 h 6858000"/>
              <a:gd name="connsiteX32" fmla="*/ 1672367 w 8262739"/>
              <a:gd name="connsiteY32" fmla="*/ 6858000 h 6858000"/>
              <a:gd name="connsiteX33" fmla="*/ 1638095 w 8262739"/>
              <a:gd name="connsiteY33" fmla="*/ 6819444 h 6858000"/>
              <a:gd name="connsiteX34" fmla="*/ 1663481 w 8262739"/>
              <a:gd name="connsiteY34" fmla="*/ 6785597 h 6858000"/>
              <a:gd name="connsiteX35" fmla="*/ 1901513 w 8262739"/>
              <a:gd name="connsiteY35" fmla="*/ 6858000 h 6858000"/>
              <a:gd name="connsiteX36" fmla="*/ 1795034 w 8262739"/>
              <a:gd name="connsiteY36" fmla="*/ 6858000 h 6858000"/>
              <a:gd name="connsiteX37" fmla="*/ 1731171 w 8262739"/>
              <a:gd name="connsiteY37" fmla="*/ 6781364 h 6858000"/>
              <a:gd name="connsiteX38" fmla="*/ 1698079 w 8262739"/>
              <a:gd name="connsiteY38" fmla="*/ 6745264 h 6858000"/>
              <a:gd name="connsiteX39" fmla="*/ 1793828 w 8262739"/>
              <a:gd name="connsiteY39" fmla="*/ 6858000 h 6858000"/>
              <a:gd name="connsiteX40" fmla="*/ 1748158 w 8262739"/>
              <a:gd name="connsiteY40" fmla="*/ 6858000 h 6858000"/>
              <a:gd name="connsiteX41" fmla="*/ 1667709 w 8262739"/>
              <a:gd name="connsiteY41" fmla="*/ 6785597 h 6858000"/>
              <a:gd name="connsiteX42" fmla="*/ 1574630 w 8262739"/>
              <a:gd name="connsiteY42" fmla="*/ 6671360 h 6858000"/>
              <a:gd name="connsiteX43" fmla="*/ 1485783 w 8262739"/>
              <a:gd name="connsiteY43" fmla="*/ 6552895 h 6858000"/>
              <a:gd name="connsiteX44" fmla="*/ 1595786 w 8262739"/>
              <a:gd name="connsiteY44" fmla="*/ 6624823 h 6858000"/>
              <a:gd name="connsiteX45" fmla="*/ 1601188 w 8262739"/>
              <a:gd name="connsiteY45" fmla="*/ 6631183 h 6858000"/>
              <a:gd name="connsiteX46" fmla="*/ 1651314 w 8262739"/>
              <a:gd name="connsiteY46" fmla="*/ 6642275 h 6858000"/>
              <a:gd name="connsiteX47" fmla="*/ 1765018 w 8262739"/>
              <a:gd name="connsiteY47" fmla="*/ 6747517 h 6858000"/>
              <a:gd name="connsiteX48" fmla="*/ 1848052 w 8262739"/>
              <a:gd name="connsiteY48" fmla="*/ 6814155 h 6858000"/>
              <a:gd name="connsiteX49" fmla="*/ 8262739 w 8262739"/>
              <a:gd name="connsiteY49" fmla="*/ 6858000 h 6858000"/>
              <a:gd name="connsiteX50" fmla="*/ 2188465 w 8262739"/>
              <a:gd name="connsiteY50" fmla="*/ 6858000 h 6858000"/>
              <a:gd name="connsiteX51" fmla="*/ 2116185 w 8262739"/>
              <a:gd name="connsiteY51" fmla="*/ 6794059 h 6858000"/>
              <a:gd name="connsiteX52" fmla="*/ 1976568 w 8262739"/>
              <a:gd name="connsiteY52" fmla="*/ 6679826 h 6858000"/>
              <a:gd name="connsiteX53" fmla="*/ 1773484 w 8262739"/>
              <a:gd name="connsiteY53" fmla="*/ 6455586 h 6858000"/>
              <a:gd name="connsiteX54" fmla="*/ 1759550 w 8262739"/>
              <a:gd name="connsiteY54" fmla="*/ 6412038 h 6858000"/>
              <a:gd name="connsiteX55" fmla="*/ 1718480 w 8262739"/>
              <a:gd name="connsiteY55" fmla="*/ 6370968 h 6858000"/>
              <a:gd name="connsiteX56" fmla="*/ 1578863 w 8262739"/>
              <a:gd name="connsiteY56" fmla="*/ 6218656 h 6858000"/>
              <a:gd name="connsiteX57" fmla="*/ 1561939 w 8262739"/>
              <a:gd name="connsiteY57" fmla="*/ 6142499 h 6858000"/>
              <a:gd name="connsiteX58" fmla="*/ 1506935 w 8262739"/>
              <a:gd name="connsiteY58" fmla="*/ 6066343 h 6858000"/>
              <a:gd name="connsiteX59" fmla="*/ 1500383 w 8262739"/>
              <a:gd name="connsiteY59" fmla="*/ 6056069 h 6858000"/>
              <a:gd name="connsiteX60" fmla="*/ 1435007 w 8262739"/>
              <a:gd name="connsiteY60" fmla="*/ 6011339 h 6858000"/>
              <a:gd name="connsiteX61" fmla="*/ 1308080 w 8262739"/>
              <a:gd name="connsiteY61" fmla="*/ 5829412 h 6858000"/>
              <a:gd name="connsiteX62" fmla="*/ 1236157 w 8262739"/>
              <a:gd name="connsiteY62" fmla="*/ 5660176 h 6858000"/>
              <a:gd name="connsiteX63" fmla="*/ 1227695 w 8262739"/>
              <a:gd name="connsiteY63" fmla="*/ 5660176 h 6858000"/>
              <a:gd name="connsiteX64" fmla="*/ 1130387 w 8262739"/>
              <a:gd name="connsiteY64" fmla="*/ 5474016 h 6858000"/>
              <a:gd name="connsiteX65" fmla="*/ 1037307 w 8262739"/>
              <a:gd name="connsiteY65" fmla="*/ 5287856 h 6858000"/>
              <a:gd name="connsiteX66" fmla="*/ 939994 w 8262739"/>
              <a:gd name="connsiteY66" fmla="*/ 5072083 h 6858000"/>
              <a:gd name="connsiteX67" fmla="*/ 851147 w 8262739"/>
              <a:gd name="connsiteY67" fmla="*/ 4852075 h 6858000"/>
              <a:gd name="connsiteX68" fmla="*/ 898733 w 8262739"/>
              <a:gd name="connsiteY68" fmla="*/ 4922927 h 6858000"/>
              <a:gd name="connsiteX69" fmla="*/ 898752 w 8262739"/>
              <a:gd name="connsiteY69" fmla="*/ 4922958 h 6858000"/>
              <a:gd name="connsiteX70" fmla="*/ 939994 w 8262739"/>
              <a:gd name="connsiteY70" fmla="*/ 5000155 h 6858000"/>
              <a:gd name="connsiteX71" fmla="*/ 1028845 w 8262739"/>
              <a:gd name="connsiteY71" fmla="*/ 5186315 h 6858000"/>
              <a:gd name="connsiteX72" fmla="*/ 1058459 w 8262739"/>
              <a:gd name="connsiteY72" fmla="*/ 5287856 h 6858000"/>
              <a:gd name="connsiteX73" fmla="*/ 1070701 w 8262739"/>
              <a:gd name="connsiteY73" fmla="*/ 5305806 h 6858000"/>
              <a:gd name="connsiteX74" fmla="*/ 1055634 w 8262739"/>
              <a:gd name="connsiteY74" fmla="*/ 5227473 h 6858000"/>
              <a:gd name="connsiteX75" fmla="*/ 1016346 w 8262739"/>
              <a:gd name="connsiteY75" fmla="*/ 5156168 h 6858000"/>
              <a:gd name="connsiteX76" fmla="*/ 952391 w 8262739"/>
              <a:gd name="connsiteY76" fmla="*/ 5012357 h 6858000"/>
              <a:gd name="connsiteX77" fmla="*/ 898752 w 8262739"/>
              <a:gd name="connsiteY77" fmla="*/ 4922958 h 6858000"/>
              <a:gd name="connsiteX78" fmla="*/ 898743 w 8262739"/>
              <a:gd name="connsiteY78" fmla="*/ 4922942 h 6858000"/>
              <a:gd name="connsiteX79" fmla="*/ 898733 w 8262739"/>
              <a:gd name="connsiteY79" fmla="*/ 4922927 h 6858000"/>
              <a:gd name="connsiteX80" fmla="*/ 876528 w 8262739"/>
              <a:gd name="connsiteY80" fmla="*/ 4885918 h 6858000"/>
              <a:gd name="connsiteX81" fmla="*/ 783448 w 8262739"/>
              <a:gd name="connsiteY81" fmla="*/ 4632064 h 6858000"/>
              <a:gd name="connsiteX82" fmla="*/ 703703 w 8262739"/>
              <a:gd name="connsiteY82" fmla="*/ 4371836 h 6858000"/>
              <a:gd name="connsiteX83" fmla="*/ 677518 w 8262739"/>
              <a:gd name="connsiteY83" fmla="*/ 4295977 h 6858000"/>
              <a:gd name="connsiteX84" fmla="*/ 563468 w 8262739"/>
              <a:gd name="connsiteY84" fmla="*/ 3840737 h 6858000"/>
              <a:gd name="connsiteX85" fmla="*/ 513030 w 8262739"/>
              <a:gd name="connsiteY85" fmla="*/ 3510255 h 6858000"/>
              <a:gd name="connsiteX86" fmla="*/ 512670 w 8262739"/>
              <a:gd name="connsiteY86" fmla="*/ 3519338 h 6858000"/>
              <a:gd name="connsiteX87" fmla="*/ 516903 w 8262739"/>
              <a:gd name="connsiteY87" fmla="*/ 3587033 h 6858000"/>
              <a:gd name="connsiteX88" fmla="*/ 538056 w 8262739"/>
              <a:gd name="connsiteY88" fmla="*/ 3743579 h 6858000"/>
              <a:gd name="connsiteX89" fmla="*/ 563441 w 8262739"/>
              <a:gd name="connsiteY89" fmla="*/ 3904353 h 6858000"/>
              <a:gd name="connsiteX90" fmla="*/ 521132 w 8262739"/>
              <a:gd name="connsiteY90" fmla="*/ 3764731 h 6858000"/>
              <a:gd name="connsiteX91" fmla="*/ 491518 w 8262739"/>
              <a:gd name="connsiteY91" fmla="*/ 3587033 h 6858000"/>
              <a:gd name="connsiteX92" fmla="*/ 457671 w 8262739"/>
              <a:gd name="connsiteY92" fmla="*/ 3587033 h 6858000"/>
              <a:gd name="connsiteX93" fmla="*/ 436514 w 8262739"/>
              <a:gd name="connsiteY93" fmla="*/ 3426258 h 6858000"/>
              <a:gd name="connsiteX94" fmla="*/ 406900 w 8262739"/>
              <a:gd name="connsiteY94" fmla="*/ 3324717 h 6858000"/>
              <a:gd name="connsiteX95" fmla="*/ 381515 w 8262739"/>
              <a:gd name="connsiteY95" fmla="*/ 3227408 h 6858000"/>
              <a:gd name="connsiteX96" fmla="*/ 309587 w 8262739"/>
              <a:gd name="connsiteY96" fmla="*/ 3151252 h 6858000"/>
              <a:gd name="connsiteX97" fmla="*/ 288435 w 8262739"/>
              <a:gd name="connsiteY97" fmla="*/ 3151252 h 6858000"/>
              <a:gd name="connsiteX98" fmla="*/ 267278 w 8262739"/>
              <a:gd name="connsiteY98" fmla="*/ 3045477 h 6858000"/>
              <a:gd name="connsiteX99" fmla="*/ 258816 w 8262739"/>
              <a:gd name="connsiteY99" fmla="*/ 2910088 h 6858000"/>
              <a:gd name="connsiteX100" fmla="*/ 275740 w 8262739"/>
              <a:gd name="connsiteY100" fmla="*/ 2719700 h 6858000"/>
              <a:gd name="connsiteX101" fmla="*/ 284202 w 8262739"/>
              <a:gd name="connsiteY101" fmla="*/ 2652006 h 6858000"/>
              <a:gd name="connsiteX102" fmla="*/ 298611 w 8262739"/>
              <a:gd name="connsiteY102" fmla="*/ 2605575 h 6858000"/>
              <a:gd name="connsiteX103" fmla="*/ 291606 w 8262739"/>
              <a:gd name="connsiteY103" fmla="*/ 2499693 h 6858000"/>
              <a:gd name="connsiteX104" fmla="*/ 301125 w 8262739"/>
              <a:gd name="connsiteY104" fmla="*/ 2343147 h 6858000"/>
              <a:gd name="connsiteX105" fmla="*/ 318049 w 8262739"/>
              <a:gd name="connsiteY105" fmla="*/ 2311419 h 6858000"/>
              <a:gd name="connsiteX106" fmla="*/ 318049 w 8262739"/>
              <a:gd name="connsiteY106" fmla="*/ 2292377 h 6858000"/>
              <a:gd name="connsiteX107" fmla="*/ 284202 w 8262739"/>
              <a:gd name="connsiteY107" fmla="*/ 2355842 h 6858000"/>
              <a:gd name="connsiteX108" fmla="*/ 254587 w 8262739"/>
              <a:gd name="connsiteY108" fmla="*/ 2313533 h 6858000"/>
              <a:gd name="connsiteX109" fmla="*/ 199583 w 8262739"/>
              <a:gd name="connsiteY109" fmla="*/ 2237377 h 6858000"/>
              <a:gd name="connsiteX110" fmla="*/ 189536 w 8262739"/>
              <a:gd name="connsiteY110" fmla="*/ 2177087 h 6858000"/>
              <a:gd name="connsiteX111" fmla="*/ 186893 w 8262739"/>
              <a:gd name="connsiteY111" fmla="*/ 2182373 h 6858000"/>
              <a:gd name="connsiteX112" fmla="*/ 169969 w 8262739"/>
              <a:gd name="connsiteY112" fmla="*/ 2351609 h 6858000"/>
              <a:gd name="connsiteX113" fmla="*/ 157274 w 8262739"/>
              <a:gd name="connsiteY113" fmla="*/ 2520845 h 6858000"/>
              <a:gd name="connsiteX114" fmla="*/ 144584 w 8262739"/>
              <a:gd name="connsiteY114" fmla="*/ 2652006 h 6858000"/>
              <a:gd name="connsiteX115" fmla="*/ 144584 w 8262739"/>
              <a:gd name="connsiteY115" fmla="*/ 2922779 h 6858000"/>
              <a:gd name="connsiteX116" fmla="*/ 148813 w 8262739"/>
              <a:gd name="connsiteY116" fmla="*/ 3062401 h 6858000"/>
              <a:gd name="connsiteX117" fmla="*/ 157274 w 8262739"/>
              <a:gd name="connsiteY117" fmla="*/ 3202018 h 6858000"/>
              <a:gd name="connsiteX118" fmla="*/ 119198 w 8262739"/>
              <a:gd name="connsiteY118" fmla="*/ 3333179 h 6858000"/>
              <a:gd name="connsiteX119" fmla="*/ 110737 w 8262739"/>
              <a:gd name="connsiteY119" fmla="*/ 3333179 h 6858000"/>
              <a:gd name="connsiteX120" fmla="*/ 85351 w 8262739"/>
              <a:gd name="connsiteY120" fmla="*/ 3079324 h 6858000"/>
              <a:gd name="connsiteX121" fmla="*/ 85351 w 8262739"/>
              <a:gd name="connsiteY121" fmla="*/ 2817009 h 6858000"/>
              <a:gd name="connsiteX122" fmla="*/ 106504 w 8262739"/>
              <a:gd name="connsiteY122" fmla="*/ 2613925 h 6858000"/>
              <a:gd name="connsiteX123" fmla="*/ 144566 w 8262739"/>
              <a:gd name="connsiteY123" fmla="*/ 2651983 h 6858000"/>
              <a:gd name="connsiteX124" fmla="*/ 110737 w 8262739"/>
              <a:gd name="connsiteY124" fmla="*/ 2609697 h 6858000"/>
              <a:gd name="connsiteX125" fmla="*/ 102275 w 8262739"/>
              <a:gd name="connsiteY125" fmla="*/ 2457384 h 6858000"/>
              <a:gd name="connsiteX126" fmla="*/ 110737 w 8262739"/>
              <a:gd name="connsiteY126" fmla="*/ 2224682 h 6858000"/>
              <a:gd name="connsiteX127" fmla="*/ 114965 w 8262739"/>
              <a:gd name="connsiteY127" fmla="*/ 2161221 h 6858000"/>
              <a:gd name="connsiteX128" fmla="*/ 127660 w 8262739"/>
              <a:gd name="connsiteY128" fmla="*/ 2055446 h 6858000"/>
              <a:gd name="connsiteX129" fmla="*/ 178431 w 8262739"/>
              <a:gd name="connsiteY129" fmla="*/ 1865057 h 6858000"/>
              <a:gd name="connsiteX130" fmla="*/ 203728 w 8262739"/>
              <a:gd name="connsiteY130" fmla="*/ 1738579 h 6858000"/>
              <a:gd name="connsiteX131" fmla="*/ 195355 w 8262739"/>
              <a:gd name="connsiteY131" fmla="*/ 1708512 h 6858000"/>
              <a:gd name="connsiteX132" fmla="*/ 165736 w 8262739"/>
              <a:gd name="connsiteY132" fmla="*/ 1877748 h 6858000"/>
              <a:gd name="connsiteX133" fmla="*/ 114965 w 8262739"/>
              <a:gd name="connsiteY133" fmla="*/ 2068141 h 6858000"/>
              <a:gd name="connsiteX134" fmla="*/ 102275 w 8262739"/>
              <a:gd name="connsiteY134" fmla="*/ 2173911 h 6858000"/>
              <a:gd name="connsiteX135" fmla="*/ 98042 w 8262739"/>
              <a:gd name="connsiteY135" fmla="*/ 2237377 h 6858000"/>
              <a:gd name="connsiteX136" fmla="*/ 89580 w 8262739"/>
              <a:gd name="connsiteY136" fmla="*/ 2470075 h 6858000"/>
              <a:gd name="connsiteX137" fmla="*/ 98042 w 8262739"/>
              <a:gd name="connsiteY137" fmla="*/ 2622387 h 6858000"/>
              <a:gd name="connsiteX138" fmla="*/ 76889 w 8262739"/>
              <a:gd name="connsiteY138" fmla="*/ 2825470 h 6858000"/>
              <a:gd name="connsiteX139" fmla="*/ 76889 w 8262739"/>
              <a:gd name="connsiteY139" fmla="*/ 3087786 h 6858000"/>
              <a:gd name="connsiteX140" fmla="*/ 102275 w 8262739"/>
              <a:gd name="connsiteY140" fmla="*/ 3341640 h 6858000"/>
              <a:gd name="connsiteX141" fmla="*/ 110737 w 8262739"/>
              <a:gd name="connsiteY141" fmla="*/ 3341640 h 6858000"/>
              <a:gd name="connsiteX142" fmla="*/ 165736 w 8262739"/>
              <a:gd name="connsiteY142" fmla="*/ 3582805 h 6858000"/>
              <a:gd name="connsiteX143" fmla="*/ 195355 w 8262739"/>
              <a:gd name="connsiteY143" fmla="*/ 3781654 h 6858000"/>
              <a:gd name="connsiteX144" fmla="*/ 258816 w 8262739"/>
              <a:gd name="connsiteY144" fmla="*/ 3984738 h 6858000"/>
              <a:gd name="connsiteX145" fmla="*/ 358772 w 8262739"/>
              <a:gd name="connsiteY145" fmla="*/ 4421447 h 6858000"/>
              <a:gd name="connsiteX146" fmla="*/ 367496 w 8262739"/>
              <a:gd name="connsiteY146" fmla="*/ 4505141 h 6858000"/>
              <a:gd name="connsiteX147" fmla="*/ 385748 w 8262739"/>
              <a:gd name="connsiteY147" fmla="*/ 4505141 h 6858000"/>
              <a:gd name="connsiteX148" fmla="*/ 478828 w 8262739"/>
              <a:gd name="connsiteY148" fmla="*/ 4729378 h 6858000"/>
              <a:gd name="connsiteX149" fmla="*/ 512675 w 8262739"/>
              <a:gd name="connsiteY149" fmla="*/ 4843614 h 6858000"/>
              <a:gd name="connsiteX150" fmla="*/ 449209 w 8262739"/>
              <a:gd name="connsiteY150" fmla="*/ 4746301 h 6858000"/>
              <a:gd name="connsiteX151" fmla="*/ 381515 w 8262739"/>
              <a:gd name="connsiteY151" fmla="*/ 4593989 h 6858000"/>
              <a:gd name="connsiteX152" fmla="*/ 377286 w 8262739"/>
              <a:gd name="connsiteY152" fmla="*/ 4636297 h 6858000"/>
              <a:gd name="connsiteX153" fmla="*/ 340476 w 8262739"/>
              <a:gd name="connsiteY153" fmla="*/ 4522194 h 6858000"/>
              <a:gd name="connsiteX154" fmla="*/ 313820 w 8262739"/>
              <a:gd name="connsiteY154" fmla="*/ 4526294 h 6858000"/>
              <a:gd name="connsiteX155" fmla="*/ 284202 w 8262739"/>
              <a:gd name="connsiteY155" fmla="*/ 4428985 h 6858000"/>
              <a:gd name="connsiteX156" fmla="*/ 182660 w 8262739"/>
              <a:gd name="connsiteY156" fmla="*/ 4196284 h 6858000"/>
              <a:gd name="connsiteX157" fmla="*/ 119198 w 8262739"/>
              <a:gd name="connsiteY157" fmla="*/ 3988971 h 6858000"/>
              <a:gd name="connsiteX158" fmla="*/ 114965 w 8262739"/>
              <a:gd name="connsiteY158" fmla="*/ 3815502 h 6858000"/>
              <a:gd name="connsiteX159" fmla="*/ 85351 w 8262739"/>
              <a:gd name="connsiteY159" fmla="*/ 3612418 h 6858000"/>
              <a:gd name="connsiteX160" fmla="*/ 64195 w 8262739"/>
              <a:gd name="connsiteY160" fmla="*/ 3409335 h 6858000"/>
              <a:gd name="connsiteX161" fmla="*/ 17657 w 8262739"/>
              <a:gd name="connsiteY161" fmla="*/ 3261255 h 6858000"/>
              <a:gd name="connsiteX162" fmla="*/ 47271 w 8262739"/>
              <a:gd name="connsiteY162" fmla="*/ 2474308 h 6858000"/>
              <a:gd name="connsiteX163" fmla="*/ 76889 w 8262739"/>
              <a:gd name="connsiteY163" fmla="*/ 2271224 h 6858000"/>
              <a:gd name="connsiteX164" fmla="*/ 51504 w 8262739"/>
              <a:gd name="connsiteY164" fmla="*/ 2161221 h 6858000"/>
              <a:gd name="connsiteX165" fmla="*/ 102275 w 8262739"/>
              <a:gd name="connsiteY165" fmla="*/ 1856596 h 6858000"/>
              <a:gd name="connsiteX166" fmla="*/ 114965 w 8262739"/>
              <a:gd name="connsiteY166" fmla="*/ 1784668 h 6858000"/>
              <a:gd name="connsiteX167" fmla="*/ 148813 w 8262739"/>
              <a:gd name="connsiteY167" fmla="*/ 1539276 h 6858000"/>
              <a:gd name="connsiteX168" fmla="*/ 237664 w 8262739"/>
              <a:gd name="connsiteY168" fmla="*/ 1361578 h 6858000"/>
              <a:gd name="connsiteX169" fmla="*/ 216507 w 8262739"/>
              <a:gd name="connsiteY169" fmla="*/ 1602741 h 6858000"/>
              <a:gd name="connsiteX170" fmla="*/ 237655 w 8262739"/>
              <a:gd name="connsiteY170" fmla="*/ 1561405 h 6858000"/>
              <a:gd name="connsiteX171" fmla="*/ 250354 w 8262739"/>
              <a:gd name="connsiteY171" fmla="*/ 1462591 h 6858000"/>
              <a:gd name="connsiteX172" fmla="*/ 254587 w 8262739"/>
              <a:gd name="connsiteY172" fmla="*/ 1353116 h 6858000"/>
              <a:gd name="connsiteX173" fmla="*/ 292663 w 8262739"/>
              <a:gd name="connsiteY173" fmla="*/ 1213494 h 6858000"/>
              <a:gd name="connsiteX174" fmla="*/ 351896 w 8262739"/>
              <a:gd name="connsiteY174" fmla="*/ 1001948 h 6858000"/>
              <a:gd name="connsiteX175" fmla="*/ 423824 w 8262739"/>
              <a:gd name="connsiteY175" fmla="*/ 786174 h 6858000"/>
              <a:gd name="connsiteX176" fmla="*/ 429212 w 8262739"/>
              <a:gd name="connsiteY176" fmla="*/ 780111 h 6858000"/>
              <a:gd name="connsiteX177" fmla="*/ 461904 w 8262739"/>
              <a:gd name="connsiteY177" fmla="*/ 608476 h 6858000"/>
              <a:gd name="connsiteX178" fmla="*/ 508442 w 8262739"/>
              <a:gd name="connsiteY178" fmla="*/ 485778 h 6858000"/>
              <a:gd name="connsiteX179" fmla="*/ 563446 w 8262739"/>
              <a:gd name="connsiteY179" fmla="*/ 384236 h 6858000"/>
              <a:gd name="connsiteX180" fmla="*/ 673449 w 8262739"/>
              <a:gd name="connsiteY180" fmla="*/ 172691 h 6858000"/>
              <a:gd name="connsiteX181" fmla="*/ 717872 w 8262739"/>
              <a:gd name="connsiteY181" fmla="*/ 77497 h 6858000"/>
              <a:gd name="connsiteX182" fmla="*/ 754037 w 8262739"/>
              <a:gd name="connsiteY182" fmla="*/ 0 h 6858000"/>
              <a:gd name="connsiteX183" fmla="*/ 1028695 w 8262739"/>
              <a:gd name="connsiteY183" fmla="*/ 0 h 6858000"/>
              <a:gd name="connsiteX184" fmla="*/ 986532 w 8262739"/>
              <a:gd name="connsiteY184" fmla="*/ 71149 h 6858000"/>
              <a:gd name="connsiteX185" fmla="*/ 859605 w 8262739"/>
              <a:gd name="connsiteY185" fmla="*/ 308080 h 6858000"/>
              <a:gd name="connsiteX186" fmla="*/ 721537 w 8262739"/>
              <a:gd name="connsiteY186" fmla="*/ 525648 h 6858000"/>
              <a:gd name="connsiteX187" fmla="*/ 719987 w 8262739"/>
              <a:gd name="connsiteY187" fmla="*/ 532320 h 6858000"/>
              <a:gd name="connsiteX188" fmla="*/ 673445 w 8262739"/>
              <a:gd name="connsiteY188" fmla="*/ 659247 h 6858000"/>
              <a:gd name="connsiteX189" fmla="*/ 639597 w 8262739"/>
              <a:gd name="connsiteY189" fmla="*/ 718480 h 6858000"/>
              <a:gd name="connsiteX190" fmla="*/ 631136 w 8262739"/>
              <a:gd name="connsiteY190" fmla="*/ 726942 h 6858000"/>
              <a:gd name="connsiteX191" fmla="*/ 593588 w 8262739"/>
              <a:gd name="connsiteY191" fmla="*/ 851755 h 6858000"/>
              <a:gd name="connsiteX192" fmla="*/ 584598 w 8262739"/>
              <a:gd name="connsiteY192" fmla="*/ 925796 h 6858000"/>
              <a:gd name="connsiteX193" fmla="*/ 576136 w 8262739"/>
              <a:gd name="connsiteY193" fmla="*/ 1031567 h 6858000"/>
              <a:gd name="connsiteX194" fmla="*/ 516903 w 8262739"/>
              <a:gd name="connsiteY194" fmla="*/ 1205036 h 6858000"/>
              <a:gd name="connsiteX195" fmla="*/ 461900 w 8262739"/>
              <a:gd name="connsiteY195" fmla="*/ 1378501 h 6858000"/>
              <a:gd name="connsiteX196" fmla="*/ 402667 w 8262739"/>
              <a:gd name="connsiteY196" fmla="*/ 1632355 h 6858000"/>
              <a:gd name="connsiteX197" fmla="*/ 368820 w 8262739"/>
              <a:gd name="connsiteY197" fmla="*/ 1865057 h 6858000"/>
              <a:gd name="connsiteX198" fmla="*/ 347667 w 8262739"/>
              <a:gd name="connsiteY198" fmla="*/ 2097755 h 6858000"/>
              <a:gd name="connsiteX199" fmla="*/ 377281 w 8262739"/>
              <a:gd name="connsiteY199" fmla="*/ 1936981 h 6858000"/>
              <a:gd name="connsiteX200" fmla="*/ 380027 w 8262739"/>
              <a:gd name="connsiteY200" fmla="*/ 1923713 h 6858000"/>
              <a:gd name="connsiteX201" fmla="*/ 385743 w 8262739"/>
              <a:gd name="connsiteY201" fmla="*/ 1860824 h 6858000"/>
              <a:gd name="connsiteX202" fmla="*/ 419590 w 8262739"/>
              <a:gd name="connsiteY202" fmla="*/ 1628127 h 6858000"/>
              <a:gd name="connsiteX203" fmla="*/ 430189 w 8262739"/>
              <a:gd name="connsiteY203" fmla="*/ 1631662 h 6858000"/>
              <a:gd name="connsiteX204" fmla="*/ 431108 w 8262739"/>
              <a:gd name="connsiteY204" fmla="*/ 1627731 h 6858000"/>
              <a:gd name="connsiteX205" fmla="*/ 419595 w 8262739"/>
              <a:gd name="connsiteY205" fmla="*/ 1623894 h 6858000"/>
              <a:gd name="connsiteX206" fmla="*/ 478828 w 8262739"/>
              <a:gd name="connsiteY206" fmla="*/ 1370039 h 6858000"/>
              <a:gd name="connsiteX207" fmla="*/ 533827 w 8262739"/>
              <a:gd name="connsiteY207" fmla="*/ 1196570 h 6858000"/>
              <a:gd name="connsiteX208" fmla="*/ 592789 w 8262739"/>
              <a:gd name="connsiteY208" fmla="*/ 1023900 h 6858000"/>
              <a:gd name="connsiteX209" fmla="*/ 588831 w 8262739"/>
              <a:gd name="connsiteY209" fmla="*/ 1023105 h 6858000"/>
              <a:gd name="connsiteX210" fmla="*/ 597293 w 8262739"/>
              <a:gd name="connsiteY210" fmla="*/ 917335 h 6858000"/>
              <a:gd name="connsiteX211" fmla="*/ 643831 w 8262739"/>
              <a:gd name="connsiteY211" fmla="*/ 718480 h 6858000"/>
              <a:gd name="connsiteX212" fmla="*/ 677678 w 8262739"/>
              <a:gd name="connsiteY212" fmla="*/ 659247 h 6858000"/>
              <a:gd name="connsiteX213" fmla="*/ 678815 w 8262739"/>
              <a:gd name="connsiteY213" fmla="*/ 656156 h 6858000"/>
              <a:gd name="connsiteX214" fmla="*/ 724220 w 8262739"/>
              <a:gd name="connsiteY214" fmla="*/ 532320 h 6858000"/>
              <a:gd name="connsiteX215" fmla="*/ 863838 w 8262739"/>
              <a:gd name="connsiteY215" fmla="*/ 312313 h 6858000"/>
              <a:gd name="connsiteX216" fmla="*/ 990765 w 8262739"/>
              <a:gd name="connsiteY216" fmla="*/ 75382 h 6858000"/>
              <a:gd name="connsiteX217" fmla="*/ 1024614 w 8262739"/>
              <a:gd name="connsiteY217" fmla="*/ 19852 h 6858000"/>
              <a:gd name="connsiteX218" fmla="*/ 1036060 w 8262739"/>
              <a:gd name="connsiteY218" fmla="*/ 0 h 6858000"/>
              <a:gd name="connsiteX219" fmla="*/ 1150037 w 8262739"/>
              <a:gd name="connsiteY219" fmla="*/ 0 h 6858000"/>
              <a:gd name="connsiteX220" fmla="*/ 1075780 w 8262739"/>
              <a:gd name="connsiteY220" fmla="*/ 117164 h 6858000"/>
              <a:gd name="connsiteX221" fmla="*/ 796143 w 8262739"/>
              <a:gd name="connsiteY221" fmla="*/ 655019 h 6858000"/>
              <a:gd name="connsiteX222" fmla="*/ 741139 w 8262739"/>
              <a:gd name="connsiteY222" fmla="*/ 828483 h 6858000"/>
              <a:gd name="connsiteX223" fmla="*/ 690368 w 8262739"/>
              <a:gd name="connsiteY223" fmla="*/ 1006181 h 6858000"/>
              <a:gd name="connsiteX224" fmla="*/ 580365 w 8262739"/>
              <a:gd name="connsiteY224" fmla="*/ 1378501 h 6858000"/>
              <a:gd name="connsiteX225" fmla="*/ 508442 w 8262739"/>
              <a:gd name="connsiteY225" fmla="*/ 1632355 h 6858000"/>
              <a:gd name="connsiteX226" fmla="*/ 474594 w 8262739"/>
              <a:gd name="connsiteY226" fmla="*/ 1822748 h 6858000"/>
              <a:gd name="connsiteX227" fmla="*/ 457671 w 8262739"/>
              <a:gd name="connsiteY227" fmla="*/ 1920057 h 6858000"/>
              <a:gd name="connsiteX228" fmla="*/ 444976 w 8262739"/>
              <a:gd name="connsiteY228" fmla="*/ 2017370 h 6858000"/>
              <a:gd name="connsiteX229" fmla="*/ 406900 w 8262739"/>
              <a:gd name="connsiteY229" fmla="*/ 2279686 h 6858000"/>
              <a:gd name="connsiteX230" fmla="*/ 394205 w 8262739"/>
              <a:gd name="connsiteY230" fmla="*/ 2440460 h 6858000"/>
              <a:gd name="connsiteX231" fmla="*/ 415362 w 8262739"/>
              <a:gd name="connsiteY231" fmla="*/ 2609697 h 6858000"/>
              <a:gd name="connsiteX232" fmla="*/ 425276 w 8262739"/>
              <a:gd name="connsiteY232" fmla="*/ 2517483 h 6858000"/>
              <a:gd name="connsiteX233" fmla="*/ 423824 w 8262739"/>
              <a:gd name="connsiteY233" fmla="*/ 2486998 h 6858000"/>
              <a:gd name="connsiteX234" fmla="*/ 440747 w 8262739"/>
              <a:gd name="connsiteY234" fmla="*/ 2309300 h 6858000"/>
              <a:gd name="connsiteX235" fmla="*/ 478823 w 8262739"/>
              <a:gd name="connsiteY235" fmla="*/ 2046984 h 6858000"/>
              <a:gd name="connsiteX236" fmla="*/ 509024 w 8262739"/>
              <a:gd name="connsiteY236" fmla="*/ 2010743 h 6858000"/>
              <a:gd name="connsiteX237" fmla="*/ 552878 w 8262739"/>
              <a:gd name="connsiteY237" fmla="*/ 1717258 h 6858000"/>
              <a:gd name="connsiteX238" fmla="*/ 550751 w 8262739"/>
              <a:gd name="connsiteY238" fmla="*/ 1666203 h 6858000"/>
              <a:gd name="connsiteX239" fmla="*/ 592549 w 8262739"/>
              <a:gd name="connsiteY239" fmla="*/ 1546374 h 6858000"/>
              <a:gd name="connsiteX240" fmla="*/ 617419 w 8262739"/>
              <a:gd name="connsiteY240" fmla="*/ 1445769 h 6858000"/>
              <a:gd name="connsiteX241" fmla="*/ 609983 w 8262739"/>
              <a:gd name="connsiteY241" fmla="*/ 1463119 h 6858000"/>
              <a:gd name="connsiteX242" fmla="*/ 584598 w 8262739"/>
              <a:gd name="connsiteY242" fmla="*/ 1454657 h 6858000"/>
              <a:gd name="connsiteX243" fmla="*/ 521132 w 8262739"/>
              <a:gd name="connsiteY243" fmla="*/ 1636589 h 6858000"/>
              <a:gd name="connsiteX244" fmla="*/ 525365 w 8262739"/>
              <a:gd name="connsiteY244" fmla="*/ 1738130 h 6858000"/>
              <a:gd name="connsiteX245" fmla="*/ 495747 w 8262739"/>
              <a:gd name="connsiteY245" fmla="*/ 1932752 h 6858000"/>
              <a:gd name="connsiteX246" fmla="*/ 491518 w 8262739"/>
              <a:gd name="connsiteY246" fmla="*/ 1966599 h 6858000"/>
              <a:gd name="connsiteX247" fmla="*/ 449209 w 8262739"/>
              <a:gd name="connsiteY247" fmla="*/ 2017370 h 6858000"/>
              <a:gd name="connsiteX248" fmla="*/ 461900 w 8262739"/>
              <a:gd name="connsiteY248" fmla="*/ 1920057 h 6858000"/>
              <a:gd name="connsiteX249" fmla="*/ 478823 w 8262739"/>
              <a:gd name="connsiteY249" fmla="*/ 1822748 h 6858000"/>
              <a:gd name="connsiteX250" fmla="*/ 512670 w 8262739"/>
              <a:gd name="connsiteY250" fmla="*/ 1632355 h 6858000"/>
              <a:gd name="connsiteX251" fmla="*/ 584598 w 8262739"/>
              <a:gd name="connsiteY251" fmla="*/ 1378501 h 6858000"/>
              <a:gd name="connsiteX252" fmla="*/ 694601 w 8262739"/>
              <a:gd name="connsiteY252" fmla="*/ 1006181 h 6858000"/>
              <a:gd name="connsiteX253" fmla="*/ 745372 w 8262739"/>
              <a:gd name="connsiteY253" fmla="*/ 828483 h 6858000"/>
              <a:gd name="connsiteX254" fmla="*/ 800372 w 8262739"/>
              <a:gd name="connsiteY254" fmla="*/ 655019 h 6858000"/>
              <a:gd name="connsiteX255" fmla="*/ 1078224 w 8262739"/>
              <a:gd name="connsiteY255" fmla="*/ 117164 h 6858000"/>
              <a:gd name="connsiteX256" fmla="*/ 1153691 w 8262739"/>
              <a:gd name="connsiteY256" fmla="*/ 0 h 6858000"/>
              <a:gd name="connsiteX257" fmla="*/ 8262739 w 8262739"/>
              <a:gd name="connsiteY257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</a:cxnLst>
            <a:rect l="l" t="t" r="r" b="b"/>
            <a:pathLst>
              <a:path w="8262739" h="6858000">
                <a:moveTo>
                  <a:pt x="774160" y="294728"/>
                </a:moveTo>
                <a:lnTo>
                  <a:pt x="774822" y="291871"/>
                </a:lnTo>
                <a:lnTo>
                  <a:pt x="758067" y="278466"/>
                </a:lnTo>
                <a:cubicBezTo>
                  <a:pt x="796143" y="193848"/>
                  <a:pt x="817300" y="147306"/>
                  <a:pt x="846914" y="92306"/>
                </a:cubicBezTo>
                <a:lnTo>
                  <a:pt x="899364" y="54843"/>
                </a:lnTo>
                <a:lnTo>
                  <a:pt x="901914" y="49997"/>
                </a:lnTo>
                <a:cubicBezTo>
                  <a:pt x="884990" y="62692"/>
                  <a:pt x="863838" y="75382"/>
                  <a:pt x="842681" y="92306"/>
                </a:cubicBezTo>
                <a:cubicBezTo>
                  <a:pt x="813067" y="147310"/>
                  <a:pt x="791910" y="193848"/>
                  <a:pt x="753834" y="278466"/>
                </a:cubicBezTo>
                <a:close/>
                <a:moveTo>
                  <a:pt x="674364" y="821039"/>
                </a:moveTo>
                <a:lnTo>
                  <a:pt x="674577" y="820652"/>
                </a:lnTo>
                <a:lnTo>
                  <a:pt x="681911" y="659247"/>
                </a:lnTo>
                <a:lnTo>
                  <a:pt x="719798" y="629253"/>
                </a:lnTo>
                <a:lnTo>
                  <a:pt x="721575" y="628045"/>
                </a:lnTo>
                <a:lnTo>
                  <a:pt x="724221" y="625399"/>
                </a:lnTo>
                <a:lnTo>
                  <a:pt x="758067" y="595781"/>
                </a:lnTo>
                <a:cubicBezTo>
                  <a:pt x="770758" y="566167"/>
                  <a:pt x="787681" y="532320"/>
                  <a:pt x="851147" y="422317"/>
                </a:cubicBezTo>
                <a:lnTo>
                  <a:pt x="854319" y="424431"/>
                </a:lnTo>
                <a:lnTo>
                  <a:pt x="855904" y="421259"/>
                </a:lnTo>
                <a:lnTo>
                  <a:pt x="851147" y="418088"/>
                </a:lnTo>
                <a:cubicBezTo>
                  <a:pt x="783453" y="528091"/>
                  <a:pt x="770758" y="561939"/>
                  <a:pt x="758067" y="591553"/>
                </a:cubicBezTo>
                <a:lnTo>
                  <a:pt x="724221" y="625399"/>
                </a:lnTo>
                <a:lnTo>
                  <a:pt x="719989" y="629102"/>
                </a:lnTo>
                <a:lnTo>
                  <a:pt x="719798" y="629253"/>
                </a:lnTo>
                <a:lnTo>
                  <a:pt x="681911" y="655019"/>
                </a:lnTo>
                <a:lnTo>
                  <a:pt x="681729" y="659070"/>
                </a:lnTo>
                <a:close/>
                <a:moveTo>
                  <a:pt x="597990" y="1025570"/>
                </a:moveTo>
                <a:lnTo>
                  <a:pt x="598190" y="1024980"/>
                </a:lnTo>
                <a:lnTo>
                  <a:pt x="595885" y="1024518"/>
                </a:lnTo>
                <a:close/>
                <a:moveTo>
                  <a:pt x="2119992" y="6660069"/>
                </a:moveTo>
                <a:lnTo>
                  <a:pt x="2120414" y="6658670"/>
                </a:lnTo>
                <a:lnTo>
                  <a:pt x="2111615" y="6649866"/>
                </a:lnTo>
                <a:close/>
                <a:moveTo>
                  <a:pt x="1743929" y="6858000"/>
                </a:moveTo>
                <a:lnTo>
                  <a:pt x="1672367" y="6858000"/>
                </a:lnTo>
                <a:lnTo>
                  <a:pt x="1638095" y="6819444"/>
                </a:lnTo>
                <a:cubicBezTo>
                  <a:pt x="1642324" y="6810982"/>
                  <a:pt x="1684633" y="6836368"/>
                  <a:pt x="1663481" y="6785597"/>
                </a:cubicBezTo>
                <a:close/>
                <a:moveTo>
                  <a:pt x="1901513" y="6858000"/>
                </a:moveTo>
                <a:lnTo>
                  <a:pt x="1795034" y="6858000"/>
                </a:lnTo>
                <a:lnTo>
                  <a:pt x="1731171" y="6781364"/>
                </a:lnTo>
                <a:lnTo>
                  <a:pt x="1698079" y="6745264"/>
                </a:lnTo>
                <a:lnTo>
                  <a:pt x="1793828" y="6858000"/>
                </a:lnTo>
                <a:lnTo>
                  <a:pt x="1748158" y="6858000"/>
                </a:lnTo>
                <a:lnTo>
                  <a:pt x="1667709" y="6785597"/>
                </a:lnTo>
                <a:cubicBezTo>
                  <a:pt x="1638095" y="6747517"/>
                  <a:pt x="1604248" y="6709441"/>
                  <a:pt x="1574630" y="6671360"/>
                </a:cubicBezTo>
                <a:cubicBezTo>
                  <a:pt x="1545015" y="6633284"/>
                  <a:pt x="1515397" y="6590975"/>
                  <a:pt x="1485783" y="6552895"/>
                </a:cubicBezTo>
                <a:cubicBezTo>
                  <a:pt x="1498473" y="6540204"/>
                  <a:pt x="1540782" y="6561357"/>
                  <a:pt x="1595786" y="6624823"/>
                </a:cubicBezTo>
                <a:lnTo>
                  <a:pt x="1601188" y="6631183"/>
                </a:lnTo>
                <a:lnTo>
                  <a:pt x="1651314" y="6642275"/>
                </a:lnTo>
                <a:cubicBezTo>
                  <a:pt x="1677228" y="6659727"/>
                  <a:pt x="1712133" y="6692517"/>
                  <a:pt x="1765018" y="6747517"/>
                </a:cubicBezTo>
                <a:cubicBezTo>
                  <a:pt x="1792520" y="6770788"/>
                  <a:pt x="1821079" y="6793001"/>
                  <a:pt x="1848052" y="6814155"/>
                </a:cubicBezTo>
                <a:close/>
                <a:moveTo>
                  <a:pt x="8262739" y="6858000"/>
                </a:moveTo>
                <a:lnTo>
                  <a:pt x="2188465" y="6858000"/>
                </a:lnTo>
                <a:lnTo>
                  <a:pt x="2116185" y="6794059"/>
                </a:lnTo>
                <a:cubicBezTo>
                  <a:pt x="2090800" y="6768673"/>
                  <a:pt x="2023105" y="6743288"/>
                  <a:pt x="1976568" y="6679826"/>
                </a:cubicBezTo>
                <a:cubicBezTo>
                  <a:pt x="1904640" y="6603670"/>
                  <a:pt x="1845407" y="6531743"/>
                  <a:pt x="1773484" y="6455586"/>
                </a:cubicBezTo>
                <a:lnTo>
                  <a:pt x="1759550" y="6412038"/>
                </a:lnTo>
                <a:lnTo>
                  <a:pt x="1718480" y="6370968"/>
                </a:lnTo>
                <a:cubicBezTo>
                  <a:pt x="1671943" y="6324431"/>
                  <a:pt x="1625400" y="6273660"/>
                  <a:pt x="1578863" y="6218656"/>
                </a:cubicBezTo>
                <a:cubicBezTo>
                  <a:pt x="1570401" y="6189042"/>
                  <a:pt x="1506935" y="6108652"/>
                  <a:pt x="1561939" y="6142499"/>
                </a:cubicBezTo>
                <a:cubicBezTo>
                  <a:pt x="1540782" y="6117114"/>
                  <a:pt x="1523859" y="6087500"/>
                  <a:pt x="1506935" y="6066343"/>
                </a:cubicBezTo>
                <a:lnTo>
                  <a:pt x="1500383" y="6056069"/>
                </a:lnTo>
                <a:lnTo>
                  <a:pt x="1435007" y="6011339"/>
                </a:lnTo>
                <a:cubicBezTo>
                  <a:pt x="1384237" y="5952106"/>
                  <a:pt x="1341928" y="5888645"/>
                  <a:pt x="1308080" y="5829412"/>
                </a:cubicBezTo>
                <a:cubicBezTo>
                  <a:pt x="1274233" y="5765947"/>
                  <a:pt x="1248848" y="5706714"/>
                  <a:pt x="1236157" y="5660176"/>
                </a:cubicBezTo>
                <a:lnTo>
                  <a:pt x="1227695" y="5660176"/>
                </a:lnTo>
                <a:cubicBezTo>
                  <a:pt x="1193848" y="5600944"/>
                  <a:pt x="1160001" y="5537482"/>
                  <a:pt x="1130387" y="5474016"/>
                </a:cubicBezTo>
                <a:cubicBezTo>
                  <a:pt x="1100768" y="5410555"/>
                  <a:pt x="1066921" y="5351322"/>
                  <a:pt x="1037307" y="5287856"/>
                </a:cubicBezTo>
                <a:cubicBezTo>
                  <a:pt x="1003460" y="5215933"/>
                  <a:pt x="969612" y="5144006"/>
                  <a:pt x="939994" y="5072083"/>
                </a:cubicBezTo>
                <a:cubicBezTo>
                  <a:pt x="910380" y="5000155"/>
                  <a:pt x="880761" y="4923999"/>
                  <a:pt x="851147" y="4852075"/>
                </a:cubicBezTo>
                <a:lnTo>
                  <a:pt x="898733" y="4922927"/>
                </a:lnTo>
                <a:lnTo>
                  <a:pt x="898752" y="4922958"/>
                </a:lnTo>
                <a:lnTo>
                  <a:pt x="939994" y="5000155"/>
                </a:lnTo>
                <a:cubicBezTo>
                  <a:pt x="965379" y="5055159"/>
                  <a:pt x="990765" y="5114392"/>
                  <a:pt x="1028845" y="5186315"/>
                </a:cubicBezTo>
                <a:cubicBezTo>
                  <a:pt x="1045769" y="5211700"/>
                  <a:pt x="1049997" y="5254009"/>
                  <a:pt x="1058459" y="5287856"/>
                </a:cubicBezTo>
                <a:lnTo>
                  <a:pt x="1070701" y="5305806"/>
                </a:lnTo>
                <a:lnTo>
                  <a:pt x="1055634" y="5227473"/>
                </a:lnTo>
                <a:lnTo>
                  <a:pt x="1016346" y="5156168"/>
                </a:lnTo>
                <a:lnTo>
                  <a:pt x="952391" y="5012357"/>
                </a:lnTo>
                <a:lnTo>
                  <a:pt x="898752" y="4922958"/>
                </a:lnTo>
                <a:lnTo>
                  <a:pt x="898743" y="4922942"/>
                </a:lnTo>
                <a:lnTo>
                  <a:pt x="898733" y="4922927"/>
                </a:lnTo>
                <a:lnTo>
                  <a:pt x="876528" y="4885918"/>
                </a:lnTo>
                <a:cubicBezTo>
                  <a:pt x="846914" y="4801300"/>
                  <a:pt x="813067" y="4716683"/>
                  <a:pt x="783448" y="4632064"/>
                </a:cubicBezTo>
                <a:lnTo>
                  <a:pt x="703703" y="4371836"/>
                </a:lnTo>
                <a:lnTo>
                  <a:pt x="677518" y="4295977"/>
                </a:lnTo>
                <a:cubicBezTo>
                  <a:pt x="633148" y="4146823"/>
                  <a:pt x="595032" y="3994972"/>
                  <a:pt x="563468" y="3840737"/>
                </a:cubicBezTo>
                <a:lnTo>
                  <a:pt x="513030" y="3510255"/>
                </a:lnTo>
                <a:lnTo>
                  <a:pt x="512670" y="3519338"/>
                </a:lnTo>
                <a:cubicBezTo>
                  <a:pt x="512670" y="3540495"/>
                  <a:pt x="512670" y="3557419"/>
                  <a:pt x="516903" y="3587033"/>
                </a:cubicBezTo>
                <a:cubicBezTo>
                  <a:pt x="525365" y="3637804"/>
                  <a:pt x="533827" y="3688575"/>
                  <a:pt x="538056" y="3743579"/>
                </a:cubicBezTo>
                <a:cubicBezTo>
                  <a:pt x="546518" y="3798579"/>
                  <a:pt x="554979" y="3853583"/>
                  <a:pt x="563441" y="3904353"/>
                </a:cubicBezTo>
                <a:cubicBezTo>
                  <a:pt x="542289" y="3866273"/>
                  <a:pt x="533827" y="3815502"/>
                  <a:pt x="521132" y="3764731"/>
                </a:cubicBezTo>
                <a:cubicBezTo>
                  <a:pt x="512670" y="3709731"/>
                  <a:pt x="504209" y="3650499"/>
                  <a:pt x="491518" y="3587033"/>
                </a:cubicBezTo>
                <a:cubicBezTo>
                  <a:pt x="470361" y="3587033"/>
                  <a:pt x="466133" y="3587033"/>
                  <a:pt x="457671" y="3587033"/>
                </a:cubicBezTo>
                <a:cubicBezTo>
                  <a:pt x="453438" y="3540495"/>
                  <a:pt x="449209" y="3498186"/>
                  <a:pt x="436514" y="3426258"/>
                </a:cubicBezTo>
                <a:cubicBezTo>
                  <a:pt x="428052" y="3392411"/>
                  <a:pt x="415362" y="3358564"/>
                  <a:pt x="406900" y="3324717"/>
                </a:cubicBezTo>
                <a:cubicBezTo>
                  <a:pt x="398438" y="3290869"/>
                  <a:pt x="389976" y="3257022"/>
                  <a:pt x="381515" y="3227408"/>
                </a:cubicBezTo>
                <a:cubicBezTo>
                  <a:pt x="356129" y="3197790"/>
                  <a:pt x="334972" y="3176637"/>
                  <a:pt x="309587" y="3151252"/>
                </a:cubicBezTo>
                <a:cubicBezTo>
                  <a:pt x="301125" y="3151252"/>
                  <a:pt x="296896" y="3151252"/>
                  <a:pt x="288435" y="3151252"/>
                </a:cubicBezTo>
                <a:cubicBezTo>
                  <a:pt x="279973" y="3125866"/>
                  <a:pt x="271511" y="3087786"/>
                  <a:pt x="267278" y="3045477"/>
                </a:cubicBezTo>
                <a:cubicBezTo>
                  <a:pt x="263049" y="3003168"/>
                  <a:pt x="258816" y="2956630"/>
                  <a:pt x="258816" y="2910088"/>
                </a:cubicBezTo>
                <a:cubicBezTo>
                  <a:pt x="258816" y="2821242"/>
                  <a:pt x="263049" y="2740852"/>
                  <a:pt x="275740" y="2719700"/>
                </a:cubicBezTo>
                <a:cubicBezTo>
                  <a:pt x="279973" y="2694315"/>
                  <a:pt x="279973" y="2673158"/>
                  <a:pt x="284202" y="2652006"/>
                </a:cubicBezTo>
                <a:lnTo>
                  <a:pt x="298611" y="2605575"/>
                </a:lnTo>
                <a:lnTo>
                  <a:pt x="291606" y="2499693"/>
                </a:lnTo>
                <a:cubicBezTo>
                  <a:pt x="292663" y="2446808"/>
                  <a:pt x="296892" y="2391804"/>
                  <a:pt x="301125" y="2343147"/>
                </a:cubicBezTo>
                <a:lnTo>
                  <a:pt x="318049" y="2311419"/>
                </a:lnTo>
                <a:lnTo>
                  <a:pt x="318049" y="2292377"/>
                </a:lnTo>
                <a:cubicBezTo>
                  <a:pt x="309587" y="2317762"/>
                  <a:pt x="296896" y="2334686"/>
                  <a:pt x="284202" y="2355842"/>
                </a:cubicBezTo>
                <a:cubicBezTo>
                  <a:pt x="275740" y="2338919"/>
                  <a:pt x="263049" y="2330457"/>
                  <a:pt x="254587" y="2313533"/>
                </a:cubicBezTo>
                <a:cubicBezTo>
                  <a:pt x="237664" y="2288148"/>
                  <a:pt x="241892" y="2059679"/>
                  <a:pt x="199583" y="2237377"/>
                </a:cubicBezTo>
                <a:lnTo>
                  <a:pt x="189536" y="2177087"/>
                </a:lnTo>
                <a:lnTo>
                  <a:pt x="186893" y="2182373"/>
                </a:lnTo>
                <a:cubicBezTo>
                  <a:pt x="182660" y="2237377"/>
                  <a:pt x="174198" y="2296610"/>
                  <a:pt x="169969" y="2351609"/>
                </a:cubicBezTo>
                <a:cubicBezTo>
                  <a:pt x="165736" y="2406613"/>
                  <a:pt x="157274" y="2465846"/>
                  <a:pt x="157274" y="2520845"/>
                </a:cubicBezTo>
                <a:cubicBezTo>
                  <a:pt x="153046" y="2563154"/>
                  <a:pt x="148813" y="2609697"/>
                  <a:pt x="144584" y="2652006"/>
                </a:cubicBezTo>
                <a:lnTo>
                  <a:pt x="144584" y="2922779"/>
                </a:lnTo>
                <a:cubicBezTo>
                  <a:pt x="144584" y="2969321"/>
                  <a:pt x="144584" y="3015859"/>
                  <a:pt x="148813" y="3062401"/>
                </a:cubicBezTo>
                <a:cubicBezTo>
                  <a:pt x="153046" y="3108938"/>
                  <a:pt x="157274" y="3155481"/>
                  <a:pt x="157274" y="3202018"/>
                </a:cubicBezTo>
                <a:cubicBezTo>
                  <a:pt x="140351" y="3206251"/>
                  <a:pt x="144584" y="3362793"/>
                  <a:pt x="119198" y="3333179"/>
                </a:cubicBezTo>
                <a:cubicBezTo>
                  <a:pt x="114965" y="3333179"/>
                  <a:pt x="114965" y="3333179"/>
                  <a:pt x="110737" y="3333179"/>
                </a:cubicBezTo>
                <a:cubicBezTo>
                  <a:pt x="85351" y="3240099"/>
                  <a:pt x="85351" y="3159709"/>
                  <a:pt x="85351" y="3079324"/>
                </a:cubicBezTo>
                <a:cubicBezTo>
                  <a:pt x="85351" y="2998935"/>
                  <a:pt x="98042" y="2918550"/>
                  <a:pt x="85351" y="2817009"/>
                </a:cubicBezTo>
                <a:cubicBezTo>
                  <a:pt x="89580" y="2745081"/>
                  <a:pt x="98042" y="2681620"/>
                  <a:pt x="106504" y="2613925"/>
                </a:cubicBezTo>
                <a:lnTo>
                  <a:pt x="144566" y="2651983"/>
                </a:lnTo>
                <a:lnTo>
                  <a:pt x="110737" y="2609697"/>
                </a:lnTo>
                <a:cubicBezTo>
                  <a:pt x="102275" y="2567388"/>
                  <a:pt x="102275" y="2520845"/>
                  <a:pt x="102275" y="2457384"/>
                </a:cubicBezTo>
                <a:cubicBezTo>
                  <a:pt x="102275" y="2393918"/>
                  <a:pt x="106504" y="2317762"/>
                  <a:pt x="110737" y="2224682"/>
                </a:cubicBezTo>
                <a:cubicBezTo>
                  <a:pt x="110737" y="2203530"/>
                  <a:pt x="114965" y="2182373"/>
                  <a:pt x="114965" y="2161221"/>
                </a:cubicBezTo>
                <a:cubicBezTo>
                  <a:pt x="119198" y="2127373"/>
                  <a:pt x="123427" y="2089293"/>
                  <a:pt x="127660" y="2055446"/>
                </a:cubicBezTo>
                <a:cubicBezTo>
                  <a:pt x="144584" y="1996213"/>
                  <a:pt x="161508" y="1924290"/>
                  <a:pt x="178431" y="1865057"/>
                </a:cubicBezTo>
                <a:lnTo>
                  <a:pt x="203728" y="1738579"/>
                </a:lnTo>
                <a:lnTo>
                  <a:pt x="195355" y="1708512"/>
                </a:lnTo>
                <a:cubicBezTo>
                  <a:pt x="186893" y="1763516"/>
                  <a:pt x="174198" y="1814287"/>
                  <a:pt x="165736" y="1877748"/>
                </a:cubicBezTo>
                <a:cubicBezTo>
                  <a:pt x="148813" y="1936981"/>
                  <a:pt x="131889" y="2008908"/>
                  <a:pt x="114965" y="2068141"/>
                </a:cubicBezTo>
                <a:cubicBezTo>
                  <a:pt x="110737" y="2101988"/>
                  <a:pt x="106504" y="2140064"/>
                  <a:pt x="102275" y="2173911"/>
                </a:cubicBezTo>
                <a:cubicBezTo>
                  <a:pt x="102275" y="2195068"/>
                  <a:pt x="98042" y="2216220"/>
                  <a:pt x="98042" y="2237377"/>
                </a:cubicBezTo>
                <a:cubicBezTo>
                  <a:pt x="98042" y="2330457"/>
                  <a:pt x="93813" y="2406613"/>
                  <a:pt x="89580" y="2470075"/>
                </a:cubicBezTo>
                <a:cubicBezTo>
                  <a:pt x="89580" y="2533540"/>
                  <a:pt x="93813" y="2580078"/>
                  <a:pt x="98042" y="2622387"/>
                </a:cubicBezTo>
                <a:cubicBezTo>
                  <a:pt x="89580" y="2694315"/>
                  <a:pt x="81118" y="2757776"/>
                  <a:pt x="76889" y="2825470"/>
                </a:cubicBezTo>
                <a:cubicBezTo>
                  <a:pt x="89580" y="2927012"/>
                  <a:pt x="76889" y="3007401"/>
                  <a:pt x="76889" y="3087786"/>
                </a:cubicBezTo>
                <a:cubicBezTo>
                  <a:pt x="76889" y="3168175"/>
                  <a:pt x="76889" y="3248560"/>
                  <a:pt x="102275" y="3341640"/>
                </a:cubicBezTo>
                <a:cubicBezTo>
                  <a:pt x="102275" y="3341640"/>
                  <a:pt x="106504" y="3341640"/>
                  <a:pt x="110737" y="3341640"/>
                </a:cubicBezTo>
                <a:cubicBezTo>
                  <a:pt x="127660" y="3422030"/>
                  <a:pt x="144584" y="3498186"/>
                  <a:pt x="165736" y="3582805"/>
                </a:cubicBezTo>
                <a:cubicBezTo>
                  <a:pt x="169969" y="3637804"/>
                  <a:pt x="182660" y="3688575"/>
                  <a:pt x="195355" y="3781654"/>
                </a:cubicBezTo>
                <a:cubicBezTo>
                  <a:pt x="216507" y="3853583"/>
                  <a:pt x="237664" y="3921276"/>
                  <a:pt x="258816" y="3984738"/>
                </a:cubicBezTo>
                <a:cubicBezTo>
                  <a:pt x="268335" y="4105318"/>
                  <a:pt x="332592" y="4297296"/>
                  <a:pt x="358772" y="4421447"/>
                </a:cubicBezTo>
                <a:lnTo>
                  <a:pt x="367496" y="4505141"/>
                </a:lnTo>
                <a:lnTo>
                  <a:pt x="385748" y="4505141"/>
                </a:lnTo>
                <a:cubicBezTo>
                  <a:pt x="432285" y="4623607"/>
                  <a:pt x="461904" y="4687068"/>
                  <a:pt x="478828" y="4729378"/>
                </a:cubicBezTo>
                <a:cubicBezTo>
                  <a:pt x="499980" y="4771686"/>
                  <a:pt x="508442" y="4801305"/>
                  <a:pt x="512675" y="4843614"/>
                </a:cubicBezTo>
                <a:cubicBezTo>
                  <a:pt x="495751" y="4839381"/>
                  <a:pt x="474594" y="4797072"/>
                  <a:pt x="449209" y="4746301"/>
                </a:cubicBezTo>
                <a:cubicBezTo>
                  <a:pt x="423824" y="4695530"/>
                  <a:pt x="402671" y="4636297"/>
                  <a:pt x="381515" y="4593989"/>
                </a:cubicBezTo>
                <a:cubicBezTo>
                  <a:pt x="360362" y="4538989"/>
                  <a:pt x="398438" y="4691301"/>
                  <a:pt x="377286" y="4636297"/>
                </a:cubicBezTo>
                <a:lnTo>
                  <a:pt x="340476" y="4522194"/>
                </a:lnTo>
                <a:lnTo>
                  <a:pt x="313820" y="4526294"/>
                </a:lnTo>
                <a:cubicBezTo>
                  <a:pt x="301125" y="4492447"/>
                  <a:pt x="292663" y="4458599"/>
                  <a:pt x="284202" y="4428985"/>
                </a:cubicBezTo>
                <a:cubicBezTo>
                  <a:pt x="237664" y="4382443"/>
                  <a:pt x="203817" y="4285134"/>
                  <a:pt x="182660" y="4196284"/>
                </a:cubicBezTo>
                <a:cubicBezTo>
                  <a:pt x="161508" y="4107436"/>
                  <a:pt x="144584" y="4022818"/>
                  <a:pt x="119198" y="3988971"/>
                </a:cubicBezTo>
                <a:cubicBezTo>
                  <a:pt x="98042" y="3912815"/>
                  <a:pt x="98042" y="3832426"/>
                  <a:pt x="114965" y="3815502"/>
                </a:cubicBezTo>
                <a:cubicBezTo>
                  <a:pt x="106504" y="3747807"/>
                  <a:pt x="93813" y="3680113"/>
                  <a:pt x="85351" y="3612418"/>
                </a:cubicBezTo>
                <a:cubicBezTo>
                  <a:pt x="76889" y="3544724"/>
                  <a:pt x="72656" y="3477029"/>
                  <a:pt x="64195" y="3409335"/>
                </a:cubicBezTo>
                <a:cubicBezTo>
                  <a:pt x="47271" y="3358564"/>
                  <a:pt x="30347" y="3316255"/>
                  <a:pt x="17657" y="3261255"/>
                </a:cubicBezTo>
                <a:cubicBezTo>
                  <a:pt x="-7729" y="2973554"/>
                  <a:pt x="-11962" y="2639311"/>
                  <a:pt x="47271" y="2474308"/>
                </a:cubicBezTo>
                <a:cubicBezTo>
                  <a:pt x="51504" y="2402380"/>
                  <a:pt x="55733" y="2313533"/>
                  <a:pt x="76889" y="2271224"/>
                </a:cubicBezTo>
                <a:cubicBezTo>
                  <a:pt x="68428" y="2233144"/>
                  <a:pt x="59966" y="2199297"/>
                  <a:pt x="51504" y="2161221"/>
                </a:cubicBezTo>
                <a:cubicBezTo>
                  <a:pt x="59966" y="2089293"/>
                  <a:pt x="51504" y="1924290"/>
                  <a:pt x="102275" y="1856596"/>
                </a:cubicBezTo>
                <a:cubicBezTo>
                  <a:pt x="106504" y="1826977"/>
                  <a:pt x="110737" y="1805825"/>
                  <a:pt x="114965" y="1784668"/>
                </a:cubicBezTo>
                <a:cubicBezTo>
                  <a:pt x="123427" y="1678898"/>
                  <a:pt x="131889" y="1606970"/>
                  <a:pt x="148813" y="1539276"/>
                </a:cubicBezTo>
                <a:cubicBezTo>
                  <a:pt x="178431" y="1480043"/>
                  <a:pt x="216507" y="1382734"/>
                  <a:pt x="237664" y="1361578"/>
                </a:cubicBezTo>
                <a:cubicBezTo>
                  <a:pt x="258816" y="1408120"/>
                  <a:pt x="208045" y="1526585"/>
                  <a:pt x="216507" y="1602741"/>
                </a:cubicBezTo>
                <a:lnTo>
                  <a:pt x="237655" y="1561405"/>
                </a:lnTo>
                <a:lnTo>
                  <a:pt x="250354" y="1462591"/>
                </a:lnTo>
                <a:cubicBezTo>
                  <a:pt x="258816" y="1417634"/>
                  <a:pt x="265164" y="1376387"/>
                  <a:pt x="254587" y="1353116"/>
                </a:cubicBezTo>
                <a:cubicBezTo>
                  <a:pt x="267278" y="1302345"/>
                  <a:pt x="279973" y="1264264"/>
                  <a:pt x="292663" y="1213494"/>
                </a:cubicBezTo>
                <a:cubicBezTo>
                  <a:pt x="313820" y="1145799"/>
                  <a:pt x="330744" y="1073876"/>
                  <a:pt x="351896" y="1001948"/>
                </a:cubicBezTo>
                <a:cubicBezTo>
                  <a:pt x="373053" y="930025"/>
                  <a:pt x="398438" y="858098"/>
                  <a:pt x="423824" y="786174"/>
                </a:cubicBezTo>
                <a:lnTo>
                  <a:pt x="429212" y="780111"/>
                </a:lnTo>
                <a:lnTo>
                  <a:pt x="461904" y="608476"/>
                </a:lnTo>
                <a:cubicBezTo>
                  <a:pt x="478828" y="574629"/>
                  <a:pt x="495751" y="528087"/>
                  <a:pt x="508442" y="485778"/>
                </a:cubicBezTo>
                <a:cubicBezTo>
                  <a:pt x="525365" y="443469"/>
                  <a:pt x="546522" y="409622"/>
                  <a:pt x="563446" y="384236"/>
                </a:cubicBezTo>
                <a:cubicBezTo>
                  <a:pt x="601522" y="312313"/>
                  <a:pt x="631140" y="240385"/>
                  <a:pt x="673449" y="172691"/>
                </a:cubicBezTo>
                <a:cubicBezTo>
                  <a:pt x="688256" y="138844"/>
                  <a:pt x="703064" y="108171"/>
                  <a:pt x="717872" y="77497"/>
                </a:cubicBezTo>
                <a:lnTo>
                  <a:pt x="754037" y="0"/>
                </a:lnTo>
                <a:lnTo>
                  <a:pt x="1028695" y="0"/>
                </a:lnTo>
                <a:lnTo>
                  <a:pt x="986532" y="71149"/>
                </a:lnTo>
                <a:cubicBezTo>
                  <a:pt x="944223" y="151539"/>
                  <a:pt x="901914" y="231924"/>
                  <a:pt x="859605" y="308080"/>
                </a:cubicBezTo>
                <a:lnTo>
                  <a:pt x="721537" y="525648"/>
                </a:lnTo>
                <a:lnTo>
                  <a:pt x="719987" y="532320"/>
                </a:lnTo>
                <a:cubicBezTo>
                  <a:pt x="703063" y="570400"/>
                  <a:pt x="690368" y="616938"/>
                  <a:pt x="673445" y="659247"/>
                </a:cubicBezTo>
                <a:cubicBezTo>
                  <a:pt x="660754" y="684633"/>
                  <a:pt x="652292" y="701556"/>
                  <a:pt x="639597" y="718480"/>
                </a:cubicBezTo>
                <a:lnTo>
                  <a:pt x="631136" y="726942"/>
                </a:lnTo>
                <a:lnTo>
                  <a:pt x="593588" y="851755"/>
                </a:lnTo>
                <a:cubicBezTo>
                  <a:pt x="586717" y="883487"/>
                  <a:pt x="584598" y="906758"/>
                  <a:pt x="584598" y="925796"/>
                </a:cubicBezTo>
                <a:cubicBezTo>
                  <a:pt x="584598" y="963872"/>
                  <a:pt x="588827" y="989258"/>
                  <a:pt x="576136" y="1031567"/>
                </a:cubicBezTo>
                <a:cubicBezTo>
                  <a:pt x="554979" y="1090800"/>
                  <a:pt x="538056" y="1145803"/>
                  <a:pt x="516903" y="1205036"/>
                </a:cubicBezTo>
                <a:cubicBezTo>
                  <a:pt x="499980" y="1264269"/>
                  <a:pt x="478823" y="1319268"/>
                  <a:pt x="461900" y="1378501"/>
                </a:cubicBezTo>
                <a:cubicBezTo>
                  <a:pt x="440747" y="1467352"/>
                  <a:pt x="423824" y="1547737"/>
                  <a:pt x="402667" y="1632355"/>
                </a:cubicBezTo>
                <a:cubicBezTo>
                  <a:pt x="389976" y="1712745"/>
                  <a:pt x="381515" y="1788901"/>
                  <a:pt x="368820" y="1865057"/>
                </a:cubicBezTo>
                <a:cubicBezTo>
                  <a:pt x="356129" y="1941214"/>
                  <a:pt x="351896" y="2021599"/>
                  <a:pt x="347667" y="2097755"/>
                </a:cubicBezTo>
                <a:cubicBezTo>
                  <a:pt x="360358" y="2038522"/>
                  <a:pt x="368820" y="1983523"/>
                  <a:pt x="377281" y="1936981"/>
                </a:cubicBezTo>
                <a:lnTo>
                  <a:pt x="380027" y="1923713"/>
                </a:lnTo>
                <a:lnTo>
                  <a:pt x="385743" y="1860824"/>
                </a:lnTo>
                <a:cubicBezTo>
                  <a:pt x="398438" y="1784668"/>
                  <a:pt x="406900" y="1704283"/>
                  <a:pt x="419590" y="1628127"/>
                </a:cubicBezTo>
                <a:lnTo>
                  <a:pt x="430189" y="1631662"/>
                </a:lnTo>
                <a:lnTo>
                  <a:pt x="431108" y="1627731"/>
                </a:lnTo>
                <a:lnTo>
                  <a:pt x="419595" y="1623894"/>
                </a:lnTo>
                <a:cubicBezTo>
                  <a:pt x="440747" y="1535042"/>
                  <a:pt x="457671" y="1454657"/>
                  <a:pt x="478828" y="1370039"/>
                </a:cubicBezTo>
                <a:cubicBezTo>
                  <a:pt x="495751" y="1310807"/>
                  <a:pt x="512675" y="1251574"/>
                  <a:pt x="533827" y="1196570"/>
                </a:cubicBezTo>
                <a:lnTo>
                  <a:pt x="592789" y="1023900"/>
                </a:lnTo>
                <a:lnTo>
                  <a:pt x="588831" y="1023105"/>
                </a:lnTo>
                <a:cubicBezTo>
                  <a:pt x="601522" y="980796"/>
                  <a:pt x="597293" y="955411"/>
                  <a:pt x="597293" y="917335"/>
                </a:cubicBezTo>
                <a:cubicBezTo>
                  <a:pt x="597293" y="879254"/>
                  <a:pt x="601522" y="824255"/>
                  <a:pt x="643831" y="718480"/>
                </a:cubicBezTo>
                <a:cubicBezTo>
                  <a:pt x="652292" y="701556"/>
                  <a:pt x="660754" y="680404"/>
                  <a:pt x="677678" y="659247"/>
                </a:cubicBezTo>
                <a:lnTo>
                  <a:pt x="678815" y="656156"/>
                </a:lnTo>
                <a:lnTo>
                  <a:pt x="724220" y="532320"/>
                </a:lnTo>
                <a:cubicBezTo>
                  <a:pt x="770758" y="456164"/>
                  <a:pt x="813067" y="384241"/>
                  <a:pt x="863838" y="312313"/>
                </a:cubicBezTo>
                <a:cubicBezTo>
                  <a:pt x="906147" y="231928"/>
                  <a:pt x="944227" y="151539"/>
                  <a:pt x="990765" y="75382"/>
                </a:cubicBezTo>
                <a:cubicBezTo>
                  <a:pt x="1001343" y="58459"/>
                  <a:pt x="1012979" y="39420"/>
                  <a:pt x="1024614" y="19852"/>
                </a:cubicBezTo>
                <a:lnTo>
                  <a:pt x="1036060" y="0"/>
                </a:lnTo>
                <a:lnTo>
                  <a:pt x="1150037" y="0"/>
                </a:lnTo>
                <a:lnTo>
                  <a:pt x="1075780" y="117164"/>
                </a:lnTo>
                <a:cubicBezTo>
                  <a:pt x="975428" y="298827"/>
                  <a:pt x="897685" y="499531"/>
                  <a:pt x="796143" y="655019"/>
                </a:cubicBezTo>
                <a:cubicBezTo>
                  <a:pt x="779220" y="710018"/>
                  <a:pt x="762296" y="769251"/>
                  <a:pt x="741139" y="828483"/>
                </a:cubicBezTo>
                <a:cubicBezTo>
                  <a:pt x="719987" y="887716"/>
                  <a:pt x="707292" y="946949"/>
                  <a:pt x="690368" y="1006181"/>
                </a:cubicBezTo>
                <a:cubicBezTo>
                  <a:pt x="648059" y="1133109"/>
                  <a:pt x="584598" y="1268497"/>
                  <a:pt x="580365" y="1378501"/>
                </a:cubicBezTo>
                <a:cubicBezTo>
                  <a:pt x="554979" y="1463119"/>
                  <a:pt x="529594" y="1547737"/>
                  <a:pt x="508442" y="1632355"/>
                </a:cubicBezTo>
                <a:cubicBezTo>
                  <a:pt x="495747" y="1695821"/>
                  <a:pt x="487285" y="1759283"/>
                  <a:pt x="474594" y="1822748"/>
                </a:cubicBezTo>
                <a:lnTo>
                  <a:pt x="457671" y="1920057"/>
                </a:lnTo>
                <a:cubicBezTo>
                  <a:pt x="453438" y="1953904"/>
                  <a:pt x="449209" y="1983523"/>
                  <a:pt x="444976" y="2017370"/>
                </a:cubicBezTo>
                <a:cubicBezTo>
                  <a:pt x="432285" y="2106217"/>
                  <a:pt x="415362" y="2190835"/>
                  <a:pt x="406900" y="2279686"/>
                </a:cubicBezTo>
                <a:cubicBezTo>
                  <a:pt x="402667" y="2334686"/>
                  <a:pt x="398438" y="2381228"/>
                  <a:pt x="394205" y="2440460"/>
                </a:cubicBezTo>
                <a:cubicBezTo>
                  <a:pt x="398438" y="2482769"/>
                  <a:pt x="406900" y="2525078"/>
                  <a:pt x="415362" y="2609697"/>
                </a:cubicBezTo>
                <a:lnTo>
                  <a:pt x="425276" y="2517483"/>
                </a:lnTo>
                <a:lnTo>
                  <a:pt x="423824" y="2486998"/>
                </a:lnTo>
                <a:cubicBezTo>
                  <a:pt x="428052" y="2427765"/>
                  <a:pt x="436514" y="2364300"/>
                  <a:pt x="440747" y="2309300"/>
                </a:cubicBezTo>
                <a:cubicBezTo>
                  <a:pt x="449209" y="2220449"/>
                  <a:pt x="466133" y="2135831"/>
                  <a:pt x="478823" y="2046984"/>
                </a:cubicBezTo>
                <a:lnTo>
                  <a:pt x="509024" y="2010743"/>
                </a:lnTo>
                <a:lnTo>
                  <a:pt x="552878" y="1717258"/>
                </a:lnTo>
                <a:lnTo>
                  <a:pt x="550751" y="1666203"/>
                </a:lnTo>
                <a:lnTo>
                  <a:pt x="592549" y="1546374"/>
                </a:lnTo>
                <a:lnTo>
                  <a:pt x="617419" y="1445769"/>
                </a:lnTo>
                <a:lnTo>
                  <a:pt x="609983" y="1463119"/>
                </a:lnTo>
                <a:cubicBezTo>
                  <a:pt x="601522" y="1458891"/>
                  <a:pt x="593060" y="1454657"/>
                  <a:pt x="584598" y="1454657"/>
                </a:cubicBezTo>
                <a:cubicBezTo>
                  <a:pt x="563441" y="1509661"/>
                  <a:pt x="542289" y="1573123"/>
                  <a:pt x="521132" y="1636589"/>
                </a:cubicBezTo>
                <a:cubicBezTo>
                  <a:pt x="521132" y="1666203"/>
                  <a:pt x="521132" y="1700050"/>
                  <a:pt x="525365" y="1738130"/>
                </a:cubicBezTo>
                <a:cubicBezTo>
                  <a:pt x="512670" y="1805825"/>
                  <a:pt x="504209" y="1865057"/>
                  <a:pt x="495747" y="1932752"/>
                </a:cubicBezTo>
                <a:cubicBezTo>
                  <a:pt x="495747" y="1941214"/>
                  <a:pt x="491518" y="1953904"/>
                  <a:pt x="491518" y="1966599"/>
                </a:cubicBezTo>
                <a:cubicBezTo>
                  <a:pt x="474594" y="1983523"/>
                  <a:pt x="466133" y="2000446"/>
                  <a:pt x="449209" y="2017370"/>
                </a:cubicBezTo>
                <a:cubicBezTo>
                  <a:pt x="453438" y="1983523"/>
                  <a:pt x="457671" y="1953904"/>
                  <a:pt x="461900" y="1920057"/>
                </a:cubicBezTo>
                <a:lnTo>
                  <a:pt x="478823" y="1822748"/>
                </a:lnTo>
                <a:cubicBezTo>
                  <a:pt x="491518" y="1759283"/>
                  <a:pt x="499980" y="1695821"/>
                  <a:pt x="512670" y="1632355"/>
                </a:cubicBezTo>
                <a:cubicBezTo>
                  <a:pt x="538056" y="1547737"/>
                  <a:pt x="563441" y="1463119"/>
                  <a:pt x="584598" y="1378501"/>
                </a:cubicBezTo>
                <a:cubicBezTo>
                  <a:pt x="588827" y="1268497"/>
                  <a:pt x="652292" y="1137342"/>
                  <a:pt x="694601" y="1006181"/>
                </a:cubicBezTo>
                <a:cubicBezTo>
                  <a:pt x="711525" y="946949"/>
                  <a:pt x="724216" y="887716"/>
                  <a:pt x="745372" y="828483"/>
                </a:cubicBezTo>
                <a:cubicBezTo>
                  <a:pt x="762296" y="769251"/>
                  <a:pt x="783448" y="714251"/>
                  <a:pt x="800372" y="655019"/>
                </a:cubicBezTo>
                <a:cubicBezTo>
                  <a:pt x="901914" y="499531"/>
                  <a:pt x="977278" y="298827"/>
                  <a:pt x="1078224" y="117164"/>
                </a:cubicBezTo>
                <a:lnTo>
                  <a:pt x="1153691" y="0"/>
                </a:lnTo>
                <a:lnTo>
                  <a:pt x="8262739" y="0"/>
                </a:lnTo>
                <a:close/>
              </a:path>
            </a:pathLst>
          </a:cu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100000">
                <a:schemeClr val="accent1">
                  <a:alpha val="75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 noProof="0"/>
          </a:p>
        </p:txBody>
      </p:sp>
      <p:sp>
        <p:nvSpPr>
          <p:cNvPr id="29" name="Freeform: Shape 28">
            <a:extLst>
              <a:ext uri="{FF2B5EF4-FFF2-40B4-BE49-F238E27FC236}">
                <a16:creationId xmlns:a16="http://schemas.microsoft.com/office/drawing/2014/main" id="{02894F00-529A-4A7B-8733-0A594CEA18B1}"/>
              </a:ext>
            </a:extLst>
          </p:cNvPr>
          <p:cNvSpPr/>
          <p:nvPr userDrawn="1"/>
        </p:nvSpPr>
        <p:spPr>
          <a:xfrm rot="900000">
            <a:off x="-731331" y="24786"/>
            <a:ext cx="7308033" cy="7484336"/>
          </a:xfrm>
          <a:custGeom>
            <a:avLst/>
            <a:gdLst>
              <a:gd name="connsiteX0" fmla="*/ 6913876 w 7308033"/>
              <a:gd name="connsiteY0" fmla="*/ 5776530 h 7484336"/>
              <a:gd name="connsiteX1" fmla="*/ 6875166 w 7308033"/>
              <a:gd name="connsiteY1" fmla="*/ 5892655 h 7484336"/>
              <a:gd name="connsiteX2" fmla="*/ 6806682 w 7308033"/>
              <a:gd name="connsiteY2" fmla="*/ 6017714 h 7484336"/>
              <a:gd name="connsiteX3" fmla="*/ 6771323 w 7308033"/>
              <a:gd name="connsiteY3" fmla="*/ 6086199 h 7484336"/>
              <a:gd name="connsiteX4" fmla="*/ 6757742 w 7308033"/>
              <a:gd name="connsiteY4" fmla="*/ 6110614 h 7484336"/>
              <a:gd name="connsiteX5" fmla="*/ 6727685 w 7308033"/>
              <a:gd name="connsiteY5" fmla="*/ 6118668 h 7484336"/>
              <a:gd name="connsiteX6" fmla="*/ 6753086 w 7308033"/>
              <a:gd name="connsiteY6" fmla="*/ 6059400 h 7484336"/>
              <a:gd name="connsiteX7" fmla="*/ 6779882 w 7308033"/>
              <a:gd name="connsiteY7" fmla="*/ 6014738 h 7484336"/>
              <a:gd name="connsiteX8" fmla="*/ 6815614 w 7308033"/>
              <a:gd name="connsiteY8" fmla="*/ 5955186 h 7484336"/>
              <a:gd name="connsiteX9" fmla="*/ 6848369 w 7308033"/>
              <a:gd name="connsiteY9" fmla="*/ 5895635 h 7484336"/>
              <a:gd name="connsiteX10" fmla="*/ 6913876 w 7308033"/>
              <a:gd name="connsiteY10" fmla="*/ 5776530 h 7484336"/>
              <a:gd name="connsiteX11" fmla="*/ 6721144 w 7308033"/>
              <a:gd name="connsiteY11" fmla="*/ 5521292 h 7484336"/>
              <a:gd name="connsiteX12" fmla="*/ 6648868 w 7308033"/>
              <a:gd name="connsiteY12" fmla="*/ 5648492 h 7484336"/>
              <a:gd name="connsiteX13" fmla="*/ 6647540 w 7308033"/>
              <a:gd name="connsiteY13" fmla="*/ 5651550 h 7484336"/>
              <a:gd name="connsiteX14" fmla="*/ 6720331 w 7308033"/>
              <a:gd name="connsiteY14" fmla="*/ 5523433 h 7484336"/>
              <a:gd name="connsiteX15" fmla="*/ 7114698 w 7308033"/>
              <a:gd name="connsiteY15" fmla="*/ 4793131 h 7484336"/>
              <a:gd name="connsiteX16" fmla="*/ 7113630 w 7308033"/>
              <a:gd name="connsiteY16" fmla="*/ 4798399 h 7484336"/>
              <a:gd name="connsiteX17" fmla="*/ 7122304 w 7308033"/>
              <a:gd name="connsiteY17" fmla="*/ 4808811 h 7484336"/>
              <a:gd name="connsiteX18" fmla="*/ 7149104 w 7308033"/>
              <a:gd name="connsiteY18" fmla="*/ 4838587 h 7484336"/>
              <a:gd name="connsiteX19" fmla="*/ 7157044 w 7308033"/>
              <a:gd name="connsiteY19" fmla="*/ 4831309 h 7484336"/>
              <a:gd name="connsiteX20" fmla="*/ 7159029 w 7308033"/>
              <a:gd name="connsiteY20" fmla="*/ 4829985 h 7484336"/>
              <a:gd name="connsiteX21" fmla="*/ 7166970 w 7308033"/>
              <a:gd name="connsiteY21" fmla="*/ 4826677 h 7484336"/>
              <a:gd name="connsiteX22" fmla="*/ 7167420 w 7308033"/>
              <a:gd name="connsiteY22" fmla="*/ 4824391 h 7484336"/>
              <a:gd name="connsiteX23" fmla="*/ 7159029 w 7308033"/>
              <a:gd name="connsiteY23" fmla="*/ 4829985 h 7484336"/>
              <a:gd name="connsiteX24" fmla="*/ 7158037 w 7308033"/>
              <a:gd name="connsiteY24" fmla="*/ 4830399 h 7484336"/>
              <a:gd name="connsiteX25" fmla="*/ 7157044 w 7308033"/>
              <a:gd name="connsiteY25" fmla="*/ 4831309 h 7484336"/>
              <a:gd name="connsiteX26" fmla="*/ 7155060 w 7308033"/>
              <a:gd name="connsiteY26" fmla="*/ 4832632 h 7484336"/>
              <a:gd name="connsiteX27" fmla="*/ 7125284 w 7308033"/>
              <a:gd name="connsiteY27" fmla="*/ 4805832 h 7484336"/>
              <a:gd name="connsiteX28" fmla="*/ 7152080 w 7308033"/>
              <a:gd name="connsiteY28" fmla="*/ 4391948 h 7484336"/>
              <a:gd name="connsiteX29" fmla="*/ 7117409 w 7308033"/>
              <a:gd name="connsiteY29" fmla="*/ 4536420 h 7484336"/>
              <a:gd name="connsiteX30" fmla="*/ 7117412 w 7308033"/>
              <a:gd name="connsiteY30" fmla="*/ 4536420 h 7484336"/>
              <a:gd name="connsiteX31" fmla="*/ 7152083 w 7308033"/>
              <a:gd name="connsiteY31" fmla="*/ 4391952 h 7484336"/>
              <a:gd name="connsiteX32" fmla="*/ 7178880 w 7308033"/>
              <a:gd name="connsiteY32" fmla="*/ 4362173 h 7484336"/>
              <a:gd name="connsiteX33" fmla="*/ 7161015 w 7308033"/>
              <a:gd name="connsiteY33" fmla="*/ 4400883 h 7484336"/>
              <a:gd name="connsiteX34" fmla="*/ 7156923 w 7308033"/>
              <a:gd name="connsiteY34" fmla="*/ 4482020 h 7484336"/>
              <a:gd name="connsiteX35" fmla="*/ 7155060 w 7308033"/>
              <a:gd name="connsiteY35" fmla="*/ 4558694 h 7484336"/>
              <a:gd name="connsiteX36" fmla="*/ 7125284 w 7308033"/>
              <a:gd name="connsiteY36" fmla="*/ 4650316 h 7484336"/>
              <a:gd name="connsiteX37" fmla="*/ 7125283 w 7308033"/>
              <a:gd name="connsiteY37" fmla="*/ 4660782 h 7484336"/>
              <a:gd name="connsiteX38" fmla="*/ 7161015 w 7308033"/>
              <a:gd name="connsiteY38" fmla="*/ 4558693 h 7484336"/>
              <a:gd name="connsiteX39" fmla="*/ 7166970 w 7308033"/>
              <a:gd name="connsiteY39" fmla="*/ 4400880 h 7484336"/>
              <a:gd name="connsiteX40" fmla="*/ 7180853 w 7308033"/>
              <a:gd name="connsiteY40" fmla="*/ 4370804 h 7484336"/>
              <a:gd name="connsiteX41" fmla="*/ 7050842 w 7308033"/>
              <a:gd name="connsiteY41" fmla="*/ 4234134 h 7484336"/>
              <a:gd name="connsiteX42" fmla="*/ 7031332 w 7308033"/>
              <a:gd name="connsiteY42" fmla="*/ 4280253 h 7484336"/>
              <a:gd name="connsiteX43" fmla="*/ 7024045 w 7308033"/>
              <a:gd name="connsiteY43" fmla="*/ 4347286 h 7484336"/>
              <a:gd name="connsiteX44" fmla="*/ 7014651 w 7308033"/>
              <a:gd name="connsiteY44" fmla="*/ 4315972 h 7484336"/>
              <a:gd name="connsiteX45" fmla="*/ 7011215 w 7308033"/>
              <a:gd name="connsiteY45" fmla="*/ 4320392 h 7484336"/>
              <a:gd name="connsiteX46" fmla="*/ 7021069 w 7308033"/>
              <a:gd name="connsiteY46" fmla="*/ 4353241 h 7484336"/>
              <a:gd name="connsiteX47" fmla="*/ 7015114 w 7308033"/>
              <a:gd name="connsiteY47" fmla="*/ 4400882 h 7484336"/>
              <a:gd name="connsiteX48" fmla="*/ 7027025 w 7308033"/>
              <a:gd name="connsiteY48" fmla="*/ 4439590 h 7484336"/>
              <a:gd name="connsiteX49" fmla="*/ 7036255 w 7308033"/>
              <a:gd name="connsiteY49" fmla="*/ 4439077 h 7484336"/>
              <a:gd name="connsiteX50" fmla="*/ 7030001 w 7308033"/>
              <a:gd name="connsiteY50" fmla="*/ 4418745 h 7484336"/>
              <a:gd name="connsiteX51" fmla="*/ 7035955 w 7308033"/>
              <a:gd name="connsiteY51" fmla="*/ 4371104 h 7484336"/>
              <a:gd name="connsiteX52" fmla="*/ 7050842 w 7308033"/>
              <a:gd name="connsiteY52" fmla="*/ 4234134 h 7484336"/>
              <a:gd name="connsiteX53" fmla="*/ 7300963 w 7308033"/>
              <a:gd name="connsiteY53" fmla="*/ 4153741 h 7484336"/>
              <a:gd name="connsiteX54" fmla="*/ 7306918 w 7308033"/>
              <a:gd name="connsiteY54" fmla="*/ 4156717 h 7484336"/>
              <a:gd name="connsiteX55" fmla="*/ 7303939 w 7308033"/>
              <a:gd name="connsiteY55" fmla="*/ 4281775 h 7484336"/>
              <a:gd name="connsiteX56" fmla="*/ 7306918 w 7308033"/>
              <a:gd name="connsiteY56" fmla="*/ 4368127 h 7484336"/>
              <a:gd name="connsiteX57" fmla="*/ 7297984 w 7308033"/>
              <a:gd name="connsiteY57" fmla="*/ 4525938 h 7484336"/>
              <a:gd name="connsiteX58" fmla="*/ 7289052 w 7308033"/>
              <a:gd name="connsiteY58" fmla="*/ 4615266 h 7484336"/>
              <a:gd name="connsiteX59" fmla="*/ 7262253 w 7308033"/>
              <a:gd name="connsiteY59" fmla="*/ 4746280 h 7484336"/>
              <a:gd name="connsiteX60" fmla="*/ 7253322 w 7308033"/>
              <a:gd name="connsiteY60" fmla="*/ 4856452 h 7484336"/>
              <a:gd name="connsiteX61" fmla="*/ 7208656 w 7308033"/>
              <a:gd name="connsiteY61" fmla="*/ 5058929 h 7484336"/>
              <a:gd name="connsiteX62" fmla="*/ 7166969 w 7308033"/>
              <a:gd name="connsiteY62" fmla="*/ 5234606 h 7484336"/>
              <a:gd name="connsiteX63" fmla="*/ 7092532 w 7308033"/>
              <a:gd name="connsiteY63" fmla="*/ 5267360 h 7484336"/>
              <a:gd name="connsiteX64" fmla="*/ 7098487 w 7308033"/>
              <a:gd name="connsiteY64" fmla="*/ 5249495 h 7484336"/>
              <a:gd name="connsiteX65" fmla="*/ 7110397 w 7308033"/>
              <a:gd name="connsiteY65" fmla="*/ 5124436 h 7484336"/>
              <a:gd name="connsiteX66" fmla="*/ 7155060 w 7308033"/>
              <a:gd name="connsiteY66" fmla="*/ 4993422 h 7484336"/>
              <a:gd name="connsiteX67" fmla="*/ 7190791 w 7308033"/>
              <a:gd name="connsiteY67" fmla="*/ 4972581 h 7484336"/>
              <a:gd name="connsiteX68" fmla="*/ 7190791 w 7308033"/>
              <a:gd name="connsiteY68" fmla="*/ 4972577 h 7484336"/>
              <a:gd name="connsiteX69" fmla="*/ 7229501 w 7308033"/>
              <a:gd name="connsiteY69" fmla="*/ 4746280 h 7484336"/>
              <a:gd name="connsiteX70" fmla="*/ 7250343 w 7308033"/>
              <a:gd name="connsiteY70" fmla="*/ 4639087 h 7484336"/>
              <a:gd name="connsiteX71" fmla="*/ 7268208 w 7308033"/>
              <a:gd name="connsiteY71" fmla="*/ 4528918 h 7484336"/>
              <a:gd name="connsiteX72" fmla="*/ 7283097 w 7308033"/>
              <a:gd name="connsiteY72" fmla="*/ 4424700 h 7484336"/>
              <a:gd name="connsiteX73" fmla="*/ 7289052 w 7308033"/>
              <a:gd name="connsiteY73" fmla="*/ 4326441 h 7484336"/>
              <a:gd name="connsiteX74" fmla="*/ 7292029 w 7308033"/>
              <a:gd name="connsiteY74" fmla="*/ 4243069 h 7484336"/>
              <a:gd name="connsiteX75" fmla="*/ 7297984 w 7308033"/>
              <a:gd name="connsiteY75" fmla="*/ 4198403 h 7484336"/>
              <a:gd name="connsiteX76" fmla="*/ 7300963 w 7308033"/>
              <a:gd name="connsiteY76" fmla="*/ 4153741 h 7484336"/>
              <a:gd name="connsiteX77" fmla="*/ 4874223 w 7308033"/>
              <a:gd name="connsiteY77" fmla="*/ 452594 h 7484336"/>
              <a:gd name="connsiteX78" fmla="*/ 5026078 w 7308033"/>
              <a:gd name="connsiteY78" fmla="*/ 521077 h 7484336"/>
              <a:gd name="connsiteX79" fmla="*/ 5091585 w 7308033"/>
              <a:gd name="connsiteY79" fmla="*/ 574674 h 7484336"/>
              <a:gd name="connsiteX80" fmla="*/ 4945685 w 7308033"/>
              <a:gd name="connsiteY80" fmla="*/ 503212 h 7484336"/>
              <a:gd name="connsiteX81" fmla="*/ 4874223 w 7308033"/>
              <a:gd name="connsiteY81" fmla="*/ 452594 h 7484336"/>
              <a:gd name="connsiteX82" fmla="*/ 4379943 w 7308033"/>
              <a:gd name="connsiteY82" fmla="*/ 235228 h 7484336"/>
              <a:gd name="connsiteX83" fmla="*/ 4499046 w 7308033"/>
              <a:gd name="connsiteY83" fmla="*/ 262025 h 7484336"/>
              <a:gd name="connsiteX84" fmla="*/ 4665792 w 7308033"/>
              <a:gd name="connsiteY84" fmla="*/ 345398 h 7484336"/>
              <a:gd name="connsiteX85" fmla="*/ 4379943 w 7308033"/>
              <a:gd name="connsiteY85" fmla="*/ 235228 h 7484336"/>
              <a:gd name="connsiteX86" fmla="*/ 3998811 w 7308033"/>
              <a:gd name="connsiteY86" fmla="*/ 128035 h 7484336"/>
              <a:gd name="connsiteX87" fmla="*/ 4120890 w 7308033"/>
              <a:gd name="connsiteY87" fmla="*/ 136966 h 7484336"/>
              <a:gd name="connsiteX88" fmla="*/ 4269770 w 7308033"/>
              <a:gd name="connsiteY88" fmla="*/ 196518 h 7484336"/>
              <a:gd name="connsiteX89" fmla="*/ 4085159 w 7308033"/>
              <a:gd name="connsiteY89" fmla="*/ 163766 h 7484336"/>
              <a:gd name="connsiteX90" fmla="*/ 3998811 w 7308033"/>
              <a:gd name="connsiteY90" fmla="*/ 128035 h 7484336"/>
              <a:gd name="connsiteX91" fmla="*/ 550622 w 7308033"/>
              <a:gd name="connsiteY91" fmla="*/ 992975 h 7484336"/>
              <a:gd name="connsiteX92" fmla="*/ 535712 w 7308033"/>
              <a:gd name="connsiteY92" fmla="*/ 999512 h 7484336"/>
              <a:gd name="connsiteX93" fmla="*/ 516599 w 7308033"/>
              <a:gd name="connsiteY93" fmla="*/ 1006608 h 7484336"/>
              <a:gd name="connsiteX94" fmla="*/ 512050 w 7308033"/>
              <a:gd name="connsiteY94" fmla="*/ 1012379 h 7484336"/>
              <a:gd name="connsiteX95" fmla="*/ 479295 w 7308033"/>
              <a:gd name="connsiteY95" fmla="*/ 1042154 h 7484336"/>
              <a:gd name="connsiteX96" fmla="*/ 395923 w 7308033"/>
              <a:gd name="connsiteY96" fmla="*/ 1095751 h 7484336"/>
              <a:gd name="connsiteX97" fmla="*/ 339350 w 7308033"/>
              <a:gd name="connsiteY97" fmla="*/ 1158282 h 7484336"/>
              <a:gd name="connsiteX98" fmla="*/ 285753 w 7308033"/>
              <a:gd name="connsiteY98" fmla="*/ 1220810 h 7484336"/>
              <a:gd name="connsiteX99" fmla="*/ 250022 w 7308033"/>
              <a:gd name="connsiteY99" fmla="*/ 1253565 h 7484336"/>
              <a:gd name="connsiteX100" fmla="*/ 248809 w 7308033"/>
              <a:gd name="connsiteY100" fmla="*/ 1252046 h 7484336"/>
              <a:gd name="connsiteX101" fmla="*/ 215035 w 7308033"/>
              <a:gd name="connsiteY101" fmla="*/ 1292647 h 7484336"/>
              <a:gd name="connsiteX102" fmla="*/ 157715 w 7308033"/>
              <a:gd name="connsiteY102" fmla="*/ 1363738 h 7484336"/>
              <a:gd name="connsiteX103" fmla="*/ 65411 w 7308033"/>
              <a:gd name="connsiteY103" fmla="*/ 1464976 h 7484336"/>
              <a:gd name="connsiteX104" fmla="*/ 80298 w 7308033"/>
              <a:gd name="connsiteY104" fmla="*/ 1482838 h 7484336"/>
              <a:gd name="connsiteX105" fmla="*/ 80582 w 7308033"/>
              <a:gd name="connsiteY105" fmla="*/ 1482588 h 7484336"/>
              <a:gd name="connsiteX106" fmla="*/ 68387 w 7308033"/>
              <a:gd name="connsiteY106" fmla="*/ 1467952 h 7484336"/>
              <a:gd name="connsiteX107" fmla="*/ 160691 w 7308033"/>
              <a:gd name="connsiteY107" fmla="*/ 1366714 h 7484336"/>
              <a:gd name="connsiteX108" fmla="*/ 252998 w 7308033"/>
              <a:gd name="connsiteY108" fmla="*/ 1253565 h 7484336"/>
              <a:gd name="connsiteX109" fmla="*/ 288729 w 7308033"/>
              <a:gd name="connsiteY109" fmla="*/ 1220813 h 7484336"/>
              <a:gd name="connsiteX110" fmla="*/ 342326 w 7308033"/>
              <a:gd name="connsiteY110" fmla="*/ 1158282 h 7484336"/>
              <a:gd name="connsiteX111" fmla="*/ 398899 w 7308033"/>
              <a:gd name="connsiteY111" fmla="*/ 1095754 h 7484336"/>
              <a:gd name="connsiteX112" fmla="*/ 482271 w 7308033"/>
              <a:gd name="connsiteY112" fmla="*/ 1042158 h 7484336"/>
              <a:gd name="connsiteX113" fmla="*/ 515026 w 7308033"/>
              <a:gd name="connsiteY113" fmla="*/ 1012382 h 7484336"/>
              <a:gd name="connsiteX114" fmla="*/ 550758 w 7308033"/>
              <a:gd name="connsiteY114" fmla="*/ 998983 h 7484336"/>
              <a:gd name="connsiteX115" fmla="*/ 562036 w 7308033"/>
              <a:gd name="connsiteY115" fmla="*/ 995482 h 7484336"/>
              <a:gd name="connsiteX116" fmla="*/ 561411 w 7308033"/>
              <a:gd name="connsiteY116" fmla="*/ 990559 h 7484336"/>
              <a:gd name="connsiteX117" fmla="*/ 550622 w 7308033"/>
              <a:gd name="connsiteY117" fmla="*/ 992975 h 7484336"/>
              <a:gd name="connsiteX118" fmla="*/ 3599813 w 7308033"/>
              <a:gd name="connsiteY118" fmla="*/ 151856 h 7484336"/>
              <a:gd name="connsiteX119" fmla="*/ 3652293 w 7308033"/>
              <a:gd name="connsiteY119" fmla="*/ 151484 h 7484336"/>
              <a:gd name="connsiteX120" fmla="*/ 3715937 w 7308033"/>
              <a:gd name="connsiteY120" fmla="*/ 157811 h 7484336"/>
              <a:gd name="connsiteX121" fmla="*/ 3802289 w 7308033"/>
              <a:gd name="connsiteY121" fmla="*/ 187587 h 7484336"/>
              <a:gd name="connsiteX122" fmla="*/ 3736782 w 7308033"/>
              <a:gd name="connsiteY122" fmla="*/ 178656 h 7484336"/>
              <a:gd name="connsiteX123" fmla="*/ 3599813 w 7308033"/>
              <a:gd name="connsiteY123" fmla="*/ 151856 h 7484336"/>
              <a:gd name="connsiteX124" fmla="*/ 1994473 w 7308033"/>
              <a:gd name="connsiteY124" fmla="*/ 334850 h 7484336"/>
              <a:gd name="connsiteX125" fmla="*/ 1968092 w 7308033"/>
              <a:gd name="connsiteY125" fmla="*/ 345401 h 7484336"/>
              <a:gd name="connsiteX126" fmla="*/ 1786460 w 7308033"/>
              <a:gd name="connsiteY126" fmla="*/ 407929 h 7484336"/>
              <a:gd name="connsiteX127" fmla="*/ 1607805 w 7308033"/>
              <a:gd name="connsiteY127" fmla="*/ 479391 h 7484336"/>
              <a:gd name="connsiteX128" fmla="*/ 1482746 w 7308033"/>
              <a:gd name="connsiteY128" fmla="*/ 535967 h 7484336"/>
              <a:gd name="connsiteX129" fmla="*/ 1399373 w 7308033"/>
              <a:gd name="connsiteY129" fmla="*/ 568719 h 7484336"/>
              <a:gd name="connsiteX130" fmla="*/ 1193918 w 7308033"/>
              <a:gd name="connsiteY130" fmla="*/ 664002 h 7484336"/>
              <a:gd name="connsiteX131" fmla="*/ 1095659 w 7308033"/>
              <a:gd name="connsiteY131" fmla="*/ 726533 h 7484336"/>
              <a:gd name="connsiteX132" fmla="*/ 1000376 w 7308033"/>
              <a:gd name="connsiteY132" fmla="*/ 789061 h 7484336"/>
              <a:gd name="connsiteX133" fmla="*/ 848517 w 7308033"/>
              <a:gd name="connsiteY133" fmla="*/ 902209 h 7484336"/>
              <a:gd name="connsiteX134" fmla="*/ 705592 w 7308033"/>
              <a:gd name="connsiteY134" fmla="*/ 1015358 h 7484336"/>
              <a:gd name="connsiteX135" fmla="*/ 568804 w 7308033"/>
              <a:gd name="connsiteY135" fmla="*/ 1134687 h 7484336"/>
              <a:gd name="connsiteX136" fmla="*/ 580534 w 7308033"/>
              <a:gd name="connsiteY136" fmla="*/ 1149351 h 7484336"/>
              <a:gd name="connsiteX137" fmla="*/ 609565 w 7308033"/>
              <a:gd name="connsiteY137" fmla="*/ 1129438 h 7484336"/>
              <a:gd name="connsiteX138" fmla="*/ 634277 w 7308033"/>
              <a:gd name="connsiteY138" fmla="*/ 1111019 h 7484336"/>
              <a:gd name="connsiteX139" fmla="*/ 723458 w 7308033"/>
              <a:gd name="connsiteY139" fmla="*/ 1033223 h 7484336"/>
              <a:gd name="connsiteX140" fmla="*/ 866382 w 7308033"/>
              <a:gd name="connsiteY140" fmla="*/ 920075 h 7484336"/>
              <a:gd name="connsiteX141" fmla="*/ 1018238 w 7308033"/>
              <a:gd name="connsiteY141" fmla="*/ 806926 h 7484336"/>
              <a:gd name="connsiteX142" fmla="*/ 1113521 w 7308033"/>
              <a:gd name="connsiteY142" fmla="*/ 744395 h 7484336"/>
              <a:gd name="connsiteX143" fmla="*/ 1211783 w 7308033"/>
              <a:gd name="connsiteY143" fmla="*/ 681867 h 7484336"/>
              <a:gd name="connsiteX144" fmla="*/ 1417236 w 7308033"/>
              <a:gd name="connsiteY144" fmla="*/ 586584 h 7484336"/>
              <a:gd name="connsiteX145" fmla="*/ 1497632 w 7308033"/>
              <a:gd name="connsiteY145" fmla="*/ 544898 h 7484336"/>
              <a:gd name="connsiteX146" fmla="*/ 1622691 w 7308033"/>
              <a:gd name="connsiteY146" fmla="*/ 488322 h 7484336"/>
              <a:gd name="connsiteX147" fmla="*/ 1801347 w 7308033"/>
              <a:gd name="connsiteY147" fmla="*/ 416860 h 7484336"/>
              <a:gd name="connsiteX148" fmla="*/ 1982978 w 7308033"/>
              <a:gd name="connsiteY148" fmla="*/ 354332 h 7484336"/>
              <a:gd name="connsiteX149" fmla="*/ 2059277 w 7308033"/>
              <a:gd name="connsiteY149" fmla="*/ 339346 h 7484336"/>
              <a:gd name="connsiteX150" fmla="*/ 2096133 w 7308033"/>
              <a:gd name="connsiteY150" fmla="*/ 326751 h 7484336"/>
              <a:gd name="connsiteX151" fmla="*/ 2597795 w 7308033"/>
              <a:gd name="connsiteY151" fmla="*/ 218526 h 7484336"/>
              <a:gd name="connsiteX152" fmla="*/ 2587435 w 7308033"/>
              <a:gd name="connsiteY152" fmla="*/ 215503 h 7484336"/>
              <a:gd name="connsiteX153" fmla="*/ 2524903 w 7308033"/>
              <a:gd name="connsiteY153" fmla="*/ 223318 h 7484336"/>
              <a:gd name="connsiteX154" fmla="*/ 2390910 w 7308033"/>
              <a:gd name="connsiteY154" fmla="*/ 241184 h 7484336"/>
              <a:gd name="connsiteX155" fmla="*/ 2259896 w 7308033"/>
              <a:gd name="connsiteY155" fmla="*/ 270959 h 7484336"/>
              <a:gd name="connsiteX156" fmla="*/ 2203324 w 7308033"/>
              <a:gd name="connsiteY156" fmla="*/ 288825 h 7484336"/>
              <a:gd name="connsiteX157" fmla="*/ 2137816 w 7308033"/>
              <a:gd name="connsiteY157" fmla="*/ 306691 h 7484336"/>
              <a:gd name="connsiteX158" fmla="*/ 2046992 w 7308033"/>
              <a:gd name="connsiteY158" fmla="*/ 272932 h 7484336"/>
              <a:gd name="connsiteX159" fmla="*/ 2096621 w 7308033"/>
              <a:gd name="connsiteY159" fmla="*/ 259634 h 7484336"/>
              <a:gd name="connsiteX160" fmla="*/ 2215233 w 7308033"/>
              <a:gd name="connsiteY160" fmla="*/ 244163 h 7484336"/>
              <a:gd name="connsiteX161" fmla="*/ 2313493 w 7308033"/>
              <a:gd name="connsiteY161" fmla="*/ 208432 h 7484336"/>
              <a:gd name="connsiteX162" fmla="*/ 2426642 w 7308033"/>
              <a:gd name="connsiteY162" fmla="*/ 178656 h 7484336"/>
              <a:gd name="connsiteX163" fmla="*/ 2664849 w 7308033"/>
              <a:gd name="connsiteY163" fmla="*/ 145901 h 7484336"/>
              <a:gd name="connsiteX164" fmla="*/ 3008762 w 7308033"/>
              <a:gd name="connsiteY164" fmla="*/ 128407 h 7484336"/>
              <a:gd name="connsiteX165" fmla="*/ 3285189 w 7308033"/>
              <a:gd name="connsiteY165" fmla="*/ 137682 h 7484336"/>
              <a:gd name="connsiteX166" fmla="*/ 3002806 w 7308033"/>
              <a:gd name="connsiteY166" fmla="*/ 127291 h 7484336"/>
              <a:gd name="connsiteX167" fmla="*/ 2658894 w 7308033"/>
              <a:gd name="connsiteY167" fmla="*/ 145901 h 7484336"/>
              <a:gd name="connsiteX168" fmla="*/ 2420686 w 7308033"/>
              <a:gd name="connsiteY168" fmla="*/ 178653 h 7484336"/>
              <a:gd name="connsiteX169" fmla="*/ 2307538 w 7308033"/>
              <a:gd name="connsiteY169" fmla="*/ 208428 h 7484336"/>
              <a:gd name="connsiteX170" fmla="*/ 2209275 w 7308033"/>
              <a:gd name="connsiteY170" fmla="*/ 244160 h 7484336"/>
              <a:gd name="connsiteX171" fmla="*/ 2102296 w 7308033"/>
              <a:gd name="connsiteY171" fmla="*/ 258113 h 7484336"/>
              <a:gd name="connsiteX172" fmla="*/ 3008390 w 7308033"/>
              <a:gd name="connsiteY172" fmla="*/ 15326 h 7484336"/>
              <a:gd name="connsiteX173" fmla="*/ 3013414 w 7308033"/>
              <a:gd name="connsiteY173" fmla="*/ 15352 h 7484336"/>
              <a:gd name="connsiteX174" fmla="*/ 3113720 w 7308033"/>
              <a:gd name="connsiteY174" fmla="*/ 14143 h 7484336"/>
              <a:gd name="connsiteX175" fmla="*/ 3319919 w 7308033"/>
              <a:gd name="connsiteY175" fmla="*/ 17863 h 7484336"/>
              <a:gd name="connsiteX176" fmla="*/ 3323758 w 7308033"/>
              <a:gd name="connsiteY176" fmla="*/ 20742 h 7484336"/>
              <a:gd name="connsiteX177" fmla="*/ 3424136 w 7308033"/>
              <a:gd name="connsiteY177" fmla="*/ 8931 h 7484336"/>
              <a:gd name="connsiteX178" fmla="*/ 3516441 w 7308033"/>
              <a:gd name="connsiteY178" fmla="*/ 23818 h 7484336"/>
              <a:gd name="connsiteX179" fmla="*/ 3608747 w 7308033"/>
              <a:gd name="connsiteY179" fmla="*/ 41683 h 7484336"/>
              <a:gd name="connsiteX180" fmla="*/ 3656370 w 7308033"/>
              <a:gd name="connsiteY180" fmla="*/ 52509 h 7484336"/>
              <a:gd name="connsiteX181" fmla="*/ 3605768 w 7308033"/>
              <a:gd name="connsiteY181" fmla="*/ 38707 h 7484336"/>
              <a:gd name="connsiteX182" fmla="*/ 3513461 w 7308033"/>
              <a:gd name="connsiteY182" fmla="*/ 20842 h 7484336"/>
              <a:gd name="connsiteX183" fmla="*/ 3421157 w 7308033"/>
              <a:gd name="connsiteY183" fmla="*/ 5955 h 7484336"/>
              <a:gd name="connsiteX184" fmla="*/ 3421158 w 7308033"/>
              <a:gd name="connsiteY184" fmla="*/ 0 h 7484336"/>
              <a:gd name="connsiteX185" fmla="*/ 3561102 w 7308033"/>
              <a:gd name="connsiteY185" fmla="*/ 8931 h 7484336"/>
              <a:gd name="connsiteX186" fmla="*/ 3704027 w 7308033"/>
              <a:gd name="connsiteY186" fmla="*/ 23821 h 7484336"/>
              <a:gd name="connsiteX187" fmla="*/ 3799310 w 7308033"/>
              <a:gd name="connsiteY187" fmla="*/ 47642 h 7484336"/>
              <a:gd name="connsiteX188" fmla="*/ 3861841 w 7308033"/>
              <a:gd name="connsiteY188" fmla="*/ 77418 h 7484336"/>
              <a:gd name="connsiteX189" fmla="*/ 3939259 w 7308033"/>
              <a:gd name="connsiteY189" fmla="*/ 62528 h 7484336"/>
              <a:gd name="connsiteX190" fmla="*/ 4055383 w 7308033"/>
              <a:gd name="connsiteY190" fmla="*/ 89328 h 7484336"/>
              <a:gd name="connsiteX191" fmla="*/ 4126846 w 7308033"/>
              <a:gd name="connsiteY191" fmla="*/ 110169 h 7484336"/>
              <a:gd name="connsiteX192" fmla="*/ 4123870 w 7308033"/>
              <a:gd name="connsiteY192" fmla="*/ 113149 h 7484336"/>
              <a:gd name="connsiteX193" fmla="*/ 4120890 w 7308033"/>
              <a:gd name="connsiteY193" fmla="*/ 133990 h 7484336"/>
              <a:gd name="connsiteX194" fmla="*/ 3998811 w 7308033"/>
              <a:gd name="connsiteY194" fmla="*/ 125059 h 7484336"/>
              <a:gd name="connsiteX195" fmla="*/ 3957124 w 7308033"/>
              <a:gd name="connsiteY195" fmla="*/ 113149 h 7484336"/>
              <a:gd name="connsiteX196" fmla="*/ 3915438 w 7308033"/>
              <a:gd name="connsiteY196" fmla="*/ 104214 h 7484336"/>
              <a:gd name="connsiteX197" fmla="*/ 3835041 w 7308033"/>
              <a:gd name="connsiteY197" fmla="*/ 86349 h 7484336"/>
              <a:gd name="connsiteX198" fmla="*/ 3754648 w 7308033"/>
              <a:gd name="connsiteY198" fmla="*/ 68483 h 7484336"/>
              <a:gd name="connsiteX199" fmla="*/ 3671275 w 7308033"/>
              <a:gd name="connsiteY199" fmla="*/ 56573 h 7484336"/>
              <a:gd name="connsiteX200" fmla="*/ 3578972 w 7308033"/>
              <a:gd name="connsiteY200" fmla="*/ 56573 h 7484336"/>
              <a:gd name="connsiteX201" fmla="*/ 3504530 w 7308033"/>
              <a:gd name="connsiteY201" fmla="*/ 56573 h 7484336"/>
              <a:gd name="connsiteX202" fmla="*/ 3388405 w 7308033"/>
              <a:gd name="connsiteY202" fmla="*/ 56573 h 7484336"/>
              <a:gd name="connsiteX203" fmla="*/ 3382950 w 7308033"/>
              <a:gd name="connsiteY203" fmla="*/ 54832 h 7484336"/>
              <a:gd name="connsiteX204" fmla="*/ 3331829 w 7308033"/>
              <a:gd name="connsiteY204" fmla="*/ 80394 h 7484336"/>
              <a:gd name="connsiteX205" fmla="*/ 3349695 w 7308033"/>
              <a:gd name="connsiteY205" fmla="*/ 110170 h 7484336"/>
              <a:gd name="connsiteX206" fmla="*/ 3528350 w 7308033"/>
              <a:gd name="connsiteY206" fmla="*/ 145901 h 7484336"/>
              <a:gd name="connsiteX207" fmla="*/ 3448848 w 7308033"/>
              <a:gd name="connsiteY207" fmla="*/ 147289 h 7484336"/>
              <a:gd name="connsiteX208" fmla="*/ 3450189 w 7308033"/>
              <a:gd name="connsiteY208" fmla="*/ 147392 h 7484336"/>
              <a:gd name="connsiteX209" fmla="*/ 3534306 w 7308033"/>
              <a:gd name="connsiteY209" fmla="*/ 145901 h 7484336"/>
              <a:gd name="connsiteX210" fmla="*/ 3605768 w 7308033"/>
              <a:gd name="connsiteY210" fmla="*/ 154835 h 7484336"/>
              <a:gd name="connsiteX211" fmla="*/ 3742737 w 7308033"/>
              <a:gd name="connsiteY211" fmla="*/ 181632 h 7484336"/>
              <a:gd name="connsiteX212" fmla="*/ 3808245 w 7308033"/>
              <a:gd name="connsiteY212" fmla="*/ 190566 h 7484336"/>
              <a:gd name="connsiteX213" fmla="*/ 3918417 w 7308033"/>
              <a:gd name="connsiteY213" fmla="*/ 214387 h 7484336"/>
              <a:gd name="connsiteX214" fmla="*/ 4031566 w 7308033"/>
              <a:gd name="connsiteY214" fmla="*/ 238208 h 7484336"/>
              <a:gd name="connsiteX215" fmla="*/ 4141735 w 7308033"/>
              <a:gd name="connsiteY215" fmla="*/ 265004 h 7484336"/>
              <a:gd name="connsiteX216" fmla="*/ 4251908 w 7308033"/>
              <a:gd name="connsiteY216" fmla="*/ 297759 h 7484336"/>
              <a:gd name="connsiteX217" fmla="*/ 4305504 w 7308033"/>
              <a:gd name="connsiteY217" fmla="*/ 312646 h 7484336"/>
              <a:gd name="connsiteX218" fmla="*/ 4359101 w 7308033"/>
              <a:gd name="connsiteY218" fmla="*/ 330511 h 7484336"/>
              <a:gd name="connsiteX219" fmla="*/ 4359792 w 7308033"/>
              <a:gd name="connsiteY219" fmla="*/ 331143 h 7484336"/>
              <a:gd name="connsiteX220" fmla="*/ 4398227 w 7308033"/>
              <a:gd name="connsiteY220" fmla="*/ 337770 h 7484336"/>
              <a:gd name="connsiteX221" fmla="*/ 4491368 w 7308033"/>
              <a:gd name="connsiteY221" fmla="*/ 372382 h 7484336"/>
              <a:gd name="connsiteX222" fmla="*/ 4504379 w 7308033"/>
              <a:gd name="connsiteY222" fmla="*/ 392095 h 7484336"/>
              <a:gd name="connsiteX223" fmla="*/ 4507980 w 7308033"/>
              <a:gd name="connsiteY223" fmla="*/ 393042 h 7484336"/>
              <a:gd name="connsiteX224" fmla="*/ 4591353 w 7308033"/>
              <a:gd name="connsiteY224" fmla="*/ 425794 h 7484336"/>
              <a:gd name="connsiteX225" fmla="*/ 4662816 w 7308033"/>
              <a:gd name="connsiteY225" fmla="*/ 455570 h 7484336"/>
              <a:gd name="connsiteX226" fmla="*/ 4734278 w 7308033"/>
              <a:gd name="connsiteY226" fmla="*/ 488325 h 7484336"/>
              <a:gd name="connsiteX227" fmla="*/ 4787874 w 7308033"/>
              <a:gd name="connsiteY227" fmla="*/ 518101 h 7484336"/>
              <a:gd name="connsiteX228" fmla="*/ 4823606 w 7308033"/>
              <a:gd name="connsiteY228" fmla="*/ 535967 h 7484336"/>
              <a:gd name="connsiteX229" fmla="*/ 4862313 w 7308033"/>
              <a:gd name="connsiteY229" fmla="*/ 556808 h 7484336"/>
              <a:gd name="connsiteX230" fmla="*/ 4993327 w 7308033"/>
              <a:gd name="connsiteY230" fmla="*/ 631250 h 7484336"/>
              <a:gd name="connsiteX231" fmla="*/ 5160072 w 7308033"/>
              <a:gd name="connsiteY231" fmla="*/ 738443 h 7484336"/>
              <a:gd name="connsiteX232" fmla="*/ 5246424 w 7308033"/>
              <a:gd name="connsiteY232" fmla="*/ 797995 h 7484336"/>
              <a:gd name="connsiteX233" fmla="*/ 5248924 w 7308033"/>
              <a:gd name="connsiteY233" fmla="*/ 799780 h 7484336"/>
              <a:gd name="connsiteX234" fmla="*/ 5293052 w 7308033"/>
              <a:gd name="connsiteY234" fmla="*/ 826589 h 7484336"/>
              <a:gd name="connsiteX235" fmla="*/ 6973427 w 7308033"/>
              <a:gd name="connsiteY235" fmla="*/ 3986995 h 7484336"/>
              <a:gd name="connsiteX236" fmla="*/ 6972171 w 7308033"/>
              <a:gd name="connsiteY236" fmla="*/ 4011914 h 7484336"/>
              <a:gd name="connsiteX237" fmla="*/ 7006179 w 7308033"/>
              <a:gd name="connsiteY237" fmla="*/ 4016772 h 7484336"/>
              <a:gd name="connsiteX238" fmla="*/ 7038932 w 7308033"/>
              <a:gd name="connsiteY238" fmla="*/ 4040592 h 7484336"/>
              <a:gd name="connsiteX239" fmla="*/ 7053821 w 7308033"/>
              <a:gd name="connsiteY239" fmla="*/ 4120986 h 7484336"/>
              <a:gd name="connsiteX240" fmla="*/ 7110394 w 7308033"/>
              <a:gd name="connsiteY240" fmla="*/ 4216268 h 7484336"/>
              <a:gd name="connsiteX241" fmla="*/ 7134218 w 7308033"/>
              <a:gd name="connsiteY241" fmla="*/ 4218435 h 7484336"/>
              <a:gd name="connsiteX242" fmla="*/ 7134218 w 7308033"/>
              <a:gd name="connsiteY242" fmla="*/ 4195427 h 7484336"/>
              <a:gd name="connsiteX243" fmla="*/ 7158423 w 7308033"/>
              <a:gd name="connsiteY243" fmla="*/ 4128188 h 7484336"/>
              <a:gd name="connsiteX244" fmla="*/ 7158035 w 7308033"/>
              <a:gd name="connsiteY244" fmla="*/ 4115034 h 7484336"/>
              <a:gd name="connsiteX245" fmla="*/ 7181856 w 7308033"/>
              <a:gd name="connsiteY245" fmla="*/ 4034637 h 7484336"/>
              <a:gd name="connsiteX246" fmla="*/ 7214611 w 7308033"/>
              <a:gd name="connsiteY246" fmla="*/ 4034637 h 7484336"/>
              <a:gd name="connsiteX247" fmla="*/ 7265228 w 7308033"/>
              <a:gd name="connsiteY247" fmla="*/ 4001885 h 7484336"/>
              <a:gd name="connsiteX248" fmla="*/ 7271184 w 7308033"/>
              <a:gd name="connsiteY248" fmla="*/ 4132899 h 7484336"/>
              <a:gd name="connsiteX249" fmla="*/ 7256297 w 7308033"/>
              <a:gd name="connsiteY249" fmla="*/ 4195427 h 7484336"/>
              <a:gd name="connsiteX250" fmla="*/ 7238432 w 7308033"/>
              <a:gd name="connsiteY250" fmla="*/ 4254979 h 7484336"/>
              <a:gd name="connsiteX251" fmla="*/ 7229498 w 7308033"/>
              <a:gd name="connsiteY251" fmla="*/ 4353241 h 7484336"/>
              <a:gd name="connsiteX252" fmla="*/ 7226521 w 7308033"/>
              <a:gd name="connsiteY252" fmla="*/ 4403859 h 7484336"/>
              <a:gd name="connsiteX253" fmla="*/ 7220567 w 7308033"/>
              <a:gd name="connsiteY253" fmla="*/ 4454479 h 7484336"/>
              <a:gd name="connsiteX254" fmla="*/ 7207871 w 7308033"/>
              <a:gd name="connsiteY254" fmla="*/ 4462944 h 7484336"/>
              <a:gd name="connsiteX255" fmla="*/ 7208656 w 7308033"/>
              <a:gd name="connsiteY255" fmla="*/ 4466386 h 7484336"/>
              <a:gd name="connsiteX256" fmla="*/ 7220819 w 7308033"/>
              <a:gd name="connsiteY256" fmla="*/ 4458278 h 7484336"/>
              <a:gd name="connsiteX257" fmla="*/ 7226521 w 7308033"/>
              <a:gd name="connsiteY257" fmla="*/ 4409814 h 7484336"/>
              <a:gd name="connsiteX258" fmla="*/ 7229497 w 7308033"/>
              <a:gd name="connsiteY258" fmla="*/ 4359196 h 7484336"/>
              <a:gd name="connsiteX259" fmla="*/ 7238432 w 7308033"/>
              <a:gd name="connsiteY259" fmla="*/ 4260934 h 7484336"/>
              <a:gd name="connsiteX260" fmla="*/ 7256297 w 7308033"/>
              <a:gd name="connsiteY260" fmla="*/ 4201383 h 7484336"/>
              <a:gd name="connsiteX261" fmla="*/ 7271184 w 7308033"/>
              <a:gd name="connsiteY261" fmla="*/ 4138855 h 7484336"/>
              <a:gd name="connsiteX262" fmla="*/ 7295004 w 7308033"/>
              <a:gd name="connsiteY262" fmla="*/ 4156720 h 7484336"/>
              <a:gd name="connsiteX263" fmla="*/ 7292028 w 7308033"/>
              <a:gd name="connsiteY263" fmla="*/ 4201382 h 7484336"/>
              <a:gd name="connsiteX264" fmla="*/ 7286074 w 7308033"/>
              <a:gd name="connsiteY264" fmla="*/ 4246047 h 7484336"/>
              <a:gd name="connsiteX265" fmla="*/ 7283094 w 7308033"/>
              <a:gd name="connsiteY265" fmla="*/ 4329421 h 7484336"/>
              <a:gd name="connsiteX266" fmla="*/ 7277139 w 7308033"/>
              <a:gd name="connsiteY266" fmla="*/ 4427679 h 7484336"/>
              <a:gd name="connsiteX267" fmla="*/ 7262253 w 7308033"/>
              <a:gd name="connsiteY267" fmla="*/ 4531896 h 7484336"/>
              <a:gd name="connsiteX268" fmla="*/ 7244387 w 7308033"/>
              <a:gd name="connsiteY268" fmla="*/ 4642066 h 7484336"/>
              <a:gd name="connsiteX269" fmla="*/ 7223542 w 7308033"/>
              <a:gd name="connsiteY269" fmla="*/ 4749259 h 7484336"/>
              <a:gd name="connsiteX270" fmla="*/ 7184835 w 7308033"/>
              <a:gd name="connsiteY270" fmla="*/ 4975556 h 7484336"/>
              <a:gd name="connsiteX271" fmla="*/ 7149104 w 7308033"/>
              <a:gd name="connsiteY271" fmla="*/ 4996401 h 7484336"/>
              <a:gd name="connsiteX272" fmla="*/ 7104438 w 7308033"/>
              <a:gd name="connsiteY272" fmla="*/ 5127416 h 7484336"/>
              <a:gd name="connsiteX273" fmla="*/ 7092529 w 7308033"/>
              <a:gd name="connsiteY273" fmla="*/ 5252474 h 7484336"/>
              <a:gd name="connsiteX274" fmla="*/ 7086573 w 7308033"/>
              <a:gd name="connsiteY274" fmla="*/ 5270339 h 7484336"/>
              <a:gd name="connsiteX275" fmla="*/ 7035956 w 7308033"/>
              <a:gd name="connsiteY275" fmla="*/ 5407309 h 7484336"/>
              <a:gd name="connsiteX276" fmla="*/ 7021066 w 7308033"/>
              <a:gd name="connsiteY276" fmla="*/ 5419219 h 7484336"/>
              <a:gd name="connsiteX277" fmla="*/ 6958538 w 7308033"/>
              <a:gd name="connsiteY277" fmla="*/ 5565120 h 7484336"/>
              <a:gd name="connsiteX278" fmla="*/ 7024045 w 7308033"/>
              <a:gd name="connsiteY278" fmla="*/ 5419219 h 7484336"/>
              <a:gd name="connsiteX279" fmla="*/ 7038932 w 7308033"/>
              <a:gd name="connsiteY279" fmla="*/ 5407309 h 7484336"/>
              <a:gd name="connsiteX280" fmla="*/ 6943648 w 7308033"/>
              <a:gd name="connsiteY280" fmla="*/ 5678268 h 7484336"/>
              <a:gd name="connsiteX281" fmla="*/ 6893031 w 7308033"/>
              <a:gd name="connsiteY281" fmla="*/ 5705068 h 7484336"/>
              <a:gd name="connsiteX282" fmla="*/ 6882533 w 7308033"/>
              <a:gd name="connsiteY282" fmla="*/ 5726066 h 7484336"/>
              <a:gd name="connsiteX283" fmla="*/ 6884100 w 7308033"/>
              <a:gd name="connsiteY283" fmla="*/ 5728886 h 7484336"/>
              <a:gd name="connsiteX284" fmla="*/ 6896010 w 7308033"/>
              <a:gd name="connsiteY284" fmla="*/ 5705065 h 7484336"/>
              <a:gd name="connsiteX285" fmla="*/ 6946628 w 7308033"/>
              <a:gd name="connsiteY285" fmla="*/ 5678269 h 7484336"/>
              <a:gd name="connsiteX286" fmla="*/ 6910897 w 7308033"/>
              <a:gd name="connsiteY286" fmla="*/ 5779506 h 7484336"/>
              <a:gd name="connsiteX287" fmla="*/ 6845389 w 7308033"/>
              <a:gd name="connsiteY287" fmla="*/ 5898611 h 7484336"/>
              <a:gd name="connsiteX288" fmla="*/ 6812638 w 7308033"/>
              <a:gd name="connsiteY288" fmla="*/ 5958162 h 7484336"/>
              <a:gd name="connsiteX289" fmla="*/ 6776907 w 7308033"/>
              <a:gd name="connsiteY289" fmla="*/ 6017714 h 7484336"/>
              <a:gd name="connsiteX290" fmla="*/ 6750106 w 7308033"/>
              <a:gd name="connsiteY290" fmla="*/ 6062376 h 7484336"/>
              <a:gd name="connsiteX291" fmla="*/ 6724490 w 7308033"/>
              <a:gd name="connsiteY291" fmla="*/ 6119524 h 7484336"/>
              <a:gd name="connsiteX292" fmla="*/ 6444201 w 7308033"/>
              <a:gd name="connsiteY292" fmla="*/ 6194627 h 7484336"/>
              <a:gd name="connsiteX293" fmla="*/ 6494406 w 7308033"/>
              <a:gd name="connsiteY293" fmla="*/ 6117091 h 7484336"/>
              <a:gd name="connsiteX294" fmla="*/ 6541675 w 7308033"/>
              <a:gd name="connsiteY294" fmla="*/ 6026649 h 7484336"/>
              <a:gd name="connsiteX295" fmla="*/ 6628027 w 7308033"/>
              <a:gd name="connsiteY295" fmla="*/ 5886700 h 7484336"/>
              <a:gd name="connsiteX296" fmla="*/ 6708421 w 7308033"/>
              <a:gd name="connsiteY296" fmla="*/ 5743775 h 7484336"/>
              <a:gd name="connsiteX297" fmla="*/ 6738196 w 7308033"/>
              <a:gd name="connsiteY297" fmla="*/ 5690179 h 7484336"/>
              <a:gd name="connsiteX298" fmla="*/ 6762017 w 7308033"/>
              <a:gd name="connsiteY298" fmla="*/ 5639562 h 7484336"/>
              <a:gd name="connsiteX299" fmla="*/ 6800727 w 7308033"/>
              <a:gd name="connsiteY299" fmla="*/ 5544279 h 7484336"/>
              <a:gd name="connsiteX300" fmla="*/ 6884100 w 7308033"/>
              <a:gd name="connsiteY300" fmla="*/ 5362643 h 7484336"/>
              <a:gd name="connsiteX301" fmla="*/ 6916852 w 7308033"/>
              <a:gd name="connsiteY301" fmla="*/ 5240564 h 7484336"/>
              <a:gd name="connsiteX302" fmla="*/ 6997248 w 7308033"/>
              <a:gd name="connsiteY302" fmla="*/ 4996401 h 7484336"/>
              <a:gd name="connsiteX303" fmla="*/ 7032979 w 7308033"/>
              <a:gd name="connsiteY303" fmla="*/ 4805835 h 7484336"/>
              <a:gd name="connsiteX304" fmla="*/ 7080621 w 7308033"/>
              <a:gd name="connsiteY304" fmla="*/ 4576559 h 7484336"/>
              <a:gd name="connsiteX305" fmla="*/ 7091362 w 7308033"/>
              <a:gd name="connsiteY305" fmla="*/ 4536286 h 7484336"/>
              <a:gd name="connsiteX306" fmla="*/ 7083597 w 7308033"/>
              <a:gd name="connsiteY306" fmla="*/ 4534872 h 7484336"/>
              <a:gd name="connsiteX307" fmla="*/ 7086573 w 7308033"/>
              <a:gd name="connsiteY307" fmla="*/ 4460435 h 7484336"/>
              <a:gd name="connsiteX308" fmla="*/ 7088158 w 7308033"/>
              <a:gd name="connsiteY308" fmla="*/ 4454885 h 7484336"/>
              <a:gd name="connsiteX309" fmla="*/ 7086079 w 7308033"/>
              <a:gd name="connsiteY309" fmla="*/ 4455001 h 7484336"/>
              <a:gd name="connsiteX310" fmla="*/ 7082312 w 7308033"/>
              <a:gd name="connsiteY310" fmla="*/ 4455210 h 7484336"/>
              <a:gd name="connsiteX311" fmla="*/ 7083597 w 7308033"/>
              <a:gd name="connsiteY311" fmla="*/ 4469366 h 7484336"/>
              <a:gd name="connsiteX312" fmla="*/ 7080621 w 7308033"/>
              <a:gd name="connsiteY312" fmla="*/ 4543807 h 7484336"/>
              <a:gd name="connsiteX313" fmla="*/ 7068710 w 7308033"/>
              <a:gd name="connsiteY313" fmla="*/ 4588469 h 7484336"/>
              <a:gd name="connsiteX314" fmla="*/ 6997249 w 7308033"/>
              <a:gd name="connsiteY314" fmla="*/ 4701618 h 7484336"/>
              <a:gd name="connsiteX315" fmla="*/ 6979383 w 7308033"/>
              <a:gd name="connsiteY315" fmla="*/ 4799880 h 7484336"/>
              <a:gd name="connsiteX316" fmla="*/ 6961517 w 7308033"/>
              <a:gd name="connsiteY316" fmla="*/ 4832632 h 7484336"/>
              <a:gd name="connsiteX317" fmla="*/ 6931741 w 7308033"/>
              <a:gd name="connsiteY317" fmla="*/ 4975556 h 7484336"/>
              <a:gd name="connsiteX318" fmla="*/ 6898986 w 7308033"/>
              <a:gd name="connsiteY318" fmla="*/ 5088705 h 7484336"/>
              <a:gd name="connsiteX319" fmla="*/ 6863255 w 7308033"/>
              <a:gd name="connsiteY319" fmla="*/ 5198877 h 7484336"/>
              <a:gd name="connsiteX320" fmla="*/ 6842413 w 7308033"/>
              <a:gd name="connsiteY320" fmla="*/ 5285226 h 7484336"/>
              <a:gd name="connsiteX321" fmla="*/ 6818593 w 7308033"/>
              <a:gd name="connsiteY321" fmla="*/ 5374554 h 7484336"/>
              <a:gd name="connsiteX322" fmla="*/ 6837590 w 7308033"/>
              <a:gd name="connsiteY322" fmla="*/ 5345006 h 7484336"/>
              <a:gd name="connsiteX323" fmla="*/ 6854324 w 7308033"/>
              <a:gd name="connsiteY323" fmla="*/ 5282247 h 7484336"/>
              <a:gd name="connsiteX324" fmla="*/ 6869211 w 7308033"/>
              <a:gd name="connsiteY324" fmla="*/ 5192919 h 7484336"/>
              <a:gd name="connsiteX325" fmla="*/ 6904941 w 7308033"/>
              <a:gd name="connsiteY325" fmla="*/ 5082750 h 7484336"/>
              <a:gd name="connsiteX326" fmla="*/ 6937697 w 7308033"/>
              <a:gd name="connsiteY326" fmla="*/ 4969602 h 7484336"/>
              <a:gd name="connsiteX327" fmla="*/ 6967473 w 7308033"/>
              <a:gd name="connsiteY327" fmla="*/ 4826677 h 7484336"/>
              <a:gd name="connsiteX328" fmla="*/ 6985338 w 7308033"/>
              <a:gd name="connsiteY328" fmla="*/ 4793921 h 7484336"/>
              <a:gd name="connsiteX329" fmla="*/ 7003203 w 7308033"/>
              <a:gd name="connsiteY329" fmla="*/ 4695662 h 7484336"/>
              <a:gd name="connsiteX330" fmla="*/ 7074666 w 7308033"/>
              <a:gd name="connsiteY330" fmla="*/ 4582514 h 7484336"/>
              <a:gd name="connsiteX331" fmla="*/ 7027025 w 7308033"/>
              <a:gd name="connsiteY331" fmla="*/ 4811787 h 7484336"/>
              <a:gd name="connsiteX332" fmla="*/ 6991293 w 7308033"/>
              <a:gd name="connsiteY332" fmla="*/ 5002353 h 7484336"/>
              <a:gd name="connsiteX333" fmla="*/ 6910897 w 7308033"/>
              <a:gd name="connsiteY333" fmla="*/ 5246516 h 7484336"/>
              <a:gd name="connsiteX334" fmla="*/ 6894994 w 7308033"/>
              <a:gd name="connsiteY334" fmla="*/ 5271255 h 7484336"/>
              <a:gd name="connsiteX335" fmla="*/ 6888195 w 7308033"/>
              <a:gd name="connsiteY335" fmla="*/ 5308303 h 7484336"/>
              <a:gd name="connsiteX336" fmla="*/ 6866235 w 7308033"/>
              <a:gd name="connsiteY336" fmla="*/ 5371578 h 7484336"/>
              <a:gd name="connsiteX337" fmla="*/ 6782861 w 7308033"/>
              <a:gd name="connsiteY337" fmla="*/ 5553209 h 7484336"/>
              <a:gd name="connsiteX338" fmla="*/ 6744152 w 7308033"/>
              <a:gd name="connsiteY338" fmla="*/ 5648492 h 7484336"/>
              <a:gd name="connsiteX339" fmla="*/ 6720330 w 7308033"/>
              <a:gd name="connsiteY339" fmla="*/ 5699113 h 7484336"/>
              <a:gd name="connsiteX340" fmla="*/ 6690554 w 7308033"/>
              <a:gd name="connsiteY340" fmla="*/ 5752710 h 7484336"/>
              <a:gd name="connsiteX341" fmla="*/ 6610162 w 7308033"/>
              <a:gd name="connsiteY341" fmla="*/ 5895635 h 7484336"/>
              <a:gd name="connsiteX342" fmla="*/ 6523810 w 7308033"/>
              <a:gd name="connsiteY342" fmla="*/ 6035579 h 7484336"/>
              <a:gd name="connsiteX343" fmla="*/ 6476540 w 7308033"/>
              <a:gd name="connsiteY343" fmla="*/ 6127141 h 7484336"/>
              <a:gd name="connsiteX344" fmla="*/ 6429810 w 7308033"/>
              <a:gd name="connsiteY344" fmla="*/ 6198484 h 7484336"/>
              <a:gd name="connsiteX345" fmla="*/ 6336174 w 7308033"/>
              <a:gd name="connsiteY345" fmla="*/ 6223573 h 7484336"/>
              <a:gd name="connsiteX346" fmla="*/ 6354089 w 7308033"/>
              <a:gd name="connsiteY346" fmla="*/ 6196370 h 7484336"/>
              <a:gd name="connsiteX347" fmla="*/ 6446392 w 7308033"/>
              <a:gd name="connsiteY347" fmla="*/ 6074290 h 7484336"/>
              <a:gd name="connsiteX348" fmla="*/ 6485103 w 7308033"/>
              <a:gd name="connsiteY348" fmla="*/ 6008783 h 7484336"/>
              <a:gd name="connsiteX349" fmla="*/ 6523809 w 7308033"/>
              <a:gd name="connsiteY349" fmla="*/ 5937321 h 7484336"/>
              <a:gd name="connsiteX350" fmla="*/ 6534834 w 7308033"/>
              <a:gd name="connsiteY350" fmla="*/ 5919741 h 7484336"/>
              <a:gd name="connsiteX351" fmla="*/ 6593762 w 7308033"/>
              <a:gd name="connsiteY351" fmla="*/ 5834622 h 7484336"/>
              <a:gd name="connsiteX352" fmla="*/ 6604206 w 7308033"/>
              <a:gd name="connsiteY352" fmla="*/ 5821193 h 7484336"/>
              <a:gd name="connsiteX353" fmla="*/ 6605697 w 7308033"/>
              <a:gd name="connsiteY353" fmla="*/ 5817382 h 7484336"/>
              <a:gd name="connsiteX354" fmla="*/ 6593762 w 7308033"/>
              <a:gd name="connsiteY354" fmla="*/ 5834622 h 7484336"/>
              <a:gd name="connsiteX355" fmla="*/ 6565125 w 7308033"/>
              <a:gd name="connsiteY355" fmla="*/ 5871441 h 7484336"/>
              <a:gd name="connsiteX356" fmla="*/ 6534834 w 7308033"/>
              <a:gd name="connsiteY356" fmla="*/ 5919741 h 7484336"/>
              <a:gd name="connsiteX357" fmla="*/ 6526789 w 7308033"/>
              <a:gd name="connsiteY357" fmla="*/ 5931363 h 7484336"/>
              <a:gd name="connsiteX358" fmla="*/ 6488078 w 7308033"/>
              <a:gd name="connsiteY358" fmla="*/ 6002825 h 7484336"/>
              <a:gd name="connsiteX359" fmla="*/ 6449371 w 7308033"/>
              <a:gd name="connsiteY359" fmla="*/ 6068331 h 7484336"/>
              <a:gd name="connsiteX360" fmla="*/ 6357065 w 7308033"/>
              <a:gd name="connsiteY360" fmla="*/ 6190414 h 7484336"/>
              <a:gd name="connsiteX361" fmla="*/ 6335765 w 7308033"/>
              <a:gd name="connsiteY361" fmla="*/ 6223683 h 7484336"/>
              <a:gd name="connsiteX362" fmla="*/ 6265251 w 7308033"/>
              <a:gd name="connsiteY362" fmla="*/ 6242577 h 7484336"/>
              <a:gd name="connsiteX363" fmla="*/ 6265470 w 7308033"/>
              <a:gd name="connsiteY363" fmla="*/ 6242204 h 7484336"/>
              <a:gd name="connsiteX364" fmla="*/ 6267736 w 7308033"/>
              <a:gd name="connsiteY364" fmla="*/ 6235077 h 7484336"/>
              <a:gd name="connsiteX365" fmla="*/ 6345154 w 7308033"/>
              <a:gd name="connsiteY365" fmla="*/ 6115973 h 7484336"/>
              <a:gd name="connsiteX366" fmla="*/ 6368975 w 7308033"/>
              <a:gd name="connsiteY366" fmla="*/ 6080242 h 7484336"/>
              <a:gd name="connsiteX367" fmla="*/ 6400648 w 7308033"/>
              <a:gd name="connsiteY367" fmla="*/ 6036311 h 7484336"/>
              <a:gd name="connsiteX368" fmla="*/ 6410661 w 7308033"/>
              <a:gd name="connsiteY368" fmla="*/ 6017714 h 7484336"/>
              <a:gd name="connsiteX369" fmla="*/ 6473189 w 7308033"/>
              <a:gd name="connsiteY369" fmla="*/ 5910521 h 7484336"/>
              <a:gd name="connsiteX370" fmla="*/ 6595272 w 7308033"/>
              <a:gd name="connsiteY370" fmla="*/ 5657424 h 7484336"/>
              <a:gd name="connsiteX371" fmla="*/ 6714376 w 7308033"/>
              <a:gd name="connsiteY371" fmla="*/ 5386465 h 7484336"/>
              <a:gd name="connsiteX372" fmla="*/ 6749362 w 7308033"/>
              <a:gd name="connsiteY372" fmla="*/ 5276292 h 7484336"/>
              <a:gd name="connsiteX373" fmla="*/ 6760782 w 7308033"/>
              <a:gd name="connsiteY373" fmla="*/ 5233196 h 7484336"/>
              <a:gd name="connsiteX374" fmla="*/ 6673915 w 7308033"/>
              <a:gd name="connsiteY374" fmla="*/ 5470534 h 7484336"/>
              <a:gd name="connsiteX375" fmla="*/ 6491183 w 7308033"/>
              <a:gd name="connsiteY375" fmla="*/ 5844051 h 7484336"/>
              <a:gd name="connsiteX376" fmla="*/ 6464429 w 7308033"/>
              <a:gd name="connsiteY376" fmla="*/ 5886350 h 7484336"/>
              <a:gd name="connsiteX377" fmla="*/ 6464258 w 7308033"/>
              <a:gd name="connsiteY377" fmla="*/ 5886700 h 7484336"/>
              <a:gd name="connsiteX378" fmla="*/ 6401726 w 7308033"/>
              <a:gd name="connsiteY378" fmla="*/ 5993893 h 7484336"/>
              <a:gd name="connsiteX379" fmla="*/ 6339199 w 7308033"/>
              <a:gd name="connsiteY379" fmla="*/ 6110021 h 7484336"/>
              <a:gd name="connsiteX380" fmla="*/ 6267736 w 7308033"/>
              <a:gd name="connsiteY380" fmla="*/ 6199349 h 7484336"/>
              <a:gd name="connsiteX381" fmla="*/ 6234610 w 7308033"/>
              <a:gd name="connsiteY381" fmla="*/ 6249967 h 7484336"/>
              <a:gd name="connsiteX382" fmla="*/ 6234112 w 7308033"/>
              <a:gd name="connsiteY382" fmla="*/ 6250921 h 7484336"/>
              <a:gd name="connsiteX383" fmla="*/ 1630942 w 7308033"/>
              <a:gd name="connsiteY383" fmla="*/ 7484336 h 7484336"/>
              <a:gd name="connsiteX384" fmla="*/ 75670 w 7308033"/>
              <a:gd name="connsiteY384" fmla="*/ 1679985 h 7484336"/>
              <a:gd name="connsiteX385" fmla="*/ 151760 w 7308033"/>
              <a:gd name="connsiteY385" fmla="*/ 1595990 h 7484336"/>
              <a:gd name="connsiteX386" fmla="*/ 202378 w 7308033"/>
              <a:gd name="connsiteY386" fmla="*/ 1533459 h 7484336"/>
              <a:gd name="connsiteX387" fmla="*/ 252998 w 7308033"/>
              <a:gd name="connsiteY387" fmla="*/ 1473907 h 7484336"/>
              <a:gd name="connsiteX388" fmla="*/ 434630 w 7308033"/>
              <a:gd name="connsiteY388" fmla="*/ 1259520 h 7484336"/>
              <a:gd name="connsiteX389" fmla="*/ 438539 w 7308033"/>
              <a:gd name="connsiteY389" fmla="*/ 1253836 h 7484336"/>
              <a:gd name="connsiteX390" fmla="*/ 441521 w 7308033"/>
              <a:gd name="connsiteY390" fmla="*/ 1250083 h 7484336"/>
              <a:gd name="connsiteX391" fmla="*/ 443846 w 7308033"/>
              <a:gd name="connsiteY391" fmla="*/ 1246116 h 7484336"/>
              <a:gd name="connsiteX392" fmla="*/ 453049 w 7308033"/>
              <a:gd name="connsiteY392" fmla="*/ 1232733 h 7484336"/>
              <a:gd name="connsiteX393" fmla="*/ 483515 w 7308033"/>
              <a:gd name="connsiteY393" fmla="*/ 1198305 h 7484336"/>
              <a:gd name="connsiteX394" fmla="*/ 485826 w 7308033"/>
              <a:gd name="connsiteY394" fmla="*/ 1195883 h 7484336"/>
              <a:gd name="connsiteX395" fmla="*/ 485254 w 7308033"/>
              <a:gd name="connsiteY395" fmla="*/ 1196339 h 7484336"/>
              <a:gd name="connsiteX396" fmla="*/ 483515 w 7308033"/>
              <a:gd name="connsiteY396" fmla="*/ 1198305 h 7484336"/>
              <a:gd name="connsiteX397" fmla="*/ 459198 w 7308033"/>
              <a:gd name="connsiteY397" fmla="*/ 1223789 h 7484336"/>
              <a:gd name="connsiteX398" fmla="*/ 453049 w 7308033"/>
              <a:gd name="connsiteY398" fmla="*/ 1232733 h 7484336"/>
              <a:gd name="connsiteX399" fmla="*/ 449032 w 7308033"/>
              <a:gd name="connsiteY399" fmla="*/ 1237272 h 7484336"/>
              <a:gd name="connsiteX400" fmla="*/ 443846 w 7308033"/>
              <a:gd name="connsiteY400" fmla="*/ 1246116 h 7484336"/>
              <a:gd name="connsiteX401" fmla="*/ 438539 w 7308033"/>
              <a:gd name="connsiteY401" fmla="*/ 1253836 h 7484336"/>
              <a:gd name="connsiteX402" fmla="*/ 431654 w 7308033"/>
              <a:gd name="connsiteY402" fmla="*/ 1262500 h 7484336"/>
              <a:gd name="connsiteX403" fmla="*/ 250022 w 7308033"/>
              <a:gd name="connsiteY403" fmla="*/ 1476886 h 7484336"/>
              <a:gd name="connsiteX404" fmla="*/ 199402 w 7308033"/>
              <a:gd name="connsiteY404" fmla="*/ 1536438 h 7484336"/>
              <a:gd name="connsiteX405" fmla="*/ 148784 w 7308033"/>
              <a:gd name="connsiteY405" fmla="*/ 1598966 h 7484336"/>
              <a:gd name="connsiteX406" fmla="*/ 75627 w 7308033"/>
              <a:gd name="connsiteY406" fmla="*/ 1679824 h 7484336"/>
              <a:gd name="connsiteX407" fmla="*/ 58982 w 7308033"/>
              <a:gd name="connsiteY407" fmla="*/ 1617705 h 7484336"/>
              <a:gd name="connsiteX408" fmla="*/ 170371 w 7308033"/>
              <a:gd name="connsiteY408" fmla="*/ 1479863 h 7484336"/>
              <a:gd name="connsiteX409" fmla="*/ 443564 w 7308033"/>
              <a:gd name="connsiteY409" fmla="*/ 1191037 h 7484336"/>
              <a:gd name="connsiteX410" fmla="*/ 580533 w 7308033"/>
              <a:gd name="connsiteY410" fmla="*/ 1065979 h 7484336"/>
              <a:gd name="connsiteX411" fmla="*/ 908069 w 7308033"/>
              <a:gd name="connsiteY411" fmla="*/ 809905 h 7484336"/>
              <a:gd name="connsiteX412" fmla="*/ 1021217 w 7308033"/>
              <a:gd name="connsiteY412" fmla="*/ 720578 h 7484336"/>
              <a:gd name="connsiteX413" fmla="*/ 1170097 w 7308033"/>
              <a:gd name="connsiteY413" fmla="*/ 643160 h 7484336"/>
              <a:gd name="connsiteX414" fmla="*/ 1265380 w 7308033"/>
              <a:gd name="connsiteY414" fmla="*/ 592540 h 7484336"/>
              <a:gd name="connsiteX415" fmla="*/ 1316001 w 7308033"/>
              <a:gd name="connsiteY415" fmla="*/ 565743 h 7484336"/>
              <a:gd name="connsiteX416" fmla="*/ 1372573 w 7308033"/>
              <a:gd name="connsiteY416" fmla="*/ 544898 h 7484336"/>
              <a:gd name="connsiteX417" fmla="*/ 1560163 w 7308033"/>
              <a:gd name="connsiteY417" fmla="*/ 461525 h 7484336"/>
              <a:gd name="connsiteX418" fmla="*/ 1811397 w 7308033"/>
              <a:gd name="connsiteY418" fmla="*/ 355077 h 7484336"/>
              <a:gd name="connsiteX419" fmla="*/ 1124673 w 7308033"/>
              <a:gd name="connsiteY419" fmla="*/ 520067 h 7484336"/>
              <a:gd name="connsiteX420" fmla="*/ 2022132 w 7308033"/>
              <a:gd name="connsiteY420" fmla="*/ 279593 h 7484336"/>
              <a:gd name="connsiteX421" fmla="*/ 1806557 w 7308033"/>
              <a:gd name="connsiteY421" fmla="*/ 355076 h 7484336"/>
              <a:gd name="connsiteX422" fmla="*/ 1554205 w 7308033"/>
              <a:gd name="connsiteY422" fmla="*/ 461525 h 7484336"/>
              <a:gd name="connsiteX423" fmla="*/ 1366618 w 7308033"/>
              <a:gd name="connsiteY423" fmla="*/ 544898 h 7484336"/>
              <a:gd name="connsiteX424" fmla="*/ 1310042 w 7308033"/>
              <a:gd name="connsiteY424" fmla="*/ 565740 h 7484336"/>
              <a:gd name="connsiteX425" fmla="*/ 1259425 w 7308033"/>
              <a:gd name="connsiteY425" fmla="*/ 592540 h 7484336"/>
              <a:gd name="connsiteX426" fmla="*/ 1164142 w 7308033"/>
              <a:gd name="connsiteY426" fmla="*/ 643157 h 7484336"/>
              <a:gd name="connsiteX427" fmla="*/ 1015262 w 7308033"/>
              <a:gd name="connsiteY427" fmla="*/ 720574 h 7484336"/>
              <a:gd name="connsiteX428" fmla="*/ 902114 w 7308033"/>
              <a:gd name="connsiteY428" fmla="*/ 809902 h 7484336"/>
              <a:gd name="connsiteX429" fmla="*/ 574578 w 7308033"/>
              <a:gd name="connsiteY429" fmla="*/ 1065975 h 7484336"/>
              <a:gd name="connsiteX430" fmla="*/ 506130 w 7308033"/>
              <a:gd name="connsiteY430" fmla="*/ 1125496 h 7484336"/>
              <a:gd name="connsiteX431" fmla="*/ 439166 w 7308033"/>
              <a:gd name="connsiteY431" fmla="*/ 1186639 h 7484336"/>
              <a:gd name="connsiteX432" fmla="*/ 440585 w 7308033"/>
              <a:gd name="connsiteY432" fmla="*/ 1188058 h 7484336"/>
              <a:gd name="connsiteX433" fmla="*/ 167392 w 7308033"/>
              <a:gd name="connsiteY433" fmla="*/ 1478001 h 7484336"/>
              <a:gd name="connsiteX434" fmla="*/ 57891 w 7308033"/>
              <a:gd name="connsiteY434" fmla="*/ 1613630 h 7484336"/>
              <a:gd name="connsiteX435" fmla="*/ 0 w 7308033"/>
              <a:gd name="connsiteY435" fmla="*/ 1397579 h 7484336"/>
              <a:gd name="connsiteX436" fmla="*/ 20746 w 7308033"/>
              <a:gd name="connsiteY436" fmla="*/ 1378624 h 7484336"/>
              <a:gd name="connsiteX437" fmla="*/ 23259 w 7308033"/>
              <a:gd name="connsiteY437" fmla="*/ 1423427 h 7484336"/>
              <a:gd name="connsiteX438" fmla="*/ 16526 w 7308033"/>
              <a:gd name="connsiteY438" fmla="*/ 1442259 h 7484336"/>
              <a:gd name="connsiteX439" fmla="*/ 113050 w 7308033"/>
              <a:gd name="connsiteY439" fmla="*/ 1342893 h 7484336"/>
              <a:gd name="connsiteX440" fmla="*/ 160691 w 7308033"/>
              <a:gd name="connsiteY440" fmla="*/ 1280365 h 7484336"/>
              <a:gd name="connsiteX441" fmla="*/ 223222 w 7308033"/>
              <a:gd name="connsiteY441" fmla="*/ 1220813 h 7484336"/>
              <a:gd name="connsiteX442" fmla="*/ 228612 w 7308033"/>
              <a:gd name="connsiteY442" fmla="*/ 1226800 h 7484336"/>
              <a:gd name="connsiteX443" fmla="*/ 226201 w 7308033"/>
              <a:gd name="connsiteY443" fmla="*/ 1223789 h 7484336"/>
              <a:gd name="connsiteX444" fmla="*/ 303619 w 7308033"/>
              <a:gd name="connsiteY444" fmla="*/ 1146372 h 7484336"/>
              <a:gd name="connsiteX445" fmla="*/ 381036 w 7308033"/>
              <a:gd name="connsiteY445" fmla="*/ 1074910 h 7484336"/>
              <a:gd name="connsiteX446" fmla="*/ 464409 w 7308033"/>
              <a:gd name="connsiteY446" fmla="*/ 985582 h 7484336"/>
              <a:gd name="connsiteX447" fmla="*/ 580534 w 7308033"/>
              <a:gd name="connsiteY447" fmla="*/ 899230 h 7484336"/>
              <a:gd name="connsiteX448" fmla="*/ 705592 w 7308033"/>
              <a:gd name="connsiteY448" fmla="*/ 806926 h 7484336"/>
              <a:gd name="connsiteX449" fmla="*/ 780365 w 7308033"/>
              <a:gd name="connsiteY449" fmla="*/ 754761 h 7484336"/>
              <a:gd name="connsiteX450" fmla="*/ 830651 w 7308033"/>
              <a:gd name="connsiteY450" fmla="*/ 708664 h 7484336"/>
              <a:gd name="connsiteX451" fmla="*/ 919979 w 7308033"/>
              <a:gd name="connsiteY451" fmla="*/ 655067 h 7484336"/>
              <a:gd name="connsiteX452" fmla="*/ 1015262 w 7308033"/>
              <a:gd name="connsiteY452" fmla="*/ 604450 h 7484336"/>
              <a:gd name="connsiteX453" fmla="*/ 1027876 w 7308033"/>
              <a:gd name="connsiteY453" fmla="*/ 597963 h 7484336"/>
              <a:gd name="connsiteX454" fmla="*/ 1060299 w 7308033"/>
              <a:gd name="connsiteY454" fmla="*/ 566115 h 7484336"/>
              <a:gd name="connsiteX455" fmla="*/ 1113524 w 7308033"/>
              <a:gd name="connsiteY455" fmla="*/ 527032 h 74843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</a:cxnLst>
            <a:rect l="l" t="t" r="r" b="b"/>
            <a:pathLst>
              <a:path w="7308033" h="7484336">
                <a:moveTo>
                  <a:pt x="6913876" y="5776530"/>
                </a:moveTo>
                <a:cubicBezTo>
                  <a:pt x="6904942" y="5815238"/>
                  <a:pt x="6893031" y="5850969"/>
                  <a:pt x="6875166" y="5892655"/>
                </a:cubicBezTo>
                <a:cubicBezTo>
                  <a:pt x="6857300" y="5931366"/>
                  <a:pt x="6836458" y="5973052"/>
                  <a:pt x="6806682" y="6017714"/>
                </a:cubicBezTo>
                <a:cubicBezTo>
                  <a:pt x="6794772" y="6041535"/>
                  <a:pt x="6782862" y="6064611"/>
                  <a:pt x="6771323" y="6086199"/>
                </a:cubicBezTo>
                <a:lnTo>
                  <a:pt x="6757742" y="6110614"/>
                </a:lnTo>
                <a:lnTo>
                  <a:pt x="6727685" y="6118668"/>
                </a:lnTo>
                <a:lnTo>
                  <a:pt x="6753086" y="6059400"/>
                </a:lnTo>
                <a:cubicBezTo>
                  <a:pt x="6764996" y="6041535"/>
                  <a:pt x="6770951" y="6029624"/>
                  <a:pt x="6779882" y="6014738"/>
                </a:cubicBezTo>
                <a:cubicBezTo>
                  <a:pt x="6791793" y="5993894"/>
                  <a:pt x="6803704" y="5976028"/>
                  <a:pt x="6815614" y="5955186"/>
                </a:cubicBezTo>
                <a:cubicBezTo>
                  <a:pt x="6827524" y="5934342"/>
                  <a:pt x="6836459" y="5916476"/>
                  <a:pt x="6848369" y="5895635"/>
                </a:cubicBezTo>
                <a:cubicBezTo>
                  <a:pt x="6869210" y="5856924"/>
                  <a:pt x="6893031" y="5818217"/>
                  <a:pt x="6913876" y="5776530"/>
                </a:cubicBezTo>
                <a:close/>
                <a:moveTo>
                  <a:pt x="6721144" y="5521292"/>
                </a:moveTo>
                <a:lnTo>
                  <a:pt x="6648868" y="5648492"/>
                </a:lnTo>
                <a:lnTo>
                  <a:pt x="6647540" y="5651550"/>
                </a:lnTo>
                <a:lnTo>
                  <a:pt x="6720331" y="5523433"/>
                </a:lnTo>
                <a:close/>
                <a:moveTo>
                  <a:pt x="7114698" y="4793131"/>
                </a:moveTo>
                <a:lnTo>
                  <a:pt x="7113630" y="4798399"/>
                </a:lnTo>
                <a:lnTo>
                  <a:pt x="7122304" y="4808811"/>
                </a:lnTo>
                <a:cubicBezTo>
                  <a:pt x="7131239" y="4817745"/>
                  <a:pt x="7140170" y="4829656"/>
                  <a:pt x="7149104" y="4838587"/>
                </a:cubicBezTo>
                <a:lnTo>
                  <a:pt x="7157044" y="4831309"/>
                </a:lnTo>
                <a:lnTo>
                  <a:pt x="7159029" y="4829985"/>
                </a:lnTo>
                <a:lnTo>
                  <a:pt x="7166970" y="4826677"/>
                </a:lnTo>
                <a:lnTo>
                  <a:pt x="7167420" y="4824391"/>
                </a:lnTo>
                <a:lnTo>
                  <a:pt x="7159029" y="4829985"/>
                </a:lnTo>
                <a:lnTo>
                  <a:pt x="7158037" y="4830399"/>
                </a:lnTo>
                <a:lnTo>
                  <a:pt x="7157044" y="4831309"/>
                </a:lnTo>
                <a:lnTo>
                  <a:pt x="7155060" y="4832632"/>
                </a:lnTo>
                <a:cubicBezTo>
                  <a:pt x="7143149" y="4826677"/>
                  <a:pt x="7134218" y="4814766"/>
                  <a:pt x="7125284" y="4805832"/>
                </a:cubicBezTo>
                <a:close/>
                <a:moveTo>
                  <a:pt x="7152080" y="4391948"/>
                </a:moveTo>
                <a:lnTo>
                  <a:pt x="7117409" y="4536420"/>
                </a:lnTo>
                <a:lnTo>
                  <a:pt x="7117412" y="4536420"/>
                </a:lnTo>
                <a:lnTo>
                  <a:pt x="7152083" y="4391952"/>
                </a:lnTo>
                <a:close/>
                <a:moveTo>
                  <a:pt x="7178880" y="4362173"/>
                </a:moveTo>
                <a:cubicBezTo>
                  <a:pt x="7172925" y="4374083"/>
                  <a:pt x="7166970" y="4383017"/>
                  <a:pt x="7161015" y="4400883"/>
                </a:cubicBezTo>
                <a:lnTo>
                  <a:pt x="7156923" y="4482020"/>
                </a:lnTo>
                <a:cubicBezTo>
                  <a:pt x="7156551" y="4505097"/>
                  <a:pt x="7156550" y="4527429"/>
                  <a:pt x="7155060" y="4558694"/>
                </a:cubicBezTo>
                <a:lnTo>
                  <a:pt x="7125284" y="4650316"/>
                </a:lnTo>
                <a:lnTo>
                  <a:pt x="7125283" y="4660782"/>
                </a:lnTo>
                <a:lnTo>
                  <a:pt x="7161015" y="4558693"/>
                </a:lnTo>
                <a:cubicBezTo>
                  <a:pt x="7163993" y="4496163"/>
                  <a:pt x="7161014" y="4469366"/>
                  <a:pt x="7166970" y="4400880"/>
                </a:cubicBezTo>
                <a:lnTo>
                  <a:pt x="7180853" y="4370804"/>
                </a:lnTo>
                <a:close/>
                <a:moveTo>
                  <a:pt x="7050842" y="4234134"/>
                </a:moveTo>
                <a:lnTo>
                  <a:pt x="7031332" y="4280253"/>
                </a:lnTo>
                <a:lnTo>
                  <a:pt x="7024045" y="4347286"/>
                </a:lnTo>
                <a:lnTo>
                  <a:pt x="7014651" y="4315972"/>
                </a:lnTo>
                <a:lnTo>
                  <a:pt x="7011215" y="4320392"/>
                </a:lnTo>
                <a:lnTo>
                  <a:pt x="7021069" y="4353241"/>
                </a:lnTo>
                <a:cubicBezTo>
                  <a:pt x="7018090" y="4368128"/>
                  <a:pt x="7018090" y="4383017"/>
                  <a:pt x="7015114" y="4400882"/>
                </a:cubicBezTo>
                <a:cubicBezTo>
                  <a:pt x="7021069" y="4409814"/>
                  <a:pt x="7024045" y="4424704"/>
                  <a:pt x="7027025" y="4439590"/>
                </a:cubicBezTo>
                <a:lnTo>
                  <a:pt x="7036255" y="4439077"/>
                </a:lnTo>
                <a:lnTo>
                  <a:pt x="7030001" y="4418745"/>
                </a:lnTo>
                <a:cubicBezTo>
                  <a:pt x="7032977" y="4400880"/>
                  <a:pt x="7032977" y="4385993"/>
                  <a:pt x="7035955" y="4371104"/>
                </a:cubicBezTo>
                <a:cubicBezTo>
                  <a:pt x="7041911" y="4329417"/>
                  <a:pt x="7044887" y="4281776"/>
                  <a:pt x="7050842" y="4234134"/>
                </a:cubicBezTo>
                <a:close/>
                <a:moveTo>
                  <a:pt x="7300963" y="4153741"/>
                </a:moveTo>
                <a:cubicBezTo>
                  <a:pt x="7303939" y="4156717"/>
                  <a:pt x="7303939" y="4156717"/>
                  <a:pt x="7306918" y="4156717"/>
                </a:cubicBezTo>
                <a:cubicBezTo>
                  <a:pt x="7306918" y="4207338"/>
                  <a:pt x="7303939" y="4249024"/>
                  <a:pt x="7303939" y="4281775"/>
                </a:cubicBezTo>
                <a:cubicBezTo>
                  <a:pt x="7303939" y="4314531"/>
                  <a:pt x="7306918" y="4341328"/>
                  <a:pt x="7306918" y="4368127"/>
                </a:cubicBezTo>
                <a:cubicBezTo>
                  <a:pt x="7309894" y="4418745"/>
                  <a:pt x="7306918" y="4457456"/>
                  <a:pt x="7297984" y="4525938"/>
                </a:cubicBezTo>
                <a:cubicBezTo>
                  <a:pt x="7300963" y="4543804"/>
                  <a:pt x="7295008" y="4573580"/>
                  <a:pt x="7289052" y="4615266"/>
                </a:cubicBezTo>
                <a:cubicBezTo>
                  <a:pt x="7280118" y="4653976"/>
                  <a:pt x="7271187" y="4701618"/>
                  <a:pt x="7262253" y="4746280"/>
                </a:cubicBezTo>
                <a:cubicBezTo>
                  <a:pt x="7259277" y="4782012"/>
                  <a:pt x="7259277" y="4820722"/>
                  <a:pt x="7253322" y="4856452"/>
                </a:cubicBezTo>
                <a:cubicBezTo>
                  <a:pt x="7232476" y="4921960"/>
                  <a:pt x="7229500" y="4975557"/>
                  <a:pt x="7208656" y="5058929"/>
                </a:cubicBezTo>
                <a:cubicBezTo>
                  <a:pt x="7193769" y="5118481"/>
                  <a:pt x="7181859" y="5178033"/>
                  <a:pt x="7166969" y="5234606"/>
                </a:cubicBezTo>
                <a:cubicBezTo>
                  <a:pt x="7131239" y="5270337"/>
                  <a:pt x="7134217" y="5216740"/>
                  <a:pt x="7092532" y="5267360"/>
                </a:cubicBezTo>
                <a:cubicBezTo>
                  <a:pt x="7092532" y="5264381"/>
                  <a:pt x="7095507" y="5252471"/>
                  <a:pt x="7098487" y="5249495"/>
                </a:cubicBezTo>
                <a:cubicBezTo>
                  <a:pt x="7101462" y="5201854"/>
                  <a:pt x="7089552" y="5192922"/>
                  <a:pt x="7110397" y="5124436"/>
                </a:cubicBezTo>
                <a:cubicBezTo>
                  <a:pt x="7125283" y="5082750"/>
                  <a:pt x="7143149" y="5038088"/>
                  <a:pt x="7155060" y="4993422"/>
                </a:cubicBezTo>
                <a:lnTo>
                  <a:pt x="7190791" y="4972581"/>
                </a:lnTo>
                <a:lnTo>
                  <a:pt x="7190791" y="4972577"/>
                </a:lnTo>
                <a:cubicBezTo>
                  <a:pt x="7217590" y="4853473"/>
                  <a:pt x="7208656" y="4826677"/>
                  <a:pt x="7229501" y="4746280"/>
                </a:cubicBezTo>
                <a:cubicBezTo>
                  <a:pt x="7235456" y="4710549"/>
                  <a:pt x="7244387" y="4674818"/>
                  <a:pt x="7250343" y="4639087"/>
                </a:cubicBezTo>
                <a:cubicBezTo>
                  <a:pt x="7256297" y="4603356"/>
                  <a:pt x="7262252" y="4564648"/>
                  <a:pt x="7268208" y="4528918"/>
                </a:cubicBezTo>
                <a:cubicBezTo>
                  <a:pt x="7274163" y="4493187"/>
                  <a:pt x="7277142" y="4457456"/>
                  <a:pt x="7283097" y="4424700"/>
                </a:cubicBezTo>
                <a:cubicBezTo>
                  <a:pt x="7286073" y="4391948"/>
                  <a:pt x="7289052" y="4359193"/>
                  <a:pt x="7289052" y="4326441"/>
                </a:cubicBezTo>
                <a:cubicBezTo>
                  <a:pt x="7286073" y="4302621"/>
                  <a:pt x="7289053" y="4272845"/>
                  <a:pt x="7292029" y="4243069"/>
                </a:cubicBezTo>
                <a:cubicBezTo>
                  <a:pt x="7295007" y="4228179"/>
                  <a:pt x="7295007" y="4213293"/>
                  <a:pt x="7297984" y="4198403"/>
                </a:cubicBezTo>
                <a:cubicBezTo>
                  <a:pt x="7297984" y="4183517"/>
                  <a:pt x="7300963" y="4168627"/>
                  <a:pt x="7300963" y="4153741"/>
                </a:cubicBezTo>
                <a:close/>
                <a:moveTo>
                  <a:pt x="4874223" y="452594"/>
                </a:moveTo>
                <a:cubicBezTo>
                  <a:pt x="4942706" y="479391"/>
                  <a:pt x="4990348" y="500236"/>
                  <a:pt x="5026078" y="521077"/>
                </a:cubicBezTo>
                <a:cubicBezTo>
                  <a:pt x="5061809" y="538943"/>
                  <a:pt x="5082655" y="556808"/>
                  <a:pt x="5091585" y="574674"/>
                </a:cubicBezTo>
                <a:cubicBezTo>
                  <a:pt x="5035013" y="544898"/>
                  <a:pt x="4984392" y="524057"/>
                  <a:pt x="4945685" y="503212"/>
                </a:cubicBezTo>
                <a:cubicBezTo>
                  <a:pt x="4906975" y="482370"/>
                  <a:pt x="4883154" y="464505"/>
                  <a:pt x="4874223" y="452594"/>
                </a:cubicBezTo>
                <a:close/>
                <a:moveTo>
                  <a:pt x="4379943" y="235228"/>
                </a:moveTo>
                <a:cubicBezTo>
                  <a:pt x="4406739" y="235228"/>
                  <a:pt x="4451404" y="244160"/>
                  <a:pt x="4499046" y="262025"/>
                </a:cubicBezTo>
                <a:cubicBezTo>
                  <a:pt x="4549663" y="282870"/>
                  <a:pt x="4606240" y="312646"/>
                  <a:pt x="4665792" y="345398"/>
                </a:cubicBezTo>
                <a:cubicBezTo>
                  <a:pt x="4505002" y="294780"/>
                  <a:pt x="4397808" y="262025"/>
                  <a:pt x="4379943" y="235228"/>
                </a:cubicBezTo>
                <a:close/>
                <a:moveTo>
                  <a:pt x="3998811" y="128035"/>
                </a:moveTo>
                <a:cubicBezTo>
                  <a:pt x="4040496" y="131011"/>
                  <a:pt x="4079204" y="133990"/>
                  <a:pt x="4120890" y="136966"/>
                </a:cubicBezTo>
                <a:cubicBezTo>
                  <a:pt x="4171511" y="151856"/>
                  <a:pt x="4219152" y="175677"/>
                  <a:pt x="4269770" y="196518"/>
                </a:cubicBezTo>
                <a:cubicBezTo>
                  <a:pt x="4198308" y="187587"/>
                  <a:pt x="4132800" y="172697"/>
                  <a:pt x="4085159" y="163766"/>
                </a:cubicBezTo>
                <a:cubicBezTo>
                  <a:pt x="4037517" y="151856"/>
                  <a:pt x="4004766" y="139945"/>
                  <a:pt x="3998811" y="128035"/>
                </a:cubicBezTo>
                <a:close/>
                <a:moveTo>
                  <a:pt x="550622" y="992975"/>
                </a:moveTo>
                <a:cubicBezTo>
                  <a:pt x="546123" y="994683"/>
                  <a:pt x="540937" y="997078"/>
                  <a:pt x="535712" y="999512"/>
                </a:cubicBezTo>
                <a:lnTo>
                  <a:pt x="516599" y="1006608"/>
                </a:lnTo>
                <a:lnTo>
                  <a:pt x="512050" y="1012379"/>
                </a:lnTo>
                <a:cubicBezTo>
                  <a:pt x="500140" y="1021313"/>
                  <a:pt x="488230" y="1030244"/>
                  <a:pt x="479295" y="1042154"/>
                </a:cubicBezTo>
                <a:cubicBezTo>
                  <a:pt x="449519" y="1060020"/>
                  <a:pt x="425699" y="1074910"/>
                  <a:pt x="395923" y="1095751"/>
                </a:cubicBezTo>
                <a:lnTo>
                  <a:pt x="339350" y="1158282"/>
                </a:lnTo>
                <a:lnTo>
                  <a:pt x="285753" y="1220810"/>
                </a:lnTo>
                <a:cubicBezTo>
                  <a:pt x="273843" y="1229744"/>
                  <a:pt x="264909" y="1238676"/>
                  <a:pt x="250022" y="1253565"/>
                </a:cubicBezTo>
                <a:lnTo>
                  <a:pt x="248809" y="1252046"/>
                </a:lnTo>
                <a:lnTo>
                  <a:pt x="215035" y="1292647"/>
                </a:lnTo>
                <a:cubicBezTo>
                  <a:pt x="203125" y="1309397"/>
                  <a:pt x="187491" y="1330986"/>
                  <a:pt x="157715" y="1363738"/>
                </a:cubicBezTo>
                <a:lnTo>
                  <a:pt x="65411" y="1464976"/>
                </a:lnTo>
                <a:lnTo>
                  <a:pt x="80298" y="1482838"/>
                </a:lnTo>
                <a:lnTo>
                  <a:pt x="80582" y="1482588"/>
                </a:lnTo>
                <a:lnTo>
                  <a:pt x="68387" y="1467952"/>
                </a:lnTo>
                <a:cubicBezTo>
                  <a:pt x="98163" y="1435200"/>
                  <a:pt x="133895" y="1399469"/>
                  <a:pt x="160691" y="1366714"/>
                </a:cubicBezTo>
                <a:cubicBezTo>
                  <a:pt x="220243" y="1301207"/>
                  <a:pt x="223222" y="1280365"/>
                  <a:pt x="252998" y="1253565"/>
                </a:cubicBezTo>
                <a:cubicBezTo>
                  <a:pt x="267885" y="1238679"/>
                  <a:pt x="279795" y="1229744"/>
                  <a:pt x="288729" y="1220813"/>
                </a:cubicBezTo>
                <a:lnTo>
                  <a:pt x="342326" y="1158282"/>
                </a:lnTo>
                <a:lnTo>
                  <a:pt x="398899" y="1095754"/>
                </a:lnTo>
                <a:cubicBezTo>
                  <a:pt x="428675" y="1077889"/>
                  <a:pt x="452495" y="1062999"/>
                  <a:pt x="482271" y="1042158"/>
                </a:cubicBezTo>
                <a:cubicBezTo>
                  <a:pt x="494182" y="1033223"/>
                  <a:pt x="506092" y="1021313"/>
                  <a:pt x="515026" y="1012382"/>
                </a:cubicBezTo>
                <a:cubicBezTo>
                  <a:pt x="520982" y="1013870"/>
                  <a:pt x="537359" y="1004939"/>
                  <a:pt x="550758" y="998983"/>
                </a:cubicBezTo>
                <a:lnTo>
                  <a:pt x="562036" y="995482"/>
                </a:lnTo>
                <a:lnTo>
                  <a:pt x="561411" y="990559"/>
                </a:lnTo>
                <a:cubicBezTo>
                  <a:pt x="558934" y="990246"/>
                  <a:pt x="555122" y="991267"/>
                  <a:pt x="550622" y="992975"/>
                </a:cubicBezTo>
                <a:close/>
                <a:moveTo>
                  <a:pt x="3599813" y="151856"/>
                </a:moveTo>
                <a:cubicBezTo>
                  <a:pt x="3613211" y="150368"/>
                  <a:pt x="3631821" y="150368"/>
                  <a:pt x="3652293" y="151484"/>
                </a:cubicBezTo>
                <a:cubicBezTo>
                  <a:pt x="3672763" y="152600"/>
                  <a:pt x="3695096" y="154835"/>
                  <a:pt x="3715937" y="157811"/>
                </a:cubicBezTo>
                <a:cubicBezTo>
                  <a:pt x="3757624" y="163766"/>
                  <a:pt x="3793355" y="175677"/>
                  <a:pt x="3802289" y="187587"/>
                </a:cubicBezTo>
                <a:cubicBezTo>
                  <a:pt x="3784424" y="184611"/>
                  <a:pt x="3766558" y="181632"/>
                  <a:pt x="3736782" y="178656"/>
                </a:cubicBezTo>
                <a:cubicBezTo>
                  <a:pt x="3707007" y="175677"/>
                  <a:pt x="3665320" y="166745"/>
                  <a:pt x="3599813" y="151856"/>
                </a:cubicBezTo>
                <a:close/>
                <a:moveTo>
                  <a:pt x="1994473" y="334850"/>
                </a:moveTo>
                <a:lnTo>
                  <a:pt x="1968092" y="345401"/>
                </a:lnTo>
                <a:cubicBezTo>
                  <a:pt x="1908540" y="366242"/>
                  <a:pt x="1846012" y="384108"/>
                  <a:pt x="1786460" y="407929"/>
                </a:cubicBezTo>
                <a:cubicBezTo>
                  <a:pt x="1726908" y="431749"/>
                  <a:pt x="1667357" y="452594"/>
                  <a:pt x="1607805" y="479391"/>
                </a:cubicBezTo>
                <a:cubicBezTo>
                  <a:pt x="1563139" y="500236"/>
                  <a:pt x="1521453" y="518101"/>
                  <a:pt x="1482746" y="535967"/>
                </a:cubicBezTo>
                <a:cubicBezTo>
                  <a:pt x="1455946" y="541922"/>
                  <a:pt x="1426170" y="556808"/>
                  <a:pt x="1399373" y="568719"/>
                </a:cubicBezTo>
                <a:cubicBezTo>
                  <a:pt x="1327911" y="595519"/>
                  <a:pt x="1262404" y="631250"/>
                  <a:pt x="1193918" y="664002"/>
                </a:cubicBezTo>
                <a:cubicBezTo>
                  <a:pt x="1161166" y="681867"/>
                  <a:pt x="1128411" y="705688"/>
                  <a:pt x="1095659" y="726533"/>
                </a:cubicBezTo>
                <a:cubicBezTo>
                  <a:pt x="1062904" y="747374"/>
                  <a:pt x="1030152" y="768219"/>
                  <a:pt x="1000376" y="789061"/>
                </a:cubicBezTo>
                <a:cubicBezTo>
                  <a:pt x="964645" y="824792"/>
                  <a:pt x="899138" y="875412"/>
                  <a:pt x="848517" y="902209"/>
                </a:cubicBezTo>
                <a:cubicBezTo>
                  <a:pt x="800875" y="937940"/>
                  <a:pt x="753234" y="976651"/>
                  <a:pt x="705592" y="1015358"/>
                </a:cubicBezTo>
                <a:lnTo>
                  <a:pt x="568804" y="1134687"/>
                </a:lnTo>
                <a:lnTo>
                  <a:pt x="580534" y="1149351"/>
                </a:lnTo>
                <a:cubicBezTo>
                  <a:pt x="586489" y="1146375"/>
                  <a:pt x="597099" y="1138744"/>
                  <a:pt x="609565" y="1129438"/>
                </a:cubicBezTo>
                <a:lnTo>
                  <a:pt x="634277" y="1111019"/>
                </a:lnTo>
                <a:lnTo>
                  <a:pt x="723458" y="1033223"/>
                </a:lnTo>
                <a:cubicBezTo>
                  <a:pt x="771099" y="994513"/>
                  <a:pt x="818741" y="958782"/>
                  <a:pt x="866382" y="920075"/>
                </a:cubicBezTo>
                <a:cubicBezTo>
                  <a:pt x="917000" y="893275"/>
                  <a:pt x="979531" y="842657"/>
                  <a:pt x="1018238" y="806926"/>
                </a:cubicBezTo>
                <a:cubicBezTo>
                  <a:pt x="1050993" y="786082"/>
                  <a:pt x="1080769" y="765240"/>
                  <a:pt x="1113521" y="744395"/>
                </a:cubicBezTo>
                <a:cubicBezTo>
                  <a:pt x="1146276" y="723554"/>
                  <a:pt x="1176052" y="702709"/>
                  <a:pt x="1211783" y="681867"/>
                </a:cubicBezTo>
                <a:cubicBezTo>
                  <a:pt x="1280266" y="649112"/>
                  <a:pt x="1348753" y="613381"/>
                  <a:pt x="1417236" y="586584"/>
                </a:cubicBezTo>
                <a:cubicBezTo>
                  <a:pt x="1444035" y="574674"/>
                  <a:pt x="1473811" y="559784"/>
                  <a:pt x="1497632" y="544898"/>
                </a:cubicBezTo>
                <a:cubicBezTo>
                  <a:pt x="1536340" y="527032"/>
                  <a:pt x="1581005" y="509167"/>
                  <a:pt x="1622691" y="488322"/>
                </a:cubicBezTo>
                <a:cubicBezTo>
                  <a:pt x="1682243" y="461525"/>
                  <a:pt x="1741795" y="440681"/>
                  <a:pt x="1801347" y="416860"/>
                </a:cubicBezTo>
                <a:cubicBezTo>
                  <a:pt x="1860899" y="393039"/>
                  <a:pt x="1923426" y="375174"/>
                  <a:pt x="1982978" y="354332"/>
                </a:cubicBezTo>
                <a:lnTo>
                  <a:pt x="2059277" y="339346"/>
                </a:lnTo>
                <a:lnTo>
                  <a:pt x="2096133" y="326751"/>
                </a:lnTo>
                <a:lnTo>
                  <a:pt x="2597795" y="218526"/>
                </a:lnTo>
                <a:lnTo>
                  <a:pt x="2587435" y="215503"/>
                </a:lnTo>
                <a:cubicBezTo>
                  <a:pt x="2575524" y="214387"/>
                  <a:pt x="2557659" y="215875"/>
                  <a:pt x="2524903" y="223318"/>
                </a:cubicBezTo>
                <a:cubicBezTo>
                  <a:pt x="2483217" y="229273"/>
                  <a:pt x="2435576" y="235228"/>
                  <a:pt x="2390910" y="241184"/>
                </a:cubicBezTo>
                <a:cubicBezTo>
                  <a:pt x="2349224" y="250118"/>
                  <a:pt x="2301582" y="262028"/>
                  <a:pt x="2259896" y="270959"/>
                </a:cubicBezTo>
                <a:cubicBezTo>
                  <a:pt x="2242030" y="276915"/>
                  <a:pt x="2224165" y="282870"/>
                  <a:pt x="2203324" y="288825"/>
                </a:cubicBezTo>
                <a:cubicBezTo>
                  <a:pt x="2182479" y="294780"/>
                  <a:pt x="2161637" y="300735"/>
                  <a:pt x="2137816" y="306691"/>
                </a:cubicBezTo>
                <a:close/>
                <a:moveTo>
                  <a:pt x="2046992" y="272932"/>
                </a:moveTo>
                <a:lnTo>
                  <a:pt x="2096621" y="259634"/>
                </a:lnTo>
                <a:lnTo>
                  <a:pt x="2215233" y="244163"/>
                </a:lnTo>
                <a:cubicBezTo>
                  <a:pt x="2245010" y="232252"/>
                  <a:pt x="2277762" y="220342"/>
                  <a:pt x="2313493" y="208432"/>
                </a:cubicBezTo>
                <a:cubicBezTo>
                  <a:pt x="2349224" y="196521"/>
                  <a:pt x="2387934" y="184611"/>
                  <a:pt x="2426642" y="178656"/>
                </a:cubicBezTo>
                <a:cubicBezTo>
                  <a:pt x="2507038" y="163766"/>
                  <a:pt x="2590410" y="148880"/>
                  <a:pt x="2664849" y="145901"/>
                </a:cubicBezTo>
                <a:cubicBezTo>
                  <a:pt x="2779489" y="135478"/>
                  <a:pt x="2894125" y="129523"/>
                  <a:pt x="3008762" y="128407"/>
                </a:cubicBezTo>
                <a:lnTo>
                  <a:pt x="3285189" y="137682"/>
                </a:lnTo>
                <a:lnTo>
                  <a:pt x="3002806" y="127291"/>
                </a:lnTo>
                <a:cubicBezTo>
                  <a:pt x="2888170" y="128035"/>
                  <a:pt x="2773530" y="133990"/>
                  <a:pt x="2658894" y="145901"/>
                </a:cubicBezTo>
                <a:cubicBezTo>
                  <a:pt x="2581476" y="148877"/>
                  <a:pt x="2501080" y="163766"/>
                  <a:pt x="2420686" y="178653"/>
                </a:cubicBezTo>
                <a:cubicBezTo>
                  <a:pt x="2381976" y="184608"/>
                  <a:pt x="2343269" y="196518"/>
                  <a:pt x="2307538" y="208428"/>
                </a:cubicBezTo>
                <a:cubicBezTo>
                  <a:pt x="2271807" y="220339"/>
                  <a:pt x="2239051" y="232249"/>
                  <a:pt x="2209275" y="244160"/>
                </a:cubicBezTo>
                <a:lnTo>
                  <a:pt x="2102296" y="258113"/>
                </a:lnTo>
                <a:lnTo>
                  <a:pt x="3008390" y="15326"/>
                </a:lnTo>
                <a:lnTo>
                  <a:pt x="3013414" y="15352"/>
                </a:lnTo>
                <a:cubicBezTo>
                  <a:pt x="3045795" y="15072"/>
                  <a:pt x="3079478" y="14514"/>
                  <a:pt x="3113720" y="14143"/>
                </a:cubicBezTo>
                <a:cubicBezTo>
                  <a:pt x="3182206" y="13395"/>
                  <a:pt x="3252924" y="13395"/>
                  <a:pt x="3319919" y="17863"/>
                </a:cubicBezTo>
                <a:lnTo>
                  <a:pt x="3323758" y="20742"/>
                </a:lnTo>
                <a:lnTo>
                  <a:pt x="3424136" y="8931"/>
                </a:lnTo>
                <a:cubicBezTo>
                  <a:pt x="3456889" y="14887"/>
                  <a:pt x="3486665" y="17863"/>
                  <a:pt x="3516441" y="23818"/>
                </a:cubicBezTo>
                <a:cubicBezTo>
                  <a:pt x="3546216" y="29773"/>
                  <a:pt x="3575992" y="32752"/>
                  <a:pt x="3608747" y="41683"/>
                </a:cubicBezTo>
                <a:lnTo>
                  <a:pt x="3656370" y="52509"/>
                </a:lnTo>
                <a:lnTo>
                  <a:pt x="3605768" y="38707"/>
                </a:lnTo>
                <a:cubicBezTo>
                  <a:pt x="3575992" y="32752"/>
                  <a:pt x="3543237" y="26797"/>
                  <a:pt x="3513461" y="20842"/>
                </a:cubicBezTo>
                <a:cubicBezTo>
                  <a:pt x="3483685" y="14887"/>
                  <a:pt x="3453909" y="11910"/>
                  <a:pt x="3421157" y="5955"/>
                </a:cubicBezTo>
                <a:cubicBezTo>
                  <a:pt x="3421157" y="5955"/>
                  <a:pt x="3421158" y="2976"/>
                  <a:pt x="3421158" y="0"/>
                </a:cubicBezTo>
                <a:cubicBezTo>
                  <a:pt x="3465819" y="2976"/>
                  <a:pt x="3516441" y="5955"/>
                  <a:pt x="3561102" y="8931"/>
                </a:cubicBezTo>
                <a:cubicBezTo>
                  <a:pt x="3611724" y="11910"/>
                  <a:pt x="3659365" y="17866"/>
                  <a:pt x="3704027" y="23821"/>
                </a:cubicBezTo>
                <a:cubicBezTo>
                  <a:pt x="3751669" y="26797"/>
                  <a:pt x="3778469" y="35731"/>
                  <a:pt x="3799310" y="47642"/>
                </a:cubicBezTo>
                <a:cubicBezTo>
                  <a:pt x="3820155" y="59552"/>
                  <a:pt x="3835041" y="71462"/>
                  <a:pt x="3861841" y="77418"/>
                </a:cubicBezTo>
                <a:cubicBezTo>
                  <a:pt x="3903528" y="77418"/>
                  <a:pt x="3885662" y="53597"/>
                  <a:pt x="3939259" y="62528"/>
                </a:cubicBezTo>
                <a:cubicBezTo>
                  <a:pt x="3977966" y="68483"/>
                  <a:pt x="4016676" y="80394"/>
                  <a:pt x="4055383" y="89328"/>
                </a:cubicBezTo>
                <a:cubicBezTo>
                  <a:pt x="4079204" y="95283"/>
                  <a:pt x="4103025" y="104214"/>
                  <a:pt x="4126846" y="110169"/>
                </a:cubicBezTo>
                <a:cubicBezTo>
                  <a:pt x="4126846" y="110169"/>
                  <a:pt x="4126846" y="113149"/>
                  <a:pt x="4123870" y="113149"/>
                </a:cubicBezTo>
                <a:cubicBezTo>
                  <a:pt x="4126846" y="122080"/>
                  <a:pt x="4123870" y="128035"/>
                  <a:pt x="4120890" y="133990"/>
                </a:cubicBezTo>
                <a:cubicBezTo>
                  <a:pt x="4079204" y="131014"/>
                  <a:pt x="4040497" y="128035"/>
                  <a:pt x="3998811" y="125059"/>
                </a:cubicBezTo>
                <a:cubicBezTo>
                  <a:pt x="3983921" y="122080"/>
                  <a:pt x="3972011" y="119104"/>
                  <a:pt x="3957124" y="113149"/>
                </a:cubicBezTo>
                <a:cubicBezTo>
                  <a:pt x="3942235" y="110169"/>
                  <a:pt x="3930324" y="107194"/>
                  <a:pt x="3915438" y="104214"/>
                </a:cubicBezTo>
                <a:cubicBezTo>
                  <a:pt x="3888638" y="98259"/>
                  <a:pt x="3861841" y="92304"/>
                  <a:pt x="3835041" y="86349"/>
                </a:cubicBezTo>
                <a:cubicBezTo>
                  <a:pt x="3808245" y="80394"/>
                  <a:pt x="3781445" y="74438"/>
                  <a:pt x="3754648" y="68483"/>
                </a:cubicBezTo>
                <a:cubicBezTo>
                  <a:pt x="3727848" y="65507"/>
                  <a:pt x="3701051" y="59552"/>
                  <a:pt x="3671275" y="56573"/>
                </a:cubicBezTo>
                <a:lnTo>
                  <a:pt x="3578972" y="56573"/>
                </a:lnTo>
                <a:cubicBezTo>
                  <a:pt x="3552171" y="56573"/>
                  <a:pt x="3525375" y="56573"/>
                  <a:pt x="3504530" y="56573"/>
                </a:cubicBezTo>
                <a:cubicBezTo>
                  <a:pt x="3459867" y="56573"/>
                  <a:pt x="3424136" y="56573"/>
                  <a:pt x="3388405" y="56573"/>
                </a:cubicBezTo>
                <a:lnTo>
                  <a:pt x="3382950" y="54832"/>
                </a:lnTo>
                <a:lnTo>
                  <a:pt x="3331829" y="80394"/>
                </a:lnTo>
                <a:cubicBezTo>
                  <a:pt x="3305030" y="89325"/>
                  <a:pt x="3382447" y="95280"/>
                  <a:pt x="3349695" y="110170"/>
                </a:cubicBezTo>
                <a:cubicBezTo>
                  <a:pt x="3412223" y="122080"/>
                  <a:pt x="3474754" y="133990"/>
                  <a:pt x="3528350" y="145901"/>
                </a:cubicBezTo>
                <a:lnTo>
                  <a:pt x="3448848" y="147289"/>
                </a:lnTo>
                <a:lnTo>
                  <a:pt x="3450189" y="147392"/>
                </a:lnTo>
                <a:cubicBezTo>
                  <a:pt x="3482201" y="149624"/>
                  <a:pt x="3511976" y="150368"/>
                  <a:pt x="3534306" y="145901"/>
                </a:cubicBezTo>
                <a:cubicBezTo>
                  <a:pt x="3558127" y="148880"/>
                  <a:pt x="3581948" y="151856"/>
                  <a:pt x="3605768" y="154835"/>
                </a:cubicBezTo>
                <a:cubicBezTo>
                  <a:pt x="3671275" y="169721"/>
                  <a:pt x="3712962" y="175677"/>
                  <a:pt x="3742737" y="181632"/>
                </a:cubicBezTo>
                <a:cubicBezTo>
                  <a:pt x="3772514" y="187587"/>
                  <a:pt x="3790379" y="187587"/>
                  <a:pt x="3808245" y="190566"/>
                </a:cubicBezTo>
                <a:cubicBezTo>
                  <a:pt x="3843975" y="199497"/>
                  <a:pt x="3882686" y="208432"/>
                  <a:pt x="3918417" y="214387"/>
                </a:cubicBezTo>
                <a:cubicBezTo>
                  <a:pt x="3957124" y="220342"/>
                  <a:pt x="3992855" y="232252"/>
                  <a:pt x="4031566" y="238208"/>
                </a:cubicBezTo>
                <a:cubicBezTo>
                  <a:pt x="4067297" y="247139"/>
                  <a:pt x="4106004" y="256073"/>
                  <a:pt x="4141735" y="265004"/>
                </a:cubicBezTo>
                <a:lnTo>
                  <a:pt x="4251908" y="297759"/>
                </a:lnTo>
                <a:lnTo>
                  <a:pt x="4305504" y="312646"/>
                </a:lnTo>
                <a:lnTo>
                  <a:pt x="4359101" y="330511"/>
                </a:lnTo>
                <a:lnTo>
                  <a:pt x="4359792" y="331143"/>
                </a:lnTo>
                <a:lnTo>
                  <a:pt x="4398227" y="337770"/>
                </a:lnTo>
                <a:cubicBezTo>
                  <a:pt x="4431445" y="345585"/>
                  <a:pt x="4470805" y="358612"/>
                  <a:pt x="4491368" y="372382"/>
                </a:cubicBezTo>
                <a:lnTo>
                  <a:pt x="4504379" y="392095"/>
                </a:lnTo>
                <a:lnTo>
                  <a:pt x="4507980" y="393042"/>
                </a:lnTo>
                <a:cubicBezTo>
                  <a:pt x="4534777" y="404953"/>
                  <a:pt x="4564553" y="416863"/>
                  <a:pt x="4591353" y="425794"/>
                </a:cubicBezTo>
                <a:cubicBezTo>
                  <a:pt x="4615174" y="434729"/>
                  <a:pt x="4638995" y="443660"/>
                  <a:pt x="4662816" y="455570"/>
                </a:cubicBezTo>
                <a:cubicBezTo>
                  <a:pt x="4686636" y="467481"/>
                  <a:pt x="4710457" y="476415"/>
                  <a:pt x="4734278" y="488325"/>
                </a:cubicBezTo>
                <a:cubicBezTo>
                  <a:pt x="4746188" y="497257"/>
                  <a:pt x="4764054" y="506191"/>
                  <a:pt x="4787874" y="518101"/>
                </a:cubicBezTo>
                <a:cubicBezTo>
                  <a:pt x="4799785" y="524056"/>
                  <a:pt x="4811695" y="530012"/>
                  <a:pt x="4823606" y="535967"/>
                </a:cubicBezTo>
                <a:cubicBezTo>
                  <a:pt x="4835516" y="541922"/>
                  <a:pt x="4850402" y="547877"/>
                  <a:pt x="4862313" y="556808"/>
                </a:cubicBezTo>
                <a:cubicBezTo>
                  <a:pt x="4915909" y="583608"/>
                  <a:pt x="4969506" y="610405"/>
                  <a:pt x="4993327" y="631250"/>
                </a:cubicBezTo>
                <a:cubicBezTo>
                  <a:pt x="5046923" y="666981"/>
                  <a:pt x="5103499" y="699733"/>
                  <a:pt x="5160072" y="738443"/>
                </a:cubicBezTo>
                <a:cubicBezTo>
                  <a:pt x="5186872" y="756309"/>
                  <a:pt x="5216647" y="777150"/>
                  <a:pt x="5246424" y="797995"/>
                </a:cubicBezTo>
                <a:lnTo>
                  <a:pt x="5248924" y="799780"/>
                </a:lnTo>
                <a:lnTo>
                  <a:pt x="5293052" y="826589"/>
                </a:lnTo>
                <a:cubicBezTo>
                  <a:pt x="6306872" y="1511511"/>
                  <a:pt x="6973427" y="2671412"/>
                  <a:pt x="6973427" y="3986995"/>
                </a:cubicBezTo>
                <a:lnTo>
                  <a:pt x="6972171" y="4011914"/>
                </a:lnTo>
                <a:lnTo>
                  <a:pt x="7006179" y="4016772"/>
                </a:lnTo>
                <a:cubicBezTo>
                  <a:pt x="7018090" y="4025703"/>
                  <a:pt x="7027021" y="4031658"/>
                  <a:pt x="7038932" y="4040592"/>
                </a:cubicBezTo>
                <a:cubicBezTo>
                  <a:pt x="7041911" y="4073344"/>
                  <a:pt x="7047866" y="4082278"/>
                  <a:pt x="7053821" y="4120986"/>
                </a:cubicBezTo>
                <a:cubicBezTo>
                  <a:pt x="7071687" y="4156717"/>
                  <a:pt x="7092528" y="4186493"/>
                  <a:pt x="7110394" y="4216268"/>
                </a:cubicBezTo>
                <a:lnTo>
                  <a:pt x="7134218" y="4218435"/>
                </a:lnTo>
                <a:lnTo>
                  <a:pt x="7134218" y="4195427"/>
                </a:lnTo>
                <a:lnTo>
                  <a:pt x="7158423" y="4128188"/>
                </a:lnTo>
                <a:lnTo>
                  <a:pt x="7158035" y="4115034"/>
                </a:lnTo>
                <a:cubicBezTo>
                  <a:pt x="7166970" y="4025706"/>
                  <a:pt x="7172925" y="4028682"/>
                  <a:pt x="7181856" y="4034637"/>
                </a:cubicBezTo>
                <a:cubicBezTo>
                  <a:pt x="7193766" y="4031661"/>
                  <a:pt x="7205677" y="4031661"/>
                  <a:pt x="7214611" y="4034637"/>
                </a:cubicBezTo>
                <a:cubicBezTo>
                  <a:pt x="7232477" y="4022727"/>
                  <a:pt x="7247363" y="4007840"/>
                  <a:pt x="7265228" y="4001885"/>
                </a:cubicBezTo>
                <a:cubicBezTo>
                  <a:pt x="7268208" y="4046548"/>
                  <a:pt x="7268208" y="4085258"/>
                  <a:pt x="7271184" y="4132899"/>
                </a:cubicBezTo>
                <a:cubicBezTo>
                  <a:pt x="7265229" y="4153741"/>
                  <a:pt x="7262253" y="4174585"/>
                  <a:pt x="7256297" y="4195427"/>
                </a:cubicBezTo>
                <a:cubicBezTo>
                  <a:pt x="7250343" y="4216272"/>
                  <a:pt x="7244387" y="4237113"/>
                  <a:pt x="7238432" y="4254979"/>
                </a:cubicBezTo>
                <a:cubicBezTo>
                  <a:pt x="7235453" y="4287734"/>
                  <a:pt x="7232476" y="4320486"/>
                  <a:pt x="7229498" y="4353241"/>
                </a:cubicBezTo>
                <a:lnTo>
                  <a:pt x="7226521" y="4403859"/>
                </a:lnTo>
                <a:cubicBezTo>
                  <a:pt x="7223542" y="4421724"/>
                  <a:pt x="7223543" y="4436614"/>
                  <a:pt x="7220567" y="4454479"/>
                </a:cubicBezTo>
                <a:lnTo>
                  <a:pt x="7207871" y="4462944"/>
                </a:lnTo>
                <a:lnTo>
                  <a:pt x="7208656" y="4466386"/>
                </a:lnTo>
                <a:lnTo>
                  <a:pt x="7220819" y="4458278"/>
                </a:lnTo>
                <a:lnTo>
                  <a:pt x="7226521" y="4409814"/>
                </a:lnTo>
                <a:lnTo>
                  <a:pt x="7229497" y="4359196"/>
                </a:lnTo>
                <a:cubicBezTo>
                  <a:pt x="7232477" y="4326441"/>
                  <a:pt x="7235452" y="4293689"/>
                  <a:pt x="7238432" y="4260934"/>
                </a:cubicBezTo>
                <a:cubicBezTo>
                  <a:pt x="7244387" y="4243068"/>
                  <a:pt x="7250342" y="4222227"/>
                  <a:pt x="7256297" y="4201383"/>
                </a:cubicBezTo>
                <a:cubicBezTo>
                  <a:pt x="7262253" y="4180541"/>
                  <a:pt x="7268208" y="4159696"/>
                  <a:pt x="7271184" y="4138855"/>
                </a:cubicBezTo>
                <a:cubicBezTo>
                  <a:pt x="7280118" y="4144809"/>
                  <a:pt x="7286074" y="4150765"/>
                  <a:pt x="7295004" y="4156720"/>
                </a:cubicBezTo>
                <a:cubicBezTo>
                  <a:pt x="7295005" y="4171606"/>
                  <a:pt x="7295004" y="4186496"/>
                  <a:pt x="7292028" y="4201382"/>
                </a:cubicBezTo>
                <a:cubicBezTo>
                  <a:pt x="7289050" y="4216272"/>
                  <a:pt x="7289049" y="4231158"/>
                  <a:pt x="7286074" y="4246047"/>
                </a:cubicBezTo>
                <a:cubicBezTo>
                  <a:pt x="7283094" y="4275823"/>
                  <a:pt x="7280118" y="4302621"/>
                  <a:pt x="7283094" y="4329421"/>
                </a:cubicBezTo>
                <a:cubicBezTo>
                  <a:pt x="7280118" y="4359196"/>
                  <a:pt x="7280118" y="4391948"/>
                  <a:pt x="7277139" y="4427679"/>
                </a:cubicBezTo>
                <a:cubicBezTo>
                  <a:pt x="7271184" y="4460434"/>
                  <a:pt x="7268208" y="4496165"/>
                  <a:pt x="7262253" y="4531896"/>
                </a:cubicBezTo>
                <a:cubicBezTo>
                  <a:pt x="7256298" y="4567628"/>
                  <a:pt x="7253319" y="4603359"/>
                  <a:pt x="7244387" y="4642066"/>
                </a:cubicBezTo>
                <a:cubicBezTo>
                  <a:pt x="7238432" y="4677797"/>
                  <a:pt x="7229497" y="4713529"/>
                  <a:pt x="7223542" y="4749259"/>
                </a:cubicBezTo>
                <a:cubicBezTo>
                  <a:pt x="7202701" y="4829656"/>
                  <a:pt x="7208656" y="4856453"/>
                  <a:pt x="7184835" y="4975556"/>
                </a:cubicBezTo>
                <a:cubicBezTo>
                  <a:pt x="7172925" y="4981511"/>
                  <a:pt x="7161014" y="4987467"/>
                  <a:pt x="7149104" y="4996401"/>
                </a:cubicBezTo>
                <a:cubicBezTo>
                  <a:pt x="7137194" y="5038088"/>
                  <a:pt x="7119328" y="5085729"/>
                  <a:pt x="7104438" y="5127416"/>
                </a:cubicBezTo>
                <a:cubicBezTo>
                  <a:pt x="7083597" y="5195899"/>
                  <a:pt x="7098484" y="5204833"/>
                  <a:pt x="7092529" y="5252474"/>
                </a:cubicBezTo>
                <a:cubicBezTo>
                  <a:pt x="7089552" y="5258430"/>
                  <a:pt x="7086573" y="5267360"/>
                  <a:pt x="7086573" y="5270339"/>
                </a:cubicBezTo>
                <a:cubicBezTo>
                  <a:pt x="7068707" y="5317981"/>
                  <a:pt x="7050842" y="5365622"/>
                  <a:pt x="7035956" y="5407309"/>
                </a:cubicBezTo>
                <a:cubicBezTo>
                  <a:pt x="7030001" y="5413264"/>
                  <a:pt x="7027021" y="5416240"/>
                  <a:pt x="7021066" y="5419219"/>
                </a:cubicBezTo>
                <a:cubicBezTo>
                  <a:pt x="7000224" y="5466861"/>
                  <a:pt x="6979379" y="5517479"/>
                  <a:pt x="6958538" y="5565120"/>
                </a:cubicBezTo>
                <a:cubicBezTo>
                  <a:pt x="6982359" y="5517479"/>
                  <a:pt x="7003201" y="5466861"/>
                  <a:pt x="7024045" y="5419219"/>
                </a:cubicBezTo>
                <a:cubicBezTo>
                  <a:pt x="7030001" y="5413264"/>
                  <a:pt x="7032976" y="5413264"/>
                  <a:pt x="7038932" y="5407309"/>
                </a:cubicBezTo>
                <a:cubicBezTo>
                  <a:pt x="7015111" y="5535344"/>
                  <a:pt x="6976404" y="5615741"/>
                  <a:pt x="6943648" y="5678268"/>
                </a:cubicBezTo>
                <a:cubicBezTo>
                  <a:pt x="6925783" y="5690179"/>
                  <a:pt x="6907917" y="5699113"/>
                  <a:pt x="6893031" y="5705068"/>
                </a:cubicBezTo>
                <a:lnTo>
                  <a:pt x="6882533" y="5726066"/>
                </a:lnTo>
                <a:lnTo>
                  <a:pt x="6884100" y="5728886"/>
                </a:lnTo>
                <a:cubicBezTo>
                  <a:pt x="6887076" y="5722931"/>
                  <a:pt x="6890055" y="5713999"/>
                  <a:pt x="6896010" y="5705065"/>
                </a:cubicBezTo>
                <a:cubicBezTo>
                  <a:pt x="6910896" y="5699110"/>
                  <a:pt x="6928762" y="5690179"/>
                  <a:pt x="6946628" y="5678269"/>
                </a:cubicBezTo>
                <a:cubicBezTo>
                  <a:pt x="6949607" y="5711021"/>
                  <a:pt x="6925786" y="5752706"/>
                  <a:pt x="6910897" y="5779506"/>
                </a:cubicBezTo>
                <a:cubicBezTo>
                  <a:pt x="6890055" y="5821193"/>
                  <a:pt x="6866235" y="5859900"/>
                  <a:pt x="6845389" y="5898611"/>
                </a:cubicBezTo>
                <a:cubicBezTo>
                  <a:pt x="6833479" y="5919452"/>
                  <a:pt x="6824548" y="5937318"/>
                  <a:pt x="6812638" y="5958162"/>
                </a:cubicBezTo>
                <a:cubicBezTo>
                  <a:pt x="6800727" y="5979004"/>
                  <a:pt x="6788817" y="5996869"/>
                  <a:pt x="6776907" y="6017714"/>
                </a:cubicBezTo>
                <a:cubicBezTo>
                  <a:pt x="6767972" y="6029624"/>
                  <a:pt x="6762017" y="6044511"/>
                  <a:pt x="6750106" y="6062376"/>
                </a:cubicBezTo>
                <a:lnTo>
                  <a:pt x="6724490" y="6119524"/>
                </a:lnTo>
                <a:lnTo>
                  <a:pt x="6444201" y="6194627"/>
                </a:lnTo>
                <a:lnTo>
                  <a:pt x="6494406" y="6117091"/>
                </a:lnTo>
                <a:cubicBezTo>
                  <a:pt x="6513388" y="6085454"/>
                  <a:pt x="6529765" y="6054935"/>
                  <a:pt x="6541675" y="6026649"/>
                </a:cubicBezTo>
                <a:cubicBezTo>
                  <a:pt x="6571451" y="5976028"/>
                  <a:pt x="6607182" y="5940297"/>
                  <a:pt x="6628027" y="5886700"/>
                </a:cubicBezTo>
                <a:cubicBezTo>
                  <a:pt x="6654823" y="5842038"/>
                  <a:pt x="6681623" y="5788441"/>
                  <a:pt x="6708421" y="5743775"/>
                </a:cubicBezTo>
                <a:cubicBezTo>
                  <a:pt x="6720331" y="5725910"/>
                  <a:pt x="6729265" y="5708045"/>
                  <a:pt x="6738196" y="5690179"/>
                </a:cubicBezTo>
                <a:cubicBezTo>
                  <a:pt x="6747130" y="5672313"/>
                  <a:pt x="6753086" y="5654447"/>
                  <a:pt x="6762017" y="5639562"/>
                </a:cubicBezTo>
                <a:cubicBezTo>
                  <a:pt x="6776906" y="5606806"/>
                  <a:pt x="6788817" y="5574054"/>
                  <a:pt x="6800727" y="5544279"/>
                </a:cubicBezTo>
                <a:cubicBezTo>
                  <a:pt x="6824548" y="5481748"/>
                  <a:pt x="6845390" y="5422196"/>
                  <a:pt x="6884100" y="5362643"/>
                </a:cubicBezTo>
                <a:cubicBezTo>
                  <a:pt x="6910897" y="5315002"/>
                  <a:pt x="6904941" y="5279271"/>
                  <a:pt x="6916852" y="5240564"/>
                </a:cubicBezTo>
                <a:cubicBezTo>
                  <a:pt x="6949607" y="5160167"/>
                  <a:pt x="6970448" y="5079774"/>
                  <a:pt x="6997248" y="4996401"/>
                </a:cubicBezTo>
                <a:cubicBezTo>
                  <a:pt x="6985338" y="4972581"/>
                  <a:pt x="7027024" y="4877298"/>
                  <a:pt x="7032979" y="4805835"/>
                </a:cubicBezTo>
                <a:cubicBezTo>
                  <a:pt x="7050845" y="4731394"/>
                  <a:pt x="7065731" y="4653977"/>
                  <a:pt x="7080621" y="4576559"/>
                </a:cubicBezTo>
                <a:lnTo>
                  <a:pt x="7091362" y="4536286"/>
                </a:lnTo>
                <a:lnTo>
                  <a:pt x="7083597" y="4534872"/>
                </a:lnTo>
                <a:cubicBezTo>
                  <a:pt x="7086573" y="4511052"/>
                  <a:pt x="7086573" y="4490211"/>
                  <a:pt x="7086573" y="4460435"/>
                </a:cubicBezTo>
                <a:lnTo>
                  <a:pt x="7088158" y="4454885"/>
                </a:lnTo>
                <a:lnTo>
                  <a:pt x="7086079" y="4455001"/>
                </a:lnTo>
                <a:lnTo>
                  <a:pt x="7082312" y="4455210"/>
                </a:lnTo>
                <a:lnTo>
                  <a:pt x="7083597" y="4469366"/>
                </a:lnTo>
                <a:cubicBezTo>
                  <a:pt x="7083597" y="4496165"/>
                  <a:pt x="7083597" y="4517007"/>
                  <a:pt x="7080621" y="4543807"/>
                </a:cubicBezTo>
                <a:cubicBezTo>
                  <a:pt x="7077642" y="4558694"/>
                  <a:pt x="7074666" y="4570604"/>
                  <a:pt x="7068710" y="4588469"/>
                </a:cubicBezTo>
                <a:cubicBezTo>
                  <a:pt x="7044890" y="4627180"/>
                  <a:pt x="7021069" y="4665887"/>
                  <a:pt x="6997249" y="4701618"/>
                </a:cubicBezTo>
                <a:cubicBezTo>
                  <a:pt x="6991293" y="4737349"/>
                  <a:pt x="6988314" y="4767125"/>
                  <a:pt x="6979383" y="4799880"/>
                </a:cubicBezTo>
                <a:lnTo>
                  <a:pt x="6961517" y="4832632"/>
                </a:lnTo>
                <a:cubicBezTo>
                  <a:pt x="6952583" y="4880273"/>
                  <a:pt x="6943651" y="4924939"/>
                  <a:pt x="6931741" y="4975556"/>
                </a:cubicBezTo>
                <a:cubicBezTo>
                  <a:pt x="6919831" y="5014267"/>
                  <a:pt x="6910896" y="5049998"/>
                  <a:pt x="6898986" y="5088705"/>
                </a:cubicBezTo>
                <a:cubicBezTo>
                  <a:pt x="6887076" y="5127416"/>
                  <a:pt x="6878145" y="5163147"/>
                  <a:pt x="6863255" y="5198877"/>
                </a:cubicBezTo>
                <a:cubicBezTo>
                  <a:pt x="6857300" y="5228653"/>
                  <a:pt x="6851345" y="5255450"/>
                  <a:pt x="6842413" y="5285226"/>
                </a:cubicBezTo>
                <a:cubicBezTo>
                  <a:pt x="6836459" y="5315002"/>
                  <a:pt x="6830503" y="5344778"/>
                  <a:pt x="6818593" y="5374554"/>
                </a:cubicBezTo>
                <a:lnTo>
                  <a:pt x="6837590" y="5345006"/>
                </a:lnTo>
                <a:lnTo>
                  <a:pt x="6854324" y="5282247"/>
                </a:lnTo>
                <a:cubicBezTo>
                  <a:pt x="6857300" y="5249495"/>
                  <a:pt x="6863255" y="5222695"/>
                  <a:pt x="6869211" y="5192919"/>
                </a:cubicBezTo>
                <a:cubicBezTo>
                  <a:pt x="6881121" y="5157188"/>
                  <a:pt x="6893031" y="5118481"/>
                  <a:pt x="6904941" y="5082750"/>
                </a:cubicBezTo>
                <a:cubicBezTo>
                  <a:pt x="6916852" y="5044039"/>
                  <a:pt x="6925786" y="5008309"/>
                  <a:pt x="6937697" y="4969602"/>
                </a:cubicBezTo>
                <a:cubicBezTo>
                  <a:pt x="6949607" y="4921960"/>
                  <a:pt x="6955562" y="4877294"/>
                  <a:pt x="6967473" y="4826677"/>
                </a:cubicBezTo>
                <a:lnTo>
                  <a:pt x="6985338" y="4793921"/>
                </a:lnTo>
                <a:cubicBezTo>
                  <a:pt x="6994270" y="4761170"/>
                  <a:pt x="6997249" y="4731394"/>
                  <a:pt x="7003203" y="4695662"/>
                </a:cubicBezTo>
                <a:cubicBezTo>
                  <a:pt x="7027024" y="4656953"/>
                  <a:pt x="7050845" y="4621221"/>
                  <a:pt x="7074666" y="4582514"/>
                </a:cubicBezTo>
                <a:cubicBezTo>
                  <a:pt x="7059776" y="4659932"/>
                  <a:pt x="7044890" y="4734370"/>
                  <a:pt x="7027025" y="4811787"/>
                </a:cubicBezTo>
                <a:cubicBezTo>
                  <a:pt x="7021069" y="4883249"/>
                  <a:pt x="6979383" y="4981512"/>
                  <a:pt x="6991293" y="5002353"/>
                </a:cubicBezTo>
                <a:cubicBezTo>
                  <a:pt x="6964493" y="5085726"/>
                  <a:pt x="6940672" y="5166123"/>
                  <a:pt x="6910897" y="5246516"/>
                </a:cubicBezTo>
                <a:lnTo>
                  <a:pt x="6894994" y="5271255"/>
                </a:lnTo>
                <a:lnTo>
                  <a:pt x="6888195" y="5308303"/>
                </a:lnTo>
                <a:cubicBezTo>
                  <a:pt x="6884844" y="5327659"/>
                  <a:pt x="6879632" y="5347757"/>
                  <a:pt x="6866235" y="5371578"/>
                </a:cubicBezTo>
                <a:cubicBezTo>
                  <a:pt x="6824548" y="5431130"/>
                  <a:pt x="6803704" y="5490681"/>
                  <a:pt x="6782861" y="5553209"/>
                </a:cubicBezTo>
                <a:cubicBezTo>
                  <a:pt x="6770951" y="5582986"/>
                  <a:pt x="6759041" y="5615741"/>
                  <a:pt x="6744152" y="5648492"/>
                </a:cubicBezTo>
                <a:cubicBezTo>
                  <a:pt x="6738196" y="5666358"/>
                  <a:pt x="6729265" y="5681247"/>
                  <a:pt x="6720330" y="5699113"/>
                </a:cubicBezTo>
                <a:cubicBezTo>
                  <a:pt x="6711399" y="5716978"/>
                  <a:pt x="6702465" y="5734844"/>
                  <a:pt x="6690554" y="5752710"/>
                </a:cubicBezTo>
                <a:cubicBezTo>
                  <a:pt x="6663758" y="5800352"/>
                  <a:pt x="6636958" y="5850969"/>
                  <a:pt x="6610162" y="5895635"/>
                </a:cubicBezTo>
                <a:cubicBezTo>
                  <a:pt x="6589317" y="5949231"/>
                  <a:pt x="6553585" y="5984962"/>
                  <a:pt x="6523810" y="6035579"/>
                </a:cubicBezTo>
                <a:cubicBezTo>
                  <a:pt x="6511899" y="6063867"/>
                  <a:pt x="6495523" y="6095132"/>
                  <a:pt x="6476540" y="6127141"/>
                </a:cubicBezTo>
                <a:lnTo>
                  <a:pt x="6429810" y="6198484"/>
                </a:lnTo>
                <a:lnTo>
                  <a:pt x="6336174" y="6223573"/>
                </a:lnTo>
                <a:lnTo>
                  <a:pt x="6354089" y="6196370"/>
                </a:lnTo>
                <a:cubicBezTo>
                  <a:pt x="6386840" y="6157663"/>
                  <a:pt x="6416616" y="6115976"/>
                  <a:pt x="6446392" y="6074290"/>
                </a:cubicBezTo>
                <a:cubicBezTo>
                  <a:pt x="6458302" y="6053445"/>
                  <a:pt x="6473192" y="6032604"/>
                  <a:pt x="6485103" y="6008783"/>
                </a:cubicBezTo>
                <a:cubicBezTo>
                  <a:pt x="6497013" y="5984962"/>
                  <a:pt x="6511899" y="5961142"/>
                  <a:pt x="6523809" y="5937321"/>
                </a:cubicBezTo>
                <a:lnTo>
                  <a:pt x="6534834" y="5919741"/>
                </a:lnTo>
                <a:lnTo>
                  <a:pt x="6593762" y="5834622"/>
                </a:lnTo>
                <a:lnTo>
                  <a:pt x="6604206" y="5821193"/>
                </a:lnTo>
                <a:lnTo>
                  <a:pt x="6605697" y="5817382"/>
                </a:lnTo>
                <a:lnTo>
                  <a:pt x="6593762" y="5834622"/>
                </a:lnTo>
                <a:lnTo>
                  <a:pt x="6565125" y="5871441"/>
                </a:lnTo>
                <a:lnTo>
                  <a:pt x="6534834" y="5919741"/>
                </a:lnTo>
                <a:lnTo>
                  <a:pt x="6526789" y="5931363"/>
                </a:lnTo>
                <a:cubicBezTo>
                  <a:pt x="6511899" y="5955183"/>
                  <a:pt x="6499989" y="5979004"/>
                  <a:pt x="6488078" y="6002825"/>
                </a:cubicBezTo>
                <a:cubicBezTo>
                  <a:pt x="6473192" y="6026646"/>
                  <a:pt x="6461282" y="6047490"/>
                  <a:pt x="6449371" y="6068331"/>
                </a:cubicBezTo>
                <a:cubicBezTo>
                  <a:pt x="6419596" y="6110018"/>
                  <a:pt x="6389820" y="6151704"/>
                  <a:pt x="6357065" y="6190414"/>
                </a:cubicBezTo>
                <a:lnTo>
                  <a:pt x="6335765" y="6223683"/>
                </a:lnTo>
                <a:lnTo>
                  <a:pt x="6265251" y="6242577"/>
                </a:lnTo>
                <a:lnTo>
                  <a:pt x="6265470" y="6242204"/>
                </a:lnTo>
                <a:lnTo>
                  <a:pt x="6267736" y="6235077"/>
                </a:lnTo>
                <a:cubicBezTo>
                  <a:pt x="6291557" y="6199345"/>
                  <a:pt x="6321333" y="6157659"/>
                  <a:pt x="6345154" y="6115973"/>
                </a:cubicBezTo>
                <a:cubicBezTo>
                  <a:pt x="6354089" y="6104062"/>
                  <a:pt x="6360044" y="6092153"/>
                  <a:pt x="6368975" y="6080242"/>
                </a:cubicBezTo>
                <a:lnTo>
                  <a:pt x="6400648" y="6036311"/>
                </a:lnTo>
                <a:lnTo>
                  <a:pt x="6410661" y="6017714"/>
                </a:lnTo>
                <a:cubicBezTo>
                  <a:pt x="6437457" y="5979004"/>
                  <a:pt x="6458302" y="5940297"/>
                  <a:pt x="6473189" y="5910521"/>
                </a:cubicBezTo>
                <a:cubicBezTo>
                  <a:pt x="6520831" y="5827148"/>
                  <a:pt x="6556562" y="5743775"/>
                  <a:pt x="6595272" y="5657424"/>
                </a:cubicBezTo>
                <a:cubicBezTo>
                  <a:pt x="6631003" y="5571075"/>
                  <a:pt x="6669710" y="5484723"/>
                  <a:pt x="6714376" y="5386465"/>
                </a:cubicBezTo>
                <a:cubicBezTo>
                  <a:pt x="6718842" y="5359667"/>
                  <a:pt x="6736708" y="5314258"/>
                  <a:pt x="6749362" y="5276292"/>
                </a:cubicBezTo>
                <a:lnTo>
                  <a:pt x="6760782" y="5233196"/>
                </a:lnTo>
                <a:lnTo>
                  <a:pt x="6673915" y="5470534"/>
                </a:lnTo>
                <a:cubicBezTo>
                  <a:pt x="6619674" y="5598779"/>
                  <a:pt x="6558609" y="5723434"/>
                  <a:pt x="6491183" y="5844051"/>
                </a:cubicBezTo>
                <a:lnTo>
                  <a:pt x="6464429" y="5886350"/>
                </a:lnTo>
                <a:lnTo>
                  <a:pt x="6464258" y="5886700"/>
                </a:lnTo>
                <a:cubicBezTo>
                  <a:pt x="6452347" y="5916476"/>
                  <a:pt x="6428527" y="5955186"/>
                  <a:pt x="6401726" y="5993893"/>
                </a:cubicBezTo>
                <a:cubicBezTo>
                  <a:pt x="6374930" y="6032604"/>
                  <a:pt x="6351109" y="6074290"/>
                  <a:pt x="6339199" y="6110021"/>
                </a:cubicBezTo>
                <a:cubicBezTo>
                  <a:pt x="6318354" y="6136818"/>
                  <a:pt x="6291557" y="6166593"/>
                  <a:pt x="6267736" y="6199349"/>
                </a:cubicBezTo>
                <a:cubicBezTo>
                  <a:pt x="6255826" y="6215725"/>
                  <a:pt x="6244660" y="6232846"/>
                  <a:pt x="6234610" y="6249967"/>
                </a:cubicBezTo>
                <a:lnTo>
                  <a:pt x="6234112" y="6250921"/>
                </a:lnTo>
                <a:lnTo>
                  <a:pt x="1630942" y="7484336"/>
                </a:lnTo>
                <a:lnTo>
                  <a:pt x="75670" y="1679985"/>
                </a:lnTo>
                <a:lnTo>
                  <a:pt x="151760" y="1595990"/>
                </a:lnTo>
                <a:cubicBezTo>
                  <a:pt x="169626" y="1575145"/>
                  <a:pt x="184512" y="1554304"/>
                  <a:pt x="202378" y="1533459"/>
                </a:cubicBezTo>
                <a:cubicBezTo>
                  <a:pt x="220243" y="1512617"/>
                  <a:pt x="238109" y="1494752"/>
                  <a:pt x="252998" y="1473907"/>
                </a:cubicBezTo>
                <a:cubicBezTo>
                  <a:pt x="312550" y="1396490"/>
                  <a:pt x="375078" y="1330983"/>
                  <a:pt x="434630" y="1259520"/>
                </a:cubicBezTo>
                <a:lnTo>
                  <a:pt x="438539" y="1253836"/>
                </a:lnTo>
                <a:lnTo>
                  <a:pt x="441521" y="1250083"/>
                </a:lnTo>
                <a:lnTo>
                  <a:pt x="443846" y="1246116"/>
                </a:lnTo>
                <a:lnTo>
                  <a:pt x="453049" y="1232733"/>
                </a:lnTo>
                <a:lnTo>
                  <a:pt x="483515" y="1198305"/>
                </a:lnTo>
                <a:lnTo>
                  <a:pt x="485826" y="1195883"/>
                </a:lnTo>
                <a:lnTo>
                  <a:pt x="485254" y="1196339"/>
                </a:lnTo>
                <a:lnTo>
                  <a:pt x="483515" y="1198305"/>
                </a:lnTo>
                <a:lnTo>
                  <a:pt x="459198" y="1223789"/>
                </a:lnTo>
                <a:lnTo>
                  <a:pt x="453049" y="1232733"/>
                </a:lnTo>
                <a:lnTo>
                  <a:pt x="449032" y="1237272"/>
                </a:lnTo>
                <a:lnTo>
                  <a:pt x="443846" y="1246116"/>
                </a:lnTo>
                <a:lnTo>
                  <a:pt x="438539" y="1253836"/>
                </a:lnTo>
                <a:lnTo>
                  <a:pt x="431654" y="1262500"/>
                </a:lnTo>
                <a:cubicBezTo>
                  <a:pt x="372102" y="1330983"/>
                  <a:pt x="309574" y="1399469"/>
                  <a:pt x="250022" y="1476886"/>
                </a:cubicBezTo>
                <a:cubicBezTo>
                  <a:pt x="232157" y="1497728"/>
                  <a:pt x="214291" y="1515593"/>
                  <a:pt x="199402" y="1536438"/>
                </a:cubicBezTo>
                <a:cubicBezTo>
                  <a:pt x="181536" y="1557280"/>
                  <a:pt x="166650" y="1578124"/>
                  <a:pt x="148784" y="1598966"/>
                </a:cubicBezTo>
                <a:lnTo>
                  <a:pt x="75627" y="1679824"/>
                </a:lnTo>
                <a:lnTo>
                  <a:pt x="58982" y="1617705"/>
                </a:lnTo>
                <a:lnTo>
                  <a:pt x="170371" y="1479863"/>
                </a:lnTo>
                <a:cubicBezTo>
                  <a:pt x="255977" y="1379370"/>
                  <a:pt x="346793" y="1283343"/>
                  <a:pt x="443564" y="1191037"/>
                </a:cubicBezTo>
                <a:cubicBezTo>
                  <a:pt x="491206" y="1149351"/>
                  <a:pt x="529916" y="1107665"/>
                  <a:pt x="580533" y="1065979"/>
                </a:cubicBezTo>
                <a:cubicBezTo>
                  <a:pt x="654975" y="994516"/>
                  <a:pt x="774079" y="887323"/>
                  <a:pt x="908069" y="809905"/>
                </a:cubicBezTo>
                <a:cubicBezTo>
                  <a:pt x="946779" y="780130"/>
                  <a:pt x="973576" y="747374"/>
                  <a:pt x="1021217" y="720578"/>
                </a:cubicBezTo>
                <a:cubicBezTo>
                  <a:pt x="1062904" y="705688"/>
                  <a:pt x="1110545" y="675912"/>
                  <a:pt x="1170097" y="643160"/>
                </a:cubicBezTo>
                <a:cubicBezTo>
                  <a:pt x="1199873" y="628271"/>
                  <a:pt x="1232628" y="610405"/>
                  <a:pt x="1265380" y="592540"/>
                </a:cubicBezTo>
                <a:cubicBezTo>
                  <a:pt x="1283245" y="583608"/>
                  <a:pt x="1298135" y="574674"/>
                  <a:pt x="1316001" y="565743"/>
                </a:cubicBezTo>
                <a:cubicBezTo>
                  <a:pt x="1333866" y="556808"/>
                  <a:pt x="1351732" y="550853"/>
                  <a:pt x="1372573" y="544898"/>
                </a:cubicBezTo>
                <a:cubicBezTo>
                  <a:pt x="1432125" y="515122"/>
                  <a:pt x="1497632" y="485346"/>
                  <a:pt x="1560163" y="461525"/>
                </a:cubicBezTo>
                <a:cubicBezTo>
                  <a:pt x="1640558" y="424306"/>
                  <a:pt x="1724675" y="388575"/>
                  <a:pt x="1811397" y="355077"/>
                </a:cubicBezTo>
                <a:close/>
                <a:moveTo>
                  <a:pt x="1124673" y="520067"/>
                </a:moveTo>
                <a:lnTo>
                  <a:pt x="2022132" y="279593"/>
                </a:lnTo>
                <a:lnTo>
                  <a:pt x="1806557" y="355076"/>
                </a:lnTo>
                <a:cubicBezTo>
                  <a:pt x="1720207" y="388574"/>
                  <a:pt x="1636090" y="424305"/>
                  <a:pt x="1554205" y="461525"/>
                </a:cubicBezTo>
                <a:cubicBezTo>
                  <a:pt x="1491677" y="485346"/>
                  <a:pt x="1426170" y="518098"/>
                  <a:pt x="1366618" y="544898"/>
                </a:cubicBezTo>
                <a:cubicBezTo>
                  <a:pt x="1348753" y="550853"/>
                  <a:pt x="1327908" y="559785"/>
                  <a:pt x="1310042" y="565740"/>
                </a:cubicBezTo>
                <a:cubicBezTo>
                  <a:pt x="1292177" y="574674"/>
                  <a:pt x="1274311" y="583605"/>
                  <a:pt x="1259425" y="592540"/>
                </a:cubicBezTo>
                <a:cubicBezTo>
                  <a:pt x="1226670" y="610405"/>
                  <a:pt x="1193918" y="628271"/>
                  <a:pt x="1164142" y="643157"/>
                </a:cubicBezTo>
                <a:cubicBezTo>
                  <a:pt x="1104590" y="675912"/>
                  <a:pt x="1056949" y="705688"/>
                  <a:pt x="1015262" y="720574"/>
                </a:cubicBezTo>
                <a:cubicBezTo>
                  <a:pt x="967621" y="747374"/>
                  <a:pt x="940821" y="777150"/>
                  <a:pt x="902114" y="809902"/>
                </a:cubicBezTo>
                <a:cubicBezTo>
                  <a:pt x="768120" y="887320"/>
                  <a:pt x="649016" y="994513"/>
                  <a:pt x="574578" y="1065975"/>
                </a:cubicBezTo>
                <a:lnTo>
                  <a:pt x="506130" y="1125496"/>
                </a:lnTo>
                <a:lnTo>
                  <a:pt x="439166" y="1186639"/>
                </a:lnTo>
                <a:lnTo>
                  <a:pt x="440585" y="1188058"/>
                </a:lnTo>
                <a:cubicBezTo>
                  <a:pt x="343814" y="1280364"/>
                  <a:pt x="252997" y="1377135"/>
                  <a:pt x="167392" y="1478001"/>
                </a:cubicBezTo>
                <a:lnTo>
                  <a:pt x="57891" y="1613630"/>
                </a:lnTo>
                <a:lnTo>
                  <a:pt x="0" y="1397579"/>
                </a:lnTo>
                <a:lnTo>
                  <a:pt x="20746" y="1378624"/>
                </a:lnTo>
                <a:cubicBezTo>
                  <a:pt x="648" y="1416587"/>
                  <a:pt x="22425" y="1409329"/>
                  <a:pt x="23259" y="1423427"/>
                </a:cubicBezTo>
                <a:lnTo>
                  <a:pt x="16526" y="1442259"/>
                </a:lnTo>
                <a:lnTo>
                  <a:pt x="113050" y="1342893"/>
                </a:lnTo>
                <a:cubicBezTo>
                  <a:pt x="121984" y="1325027"/>
                  <a:pt x="139850" y="1304186"/>
                  <a:pt x="160691" y="1280365"/>
                </a:cubicBezTo>
                <a:cubicBezTo>
                  <a:pt x="181536" y="1259520"/>
                  <a:pt x="205357" y="1238679"/>
                  <a:pt x="223222" y="1220813"/>
                </a:cubicBezTo>
                <a:lnTo>
                  <a:pt x="228612" y="1226800"/>
                </a:lnTo>
                <a:lnTo>
                  <a:pt x="226201" y="1223789"/>
                </a:lnTo>
                <a:cubicBezTo>
                  <a:pt x="252998" y="1196989"/>
                  <a:pt x="276819" y="1170193"/>
                  <a:pt x="303619" y="1146372"/>
                </a:cubicBezTo>
                <a:cubicBezTo>
                  <a:pt x="327440" y="1122551"/>
                  <a:pt x="354236" y="1098730"/>
                  <a:pt x="381036" y="1074910"/>
                </a:cubicBezTo>
                <a:cubicBezTo>
                  <a:pt x="413788" y="1042155"/>
                  <a:pt x="434633" y="1015358"/>
                  <a:pt x="464409" y="985582"/>
                </a:cubicBezTo>
                <a:cubicBezTo>
                  <a:pt x="503116" y="955806"/>
                  <a:pt x="544802" y="926030"/>
                  <a:pt x="580534" y="899230"/>
                </a:cubicBezTo>
                <a:cubicBezTo>
                  <a:pt x="622220" y="866478"/>
                  <a:pt x="663906" y="836702"/>
                  <a:pt x="705592" y="806926"/>
                </a:cubicBezTo>
                <a:lnTo>
                  <a:pt x="780365" y="754761"/>
                </a:lnTo>
                <a:lnTo>
                  <a:pt x="830651" y="708664"/>
                </a:lnTo>
                <a:cubicBezTo>
                  <a:pt x="860427" y="690799"/>
                  <a:pt x="890203" y="672933"/>
                  <a:pt x="919979" y="655067"/>
                </a:cubicBezTo>
                <a:cubicBezTo>
                  <a:pt x="949755" y="637202"/>
                  <a:pt x="982507" y="622315"/>
                  <a:pt x="1015262" y="604450"/>
                </a:cubicBezTo>
                <a:lnTo>
                  <a:pt x="1027876" y="597963"/>
                </a:lnTo>
                <a:lnTo>
                  <a:pt x="1060299" y="566115"/>
                </a:lnTo>
                <a:cubicBezTo>
                  <a:pt x="1078537" y="552341"/>
                  <a:pt x="1098638" y="538943"/>
                  <a:pt x="1113524" y="527032"/>
                </a:cubicBezTo>
                <a:close/>
              </a:path>
            </a:pathLst>
          </a:custGeom>
          <a:solidFill>
            <a:schemeClr val="bg1">
              <a:alpha val="46000"/>
            </a:schemeClr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 noProof="0"/>
          </a:p>
        </p:txBody>
      </p:sp>
      <p:sp>
        <p:nvSpPr>
          <p:cNvPr id="27" name="Picture Placeholder 26">
            <a:extLst>
              <a:ext uri="{FF2B5EF4-FFF2-40B4-BE49-F238E27FC236}">
                <a16:creationId xmlns:a16="http://schemas.microsoft.com/office/drawing/2014/main" id="{E2D51A96-8D57-433A-8417-56AE0521CFF8}"/>
              </a:ext>
            </a:extLst>
          </p:cNvPr>
          <p:cNvSpPr>
            <a:spLocks noGrp="1"/>
          </p:cNvSpPr>
          <p:nvPr>
            <p:ph type="pic" sz="quarter" idx="38" hasCustomPrompt="1"/>
          </p:nvPr>
        </p:nvSpPr>
        <p:spPr>
          <a:xfrm>
            <a:off x="7744913" y="1952049"/>
            <a:ext cx="1452550" cy="147600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cap="flat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266700" indent="-266700" algn="ctr">
              <a:buNone/>
              <a:defRPr lang="en-ZA" sz="1100" i="1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defRPr>
            </a:lvl1pPr>
          </a:lstStyle>
          <a:p>
            <a:pPr marL="266700" lvl="0" indent="-266700" algn="ctr"/>
            <a:r>
              <a:rPr lang="en-US" noProof="0"/>
              <a:t>Profile Photo</a:t>
            </a:r>
          </a:p>
        </p:txBody>
      </p:sp>
      <p:sp>
        <p:nvSpPr>
          <p:cNvPr id="26" name="Picture Placeholder 25">
            <a:extLst>
              <a:ext uri="{FF2B5EF4-FFF2-40B4-BE49-F238E27FC236}">
                <a16:creationId xmlns:a16="http://schemas.microsoft.com/office/drawing/2014/main" id="{C767C20B-2D13-4512-AD83-31BC7BE5297E}"/>
              </a:ext>
            </a:extLst>
          </p:cNvPr>
          <p:cNvSpPr>
            <a:spLocks noGrp="1"/>
          </p:cNvSpPr>
          <p:nvPr>
            <p:ph type="pic" sz="quarter" idx="34" hasCustomPrompt="1"/>
          </p:nvPr>
        </p:nvSpPr>
        <p:spPr>
          <a:xfrm>
            <a:off x="4088297" y="1952049"/>
            <a:ext cx="1476951" cy="147600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cap="flat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266700" indent="-266700" algn="ctr">
              <a:buNone/>
              <a:defRPr lang="en-ZA" sz="1100" i="1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defRPr>
            </a:lvl1pPr>
          </a:lstStyle>
          <a:p>
            <a:pPr marL="266700" lvl="0" indent="-266700" algn="ctr"/>
            <a:r>
              <a:rPr lang="en-US" noProof="0"/>
              <a:t>Profile Photo</a:t>
            </a:r>
          </a:p>
        </p:txBody>
      </p:sp>
      <p:sp>
        <p:nvSpPr>
          <p:cNvPr id="25" name="Picture Placeholder 24">
            <a:extLst>
              <a:ext uri="{FF2B5EF4-FFF2-40B4-BE49-F238E27FC236}">
                <a16:creationId xmlns:a16="http://schemas.microsoft.com/office/drawing/2014/main" id="{7CE2982B-0CB7-4E41-BC35-E27F6DDF15B0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431800" y="1952049"/>
            <a:ext cx="1476951" cy="147600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cap="flat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 algn="ctr">
              <a:buNone/>
              <a:defRPr lang="en-ZA" sz="1100" i="1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defRPr>
            </a:lvl1pPr>
          </a:lstStyle>
          <a:p>
            <a:pPr marL="266700" lvl="0" indent="-266700" algn="ctr"/>
            <a:r>
              <a:rPr lang="en-US" noProof="0"/>
              <a:t>Profile Photo</a:t>
            </a:r>
          </a:p>
        </p:txBody>
      </p:sp>
      <p:sp>
        <p:nvSpPr>
          <p:cNvPr id="39" name="Text Placeholder 8">
            <a:extLst>
              <a:ext uri="{FF2B5EF4-FFF2-40B4-BE49-F238E27FC236}">
                <a16:creationId xmlns:a16="http://schemas.microsoft.com/office/drawing/2014/main" id="{A975B89D-7E01-4CB2-ABC7-5CFAB076441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31800" y="3557684"/>
            <a:ext cx="2830441" cy="395805"/>
          </a:xfrm>
        </p:spPr>
        <p:txBody>
          <a:bodyPr anchor="b"/>
          <a:lstStyle>
            <a:lvl1pPr marL="0" indent="0" algn="l">
              <a:buFont typeface="Arial" panose="020B0604020202020204" pitchFamily="34" charset="0"/>
              <a:buNone/>
              <a:defRPr sz="2400"/>
            </a:lvl1pPr>
          </a:lstStyle>
          <a:p>
            <a:pPr lvl="0"/>
            <a:r>
              <a:rPr lang="en-US" noProof="0"/>
              <a:t>Name</a:t>
            </a:r>
          </a:p>
        </p:txBody>
      </p:sp>
      <p:sp>
        <p:nvSpPr>
          <p:cNvPr id="42" name="Text Placeholder 10">
            <a:extLst>
              <a:ext uri="{FF2B5EF4-FFF2-40B4-BE49-F238E27FC236}">
                <a16:creationId xmlns:a16="http://schemas.microsoft.com/office/drawing/2014/main" id="{A4230AA3-993A-4092-A471-053453DEF31B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31800" y="4452773"/>
            <a:ext cx="2830441" cy="1250615"/>
          </a:xfrm>
        </p:spPr>
        <p:txBody>
          <a:bodyPr/>
          <a:lstStyle>
            <a:lvl1pPr marL="0" indent="0" algn="l">
              <a:buNone/>
              <a:defRPr sz="14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pPr lvl="0"/>
            <a:r>
              <a:rPr lang="en-US" noProof="0"/>
              <a:t>Short Bio</a:t>
            </a:r>
          </a:p>
        </p:txBody>
      </p:sp>
      <p:sp>
        <p:nvSpPr>
          <p:cNvPr id="43" name="Text Placeholder 8">
            <a:extLst>
              <a:ext uri="{FF2B5EF4-FFF2-40B4-BE49-F238E27FC236}">
                <a16:creationId xmlns:a16="http://schemas.microsoft.com/office/drawing/2014/main" id="{91052B18-094B-44AE-B97A-C724CAB4A96B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431800" y="4082173"/>
            <a:ext cx="2830441" cy="245885"/>
          </a:xfrm>
        </p:spPr>
        <p:txBody>
          <a:bodyPr/>
          <a:lstStyle>
            <a:lvl1pPr marL="0" indent="0" algn="l">
              <a:buFont typeface="Arial" panose="020B0604020202020204" pitchFamily="34" charset="0"/>
              <a:buNone/>
              <a:defRPr sz="14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pPr lvl="0"/>
            <a:r>
              <a:rPr lang="en-US" noProof="0"/>
              <a:t>Title</a:t>
            </a:r>
          </a:p>
        </p:txBody>
      </p:sp>
      <p:sp>
        <p:nvSpPr>
          <p:cNvPr id="45" name="Text Placeholder 8">
            <a:extLst>
              <a:ext uri="{FF2B5EF4-FFF2-40B4-BE49-F238E27FC236}">
                <a16:creationId xmlns:a16="http://schemas.microsoft.com/office/drawing/2014/main" id="{0AE9D0EE-057F-4334-8F2F-646129CE3052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4088297" y="3557684"/>
            <a:ext cx="2830441" cy="395805"/>
          </a:xfrm>
        </p:spPr>
        <p:txBody>
          <a:bodyPr anchor="b"/>
          <a:lstStyle>
            <a:lvl1pPr marL="0" indent="0" algn="l">
              <a:buFont typeface="Arial" panose="020B0604020202020204" pitchFamily="34" charset="0"/>
              <a:buNone/>
              <a:defRPr sz="2400"/>
            </a:lvl1pPr>
          </a:lstStyle>
          <a:p>
            <a:pPr lvl="0"/>
            <a:r>
              <a:rPr lang="en-US" noProof="0"/>
              <a:t>Name</a:t>
            </a:r>
          </a:p>
        </p:txBody>
      </p:sp>
      <p:sp>
        <p:nvSpPr>
          <p:cNvPr id="46" name="Text Placeholder 10">
            <a:extLst>
              <a:ext uri="{FF2B5EF4-FFF2-40B4-BE49-F238E27FC236}">
                <a16:creationId xmlns:a16="http://schemas.microsoft.com/office/drawing/2014/main" id="{63EC5DB9-C6BA-4136-BE69-07558AC30E96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4088297" y="4452773"/>
            <a:ext cx="2830441" cy="1250615"/>
          </a:xfrm>
        </p:spPr>
        <p:txBody>
          <a:bodyPr/>
          <a:lstStyle>
            <a:lvl1pPr marL="0" indent="0" algn="l">
              <a:buNone/>
              <a:defRPr sz="14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pPr lvl="0"/>
            <a:r>
              <a:rPr lang="en-US" noProof="0"/>
              <a:t>Short Bio</a:t>
            </a:r>
          </a:p>
        </p:txBody>
      </p:sp>
      <p:sp>
        <p:nvSpPr>
          <p:cNvPr id="47" name="Text Placeholder 8">
            <a:extLst>
              <a:ext uri="{FF2B5EF4-FFF2-40B4-BE49-F238E27FC236}">
                <a16:creationId xmlns:a16="http://schemas.microsoft.com/office/drawing/2014/main" id="{99CC3712-4773-4EA8-B93D-6D6062E08631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4088297" y="4082173"/>
            <a:ext cx="2830441" cy="245885"/>
          </a:xfrm>
        </p:spPr>
        <p:txBody>
          <a:bodyPr/>
          <a:lstStyle>
            <a:lvl1pPr marL="0" indent="0" algn="l">
              <a:buFont typeface="Arial" panose="020B0604020202020204" pitchFamily="34" charset="0"/>
              <a:buNone/>
              <a:defRPr sz="14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pPr lvl="0"/>
            <a:r>
              <a:rPr lang="en-US" noProof="0"/>
              <a:t>Title</a:t>
            </a:r>
          </a:p>
        </p:txBody>
      </p:sp>
      <p:sp>
        <p:nvSpPr>
          <p:cNvPr id="49" name="Text Placeholder 8">
            <a:extLst>
              <a:ext uri="{FF2B5EF4-FFF2-40B4-BE49-F238E27FC236}">
                <a16:creationId xmlns:a16="http://schemas.microsoft.com/office/drawing/2014/main" id="{D919871E-8721-4C49-8AB2-C0D348DAFA5B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7744794" y="3557684"/>
            <a:ext cx="2830441" cy="395805"/>
          </a:xfrm>
        </p:spPr>
        <p:txBody>
          <a:bodyPr anchor="b"/>
          <a:lstStyle>
            <a:lvl1pPr marL="0" indent="0" algn="l">
              <a:buFont typeface="Arial" panose="020B0604020202020204" pitchFamily="34" charset="0"/>
              <a:buNone/>
              <a:defRPr sz="2400"/>
            </a:lvl1pPr>
          </a:lstStyle>
          <a:p>
            <a:pPr lvl="0"/>
            <a:r>
              <a:rPr lang="en-US" noProof="0"/>
              <a:t>Name</a:t>
            </a:r>
          </a:p>
        </p:txBody>
      </p:sp>
      <p:sp>
        <p:nvSpPr>
          <p:cNvPr id="50" name="Text Placeholder 10">
            <a:extLst>
              <a:ext uri="{FF2B5EF4-FFF2-40B4-BE49-F238E27FC236}">
                <a16:creationId xmlns:a16="http://schemas.microsoft.com/office/drawing/2014/main" id="{7D780DEF-5C9E-4113-965F-1F5355E35E52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7744794" y="4452773"/>
            <a:ext cx="2830441" cy="1250615"/>
          </a:xfrm>
        </p:spPr>
        <p:txBody>
          <a:bodyPr/>
          <a:lstStyle>
            <a:lvl1pPr marL="0" indent="0" algn="l">
              <a:buNone/>
              <a:defRPr sz="14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pPr lvl="0"/>
            <a:r>
              <a:rPr lang="en-US" noProof="0"/>
              <a:t>Short Bio</a:t>
            </a:r>
          </a:p>
        </p:txBody>
      </p:sp>
      <p:sp>
        <p:nvSpPr>
          <p:cNvPr id="51" name="Text Placeholder 8">
            <a:extLst>
              <a:ext uri="{FF2B5EF4-FFF2-40B4-BE49-F238E27FC236}">
                <a16:creationId xmlns:a16="http://schemas.microsoft.com/office/drawing/2014/main" id="{3BC28981-C986-493A-8659-FAE5C4402348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7744794" y="4082173"/>
            <a:ext cx="2830441" cy="245885"/>
          </a:xfrm>
        </p:spPr>
        <p:txBody>
          <a:bodyPr/>
          <a:lstStyle>
            <a:lvl1pPr marL="0" indent="0" algn="l">
              <a:buFont typeface="Arial" panose="020B0604020202020204" pitchFamily="34" charset="0"/>
              <a:buNone/>
              <a:defRPr sz="14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pPr lvl="0"/>
            <a:r>
              <a:rPr lang="en-US" noProof="0"/>
              <a:t>Title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2237E213-4C0E-46AD-9E3B-F87160D093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849904D-8239-4368-AB17-342FCD53F7FF}"/>
              </a:ext>
            </a:extLst>
          </p:cNvPr>
          <p:cNvSpPr>
            <a:spLocks noGrp="1"/>
          </p:cNvSpPr>
          <p:nvPr>
            <p:ph type="ftr" sz="quarter" idx="42"/>
          </p:nvPr>
        </p:nvSpPr>
        <p:spPr/>
        <p:txBody>
          <a:bodyPr/>
          <a:lstStyle/>
          <a:p>
            <a:endParaRPr lang="en-US" noProof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4594A8E-DB23-4920-91B5-DDAFE7742FEF}"/>
              </a:ext>
            </a:extLst>
          </p:cNvPr>
          <p:cNvSpPr>
            <a:spLocks noGrp="1"/>
          </p:cNvSpPr>
          <p:nvPr>
            <p:ph type="sldNum" sz="quarter" idx="43"/>
          </p:nvPr>
        </p:nvSpPr>
        <p:spPr>
          <a:xfrm>
            <a:off x="11728948" y="6385422"/>
            <a:ext cx="288000" cy="288000"/>
          </a:xfrm>
          <a:prstGeom prst="ellipse">
            <a:avLst/>
          </a:prstGeom>
        </p:spPr>
        <p:txBody>
          <a:bodyPr/>
          <a:lstStyle>
            <a:lvl1pPr algn="ctr">
              <a:defRPr/>
            </a:lvl1pPr>
          </a:lstStyle>
          <a:p>
            <a:fld id="{B67B645E-C5E5-4727-B977-D372A0AA71D9}" type="slidenum">
              <a:rPr lang="en-US" noProof="0" smtClean="0"/>
              <a:pPr/>
              <a:t>‹#›</a:t>
            </a:fld>
            <a:endParaRPr lang="en-US" noProof="0"/>
          </a:p>
        </p:txBody>
      </p:sp>
      <p:sp>
        <p:nvSpPr>
          <p:cNvPr id="21" name="Text Placeholder 4">
            <a:extLst>
              <a:ext uri="{FF2B5EF4-FFF2-40B4-BE49-F238E27FC236}">
                <a16:creationId xmlns:a16="http://schemas.microsoft.com/office/drawing/2014/main" id="{50E1C6AD-1A89-47EE-9378-22C17CB6E37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31799" y="1008000"/>
            <a:ext cx="11329200" cy="252000"/>
          </a:xfrm>
        </p:spPr>
        <p:txBody>
          <a:bodyPr/>
          <a:lstStyle>
            <a:lvl1pPr marL="0" indent="0">
              <a:buNone/>
              <a:defRPr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/>
            <a:r>
              <a:rPr lang="en-US" noProof="0"/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val="321264318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6 Memb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FDF50DB2-FE5E-4E19-9EBE-9A8F9DA656ED}"/>
              </a:ext>
            </a:extLst>
          </p:cNvPr>
          <p:cNvGrpSpPr/>
          <p:nvPr userDrawn="1"/>
        </p:nvGrpSpPr>
        <p:grpSpPr>
          <a:xfrm flipH="1">
            <a:off x="3923644" y="-1"/>
            <a:ext cx="8994070" cy="7509123"/>
            <a:chOff x="-731331" y="-1"/>
            <a:chExt cx="8994070" cy="7509123"/>
          </a:xfrm>
        </p:grpSpPr>
        <p:sp>
          <p:nvSpPr>
            <p:cNvPr id="48" name="Freeform: Shape 47">
              <a:extLst>
                <a:ext uri="{FF2B5EF4-FFF2-40B4-BE49-F238E27FC236}">
                  <a16:creationId xmlns:a16="http://schemas.microsoft.com/office/drawing/2014/main" id="{3174F4DB-9681-4683-A25C-D111CB68BE64}"/>
                </a:ext>
              </a:extLst>
            </p:cNvPr>
            <p:cNvSpPr/>
            <p:nvPr userDrawn="1"/>
          </p:nvSpPr>
          <p:spPr>
            <a:xfrm rot="10800000">
              <a:off x="0" y="-1"/>
              <a:ext cx="8262739" cy="6858000"/>
            </a:xfrm>
            <a:custGeom>
              <a:avLst/>
              <a:gdLst>
                <a:gd name="connsiteX0" fmla="*/ 774160 w 8262739"/>
                <a:gd name="connsiteY0" fmla="*/ 294728 h 6858000"/>
                <a:gd name="connsiteX1" fmla="*/ 774822 w 8262739"/>
                <a:gd name="connsiteY1" fmla="*/ 291871 h 6858000"/>
                <a:gd name="connsiteX2" fmla="*/ 758067 w 8262739"/>
                <a:gd name="connsiteY2" fmla="*/ 278466 h 6858000"/>
                <a:gd name="connsiteX3" fmla="*/ 846914 w 8262739"/>
                <a:gd name="connsiteY3" fmla="*/ 92306 h 6858000"/>
                <a:gd name="connsiteX4" fmla="*/ 899364 w 8262739"/>
                <a:gd name="connsiteY4" fmla="*/ 54843 h 6858000"/>
                <a:gd name="connsiteX5" fmla="*/ 901914 w 8262739"/>
                <a:gd name="connsiteY5" fmla="*/ 49997 h 6858000"/>
                <a:gd name="connsiteX6" fmla="*/ 842681 w 8262739"/>
                <a:gd name="connsiteY6" fmla="*/ 92306 h 6858000"/>
                <a:gd name="connsiteX7" fmla="*/ 753834 w 8262739"/>
                <a:gd name="connsiteY7" fmla="*/ 278466 h 6858000"/>
                <a:gd name="connsiteX8" fmla="*/ 674364 w 8262739"/>
                <a:gd name="connsiteY8" fmla="*/ 821039 h 6858000"/>
                <a:gd name="connsiteX9" fmla="*/ 674577 w 8262739"/>
                <a:gd name="connsiteY9" fmla="*/ 820652 h 6858000"/>
                <a:gd name="connsiteX10" fmla="*/ 681911 w 8262739"/>
                <a:gd name="connsiteY10" fmla="*/ 659247 h 6858000"/>
                <a:gd name="connsiteX11" fmla="*/ 719798 w 8262739"/>
                <a:gd name="connsiteY11" fmla="*/ 629253 h 6858000"/>
                <a:gd name="connsiteX12" fmla="*/ 721575 w 8262739"/>
                <a:gd name="connsiteY12" fmla="*/ 628045 h 6858000"/>
                <a:gd name="connsiteX13" fmla="*/ 724221 w 8262739"/>
                <a:gd name="connsiteY13" fmla="*/ 625399 h 6858000"/>
                <a:gd name="connsiteX14" fmla="*/ 758067 w 8262739"/>
                <a:gd name="connsiteY14" fmla="*/ 595781 h 6858000"/>
                <a:gd name="connsiteX15" fmla="*/ 851147 w 8262739"/>
                <a:gd name="connsiteY15" fmla="*/ 422317 h 6858000"/>
                <a:gd name="connsiteX16" fmla="*/ 854319 w 8262739"/>
                <a:gd name="connsiteY16" fmla="*/ 424431 h 6858000"/>
                <a:gd name="connsiteX17" fmla="*/ 855904 w 8262739"/>
                <a:gd name="connsiteY17" fmla="*/ 421259 h 6858000"/>
                <a:gd name="connsiteX18" fmla="*/ 851147 w 8262739"/>
                <a:gd name="connsiteY18" fmla="*/ 418088 h 6858000"/>
                <a:gd name="connsiteX19" fmla="*/ 758067 w 8262739"/>
                <a:gd name="connsiteY19" fmla="*/ 591553 h 6858000"/>
                <a:gd name="connsiteX20" fmla="*/ 724221 w 8262739"/>
                <a:gd name="connsiteY20" fmla="*/ 625399 h 6858000"/>
                <a:gd name="connsiteX21" fmla="*/ 719989 w 8262739"/>
                <a:gd name="connsiteY21" fmla="*/ 629102 h 6858000"/>
                <a:gd name="connsiteX22" fmla="*/ 719798 w 8262739"/>
                <a:gd name="connsiteY22" fmla="*/ 629253 h 6858000"/>
                <a:gd name="connsiteX23" fmla="*/ 681911 w 8262739"/>
                <a:gd name="connsiteY23" fmla="*/ 655019 h 6858000"/>
                <a:gd name="connsiteX24" fmla="*/ 681729 w 8262739"/>
                <a:gd name="connsiteY24" fmla="*/ 659070 h 6858000"/>
                <a:gd name="connsiteX25" fmla="*/ 597990 w 8262739"/>
                <a:gd name="connsiteY25" fmla="*/ 1025570 h 6858000"/>
                <a:gd name="connsiteX26" fmla="*/ 598190 w 8262739"/>
                <a:gd name="connsiteY26" fmla="*/ 1024980 h 6858000"/>
                <a:gd name="connsiteX27" fmla="*/ 595885 w 8262739"/>
                <a:gd name="connsiteY27" fmla="*/ 1024518 h 6858000"/>
                <a:gd name="connsiteX28" fmla="*/ 2119992 w 8262739"/>
                <a:gd name="connsiteY28" fmla="*/ 6660069 h 6858000"/>
                <a:gd name="connsiteX29" fmla="*/ 2120414 w 8262739"/>
                <a:gd name="connsiteY29" fmla="*/ 6658670 h 6858000"/>
                <a:gd name="connsiteX30" fmla="*/ 2111615 w 8262739"/>
                <a:gd name="connsiteY30" fmla="*/ 6649866 h 6858000"/>
                <a:gd name="connsiteX31" fmla="*/ 1743929 w 8262739"/>
                <a:gd name="connsiteY31" fmla="*/ 6858000 h 6858000"/>
                <a:gd name="connsiteX32" fmla="*/ 1672367 w 8262739"/>
                <a:gd name="connsiteY32" fmla="*/ 6858000 h 6858000"/>
                <a:gd name="connsiteX33" fmla="*/ 1638095 w 8262739"/>
                <a:gd name="connsiteY33" fmla="*/ 6819444 h 6858000"/>
                <a:gd name="connsiteX34" fmla="*/ 1663481 w 8262739"/>
                <a:gd name="connsiteY34" fmla="*/ 6785597 h 6858000"/>
                <a:gd name="connsiteX35" fmla="*/ 1901513 w 8262739"/>
                <a:gd name="connsiteY35" fmla="*/ 6858000 h 6858000"/>
                <a:gd name="connsiteX36" fmla="*/ 1795034 w 8262739"/>
                <a:gd name="connsiteY36" fmla="*/ 6858000 h 6858000"/>
                <a:gd name="connsiteX37" fmla="*/ 1731171 w 8262739"/>
                <a:gd name="connsiteY37" fmla="*/ 6781364 h 6858000"/>
                <a:gd name="connsiteX38" fmla="*/ 1698079 w 8262739"/>
                <a:gd name="connsiteY38" fmla="*/ 6745264 h 6858000"/>
                <a:gd name="connsiteX39" fmla="*/ 1793828 w 8262739"/>
                <a:gd name="connsiteY39" fmla="*/ 6858000 h 6858000"/>
                <a:gd name="connsiteX40" fmla="*/ 1748158 w 8262739"/>
                <a:gd name="connsiteY40" fmla="*/ 6858000 h 6858000"/>
                <a:gd name="connsiteX41" fmla="*/ 1667709 w 8262739"/>
                <a:gd name="connsiteY41" fmla="*/ 6785597 h 6858000"/>
                <a:gd name="connsiteX42" fmla="*/ 1574630 w 8262739"/>
                <a:gd name="connsiteY42" fmla="*/ 6671360 h 6858000"/>
                <a:gd name="connsiteX43" fmla="*/ 1485783 w 8262739"/>
                <a:gd name="connsiteY43" fmla="*/ 6552895 h 6858000"/>
                <a:gd name="connsiteX44" fmla="*/ 1595786 w 8262739"/>
                <a:gd name="connsiteY44" fmla="*/ 6624823 h 6858000"/>
                <a:gd name="connsiteX45" fmla="*/ 1601188 w 8262739"/>
                <a:gd name="connsiteY45" fmla="*/ 6631183 h 6858000"/>
                <a:gd name="connsiteX46" fmla="*/ 1651314 w 8262739"/>
                <a:gd name="connsiteY46" fmla="*/ 6642275 h 6858000"/>
                <a:gd name="connsiteX47" fmla="*/ 1765018 w 8262739"/>
                <a:gd name="connsiteY47" fmla="*/ 6747517 h 6858000"/>
                <a:gd name="connsiteX48" fmla="*/ 1848052 w 8262739"/>
                <a:gd name="connsiteY48" fmla="*/ 6814155 h 6858000"/>
                <a:gd name="connsiteX49" fmla="*/ 8262739 w 8262739"/>
                <a:gd name="connsiteY49" fmla="*/ 6858000 h 6858000"/>
                <a:gd name="connsiteX50" fmla="*/ 2188465 w 8262739"/>
                <a:gd name="connsiteY50" fmla="*/ 6858000 h 6858000"/>
                <a:gd name="connsiteX51" fmla="*/ 2116185 w 8262739"/>
                <a:gd name="connsiteY51" fmla="*/ 6794059 h 6858000"/>
                <a:gd name="connsiteX52" fmla="*/ 1976568 w 8262739"/>
                <a:gd name="connsiteY52" fmla="*/ 6679826 h 6858000"/>
                <a:gd name="connsiteX53" fmla="*/ 1773484 w 8262739"/>
                <a:gd name="connsiteY53" fmla="*/ 6455586 h 6858000"/>
                <a:gd name="connsiteX54" fmla="*/ 1759550 w 8262739"/>
                <a:gd name="connsiteY54" fmla="*/ 6412038 h 6858000"/>
                <a:gd name="connsiteX55" fmla="*/ 1718480 w 8262739"/>
                <a:gd name="connsiteY55" fmla="*/ 6370968 h 6858000"/>
                <a:gd name="connsiteX56" fmla="*/ 1578863 w 8262739"/>
                <a:gd name="connsiteY56" fmla="*/ 6218656 h 6858000"/>
                <a:gd name="connsiteX57" fmla="*/ 1561939 w 8262739"/>
                <a:gd name="connsiteY57" fmla="*/ 6142499 h 6858000"/>
                <a:gd name="connsiteX58" fmla="*/ 1506935 w 8262739"/>
                <a:gd name="connsiteY58" fmla="*/ 6066343 h 6858000"/>
                <a:gd name="connsiteX59" fmla="*/ 1500383 w 8262739"/>
                <a:gd name="connsiteY59" fmla="*/ 6056069 h 6858000"/>
                <a:gd name="connsiteX60" fmla="*/ 1435007 w 8262739"/>
                <a:gd name="connsiteY60" fmla="*/ 6011339 h 6858000"/>
                <a:gd name="connsiteX61" fmla="*/ 1308080 w 8262739"/>
                <a:gd name="connsiteY61" fmla="*/ 5829412 h 6858000"/>
                <a:gd name="connsiteX62" fmla="*/ 1236157 w 8262739"/>
                <a:gd name="connsiteY62" fmla="*/ 5660176 h 6858000"/>
                <a:gd name="connsiteX63" fmla="*/ 1227695 w 8262739"/>
                <a:gd name="connsiteY63" fmla="*/ 5660176 h 6858000"/>
                <a:gd name="connsiteX64" fmla="*/ 1130387 w 8262739"/>
                <a:gd name="connsiteY64" fmla="*/ 5474016 h 6858000"/>
                <a:gd name="connsiteX65" fmla="*/ 1037307 w 8262739"/>
                <a:gd name="connsiteY65" fmla="*/ 5287856 h 6858000"/>
                <a:gd name="connsiteX66" fmla="*/ 939994 w 8262739"/>
                <a:gd name="connsiteY66" fmla="*/ 5072083 h 6858000"/>
                <a:gd name="connsiteX67" fmla="*/ 851147 w 8262739"/>
                <a:gd name="connsiteY67" fmla="*/ 4852075 h 6858000"/>
                <a:gd name="connsiteX68" fmla="*/ 898733 w 8262739"/>
                <a:gd name="connsiteY68" fmla="*/ 4922927 h 6858000"/>
                <a:gd name="connsiteX69" fmla="*/ 898752 w 8262739"/>
                <a:gd name="connsiteY69" fmla="*/ 4922958 h 6858000"/>
                <a:gd name="connsiteX70" fmla="*/ 939994 w 8262739"/>
                <a:gd name="connsiteY70" fmla="*/ 5000155 h 6858000"/>
                <a:gd name="connsiteX71" fmla="*/ 1028845 w 8262739"/>
                <a:gd name="connsiteY71" fmla="*/ 5186315 h 6858000"/>
                <a:gd name="connsiteX72" fmla="*/ 1058459 w 8262739"/>
                <a:gd name="connsiteY72" fmla="*/ 5287856 h 6858000"/>
                <a:gd name="connsiteX73" fmla="*/ 1070701 w 8262739"/>
                <a:gd name="connsiteY73" fmla="*/ 5305806 h 6858000"/>
                <a:gd name="connsiteX74" fmla="*/ 1055634 w 8262739"/>
                <a:gd name="connsiteY74" fmla="*/ 5227473 h 6858000"/>
                <a:gd name="connsiteX75" fmla="*/ 1016346 w 8262739"/>
                <a:gd name="connsiteY75" fmla="*/ 5156168 h 6858000"/>
                <a:gd name="connsiteX76" fmla="*/ 952391 w 8262739"/>
                <a:gd name="connsiteY76" fmla="*/ 5012357 h 6858000"/>
                <a:gd name="connsiteX77" fmla="*/ 898752 w 8262739"/>
                <a:gd name="connsiteY77" fmla="*/ 4922958 h 6858000"/>
                <a:gd name="connsiteX78" fmla="*/ 898743 w 8262739"/>
                <a:gd name="connsiteY78" fmla="*/ 4922942 h 6858000"/>
                <a:gd name="connsiteX79" fmla="*/ 898733 w 8262739"/>
                <a:gd name="connsiteY79" fmla="*/ 4922927 h 6858000"/>
                <a:gd name="connsiteX80" fmla="*/ 876528 w 8262739"/>
                <a:gd name="connsiteY80" fmla="*/ 4885918 h 6858000"/>
                <a:gd name="connsiteX81" fmla="*/ 783448 w 8262739"/>
                <a:gd name="connsiteY81" fmla="*/ 4632064 h 6858000"/>
                <a:gd name="connsiteX82" fmla="*/ 703703 w 8262739"/>
                <a:gd name="connsiteY82" fmla="*/ 4371836 h 6858000"/>
                <a:gd name="connsiteX83" fmla="*/ 677518 w 8262739"/>
                <a:gd name="connsiteY83" fmla="*/ 4295977 h 6858000"/>
                <a:gd name="connsiteX84" fmla="*/ 563468 w 8262739"/>
                <a:gd name="connsiteY84" fmla="*/ 3840737 h 6858000"/>
                <a:gd name="connsiteX85" fmla="*/ 513030 w 8262739"/>
                <a:gd name="connsiteY85" fmla="*/ 3510255 h 6858000"/>
                <a:gd name="connsiteX86" fmla="*/ 512670 w 8262739"/>
                <a:gd name="connsiteY86" fmla="*/ 3519338 h 6858000"/>
                <a:gd name="connsiteX87" fmla="*/ 516903 w 8262739"/>
                <a:gd name="connsiteY87" fmla="*/ 3587033 h 6858000"/>
                <a:gd name="connsiteX88" fmla="*/ 538056 w 8262739"/>
                <a:gd name="connsiteY88" fmla="*/ 3743579 h 6858000"/>
                <a:gd name="connsiteX89" fmla="*/ 563441 w 8262739"/>
                <a:gd name="connsiteY89" fmla="*/ 3904353 h 6858000"/>
                <a:gd name="connsiteX90" fmla="*/ 521132 w 8262739"/>
                <a:gd name="connsiteY90" fmla="*/ 3764731 h 6858000"/>
                <a:gd name="connsiteX91" fmla="*/ 491518 w 8262739"/>
                <a:gd name="connsiteY91" fmla="*/ 3587033 h 6858000"/>
                <a:gd name="connsiteX92" fmla="*/ 457671 w 8262739"/>
                <a:gd name="connsiteY92" fmla="*/ 3587033 h 6858000"/>
                <a:gd name="connsiteX93" fmla="*/ 436514 w 8262739"/>
                <a:gd name="connsiteY93" fmla="*/ 3426258 h 6858000"/>
                <a:gd name="connsiteX94" fmla="*/ 406900 w 8262739"/>
                <a:gd name="connsiteY94" fmla="*/ 3324717 h 6858000"/>
                <a:gd name="connsiteX95" fmla="*/ 381515 w 8262739"/>
                <a:gd name="connsiteY95" fmla="*/ 3227408 h 6858000"/>
                <a:gd name="connsiteX96" fmla="*/ 309587 w 8262739"/>
                <a:gd name="connsiteY96" fmla="*/ 3151252 h 6858000"/>
                <a:gd name="connsiteX97" fmla="*/ 288435 w 8262739"/>
                <a:gd name="connsiteY97" fmla="*/ 3151252 h 6858000"/>
                <a:gd name="connsiteX98" fmla="*/ 267278 w 8262739"/>
                <a:gd name="connsiteY98" fmla="*/ 3045477 h 6858000"/>
                <a:gd name="connsiteX99" fmla="*/ 258816 w 8262739"/>
                <a:gd name="connsiteY99" fmla="*/ 2910088 h 6858000"/>
                <a:gd name="connsiteX100" fmla="*/ 275740 w 8262739"/>
                <a:gd name="connsiteY100" fmla="*/ 2719700 h 6858000"/>
                <a:gd name="connsiteX101" fmla="*/ 284202 w 8262739"/>
                <a:gd name="connsiteY101" fmla="*/ 2652006 h 6858000"/>
                <a:gd name="connsiteX102" fmla="*/ 298611 w 8262739"/>
                <a:gd name="connsiteY102" fmla="*/ 2605575 h 6858000"/>
                <a:gd name="connsiteX103" fmla="*/ 291606 w 8262739"/>
                <a:gd name="connsiteY103" fmla="*/ 2499693 h 6858000"/>
                <a:gd name="connsiteX104" fmla="*/ 301125 w 8262739"/>
                <a:gd name="connsiteY104" fmla="*/ 2343147 h 6858000"/>
                <a:gd name="connsiteX105" fmla="*/ 318049 w 8262739"/>
                <a:gd name="connsiteY105" fmla="*/ 2311419 h 6858000"/>
                <a:gd name="connsiteX106" fmla="*/ 318049 w 8262739"/>
                <a:gd name="connsiteY106" fmla="*/ 2292377 h 6858000"/>
                <a:gd name="connsiteX107" fmla="*/ 284202 w 8262739"/>
                <a:gd name="connsiteY107" fmla="*/ 2355842 h 6858000"/>
                <a:gd name="connsiteX108" fmla="*/ 254587 w 8262739"/>
                <a:gd name="connsiteY108" fmla="*/ 2313533 h 6858000"/>
                <a:gd name="connsiteX109" fmla="*/ 199583 w 8262739"/>
                <a:gd name="connsiteY109" fmla="*/ 2237377 h 6858000"/>
                <a:gd name="connsiteX110" fmla="*/ 189536 w 8262739"/>
                <a:gd name="connsiteY110" fmla="*/ 2177087 h 6858000"/>
                <a:gd name="connsiteX111" fmla="*/ 186893 w 8262739"/>
                <a:gd name="connsiteY111" fmla="*/ 2182373 h 6858000"/>
                <a:gd name="connsiteX112" fmla="*/ 169969 w 8262739"/>
                <a:gd name="connsiteY112" fmla="*/ 2351609 h 6858000"/>
                <a:gd name="connsiteX113" fmla="*/ 157274 w 8262739"/>
                <a:gd name="connsiteY113" fmla="*/ 2520845 h 6858000"/>
                <a:gd name="connsiteX114" fmla="*/ 144584 w 8262739"/>
                <a:gd name="connsiteY114" fmla="*/ 2652006 h 6858000"/>
                <a:gd name="connsiteX115" fmla="*/ 144584 w 8262739"/>
                <a:gd name="connsiteY115" fmla="*/ 2922779 h 6858000"/>
                <a:gd name="connsiteX116" fmla="*/ 148813 w 8262739"/>
                <a:gd name="connsiteY116" fmla="*/ 3062401 h 6858000"/>
                <a:gd name="connsiteX117" fmla="*/ 157274 w 8262739"/>
                <a:gd name="connsiteY117" fmla="*/ 3202018 h 6858000"/>
                <a:gd name="connsiteX118" fmla="*/ 119198 w 8262739"/>
                <a:gd name="connsiteY118" fmla="*/ 3333179 h 6858000"/>
                <a:gd name="connsiteX119" fmla="*/ 110737 w 8262739"/>
                <a:gd name="connsiteY119" fmla="*/ 3333179 h 6858000"/>
                <a:gd name="connsiteX120" fmla="*/ 85351 w 8262739"/>
                <a:gd name="connsiteY120" fmla="*/ 3079324 h 6858000"/>
                <a:gd name="connsiteX121" fmla="*/ 85351 w 8262739"/>
                <a:gd name="connsiteY121" fmla="*/ 2817009 h 6858000"/>
                <a:gd name="connsiteX122" fmla="*/ 106504 w 8262739"/>
                <a:gd name="connsiteY122" fmla="*/ 2613925 h 6858000"/>
                <a:gd name="connsiteX123" fmla="*/ 144566 w 8262739"/>
                <a:gd name="connsiteY123" fmla="*/ 2651983 h 6858000"/>
                <a:gd name="connsiteX124" fmla="*/ 110737 w 8262739"/>
                <a:gd name="connsiteY124" fmla="*/ 2609697 h 6858000"/>
                <a:gd name="connsiteX125" fmla="*/ 102275 w 8262739"/>
                <a:gd name="connsiteY125" fmla="*/ 2457384 h 6858000"/>
                <a:gd name="connsiteX126" fmla="*/ 110737 w 8262739"/>
                <a:gd name="connsiteY126" fmla="*/ 2224682 h 6858000"/>
                <a:gd name="connsiteX127" fmla="*/ 114965 w 8262739"/>
                <a:gd name="connsiteY127" fmla="*/ 2161221 h 6858000"/>
                <a:gd name="connsiteX128" fmla="*/ 127660 w 8262739"/>
                <a:gd name="connsiteY128" fmla="*/ 2055446 h 6858000"/>
                <a:gd name="connsiteX129" fmla="*/ 178431 w 8262739"/>
                <a:gd name="connsiteY129" fmla="*/ 1865057 h 6858000"/>
                <a:gd name="connsiteX130" fmla="*/ 203728 w 8262739"/>
                <a:gd name="connsiteY130" fmla="*/ 1738579 h 6858000"/>
                <a:gd name="connsiteX131" fmla="*/ 195355 w 8262739"/>
                <a:gd name="connsiteY131" fmla="*/ 1708512 h 6858000"/>
                <a:gd name="connsiteX132" fmla="*/ 165736 w 8262739"/>
                <a:gd name="connsiteY132" fmla="*/ 1877748 h 6858000"/>
                <a:gd name="connsiteX133" fmla="*/ 114965 w 8262739"/>
                <a:gd name="connsiteY133" fmla="*/ 2068141 h 6858000"/>
                <a:gd name="connsiteX134" fmla="*/ 102275 w 8262739"/>
                <a:gd name="connsiteY134" fmla="*/ 2173911 h 6858000"/>
                <a:gd name="connsiteX135" fmla="*/ 98042 w 8262739"/>
                <a:gd name="connsiteY135" fmla="*/ 2237377 h 6858000"/>
                <a:gd name="connsiteX136" fmla="*/ 89580 w 8262739"/>
                <a:gd name="connsiteY136" fmla="*/ 2470075 h 6858000"/>
                <a:gd name="connsiteX137" fmla="*/ 98042 w 8262739"/>
                <a:gd name="connsiteY137" fmla="*/ 2622387 h 6858000"/>
                <a:gd name="connsiteX138" fmla="*/ 76889 w 8262739"/>
                <a:gd name="connsiteY138" fmla="*/ 2825470 h 6858000"/>
                <a:gd name="connsiteX139" fmla="*/ 76889 w 8262739"/>
                <a:gd name="connsiteY139" fmla="*/ 3087786 h 6858000"/>
                <a:gd name="connsiteX140" fmla="*/ 102275 w 8262739"/>
                <a:gd name="connsiteY140" fmla="*/ 3341640 h 6858000"/>
                <a:gd name="connsiteX141" fmla="*/ 110737 w 8262739"/>
                <a:gd name="connsiteY141" fmla="*/ 3341640 h 6858000"/>
                <a:gd name="connsiteX142" fmla="*/ 165736 w 8262739"/>
                <a:gd name="connsiteY142" fmla="*/ 3582805 h 6858000"/>
                <a:gd name="connsiteX143" fmla="*/ 195355 w 8262739"/>
                <a:gd name="connsiteY143" fmla="*/ 3781654 h 6858000"/>
                <a:gd name="connsiteX144" fmla="*/ 258816 w 8262739"/>
                <a:gd name="connsiteY144" fmla="*/ 3984738 h 6858000"/>
                <a:gd name="connsiteX145" fmla="*/ 358772 w 8262739"/>
                <a:gd name="connsiteY145" fmla="*/ 4421447 h 6858000"/>
                <a:gd name="connsiteX146" fmla="*/ 367496 w 8262739"/>
                <a:gd name="connsiteY146" fmla="*/ 4505141 h 6858000"/>
                <a:gd name="connsiteX147" fmla="*/ 385748 w 8262739"/>
                <a:gd name="connsiteY147" fmla="*/ 4505141 h 6858000"/>
                <a:gd name="connsiteX148" fmla="*/ 478828 w 8262739"/>
                <a:gd name="connsiteY148" fmla="*/ 4729378 h 6858000"/>
                <a:gd name="connsiteX149" fmla="*/ 512675 w 8262739"/>
                <a:gd name="connsiteY149" fmla="*/ 4843614 h 6858000"/>
                <a:gd name="connsiteX150" fmla="*/ 449209 w 8262739"/>
                <a:gd name="connsiteY150" fmla="*/ 4746301 h 6858000"/>
                <a:gd name="connsiteX151" fmla="*/ 381515 w 8262739"/>
                <a:gd name="connsiteY151" fmla="*/ 4593989 h 6858000"/>
                <a:gd name="connsiteX152" fmla="*/ 377286 w 8262739"/>
                <a:gd name="connsiteY152" fmla="*/ 4636297 h 6858000"/>
                <a:gd name="connsiteX153" fmla="*/ 340476 w 8262739"/>
                <a:gd name="connsiteY153" fmla="*/ 4522194 h 6858000"/>
                <a:gd name="connsiteX154" fmla="*/ 313820 w 8262739"/>
                <a:gd name="connsiteY154" fmla="*/ 4526294 h 6858000"/>
                <a:gd name="connsiteX155" fmla="*/ 284202 w 8262739"/>
                <a:gd name="connsiteY155" fmla="*/ 4428985 h 6858000"/>
                <a:gd name="connsiteX156" fmla="*/ 182660 w 8262739"/>
                <a:gd name="connsiteY156" fmla="*/ 4196284 h 6858000"/>
                <a:gd name="connsiteX157" fmla="*/ 119198 w 8262739"/>
                <a:gd name="connsiteY157" fmla="*/ 3988971 h 6858000"/>
                <a:gd name="connsiteX158" fmla="*/ 114965 w 8262739"/>
                <a:gd name="connsiteY158" fmla="*/ 3815502 h 6858000"/>
                <a:gd name="connsiteX159" fmla="*/ 85351 w 8262739"/>
                <a:gd name="connsiteY159" fmla="*/ 3612418 h 6858000"/>
                <a:gd name="connsiteX160" fmla="*/ 64195 w 8262739"/>
                <a:gd name="connsiteY160" fmla="*/ 3409335 h 6858000"/>
                <a:gd name="connsiteX161" fmla="*/ 17657 w 8262739"/>
                <a:gd name="connsiteY161" fmla="*/ 3261255 h 6858000"/>
                <a:gd name="connsiteX162" fmla="*/ 47271 w 8262739"/>
                <a:gd name="connsiteY162" fmla="*/ 2474308 h 6858000"/>
                <a:gd name="connsiteX163" fmla="*/ 76889 w 8262739"/>
                <a:gd name="connsiteY163" fmla="*/ 2271224 h 6858000"/>
                <a:gd name="connsiteX164" fmla="*/ 51504 w 8262739"/>
                <a:gd name="connsiteY164" fmla="*/ 2161221 h 6858000"/>
                <a:gd name="connsiteX165" fmla="*/ 102275 w 8262739"/>
                <a:gd name="connsiteY165" fmla="*/ 1856596 h 6858000"/>
                <a:gd name="connsiteX166" fmla="*/ 114965 w 8262739"/>
                <a:gd name="connsiteY166" fmla="*/ 1784668 h 6858000"/>
                <a:gd name="connsiteX167" fmla="*/ 148813 w 8262739"/>
                <a:gd name="connsiteY167" fmla="*/ 1539276 h 6858000"/>
                <a:gd name="connsiteX168" fmla="*/ 237664 w 8262739"/>
                <a:gd name="connsiteY168" fmla="*/ 1361578 h 6858000"/>
                <a:gd name="connsiteX169" fmla="*/ 216507 w 8262739"/>
                <a:gd name="connsiteY169" fmla="*/ 1602741 h 6858000"/>
                <a:gd name="connsiteX170" fmla="*/ 237655 w 8262739"/>
                <a:gd name="connsiteY170" fmla="*/ 1561405 h 6858000"/>
                <a:gd name="connsiteX171" fmla="*/ 250354 w 8262739"/>
                <a:gd name="connsiteY171" fmla="*/ 1462591 h 6858000"/>
                <a:gd name="connsiteX172" fmla="*/ 254587 w 8262739"/>
                <a:gd name="connsiteY172" fmla="*/ 1353116 h 6858000"/>
                <a:gd name="connsiteX173" fmla="*/ 292663 w 8262739"/>
                <a:gd name="connsiteY173" fmla="*/ 1213494 h 6858000"/>
                <a:gd name="connsiteX174" fmla="*/ 351896 w 8262739"/>
                <a:gd name="connsiteY174" fmla="*/ 1001948 h 6858000"/>
                <a:gd name="connsiteX175" fmla="*/ 423824 w 8262739"/>
                <a:gd name="connsiteY175" fmla="*/ 786174 h 6858000"/>
                <a:gd name="connsiteX176" fmla="*/ 429212 w 8262739"/>
                <a:gd name="connsiteY176" fmla="*/ 780111 h 6858000"/>
                <a:gd name="connsiteX177" fmla="*/ 461904 w 8262739"/>
                <a:gd name="connsiteY177" fmla="*/ 608476 h 6858000"/>
                <a:gd name="connsiteX178" fmla="*/ 508442 w 8262739"/>
                <a:gd name="connsiteY178" fmla="*/ 485778 h 6858000"/>
                <a:gd name="connsiteX179" fmla="*/ 563446 w 8262739"/>
                <a:gd name="connsiteY179" fmla="*/ 384236 h 6858000"/>
                <a:gd name="connsiteX180" fmla="*/ 673449 w 8262739"/>
                <a:gd name="connsiteY180" fmla="*/ 172691 h 6858000"/>
                <a:gd name="connsiteX181" fmla="*/ 717872 w 8262739"/>
                <a:gd name="connsiteY181" fmla="*/ 77497 h 6858000"/>
                <a:gd name="connsiteX182" fmla="*/ 754037 w 8262739"/>
                <a:gd name="connsiteY182" fmla="*/ 0 h 6858000"/>
                <a:gd name="connsiteX183" fmla="*/ 1028695 w 8262739"/>
                <a:gd name="connsiteY183" fmla="*/ 0 h 6858000"/>
                <a:gd name="connsiteX184" fmla="*/ 986532 w 8262739"/>
                <a:gd name="connsiteY184" fmla="*/ 71149 h 6858000"/>
                <a:gd name="connsiteX185" fmla="*/ 859605 w 8262739"/>
                <a:gd name="connsiteY185" fmla="*/ 308080 h 6858000"/>
                <a:gd name="connsiteX186" fmla="*/ 721537 w 8262739"/>
                <a:gd name="connsiteY186" fmla="*/ 525648 h 6858000"/>
                <a:gd name="connsiteX187" fmla="*/ 719987 w 8262739"/>
                <a:gd name="connsiteY187" fmla="*/ 532320 h 6858000"/>
                <a:gd name="connsiteX188" fmla="*/ 673445 w 8262739"/>
                <a:gd name="connsiteY188" fmla="*/ 659247 h 6858000"/>
                <a:gd name="connsiteX189" fmla="*/ 639597 w 8262739"/>
                <a:gd name="connsiteY189" fmla="*/ 718480 h 6858000"/>
                <a:gd name="connsiteX190" fmla="*/ 631136 w 8262739"/>
                <a:gd name="connsiteY190" fmla="*/ 726942 h 6858000"/>
                <a:gd name="connsiteX191" fmla="*/ 593588 w 8262739"/>
                <a:gd name="connsiteY191" fmla="*/ 851755 h 6858000"/>
                <a:gd name="connsiteX192" fmla="*/ 584598 w 8262739"/>
                <a:gd name="connsiteY192" fmla="*/ 925796 h 6858000"/>
                <a:gd name="connsiteX193" fmla="*/ 576136 w 8262739"/>
                <a:gd name="connsiteY193" fmla="*/ 1031567 h 6858000"/>
                <a:gd name="connsiteX194" fmla="*/ 516903 w 8262739"/>
                <a:gd name="connsiteY194" fmla="*/ 1205036 h 6858000"/>
                <a:gd name="connsiteX195" fmla="*/ 461900 w 8262739"/>
                <a:gd name="connsiteY195" fmla="*/ 1378501 h 6858000"/>
                <a:gd name="connsiteX196" fmla="*/ 402667 w 8262739"/>
                <a:gd name="connsiteY196" fmla="*/ 1632355 h 6858000"/>
                <a:gd name="connsiteX197" fmla="*/ 368820 w 8262739"/>
                <a:gd name="connsiteY197" fmla="*/ 1865057 h 6858000"/>
                <a:gd name="connsiteX198" fmla="*/ 347667 w 8262739"/>
                <a:gd name="connsiteY198" fmla="*/ 2097755 h 6858000"/>
                <a:gd name="connsiteX199" fmla="*/ 377281 w 8262739"/>
                <a:gd name="connsiteY199" fmla="*/ 1936981 h 6858000"/>
                <a:gd name="connsiteX200" fmla="*/ 380027 w 8262739"/>
                <a:gd name="connsiteY200" fmla="*/ 1923713 h 6858000"/>
                <a:gd name="connsiteX201" fmla="*/ 385743 w 8262739"/>
                <a:gd name="connsiteY201" fmla="*/ 1860824 h 6858000"/>
                <a:gd name="connsiteX202" fmla="*/ 419590 w 8262739"/>
                <a:gd name="connsiteY202" fmla="*/ 1628127 h 6858000"/>
                <a:gd name="connsiteX203" fmla="*/ 430189 w 8262739"/>
                <a:gd name="connsiteY203" fmla="*/ 1631662 h 6858000"/>
                <a:gd name="connsiteX204" fmla="*/ 431108 w 8262739"/>
                <a:gd name="connsiteY204" fmla="*/ 1627731 h 6858000"/>
                <a:gd name="connsiteX205" fmla="*/ 419595 w 8262739"/>
                <a:gd name="connsiteY205" fmla="*/ 1623894 h 6858000"/>
                <a:gd name="connsiteX206" fmla="*/ 478828 w 8262739"/>
                <a:gd name="connsiteY206" fmla="*/ 1370039 h 6858000"/>
                <a:gd name="connsiteX207" fmla="*/ 533827 w 8262739"/>
                <a:gd name="connsiteY207" fmla="*/ 1196570 h 6858000"/>
                <a:gd name="connsiteX208" fmla="*/ 592789 w 8262739"/>
                <a:gd name="connsiteY208" fmla="*/ 1023900 h 6858000"/>
                <a:gd name="connsiteX209" fmla="*/ 588831 w 8262739"/>
                <a:gd name="connsiteY209" fmla="*/ 1023105 h 6858000"/>
                <a:gd name="connsiteX210" fmla="*/ 597293 w 8262739"/>
                <a:gd name="connsiteY210" fmla="*/ 917335 h 6858000"/>
                <a:gd name="connsiteX211" fmla="*/ 643831 w 8262739"/>
                <a:gd name="connsiteY211" fmla="*/ 718480 h 6858000"/>
                <a:gd name="connsiteX212" fmla="*/ 677678 w 8262739"/>
                <a:gd name="connsiteY212" fmla="*/ 659247 h 6858000"/>
                <a:gd name="connsiteX213" fmla="*/ 678815 w 8262739"/>
                <a:gd name="connsiteY213" fmla="*/ 656156 h 6858000"/>
                <a:gd name="connsiteX214" fmla="*/ 724220 w 8262739"/>
                <a:gd name="connsiteY214" fmla="*/ 532320 h 6858000"/>
                <a:gd name="connsiteX215" fmla="*/ 863838 w 8262739"/>
                <a:gd name="connsiteY215" fmla="*/ 312313 h 6858000"/>
                <a:gd name="connsiteX216" fmla="*/ 990765 w 8262739"/>
                <a:gd name="connsiteY216" fmla="*/ 75382 h 6858000"/>
                <a:gd name="connsiteX217" fmla="*/ 1024614 w 8262739"/>
                <a:gd name="connsiteY217" fmla="*/ 19852 h 6858000"/>
                <a:gd name="connsiteX218" fmla="*/ 1036060 w 8262739"/>
                <a:gd name="connsiteY218" fmla="*/ 0 h 6858000"/>
                <a:gd name="connsiteX219" fmla="*/ 1150037 w 8262739"/>
                <a:gd name="connsiteY219" fmla="*/ 0 h 6858000"/>
                <a:gd name="connsiteX220" fmla="*/ 1075780 w 8262739"/>
                <a:gd name="connsiteY220" fmla="*/ 117164 h 6858000"/>
                <a:gd name="connsiteX221" fmla="*/ 796143 w 8262739"/>
                <a:gd name="connsiteY221" fmla="*/ 655019 h 6858000"/>
                <a:gd name="connsiteX222" fmla="*/ 741139 w 8262739"/>
                <a:gd name="connsiteY222" fmla="*/ 828483 h 6858000"/>
                <a:gd name="connsiteX223" fmla="*/ 690368 w 8262739"/>
                <a:gd name="connsiteY223" fmla="*/ 1006181 h 6858000"/>
                <a:gd name="connsiteX224" fmla="*/ 580365 w 8262739"/>
                <a:gd name="connsiteY224" fmla="*/ 1378501 h 6858000"/>
                <a:gd name="connsiteX225" fmla="*/ 508442 w 8262739"/>
                <a:gd name="connsiteY225" fmla="*/ 1632355 h 6858000"/>
                <a:gd name="connsiteX226" fmla="*/ 474594 w 8262739"/>
                <a:gd name="connsiteY226" fmla="*/ 1822748 h 6858000"/>
                <a:gd name="connsiteX227" fmla="*/ 457671 w 8262739"/>
                <a:gd name="connsiteY227" fmla="*/ 1920057 h 6858000"/>
                <a:gd name="connsiteX228" fmla="*/ 444976 w 8262739"/>
                <a:gd name="connsiteY228" fmla="*/ 2017370 h 6858000"/>
                <a:gd name="connsiteX229" fmla="*/ 406900 w 8262739"/>
                <a:gd name="connsiteY229" fmla="*/ 2279686 h 6858000"/>
                <a:gd name="connsiteX230" fmla="*/ 394205 w 8262739"/>
                <a:gd name="connsiteY230" fmla="*/ 2440460 h 6858000"/>
                <a:gd name="connsiteX231" fmla="*/ 415362 w 8262739"/>
                <a:gd name="connsiteY231" fmla="*/ 2609697 h 6858000"/>
                <a:gd name="connsiteX232" fmla="*/ 425276 w 8262739"/>
                <a:gd name="connsiteY232" fmla="*/ 2517483 h 6858000"/>
                <a:gd name="connsiteX233" fmla="*/ 423824 w 8262739"/>
                <a:gd name="connsiteY233" fmla="*/ 2486998 h 6858000"/>
                <a:gd name="connsiteX234" fmla="*/ 440747 w 8262739"/>
                <a:gd name="connsiteY234" fmla="*/ 2309300 h 6858000"/>
                <a:gd name="connsiteX235" fmla="*/ 478823 w 8262739"/>
                <a:gd name="connsiteY235" fmla="*/ 2046984 h 6858000"/>
                <a:gd name="connsiteX236" fmla="*/ 509024 w 8262739"/>
                <a:gd name="connsiteY236" fmla="*/ 2010743 h 6858000"/>
                <a:gd name="connsiteX237" fmla="*/ 552878 w 8262739"/>
                <a:gd name="connsiteY237" fmla="*/ 1717258 h 6858000"/>
                <a:gd name="connsiteX238" fmla="*/ 550751 w 8262739"/>
                <a:gd name="connsiteY238" fmla="*/ 1666203 h 6858000"/>
                <a:gd name="connsiteX239" fmla="*/ 592549 w 8262739"/>
                <a:gd name="connsiteY239" fmla="*/ 1546374 h 6858000"/>
                <a:gd name="connsiteX240" fmla="*/ 617419 w 8262739"/>
                <a:gd name="connsiteY240" fmla="*/ 1445769 h 6858000"/>
                <a:gd name="connsiteX241" fmla="*/ 609983 w 8262739"/>
                <a:gd name="connsiteY241" fmla="*/ 1463119 h 6858000"/>
                <a:gd name="connsiteX242" fmla="*/ 584598 w 8262739"/>
                <a:gd name="connsiteY242" fmla="*/ 1454657 h 6858000"/>
                <a:gd name="connsiteX243" fmla="*/ 521132 w 8262739"/>
                <a:gd name="connsiteY243" fmla="*/ 1636589 h 6858000"/>
                <a:gd name="connsiteX244" fmla="*/ 525365 w 8262739"/>
                <a:gd name="connsiteY244" fmla="*/ 1738130 h 6858000"/>
                <a:gd name="connsiteX245" fmla="*/ 495747 w 8262739"/>
                <a:gd name="connsiteY245" fmla="*/ 1932752 h 6858000"/>
                <a:gd name="connsiteX246" fmla="*/ 491518 w 8262739"/>
                <a:gd name="connsiteY246" fmla="*/ 1966599 h 6858000"/>
                <a:gd name="connsiteX247" fmla="*/ 449209 w 8262739"/>
                <a:gd name="connsiteY247" fmla="*/ 2017370 h 6858000"/>
                <a:gd name="connsiteX248" fmla="*/ 461900 w 8262739"/>
                <a:gd name="connsiteY248" fmla="*/ 1920057 h 6858000"/>
                <a:gd name="connsiteX249" fmla="*/ 478823 w 8262739"/>
                <a:gd name="connsiteY249" fmla="*/ 1822748 h 6858000"/>
                <a:gd name="connsiteX250" fmla="*/ 512670 w 8262739"/>
                <a:gd name="connsiteY250" fmla="*/ 1632355 h 6858000"/>
                <a:gd name="connsiteX251" fmla="*/ 584598 w 8262739"/>
                <a:gd name="connsiteY251" fmla="*/ 1378501 h 6858000"/>
                <a:gd name="connsiteX252" fmla="*/ 694601 w 8262739"/>
                <a:gd name="connsiteY252" fmla="*/ 1006181 h 6858000"/>
                <a:gd name="connsiteX253" fmla="*/ 745372 w 8262739"/>
                <a:gd name="connsiteY253" fmla="*/ 828483 h 6858000"/>
                <a:gd name="connsiteX254" fmla="*/ 800372 w 8262739"/>
                <a:gd name="connsiteY254" fmla="*/ 655019 h 6858000"/>
                <a:gd name="connsiteX255" fmla="*/ 1078224 w 8262739"/>
                <a:gd name="connsiteY255" fmla="*/ 117164 h 6858000"/>
                <a:gd name="connsiteX256" fmla="*/ 1153691 w 8262739"/>
                <a:gd name="connsiteY256" fmla="*/ 0 h 6858000"/>
                <a:gd name="connsiteX257" fmla="*/ 8262739 w 8262739"/>
                <a:gd name="connsiteY257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</a:cxnLst>
              <a:rect l="l" t="t" r="r" b="b"/>
              <a:pathLst>
                <a:path w="8262739" h="6858000">
                  <a:moveTo>
                    <a:pt x="774160" y="294728"/>
                  </a:moveTo>
                  <a:lnTo>
                    <a:pt x="774822" y="291871"/>
                  </a:lnTo>
                  <a:lnTo>
                    <a:pt x="758067" y="278466"/>
                  </a:lnTo>
                  <a:cubicBezTo>
                    <a:pt x="796143" y="193848"/>
                    <a:pt x="817300" y="147306"/>
                    <a:pt x="846914" y="92306"/>
                  </a:cubicBezTo>
                  <a:lnTo>
                    <a:pt x="899364" y="54843"/>
                  </a:lnTo>
                  <a:lnTo>
                    <a:pt x="901914" y="49997"/>
                  </a:lnTo>
                  <a:cubicBezTo>
                    <a:pt x="884990" y="62692"/>
                    <a:pt x="863838" y="75382"/>
                    <a:pt x="842681" y="92306"/>
                  </a:cubicBezTo>
                  <a:cubicBezTo>
                    <a:pt x="813067" y="147310"/>
                    <a:pt x="791910" y="193848"/>
                    <a:pt x="753834" y="278466"/>
                  </a:cubicBezTo>
                  <a:close/>
                  <a:moveTo>
                    <a:pt x="674364" y="821039"/>
                  </a:moveTo>
                  <a:lnTo>
                    <a:pt x="674577" y="820652"/>
                  </a:lnTo>
                  <a:lnTo>
                    <a:pt x="681911" y="659247"/>
                  </a:lnTo>
                  <a:lnTo>
                    <a:pt x="719798" y="629253"/>
                  </a:lnTo>
                  <a:lnTo>
                    <a:pt x="721575" y="628045"/>
                  </a:lnTo>
                  <a:lnTo>
                    <a:pt x="724221" y="625399"/>
                  </a:lnTo>
                  <a:lnTo>
                    <a:pt x="758067" y="595781"/>
                  </a:lnTo>
                  <a:cubicBezTo>
                    <a:pt x="770758" y="566167"/>
                    <a:pt x="787681" y="532320"/>
                    <a:pt x="851147" y="422317"/>
                  </a:cubicBezTo>
                  <a:lnTo>
                    <a:pt x="854319" y="424431"/>
                  </a:lnTo>
                  <a:lnTo>
                    <a:pt x="855904" y="421259"/>
                  </a:lnTo>
                  <a:lnTo>
                    <a:pt x="851147" y="418088"/>
                  </a:lnTo>
                  <a:cubicBezTo>
                    <a:pt x="783453" y="528091"/>
                    <a:pt x="770758" y="561939"/>
                    <a:pt x="758067" y="591553"/>
                  </a:cubicBezTo>
                  <a:lnTo>
                    <a:pt x="724221" y="625399"/>
                  </a:lnTo>
                  <a:lnTo>
                    <a:pt x="719989" y="629102"/>
                  </a:lnTo>
                  <a:lnTo>
                    <a:pt x="719798" y="629253"/>
                  </a:lnTo>
                  <a:lnTo>
                    <a:pt x="681911" y="655019"/>
                  </a:lnTo>
                  <a:lnTo>
                    <a:pt x="681729" y="659070"/>
                  </a:lnTo>
                  <a:close/>
                  <a:moveTo>
                    <a:pt x="597990" y="1025570"/>
                  </a:moveTo>
                  <a:lnTo>
                    <a:pt x="598190" y="1024980"/>
                  </a:lnTo>
                  <a:lnTo>
                    <a:pt x="595885" y="1024518"/>
                  </a:lnTo>
                  <a:close/>
                  <a:moveTo>
                    <a:pt x="2119992" y="6660069"/>
                  </a:moveTo>
                  <a:lnTo>
                    <a:pt x="2120414" y="6658670"/>
                  </a:lnTo>
                  <a:lnTo>
                    <a:pt x="2111615" y="6649866"/>
                  </a:lnTo>
                  <a:close/>
                  <a:moveTo>
                    <a:pt x="1743929" y="6858000"/>
                  </a:moveTo>
                  <a:lnTo>
                    <a:pt x="1672367" y="6858000"/>
                  </a:lnTo>
                  <a:lnTo>
                    <a:pt x="1638095" y="6819444"/>
                  </a:lnTo>
                  <a:cubicBezTo>
                    <a:pt x="1642324" y="6810982"/>
                    <a:pt x="1684633" y="6836368"/>
                    <a:pt x="1663481" y="6785597"/>
                  </a:cubicBezTo>
                  <a:close/>
                  <a:moveTo>
                    <a:pt x="1901513" y="6858000"/>
                  </a:moveTo>
                  <a:lnTo>
                    <a:pt x="1795034" y="6858000"/>
                  </a:lnTo>
                  <a:lnTo>
                    <a:pt x="1731171" y="6781364"/>
                  </a:lnTo>
                  <a:lnTo>
                    <a:pt x="1698079" y="6745264"/>
                  </a:lnTo>
                  <a:lnTo>
                    <a:pt x="1793828" y="6858000"/>
                  </a:lnTo>
                  <a:lnTo>
                    <a:pt x="1748158" y="6858000"/>
                  </a:lnTo>
                  <a:lnTo>
                    <a:pt x="1667709" y="6785597"/>
                  </a:lnTo>
                  <a:cubicBezTo>
                    <a:pt x="1638095" y="6747517"/>
                    <a:pt x="1604248" y="6709441"/>
                    <a:pt x="1574630" y="6671360"/>
                  </a:cubicBezTo>
                  <a:cubicBezTo>
                    <a:pt x="1545015" y="6633284"/>
                    <a:pt x="1515397" y="6590975"/>
                    <a:pt x="1485783" y="6552895"/>
                  </a:cubicBezTo>
                  <a:cubicBezTo>
                    <a:pt x="1498473" y="6540204"/>
                    <a:pt x="1540782" y="6561357"/>
                    <a:pt x="1595786" y="6624823"/>
                  </a:cubicBezTo>
                  <a:lnTo>
                    <a:pt x="1601188" y="6631183"/>
                  </a:lnTo>
                  <a:lnTo>
                    <a:pt x="1651314" y="6642275"/>
                  </a:lnTo>
                  <a:cubicBezTo>
                    <a:pt x="1677228" y="6659727"/>
                    <a:pt x="1712133" y="6692517"/>
                    <a:pt x="1765018" y="6747517"/>
                  </a:cubicBezTo>
                  <a:cubicBezTo>
                    <a:pt x="1792520" y="6770788"/>
                    <a:pt x="1821079" y="6793001"/>
                    <a:pt x="1848052" y="6814155"/>
                  </a:cubicBezTo>
                  <a:close/>
                  <a:moveTo>
                    <a:pt x="8262739" y="6858000"/>
                  </a:moveTo>
                  <a:lnTo>
                    <a:pt x="2188465" y="6858000"/>
                  </a:lnTo>
                  <a:lnTo>
                    <a:pt x="2116185" y="6794059"/>
                  </a:lnTo>
                  <a:cubicBezTo>
                    <a:pt x="2090800" y="6768673"/>
                    <a:pt x="2023105" y="6743288"/>
                    <a:pt x="1976568" y="6679826"/>
                  </a:cubicBezTo>
                  <a:cubicBezTo>
                    <a:pt x="1904640" y="6603670"/>
                    <a:pt x="1845407" y="6531743"/>
                    <a:pt x="1773484" y="6455586"/>
                  </a:cubicBezTo>
                  <a:lnTo>
                    <a:pt x="1759550" y="6412038"/>
                  </a:lnTo>
                  <a:lnTo>
                    <a:pt x="1718480" y="6370968"/>
                  </a:lnTo>
                  <a:cubicBezTo>
                    <a:pt x="1671943" y="6324431"/>
                    <a:pt x="1625400" y="6273660"/>
                    <a:pt x="1578863" y="6218656"/>
                  </a:cubicBezTo>
                  <a:cubicBezTo>
                    <a:pt x="1570401" y="6189042"/>
                    <a:pt x="1506935" y="6108652"/>
                    <a:pt x="1561939" y="6142499"/>
                  </a:cubicBezTo>
                  <a:cubicBezTo>
                    <a:pt x="1540782" y="6117114"/>
                    <a:pt x="1523859" y="6087500"/>
                    <a:pt x="1506935" y="6066343"/>
                  </a:cubicBezTo>
                  <a:lnTo>
                    <a:pt x="1500383" y="6056069"/>
                  </a:lnTo>
                  <a:lnTo>
                    <a:pt x="1435007" y="6011339"/>
                  </a:lnTo>
                  <a:cubicBezTo>
                    <a:pt x="1384237" y="5952106"/>
                    <a:pt x="1341928" y="5888645"/>
                    <a:pt x="1308080" y="5829412"/>
                  </a:cubicBezTo>
                  <a:cubicBezTo>
                    <a:pt x="1274233" y="5765947"/>
                    <a:pt x="1248848" y="5706714"/>
                    <a:pt x="1236157" y="5660176"/>
                  </a:cubicBezTo>
                  <a:lnTo>
                    <a:pt x="1227695" y="5660176"/>
                  </a:lnTo>
                  <a:cubicBezTo>
                    <a:pt x="1193848" y="5600944"/>
                    <a:pt x="1160001" y="5537482"/>
                    <a:pt x="1130387" y="5474016"/>
                  </a:cubicBezTo>
                  <a:cubicBezTo>
                    <a:pt x="1100768" y="5410555"/>
                    <a:pt x="1066921" y="5351322"/>
                    <a:pt x="1037307" y="5287856"/>
                  </a:cubicBezTo>
                  <a:cubicBezTo>
                    <a:pt x="1003460" y="5215933"/>
                    <a:pt x="969612" y="5144006"/>
                    <a:pt x="939994" y="5072083"/>
                  </a:cubicBezTo>
                  <a:cubicBezTo>
                    <a:pt x="910380" y="5000155"/>
                    <a:pt x="880761" y="4923999"/>
                    <a:pt x="851147" y="4852075"/>
                  </a:cubicBezTo>
                  <a:lnTo>
                    <a:pt x="898733" y="4922927"/>
                  </a:lnTo>
                  <a:lnTo>
                    <a:pt x="898752" y="4922958"/>
                  </a:lnTo>
                  <a:lnTo>
                    <a:pt x="939994" y="5000155"/>
                  </a:lnTo>
                  <a:cubicBezTo>
                    <a:pt x="965379" y="5055159"/>
                    <a:pt x="990765" y="5114392"/>
                    <a:pt x="1028845" y="5186315"/>
                  </a:cubicBezTo>
                  <a:cubicBezTo>
                    <a:pt x="1045769" y="5211700"/>
                    <a:pt x="1049997" y="5254009"/>
                    <a:pt x="1058459" y="5287856"/>
                  </a:cubicBezTo>
                  <a:lnTo>
                    <a:pt x="1070701" y="5305806"/>
                  </a:lnTo>
                  <a:lnTo>
                    <a:pt x="1055634" y="5227473"/>
                  </a:lnTo>
                  <a:lnTo>
                    <a:pt x="1016346" y="5156168"/>
                  </a:lnTo>
                  <a:lnTo>
                    <a:pt x="952391" y="5012357"/>
                  </a:lnTo>
                  <a:lnTo>
                    <a:pt x="898752" y="4922958"/>
                  </a:lnTo>
                  <a:lnTo>
                    <a:pt x="898743" y="4922942"/>
                  </a:lnTo>
                  <a:lnTo>
                    <a:pt x="898733" y="4922927"/>
                  </a:lnTo>
                  <a:lnTo>
                    <a:pt x="876528" y="4885918"/>
                  </a:lnTo>
                  <a:cubicBezTo>
                    <a:pt x="846914" y="4801300"/>
                    <a:pt x="813067" y="4716683"/>
                    <a:pt x="783448" y="4632064"/>
                  </a:cubicBezTo>
                  <a:lnTo>
                    <a:pt x="703703" y="4371836"/>
                  </a:lnTo>
                  <a:lnTo>
                    <a:pt x="677518" y="4295977"/>
                  </a:lnTo>
                  <a:cubicBezTo>
                    <a:pt x="633148" y="4146823"/>
                    <a:pt x="595032" y="3994972"/>
                    <a:pt x="563468" y="3840737"/>
                  </a:cubicBezTo>
                  <a:lnTo>
                    <a:pt x="513030" y="3510255"/>
                  </a:lnTo>
                  <a:lnTo>
                    <a:pt x="512670" y="3519338"/>
                  </a:lnTo>
                  <a:cubicBezTo>
                    <a:pt x="512670" y="3540495"/>
                    <a:pt x="512670" y="3557419"/>
                    <a:pt x="516903" y="3587033"/>
                  </a:cubicBezTo>
                  <a:cubicBezTo>
                    <a:pt x="525365" y="3637804"/>
                    <a:pt x="533827" y="3688575"/>
                    <a:pt x="538056" y="3743579"/>
                  </a:cubicBezTo>
                  <a:cubicBezTo>
                    <a:pt x="546518" y="3798579"/>
                    <a:pt x="554979" y="3853583"/>
                    <a:pt x="563441" y="3904353"/>
                  </a:cubicBezTo>
                  <a:cubicBezTo>
                    <a:pt x="542289" y="3866273"/>
                    <a:pt x="533827" y="3815502"/>
                    <a:pt x="521132" y="3764731"/>
                  </a:cubicBezTo>
                  <a:cubicBezTo>
                    <a:pt x="512670" y="3709731"/>
                    <a:pt x="504209" y="3650499"/>
                    <a:pt x="491518" y="3587033"/>
                  </a:cubicBezTo>
                  <a:cubicBezTo>
                    <a:pt x="470361" y="3587033"/>
                    <a:pt x="466133" y="3587033"/>
                    <a:pt x="457671" y="3587033"/>
                  </a:cubicBezTo>
                  <a:cubicBezTo>
                    <a:pt x="453438" y="3540495"/>
                    <a:pt x="449209" y="3498186"/>
                    <a:pt x="436514" y="3426258"/>
                  </a:cubicBezTo>
                  <a:cubicBezTo>
                    <a:pt x="428052" y="3392411"/>
                    <a:pt x="415362" y="3358564"/>
                    <a:pt x="406900" y="3324717"/>
                  </a:cubicBezTo>
                  <a:cubicBezTo>
                    <a:pt x="398438" y="3290869"/>
                    <a:pt x="389976" y="3257022"/>
                    <a:pt x="381515" y="3227408"/>
                  </a:cubicBezTo>
                  <a:cubicBezTo>
                    <a:pt x="356129" y="3197790"/>
                    <a:pt x="334972" y="3176637"/>
                    <a:pt x="309587" y="3151252"/>
                  </a:cubicBezTo>
                  <a:cubicBezTo>
                    <a:pt x="301125" y="3151252"/>
                    <a:pt x="296896" y="3151252"/>
                    <a:pt x="288435" y="3151252"/>
                  </a:cubicBezTo>
                  <a:cubicBezTo>
                    <a:pt x="279973" y="3125866"/>
                    <a:pt x="271511" y="3087786"/>
                    <a:pt x="267278" y="3045477"/>
                  </a:cubicBezTo>
                  <a:cubicBezTo>
                    <a:pt x="263049" y="3003168"/>
                    <a:pt x="258816" y="2956630"/>
                    <a:pt x="258816" y="2910088"/>
                  </a:cubicBezTo>
                  <a:cubicBezTo>
                    <a:pt x="258816" y="2821242"/>
                    <a:pt x="263049" y="2740852"/>
                    <a:pt x="275740" y="2719700"/>
                  </a:cubicBezTo>
                  <a:cubicBezTo>
                    <a:pt x="279973" y="2694315"/>
                    <a:pt x="279973" y="2673158"/>
                    <a:pt x="284202" y="2652006"/>
                  </a:cubicBezTo>
                  <a:lnTo>
                    <a:pt x="298611" y="2605575"/>
                  </a:lnTo>
                  <a:lnTo>
                    <a:pt x="291606" y="2499693"/>
                  </a:lnTo>
                  <a:cubicBezTo>
                    <a:pt x="292663" y="2446808"/>
                    <a:pt x="296892" y="2391804"/>
                    <a:pt x="301125" y="2343147"/>
                  </a:cubicBezTo>
                  <a:lnTo>
                    <a:pt x="318049" y="2311419"/>
                  </a:lnTo>
                  <a:lnTo>
                    <a:pt x="318049" y="2292377"/>
                  </a:lnTo>
                  <a:cubicBezTo>
                    <a:pt x="309587" y="2317762"/>
                    <a:pt x="296896" y="2334686"/>
                    <a:pt x="284202" y="2355842"/>
                  </a:cubicBezTo>
                  <a:cubicBezTo>
                    <a:pt x="275740" y="2338919"/>
                    <a:pt x="263049" y="2330457"/>
                    <a:pt x="254587" y="2313533"/>
                  </a:cubicBezTo>
                  <a:cubicBezTo>
                    <a:pt x="237664" y="2288148"/>
                    <a:pt x="241892" y="2059679"/>
                    <a:pt x="199583" y="2237377"/>
                  </a:cubicBezTo>
                  <a:lnTo>
                    <a:pt x="189536" y="2177087"/>
                  </a:lnTo>
                  <a:lnTo>
                    <a:pt x="186893" y="2182373"/>
                  </a:lnTo>
                  <a:cubicBezTo>
                    <a:pt x="182660" y="2237377"/>
                    <a:pt x="174198" y="2296610"/>
                    <a:pt x="169969" y="2351609"/>
                  </a:cubicBezTo>
                  <a:cubicBezTo>
                    <a:pt x="165736" y="2406613"/>
                    <a:pt x="157274" y="2465846"/>
                    <a:pt x="157274" y="2520845"/>
                  </a:cubicBezTo>
                  <a:cubicBezTo>
                    <a:pt x="153046" y="2563154"/>
                    <a:pt x="148813" y="2609697"/>
                    <a:pt x="144584" y="2652006"/>
                  </a:cubicBezTo>
                  <a:lnTo>
                    <a:pt x="144584" y="2922779"/>
                  </a:lnTo>
                  <a:cubicBezTo>
                    <a:pt x="144584" y="2969321"/>
                    <a:pt x="144584" y="3015859"/>
                    <a:pt x="148813" y="3062401"/>
                  </a:cubicBezTo>
                  <a:cubicBezTo>
                    <a:pt x="153046" y="3108938"/>
                    <a:pt x="157274" y="3155481"/>
                    <a:pt x="157274" y="3202018"/>
                  </a:cubicBezTo>
                  <a:cubicBezTo>
                    <a:pt x="140351" y="3206251"/>
                    <a:pt x="144584" y="3362793"/>
                    <a:pt x="119198" y="3333179"/>
                  </a:cubicBezTo>
                  <a:cubicBezTo>
                    <a:pt x="114965" y="3333179"/>
                    <a:pt x="114965" y="3333179"/>
                    <a:pt x="110737" y="3333179"/>
                  </a:cubicBezTo>
                  <a:cubicBezTo>
                    <a:pt x="85351" y="3240099"/>
                    <a:pt x="85351" y="3159709"/>
                    <a:pt x="85351" y="3079324"/>
                  </a:cubicBezTo>
                  <a:cubicBezTo>
                    <a:pt x="85351" y="2998935"/>
                    <a:pt x="98042" y="2918550"/>
                    <a:pt x="85351" y="2817009"/>
                  </a:cubicBezTo>
                  <a:cubicBezTo>
                    <a:pt x="89580" y="2745081"/>
                    <a:pt x="98042" y="2681620"/>
                    <a:pt x="106504" y="2613925"/>
                  </a:cubicBezTo>
                  <a:lnTo>
                    <a:pt x="144566" y="2651983"/>
                  </a:lnTo>
                  <a:lnTo>
                    <a:pt x="110737" y="2609697"/>
                  </a:lnTo>
                  <a:cubicBezTo>
                    <a:pt x="102275" y="2567388"/>
                    <a:pt x="102275" y="2520845"/>
                    <a:pt x="102275" y="2457384"/>
                  </a:cubicBezTo>
                  <a:cubicBezTo>
                    <a:pt x="102275" y="2393918"/>
                    <a:pt x="106504" y="2317762"/>
                    <a:pt x="110737" y="2224682"/>
                  </a:cubicBezTo>
                  <a:cubicBezTo>
                    <a:pt x="110737" y="2203530"/>
                    <a:pt x="114965" y="2182373"/>
                    <a:pt x="114965" y="2161221"/>
                  </a:cubicBezTo>
                  <a:cubicBezTo>
                    <a:pt x="119198" y="2127373"/>
                    <a:pt x="123427" y="2089293"/>
                    <a:pt x="127660" y="2055446"/>
                  </a:cubicBezTo>
                  <a:cubicBezTo>
                    <a:pt x="144584" y="1996213"/>
                    <a:pt x="161508" y="1924290"/>
                    <a:pt x="178431" y="1865057"/>
                  </a:cubicBezTo>
                  <a:lnTo>
                    <a:pt x="203728" y="1738579"/>
                  </a:lnTo>
                  <a:lnTo>
                    <a:pt x="195355" y="1708512"/>
                  </a:lnTo>
                  <a:cubicBezTo>
                    <a:pt x="186893" y="1763516"/>
                    <a:pt x="174198" y="1814287"/>
                    <a:pt x="165736" y="1877748"/>
                  </a:cubicBezTo>
                  <a:cubicBezTo>
                    <a:pt x="148813" y="1936981"/>
                    <a:pt x="131889" y="2008908"/>
                    <a:pt x="114965" y="2068141"/>
                  </a:cubicBezTo>
                  <a:cubicBezTo>
                    <a:pt x="110737" y="2101988"/>
                    <a:pt x="106504" y="2140064"/>
                    <a:pt x="102275" y="2173911"/>
                  </a:cubicBezTo>
                  <a:cubicBezTo>
                    <a:pt x="102275" y="2195068"/>
                    <a:pt x="98042" y="2216220"/>
                    <a:pt x="98042" y="2237377"/>
                  </a:cubicBezTo>
                  <a:cubicBezTo>
                    <a:pt x="98042" y="2330457"/>
                    <a:pt x="93813" y="2406613"/>
                    <a:pt x="89580" y="2470075"/>
                  </a:cubicBezTo>
                  <a:cubicBezTo>
                    <a:pt x="89580" y="2533540"/>
                    <a:pt x="93813" y="2580078"/>
                    <a:pt x="98042" y="2622387"/>
                  </a:cubicBezTo>
                  <a:cubicBezTo>
                    <a:pt x="89580" y="2694315"/>
                    <a:pt x="81118" y="2757776"/>
                    <a:pt x="76889" y="2825470"/>
                  </a:cubicBezTo>
                  <a:cubicBezTo>
                    <a:pt x="89580" y="2927012"/>
                    <a:pt x="76889" y="3007401"/>
                    <a:pt x="76889" y="3087786"/>
                  </a:cubicBezTo>
                  <a:cubicBezTo>
                    <a:pt x="76889" y="3168175"/>
                    <a:pt x="76889" y="3248560"/>
                    <a:pt x="102275" y="3341640"/>
                  </a:cubicBezTo>
                  <a:cubicBezTo>
                    <a:pt x="102275" y="3341640"/>
                    <a:pt x="106504" y="3341640"/>
                    <a:pt x="110737" y="3341640"/>
                  </a:cubicBezTo>
                  <a:cubicBezTo>
                    <a:pt x="127660" y="3422030"/>
                    <a:pt x="144584" y="3498186"/>
                    <a:pt x="165736" y="3582805"/>
                  </a:cubicBezTo>
                  <a:cubicBezTo>
                    <a:pt x="169969" y="3637804"/>
                    <a:pt x="182660" y="3688575"/>
                    <a:pt x="195355" y="3781654"/>
                  </a:cubicBezTo>
                  <a:cubicBezTo>
                    <a:pt x="216507" y="3853583"/>
                    <a:pt x="237664" y="3921276"/>
                    <a:pt x="258816" y="3984738"/>
                  </a:cubicBezTo>
                  <a:cubicBezTo>
                    <a:pt x="268335" y="4105318"/>
                    <a:pt x="332592" y="4297296"/>
                    <a:pt x="358772" y="4421447"/>
                  </a:cubicBezTo>
                  <a:lnTo>
                    <a:pt x="367496" y="4505141"/>
                  </a:lnTo>
                  <a:lnTo>
                    <a:pt x="385748" y="4505141"/>
                  </a:lnTo>
                  <a:cubicBezTo>
                    <a:pt x="432285" y="4623607"/>
                    <a:pt x="461904" y="4687068"/>
                    <a:pt x="478828" y="4729378"/>
                  </a:cubicBezTo>
                  <a:cubicBezTo>
                    <a:pt x="499980" y="4771686"/>
                    <a:pt x="508442" y="4801305"/>
                    <a:pt x="512675" y="4843614"/>
                  </a:cubicBezTo>
                  <a:cubicBezTo>
                    <a:pt x="495751" y="4839381"/>
                    <a:pt x="474594" y="4797072"/>
                    <a:pt x="449209" y="4746301"/>
                  </a:cubicBezTo>
                  <a:cubicBezTo>
                    <a:pt x="423824" y="4695530"/>
                    <a:pt x="402671" y="4636297"/>
                    <a:pt x="381515" y="4593989"/>
                  </a:cubicBezTo>
                  <a:cubicBezTo>
                    <a:pt x="360362" y="4538989"/>
                    <a:pt x="398438" y="4691301"/>
                    <a:pt x="377286" y="4636297"/>
                  </a:cubicBezTo>
                  <a:lnTo>
                    <a:pt x="340476" y="4522194"/>
                  </a:lnTo>
                  <a:lnTo>
                    <a:pt x="313820" y="4526294"/>
                  </a:lnTo>
                  <a:cubicBezTo>
                    <a:pt x="301125" y="4492447"/>
                    <a:pt x="292663" y="4458599"/>
                    <a:pt x="284202" y="4428985"/>
                  </a:cubicBezTo>
                  <a:cubicBezTo>
                    <a:pt x="237664" y="4382443"/>
                    <a:pt x="203817" y="4285134"/>
                    <a:pt x="182660" y="4196284"/>
                  </a:cubicBezTo>
                  <a:cubicBezTo>
                    <a:pt x="161508" y="4107436"/>
                    <a:pt x="144584" y="4022818"/>
                    <a:pt x="119198" y="3988971"/>
                  </a:cubicBezTo>
                  <a:cubicBezTo>
                    <a:pt x="98042" y="3912815"/>
                    <a:pt x="98042" y="3832426"/>
                    <a:pt x="114965" y="3815502"/>
                  </a:cubicBezTo>
                  <a:cubicBezTo>
                    <a:pt x="106504" y="3747807"/>
                    <a:pt x="93813" y="3680113"/>
                    <a:pt x="85351" y="3612418"/>
                  </a:cubicBezTo>
                  <a:cubicBezTo>
                    <a:pt x="76889" y="3544724"/>
                    <a:pt x="72656" y="3477029"/>
                    <a:pt x="64195" y="3409335"/>
                  </a:cubicBezTo>
                  <a:cubicBezTo>
                    <a:pt x="47271" y="3358564"/>
                    <a:pt x="30347" y="3316255"/>
                    <a:pt x="17657" y="3261255"/>
                  </a:cubicBezTo>
                  <a:cubicBezTo>
                    <a:pt x="-7729" y="2973554"/>
                    <a:pt x="-11962" y="2639311"/>
                    <a:pt x="47271" y="2474308"/>
                  </a:cubicBezTo>
                  <a:cubicBezTo>
                    <a:pt x="51504" y="2402380"/>
                    <a:pt x="55733" y="2313533"/>
                    <a:pt x="76889" y="2271224"/>
                  </a:cubicBezTo>
                  <a:cubicBezTo>
                    <a:pt x="68428" y="2233144"/>
                    <a:pt x="59966" y="2199297"/>
                    <a:pt x="51504" y="2161221"/>
                  </a:cubicBezTo>
                  <a:cubicBezTo>
                    <a:pt x="59966" y="2089293"/>
                    <a:pt x="51504" y="1924290"/>
                    <a:pt x="102275" y="1856596"/>
                  </a:cubicBezTo>
                  <a:cubicBezTo>
                    <a:pt x="106504" y="1826977"/>
                    <a:pt x="110737" y="1805825"/>
                    <a:pt x="114965" y="1784668"/>
                  </a:cubicBezTo>
                  <a:cubicBezTo>
                    <a:pt x="123427" y="1678898"/>
                    <a:pt x="131889" y="1606970"/>
                    <a:pt x="148813" y="1539276"/>
                  </a:cubicBezTo>
                  <a:cubicBezTo>
                    <a:pt x="178431" y="1480043"/>
                    <a:pt x="216507" y="1382734"/>
                    <a:pt x="237664" y="1361578"/>
                  </a:cubicBezTo>
                  <a:cubicBezTo>
                    <a:pt x="258816" y="1408120"/>
                    <a:pt x="208045" y="1526585"/>
                    <a:pt x="216507" y="1602741"/>
                  </a:cubicBezTo>
                  <a:lnTo>
                    <a:pt x="237655" y="1561405"/>
                  </a:lnTo>
                  <a:lnTo>
                    <a:pt x="250354" y="1462591"/>
                  </a:lnTo>
                  <a:cubicBezTo>
                    <a:pt x="258816" y="1417634"/>
                    <a:pt x="265164" y="1376387"/>
                    <a:pt x="254587" y="1353116"/>
                  </a:cubicBezTo>
                  <a:cubicBezTo>
                    <a:pt x="267278" y="1302345"/>
                    <a:pt x="279973" y="1264264"/>
                    <a:pt x="292663" y="1213494"/>
                  </a:cubicBezTo>
                  <a:cubicBezTo>
                    <a:pt x="313820" y="1145799"/>
                    <a:pt x="330744" y="1073876"/>
                    <a:pt x="351896" y="1001948"/>
                  </a:cubicBezTo>
                  <a:cubicBezTo>
                    <a:pt x="373053" y="930025"/>
                    <a:pt x="398438" y="858098"/>
                    <a:pt x="423824" y="786174"/>
                  </a:cubicBezTo>
                  <a:lnTo>
                    <a:pt x="429212" y="780111"/>
                  </a:lnTo>
                  <a:lnTo>
                    <a:pt x="461904" y="608476"/>
                  </a:lnTo>
                  <a:cubicBezTo>
                    <a:pt x="478828" y="574629"/>
                    <a:pt x="495751" y="528087"/>
                    <a:pt x="508442" y="485778"/>
                  </a:cubicBezTo>
                  <a:cubicBezTo>
                    <a:pt x="525365" y="443469"/>
                    <a:pt x="546522" y="409622"/>
                    <a:pt x="563446" y="384236"/>
                  </a:cubicBezTo>
                  <a:cubicBezTo>
                    <a:pt x="601522" y="312313"/>
                    <a:pt x="631140" y="240385"/>
                    <a:pt x="673449" y="172691"/>
                  </a:cubicBezTo>
                  <a:cubicBezTo>
                    <a:pt x="688256" y="138844"/>
                    <a:pt x="703064" y="108171"/>
                    <a:pt x="717872" y="77497"/>
                  </a:cubicBezTo>
                  <a:lnTo>
                    <a:pt x="754037" y="0"/>
                  </a:lnTo>
                  <a:lnTo>
                    <a:pt x="1028695" y="0"/>
                  </a:lnTo>
                  <a:lnTo>
                    <a:pt x="986532" y="71149"/>
                  </a:lnTo>
                  <a:cubicBezTo>
                    <a:pt x="944223" y="151539"/>
                    <a:pt x="901914" y="231924"/>
                    <a:pt x="859605" y="308080"/>
                  </a:cubicBezTo>
                  <a:lnTo>
                    <a:pt x="721537" y="525648"/>
                  </a:lnTo>
                  <a:lnTo>
                    <a:pt x="719987" y="532320"/>
                  </a:lnTo>
                  <a:cubicBezTo>
                    <a:pt x="703063" y="570400"/>
                    <a:pt x="690368" y="616938"/>
                    <a:pt x="673445" y="659247"/>
                  </a:cubicBezTo>
                  <a:cubicBezTo>
                    <a:pt x="660754" y="684633"/>
                    <a:pt x="652292" y="701556"/>
                    <a:pt x="639597" y="718480"/>
                  </a:cubicBezTo>
                  <a:lnTo>
                    <a:pt x="631136" y="726942"/>
                  </a:lnTo>
                  <a:lnTo>
                    <a:pt x="593588" y="851755"/>
                  </a:lnTo>
                  <a:cubicBezTo>
                    <a:pt x="586717" y="883487"/>
                    <a:pt x="584598" y="906758"/>
                    <a:pt x="584598" y="925796"/>
                  </a:cubicBezTo>
                  <a:cubicBezTo>
                    <a:pt x="584598" y="963872"/>
                    <a:pt x="588827" y="989258"/>
                    <a:pt x="576136" y="1031567"/>
                  </a:cubicBezTo>
                  <a:cubicBezTo>
                    <a:pt x="554979" y="1090800"/>
                    <a:pt x="538056" y="1145803"/>
                    <a:pt x="516903" y="1205036"/>
                  </a:cubicBezTo>
                  <a:cubicBezTo>
                    <a:pt x="499980" y="1264269"/>
                    <a:pt x="478823" y="1319268"/>
                    <a:pt x="461900" y="1378501"/>
                  </a:cubicBezTo>
                  <a:cubicBezTo>
                    <a:pt x="440747" y="1467352"/>
                    <a:pt x="423824" y="1547737"/>
                    <a:pt x="402667" y="1632355"/>
                  </a:cubicBezTo>
                  <a:cubicBezTo>
                    <a:pt x="389976" y="1712745"/>
                    <a:pt x="381515" y="1788901"/>
                    <a:pt x="368820" y="1865057"/>
                  </a:cubicBezTo>
                  <a:cubicBezTo>
                    <a:pt x="356129" y="1941214"/>
                    <a:pt x="351896" y="2021599"/>
                    <a:pt x="347667" y="2097755"/>
                  </a:cubicBezTo>
                  <a:cubicBezTo>
                    <a:pt x="360358" y="2038522"/>
                    <a:pt x="368820" y="1983523"/>
                    <a:pt x="377281" y="1936981"/>
                  </a:cubicBezTo>
                  <a:lnTo>
                    <a:pt x="380027" y="1923713"/>
                  </a:lnTo>
                  <a:lnTo>
                    <a:pt x="385743" y="1860824"/>
                  </a:lnTo>
                  <a:cubicBezTo>
                    <a:pt x="398438" y="1784668"/>
                    <a:pt x="406900" y="1704283"/>
                    <a:pt x="419590" y="1628127"/>
                  </a:cubicBezTo>
                  <a:lnTo>
                    <a:pt x="430189" y="1631662"/>
                  </a:lnTo>
                  <a:lnTo>
                    <a:pt x="431108" y="1627731"/>
                  </a:lnTo>
                  <a:lnTo>
                    <a:pt x="419595" y="1623894"/>
                  </a:lnTo>
                  <a:cubicBezTo>
                    <a:pt x="440747" y="1535042"/>
                    <a:pt x="457671" y="1454657"/>
                    <a:pt x="478828" y="1370039"/>
                  </a:cubicBezTo>
                  <a:cubicBezTo>
                    <a:pt x="495751" y="1310807"/>
                    <a:pt x="512675" y="1251574"/>
                    <a:pt x="533827" y="1196570"/>
                  </a:cubicBezTo>
                  <a:lnTo>
                    <a:pt x="592789" y="1023900"/>
                  </a:lnTo>
                  <a:lnTo>
                    <a:pt x="588831" y="1023105"/>
                  </a:lnTo>
                  <a:cubicBezTo>
                    <a:pt x="601522" y="980796"/>
                    <a:pt x="597293" y="955411"/>
                    <a:pt x="597293" y="917335"/>
                  </a:cubicBezTo>
                  <a:cubicBezTo>
                    <a:pt x="597293" y="879254"/>
                    <a:pt x="601522" y="824255"/>
                    <a:pt x="643831" y="718480"/>
                  </a:cubicBezTo>
                  <a:cubicBezTo>
                    <a:pt x="652292" y="701556"/>
                    <a:pt x="660754" y="680404"/>
                    <a:pt x="677678" y="659247"/>
                  </a:cubicBezTo>
                  <a:lnTo>
                    <a:pt x="678815" y="656156"/>
                  </a:lnTo>
                  <a:lnTo>
                    <a:pt x="724220" y="532320"/>
                  </a:lnTo>
                  <a:cubicBezTo>
                    <a:pt x="770758" y="456164"/>
                    <a:pt x="813067" y="384241"/>
                    <a:pt x="863838" y="312313"/>
                  </a:cubicBezTo>
                  <a:cubicBezTo>
                    <a:pt x="906147" y="231928"/>
                    <a:pt x="944227" y="151539"/>
                    <a:pt x="990765" y="75382"/>
                  </a:cubicBezTo>
                  <a:cubicBezTo>
                    <a:pt x="1001343" y="58459"/>
                    <a:pt x="1012979" y="39420"/>
                    <a:pt x="1024614" y="19852"/>
                  </a:cubicBezTo>
                  <a:lnTo>
                    <a:pt x="1036060" y="0"/>
                  </a:lnTo>
                  <a:lnTo>
                    <a:pt x="1150037" y="0"/>
                  </a:lnTo>
                  <a:lnTo>
                    <a:pt x="1075780" y="117164"/>
                  </a:lnTo>
                  <a:cubicBezTo>
                    <a:pt x="975428" y="298827"/>
                    <a:pt x="897685" y="499531"/>
                    <a:pt x="796143" y="655019"/>
                  </a:cubicBezTo>
                  <a:cubicBezTo>
                    <a:pt x="779220" y="710018"/>
                    <a:pt x="762296" y="769251"/>
                    <a:pt x="741139" y="828483"/>
                  </a:cubicBezTo>
                  <a:cubicBezTo>
                    <a:pt x="719987" y="887716"/>
                    <a:pt x="707292" y="946949"/>
                    <a:pt x="690368" y="1006181"/>
                  </a:cubicBezTo>
                  <a:cubicBezTo>
                    <a:pt x="648059" y="1133109"/>
                    <a:pt x="584598" y="1268497"/>
                    <a:pt x="580365" y="1378501"/>
                  </a:cubicBezTo>
                  <a:cubicBezTo>
                    <a:pt x="554979" y="1463119"/>
                    <a:pt x="529594" y="1547737"/>
                    <a:pt x="508442" y="1632355"/>
                  </a:cubicBezTo>
                  <a:cubicBezTo>
                    <a:pt x="495747" y="1695821"/>
                    <a:pt x="487285" y="1759283"/>
                    <a:pt x="474594" y="1822748"/>
                  </a:cubicBezTo>
                  <a:lnTo>
                    <a:pt x="457671" y="1920057"/>
                  </a:lnTo>
                  <a:cubicBezTo>
                    <a:pt x="453438" y="1953904"/>
                    <a:pt x="449209" y="1983523"/>
                    <a:pt x="444976" y="2017370"/>
                  </a:cubicBezTo>
                  <a:cubicBezTo>
                    <a:pt x="432285" y="2106217"/>
                    <a:pt x="415362" y="2190835"/>
                    <a:pt x="406900" y="2279686"/>
                  </a:cubicBezTo>
                  <a:cubicBezTo>
                    <a:pt x="402667" y="2334686"/>
                    <a:pt x="398438" y="2381228"/>
                    <a:pt x="394205" y="2440460"/>
                  </a:cubicBezTo>
                  <a:cubicBezTo>
                    <a:pt x="398438" y="2482769"/>
                    <a:pt x="406900" y="2525078"/>
                    <a:pt x="415362" y="2609697"/>
                  </a:cubicBezTo>
                  <a:lnTo>
                    <a:pt x="425276" y="2517483"/>
                  </a:lnTo>
                  <a:lnTo>
                    <a:pt x="423824" y="2486998"/>
                  </a:lnTo>
                  <a:cubicBezTo>
                    <a:pt x="428052" y="2427765"/>
                    <a:pt x="436514" y="2364300"/>
                    <a:pt x="440747" y="2309300"/>
                  </a:cubicBezTo>
                  <a:cubicBezTo>
                    <a:pt x="449209" y="2220449"/>
                    <a:pt x="466133" y="2135831"/>
                    <a:pt x="478823" y="2046984"/>
                  </a:cubicBezTo>
                  <a:lnTo>
                    <a:pt x="509024" y="2010743"/>
                  </a:lnTo>
                  <a:lnTo>
                    <a:pt x="552878" y="1717258"/>
                  </a:lnTo>
                  <a:lnTo>
                    <a:pt x="550751" y="1666203"/>
                  </a:lnTo>
                  <a:lnTo>
                    <a:pt x="592549" y="1546374"/>
                  </a:lnTo>
                  <a:lnTo>
                    <a:pt x="617419" y="1445769"/>
                  </a:lnTo>
                  <a:lnTo>
                    <a:pt x="609983" y="1463119"/>
                  </a:lnTo>
                  <a:cubicBezTo>
                    <a:pt x="601522" y="1458891"/>
                    <a:pt x="593060" y="1454657"/>
                    <a:pt x="584598" y="1454657"/>
                  </a:cubicBezTo>
                  <a:cubicBezTo>
                    <a:pt x="563441" y="1509661"/>
                    <a:pt x="542289" y="1573123"/>
                    <a:pt x="521132" y="1636589"/>
                  </a:cubicBezTo>
                  <a:cubicBezTo>
                    <a:pt x="521132" y="1666203"/>
                    <a:pt x="521132" y="1700050"/>
                    <a:pt x="525365" y="1738130"/>
                  </a:cubicBezTo>
                  <a:cubicBezTo>
                    <a:pt x="512670" y="1805825"/>
                    <a:pt x="504209" y="1865057"/>
                    <a:pt x="495747" y="1932752"/>
                  </a:cubicBezTo>
                  <a:cubicBezTo>
                    <a:pt x="495747" y="1941214"/>
                    <a:pt x="491518" y="1953904"/>
                    <a:pt x="491518" y="1966599"/>
                  </a:cubicBezTo>
                  <a:cubicBezTo>
                    <a:pt x="474594" y="1983523"/>
                    <a:pt x="466133" y="2000446"/>
                    <a:pt x="449209" y="2017370"/>
                  </a:cubicBezTo>
                  <a:cubicBezTo>
                    <a:pt x="453438" y="1983523"/>
                    <a:pt x="457671" y="1953904"/>
                    <a:pt x="461900" y="1920057"/>
                  </a:cubicBezTo>
                  <a:lnTo>
                    <a:pt x="478823" y="1822748"/>
                  </a:lnTo>
                  <a:cubicBezTo>
                    <a:pt x="491518" y="1759283"/>
                    <a:pt x="499980" y="1695821"/>
                    <a:pt x="512670" y="1632355"/>
                  </a:cubicBezTo>
                  <a:cubicBezTo>
                    <a:pt x="538056" y="1547737"/>
                    <a:pt x="563441" y="1463119"/>
                    <a:pt x="584598" y="1378501"/>
                  </a:cubicBezTo>
                  <a:cubicBezTo>
                    <a:pt x="588827" y="1268497"/>
                    <a:pt x="652292" y="1137342"/>
                    <a:pt x="694601" y="1006181"/>
                  </a:cubicBezTo>
                  <a:cubicBezTo>
                    <a:pt x="711525" y="946949"/>
                    <a:pt x="724216" y="887716"/>
                    <a:pt x="745372" y="828483"/>
                  </a:cubicBezTo>
                  <a:cubicBezTo>
                    <a:pt x="762296" y="769251"/>
                    <a:pt x="783448" y="714251"/>
                    <a:pt x="800372" y="655019"/>
                  </a:cubicBezTo>
                  <a:cubicBezTo>
                    <a:pt x="901914" y="499531"/>
                    <a:pt x="977278" y="298827"/>
                    <a:pt x="1078224" y="117164"/>
                  </a:cubicBezTo>
                  <a:lnTo>
                    <a:pt x="1153691" y="0"/>
                  </a:lnTo>
                  <a:lnTo>
                    <a:pt x="8262739" y="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1">
                    <a:lumMod val="5000"/>
                    <a:lumOff val="95000"/>
                  </a:schemeClr>
                </a:gs>
                <a:gs pos="100000">
                  <a:schemeClr val="accent1">
                    <a:alpha val="71000"/>
                  </a:schemeClr>
                </a:gs>
              </a:gsLst>
              <a:path path="circle">
                <a:fillToRect r="100000" b="100000"/>
              </a:path>
              <a:tileRect l="-100000" t="-100000"/>
            </a:gradFill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 noProof="0"/>
            </a:p>
          </p:txBody>
        </p:sp>
        <p:sp>
          <p:nvSpPr>
            <p:cNvPr id="49" name="Freeform: Shape 48">
              <a:extLst>
                <a:ext uri="{FF2B5EF4-FFF2-40B4-BE49-F238E27FC236}">
                  <a16:creationId xmlns:a16="http://schemas.microsoft.com/office/drawing/2014/main" id="{E57DC5CA-335F-46F5-9254-09213DA69092}"/>
                </a:ext>
              </a:extLst>
            </p:cNvPr>
            <p:cNvSpPr/>
            <p:nvPr userDrawn="1"/>
          </p:nvSpPr>
          <p:spPr>
            <a:xfrm rot="900000">
              <a:off x="-731331" y="24786"/>
              <a:ext cx="7308033" cy="7484336"/>
            </a:xfrm>
            <a:custGeom>
              <a:avLst/>
              <a:gdLst>
                <a:gd name="connsiteX0" fmla="*/ 6913876 w 7308033"/>
                <a:gd name="connsiteY0" fmla="*/ 5776530 h 7484336"/>
                <a:gd name="connsiteX1" fmla="*/ 6875166 w 7308033"/>
                <a:gd name="connsiteY1" fmla="*/ 5892655 h 7484336"/>
                <a:gd name="connsiteX2" fmla="*/ 6806682 w 7308033"/>
                <a:gd name="connsiteY2" fmla="*/ 6017714 h 7484336"/>
                <a:gd name="connsiteX3" fmla="*/ 6771323 w 7308033"/>
                <a:gd name="connsiteY3" fmla="*/ 6086199 h 7484336"/>
                <a:gd name="connsiteX4" fmla="*/ 6757742 w 7308033"/>
                <a:gd name="connsiteY4" fmla="*/ 6110614 h 7484336"/>
                <a:gd name="connsiteX5" fmla="*/ 6727685 w 7308033"/>
                <a:gd name="connsiteY5" fmla="*/ 6118668 h 7484336"/>
                <a:gd name="connsiteX6" fmla="*/ 6753086 w 7308033"/>
                <a:gd name="connsiteY6" fmla="*/ 6059400 h 7484336"/>
                <a:gd name="connsiteX7" fmla="*/ 6779882 w 7308033"/>
                <a:gd name="connsiteY7" fmla="*/ 6014738 h 7484336"/>
                <a:gd name="connsiteX8" fmla="*/ 6815614 w 7308033"/>
                <a:gd name="connsiteY8" fmla="*/ 5955186 h 7484336"/>
                <a:gd name="connsiteX9" fmla="*/ 6848369 w 7308033"/>
                <a:gd name="connsiteY9" fmla="*/ 5895635 h 7484336"/>
                <a:gd name="connsiteX10" fmla="*/ 6913876 w 7308033"/>
                <a:gd name="connsiteY10" fmla="*/ 5776530 h 7484336"/>
                <a:gd name="connsiteX11" fmla="*/ 6721144 w 7308033"/>
                <a:gd name="connsiteY11" fmla="*/ 5521292 h 7484336"/>
                <a:gd name="connsiteX12" fmla="*/ 6648868 w 7308033"/>
                <a:gd name="connsiteY12" fmla="*/ 5648492 h 7484336"/>
                <a:gd name="connsiteX13" fmla="*/ 6647540 w 7308033"/>
                <a:gd name="connsiteY13" fmla="*/ 5651550 h 7484336"/>
                <a:gd name="connsiteX14" fmla="*/ 6720331 w 7308033"/>
                <a:gd name="connsiteY14" fmla="*/ 5523433 h 7484336"/>
                <a:gd name="connsiteX15" fmla="*/ 7114698 w 7308033"/>
                <a:gd name="connsiteY15" fmla="*/ 4793131 h 7484336"/>
                <a:gd name="connsiteX16" fmla="*/ 7113630 w 7308033"/>
                <a:gd name="connsiteY16" fmla="*/ 4798399 h 7484336"/>
                <a:gd name="connsiteX17" fmla="*/ 7122304 w 7308033"/>
                <a:gd name="connsiteY17" fmla="*/ 4808811 h 7484336"/>
                <a:gd name="connsiteX18" fmla="*/ 7149104 w 7308033"/>
                <a:gd name="connsiteY18" fmla="*/ 4838587 h 7484336"/>
                <a:gd name="connsiteX19" fmla="*/ 7157044 w 7308033"/>
                <a:gd name="connsiteY19" fmla="*/ 4831309 h 7484336"/>
                <a:gd name="connsiteX20" fmla="*/ 7159029 w 7308033"/>
                <a:gd name="connsiteY20" fmla="*/ 4829985 h 7484336"/>
                <a:gd name="connsiteX21" fmla="*/ 7166970 w 7308033"/>
                <a:gd name="connsiteY21" fmla="*/ 4826677 h 7484336"/>
                <a:gd name="connsiteX22" fmla="*/ 7167420 w 7308033"/>
                <a:gd name="connsiteY22" fmla="*/ 4824391 h 7484336"/>
                <a:gd name="connsiteX23" fmla="*/ 7159029 w 7308033"/>
                <a:gd name="connsiteY23" fmla="*/ 4829985 h 7484336"/>
                <a:gd name="connsiteX24" fmla="*/ 7158037 w 7308033"/>
                <a:gd name="connsiteY24" fmla="*/ 4830399 h 7484336"/>
                <a:gd name="connsiteX25" fmla="*/ 7157044 w 7308033"/>
                <a:gd name="connsiteY25" fmla="*/ 4831309 h 7484336"/>
                <a:gd name="connsiteX26" fmla="*/ 7155060 w 7308033"/>
                <a:gd name="connsiteY26" fmla="*/ 4832632 h 7484336"/>
                <a:gd name="connsiteX27" fmla="*/ 7125284 w 7308033"/>
                <a:gd name="connsiteY27" fmla="*/ 4805832 h 7484336"/>
                <a:gd name="connsiteX28" fmla="*/ 7152080 w 7308033"/>
                <a:gd name="connsiteY28" fmla="*/ 4391948 h 7484336"/>
                <a:gd name="connsiteX29" fmla="*/ 7117409 w 7308033"/>
                <a:gd name="connsiteY29" fmla="*/ 4536420 h 7484336"/>
                <a:gd name="connsiteX30" fmla="*/ 7117412 w 7308033"/>
                <a:gd name="connsiteY30" fmla="*/ 4536420 h 7484336"/>
                <a:gd name="connsiteX31" fmla="*/ 7152083 w 7308033"/>
                <a:gd name="connsiteY31" fmla="*/ 4391952 h 7484336"/>
                <a:gd name="connsiteX32" fmla="*/ 7178880 w 7308033"/>
                <a:gd name="connsiteY32" fmla="*/ 4362173 h 7484336"/>
                <a:gd name="connsiteX33" fmla="*/ 7161015 w 7308033"/>
                <a:gd name="connsiteY33" fmla="*/ 4400883 h 7484336"/>
                <a:gd name="connsiteX34" fmla="*/ 7156923 w 7308033"/>
                <a:gd name="connsiteY34" fmla="*/ 4482020 h 7484336"/>
                <a:gd name="connsiteX35" fmla="*/ 7155060 w 7308033"/>
                <a:gd name="connsiteY35" fmla="*/ 4558694 h 7484336"/>
                <a:gd name="connsiteX36" fmla="*/ 7125284 w 7308033"/>
                <a:gd name="connsiteY36" fmla="*/ 4650316 h 7484336"/>
                <a:gd name="connsiteX37" fmla="*/ 7125283 w 7308033"/>
                <a:gd name="connsiteY37" fmla="*/ 4660782 h 7484336"/>
                <a:gd name="connsiteX38" fmla="*/ 7161015 w 7308033"/>
                <a:gd name="connsiteY38" fmla="*/ 4558693 h 7484336"/>
                <a:gd name="connsiteX39" fmla="*/ 7166970 w 7308033"/>
                <a:gd name="connsiteY39" fmla="*/ 4400880 h 7484336"/>
                <a:gd name="connsiteX40" fmla="*/ 7180853 w 7308033"/>
                <a:gd name="connsiteY40" fmla="*/ 4370804 h 7484336"/>
                <a:gd name="connsiteX41" fmla="*/ 7050842 w 7308033"/>
                <a:gd name="connsiteY41" fmla="*/ 4234134 h 7484336"/>
                <a:gd name="connsiteX42" fmla="*/ 7031332 w 7308033"/>
                <a:gd name="connsiteY42" fmla="*/ 4280253 h 7484336"/>
                <a:gd name="connsiteX43" fmla="*/ 7024045 w 7308033"/>
                <a:gd name="connsiteY43" fmla="*/ 4347286 h 7484336"/>
                <a:gd name="connsiteX44" fmla="*/ 7014651 w 7308033"/>
                <a:gd name="connsiteY44" fmla="*/ 4315972 h 7484336"/>
                <a:gd name="connsiteX45" fmla="*/ 7011215 w 7308033"/>
                <a:gd name="connsiteY45" fmla="*/ 4320392 h 7484336"/>
                <a:gd name="connsiteX46" fmla="*/ 7021069 w 7308033"/>
                <a:gd name="connsiteY46" fmla="*/ 4353241 h 7484336"/>
                <a:gd name="connsiteX47" fmla="*/ 7015114 w 7308033"/>
                <a:gd name="connsiteY47" fmla="*/ 4400882 h 7484336"/>
                <a:gd name="connsiteX48" fmla="*/ 7027025 w 7308033"/>
                <a:gd name="connsiteY48" fmla="*/ 4439590 h 7484336"/>
                <a:gd name="connsiteX49" fmla="*/ 7036255 w 7308033"/>
                <a:gd name="connsiteY49" fmla="*/ 4439077 h 7484336"/>
                <a:gd name="connsiteX50" fmla="*/ 7030001 w 7308033"/>
                <a:gd name="connsiteY50" fmla="*/ 4418745 h 7484336"/>
                <a:gd name="connsiteX51" fmla="*/ 7035955 w 7308033"/>
                <a:gd name="connsiteY51" fmla="*/ 4371104 h 7484336"/>
                <a:gd name="connsiteX52" fmla="*/ 7050842 w 7308033"/>
                <a:gd name="connsiteY52" fmla="*/ 4234134 h 7484336"/>
                <a:gd name="connsiteX53" fmla="*/ 7300963 w 7308033"/>
                <a:gd name="connsiteY53" fmla="*/ 4153741 h 7484336"/>
                <a:gd name="connsiteX54" fmla="*/ 7306918 w 7308033"/>
                <a:gd name="connsiteY54" fmla="*/ 4156717 h 7484336"/>
                <a:gd name="connsiteX55" fmla="*/ 7303939 w 7308033"/>
                <a:gd name="connsiteY55" fmla="*/ 4281775 h 7484336"/>
                <a:gd name="connsiteX56" fmla="*/ 7306918 w 7308033"/>
                <a:gd name="connsiteY56" fmla="*/ 4368127 h 7484336"/>
                <a:gd name="connsiteX57" fmla="*/ 7297984 w 7308033"/>
                <a:gd name="connsiteY57" fmla="*/ 4525938 h 7484336"/>
                <a:gd name="connsiteX58" fmla="*/ 7289052 w 7308033"/>
                <a:gd name="connsiteY58" fmla="*/ 4615266 h 7484336"/>
                <a:gd name="connsiteX59" fmla="*/ 7262253 w 7308033"/>
                <a:gd name="connsiteY59" fmla="*/ 4746280 h 7484336"/>
                <a:gd name="connsiteX60" fmla="*/ 7253322 w 7308033"/>
                <a:gd name="connsiteY60" fmla="*/ 4856452 h 7484336"/>
                <a:gd name="connsiteX61" fmla="*/ 7208656 w 7308033"/>
                <a:gd name="connsiteY61" fmla="*/ 5058929 h 7484336"/>
                <a:gd name="connsiteX62" fmla="*/ 7166969 w 7308033"/>
                <a:gd name="connsiteY62" fmla="*/ 5234606 h 7484336"/>
                <a:gd name="connsiteX63" fmla="*/ 7092532 w 7308033"/>
                <a:gd name="connsiteY63" fmla="*/ 5267360 h 7484336"/>
                <a:gd name="connsiteX64" fmla="*/ 7098487 w 7308033"/>
                <a:gd name="connsiteY64" fmla="*/ 5249495 h 7484336"/>
                <a:gd name="connsiteX65" fmla="*/ 7110397 w 7308033"/>
                <a:gd name="connsiteY65" fmla="*/ 5124436 h 7484336"/>
                <a:gd name="connsiteX66" fmla="*/ 7155060 w 7308033"/>
                <a:gd name="connsiteY66" fmla="*/ 4993422 h 7484336"/>
                <a:gd name="connsiteX67" fmla="*/ 7190791 w 7308033"/>
                <a:gd name="connsiteY67" fmla="*/ 4972581 h 7484336"/>
                <a:gd name="connsiteX68" fmla="*/ 7190791 w 7308033"/>
                <a:gd name="connsiteY68" fmla="*/ 4972577 h 7484336"/>
                <a:gd name="connsiteX69" fmla="*/ 7229501 w 7308033"/>
                <a:gd name="connsiteY69" fmla="*/ 4746280 h 7484336"/>
                <a:gd name="connsiteX70" fmla="*/ 7250343 w 7308033"/>
                <a:gd name="connsiteY70" fmla="*/ 4639087 h 7484336"/>
                <a:gd name="connsiteX71" fmla="*/ 7268208 w 7308033"/>
                <a:gd name="connsiteY71" fmla="*/ 4528918 h 7484336"/>
                <a:gd name="connsiteX72" fmla="*/ 7283097 w 7308033"/>
                <a:gd name="connsiteY72" fmla="*/ 4424700 h 7484336"/>
                <a:gd name="connsiteX73" fmla="*/ 7289052 w 7308033"/>
                <a:gd name="connsiteY73" fmla="*/ 4326441 h 7484336"/>
                <a:gd name="connsiteX74" fmla="*/ 7292029 w 7308033"/>
                <a:gd name="connsiteY74" fmla="*/ 4243069 h 7484336"/>
                <a:gd name="connsiteX75" fmla="*/ 7297984 w 7308033"/>
                <a:gd name="connsiteY75" fmla="*/ 4198403 h 7484336"/>
                <a:gd name="connsiteX76" fmla="*/ 7300963 w 7308033"/>
                <a:gd name="connsiteY76" fmla="*/ 4153741 h 7484336"/>
                <a:gd name="connsiteX77" fmla="*/ 4874223 w 7308033"/>
                <a:gd name="connsiteY77" fmla="*/ 452594 h 7484336"/>
                <a:gd name="connsiteX78" fmla="*/ 5026078 w 7308033"/>
                <a:gd name="connsiteY78" fmla="*/ 521077 h 7484336"/>
                <a:gd name="connsiteX79" fmla="*/ 5091585 w 7308033"/>
                <a:gd name="connsiteY79" fmla="*/ 574674 h 7484336"/>
                <a:gd name="connsiteX80" fmla="*/ 4945685 w 7308033"/>
                <a:gd name="connsiteY80" fmla="*/ 503212 h 7484336"/>
                <a:gd name="connsiteX81" fmla="*/ 4874223 w 7308033"/>
                <a:gd name="connsiteY81" fmla="*/ 452594 h 7484336"/>
                <a:gd name="connsiteX82" fmla="*/ 4379943 w 7308033"/>
                <a:gd name="connsiteY82" fmla="*/ 235228 h 7484336"/>
                <a:gd name="connsiteX83" fmla="*/ 4499046 w 7308033"/>
                <a:gd name="connsiteY83" fmla="*/ 262025 h 7484336"/>
                <a:gd name="connsiteX84" fmla="*/ 4665792 w 7308033"/>
                <a:gd name="connsiteY84" fmla="*/ 345398 h 7484336"/>
                <a:gd name="connsiteX85" fmla="*/ 4379943 w 7308033"/>
                <a:gd name="connsiteY85" fmla="*/ 235228 h 7484336"/>
                <a:gd name="connsiteX86" fmla="*/ 3998811 w 7308033"/>
                <a:gd name="connsiteY86" fmla="*/ 128035 h 7484336"/>
                <a:gd name="connsiteX87" fmla="*/ 4120890 w 7308033"/>
                <a:gd name="connsiteY87" fmla="*/ 136966 h 7484336"/>
                <a:gd name="connsiteX88" fmla="*/ 4269770 w 7308033"/>
                <a:gd name="connsiteY88" fmla="*/ 196518 h 7484336"/>
                <a:gd name="connsiteX89" fmla="*/ 4085159 w 7308033"/>
                <a:gd name="connsiteY89" fmla="*/ 163766 h 7484336"/>
                <a:gd name="connsiteX90" fmla="*/ 3998811 w 7308033"/>
                <a:gd name="connsiteY90" fmla="*/ 128035 h 7484336"/>
                <a:gd name="connsiteX91" fmla="*/ 550622 w 7308033"/>
                <a:gd name="connsiteY91" fmla="*/ 992975 h 7484336"/>
                <a:gd name="connsiteX92" fmla="*/ 535712 w 7308033"/>
                <a:gd name="connsiteY92" fmla="*/ 999512 h 7484336"/>
                <a:gd name="connsiteX93" fmla="*/ 516599 w 7308033"/>
                <a:gd name="connsiteY93" fmla="*/ 1006608 h 7484336"/>
                <a:gd name="connsiteX94" fmla="*/ 512050 w 7308033"/>
                <a:gd name="connsiteY94" fmla="*/ 1012379 h 7484336"/>
                <a:gd name="connsiteX95" fmla="*/ 479295 w 7308033"/>
                <a:gd name="connsiteY95" fmla="*/ 1042154 h 7484336"/>
                <a:gd name="connsiteX96" fmla="*/ 395923 w 7308033"/>
                <a:gd name="connsiteY96" fmla="*/ 1095751 h 7484336"/>
                <a:gd name="connsiteX97" fmla="*/ 339350 w 7308033"/>
                <a:gd name="connsiteY97" fmla="*/ 1158282 h 7484336"/>
                <a:gd name="connsiteX98" fmla="*/ 285753 w 7308033"/>
                <a:gd name="connsiteY98" fmla="*/ 1220810 h 7484336"/>
                <a:gd name="connsiteX99" fmla="*/ 250022 w 7308033"/>
                <a:gd name="connsiteY99" fmla="*/ 1253565 h 7484336"/>
                <a:gd name="connsiteX100" fmla="*/ 248809 w 7308033"/>
                <a:gd name="connsiteY100" fmla="*/ 1252046 h 7484336"/>
                <a:gd name="connsiteX101" fmla="*/ 215035 w 7308033"/>
                <a:gd name="connsiteY101" fmla="*/ 1292647 h 7484336"/>
                <a:gd name="connsiteX102" fmla="*/ 157715 w 7308033"/>
                <a:gd name="connsiteY102" fmla="*/ 1363738 h 7484336"/>
                <a:gd name="connsiteX103" fmla="*/ 65411 w 7308033"/>
                <a:gd name="connsiteY103" fmla="*/ 1464976 h 7484336"/>
                <a:gd name="connsiteX104" fmla="*/ 80298 w 7308033"/>
                <a:gd name="connsiteY104" fmla="*/ 1482838 h 7484336"/>
                <a:gd name="connsiteX105" fmla="*/ 80582 w 7308033"/>
                <a:gd name="connsiteY105" fmla="*/ 1482588 h 7484336"/>
                <a:gd name="connsiteX106" fmla="*/ 68387 w 7308033"/>
                <a:gd name="connsiteY106" fmla="*/ 1467952 h 7484336"/>
                <a:gd name="connsiteX107" fmla="*/ 160691 w 7308033"/>
                <a:gd name="connsiteY107" fmla="*/ 1366714 h 7484336"/>
                <a:gd name="connsiteX108" fmla="*/ 252998 w 7308033"/>
                <a:gd name="connsiteY108" fmla="*/ 1253565 h 7484336"/>
                <a:gd name="connsiteX109" fmla="*/ 288729 w 7308033"/>
                <a:gd name="connsiteY109" fmla="*/ 1220813 h 7484336"/>
                <a:gd name="connsiteX110" fmla="*/ 342326 w 7308033"/>
                <a:gd name="connsiteY110" fmla="*/ 1158282 h 7484336"/>
                <a:gd name="connsiteX111" fmla="*/ 398899 w 7308033"/>
                <a:gd name="connsiteY111" fmla="*/ 1095754 h 7484336"/>
                <a:gd name="connsiteX112" fmla="*/ 482271 w 7308033"/>
                <a:gd name="connsiteY112" fmla="*/ 1042158 h 7484336"/>
                <a:gd name="connsiteX113" fmla="*/ 515026 w 7308033"/>
                <a:gd name="connsiteY113" fmla="*/ 1012382 h 7484336"/>
                <a:gd name="connsiteX114" fmla="*/ 550758 w 7308033"/>
                <a:gd name="connsiteY114" fmla="*/ 998983 h 7484336"/>
                <a:gd name="connsiteX115" fmla="*/ 562036 w 7308033"/>
                <a:gd name="connsiteY115" fmla="*/ 995482 h 7484336"/>
                <a:gd name="connsiteX116" fmla="*/ 561411 w 7308033"/>
                <a:gd name="connsiteY116" fmla="*/ 990559 h 7484336"/>
                <a:gd name="connsiteX117" fmla="*/ 550622 w 7308033"/>
                <a:gd name="connsiteY117" fmla="*/ 992975 h 7484336"/>
                <a:gd name="connsiteX118" fmla="*/ 3599813 w 7308033"/>
                <a:gd name="connsiteY118" fmla="*/ 151856 h 7484336"/>
                <a:gd name="connsiteX119" fmla="*/ 3652293 w 7308033"/>
                <a:gd name="connsiteY119" fmla="*/ 151484 h 7484336"/>
                <a:gd name="connsiteX120" fmla="*/ 3715937 w 7308033"/>
                <a:gd name="connsiteY120" fmla="*/ 157811 h 7484336"/>
                <a:gd name="connsiteX121" fmla="*/ 3802289 w 7308033"/>
                <a:gd name="connsiteY121" fmla="*/ 187587 h 7484336"/>
                <a:gd name="connsiteX122" fmla="*/ 3736782 w 7308033"/>
                <a:gd name="connsiteY122" fmla="*/ 178656 h 7484336"/>
                <a:gd name="connsiteX123" fmla="*/ 3599813 w 7308033"/>
                <a:gd name="connsiteY123" fmla="*/ 151856 h 7484336"/>
                <a:gd name="connsiteX124" fmla="*/ 1994473 w 7308033"/>
                <a:gd name="connsiteY124" fmla="*/ 334850 h 7484336"/>
                <a:gd name="connsiteX125" fmla="*/ 1968092 w 7308033"/>
                <a:gd name="connsiteY125" fmla="*/ 345401 h 7484336"/>
                <a:gd name="connsiteX126" fmla="*/ 1786460 w 7308033"/>
                <a:gd name="connsiteY126" fmla="*/ 407929 h 7484336"/>
                <a:gd name="connsiteX127" fmla="*/ 1607805 w 7308033"/>
                <a:gd name="connsiteY127" fmla="*/ 479391 h 7484336"/>
                <a:gd name="connsiteX128" fmla="*/ 1482746 w 7308033"/>
                <a:gd name="connsiteY128" fmla="*/ 535967 h 7484336"/>
                <a:gd name="connsiteX129" fmla="*/ 1399373 w 7308033"/>
                <a:gd name="connsiteY129" fmla="*/ 568719 h 7484336"/>
                <a:gd name="connsiteX130" fmla="*/ 1193918 w 7308033"/>
                <a:gd name="connsiteY130" fmla="*/ 664002 h 7484336"/>
                <a:gd name="connsiteX131" fmla="*/ 1095659 w 7308033"/>
                <a:gd name="connsiteY131" fmla="*/ 726533 h 7484336"/>
                <a:gd name="connsiteX132" fmla="*/ 1000376 w 7308033"/>
                <a:gd name="connsiteY132" fmla="*/ 789061 h 7484336"/>
                <a:gd name="connsiteX133" fmla="*/ 848517 w 7308033"/>
                <a:gd name="connsiteY133" fmla="*/ 902209 h 7484336"/>
                <a:gd name="connsiteX134" fmla="*/ 705592 w 7308033"/>
                <a:gd name="connsiteY134" fmla="*/ 1015358 h 7484336"/>
                <a:gd name="connsiteX135" fmla="*/ 568804 w 7308033"/>
                <a:gd name="connsiteY135" fmla="*/ 1134687 h 7484336"/>
                <a:gd name="connsiteX136" fmla="*/ 580534 w 7308033"/>
                <a:gd name="connsiteY136" fmla="*/ 1149351 h 7484336"/>
                <a:gd name="connsiteX137" fmla="*/ 609565 w 7308033"/>
                <a:gd name="connsiteY137" fmla="*/ 1129438 h 7484336"/>
                <a:gd name="connsiteX138" fmla="*/ 634277 w 7308033"/>
                <a:gd name="connsiteY138" fmla="*/ 1111019 h 7484336"/>
                <a:gd name="connsiteX139" fmla="*/ 723458 w 7308033"/>
                <a:gd name="connsiteY139" fmla="*/ 1033223 h 7484336"/>
                <a:gd name="connsiteX140" fmla="*/ 866382 w 7308033"/>
                <a:gd name="connsiteY140" fmla="*/ 920075 h 7484336"/>
                <a:gd name="connsiteX141" fmla="*/ 1018238 w 7308033"/>
                <a:gd name="connsiteY141" fmla="*/ 806926 h 7484336"/>
                <a:gd name="connsiteX142" fmla="*/ 1113521 w 7308033"/>
                <a:gd name="connsiteY142" fmla="*/ 744395 h 7484336"/>
                <a:gd name="connsiteX143" fmla="*/ 1211783 w 7308033"/>
                <a:gd name="connsiteY143" fmla="*/ 681867 h 7484336"/>
                <a:gd name="connsiteX144" fmla="*/ 1417236 w 7308033"/>
                <a:gd name="connsiteY144" fmla="*/ 586584 h 7484336"/>
                <a:gd name="connsiteX145" fmla="*/ 1497632 w 7308033"/>
                <a:gd name="connsiteY145" fmla="*/ 544898 h 7484336"/>
                <a:gd name="connsiteX146" fmla="*/ 1622691 w 7308033"/>
                <a:gd name="connsiteY146" fmla="*/ 488322 h 7484336"/>
                <a:gd name="connsiteX147" fmla="*/ 1801347 w 7308033"/>
                <a:gd name="connsiteY147" fmla="*/ 416860 h 7484336"/>
                <a:gd name="connsiteX148" fmla="*/ 1982978 w 7308033"/>
                <a:gd name="connsiteY148" fmla="*/ 354332 h 7484336"/>
                <a:gd name="connsiteX149" fmla="*/ 2059277 w 7308033"/>
                <a:gd name="connsiteY149" fmla="*/ 339346 h 7484336"/>
                <a:gd name="connsiteX150" fmla="*/ 2096133 w 7308033"/>
                <a:gd name="connsiteY150" fmla="*/ 326751 h 7484336"/>
                <a:gd name="connsiteX151" fmla="*/ 2597795 w 7308033"/>
                <a:gd name="connsiteY151" fmla="*/ 218526 h 7484336"/>
                <a:gd name="connsiteX152" fmla="*/ 2587435 w 7308033"/>
                <a:gd name="connsiteY152" fmla="*/ 215503 h 7484336"/>
                <a:gd name="connsiteX153" fmla="*/ 2524903 w 7308033"/>
                <a:gd name="connsiteY153" fmla="*/ 223318 h 7484336"/>
                <a:gd name="connsiteX154" fmla="*/ 2390910 w 7308033"/>
                <a:gd name="connsiteY154" fmla="*/ 241184 h 7484336"/>
                <a:gd name="connsiteX155" fmla="*/ 2259896 w 7308033"/>
                <a:gd name="connsiteY155" fmla="*/ 270959 h 7484336"/>
                <a:gd name="connsiteX156" fmla="*/ 2203324 w 7308033"/>
                <a:gd name="connsiteY156" fmla="*/ 288825 h 7484336"/>
                <a:gd name="connsiteX157" fmla="*/ 2137816 w 7308033"/>
                <a:gd name="connsiteY157" fmla="*/ 306691 h 7484336"/>
                <a:gd name="connsiteX158" fmla="*/ 2046992 w 7308033"/>
                <a:gd name="connsiteY158" fmla="*/ 272932 h 7484336"/>
                <a:gd name="connsiteX159" fmla="*/ 2096621 w 7308033"/>
                <a:gd name="connsiteY159" fmla="*/ 259634 h 7484336"/>
                <a:gd name="connsiteX160" fmla="*/ 2215233 w 7308033"/>
                <a:gd name="connsiteY160" fmla="*/ 244163 h 7484336"/>
                <a:gd name="connsiteX161" fmla="*/ 2313493 w 7308033"/>
                <a:gd name="connsiteY161" fmla="*/ 208432 h 7484336"/>
                <a:gd name="connsiteX162" fmla="*/ 2426642 w 7308033"/>
                <a:gd name="connsiteY162" fmla="*/ 178656 h 7484336"/>
                <a:gd name="connsiteX163" fmla="*/ 2664849 w 7308033"/>
                <a:gd name="connsiteY163" fmla="*/ 145901 h 7484336"/>
                <a:gd name="connsiteX164" fmla="*/ 3008762 w 7308033"/>
                <a:gd name="connsiteY164" fmla="*/ 128407 h 7484336"/>
                <a:gd name="connsiteX165" fmla="*/ 3285189 w 7308033"/>
                <a:gd name="connsiteY165" fmla="*/ 137682 h 7484336"/>
                <a:gd name="connsiteX166" fmla="*/ 3002806 w 7308033"/>
                <a:gd name="connsiteY166" fmla="*/ 127291 h 7484336"/>
                <a:gd name="connsiteX167" fmla="*/ 2658894 w 7308033"/>
                <a:gd name="connsiteY167" fmla="*/ 145901 h 7484336"/>
                <a:gd name="connsiteX168" fmla="*/ 2420686 w 7308033"/>
                <a:gd name="connsiteY168" fmla="*/ 178653 h 7484336"/>
                <a:gd name="connsiteX169" fmla="*/ 2307538 w 7308033"/>
                <a:gd name="connsiteY169" fmla="*/ 208428 h 7484336"/>
                <a:gd name="connsiteX170" fmla="*/ 2209275 w 7308033"/>
                <a:gd name="connsiteY170" fmla="*/ 244160 h 7484336"/>
                <a:gd name="connsiteX171" fmla="*/ 2102296 w 7308033"/>
                <a:gd name="connsiteY171" fmla="*/ 258113 h 7484336"/>
                <a:gd name="connsiteX172" fmla="*/ 3008390 w 7308033"/>
                <a:gd name="connsiteY172" fmla="*/ 15326 h 7484336"/>
                <a:gd name="connsiteX173" fmla="*/ 3013414 w 7308033"/>
                <a:gd name="connsiteY173" fmla="*/ 15352 h 7484336"/>
                <a:gd name="connsiteX174" fmla="*/ 3113720 w 7308033"/>
                <a:gd name="connsiteY174" fmla="*/ 14143 h 7484336"/>
                <a:gd name="connsiteX175" fmla="*/ 3319919 w 7308033"/>
                <a:gd name="connsiteY175" fmla="*/ 17863 h 7484336"/>
                <a:gd name="connsiteX176" fmla="*/ 3323758 w 7308033"/>
                <a:gd name="connsiteY176" fmla="*/ 20742 h 7484336"/>
                <a:gd name="connsiteX177" fmla="*/ 3424136 w 7308033"/>
                <a:gd name="connsiteY177" fmla="*/ 8931 h 7484336"/>
                <a:gd name="connsiteX178" fmla="*/ 3516441 w 7308033"/>
                <a:gd name="connsiteY178" fmla="*/ 23818 h 7484336"/>
                <a:gd name="connsiteX179" fmla="*/ 3608747 w 7308033"/>
                <a:gd name="connsiteY179" fmla="*/ 41683 h 7484336"/>
                <a:gd name="connsiteX180" fmla="*/ 3656370 w 7308033"/>
                <a:gd name="connsiteY180" fmla="*/ 52509 h 7484336"/>
                <a:gd name="connsiteX181" fmla="*/ 3605768 w 7308033"/>
                <a:gd name="connsiteY181" fmla="*/ 38707 h 7484336"/>
                <a:gd name="connsiteX182" fmla="*/ 3513461 w 7308033"/>
                <a:gd name="connsiteY182" fmla="*/ 20842 h 7484336"/>
                <a:gd name="connsiteX183" fmla="*/ 3421157 w 7308033"/>
                <a:gd name="connsiteY183" fmla="*/ 5955 h 7484336"/>
                <a:gd name="connsiteX184" fmla="*/ 3421158 w 7308033"/>
                <a:gd name="connsiteY184" fmla="*/ 0 h 7484336"/>
                <a:gd name="connsiteX185" fmla="*/ 3561102 w 7308033"/>
                <a:gd name="connsiteY185" fmla="*/ 8931 h 7484336"/>
                <a:gd name="connsiteX186" fmla="*/ 3704027 w 7308033"/>
                <a:gd name="connsiteY186" fmla="*/ 23821 h 7484336"/>
                <a:gd name="connsiteX187" fmla="*/ 3799310 w 7308033"/>
                <a:gd name="connsiteY187" fmla="*/ 47642 h 7484336"/>
                <a:gd name="connsiteX188" fmla="*/ 3861841 w 7308033"/>
                <a:gd name="connsiteY188" fmla="*/ 77418 h 7484336"/>
                <a:gd name="connsiteX189" fmla="*/ 3939259 w 7308033"/>
                <a:gd name="connsiteY189" fmla="*/ 62528 h 7484336"/>
                <a:gd name="connsiteX190" fmla="*/ 4055383 w 7308033"/>
                <a:gd name="connsiteY190" fmla="*/ 89328 h 7484336"/>
                <a:gd name="connsiteX191" fmla="*/ 4126846 w 7308033"/>
                <a:gd name="connsiteY191" fmla="*/ 110169 h 7484336"/>
                <a:gd name="connsiteX192" fmla="*/ 4123870 w 7308033"/>
                <a:gd name="connsiteY192" fmla="*/ 113149 h 7484336"/>
                <a:gd name="connsiteX193" fmla="*/ 4120890 w 7308033"/>
                <a:gd name="connsiteY193" fmla="*/ 133990 h 7484336"/>
                <a:gd name="connsiteX194" fmla="*/ 3998811 w 7308033"/>
                <a:gd name="connsiteY194" fmla="*/ 125059 h 7484336"/>
                <a:gd name="connsiteX195" fmla="*/ 3957124 w 7308033"/>
                <a:gd name="connsiteY195" fmla="*/ 113149 h 7484336"/>
                <a:gd name="connsiteX196" fmla="*/ 3915438 w 7308033"/>
                <a:gd name="connsiteY196" fmla="*/ 104214 h 7484336"/>
                <a:gd name="connsiteX197" fmla="*/ 3835041 w 7308033"/>
                <a:gd name="connsiteY197" fmla="*/ 86349 h 7484336"/>
                <a:gd name="connsiteX198" fmla="*/ 3754648 w 7308033"/>
                <a:gd name="connsiteY198" fmla="*/ 68483 h 7484336"/>
                <a:gd name="connsiteX199" fmla="*/ 3671275 w 7308033"/>
                <a:gd name="connsiteY199" fmla="*/ 56573 h 7484336"/>
                <a:gd name="connsiteX200" fmla="*/ 3578972 w 7308033"/>
                <a:gd name="connsiteY200" fmla="*/ 56573 h 7484336"/>
                <a:gd name="connsiteX201" fmla="*/ 3504530 w 7308033"/>
                <a:gd name="connsiteY201" fmla="*/ 56573 h 7484336"/>
                <a:gd name="connsiteX202" fmla="*/ 3388405 w 7308033"/>
                <a:gd name="connsiteY202" fmla="*/ 56573 h 7484336"/>
                <a:gd name="connsiteX203" fmla="*/ 3382950 w 7308033"/>
                <a:gd name="connsiteY203" fmla="*/ 54832 h 7484336"/>
                <a:gd name="connsiteX204" fmla="*/ 3331829 w 7308033"/>
                <a:gd name="connsiteY204" fmla="*/ 80394 h 7484336"/>
                <a:gd name="connsiteX205" fmla="*/ 3349695 w 7308033"/>
                <a:gd name="connsiteY205" fmla="*/ 110170 h 7484336"/>
                <a:gd name="connsiteX206" fmla="*/ 3528350 w 7308033"/>
                <a:gd name="connsiteY206" fmla="*/ 145901 h 7484336"/>
                <a:gd name="connsiteX207" fmla="*/ 3448848 w 7308033"/>
                <a:gd name="connsiteY207" fmla="*/ 147289 h 7484336"/>
                <a:gd name="connsiteX208" fmla="*/ 3450189 w 7308033"/>
                <a:gd name="connsiteY208" fmla="*/ 147392 h 7484336"/>
                <a:gd name="connsiteX209" fmla="*/ 3534306 w 7308033"/>
                <a:gd name="connsiteY209" fmla="*/ 145901 h 7484336"/>
                <a:gd name="connsiteX210" fmla="*/ 3605768 w 7308033"/>
                <a:gd name="connsiteY210" fmla="*/ 154835 h 7484336"/>
                <a:gd name="connsiteX211" fmla="*/ 3742737 w 7308033"/>
                <a:gd name="connsiteY211" fmla="*/ 181632 h 7484336"/>
                <a:gd name="connsiteX212" fmla="*/ 3808245 w 7308033"/>
                <a:gd name="connsiteY212" fmla="*/ 190566 h 7484336"/>
                <a:gd name="connsiteX213" fmla="*/ 3918417 w 7308033"/>
                <a:gd name="connsiteY213" fmla="*/ 214387 h 7484336"/>
                <a:gd name="connsiteX214" fmla="*/ 4031566 w 7308033"/>
                <a:gd name="connsiteY214" fmla="*/ 238208 h 7484336"/>
                <a:gd name="connsiteX215" fmla="*/ 4141735 w 7308033"/>
                <a:gd name="connsiteY215" fmla="*/ 265004 h 7484336"/>
                <a:gd name="connsiteX216" fmla="*/ 4251908 w 7308033"/>
                <a:gd name="connsiteY216" fmla="*/ 297759 h 7484336"/>
                <a:gd name="connsiteX217" fmla="*/ 4305504 w 7308033"/>
                <a:gd name="connsiteY217" fmla="*/ 312646 h 7484336"/>
                <a:gd name="connsiteX218" fmla="*/ 4359101 w 7308033"/>
                <a:gd name="connsiteY218" fmla="*/ 330511 h 7484336"/>
                <a:gd name="connsiteX219" fmla="*/ 4359792 w 7308033"/>
                <a:gd name="connsiteY219" fmla="*/ 331143 h 7484336"/>
                <a:gd name="connsiteX220" fmla="*/ 4398227 w 7308033"/>
                <a:gd name="connsiteY220" fmla="*/ 337770 h 7484336"/>
                <a:gd name="connsiteX221" fmla="*/ 4491368 w 7308033"/>
                <a:gd name="connsiteY221" fmla="*/ 372382 h 7484336"/>
                <a:gd name="connsiteX222" fmla="*/ 4504379 w 7308033"/>
                <a:gd name="connsiteY222" fmla="*/ 392095 h 7484336"/>
                <a:gd name="connsiteX223" fmla="*/ 4507980 w 7308033"/>
                <a:gd name="connsiteY223" fmla="*/ 393042 h 7484336"/>
                <a:gd name="connsiteX224" fmla="*/ 4591353 w 7308033"/>
                <a:gd name="connsiteY224" fmla="*/ 425794 h 7484336"/>
                <a:gd name="connsiteX225" fmla="*/ 4662816 w 7308033"/>
                <a:gd name="connsiteY225" fmla="*/ 455570 h 7484336"/>
                <a:gd name="connsiteX226" fmla="*/ 4734278 w 7308033"/>
                <a:gd name="connsiteY226" fmla="*/ 488325 h 7484336"/>
                <a:gd name="connsiteX227" fmla="*/ 4787874 w 7308033"/>
                <a:gd name="connsiteY227" fmla="*/ 518101 h 7484336"/>
                <a:gd name="connsiteX228" fmla="*/ 4823606 w 7308033"/>
                <a:gd name="connsiteY228" fmla="*/ 535967 h 7484336"/>
                <a:gd name="connsiteX229" fmla="*/ 4862313 w 7308033"/>
                <a:gd name="connsiteY229" fmla="*/ 556808 h 7484336"/>
                <a:gd name="connsiteX230" fmla="*/ 4993327 w 7308033"/>
                <a:gd name="connsiteY230" fmla="*/ 631250 h 7484336"/>
                <a:gd name="connsiteX231" fmla="*/ 5160072 w 7308033"/>
                <a:gd name="connsiteY231" fmla="*/ 738443 h 7484336"/>
                <a:gd name="connsiteX232" fmla="*/ 5246424 w 7308033"/>
                <a:gd name="connsiteY232" fmla="*/ 797995 h 7484336"/>
                <a:gd name="connsiteX233" fmla="*/ 5248924 w 7308033"/>
                <a:gd name="connsiteY233" fmla="*/ 799780 h 7484336"/>
                <a:gd name="connsiteX234" fmla="*/ 5293052 w 7308033"/>
                <a:gd name="connsiteY234" fmla="*/ 826589 h 7484336"/>
                <a:gd name="connsiteX235" fmla="*/ 6973427 w 7308033"/>
                <a:gd name="connsiteY235" fmla="*/ 3986995 h 7484336"/>
                <a:gd name="connsiteX236" fmla="*/ 6972171 w 7308033"/>
                <a:gd name="connsiteY236" fmla="*/ 4011914 h 7484336"/>
                <a:gd name="connsiteX237" fmla="*/ 7006179 w 7308033"/>
                <a:gd name="connsiteY237" fmla="*/ 4016772 h 7484336"/>
                <a:gd name="connsiteX238" fmla="*/ 7038932 w 7308033"/>
                <a:gd name="connsiteY238" fmla="*/ 4040592 h 7484336"/>
                <a:gd name="connsiteX239" fmla="*/ 7053821 w 7308033"/>
                <a:gd name="connsiteY239" fmla="*/ 4120986 h 7484336"/>
                <a:gd name="connsiteX240" fmla="*/ 7110394 w 7308033"/>
                <a:gd name="connsiteY240" fmla="*/ 4216268 h 7484336"/>
                <a:gd name="connsiteX241" fmla="*/ 7134218 w 7308033"/>
                <a:gd name="connsiteY241" fmla="*/ 4218435 h 7484336"/>
                <a:gd name="connsiteX242" fmla="*/ 7134218 w 7308033"/>
                <a:gd name="connsiteY242" fmla="*/ 4195427 h 7484336"/>
                <a:gd name="connsiteX243" fmla="*/ 7158423 w 7308033"/>
                <a:gd name="connsiteY243" fmla="*/ 4128188 h 7484336"/>
                <a:gd name="connsiteX244" fmla="*/ 7158035 w 7308033"/>
                <a:gd name="connsiteY244" fmla="*/ 4115034 h 7484336"/>
                <a:gd name="connsiteX245" fmla="*/ 7181856 w 7308033"/>
                <a:gd name="connsiteY245" fmla="*/ 4034637 h 7484336"/>
                <a:gd name="connsiteX246" fmla="*/ 7214611 w 7308033"/>
                <a:gd name="connsiteY246" fmla="*/ 4034637 h 7484336"/>
                <a:gd name="connsiteX247" fmla="*/ 7265228 w 7308033"/>
                <a:gd name="connsiteY247" fmla="*/ 4001885 h 7484336"/>
                <a:gd name="connsiteX248" fmla="*/ 7271184 w 7308033"/>
                <a:gd name="connsiteY248" fmla="*/ 4132899 h 7484336"/>
                <a:gd name="connsiteX249" fmla="*/ 7256297 w 7308033"/>
                <a:gd name="connsiteY249" fmla="*/ 4195427 h 7484336"/>
                <a:gd name="connsiteX250" fmla="*/ 7238432 w 7308033"/>
                <a:gd name="connsiteY250" fmla="*/ 4254979 h 7484336"/>
                <a:gd name="connsiteX251" fmla="*/ 7229498 w 7308033"/>
                <a:gd name="connsiteY251" fmla="*/ 4353241 h 7484336"/>
                <a:gd name="connsiteX252" fmla="*/ 7226521 w 7308033"/>
                <a:gd name="connsiteY252" fmla="*/ 4403859 h 7484336"/>
                <a:gd name="connsiteX253" fmla="*/ 7220567 w 7308033"/>
                <a:gd name="connsiteY253" fmla="*/ 4454479 h 7484336"/>
                <a:gd name="connsiteX254" fmla="*/ 7207871 w 7308033"/>
                <a:gd name="connsiteY254" fmla="*/ 4462944 h 7484336"/>
                <a:gd name="connsiteX255" fmla="*/ 7208656 w 7308033"/>
                <a:gd name="connsiteY255" fmla="*/ 4466386 h 7484336"/>
                <a:gd name="connsiteX256" fmla="*/ 7220819 w 7308033"/>
                <a:gd name="connsiteY256" fmla="*/ 4458278 h 7484336"/>
                <a:gd name="connsiteX257" fmla="*/ 7226521 w 7308033"/>
                <a:gd name="connsiteY257" fmla="*/ 4409814 h 7484336"/>
                <a:gd name="connsiteX258" fmla="*/ 7229497 w 7308033"/>
                <a:gd name="connsiteY258" fmla="*/ 4359196 h 7484336"/>
                <a:gd name="connsiteX259" fmla="*/ 7238432 w 7308033"/>
                <a:gd name="connsiteY259" fmla="*/ 4260934 h 7484336"/>
                <a:gd name="connsiteX260" fmla="*/ 7256297 w 7308033"/>
                <a:gd name="connsiteY260" fmla="*/ 4201383 h 7484336"/>
                <a:gd name="connsiteX261" fmla="*/ 7271184 w 7308033"/>
                <a:gd name="connsiteY261" fmla="*/ 4138855 h 7484336"/>
                <a:gd name="connsiteX262" fmla="*/ 7295004 w 7308033"/>
                <a:gd name="connsiteY262" fmla="*/ 4156720 h 7484336"/>
                <a:gd name="connsiteX263" fmla="*/ 7292028 w 7308033"/>
                <a:gd name="connsiteY263" fmla="*/ 4201382 h 7484336"/>
                <a:gd name="connsiteX264" fmla="*/ 7286074 w 7308033"/>
                <a:gd name="connsiteY264" fmla="*/ 4246047 h 7484336"/>
                <a:gd name="connsiteX265" fmla="*/ 7283094 w 7308033"/>
                <a:gd name="connsiteY265" fmla="*/ 4329421 h 7484336"/>
                <a:gd name="connsiteX266" fmla="*/ 7277139 w 7308033"/>
                <a:gd name="connsiteY266" fmla="*/ 4427679 h 7484336"/>
                <a:gd name="connsiteX267" fmla="*/ 7262253 w 7308033"/>
                <a:gd name="connsiteY267" fmla="*/ 4531896 h 7484336"/>
                <a:gd name="connsiteX268" fmla="*/ 7244387 w 7308033"/>
                <a:gd name="connsiteY268" fmla="*/ 4642066 h 7484336"/>
                <a:gd name="connsiteX269" fmla="*/ 7223542 w 7308033"/>
                <a:gd name="connsiteY269" fmla="*/ 4749259 h 7484336"/>
                <a:gd name="connsiteX270" fmla="*/ 7184835 w 7308033"/>
                <a:gd name="connsiteY270" fmla="*/ 4975556 h 7484336"/>
                <a:gd name="connsiteX271" fmla="*/ 7149104 w 7308033"/>
                <a:gd name="connsiteY271" fmla="*/ 4996401 h 7484336"/>
                <a:gd name="connsiteX272" fmla="*/ 7104438 w 7308033"/>
                <a:gd name="connsiteY272" fmla="*/ 5127416 h 7484336"/>
                <a:gd name="connsiteX273" fmla="*/ 7092529 w 7308033"/>
                <a:gd name="connsiteY273" fmla="*/ 5252474 h 7484336"/>
                <a:gd name="connsiteX274" fmla="*/ 7086573 w 7308033"/>
                <a:gd name="connsiteY274" fmla="*/ 5270339 h 7484336"/>
                <a:gd name="connsiteX275" fmla="*/ 7035956 w 7308033"/>
                <a:gd name="connsiteY275" fmla="*/ 5407309 h 7484336"/>
                <a:gd name="connsiteX276" fmla="*/ 7021066 w 7308033"/>
                <a:gd name="connsiteY276" fmla="*/ 5419219 h 7484336"/>
                <a:gd name="connsiteX277" fmla="*/ 6958538 w 7308033"/>
                <a:gd name="connsiteY277" fmla="*/ 5565120 h 7484336"/>
                <a:gd name="connsiteX278" fmla="*/ 7024045 w 7308033"/>
                <a:gd name="connsiteY278" fmla="*/ 5419219 h 7484336"/>
                <a:gd name="connsiteX279" fmla="*/ 7038932 w 7308033"/>
                <a:gd name="connsiteY279" fmla="*/ 5407309 h 7484336"/>
                <a:gd name="connsiteX280" fmla="*/ 6943648 w 7308033"/>
                <a:gd name="connsiteY280" fmla="*/ 5678268 h 7484336"/>
                <a:gd name="connsiteX281" fmla="*/ 6893031 w 7308033"/>
                <a:gd name="connsiteY281" fmla="*/ 5705068 h 7484336"/>
                <a:gd name="connsiteX282" fmla="*/ 6882533 w 7308033"/>
                <a:gd name="connsiteY282" fmla="*/ 5726066 h 7484336"/>
                <a:gd name="connsiteX283" fmla="*/ 6884100 w 7308033"/>
                <a:gd name="connsiteY283" fmla="*/ 5728886 h 7484336"/>
                <a:gd name="connsiteX284" fmla="*/ 6896010 w 7308033"/>
                <a:gd name="connsiteY284" fmla="*/ 5705065 h 7484336"/>
                <a:gd name="connsiteX285" fmla="*/ 6946628 w 7308033"/>
                <a:gd name="connsiteY285" fmla="*/ 5678269 h 7484336"/>
                <a:gd name="connsiteX286" fmla="*/ 6910897 w 7308033"/>
                <a:gd name="connsiteY286" fmla="*/ 5779506 h 7484336"/>
                <a:gd name="connsiteX287" fmla="*/ 6845389 w 7308033"/>
                <a:gd name="connsiteY287" fmla="*/ 5898611 h 7484336"/>
                <a:gd name="connsiteX288" fmla="*/ 6812638 w 7308033"/>
                <a:gd name="connsiteY288" fmla="*/ 5958162 h 7484336"/>
                <a:gd name="connsiteX289" fmla="*/ 6776907 w 7308033"/>
                <a:gd name="connsiteY289" fmla="*/ 6017714 h 7484336"/>
                <a:gd name="connsiteX290" fmla="*/ 6750106 w 7308033"/>
                <a:gd name="connsiteY290" fmla="*/ 6062376 h 7484336"/>
                <a:gd name="connsiteX291" fmla="*/ 6724490 w 7308033"/>
                <a:gd name="connsiteY291" fmla="*/ 6119524 h 7484336"/>
                <a:gd name="connsiteX292" fmla="*/ 6444201 w 7308033"/>
                <a:gd name="connsiteY292" fmla="*/ 6194627 h 7484336"/>
                <a:gd name="connsiteX293" fmla="*/ 6494406 w 7308033"/>
                <a:gd name="connsiteY293" fmla="*/ 6117091 h 7484336"/>
                <a:gd name="connsiteX294" fmla="*/ 6541675 w 7308033"/>
                <a:gd name="connsiteY294" fmla="*/ 6026649 h 7484336"/>
                <a:gd name="connsiteX295" fmla="*/ 6628027 w 7308033"/>
                <a:gd name="connsiteY295" fmla="*/ 5886700 h 7484336"/>
                <a:gd name="connsiteX296" fmla="*/ 6708421 w 7308033"/>
                <a:gd name="connsiteY296" fmla="*/ 5743775 h 7484336"/>
                <a:gd name="connsiteX297" fmla="*/ 6738196 w 7308033"/>
                <a:gd name="connsiteY297" fmla="*/ 5690179 h 7484336"/>
                <a:gd name="connsiteX298" fmla="*/ 6762017 w 7308033"/>
                <a:gd name="connsiteY298" fmla="*/ 5639562 h 7484336"/>
                <a:gd name="connsiteX299" fmla="*/ 6800727 w 7308033"/>
                <a:gd name="connsiteY299" fmla="*/ 5544279 h 7484336"/>
                <a:gd name="connsiteX300" fmla="*/ 6884100 w 7308033"/>
                <a:gd name="connsiteY300" fmla="*/ 5362643 h 7484336"/>
                <a:gd name="connsiteX301" fmla="*/ 6916852 w 7308033"/>
                <a:gd name="connsiteY301" fmla="*/ 5240564 h 7484336"/>
                <a:gd name="connsiteX302" fmla="*/ 6997248 w 7308033"/>
                <a:gd name="connsiteY302" fmla="*/ 4996401 h 7484336"/>
                <a:gd name="connsiteX303" fmla="*/ 7032979 w 7308033"/>
                <a:gd name="connsiteY303" fmla="*/ 4805835 h 7484336"/>
                <a:gd name="connsiteX304" fmla="*/ 7080621 w 7308033"/>
                <a:gd name="connsiteY304" fmla="*/ 4576559 h 7484336"/>
                <a:gd name="connsiteX305" fmla="*/ 7091362 w 7308033"/>
                <a:gd name="connsiteY305" fmla="*/ 4536286 h 7484336"/>
                <a:gd name="connsiteX306" fmla="*/ 7083597 w 7308033"/>
                <a:gd name="connsiteY306" fmla="*/ 4534872 h 7484336"/>
                <a:gd name="connsiteX307" fmla="*/ 7086573 w 7308033"/>
                <a:gd name="connsiteY307" fmla="*/ 4460435 h 7484336"/>
                <a:gd name="connsiteX308" fmla="*/ 7088158 w 7308033"/>
                <a:gd name="connsiteY308" fmla="*/ 4454885 h 7484336"/>
                <a:gd name="connsiteX309" fmla="*/ 7086079 w 7308033"/>
                <a:gd name="connsiteY309" fmla="*/ 4455001 h 7484336"/>
                <a:gd name="connsiteX310" fmla="*/ 7082312 w 7308033"/>
                <a:gd name="connsiteY310" fmla="*/ 4455210 h 7484336"/>
                <a:gd name="connsiteX311" fmla="*/ 7083597 w 7308033"/>
                <a:gd name="connsiteY311" fmla="*/ 4469366 h 7484336"/>
                <a:gd name="connsiteX312" fmla="*/ 7080621 w 7308033"/>
                <a:gd name="connsiteY312" fmla="*/ 4543807 h 7484336"/>
                <a:gd name="connsiteX313" fmla="*/ 7068710 w 7308033"/>
                <a:gd name="connsiteY313" fmla="*/ 4588469 h 7484336"/>
                <a:gd name="connsiteX314" fmla="*/ 6997249 w 7308033"/>
                <a:gd name="connsiteY314" fmla="*/ 4701618 h 7484336"/>
                <a:gd name="connsiteX315" fmla="*/ 6979383 w 7308033"/>
                <a:gd name="connsiteY315" fmla="*/ 4799880 h 7484336"/>
                <a:gd name="connsiteX316" fmla="*/ 6961517 w 7308033"/>
                <a:gd name="connsiteY316" fmla="*/ 4832632 h 7484336"/>
                <a:gd name="connsiteX317" fmla="*/ 6931741 w 7308033"/>
                <a:gd name="connsiteY317" fmla="*/ 4975556 h 7484336"/>
                <a:gd name="connsiteX318" fmla="*/ 6898986 w 7308033"/>
                <a:gd name="connsiteY318" fmla="*/ 5088705 h 7484336"/>
                <a:gd name="connsiteX319" fmla="*/ 6863255 w 7308033"/>
                <a:gd name="connsiteY319" fmla="*/ 5198877 h 7484336"/>
                <a:gd name="connsiteX320" fmla="*/ 6842413 w 7308033"/>
                <a:gd name="connsiteY320" fmla="*/ 5285226 h 7484336"/>
                <a:gd name="connsiteX321" fmla="*/ 6818593 w 7308033"/>
                <a:gd name="connsiteY321" fmla="*/ 5374554 h 7484336"/>
                <a:gd name="connsiteX322" fmla="*/ 6837590 w 7308033"/>
                <a:gd name="connsiteY322" fmla="*/ 5345006 h 7484336"/>
                <a:gd name="connsiteX323" fmla="*/ 6854324 w 7308033"/>
                <a:gd name="connsiteY323" fmla="*/ 5282247 h 7484336"/>
                <a:gd name="connsiteX324" fmla="*/ 6869211 w 7308033"/>
                <a:gd name="connsiteY324" fmla="*/ 5192919 h 7484336"/>
                <a:gd name="connsiteX325" fmla="*/ 6904941 w 7308033"/>
                <a:gd name="connsiteY325" fmla="*/ 5082750 h 7484336"/>
                <a:gd name="connsiteX326" fmla="*/ 6937697 w 7308033"/>
                <a:gd name="connsiteY326" fmla="*/ 4969602 h 7484336"/>
                <a:gd name="connsiteX327" fmla="*/ 6967473 w 7308033"/>
                <a:gd name="connsiteY327" fmla="*/ 4826677 h 7484336"/>
                <a:gd name="connsiteX328" fmla="*/ 6985338 w 7308033"/>
                <a:gd name="connsiteY328" fmla="*/ 4793921 h 7484336"/>
                <a:gd name="connsiteX329" fmla="*/ 7003203 w 7308033"/>
                <a:gd name="connsiteY329" fmla="*/ 4695662 h 7484336"/>
                <a:gd name="connsiteX330" fmla="*/ 7074666 w 7308033"/>
                <a:gd name="connsiteY330" fmla="*/ 4582514 h 7484336"/>
                <a:gd name="connsiteX331" fmla="*/ 7027025 w 7308033"/>
                <a:gd name="connsiteY331" fmla="*/ 4811787 h 7484336"/>
                <a:gd name="connsiteX332" fmla="*/ 6991293 w 7308033"/>
                <a:gd name="connsiteY332" fmla="*/ 5002353 h 7484336"/>
                <a:gd name="connsiteX333" fmla="*/ 6910897 w 7308033"/>
                <a:gd name="connsiteY333" fmla="*/ 5246516 h 7484336"/>
                <a:gd name="connsiteX334" fmla="*/ 6894994 w 7308033"/>
                <a:gd name="connsiteY334" fmla="*/ 5271255 h 7484336"/>
                <a:gd name="connsiteX335" fmla="*/ 6888195 w 7308033"/>
                <a:gd name="connsiteY335" fmla="*/ 5308303 h 7484336"/>
                <a:gd name="connsiteX336" fmla="*/ 6866235 w 7308033"/>
                <a:gd name="connsiteY336" fmla="*/ 5371578 h 7484336"/>
                <a:gd name="connsiteX337" fmla="*/ 6782861 w 7308033"/>
                <a:gd name="connsiteY337" fmla="*/ 5553209 h 7484336"/>
                <a:gd name="connsiteX338" fmla="*/ 6744152 w 7308033"/>
                <a:gd name="connsiteY338" fmla="*/ 5648492 h 7484336"/>
                <a:gd name="connsiteX339" fmla="*/ 6720330 w 7308033"/>
                <a:gd name="connsiteY339" fmla="*/ 5699113 h 7484336"/>
                <a:gd name="connsiteX340" fmla="*/ 6690554 w 7308033"/>
                <a:gd name="connsiteY340" fmla="*/ 5752710 h 7484336"/>
                <a:gd name="connsiteX341" fmla="*/ 6610162 w 7308033"/>
                <a:gd name="connsiteY341" fmla="*/ 5895635 h 7484336"/>
                <a:gd name="connsiteX342" fmla="*/ 6523810 w 7308033"/>
                <a:gd name="connsiteY342" fmla="*/ 6035579 h 7484336"/>
                <a:gd name="connsiteX343" fmla="*/ 6476540 w 7308033"/>
                <a:gd name="connsiteY343" fmla="*/ 6127141 h 7484336"/>
                <a:gd name="connsiteX344" fmla="*/ 6429810 w 7308033"/>
                <a:gd name="connsiteY344" fmla="*/ 6198484 h 7484336"/>
                <a:gd name="connsiteX345" fmla="*/ 6336174 w 7308033"/>
                <a:gd name="connsiteY345" fmla="*/ 6223573 h 7484336"/>
                <a:gd name="connsiteX346" fmla="*/ 6354089 w 7308033"/>
                <a:gd name="connsiteY346" fmla="*/ 6196370 h 7484336"/>
                <a:gd name="connsiteX347" fmla="*/ 6446392 w 7308033"/>
                <a:gd name="connsiteY347" fmla="*/ 6074290 h 7484336"/>
                <a:gd name="connsiteX348" fmla="*/ 6485103 w 7308033"/>
                <a:gd name="connsiteY348" fmla="*/ 6008783 h 7484336"/>
                <a:gd name="connsiteX349" fmla="*/ 6523809 w 7308033"/>
                <a:gd name="connsiteY349" fmla="*/ 5937321 h 7484336"/>
                <a:gd name="connsiteX350" fmla="*/ 6534834 w 7308033"/>
                <a:gd name="connsiteY350" fmla="*/ 5919741 h 7484336"/>
                <a:gd name="connsiteX351" fmla="*/ 6593762 w 7308033"/>
                <a:gd name="connsiteY351" fmla="*/ 5834622 h 7484336"/>
                <a:gd name="connsiteX352" fmla="*/ 6604206 w 7308033"/>
                <a:gd name="connsiteY352" fmla="*/ 5821193 h 7484336"/>
                <a:gd name="connsiteX353" fmla="*/ 6605697 w 7308033"/>
                <a:gd name="connsiteY353" fmla="*/ 5817382 h 7484336"/>
                <a:gd name="connsiteX354" fmla="*/ 6593762 w 7308033"/>
                <a:gd name="connsiteY354" fmla="*/ 5834622 h 7484336"/>
                <a:gd name="connsiteX355" fmla="*/ 6565125 w 7308033"/>
                <a:gd name="connsiteY355" fmla="*/ 5871441 h 7484336"/>
                <a:gd name="connsiteX356" fmla="*/ 6534834 w 7308033"/>
                <a:gd name="connsiteY356" fmla="*/ 5919741 h 7484336"/>
                <a:gd name="connsiteX357" fmla="*/ 6526789 w 7308033"/>
                <a:gd name="connsiteY357" fmla="*/ 5931363 h 7484336"/>
                <a:gd name="connsiteX358" fmla="*/ 6488078 w 7308033"/>
                <a:gd name="connsiteY358" fmla="*/ 6002825 h 7484336"/>
                <a:gd name="connsiteX359" fmla="*/ 6449371 w 7308033"/>
                <a:gd name="connsiteY359" fmla="*/ 6068331 h 7484336"/>
                <a:gd name="connsiteX360" fmla="*/ 6357065 w 7308033"/>
                <a:gd name="connsiteY360" fmla="*/ 6190414 h 7484336"/>
                <a:gd name="connsiteX361" fmla="*/ 6335765 w 7308033"/>
                <a:gd name="connsiteY361" fmla="*/ 6223683 h 7484336"/>
                <a:gd name="connsiteX362" fmla="*/ 6265251 w 7308033"/>
                <a:gd name="connsiteY362" fmla="*/ 6242577 h 7484336"/>
                <a:gd name="connsiteX363" fmla="*/ 6265470 w 7308033"/>
                <a:gd name="connsiteY363" fmla="*/ 6242204 h 7484336"/>
                <a:gd name="connsiteX364" fmla="*/ 6267736 w 7308033"/>
                <a:gd name="connsiteY364" fmla="*/ 6235077 h 7484336"/>
                <a:gd name="connsiteX365" fmla="*/ 6345154 w 7308033"/>
                <a:gd name="connsiteY365" fmla="*/ 6115973 h 7484336"/>
                <a:gd name="connsiteX366" fmla="*/ 6368975 w 7308033"/>
                <a:gd name="connsiteY366" fmla="*/ 6080242 h 7484336"/>
                <a:gd name="connsiteX367" fmla="*/ 6400648 w 7308033"/>
                <a:gd name="connsiteY367" fmla="*/ 6036311 h 7484336"/>
                <a:gd name="connsiteX368" fmla="*/ 6410661 w 7308033"/>
                <a:gd name="connsiteY368" fmla="*/ 6017714 h 7484336"/>
                <a:gd name="connsiteX369" fmla="*/ 6473189 w 7308033"/>
                <a:gd name="connsiteY369" fmla="*/ 5910521 h 7484336"/>
                <a:gd name="connsiteX370" fmla="*/ 6595272 w 7308033"/>
                <a:gd name="connsiteY370" fmla="*/ 5657424 h 7484336"/>
                <a:gd name="connsiteX371" fmla="*/ 6714376 w 7308033"/>
                <a:gd name="connsiteY371" fmla="*/ 5386465 h 7484336"/>
                <a:gd name="connsiteX372" fmla="*/ 6749362 w 7308033"/>
                <a:gd name="connsiteY372" fmla="*/ 5276292 h 7484336"/>
                <a:gd name="connsiteX373" fmla="*/ 6760782 w 7308033"/>
                <a:gd name="connsiteY373" fmla="*/ 5233196 h 7484336"/>
                <a:gd name="connsiteX374" fmla="*/ 6673915 w 7308033"/>
                <a:gd name="connsiteY374" fmla="*/ 5470534 h 7484336"/>
                <a:gd name="connsiteX375" fmla="*/ 6491183 w 7308033"/>
                <a:gd name="connsiteY375" fmla="*/ 5844051 h 7484336"/>
                <a:gd name="connsiteX376" fmla="*/ 6464429 w 7308033"/>
                <a:gd name="connsiteY376" fmla="*/ 5886350 h 7484336"/>
                <a:gd name="connsiteX377" fmla="*/ 6464258 w 7308033"/>
                <a:gd name="connsiteY377" fmla="*/ 5886700 h 7484336"/>
                <a:gd name="connsiteX378" fmla="*/ 6401726 w 7308033"/>
                <a:gd name="connsiteY378" fmla="*/ 5993893 h 7484336"/>
                <a:gd name="connsiteX379" fmla="*/ 6339199 w 7308033"/>
                <a:gd name="connsiteY379" fmla="*/ 6110021 h 7484336"/>
                <a:gd name="connsiteX380" fmla="*/ 6267736 w 7308033"/>
                <a:gd name="connsiteY380" fmla="*/ 6199349 h 7484336"/>
                <a:gd name="connsiteX381" fmla="*/ 6234610 w 7308033"/>
                <a:gd name="connsiteY381" fmla="*/ 6249967 h 7484336"/>
                <a:gd name="connsiteX382" fmla="*/ 6234112 w 7308033"/>
                <a:gd name="connsiteY382" fmla="*/ 6250921 h 7484336"/>
                <a:gd name="connsiteX383" fmla="*/ 1630942 w 7308033"/>
                <a:gd name="connsiteY383" fmla="*/ 7484336 h 7484336"/>
                <a:gd name="connsiteX384" fmla="*/ 75670 w 7308033"/>
                <a:gd name="connsiteY384" fmla="*/ 1679985 h 7484336"/>
                <a:gd name="connsiteX385" fmla="*/ 151760 w 7308033"/>
                <a:gd name="connsiteY385" fmla="*/ 1595990 h 7484336"/>
                <a:gd name="connsiteX386" fmla="*/ 202378 w 7308033"/>
                <a:gd name="connsiteY386" fmla="*/ 1533459 h 7484336"/>
                <a:gd name="connsiteX387" fmla="*/ 252998 w 7308033"/>
                <a:gd name="connsiteY387" fmla="*/ 1473907 h 7484336"/>
                <a:gd name="connsiteX388" fmla="*/ 434630 w 7308033"/>
                <a:gd name="connsiteY388" fmla="*/ 1259520 h 7484336"/>
                <a:gd name="connsiteX389" fmla="*/ 438539 w 7308033"/>
                <a:gd name="connsiteY389" fmla="*/ 1253836 h 7484336"/>
                <a:gd name="connsiteX390" fmla="*/ 441521 w 7308033"/>
                <a:gd name="connsiteY390" fmla="*/ 1250083 h 7484336"/>
                <a:gd name="connsiteX391" fmla="*/ 443846 w 7308033"/>
                <a:gd name="connsiteY391" fmla="*/ 1246116 h 7484336"/>
                <a:gd name="connsiteX392" fmla="*/ 453049 w 7308033"/>
                <a:gd name="connsiteY392" fmla="*/ 1232733 h 7484336"/>
                <a:gd name="connsiteX393" fmla="*/ 483515 w 7308033"/>
                <a:gd name="connsiteY393" fmla="*/ 1198305 h 7484336"/>
                <a:gd name="connsiteX394" fmla="*/ 485826 w 7308033"/>
                <a:gd name="connsiteY394" fmla="*/ 1195883 h 7484336"/>
                <a:gd name="connsiteX395" fmla="*/ 485254 w 7308033"/>
                <a:gd name="connsiteY395" fmla="*/ 1196339 h 7484336"/>
                <a:gd name="connsiteX396" fmla="*/ 483515 w 7308033"/>
                <a:gd name="connsiteY396" fmla="*/ 1198305 h 7484336"/>
                <a:gd name="connsiteX397" fmla="*/ 459198 w 7308033"/>
                <a:gd name="connsiteY397" fmla="*/ 1223789 h 7484336"/>
                <a:gd name="connsiteX398" fmla="*/ 453049 w 7308033"/>
                <a:gd name="connsiteY398" fmla="*/ 1232733 h 7484336"/>
                <a:gd name="connsiteX399" fmla="*/ 449032 w 7308033"/>
                <a:gd name="connsiteY399" fmla="*/ 1237272 h 7484336"/>
                <a:gd name="connsiteX400" fmla="*/ 443846 w 7308033"/>
                <a:gd name="connsiteY400" fmla="*/ 1246116 h 7484336"/>
                <a:gd name="connsiteX401" fmla="*/ 438539 w 7308033"/>
                <a:gd name="connsiteY401" fmla="*/ 1253836 h 7484336"/>
                <a:gd name="connsiteX402" fmla="*/ 431654 w 7308033"/>
                <a:gd name="connsiteY402" fmla="*/ 1262500 h 7484336"/>
                <a:gd name="connsiteX403" fmla="*/ 250022 w 7308033"/>
                <a:gd name="connsiteY403" fmla="*/ 1476886 h 7484336"/>
                <a:gd name="connsiteX404" fmla="*/ 199402 w 7308033"/>
                <a:gd name="connsiteY404" fmla="*/ 1536438 h 7484336"/>
                <a:gd name="connsiteX405" fmla="*/ 148784 w 7308033"/>
                <a:gd name="connsiteY405" fmla="*/ 1598966 h 7484336"/>
                <a:gd name="connsiteX406" fmla="*/ 75627 w 7308033"/>
                <a:gd name="connsiteY406" fmla="*/ 1679824 h 7484336"/>
                <a:gd name="connsiteX407" fmla="*/ 58982 w 7308033"/>
                <a:gd name="connsiteY407" fmla="*/ 1617705 h 7484336"/>
                <a:gd name="connsiteX408" fmla="*/ 170371 w 7308033"/>
                <a:gd name="connsiteY408" fmla="*/ 1479863 h 7484336"/>
                <a:gd name="connsiteX409" fmla="*/ 443564 w 7308033"/>
                <a:gd name="connsiteY409" fmla="*/ 1191037 h 7484336"/>
                <a:gd name="connsiteX410" fmla="*/ 580533 w 7308033"/>
                <a:gd name="connsiteY410" fmla="*/ 1065979 h 7484336"/>
                <a:gd name="connsiteX411" fmla="*/ 908069 w 7308033"/>
                <a:gd name="connsiteY411" fmla="*/ 809905 h 7484336"/>
                <a:gd name="connsiteX412" fmla="*/ 1021217 w 7308033"/>
                <a:gd name="connsiteY412" fmla="*/ 720578 h 7484336"/>
                <a:gd name="connsiteX413" fmla="*/ 1170097 w 7308033"/>
                <a:gd name="connsiteY413" fmla="*/ 643160 h 7484336"/>
                <a:gd name="connsiteX414" fmla="*/ 1265380 w 7308033"/>
                <a:gd name="connsiteY414" fmla="*/ 592540 h 7484336"/>
                <a:gd name="connsiteX415" fmla="*/ 1316001 w 7308033"/>
                <a:gd name="connsiteY415" fmla="*/ 565743 h 7484336"/>
                <a:gd name="connsiteX416" fmla="*/ 1372573 w 7308033"/>
                <a:gd name="connsiteY416" fmla="*/ 544898 h 7484336"/>
                <a:gd name="connsiteX417" fmla="*/ 1560163 w 7308033"/>
                <a:gd name="connsiteY417" fmla="*/ 461525 h 7484336"/>
                <a:gd name="connsiteX418" fmla="*/ 1811397 w 7308033"/>
                <a:gd name="connsiteY418" fmla="*/ 355077 h 7484336"/>
                <a:gd name="connsiteX419" fmla="*/ 1124673 w 7308033"/>
                <a:gd name="connsiteY419" fmla="*/ 520067 h 7484336"/>
                <a:gd name="connsiteX420" fmla="*/ 2022132 w 7308033"/>
                <a:gd name="connsiteY420" fmla="*/ 279593 h 7484336"/>
                <a:gd name="connsiteX421" fmla="*/ 1806557 w 7308033"/>
                <a:gd name="connsiteY421" fmla="*/ 355076 h 7484336"/>
                <a:gd name="connsiteX422" fmla="*/ 1554205 w 7308033"/>
                <a:gd name="connsiteY422" fmla="*/ 461525 h 7484336"/>
                <a:gd name="connsiteX423" fmla="*/ 1366618 w 7308033"/>
                <a:gd name="connsiteY423" fmla="*/ 544898 h 7484336"/>
                <a:gd name="connsiteX424" fmla="*/ 1310042 w 7308033"/>
                <a:gd name="connsiteY424" fmla="*/ 565740 h 7484336"/>
                <a:gd name="connsiteX425" fmla="*/ 1259425 w 7308033"/>
                <a:gd name="connsiteY425" fmla="*/ 592540 h 7484336"/>
                <a:gd name="connsiteX426" fmla="*/ 1164142 w 7308033"/>
                <a:gd name="connsiteY426" fmla="*/ 643157 h 7484336"/>
                <a:gd name="connsiteX427" fmla="*/ 1015262 w 7308033"/>
                <a:gd name="connsiteY427" fmla="*/ 720574 h 7484336"/>
                <a:gd name="connsiteX428" fmla="*/ 902114 w 7308033"/>
                <a:gd name="connsiteY428" fmla="*/ 809902 h 7484336"/>
                <a:gd name="connsiteX429" fmla="*/ 574578 w 7308033"/>
                <a:gd name="connsiteY429" fmla="*/ 1065975 h 7484336"/>
                <a:gd name="connsiteX430" fmla="*/ 506130 w 7308033"/>
                <a:gd name="connsiteY430" fmla="*/ 1125496 h 7484336"/>
                <a:gd name="connsiteX431" fmla="*/ 439166 w 7308033"/>
                <a:gd name="connsiteY431" fmla="*/ 1186639 h 7484336"/>
                <a:gd name="connsiteX432" fmla="*/ 440585 w 7308033"/>
                <a:gd name="connsiteY432" fmla="*/ 1188058 h 7484336"/>
                <a:gd name="connsiteX433" fmla="*/ 167392 w 7308033"/>
                <a:gd name="connsiteY433" fmla="*/ 1478001 h 7484336"/>
                <a:gd name="connsiteX434" fmla="*/ 57891 w 7308033"/>
                <a:gd name="connsiteY434" fmla="*/ 1613630 h 7484336"/>
                <a:gd name="connsiteX435" fmla="*/ 0 w 7308033"/>
                <a:gd name="connsiteY435" fmla="*/ 1397579 h 7484336"/>
                <a:gd name="connsiteX436" fmla="*/ 20746 w 7308033"/>
                <a:gd name="connsiteY436" fmla="*/ 1378624 h 7484336"/>
                <a:gd name="connsiteX437" fmla="*/ 23259 w 7308033"/>
                <a:gd name="connsiteY437" fmla="*/ 1423427 h 7484336"/>
                <a:gd name="connsiteX438" fmla="*/ 16526 w 7308033"/>
                <a:gd name="connsiteY438" fmla="*/ 1442259 h 7484336"/>
                <a:gd name="connsiteX439" fmla="*/ 113050 w 7308033"/>
                <a:gd name="connsiteY439" fmla="*/ 1342893 h 7484336"/>
                <a:gd name="connsiteX440" fmla="*/ 160691 w 7308033"/>
                <a:gd name="connsiteY440" fmla="*/ 1280365 h 7484336"/>
                <a:gd name="connsiteX441" fmla="*/ 223222 w 7308033"/>
                <a:gd name="connsiteY441" fmla="*/ 1220813 h 7484336"/>
                <a:gd name="connsiteX442" fmla="*/ 228612 w 7308033"/>
                <a:gd name="connsiteY442" fmla="*/ 1226800 h 7484336"/>
                <a:gd name="connsiteX443" fmla="*/ 226201 w 7308033"/>
                <a:gd name="connsiteY443" fmla="*/ 1223789 h 7484336"/>
                <a:gd name="connsiteX444" fmla="*/ 303619 w 7308033"/>
                <a:gd name="connsiteY444" fmla="*/ 1146372 h 7484336"/>
                <a:gd name="connsiteX445" fmla="*/ 381036 w 7308033"/>
                <a:gd name="connsiteY445" fmla="*/ 1074910 h 7484336"/>
                <a:gd name="connsiteX446" fmla="*/ 464409 w 7308033"/>
                <a:gd name="connsiteY446" fmla="*/ 985582 h 7484336"/>
                <a:gd name="connsiteX447" fmla="*/ 580534 w 7308033"/>
                <a:gd name="connsiteY447" fmla="*/ 899230 h 7484336"/>
                <a:gd name="connsiteX448" fmla="*/ 705592 w 7308033"/>
                <a:gd name="connsiteY448" fmla="*/ 806926 h 7484336"/>
                <a:gd name="connsiteX449" fmla="*/ 780365 w 7308033"/>
                <a:gd name="connsiteY449" fmla="*/ 754761 h 7484336"/>
                <a:gd name="connsiteX450" fmla="*/ 830651 w 7308033"/>
                <a:gd name="connsiteY450" fmla="*/ 708664 h 7484336"/>
                <a:gd name="connsiteX451" fmla="*/ 919979 w 7308033"/>
                <a:gd name="connsiteY451" fmla="*/ 655067 h 7484336"/>
                <a:gd name="connsiteX452" fmla="*/ 1015262 w 7308033"/>
                <a:gd name="connsiteY452" fmla="*/ 604450 h 7484336"/>
                <a:gd name="connsiteX453" fmla="*/ 1027876 w 7308033"/>
                <a:gd name="connsiteY453" fmla="*/ 597963 h 7484336"/>
                <a:gd name="connsiteX454" fmla="*/ 1060299 w 7308033"/>
                <a:gd name="connsiteY454" fmla="*/ 566115 h 7484336"/>
                <a:gd name="connsiteX455" fmla="*/ 1113524 w 7308033"/>
                <a:gd name="connsiteY455" fmla="*/ 527032 h 74843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</a:cxnLst>
              <a:rect l="l" t="t" r="r" b="b"/>
              <a:pathLst>
                <a:path w="7308033" h="7484336">
                  <a:moveTo>
                    <a:pt x="6913876" y="5776530"/>
                  </a:moveTo>
                  <a:cubicBezTo>
                    <a:pt x="6904942" y="5815238"/>
                    <a:pt x="6893031" y="5850969"/>
                    <a:pt x="6875166" y="5892655"/>
                  </a:cubicBezTo>
                  <a:cubicBezTo>
                    <a:pt x="6857300" y="5931366"/>
                    <a:pt x="6836458" y="5973052"/>
                    <a:pt x="6806682" y="6017714"/>
                  </a:cubicBezTo>
                  <a:cubicBezTo>
                    <a:pt x="6794772" y="6041535"/>
                    <a:pt x="6782862" y="6064611"/>
                    <a:pt x="6771323" y="6086199"/>
                  </a:cubicBezTo>
                  <a:lnTo>
                    <a:pt x="6757742" y="6110614"/>
                  </a:lnTo>
                  <a:lnTo>
                    <a:pt x="6727685" y="6118668"/>
                  </a:lnTo>
                  <a:lnTo>
                    <a:pt x="6753086" y="6059400"/>
                  </a:lnTo>
                  <a:cubicBezTo>
                    <a:pt x="6764996" y="6041535"/>
                    <a:pt x="6770951" y="6029624"/>
                    <a:pt x="6779882" y="6014738"/>
                  </a:cubicBezTo>
                  <a:cubicBezTo>
                    <a:pt x="6791793" y="5993894"/>
                    <a:pt x="6803704" y="5976028"/>
                    <a:pt x="6815614" y="5955186"/>
                  </a:cubicBezTo>
                  <a:cubicBezTo>
                    <a:pt x="6827524" y="5934342"/>
                    <a:pt x="6836459" y="5916476"/>
                    <a:pt x="6848369" y="5895635"/>
                  </a:cubicBezTo>
                  <a:cubicBezTo>
                    <a:pt x="6869210" y="5856924"/>
                    <a:pt x="6893031" y="5818217"/>
                    <a:pt x="6913876" y="5776530"/>
                  </a:cubicBezTo>
                  <a:close/>
                  <a:moveTo>
                    <a:pt x="6721144" y="5521292"/>
                  </a:moveTo>
                  <a:lnTo>
                    <a:pt x="6648868" y="5648492"/>
                  </a:lnTo>
                  <a:lnTo>
                    <a:pt x="6647540" y="5651550"/>
                  </a:lnTo>
                  <a:lnTo>
                    <a:pt x="6720331" y="5523433"/>
                  </a:lnTo>
                  <a:close/>
                  <a:moveTo>
                    <a:pt x="7114698" y="4793131"/>
                  </a:moveTo>
                  <a:lnTo>
                    <a:pt x="7113630" y="4798399"/>
                  </a:lnTo>
                  <a:lnTo>
                    <a:pt x="7122304" y="4808811"/>
                  </a:lnTo>
                  <a:cubicBezTo>
                    <a:pt x="7131239" y="4817745"/>
                    <a:pt x="7140170" y="4829656"/>
                    <a:pt x="7149104" y="4838587"/>
                  </a:cubicBezTo>
                  <a:lnTo>
                    <a:pt x="7157044" y="4831309"/>
                  </a:lnTo>
                  <a:lnTo>
                    <a:pt x="7159029" y="4829985"/>
                  </a:lnTo>
                  <a:lnTo>
                    <a:pt x="7166970" y="4826677"/>
                  </a:lnTo>
                  <a:lnTo>
                    <a:pt x="7167420" y="4824391"/>
                  </a:lnTo>
                  <a:lnTo>
                    <a:pt x="7159029" y="4829985"/>
                  </a:lnTo>
                  <a:lnTo>
                    <a:pt x="7158037" y="4830399"/>
                  </a:lnTo>
                  <a:lnTo>
                    <a:pt x="7157044" y="4831309"/>
                  </a:lnTo>
                  <a:lnTo>
                    <a:pt x="7155060" y="4832632"/>
                  </a:lnTo>
                  <a:cubicBezTo>
                    <a:pt x="7143149" y="4826677"/>
                    <a:pt x="7134218" y="4814766"/>
                    <a:pt x="7125284" y="4805832"/>
                  </a:cubicBezTo>
                  <a:close/>
                  <a:moveTo>
                    <a:pt x="7152080" y="4391948"/>
                  </a:moveTo>
                  <a:lnTo>
                    <a:pt x="7117409" y="4536420"/>
                  </a:lnTo>
                  <a:lnTo>
                    <a:pt x="7117412" y="4536420"/>
                  </a:lnTo>
                  <a:lnTo>
                    <a:pt x="7152083" y="4391952"/>
                  </a:lnTo>
                  <a:close/>
                  <a:moveTo>
                    <a:pt x="7178880" y="4362173"/>
                  </a:moveTo>
                  <a:cubicBezTo>
                    <a:pt x="7172925" y="4374083"/>
                    <a:pt x="7166970" y="4383017"/>
                    <a:pt x="7161015" y="4400883"/>
                  </a:cubicBezTo>
                  <a:lnTo>
                    <a:pt x="7156923" y="4482020"/>
                  </a:lnTo>
                  <a:cubicBezTo>
                    <a:pt x="7156551" y="4505097"/>
                    <a:pt x="7156550" y="4527429"/>
                    <a:pt x="7155060" y="4558694"/>
                  </a:cubicBezTo>
                  <a:lnTo>
                    <a:pt x="7125284" y="4650316"/>
                  </a:lnTo>
                  <a:lnTo>
                    <a:pt x="7125283" y="4660782"/>
                  </a:lnTo>
                  <a:lnTo>
                    <a:pt x="7161015" y="4558693"/>
                  </a:lnTo>
                  <a:cubicBezTo>
                    <a:pt x="7163993" y="4496163"/>
                    <a:pt x="7161014" y="4469366"/>
                    <a:pt x="7166970" y="4400880"/>
                  </a:cubicBezTo>
                  <a:lnTo>
                    <a:pt x="7180853" y="4370804"/>
                  </a:lnTo>
                  <a:close/>
                  <a:moveTo>
                    <a:pt x="7050842" y="4234134"/>
                  </a:moveTo>
                  <a:lnTo>
                    <a:pt x="7031332" y="4280253"/>
                  </a:lnTo>
                  <a:lnTo>
                    <a:pt x="7024045" y="4347286"/>
                  </a:lnTo>
                  <a:lnTo>
                    <a:pt x="7014651" y="4315972"/>
                  </a:lnTo>
                  <a:lnTo>
                    <a:pt x="7011215" y="4320392"/>
                  </a:lnTo>
                  <a:lnTo>
                    <a:pt x="7021069" y="4353241"/>
                  </a:lnTo>
                  <a:cubicBezTo>
                    <a:pt x="7018090" y="4368128"/>
                    <a:pt x="7018090" y="4383017"/>
                    <a:pt x="7015114" y="4400882"/>
                  </a:cubicBezTo>
                  <a:cubicBezTo>
                    <a:pt x="7021069" y="4409814"/>
                    <a:pt x="7024045" y="4424704"/>
                    <a:pt x="7027025" y="4439590"/>
                  </a:cubicBezTo>
                  <a:lnTo>
                    <a:pt x="7036255" y="4439077"/>
                  </a:lnTo>
                  <a:lnTo>
                    <a:pt x="7030001" y="4418745"/>
                  </a:lnTo>
                  <a:cubicBezTo>
                    <a:pt x="7032977" y="4400880"/>
                    <a:pt x="7032977" y="4385993"/>
                    <a:pt x="7035955" y="4371104"/>
                  </a:cubicBezTo>
                  <a:cubicBezTo>
                    <a:pt x="7041911" y="4329417"/>
                    <a:pt x="7044887" y="4281776"/>
                    <a:pt x="7050842" y="4234134"/>
                  </a:cubicBezTo>
                  <a:close/>
                  <a:moveTo>
                    <a:pt x="7300963" y="4153741"/>
                  </a:moveTo>
                  <a:cubicBezTo>
                    <a:pt x="7303939" y="4156717"/>
                    <a:pt x="7303939" y="4156717"/>
                    <a:pt x="7306918" y="4156717"/>
                  </a:cubicBezTo>
                  <a:cubicBezTo>
                    <a:pt x="7306918" y="4207338"/>
                    <a:pt x="7303939" y="4249024"/>
                    <a:pt x="7303939" y="4281775"/>
                  </a:cubicBezTo>
                  <a:cubicBezTo>
                    <a:pt x="7303939" y="4314531"/>
                    <a:pt x="7306918" y="4341328"/>
                    <a:pt x="7306918" y="4368127"/>
                  </a:cubicBezTo>
                  <a:cubicBezTo>
                    <a:pt x="7309894" y="4418745"/>
                    <a:pt x="7306918" y="4457456"/>
                    <a:pt x="7297984" y="4525938"/>
                  </a:cubicBezTo>
                  <a:cubicBezTo>
                    <a:pt x="7300963" y="4543804"/>
                    <a:pt x="7295008" y="4573580"/>
                    <a:pt x="7289052" y="4615266"/>
                  </a:cubicBezTo>
                  <a:cubicBezTo>
                    <a:pt x="7280118" y="4653976"/>
                    <a:pt x="7271187" y="4701618"/>
                    <a:pt x="7262253" y="4746280"/>
                  </a:cubicBezTo>
                  <a:cubicBezTo>
                    <a:pt x="7259277" y="4782012"/>
                    <a:pt x="7259277" y="4820722"/>
                    <a:pt x="7253322" y="4856452"/>
                  </a:cubicBezTo>
                  <a:cubicBezTo>
                    <a:pt x="7232476" y="4921960"/>
                    <a:pt x="7229500" y="4975557"/>
                    <a:pt x="7208656" y="5058929"/>
                  </a:cubicBezTo>
                  <a:cubicBezTo>
                    <a:pt x="7193769" y="5118481"/>
                    <a:pt x="7181859" y="5178033"/>
                    <a:pt x="7166969" y="5234606"/>
                  </a:cubicBezTo>
                  <a:cubicBezTo>
                    <a:pt x="7131239" y="5270337"/>
                    <a:pt x="7134217" y="5216740"/>
                    <a:pt x="7092532" y="5267360"/>
                  </a:cubicBezTo>
                  <a:cubicBezTo>
                    <a:pt x="7092532" y="5264381"/>
                    <a:pt x="7095507" y="5252471"/>
                    <a:pt x="7098487" y="5249495"/>
                  </a:cubicBezTo>
                  <a:cubicBezTo>
                    <a:pt x="7101462" y="5201854"/>
                    <a:pt x="7089552" y="5192922"/>
                    <a:pt x="7110397" y="5124436"/>
                  </a:cubicBezTo>
                  <a:cubicBezTo>
                    <a:pt x="7125283" y="5082750"/>
                    <a:pt x="7143149" y="5038088"/>
                    <a:pt x="7155060" y="4993422"/>
                  </a:cubicBezTo>
                  <a:lnTo>
                    <a:pt x="7190791" y="4972581"/>
                  </a:lnTo>
                  <a:lnTo>
                    <a:pt x="7190791" y="4972577"/>
                  </a:lnTo>
                  <a:cubicBezTo>
                    <a:pt x="7217590" y="4853473"/>
                    <a:pt x="7208656" y="4826677"/>
                    <a:pt x="7229501" y="4746280"/>
                  </a:cubicBezTo>
                  <a:cubicBezTo>
                    <a:pt x="7235456" y="4710549"/>
                    <a:pt x="7244387" y="4674818"/>
                    <a:pt x="7250343" y="4639087"/>
                  </a:cubicBezTo>
                  <a:cubicBezTo>
                    <a:pt x="7256297" y="4603356"/>
                    <a:pt x="7262252" y="4564648"/>
                    <a:pt x="7268208" y="4528918"/>
                  </a:cubicBezTo>
                  <a:cubicBezTo>
                    <a:pt x="7274163" y="4493187"/>
                    <a:pt x="7277142" y="4457456"/>
                    <a:pt x="7283097" y="4424700"/>
                  </a:cubicBezTo>
                  <a:cubicBezTo>
                    <a:pt x="7286073" y="4391948"/>
                    <a:pt x="7289052" y="4359193"/>
                    <a:pt x="7289052" y="4326441"/>
                  </a:cubicBezTo>
                  <a:cubicBezTo>
                    <a:pt x="7286073" y="4302621"/>
                    <a:pt x="7289053" y="4272845"/>
                    <a:pt x="7292029" y="4243069"/>
                  </a:cubicBezTo>
                  <a:cubicBezTo>
                    <a:pt x="7295007" y="4228179"/>
                    <a:pt x="7295007" y="4213293"/>
                    <a:pt x="7297984" y="4198403"/>
                  </a:cubicBezTo>
                  <a:cubicBezTo>
                    <a:pt x="7297984" y="4183517"/>
                    <a:pt x="7300963" y="4168627"/>
                    <a:pt x="7300963" y="4153741"/>
                  </a:cubicBezTo>
                  <a:close/>
                  <a:moveTo>
                    <a:pt x="4874223" y="452594"/>
                  </a:moveTo>
                  <a:cubicBezTo>
                    <a:pt x="4942706" y="479391"/>
                    <a:pt x="4990348" y="500236"/>
                    <a:pt x="5026078" y="521077"/>
                  </a:cubicBezTo>
                  <a:cubicBezTo>
                    <a:pt x="5061809" y="538943"/>
                    <a:pt x="5082655" y="556808"/>
                    <a:pt x="5091585" y="574674"/>
                  </a:cubicBezTo>
                  <a:cubicBezTo>
                    <a:pt x="5035013" y="544898"/>
                    <a:pt x="4984392" y="524057"/>
                    <a:pt x="4945685" y="503212"/>
                  </a:cubicBezTo>
                  <a:cubicBezTo>
                    <a:pt x="4906975" y="482370"/>
                    <a:pt x="4883154" y="464505"/>
                    <a:pt x="4874223" y="452594"/>
                  </a:cubicBezTo>
                  <a:close/>
                  <a:moveTo>
                    <a:pt x="4379943" y="235228"/>
                  </a:moveTo>
                  <a:cubicBezTo>
                    <a:pt x="4406739" y="235228"/>
                    <a:pt x="4451404" y="244160"/>
                    <a:pt x="4499046" y="262025"/>
                  </a:cubicBezTo>
                  <a:cubicBezTo>
                    <a:pt x="4549663" y="282870"/>
                    <a:pt x="4606240" y="312646"/>
                    <a:pt x="4665792" y="345398"/>
                  </a:cubicBezTo>
                  <a:cubicBezTo>
                    <a:pt x="4505002" y="294780"/>
                    <a:pt x="4397808" y="262025"/>
                    <a:pt x="4379943" y="235228"/>
                  </a:cubicBezTo>
                  <a:close/>
                  <a:moveTo>
                    <a:pt x="3998811" y="128035"/>
                  </a:moveTo>
                  <a:cubicBezTo>
                    <a:pt x="4040496" y="131011"/>
                    <a:pt x="4079204" y="133990"/>
                    <a:pt x="4120890" y="136966"/>
                  </a:cubicBezTo>
                  <a:cubicBezTo>
                    <a:pt x="4171511" y="151856"/>
                    <a:pt x="4219152" y="175677"/>
                    <a:pt x="4269770" y="196518"/>
                  </a:cubicBezTo>
                  <a:cubicBezTo>
                    <a:pt x="4198308" y="187587"/>
                    <a:pt x="4132800" y="172697"/>
                    <a:pt x="4085159" y="163766"/>
                  </a:cubicBezTo>
                  <a:cubicBezTo>
                    <a:pt x="4037517" y="151856"/>
                    <a:pt x="4004766" y="139945"/>
                    <a:pt x="3998811" y="128035"/>
                  </a:cubicBezTo>
                  <a:close/>
                  <a:moveTo>
                    <a:pt x="550622" y="992975"/>
                  </a:moveTo>
                  <a:cubicBezTo>
                    <a:pt x="546123" y="994683"/>
                    <a:pt x="540937" y="997078"/>
                    <a:pt x="535712" y="999512"/>
                  </a:cubicBezTo>
                  <a:lnTo>
                    <a:pt x="516599" y="1006608"/>
                  </a:lnTo>
                  <a:lnTo>
                    <a:pt x="512050" y="1012379"/>
                  </a:lnTo>
                  <a:cubicBezTo>
                    <a:pt x="500140" y="1021313"/>
                    <a:pt x="488230" y="1030244"/>
                    <a:pt x="479295" y="1042154"/>
                  </a:cubicBezTo>
                  <a:cubicBezTo>
                    <a:pt x="449519" y="1060020"/>
                    <a:pt x="425699" y="1074910"/>
                    <a:pt x="395923" y="1095751"/>
                  </a:cubicBezTo>
                  <a:lnTo>
                    <a:pt x="339350" y="1158282"/>
                  </a:lnTo>
                  <a:lnTo>
                    <a:pt x="285753" y="1220810"/>
                  </a:lnTo>
                  <a:cubicBezTo>
                    <a:pt x="273843" y="1229744"/>
                    <a:pt x="264909" y="1238676"/>
                    <a:pt x="250022" y="1253565"/>
                  </a:cubicBezTo>
                  <a:lnTo>
                    <a:pt x="248809" y="1252046"/>
                  </a:lnTo>
                  <a:lnTo>
                    <a:pt x="215035" y="1292647"/>
                  </a:lnTo>
                  <a:cubicBezTo>
                    <a:pt x="203125" y="1309397"/>
                    <a:pt x="187491" y="1330986"/>
                    <a:pt x="157715" y="1363738"/>
                  </a:cubicBezTo>
                  <a:lnTo>
                    <a:pt x="65411" y="1464976"/>
                  </a:lnTo>
                  <a:lnTo>
                    <a:pt x="80298" y="1482838"/>
                  </a:lnTo>
                  <a:lnTo>
                    <a:pt x="80582" y="1482588"/>
                  </a:lnTo>
                  <a:lnTo>
                    <a:pt x="68387" y="1467952"/>
                  </a:lnTo>
                  <a:cubicBezTo>
                    <a:pt x="98163" y="1435200"/>
                    <a:pt x="133895" y="1399469"/>
                    <a:pt x="160691" y="1366714"/>
                  </a:cubicBezTo>
                  <a:cubicBezTo>
                    <a:pt x="220243" y="1301207"/>
                    <a:pt x="223222" y="1280365"/>
                    <a:pt x="252998" y="1253565"/>
                  </a:cubicBezTo>
                  <a:cubicBezTo>
                    <a:pt x="267885" y="1238679"/>
                    <a:pt x="279795" y="1229744"/>
                    <a:pt x="288729" y="1220813"/>
                  </a:cubicBezTo>
                  <a:lnTo>
                    <a:pt x="342326" y="1158282"/>
                  </a:lnTo>
                  <a:lnTo>
                    <a:pt x="398899" y="1095754"/>
                  </a:lnTo>
                  <a:cubicBezTo>
                    <a:pt x="428675" y="1077889"/>
                    <a:pt x="452495" y="1062999"/>
                    <a:pt x="482271" y="1042158"/>
                  </a:cubicBezTo>
                  <a:cubicBezTo>
                    <a:pt x="494182" y="1033223"/>
                    <a:pt x="506092" y="1021313"/>
                    <a:pt x="515026" y="1012382"/>
                  </a:cubicBezTo>
                  <a:cubicBezTo>
                    <a:pt x="520982" y="1013870"/>
                    <a:pt x="537359" y="1004939"/>
                    <a:pt x="550758" y="998983"/>
                  </a:cubicBezTo>
                  <a:lnTo>
                    <a:pt x="562036" y="995482"/>
                  </a:lnTo>
                  <a:lnTo>
                    <a:pt x="561411" y="990559"/>
                  </a:lnTo>
                  <a:cubicBezTo>
                    <a:pt x="558934" y="990246"/>
                    <a:pt x="555122" y="991267"/>
                    <a:pt x="550622" y="992975"/>
                  </a:cubicBezTo>
                  <a:close/>
                  <a:moveTo>
                    <a:pt x="3599813" y="151856"/>
                  </a:moveTo>
                  <a:cubicBezTo>
                    <a:pt x="3613211" y="150368"/>
                    <a:pt x="3631821" y="150368"/>
                    <a:pt x="3652293" y="151484"/>
                  </a:cubicBezTo>
                  <a:cubicBezTo>
                    <a:pt x="3672763" y="152600"/>
                    <a:pt x="3695096" y="154835"/>
                    <a:pt x="3715937" y="157811"/>
                  </a:cubicBezTo>
                  <a:cubicBezTo>
                    <a:pt x="3757624" y="163766"/>
                    <a:pt x="3793355" y="175677"/>
                    <a:pt x="3802289" y="187587"/>
                  </a:cubicBezTo>
                  <a:cubicBezTo>
                    <a:pt x="3784424" y="184611"/>
                    <a:pt x="3766558" y="181632"/>
                    <a:pt x="3736782" y="178656"/>
                  </a:cubicBezTo>
                  <a:cubicBezTo>
                    <a:pt x="3707007" y="175677"/>
                    <a:pt x="3665320" y="166745"/>
                    <a:pt x="3599813" y="151856"/>
                  </a:cubicBezTo>
                  <a:close/>
                  <a:moveTo>
                    <a:pt x="1994473" y="334850"/>
                  </a:moveTo>
                  <a:lnTo>
                    <a:pt x="1968092" y="345401"/>
                  </a:lnTo>
                  <a:cubicBezTo>
                    <a:pt x="1908540" y="366242"/>
                    <a:pt x="1846012" y="384108"/>
                    <a:pt x="1786460" y="407929"/>
                  </a:cubicBezTo>
                  <a:cubicBezTo>
                    <a:pt x="1726908" y="431749"/>
                    <a:pt x="1667357" y="452594"/>
                    <a:pt x="1607805" y="479391"/>
                  </a:cubicBezTo>
                  <a:cubicBezTo>
                    <a:pt x="1563139" y="500236"/>
                    <a:pt x="1521453" y="518101"/>
                    <a:pt x="1482746" y="535967"/>
                  </a:cubicBezTo>
                  <a:cubicBezTo>
                    <a:pt x="1455946" y="541922"/>
                    <a:pt x="1426170" y="556808"/>
                    <a:pt x="1399373" y="568719"/>
                  </a:cubicBezTo>
                  <a:cubicBezTo>
                    <a:pt x="1327911" y="595519"/>
                    <a:pt x="1262404" y="631250"/>
                    <a:pt x="1193918" y="664002"/>
                  </a:cubicBezTo>
                  <a:cubicBezTo>
                    <a:pt x="1161166" y="681867"/>
                    <a:pt x="1128411" y="705688"/>
                    <a:pt x="1095659" y="726533"/>
                  </a:cubicBezTo>
                  <a:cubicBezTo>
                    <a:pt x="1062904" y="747374"/>
                    <a:pt x="1030152" y="768219"/>
                    <a:pt x="1000376" y="789061"/>
                  </a:cubicBezTo>
                  <a:cubicBezTo>
                    <a:pt x="964645" y="824792"/>
                    <a:pt x="899138" y="875412"/>
                    <a:pt x="848517" y="902209"/>
                  </a:cubicBezTo>
                  <a:cubicBezTo>
                    <a:pt x="800875" y="937940"/>
                    <a:pt x="753234" y="976651"/>
                    <a:pt x="705592" y="1015358"/>
                  </a:cubicBezTo>
                  <a:lnTo>
                    <a:pt x="568804" y="1134687"/>
                  </a:lnTo>
                  <a:lnTo>
                    <a:pt x="580534" y="1149351"/>
                  </a:lnTo>
                  <a:cubicBezTo>
                    <a:pt x="586489" y="1146375"/>
                    <a:pt x="597099" y="1138744"/>
                    <a:pt x="609565" y="1129438"/>
                  </a:cubicBezTo>
                  <a:lnTo>
                    <a:pt x="634277" y="1111019"/>
                  </a:lnTo>
                  <a:lnTo>
                    <a:pt x="723458" y="1033223"/>
                  </a:lnTo>
                  <a:cubicBezTo>
                    <a:pt x="771099" y="994513"/>
                    <a:pt x="818741" y="958782"/>
                    <a:pt x="866382" y="920075"/>
                  </a:cubicBezTo>
                  <a:cubicBezTo>
                    <a:pt x="917000" y="893275"/>
                    <a:pt x="979531" y="842657"/>
                    <a:pt x="1018238" y="806926"/>
                  </a:cubicBezTo>
                  <a:cubicBezTo>
                    <a:pt x="1050993" y="786082"/>
                    <a:pt x="1080769" y="765240"/>
                    <a:pt x="1113521" y="744395"/>
                  </a:cubicBezTo>
                  <a:cubicBezTo>
                    <a:pt x="1146276" y="723554"/>
                    <a:pt x="1176052" y="702709"/>
                    <a:pt x="1211783" y="681867"/>
                  </a:cubicBezTo>
                  <a:cubicBezTo>
                    <a:pt x="1280266" y="649112"/>
                    <a:pt x="1348753" y="613381"/>
                    <a:pt x="1417236" y="586584"/>
                  </a:cubicBezTo>
                  <a:cubicBezTo>
                    <a:pt x="1444035" y="574674"/>
                    <a:pt x="1473811" y="559784"/>
                    <a:pt x="1497632" y="544898"/>
                  </a:cubicBezTo>
                  <a:cubicBezTo>
                    <a:pt x="1536340" y="527032"/>
                    <a:pt x="1581005" y="509167"/>
                    <a:pt x="1622691" y="488322"/>
                  </a:cubicBezTo>
                  <a:cubicBezTo>
                    <a:pt x="1682243" y="461525"/>
                    <a:pt x="1741795" y="440681"/>
                    <a:pt x="1801347" y="416860"/>
                  </a:cubicBezTo>
                  <a:cubicBezTo>
                    <a:pt x="1860899" y="393039"/>
                    <a:pt x="1923426" y="375174"/>
                    <a:pt x="1982978" y="354332"/>
                  </a:cubicBezTo>
                  <a:lnTo>
                    <a:pt x="2059277" y="339346"/>
                  </a:lnTo>
                  <a:lnTo>
                    <a:pt x="2096133" y="326751"/>
                  </a:lnTo>
                  <a:lnTo>
                    <a:pt x="2597795" y="218526"/>
                  </a:lnTo>
                  <a:lnTo>
                    <a:pt x="2587435" y="215503"/>
                  </a:lnTo>
                  <a:cubicBezTo>
                    <a:pt x="2575524" y="214387"/>
                    <a:pt x="2557659" y="215875"/>
                    <a:pt x="2524903" y="223318"/>
                  </a:cubicBezTo>
                  <a:cubicBezTo>
                    <a:pt x="2483217" y="229273"/>
                    <a:pt x="2435576" y="235228"/>
                    <a:pt x="2390910" y="241184"/>
                  </a:cubicBezTo>
                  <a:cubicBezTo>
                    <a:pt x="2349224" y="250118"/>
                    <a:pt x="2301582" y="262028"/>
                    <a:pt x="2259896" y="270959"/>
                  </a:cubicBezTo>
                  <a:cubicBezTo>
                    <a:pt x="2242030" y="276915"/>
                    <a:pt x="2224165" y="282870"/>
                    <a:pt x="2203324" y="288825"/>
                  </a:cubicBezTo>
                  <a:cubicBezTo>
                    <a:pt x="2182479" y="294780"/>
                    <a:pt x="2161637" y="300735"/>
                    <a:pt x="2137816" y="306691"/>
                  </a:cubicBezTo>
                  <a:close/>
                  <a:moveTo>
                    <a:pt x="2046992" y="272932"/>
                  </a:moveTo>
                  <a:lnTo>
                    <a:pt x="2096621" y="259634"/>
                  </a:lnTo>
                  <a:lnTo>
                    <a:pt x="2215233" y="244163"/>
                  </a:lnTo>
                  <a:cubicBezTo>
                    <a:pt x="2245010" y="232252"/>
                    <a:pt x="2277762" y="220342"/>
                    <a:pt x="2313493" y="208432"/>
                  </a:cubicBezTo>
                  <a:cubicBezTo>
                    <a:pt x="2349224" y="196521"/>
                    <a:pt x="2387934" y="184611"/>
                    <a:pt x="2426642" y="178656"/>
                  </a:cubicBezTo>
                  <a:cubicBezTo>
                    <a:pt x="2507038" y="163766"/>
                    <a:pt x="2590410" y="148880"/>
                    <a:pt x="2664849" y="145901"/>
                  </a:cubicBezTo>
                  <a:cubicBezTo>
                    <a:pt x="2779489" y="135478"/>
                    <a:pt x="2894125" y="129523"/>
                    <a:pt x="3008762" y="128407"/>
                  </a:cubicBezTo>
                  <a:lnTo>
                    <a:pt x="3285189" y="137682"/>
                  </a:lnTo>
                  <a:lnTo>
                    <a:pt x="3002806" y="127291"/>
                  </a:lnTo>
                  <a:cubicBezTo>
                    <a:pt x="2888170" y="128035"/>
                    <a:pt x="2773530" y="133990"/>
                    <a:pt x="2658894" y="145901"/>
                  </a:cubicBezTo>
                  <a:cubicBezTo>
                    <a:pt x="2581476" y="148877"/>
                    <a:pt x="2501080" y="163766"/>
                    <a:pt x="2420686" y="178653"/>
                  </a:cubicBezTo>
                  <a:cubicBezTo>
                    <a:pt x="2381976" y="184608"/>
                    <a:pt x="2343269" y="196518"/>
                    <a:pt x="2307538" y="208428"/>
                  </a:cubicBezTo>
                  <a:cubicBezTo>
                    <a:pt x="2271807" y="220339"/>
                    <a:pt x="2239051" y="232249"/>
                    <a:pt x="2209275" y="244160"/>
                  </a:cubicBezTo>
                  <a:lnTo>
                    <a:pt x="2102296" y="258113"/>
                  </a:lnTo>
                  <a:lnTo>
                    <a:pt x="3008390" y="15326"/>
                  </a:lnTo>
                  <a:lnTo>
                    <a:pt x="3013414" y="15352"/>
                  </a:lnTo>
                  <a:cubicBezTo>
                    <a:pt x="3045795" y="15072"/>
                    <a:pt x="3079478" y="14514"/>
                    <a:pt x="3113720" y="14143"/>
                  </a:cubicBezTo>
                  <a:cubicBezTo>
                    <a:pt x="3182206" y="13395"/>
                    <a:pt x="3252924" y="13395"/>
                    <a:pt x="3319919" y="17863"/>
                  </a:cubicBezTo>
                  <a:lnTo>
                    <a:pt x="3323758" y="20742"/>
                  </a:lnTo>
                  <a:lnTo>
                    <a:pt x="3424136" y="8931"/>
                  </a:lnTo>
                  <a:cubicBezTo>
                    <a:pt x="3456889" y="14887"/>
                    <a:pt x="3486665" y="17863"/>
                    <a:pt x="3516441" y="23818"/>
                  </a:cubicBezTo>
                  <a:cubicBezTo>
                    <a:pt x="3546216" y="29773"/>
                    <a:pt x="3575992" y="32752"/>
                    <a:pt x="3608747" y="41683"/>
                  </a:cubicBezTo>
                  <a:lnTo>
                    <a:pt x="3656370" y="52509"/>
                  </a:lnTo>
                  <a:lnTo>
                    <a:pt x="3605768" y="38707"/>
                  </a:lnTo>
                  <a:cubicBezTo>
                    <a:pt x="3575992" y="32752"/>
                    <a:pt x="3543237" y="26797"/>
                    <a:pt x="3513461" y="20842"/>
                  </a:cubicBezTo>
                  <a:cubicBezTo>
                    <a:pt x="3483685" y="14887"/>
                    <a:pt x="3453909" y="11910"/>
                    <a:pt x="3421157" y="5955"/>
                  </a:cubicBezTo>
                  <a:cubicBezTo>
                    <a:pt x="3421157" y="5955"/>
                    <a:pt x="3421158" y="2976"/>
                    <a:pt x="3421158" y="0"/>
                  </a:cubicBezTo>
                  <a:cubicBezTo>
                    <a:pt x="3465819" y="2976"/>
                    <a:pt x="3516441" y="5955"/>
                    <a:pt x="3561102" y="8931"/>
                  </a:cubicBezTo>
                  <a:cubicBezTo>
                    <a:pt x="3611724" y="11910"/>
                    <a:pt x="3659365" y="17866"/>
                    <a:pt x="3704027" y="23821"/>
                  </a:cubicBezTo>
                  <a:cubicBezTo>
                    <a:pt x="3751669" y="26797"/>
                    <a:pt x="3778469" y="35731"/>
                    <a:pt x="3799310" y="47642"/>
                  </a:cubicBezTo>
                  <a:cubicBezTo>
                    <a:pt x="3820155" y="59552"/>
                    <a:pt x="3835041" y="71462"/>
                    <a:pt x="3861841" y="77418"/>
                  </a:cubicBezTo>
                  <a:cubicBezTo>
                    <a:pt x="3903528" y="77418"/>
                    <a:pt x="3885662" y="53597"/>
                    <a:pt x="3939259" y="62528"/>
                  </a:cubicBezTo>
                  <a:cubicBezTo>
                    <a:pt x="3977966" y="68483"/>
                    <a:pt x="4016676" y="80394"/>
                    <a:pt x="4055383" y="89328"/>
                  </a:cubicBezTo>
                  <a:cubicBezTo>
                    <a:pt x="4079204" y="95283"/>
                    <a:pt x="4103025" y="104214"/>
                    <a:pt x="4126846" y="110169"/>
                  </a:cubicBezTo>
                  <a:cubicBezTo>
                    <a:pt x="4126846" y="110169"/>
                    <a:pt x="4126846" y="113149"/>
                    <a:pt x="4123870" y="113149"/>
                  </a:cubicBezTo>
                  <a:cubicBezTo>
                    <a:pt x="4126846" y="122080"/>
                    <a:pt x="4123870" y="128035"/>
                    <a:pt x="4120890" y="133990"/>
                  </a:cubicBezTo>
                  <a:cubicBezTo>
                    <a:pt x="4079204" y="131014"/>
                    <a:pt x="4040497" y="128035"/>
                    <a:pt x="3998811" y="125059"/>
                  </a:cubicBezTo>
                  <a:cubicBezTo>
                    <a:pt x="3983921" y="122080"/>
                    <a:pt x="3972011" y="119104"/>
                    <a:pt x="3957124" y="113149"/>
                  </a:cubicBezTo>
                  <a:cubicBezTo>
                    <a:pt x="3942235" y="110169"/>
                    <a:pt x="3930324" y="107194"/>
                    <a:pt x="3915438" y="104214"/>
                  </a:cubicBezTo>
                  <a:cubicBezTo>
                    <a:pt x="3888638" y="98259"/>
                    <a:pt x="3861841" y="92304"/>
                    <a:pt x="3835041" y="86349"/>
                  </a:cubicBezTo>
                  <a:cubicBezTo>
                    <a:pt x="3808245" y="80394"/>
                    <a:pt x="3781445" y="74438"/>
                    <a:pt x="3754648" y="68483"/>
                  </a:cubicBezTo>
                  <a:cubicBezTo>
                    <a:pt x="3727848" y="65507"/>
                    <a:pt x="3701051" y="59552"/>
                    <a:pt x="3671275" y="56573"/>
                  </a:cubicBezTo>
                  <a:lnTo>
                    <a:pt x="3578972" y="56573"/>
                  </a:lnTo>
                  <a:cubicBezTo>
                    <a:pt x="3552171" y="56573"/>
                    <a:pt x="3525375" y="56573"/>
                    <a:pt x="3504530" y="56573"/>
                  </a:cubicBezTo>
                  <a:cubicBezTo>
                    <a:pt x="3459867" y="56573"/>
                    <a:pt x="3424136" y="56573"/>
                    <a:pt x="3388405" y="56573"/>
                  </a:cubicBezTo>
                  <a:lnTo>
                    <a:pt x="3382950" y="54832"/>
                  </a:lnTo>
                  <a:lnTo>
                    <a:pt x="3331829" y="80394"/>
                  </a:lnTo>
                  <a:cubicBezTo>
                    <a:pt x="3305030" y="89325"/>
                    <a:pt x="3382447" y="95280"/>
                    <a:pt x="3349695" y="110170"/>
                  </a:cubicBezTo>
                  <a:cubicBezTo>
                    <a:pt x="3412223" y="122080"/>
                    <a:pt x="3474754" y="133990"/>
                    <a:pt x="3528350" y="145901"/>
                  </a:cubicBezTo>
                  <a:lnTo>
                    <a:pt x="3448848" y="147289"/>
                  </a:lnTo>
                  <a:lnTo>
                    <a:pt x="3450189" y="147392"/>
                  </a:lnTo>
                  <a:cubicBezTo>
                    <a:pt x="3482201" y="149624"/>
                    <a:pt x="3511976" y="150368"/>
                    <a:pt x="3534306" y="145901"/>
                  </a:cubicBezTo>
                  <a:cubicBezTo>
                    <a:pt x="3558127" y="148880"/>
                    <a:pt x="3581948" y="151856"/>
                    <a:pt x="3605768" y="154835"/>
                  </a:cubicBezTo>
                  <a:cubicBezTo>
                    <a:pt x="3671275" y="169721"/>
                    <a:pt x="3712962" y="175677"/>
                    <a:pt x="3742737" y="181632"/>
                  </a:cubicBezTo>
                  <a:cubicBezTo>
                    <a:pt x="3772514" y="187587"/>
                    <a:pt x="3790379" y="187587"/>
                    <a:pt x="3808245" y="190566"/>
                  </a:cubicBezTo>
                  <a:cubicBezTo>
                    <a:pt x="3843975" y="199497"/>
                    <a:pt x="3882686" y="208432"/>
                    <a:pt x="3918417" y="214387"/>
                  </a:cubicBezTo>
                  <a:cubicBezTo>
                    <a:pt x="3957124" y="220342"/>
                    <a:pt x="3992855" y="232252"/>
                    <a:pt x="4031566" y="238208"/>
                  </a:cubicBezTo>
                  <a:cubicBezTo>
                    <a:pt x="4067297" y="247139"/>
                    <a:pt x="4106004" y="256073"/>
                    <a:pt x="4141735" y="265004"/>
                  </a:cubicBezTo>
                  <a:lnTo>
                    <a:pt x="4251908" y="297759"/>
                  </a:lnTo>
                  <a:lnTo>
                    <a:pt x="4305504" y="312646"/>
                  </a:lnTo>
                  <a:lnTo>
                    <a:pt x="4359101" y="330511"/>
                  </a:lnTo>
                  <a:lnTo>
                    <a:pt x="4359792" y="331143"/>
                  </a:lnTo>
                  <a:lnTo>
                    <a:pt x="4398227" y="337770"/>
                  </a:lnTo>
                  <a:cubicBezTo>
                    <a:pt x="4431445" y="345585"/>
                    <a:pt x="4470805" y="358612"/>
                    <a:pt x="4491368" y="372382"/>
                  </a:cubicBezTo>
                  <a:lnTo>
                    <a:pt x="4504379" y="392095"/>
                  </a:lnTo>
                  <a:lnTo>
                    <a:pt x="4507980" y="393042"/>
                  </a:lnTo>
                  <a:cubicBezTo>
                    <a:pt x="4534777" y="404953"/>
                    <a:pt x="4564553" y="416863"/>
                    <a:pt x="4591353" y="425794"/>
                  </a:cubicBezTo>
                  <a:cubicBezTo>
                    <a:pt x="4615174" y="434729"/>
                    <a:pt x="4638995" y="443660"/>
                    <a:pt x="4662816" y="455570"/>
                  </a:cubicBezTo>
                  <a:cubicBezTo>
                    <a:pt x="4686636" y="467481"/>
                    <a:pt x="4710457" y="476415"/>
                    <a:pt x="4734278" y="488325"/>
                  </a:cubicBezTo>
                  <a:cubicBezTo>
                    <a:pt x="4746188" y="497257"/>
                    <a:pt x="4764054" y="506191"/>
                    <a:pt x="4787874" y="518101"/>
                  </a:cubicBezTo>
                  <a:cubicBezTo>
                    <a:pt x="4799785" y="524056"/>
                    <a:pt x="4811695" y="530012"/>
                    <a:pt x="4823606" y="535967"/>
                  </a:cubicBezTo>
                  <a:cubicBezTo>
                    <a:pt x="4835516" y="541922"/>
                    <a:pt x="4850402" y="547877"/>
                    <a:pt x="4862313" y="556808"/>
                  </a:cubicBezTo>
                  <a:cubicBezTo>
                    <a:pt x="4915909" y="583608"/>
                    <a:pt x="4969506" y="610405"/>
                    <a:pt x="4993327" y="631250"/>
                  </a:cubicBezTo>
                  <a:cubicBezTo>
                    <a:pt x="5046923" y="666981"/>
                    <a:pt x="5103499" y="699733"/>
                    <a:pt x="5160072" y="738443"/>
                  </a:cubicBezTo>
                  <a:cubicBezTo>
                    <a:pt x="5186872" y="756309"/>
                    <a:pt x="5216647" y="777150"/>
                    <a:pt x="5246424" y="797995"/>
                  </a:cubicBezTo>
                  <a:lnTo>
                    <a:pt x="5248924" y="799780"/>
                  </a:lnTo>
                  <a:lnTo>
                    <a:pt x="5293052" y="826589"/>
                  </a:lnTo>
                  <a:cubicBezTo>
                    <a:pt x="6306872" y="1511511"/>
                    <a:pt x="6973427" y="2671412"/>
                    <a:pt x="6973427" y="3986995"/>
                  </a:cubicBezTo>
                  <a:lnTo>
                    <a:pt x="6972171" y="4011914"/>
                  </a:lnTo>
                  <a:lnTo>
                    <a:pt x="7006179" y="4016772"/>
                  </a:lnTo>
                  <a:cubicBezTo>
                    <a:pt x="7018090" y="4025703"/>
                    <a:pt x="7027021" y="4031658"/>
                    <a:pt x="7038932" y="4040592"/>
                  </a:cubicBezTo>
                  <a:cubicBezTo>
                    <a:pt x="7041911" y="4073344"/>
                    <a:pt x="7047866" y="4082278"/>
                    <a:pt x="7053821" y="4120986"/>
                  </a:cubicBezTo>
                  <a:cubicBezTo>
                    <a:pt x="7071687" y="4156717"/>
                    <a:pt x="7092528" y="4186493"/>
                    <a:pt x="7110394" y="4216268"/>
                  </a:cubicBezTo>
                  <a:lnTo>
                    <a:pt x="7134218" y="4218435"/>
                  </a:lnTo>
                  <a:lnTo>
                    <a:pt x="7134218" y="4195427"/>
                  </a:lnTo>
                  <a:lnTo>
                    <a:pt x="7158423" y="4128188"/>
                  </a:lnTo>
                  <a:lnTo>
                    <a:pt x="7158035" y="4115034"/>
                  </a:lnTo>
                  <a:cubicBezTo>
                    <a:pt x="7166970" y="4025706"/>
                    <a:pt x="7172925" y="4028682"/>
                    <a:pt x="7181856" y="4034637"/>
                  </a:cubicBezTo>
                  <a:cubicBezTo>
                    <a:pt x="7193766" y="4031661"/>
                    <a:pt x="7205677" y="4031661"/>
                    <a:pt x="7214611" y="4034637"/>
                  </a:cubicBezTo>
                  <a:cubicBezTo>
                    <a:pt x="7232477" y="4022727"/>
                    <a:pt x="7247363" y="4007840"/>
                    <a:pt x="7265228" y="4001885"/>
                  </a:cubicBezTo>
                  <a:cubicBezTo>
                    <a:pt x="7268208" y="4046548"/>
                    <a:pt x="7268208" y="4085258"/>
                    <a:pt x="7271184" y="4132899"/>
                  </a:cubicBezTo>
                  <a:cubicBezTo>
                    <a:pt x="7265229" y="4153741"/>
                    <a:pt x="7262253" y="4174585"/>
                    <a:pt x="7256297" y="4195427"/>
                  </a:cubicBezTo>
                  <a:cubicBezTo>
                    <a:pt x="7250343" y="4216272"/>
                    <a:pt x="7244387" y="4237113"/>
                    <a:pt x="7238432" y="4254979"/>
                  </a:cubicBezTo>
                  <a:cubicBezTo>
                    <a:pt x="7235453" y="4287734"/>
                    <a:pt x="7232476" y="4320486"/>
                    <a:pt x="7229498" y="4353241"/>
                  </a:cubicBezTo>
                  <a:lnTo>
                    <a:pt x="7226521" y="4403859"/>
                  </a:lnTo>
                  <a:cubicBezTo>
                    <a:pt x="7223542" y="4421724"/>
                    <a:pt x="7223543" y="4436614"/>
                    <a:pt x="7220567" y="4454479"/>
                  </a:cubicBezTo>
                  <a:lnTo>
                    <a:pt x="7207871" y="4462944"/>
                  </a:lnTo>
                  <a:lnTo>
                    <a:pt x="7208656" y="4466386"/>
                  </a:lnTo>
                  <a:lnTo>
                    <a:pt x="7220819" y="4458278"/>
                  </a:lnTo>
                  <a:lnTo>
                    <a:pt x="7226521" y="4409814"/>
                  </a:lnTo>
                  <a:lnTo>
                    <a:pt x="7229497" y="4359196"/>
                  </a:lnTo>
                  <a:cubicBezTo>
                    <a:pt x="7232477" y="4326441"/>
                    <a:pt x="7235452" y="4293689"/>
                    <a:pt x="7238432" y="4260934"/>
                  </a:cubicBezTo>
                  <a:cubicBezTo>
                    <a:pt x="7244387" y="4243068"/>
                    <a:pt x="7250342" y="4222227"/>
                    <a:pt x="7256297" y="4201383"/>
                  </a:cubicBezTo>
                  <a:cubicBezTo>
                    <a:pt x="7262253" y="4180541"/>
                    <a:pt x="7268208" y="4159696"/>
                    <a:pt x="7271184" y="4138855"/>
                  </a:cubicBezTo>
                  <a:cubicBezTo>
                    <a:pt x="7280118" y="4144809"/>
                    <a:pt x="7286074" y="4150765"/>
                    <a:pt x="7295004" y="4156720"/>
                  </a:cubicBezTo>
                  <a:cubicBezTo>
                    <a:pt x="7295005" y="4171606"/>
                    <a:pt x="7295004" y="4186496"/>
                    <a:pt x="7292028" y="4201382"/>
                  </a:cubicBezTo>
                  <a:cubicBezTo>
                    <a:pt x="7289050" y="4216272"/>
                    <a:pt x="7289049" y="4231158"/>
                    <a:pt x="7286074" y="4246047"/>
                  </a:cubicBezTo>
                  <a:cubicBezTo>
                    <a:pt x="7283094" y="4275823"/>
                    <a:pt x="7280118" y="4302621"/>
                    <a:pt x="7283094" y="4329421"/>
                  </a:cubicBezTo>
                  <a:cubicBezTo>
                    <a:pt x="7280118" y="4359196"/>
                    <a:pt x="7280118" y="4391948"/>
                    <a:pt x="7277139" y="4427679"/>
                  </a:cubicBezTo>
                  <a:cubicBezTo>
                    <a:pt x="7271184" y="4460434"/>
                    <a:pt x="7268208" y="4496165"/>
                    <a:pt x="7262253" y="4531896"/>
                  </a:cubicBezTo>
                  <a:cubicBezTo>
                    <a:pt x="7256298" y="4567628"/>
                    <a:pt x="7253319" y="4603359"/>
                    <a:pt x="7244387" y="4642066"/>
                  </a:cubicBezTo>
                  <a:cubicBezTo>
                    <a:pt x="7238432" y="4677797"/>
                    <a:pt x="7229497" y="4713529"/>
                    <a:pt x="7223542" y="4749259"/>
                  </a:cubicBezTo>
                  <a:cubicBezTo>
                    <a:pt x="7202701" y="4829656"/>
                    <a:pt x="7208656" y="4856453"/>
                    <a:pt x="7184835" y="4975556"/>
                  </a:cubicBezTo>
                  <a:cubicBezTo>
                    <a:pt x="7172925" y="4981511"/>
                    <a:pt x="7161014" y="4987467"/>
                    <a:pt x="7149104" y="4996401"/>
                  </a:cubicBezTo>
                  <a:cubicBezTo>
                    <a:pt x="7137194" y="5038088"/>
                    <a:pt x="7119328" y="5085729"/>
                    <a:pt x="7104438" y="5127416"/>
                  </a:cubicBezTo>
                  <a:cubicBezTo>
                    <a:pt x="7083597" y="5195899"/>
                    <a:pt x="7098484" y="5204833"/>
                    <a:pt x="7092529" y="5252474"/>
                  </a:cubicBezTo>
                  <a:cubicBezTo>
                    <a:pt x="7089552" y="5258430"/>
                    <a:pt x="7086573" y="5267360"/>
                    <a:pt x="7086573" y="5270339"/>
                  </a:cubicBezTo>
                  <a:cubicBezTo>
                    <a:pt x="7068707" y="5317981"/>
                    <a:pt x="7050842" y="5365622"/>
                    <a:pt x="7035956" y="5407309"/>
                  </a:cubicBezTo>
                  <a:cubicBezTo>
                    <a:pt x="7030001" y="5413264"/>
                    <a:pt x="7027021" y="5416240"/>
                    <a:pt x="7021066" y="5419219"/>
                  </a:cubicBezTo>
                  <a:cubicBezTo>
                    <a:pt x="7000224" y="5466861"/>
                    <a:pt x="6979379" y="5517479"/>
                    <a:pt x="6958538" y="5565120"/>
                  </a:cubicBezTo>
                  <a:cubicBezTo>
                    <a:pt x="6982359" y="5517479"/>
                    <a:pt x="7003201" y="5466861"/>
                    <a:pt x="7024045" y="5419219"/>
                  </a:cubicBezTo>
                  <a:cubicBezTo>
                    <a:pt x="7030001" y="5413264"/>
                    <a:pt x="7032976" y="5413264"/>
                    <a:pt x="7038932" y="5407309"/>
                  </a:cubicBezTo>
                  <a:cubicBezTo>
                    <a:pt x="7015111" y="5535344"/>
                    <a:pt x="6976404" y="5615741"/>
                    <a:pt x="6943648" y="5678268"/>
                  </a:cubicBezTo>
                  <a:cubicBezTo>
                    <a:pt x="6925783" y="5690179"/>
                    <a:pt x="6907917" y="5699113"/>
                    <a:pt x="6893031" y="5705068"/>
                  </a:cubicBezTo>
                  <a:lnTo>
                    <a:pt x="6882533" y="5726066"/>
                  </a:lnTo>
                  <a:lnTo>
                    <a:pt x="6884100" y="5728886"/>
                  </a:lnTo>
                  <a:cubicBezTo>
                    <a:pt x="6887076" y="5722931"/>
                    <a:pt x="6890055" y="5713999"/>
                    <a:pt x="6896010" y="5705065"/>
                  </a:cubicBezTo>
                  <a:cubicBezTo>
                    <a:pt x="6910896" y="5699110"/>
                    <a:pt x="6928762" y="5690179"/>
                    <a:pt x="6946628" y="5678269"/>
                  </a:cubicBezTo>
                  <a:cubicBezTo>
                    <a:pt x="6949607" y="5711021"/>
                    <a:pt x="6925786" y="5752706"/>
                    <a:pt x="6910897" y="5779506"/>
                  </a:cubicBezTo>
                  <a:cubicBezTo>
                    <a:pt x="6890055" y="5821193"/>
                    <a:pt x="6866235" y="5859900"/>
                    <a:pt x="6845389" y="5898611"/>
                  </a:cubicBezTo>
                  <a:cubicBezTo>
                    <a:pt x="6833479" y="5919452"/>
                    <a:pt x="6824548" y="5937318"/>
                    <a:pt x="6812638" y="5958162"/>
                  </a:cubicBezTo>
                  <a:cubicBezTo>
                    <a:pt x="6800727" y="5979004"/>
                    <a:pt x="6788817" y="5996869"/>
                    <a:pt x="6776907" y="6017714"/>
                  </a:cubicBezTo>
                  <a:cubicBezTo>
                    <a:pt x="6767972" y="6029624"/>
                    <a:pt x="6762017" y="6044511"/>
                    <a:pt x="6750106" y="6062376"/>
                  </a:cubicBezTo>
                  <a:lnTo>
                    <a:pt x="6724490" y="6119524"/>
                  </a:lnTo>
                  <a:lnTo>
                    <a:pt x="6444201" y="6194627"/>
                  </a:lnTo>
                  <a:lnTo>
                    <a:pt x="6494406" y="6117091"/>
                  </a:lnTo>
                  <a:cubicBezTo>
                    <a:pt x="6513388" y="6085454"/>
                    <a:pt x="6529765" y="6054935"/>
                    <a:pt x="6541675" y="6026649"/>
                  </a:cubicBezTo>
                  <a:cubicBezTo>
                    <a:pt x="6571451" y="5976028"/>
                    <a:pt x="6607182" y="5940297"/>
                    <a:pt x="6628027" y="5886700"/>
                  </a:cubicBezTo>
                  <a:cubicBezTo>
                    <a:pt x="6654823" y="5842038"/>
                    <a:pt x="6681623" y="5788441"/>
                    <a:pt x="6708421" y="5743775"/>
                  </a:cubicBezTo>
                  <a:cubicBezTo>
                    <a:pt x="6720331" y="5725910"/>
                    <a:pt x="6729265" y="5708045"/>
                    <a:pt x="6738196" y="5690179"/>
                  </a:cubicBezTo>
                  <a:cubicBezTo>
                    <a:pt x="6747130" y="5672313"/>
                    <a:pt x="6753086" y="5654447"/>
                    <a:pt x="6762017" y="5639562"/>
                  </a:cubicBezTo>
                  <a:cubicBezTo>
                    <a:pt x="6776906" y="5606806"/>
                    <a:pt x="6788817" y="5574054"/>
                    <a:pt x="6800727" y="5544279"/>
                  </a:cubicBezTo>
                  <a:cubicBezTo>
                    <a:pt x="6824548" y="5481748"/>
                    <a:pt x="6845390" y="5422196"/>
                    <a:pt x="6884100" y="5362643"/>
                  </a:cubicBezTo>
                  <a:cubicBezTo>
                    <a:pt x="6910897" y="5315002"/>
                    <a:pt x="6904941" y="5279271"/>
                    <a:pt x="6916852" y="5240564"/>
                  </a:cubicBezTo>
                  <a:cubicBezTo>
                    <a:pt x="6949607" y="5160167"/>
                    <a:pt x="6970448" y="5079774"/>
                    <a:pt x="6997248" y="4996401"/>
                  </a:cubicBezTo>
                  <a:cubicBezTo>
                    <a:pt x="6985338" y="4972581"/>
                    <a:pt x="7027024" y="4877298"/>
                    <a:pt x="7032979" y="4805835"/>
                  </a:cubicBezTo>
                  <a:cubicBezTo>
                    <a:pt x="7050845" y="4731394"/>
                    <a:pt x="7065731" y="4653977"/>
                    <a:pt x="7080621" y="4576559"/>
                  </a:cubicBezTo>
                  <a:lnTo>
                    <a:pt x="7091362" y="4536286"/>
                  </a:lnTo>
                  <a:lnTo>
                    <a:pt x="7083597" y="4534872"/>
                  </a:lnTo>
                  <a:cubicBezTo>
                    <a:pt x="7086573" y="4511052"/>
                    <a:pt x="7086573" y="4490211"/>
                    <a:pt x="7086573" y="4460435"/>
                  </a:cubicBezTo>
                  <a:lnTo>
                    <a:pt x="7088158" y="4454885"/>
                  </a:lnTo>
                  <a:lnTo>
                    <a:pt x="7086079" y="4455001"/>
                  </a:lnTo>
                  <a:lnTo>
                    <a:pt x="7082312" y="4455210"/>
                  </a:lnTo>
                  <a:lnTo>
                    <a:pt x="7083597" y="4469366"/>
                  </a:lnTo>
                  <a:cubicBezTo>
                    <a:pt x="7083597" y="4496165"/>
                    <a:pt x="7083597" y="4517007"/>
                    <a:pt x="7080621" y="4543807"/>
                  </a:cubicBezTo>
                  <a:cubicBezTo>
                    <a:pt x="7077642" y="4558694"/>
                    <a:pt x="7074666" y="4570604"/>
                    <a:pt x="7068710" y="4588469"/>
                  </a:cubicBezTo>
                  <a:cubicBezTo>
                    <a:pt x="7044890" y="4627180"/>
                    <a:pt x="7021069" y="4665887"/>
                    <a:pt x="6997249" y="4701618"/>
                  </a:cubicBezTo>
                  <a:cubicBezTo>
                    <a:pt x="6991293" y="4737349"/>
                    <a:pt x="6988314" y="4767125"/>
                    <a:pt x="6979383" y="4799880"/>
                  </a:cubicBezTo>
                  <a:lnTo>
                    <a:pt x="6961517" y="4832632"/>
                  </a:lnTo>
                  <a:cubicBezTo>
                    <a:pt x="6952583" y="4880273"/>
                    <a:pt x="6943651" y="4924939"/>
                    <a:pt x="6931741" y="4975556"/>
                  </a:cubicBezTo>
                  <a:cubicBezTo>
                    <a:pt x="6919831" y="5014267"/>
                    <a:pt x="6910896" y="5049998"/>
                    <a:pt x="6898986" y="5088705"/>
                  </a:cubicBezTo>
                  <a:cubicBezTo>
                    <a:pt x="6887076" y="5127416"/>
                    <a:pt x="6878145" y="5163147"/>
                    <a:pt x="6863255" y="5198877"/>
                  </a:cubicBezTo>
                  <a:cubicBezTo>
                    <a:pt x="6857300" y="5228653"/>
                    <a:pt x="6851345" y="5255450"/>
                    <a:pt x="6842413" y="5285226"/>
                  </a:cubicBezTo>
                  <a:cubicBezTo>
                    <a:pt x="6836459" y="5315002"/>
                    <a:pt x="6830503" y="5344778"/>
                    <a:pt x="6818593" y="5374554"/>
                  </a:cubicBezTo>
                  <a:lnTo>
                    <a:pt x="6837590" y="5345006"/>
                  </a:lnTo>
                  <a:lnTo>
                    <a:pt x="6854324" y="5282247"/>
                  </a:lnTo>
                  <a:cubicBezTo>
                    <a:pt x="6857300" y="5249495"/>
                    <a:pt x="6863255" y="5222695"/>
                    <a:pt x="6869211" y="5192919"/>
                  </a:cubicBezTo>
                  <a:cubicBezTo>
                    <a:pt x="6881121" y="5157188"/>
                    <a:pt x="6893031" y="5118481"/>
                    <a:pt x="6904941" y="5082750"/>
                  </a:cubicBezTo>
                  <a:cubicBezTo>
                    <a:pt x="6916852" y="5044039"/>
                    <a:pt x="6925786" y="5008309"/>
                    <a:pt x="6937697" y="4969602"/>
                  </a:cubicBezTo>
                  <a:cubicBezTo>
                    <a:pt x="6949607" y="4921960"/>
                    <a:pt x="6955562" y="4877294"/>
                    <a:pt x="6967473" y="4826677"/>
                  </a:cubicBezTo>
                  <a:lnTo>
                    <a:pt x="6985338" y="4793921"/>
                  </a:lnTo>
                  <a:cubicBezTo>
                    <a:pt x="6994270" y="4761170"/>
                    <a:pt x="6997249" y="4731394"/>
                    <a:pt x="7003203" y="4695662"/>
                  </a:cubicBezTo>
                  <a:cubicBezTo>
                    <a:pt x="7027024" y="4656953"/>
                    <a:pt x="7050845" y="4621221"/>
                    <a:pt x="7074666" y="4582514"/>
                  </a:cubicBezTo>
                  <a:cubicBezTo>
                    <a:pt x="7059776" y="4659932"/>
                    <a:pt x="7044890" y="4734370"/>
                    <a:pt x="7027025" y="4811787"/>
                  </a:cubicBezTo>
                  <a:cubicBezTo>
                    <a:pt x="7021069" y="4883249"/>
                    <a:pt x="6979383" y="4981512"/>
                    <a:pt x="6991293" y="5002353"/>
                  </a:cubicBezTo>
                  <a:cubicBezTo>
                    <a:pt x="6964493" y="5085726"/>
                    <a:pt x="6940672" y="5166123"/>
                    <a:pt x="6910897" y="5246516"/>
                  </a:cubicBezTo>
                  <a:lnTo>
                    <a:pt x="6894994" y="5271255"/>
                  </a:lnTo>
                  <a:lnTo>
                    <a:pt x="6888195" y="5308303"/>
                  </a:lnTo>
                  <a:cubicBezTo>
                    <a:pt x="6884844" y="5327659"/>
                    <a:pt x="6879632" y="5347757"/>
                    <a:pt x="6866235" y="5371578"/>
                  </a:cubicBezTo>
                  <a:cubicBezTo>
                    <a:pt x="6824548" y="5431130"/>
                    <a:pt x="6803704" y="5490681"/>
                    <a:pt x="6782861" y="5553209"/>
                  </a:cubicBezTo>
                  <a:cubicBezTo>
                    <a:pt x="6770951" y="5582986"/>
                    <a:pt x="6759041" y="5615741"/>
                    <a:pt x="6744152" y="5648492"/>
                  </a:cubicBezTo>
                  <a:cubicBezTo>
                    <a:pt x="6738196" y="5666358"/>
                    <a:pt x="6729265" y="5681247"/>
                    <a:pt x="6720330" y="5699113"/>
                  </a:cubicBezTo>
                  <a:cubicBezTo>
                    <a:pt x="6711399" y="5716978"/>
                    <a:pt x="6702465" y="5734844"/>
                    <a:pt x="6690554" y="5752710"/>
                  </a:cubicBezTo>
                  <a:cubicBezTo>
                    <a:pt x="6663758" y="5800352"/>
                    <a:pt x="6636958" y="5850969"/>
                    <a:pt x="6610162" y="5895635"/>
                  </a:cubicBezTo>
                  <a:cubicBezTo>
                    <a:pt x="6589317" y="5949231"/>
                    <a:pt x="6553585" y="5984962"/>
                    <a:pt x="6523810" y="6035579"/>
                  </a:cubicBezTo>
                  <a:cubicBezTo>
                    <a:pt x="6511899" y="6063867"/>
                    <a:pt x="6495523" y="6095132"/>
                    <a:pt x="6476540" y="6127141"/>
                  </a:cubicBezTo>
                  <a:lnTo>
                    <a:pt x="6429810" y="6198484"/>
                  </a:lnTo>
                  <a:lnTo>
                    <a:pt x="6336174" y="6223573"/>
                  </a:lnTo>
                  <a:lnTo>
                    <a:pt x="6354089" y="6196370"/>
                  </a:lnTo>
                  <a:cubicBezTo>
                    <a:pt x="6386840" y="6157663"/>
                    <a:pt x="6416616" y="6115976"/>
                    <a:pt x="6446392" y="6074290"/>
                  </a:cubicBezTo>
                  <a:cubicBezTo>
                    <a:pt x="6458302" y="6053445"/>
                    <a:pt x="6473192" y="6032604"/>
                    <a:pt x="6485103" y="6008783"/>
                  </a:cubicBezTo>
                  <a:cubicBezTo>
                    <a:pt x="6497013" y="5984962"/>
                    <a:pt x="6511899" y="5961142"/>
                    <a:pt x="6523809" y="5937321"/>
                  </a:cubicBezTo>
                  <a:lnTo>
                    <a:pt x="6534834" y="5919741"/>
                  </a:lnTo>
                  <a:lnTo>
                    <a:pt x="6593762" y="5834622"/>
                  </a:lnTo>
                  <a:lnTo>
                    <a:pt x="6604206" y="5821193"/>
                  </a:lnTo>
                  <a:lnTo>
                    <a:pt x="6605697" y="5817382"/>
                  </a:lnTo>
                  <a:lnTo>
                    <a:pt x="6593762" y="5834622"/>
                  </a:lnTo>
                  <a:lnTo>
                    <a:pt x="6565125" y="5871441"/>
                  </a:lnTo>
                  <a:lnTo>
                    <a:pt x="6534834" y="5919741"/>
                  </a:lnTo>
                  <a:lnTo>
                    <a:pt x="6526789" y="5931363"/>
                  </a:lnTo>
                  <a:cubicBezTo>
                    <a:pt x="6511899" y="5955183"/>
                    <a:pt x="6499989" y="5979004"/>
                    <a:pt x="6488078" y="6002825"/>
                  </a:cubicBezTo>
                  <a:cubicBezTo>
                    <a:pt x="6473192" y="6026646"/>
                    <a:pt x="6461282" y="6047490"/>
                    <a:pt x="6449371" y="6068331"/>
                  </a:cubicBezTo>
                  <a:cubicBezTo>
                    <a:pt x="6419596" y="6110018"/>
                    <a:pt x="6389820" y="6151704"/>
                    <a:pt x="6357065" y="6190414"/>
                  </a:cubicBezTo>
                  <a:lnTo>
                    <a:pt x="6335765" y="6223683"/>
                  </a:lnTo>
                  <a:lnTo>
                    <a:pt x="6265251" y="6242577"/>
                  </a:lnTo>
                  <a:lnTo>
                    <a:pt x="6265470" y="6242204"/>
                  </a:lnTo>
                  <a:lnTo>
                    <a:pt x="6267736" y="6235077"/>
                  </a:lnTo>
                  <a:cubicBezTo>
                    <a:pt x="6291557" y="6199345"/>
                    <a:pt x="6321333" y="6157659"/>
                    <a:pt x="6345154" y="6115973"/>
                  </a:cubicBezTo>
                  <a:cubicBezTo>
                    <a:pt x="6354089" y="6104062"/>
                    <a:pt x="6360044" y="6092153"/>
                    <a:pt x="6368975" y="6080242"/>
                  </a:cubicBezTo>
                  <a:lnTo>
                    <a:pt x="6400648" y="6036311"/>
                  </a:lnTo>
                  <a:lnTo>
                    <a:pt x="6410661" y="6017714"/>
                  </a:lnTo>
                  <a:cubicBezTo>
                    <a:pt x="6437457" y="5979004"/>
                    <a:pt x="6458302" y="5940297"/>
                    <a:pt x="6473189" y="5910521"/>
                  </a:cubicBezTo>
                  <a:cubicBezTo>
                    <a:pt x="6520831" y="5827148"/>
                    <a:pt x="6556562" y="5743775"/>
                    <a:pt x="6595272" y="5657424"/>
                  </a:cubicBezTo>
                  <a:cubicBezTo>
                    <a:pt x="6631003" y="5571075"/>
                    <a:pt x="6669710" y="5484723"/>
                    <a:pt x="6714376" y="5386465"/>
                  </a:cubicBezTo>
                  <a:cubicBezTo>
                    <a:pt x="6718842" y="5359667"/>
                    <a:pt x="6736708" y="5314258"/>
                    <a:pt x="6749362" y="5276292"/>
                  </a:cubicBezTo>
                  <a:lnTo>
                    <a:pt x="6760782" y="5233196"/>
                  </a:lnTo>
                  <a:lnTo>
                    <a:pt x="6673915" y="5470534"/>
                  </a:lnTo>
                  <a:cubicBezTo>
                    <a:pt x="6619674" y="5598779"/>
                    <a:pt x="6558609" y="5723434"/>
                    <a:pt x="6491183" y="5844051"/>
                  </a:cubicBezTo>
                  <a:lnTo>
                    <a:pt x="6464429" y="5886350"/>
                  </a:lnTo>
                  <a:lnTo>
                    <a:pt x="6464258" y="5886700"/>
                  </a:lnTo>
                  <a:cubicBezTo>
                    <a:pt x="6452347" y="5916476"/>
                    <a:pt x="6428527" y="5955186"/>
                    <a:pt x="6401726" y="5993893"/>
                  </a:cubicBezTo>
                  <a:cubicBezTo>
                    <a:pt x="6374930" y="6032604"/>
                    <a:pt x="6351109" y="6074290"/>
                    <a:pt x="6339199" y="6110021"/>
                  </a:cubicBezTo>
                  <a:cubicBezTo>
                    <a:pt x="6318354" y="6136818"/>
                    <a:pt x="6291557" y="6166593"/>
                    <a:pt x="6267736" y="6199349"/>
                  </a:cubicBezTo>
                  <a:cubicBezTo>
                    <a:pt x="6255826" y="6215725"/>
                    <a:pt x="6244660" y="6232846"/>
                    <a:pt x="6234610" y="6249967"/>
                  </a:cubicBezTo>
                  <a:lnTo>
                    <a:pt x="6234112" y="6250921"/>
                  </a:lnTo>
                  <a:lnTo>
                    <a:pt x="1630942" y="7484336"/>
                  </a:lnTo>
                  <a:lnTo>
                    <a:pt x="75670" y="1679985"/>
                  </a:lnTo>
                  <a:lnTo>
                    <a:pt x="151760" y="1595990"/>
                  </a:lnTo>
                  <a:cubicBezTo>
                    <a:pt x="169626" y="1575145"/>
                    <a:pt x="184512" y="1554304"/>
                    <a:pt x="202378" y="1533459"/>
                  </a:cubicBezTo>
                  <a:cubicBezTo>
                    <a:pt x="220243" y="1512617"/>
                    <a:pt x="238109" y="1494752"/>
                    <a:pt x="252998" y="1473907"/>
                  </a:cubicBezTo>
                  <a:cubicBezTo>
                    <a:pt x="312550" y="1396490"/>
                    <a:pt x="375078" y="1330983"/>
                    <a:pt x="434630" y="1259520"/>
                  </a:cubicBezTo>
                  <a:lnTo>
                    <a:pt x="438539" y="1253836"/>
                  </a:lnTo>
                  <a:lnTo>
                    <a:pt x="441521" y="1250083"/>
                  </a:lnTo>
                  <a:lnTo>
                    <a:pt x="443846" y="1246116"/>
                  </a:lnTo>
                  <a:lnTo>
                    <a:pt x="453049" y="1232733"/>
                  </a:lnTo>
                  <a:lnTo>
                    <a:pt x="483515" y="1198305"/>
                  </a:lnTo>
                  <a:lnTo>
                    <a:pt x="485826" y="1195883"/>
                  </a:lnTo>
                  <a:lnTo>
                    <a:pt x="485254" y="1196339"/>
                  </a:lnTo>
                  <a:lnTo>
                    <a:pt x="483515" y="1198305"/>
                  </a:lnTo>
                  <a:lnTo>
                    <a:pt x="459198" y="1223789"/>
                  </a:lnTo>
                  <a:lnTo>
                    <a:pt x="453049" y="1232733"/>
                  </a:lnTo>
                  <a:lnTo>
                    <a:pt x="449032" y="1237272"/>
                  </a:lnTo>
                  <a:lnTo>
                    <a:pt x="443846" y="1246116"/>
                  </a:lnTo>
                  <a:lnTo>
                    <a:pt x="438539" y="1253836"/>
                  </a:lnTo>
                  <a:lnTo>
                    <a:pt x="431654" y="1262500"/>
                  </a:lnTo>
                  <a:cubicBezTo>
                    <a:pt x="372102" y="1330983"/>
                    <a:pt x="309574" y="1399469"/>
                    <a:pt x="250022" y="1476886"/>
                  </a:cubicBezTo>
                  <a:cubicBezTo>
                    <a:pt x="232157" y="1497728"/>
                    <a:pt x="214291" y="1515593"/>
                    <a:pt x="199402" y="1536438"/>
                  </a:cubicBezTo>
                  <a:cubicBezTo>
                    <a:pt x="181536" y="1557280"/>
                    <a:pt x="166650" y="1578124"/>
                    <a:pt x="148784" y="1598966"/>
                  </a:cubicBezTo>
                  <a:lnTo>
                    <a:pt x="75627" y="1679824"/>
                  </a:lnTo>
                  <a:lnTo>
                    <a:pt x="58982" y="1617705"/>
                  </a:lnTo>
                  <a:lnTo>
                    <a:pt x="170371" y="1479863"/>
                  </a:lnTo>
                  <a:cubicBezTo>
                    <a:pt x="255977" y="1379370"/>
                    <a:pt x="346793" y="1283343"/>
                    <a:pt x="443564" y="1191037"/>
                  </a:cubicBezTo>
                  <a:cubicBezTo>
                    <a:pt x="491206" y="1149351"/>
                    <a:pt x="529916" y="1107665"/>
                    <a:pt x="580533" y="1065979"/>
                  </a:cubicBezTo>
                  <a:cubicBezTo>
                    <a:pt x="654975" y="994516"/>
                    <a:pt x="774079" y="887323"/>
                    <a:pt x="908069" y="809905"/>
                  </a:cubicBezTo>
                  <a:cubicBezTo>
                    <a:pt x="946779" y="780130"/>
                    <a:pt x="973576" y="747374"/>
                    <a:pt x="1021217" y="720578"/>
                  </a:cubicBezTo>
                  <a:cubicBezTo>
                    <a:pt x="1062904" y="705688"/>
                    <a:pt x="1110545" y="675912"/>
                    <a:pt x="1170097" y="643160"/>
                  </a:cubicBezTo>
                  <a:cubicBezTo>
                    <a:pt x="1199873" y="628271"/>
                    <a:pt x="1232628" y="610405"/>
                    <a:pt x="1265380" y="592540"/>
                  </a:cubicBezTo>
                  <a:cubicBezTo>
                    <a:pt x="1283245" y="583608"/>
                    <a:pt x="1298135" y="574674"/>
                    <a:pt x="1316001" y="565743"/>
                  </a:cubicBezTo>
                  <a:cubicBezTo>
                    <a:pt x="1333866" y="556808"/>
                    <a:pt x="1351732" y="550853"/>
                    <a:pt x="1372573" y="544898"/>
                  </a:cubicBezTo>
                  <a:cubicBezTo>
                    <a:pt x="1432125" y="515122"/>
                    <a:pt x="1497632" y="485346"/>
                    <a:pt x="1560163" y="461525"/>
                  </a:cubicBezTo>
                  <a:cubicBezTo>
                    <a:pt x="1640558" y="424306"/>
                    <a:pt x="1724675" y="388575"/>
                    <a:pt x="1811397" y="355077"/>
                  </a:cubicBezTo>
                  <a:close/>
                  <a:moveTo>
                    <a:pt x="1124673" y="520067"/>
                  </a:moveTo>
                  <a:lnTo>
                    <a:pt x="2022132" y="279593"/>
                  </a:lnTo>
                  <a:lnTo>
                    <a:pt x="1806557" y="355076"/>
                  </a:lnTo>
                  <a:cubicBezTo>
                    <a:pt x="1720207" y="388574"/>
                    <a:pt x="1636090" y="424305"/>
                    <a:pt x="1554205" y="461525"/>
                  </a:cubicBezTo>
                  <a:cubicBezTo>
                    <a:pt x="1491677" y="485346"/>
                    <a:pt x="1426170" y="518098"/>
                    <a:pt x="1366618" y="544898"/>
                  </a:cubicBezTo>
                  <a:cubicBezTo>
                    <a:pt x="1348753" y="550853"/>
                    <a:pt x="1327908" y="559785"/>
                    <a:pt x="1310042" y="565740"/>
                  </a:cubicBezTo>
                  <a:cubicBezTo>
                    <a:pt x="1292177" y="574674"/>
                    <a:pt x="1274311" y="583605"/>
                    <a:pt x="1259425" y="592540"/>
                  </a:cubicBezTo>
                  <a:cubicBezTo>
                    <a:pt x="1226670" y="610405"/>
                    <a:pt x="1193918" y="628271"/>
                    <a:pt x="1164142" y="643157"/>
                  </a:cubicBezTo>
                  <a:cubicBezTo>
                    <a:pt x="1104590" y="675912"/>
                    <a:pt x="1056949" y="705688"/>
                    <a:pt x="1015262" y="720574"/>
                  </a:cubicBezTo>
                  <a:cubicBezTo>
                    <a:pt x="967621" y="747374"/>
                    <a:pt x="940821" y="777150"/>
                    <a:pt x="902114" y="809902"/>
                  </a:cubicBezTo>
                  <a:cubicBezTo>
                    <a:pt x="768120" y="887320"/>
                    <a:pt x="649016" y="994513"/>
                    <a:pt x="574578" y="1065975"/>
                  </a:cubicBezTo>
                  <a:lnTo>
                    <a:pt x="506130" y="1125496"/>
                  </a:lnTo>
                  <a:lnTo>
                    <a:pt x="439166" y="1186639"/>
                  </a:lnTo>
                  <a:lnTo>
                    <a:pt x="440585" y="1188058"/>
                  </a:lnTo>
                  <a:cubicBezTo>
                    <a:pt x="343814" y="1280364"/>
                    <a:pt x="252997" y="1377135"/>
                    <a:pt x="167392" y="1478001"/>
                  </a:cubicBezTo>
                  <a:lnTo>
                    <a:pt x="57891" y="1613630"/>
                  </a:lnTo>
                  <a:lnTo>
                    <a:pt x="0" y="1397579"/>
                  </a:lnTo>
                  <a:lnTo>
                    <a:pt x="20746" y="1378624"/>
                  </a:lnTo>
                  <a:cubicBezTo>
                    <a:pt x="648" y="1416587"/>
                    <a:pt x="22425" y="1409329"/>
                    <a:pt x="23259" y="1423427"/>
                  </a:cubicBezTo>
                  <a:lnTo>
                    <a:pt x="16526" y="1442259"/>
                  </a:lnTo>
                  <a:lnTo>
                    <a:pt x="113050" y="1342893"/>
                  </a:lnTo>
                  <a:cubicBezTo>
                    <a:pt x="121984" y="1325027"/>
                    <a:pt x="139850" y="1304186"/>
                    <a:pt x="160691" y="1280365"/>
                  </a:cubicBezTo>
                  <a:cubicBezTo>
                    <a:pt x="181536" y="1259520"/>
                    <a:pt x="205357" y="1238679"/>
                    <a:pt x="223222" y="1220813"/>
                  </a:cubicBezTo>
                  <a:lnTo>
                    <a:pt x="228612" y="1226800"/>
                  </a:lnTo>
                  <a:lnTo>
                    <a:pt x="226201" y="1223789"/>
                  </a:lnTo>
                  <a:cubicBezTo>
                    <a:pt x="252998" y="1196989"/>
                    <a:pt x="276819" y="1170193"/>
                    <a:pt x="303619" y="1146372"/>
                  </a:cubicBezTo>
                  <a:cubicBezTo>
                    <a:pt x="327440" y="1122551"/>
                    <a:pt x="354236" y="1098730"/>
                    <a:pt x="381036" y="1074910"/>
                  </a:cubicBezTo>
                  <a:cubicBezTo>
                    <a:pt x="413788" y="1042155"/>
                    <a:pt x="434633" y="1015358"/>
                    <a:pt x="464409" y="985582"/>
                  </a:cubicBezTo>
                  <a:cubicBezTo>
                    <a:pt x="503116" y="955806"/>
                    <a:pt x="544802" y="926030"/>
                    <a:pt x="580534" y="899230"/>
                  </a:cubicBezTo>
                  <a:cubicBezTo>
                    <a:pt x="622220" y="866478"/>
                    <a:pt x="663906" y="836702"/>
                    <a:pt x="705592" y="806926"/>
                  </a:cubicBezTo>
                  <a:lnTo>
                    <a:pt x="780365" y="754761"/>
                  </a:lnTo>
                  <a:lnTo>
                    <a:pt x="830651" y="708664"/>
                  </a:lnTo>
                  <a:cubicBezTo>
                    <a:pt x="860427" y="690799"/>
                    <a:pt x="890203" y="672933"/>
                    <a:pt x="919979" y="655067"/>
                  </a:cubicBezTo>
                  <a:cubicBezTo>
                    <a:pt x="949755" y="637202"/>
                    <a:pt x="982507" y="622315"/>
                    <a:pt x="1015262" y="604450"/>
                  </a:cubicBezTo>
                  <a:lnTo>
                    <a:pt x="1027876" y="597963"/>
                  </a:lnTo>
                  <a:lnTo>
                    <a:pt x="1060299" y="566115"/>
                  </a:lnTo>
                  <a:cubicBezTo>
                    <a:pt x="1078537" y="552341"/>
                    <a:pt x="1098638" y="538943"/>
                    <a:pt x="1113524" y="527032"/>
                  </a:cubicBezTo>
                  <a:close/>
                </a:path>
              </a:pathLst>
            </a:custGeom>
            <a:solidFill>
              <a:schemeClr val="bg1">
                <a:alpha val="46000"/>
              </a:schemeClr>
            </a:solidFill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 noProof="0"/>
            </a:p>
          </p:txBody>
        </p:sp>
      </p:grpSp>
      <p:sp>
        <p:nvSpPr>
          <p:cNvPr id="47" name="Picture Placeholder 46">
            <a:extLst>
              <a:ext uri="{FF2B5EF4-FFF2-40B4-BE49-F238E27FC236}">
                <a16:creationId xmlns:a16="http://schemas.microsoft.com/office/drawing/2014/main" id="{C4D7AAF7-0A12-4194-991C-8BB678428C27}"/>
              </a:ext>
            </a:extLst>
          </p:cNvPr>
          <p:cNvSpPr>
            <a:spLocks noGrp="1"/>
          </p:cNvSpPr>
          <p:nvPr>
            <p:ph type="pic" sz="quarter" idx="57" hasCustomPrompt="1"/>
          </p:nvPr>
        </p:nvSpPr>
        <p:spPr>
          <a:xfrm>
            <a:off x="8812249" y="4023015"/>
            <a:ext cx="1217130" cy="121680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266700" indent="-266700" algn="ctr">
              <a:buNone/>
              <a:defRPr lang="en-ZA" sz="1100" i="1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defRPr>
            </a:lvl1pPr>
          </a:lstStyle>
          <a:p>
            <a:pPr marL="266700" lvl="0" indent="-266700" algn="ctr"/>
            <a:r>
              <a:rPr lang="en-US" noProof="0"/>
              <a:t>Profile Photo</a:t>
            </a:r>
          </a:p>
        </p:txBody>
      </p:sp>
      <p:sp>
        <p:nvSpPr>
          <p:cNvPr id="46" name="Picture Placeholder 45">
            <a:extLst>
              <a:ext uri="{FF2B5EF4-FFF2-40B4-BE49-F238E27FC236}">
                <a16:creationId xmlns:a16="http://schemas.microsoft.com/office/drawing/2014/main" id="{3DC348FE-84F4-48A4-BB2D-50F30393F59A}"/>
              </a:ext>
            </a:extLst>
          </p:cNvPr>
          <p:cNvSpPr>
            <a:spLocks noGrp="1"/>
          </p:cNvSpPr>
          <p:nvPr>
            <p:ph type="pic" sz="quarter" idx="56" hasCustomPrompt="1"/>
          </p:nvPr>
        </p:nvSpPr>
        <p:spPr>
          <a:xfrm>
            <a:off x="4652453" y="4023015"/>
            <a:ext cx="1215022" cy="121680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266700" indent="-266700" algn="ctr">
              <a:buNone/>
              <a:defRPr lang="en-ZA" sz="1100" i="1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defRPr>
            </a:lvl1pPr>
          </a:lstStyle>
          <a:p>
            <a:pPr marL="266700" lvl="0" indent="-266700" algn="ctr"/>
            <a:r>
              <a:rPr lang="en-US" noProof="0"/>
              <a:t>Profile Photo</a:t>
            </a:r>
          </a:p>
        </p:txBody>
      </p:sp>
      <p:sp>
        <p:nvSpPr>
          <p:cNvPr id="45" name="Picture Placeholder 44">
            <a:extLst>
              <a:ext uri="{FF2B5EF4-FFF2-40B4-BE49-F238E27FC236}">
                <a16:creationId xmlns:a16="http://schemas.microsoft.com/office/drawing/2014/main" id="{12A8B244-1342-4177-B5E2-D94EB383097B}"/>
              </a:ext>
            </a:extLst>
          </p:cNvPr>
          <p:cNvSpPr>
            <a:spLocks noGrp="1"/>
          </p:cNvSpPr>
          <p:nvPr>
            <p:ph type="pic" sz="quarter" idx="55" hasCustomPrompt="1"/>
          </p:nvPr>
        </p:nvSpPr>
        <p:spPr>
          <a:xfrm>
            <a:off x="492755" y="4023015"/>
            <a:ext cx="1197469" cy="121680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266700" indent="-266700" algn="ctr">
              <a:buNone/>
              <a:defRPr lang="en-ZA" sz="1100" i="1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defRPr>
            </a:lvl1pPr>
          </a:lstStyle>
          <a:p>
            <a:pPr marL="266700" lvl="0" indent="-266700" algn="ctr"/>
            <a:r>
              <a:rPr lang="en-US" noProof="0"/>
              <a:t>Profile Photo</a:t>
            </a:r>
          </a:p>
        </p:txBody>
      </p:sp>
      <p:sp>
        <p:nvSpPr>
          <p:cNvPr id="44" name="Picture Placeholder 43">
            <a:extLst>
              <a:ext uri="{FF2B5EF4-FFF2-40B4-BE49-F238E27FC236}">
                <a16:creationId xmlns:a16="http://schemas.microsoft.com/office/drawing/2014/main" id="{B0647DC2-2116-4B0D-9D4C-B40032F4D8D7}"/>
              </a:ext>
            </a:extLst>
          </p:cNvPr>
          <p:cNvSpPr>
            <a:spLocks noGrp="1"/>
          </p:cNvSpPr>
          <p:nvPr>
            <p:ph type="pic" sz="quarter" idx="43" hasCustomPrompt="1"/>
          </p:nvPr>
        </p:nvSpPr>
        <p:spPr>
          <a:xfrm>
            <a:off x="8812249" y="2256300"/>
            <a:ext cx="1189394" cy="121680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266700" indent="-266700" algn="ctr">
              <a:buNone/>
              <a:defRPr lang="en-ZA" sz="1100" i="1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defRPr>
            </a:lvl1pPr>
          </a:lstStyle>
          <a:p>
            <a:pPr marL="266700" lvl="0" indent="-266700" algn="ctr"/>
            <a:r>
              <a:rPr lang="en-US" noProof="0"/>
              <a:t>Profile Photo</a:t>
            </a:r>
          </a:p>
        </p:txBody>
      </p:sp>
      <p:sp>
        <p:nvSpPr>
          <p:cNvPr id="43" name="Picture Placeholder 42">
            <a:extLst>
              <a:ext uri="{FF2B5EF4-FFF2-40B4-BE49-F238E27FC236}">
                <a16:creationId xmlns:a16="http://schemas.microsoft.com/office/drawing/2014/main" id="{EB4627C6-B328-4BA7-91C9-65EC214D2B7F}"/>
              </a:ext>
            </a:extLst>
          </p:cNvPr>
          <p:cNvSpPr>
            <a:spLocks noGrp="1"/>
          </p:cNvSpPr>
          <p:nvPr>
            <p:ph type="pic" sz="quarter" idx="42" hasCustomPrompt="1"/>
          </p:nvPr>
        </p:nvSpPr>
        <p:spPr>
          <a:xfrm>
            <a:off x="4652453" y="2256300"/>
            <a:ext cx="1217130" cy="121680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266700" indent="-266700" algn="ctr">
              <a:buNone/>
              <a:defRPr lang="en-ZA" sz="1100" i="1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defRPr>
            </a:lvl1pPr>
          </a:lstStyle>
          <a:p>
            <a:pPr marL="266700" lvl="0" indent="-266700" algn="ctr"/>
            <a:r>
              <a:rPr lang="en-US" noProof="0"/>
              <a:t>Profile Photo</a:t>
            </a:r>
          </a:p>
        </p:txBody>
      </p:sp>
      <p:sp>
        <p:nvSpPr>
          <p:cNvPr id="42" name="Picture Placeholder 41">
            <a:extLst>
              <a:ext uri="{FF2B5EF4-FFF2-40B4-BE49-F238E27FC236}">
                <a16:creationId xmlns:a16="http://schemas.microsoft.com/office/drawing/2014/main" id="{DBC50E87-837D-48A1-AF7E-50325E0BDDE8}"/>
              </a:ext>
            </a:extLst>
          </p:cNvPr>
          <p:cNvSpPr>
            <a:spLocks noGrp="1"/>
          </p:cNvSpPr>
          <p:nvPr>
            <p:ph type="pic" sz="quarter" idx="41" hasCustomPrompt="1"/>
          </p:nvPr>
        </p:nvSpPr>
        <p:spPr>
          <a:xfrm>
            <a:off x="492656" y="2256300"/>
            <a:ext cx="1217130" cy="121680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266700" indent="-266700" algn="ctr">
              <a:buNone/>
              <a:defRPr lang="en-ZA" sz="1100" i="1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defRPr>
            </a:lvl1pPr>
          </a:lstStyle>
          <a:p>
            <a:pPr marL="266700" lvl="0" indent="-266700" algn="ctr"/>
            <a:r>
              <a:rPr lang="en-US" noProof="0"/>
              <a:t>Profile Photo</a:t>
            </a:r>
          </a:p>
        </p:txBody>
      </p:sp>
      <p:sp>
        <p:nvSpPr>
          <p:cNvPr id="18" name="Text Placeholder 8">
            <a:extLst>
              <a:ext uri="{FF2B5EF4-FFF2-40B4-BE49-F238E27FC236}">
                <a16:creationId xmlns:a16="http://schemas.microsoft.com/office/drawing/2014/main" id="{CCB83A93-C7AE-47A8-B9E0-8263B17F95ED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867409" y="2418150"/>
            <a:ext cx="1572736" cy="656544"/>
          </a:xfrm>
        </p:spPr>
        <p:txBody>
          <a:bodyPr tIns="0" bIns="0" anchor="b"/>
          <a:lstStyle>
            <a:lvl1pPr marL="0" indent="0" algn="l">
              <a:buFont typeface="Arial" panose="020B0604020202020204" pitchFamily="34" charset="0"/>
              <a:buNone/>
              <a:defRPr sz="2400"/>
            </a:lvl1pPr>
          </a:lstStyle>
          <a:p>
            <a:pPr lvl="0"/>
            <a:r>
              <a:rPr lang="en-US" noProof="0"/>
              <a:t>Full Name</a:t>
            </a:r>
          </a:p>
        </p:txBody>
      </p:sp>
      <p:sp>
        <p:nvSpPr>
          <p:cNvPr id="19" name="Text Placeholder 10">
            <a:extLst>
              <a:ext uri="{FF2B5EF4-FFF2-40B4-BE49-F238E27FC236}">
                <a16:creationId xmlns:a16="http://schemas.microsoft.com/office/drawing/2014/main" id="{39B06680-6760-4677-A285-43552615E9E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883223" y="3118312"/>
            <a:ext cx="1572736" cy="355118"/>
          </a:xfrm>
        </p:spPr>
        <p:txBody>
          <a:bodyPr/>
          <a:lstStyle>
            <a:lvl1pPr marL="0" indent="0" algn="l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noProof="0"/>
              <a:t>Bullet Description</a:t>
            </a:r>
          </a:p>
        </p:txBody>
      </p:sp>
      <p:sp>
        <p:nvSpPr>
          <p:cNvPr id="36" name="Text Placeholder 8">
            <a:extLst>
              <a:ext uri="{FF2B5EF4-FFF2-40B4-BE49-F238E27FC236}">
                <a16:creationId xmlns:a16="http://schemas.microsoft.com/office/drawing/2014/main" id="{699E3971-F6B4-4373-8EB1-BC6983DD8270}"/>
              </a:ext>
            </a:extLst>
          </p:cNvPr>
          <p:cNvSpPr>
            <a:spLocks noGrp="1"/>
          </p:cNvSpPr>
          <p:nvPr>
            <p:ph type="body" sz="quarter" idx="49" hasCustomPrompt="1"/>
          </p:nvPr>
        </p:nvSpPr>
        <p:spPr>
          <a:xfrm>
            <a:off x="6027207" y="2418150"/>
            <a:ext cx="1572736" cy="656544"/>
          </a:xfrm>
        </p:spPr>
        <p:txBody>
          <a:bodyPr tIns="0" bIns="0" anchor="b"/>
          <a:lstStyle>
            <a:lvl1pPr marL="0" indent="0" algn="l">
              <a:buFont typeface="Arial" panose="020B0604020202020204" pitchFamily="34" charset="0"/>
              <a:buNone/>
              <a:defRPr sz="2400"/>
            </a:lvl1pPr>
          </a:lstStyle>
          <a:p>
            <a:pPr lvl="0"/>
            <a:r>
              <a:rPr lang="en-US" noProof="0"/>
              <a:t>Full Name</a:t>
            </a:r>
          </a:p>
        </p:txBody>
      </p:sp>
      <p:sp>
        <p:nvSpPr>
          <p:cNvPr id="37" name="Text Placeholder 10">
            <a:extLst>
              <a:ext uri="{FF2B5EF4-FFF2-40B4-BE49-F238E27FC236}">
                <a16:creationId xmlns:a16="http://schemas.microsoft.com/office/drawing/2014/main" id="{3DF8F758-B96D-49B8-83B7-07FA39EFE0AB}"/>
              </a:ext>
            </a:extLst>
          </p:cNvPr>
          <p:cNvSpPr>
            <a:spLocks noGrp="1"/>
          </p:cNvSpPr>
          <p:nvPr>
            <p:ph type="body" sz="quarter" idx="50" hasCustomPrompt="1"/>
          </p:nvPr>
        </p:nvSpPr>
        <p:spPr>
          <a:xfrm>
            <a:off x="6027207" y="3118312"/>
            <a:ext cx="1572736" cy="355118"/>
          </a:xfrm>
        </p:spPr>
        <p:txBody>
          <a:bodyPr/>
          <a:lstStyle>
            <a:lvl1pPr marL="0" indent="0" algn="l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noProof="0"/>
              <a:t>Bullet Description</a:t>
            </a:r>
          </a:p>
        </p:txBody>
      </p:sp>
      <p:sp>
        <p:nvSpPr>
          <p:cNvPr id="40" name="Text Placeholder 8">
            <a:extLst>
              <a:ext uri="{FF2B5EF4-FFF2-40B4-BE49-F238E27FC236}">
                <a16:creationId xmlns:a16="http://schemas.microsoft.com/office/drawing/2014/main" id="{DE4E9879-1917-4C45-A8A2-C6A2856F5F24}"/>
              </a:ext>
            </a:extLst>
          </p:cNvPr>
          <p:cNvSpPr>
            <a:spLocks noGrp="1"/>
          </p:cNvSpPr>
          <p:nvPr>
            <p:ph type="body" sz="quarter" idx="51" hasCustomPrompt="1"/>
          </p:nvPr>
        </p:nvSpPr>
        <p:spPr>
          <a:xfrm>
            <a:off x="10187004" y="2418150"/>
            <a:ext cx="1572736" cy="656544"/>
          </a:xfrm>
        </p:spPr>
        <p:txBody>
          <a:bodyPr tIns="0" bIns="0" anchor="b"/>
          <a:lstStyle>
            <a:lvl1pPr marL="0" indent="0" algn="l">
              <a:buFont typeface="Arial" panose="020B0604020202020204" pitchFamily="34" charset="0"/>
              <a:buNone/>
              <a:defRPr sz="2400"/>
            </a:lvl1pPr>
          </a:lstStyle>
          <a:p>
            <a:pPr lvl="0"/>
            <a:r>
              <a:rPr lang="en-US" noProof="0"/>
              <a:t>Full Name</a:t>
            </a:r>
          </a:p>
        </p:txBody>
      </p:sp>
      <p:sp>
        <p:nvSpPr>
          <p:cNvPr id="41" name="Text Placeholder 10">
            <a:extLst>
              <a:ext uri="{FF2B5EF4-FFF2-40B4-BE49-F238E27FC236}">
                <a16:creationId xmlns:a16="http://schemas.microsoft.com/office/drawing/2014/main" id="{80B361D9-9110-42D7-8F62-08046E843CF1}"/>
              </a:ext>
            </a:extLst>
          </p:cNvPr>
          <p:cNvSpPr>
            <a:spLocks noGrp="1"/>
          </p:cNvSpPr>
          <p:nvPr>
            <p:ph type="body" sz="quarter" idx="52" hasCustomPrompt="1"/>
          </p:nvPr>
        </p:nvSpPr>
        <p:spPr>
          <a:xfrm>
            <a:off x="10187004" y="3118312"/>
            <a:ext cx="1572736" cy="355118"/>
          </a:xfrm>
        </p:spPr>
        <p:txBody>
          <a:bodyPr/>
          <a:lstStyle>
            <a:lvl1pPr marL="0" indent="0" algn="l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noProof="0"/>
              <a:t>Bullet Description</a:t>
            </a:r>
          </a:p>
        </p:txBody>
      </p:sp>
      <p:sp>
        <p:nvSpPr>
          <p:cNvPr id="52" name="Text Placeholder 8">
            <a:extLst>
              <a:ext uri="{FF2B5EF4-FFF2-40B4-BE49-F238E27FC236}">
                <a16:creationId xmlns:a16="http://schemas.microsoft.com/office/drawing/2014/main" id="{DF76BDBD-A22E-4EFB-A3D1-749F2F3F7894}"/>
              </a:ext>
            </a:extLst>
          </p:cNvPr>
          <p:cNvSpPr>
            <a:spLocks noGrp="1"/>
          </p:cNvSpPr>
          <p:nvPr>
            <p:ph type="body" sz="quarter" idx="53" hasCustomPrompt="1"/>
          </p:nvPr>
        </p:nvSpPr>
        <p:spPr>
          <a:xfrm>
            <a:off x="1867409" y="4184865"/>
            <a:ext cx="1572736" cy="656544"/>
          </a:xfrm>
        </p:spPr>
        <p:txBody>
          <a:bodyPr tIns="0" bIns="0" anchor="b"/>
          <a:lstStyle>
            <a:lvl1pPr marL="0" indent="0" algn="l">
              <a:buFont typeface="Arial" panose="020B0604020202020204" pitchFamily="34" charset="0"/>
              <a:buNone/>
              <a:defRPr sz="2400"/>
            </a:lvl1pPr>
          </a:lstStyle>
          <a:p>
            <a:pPr lvl="0"/>
            <a:r>
              <a:rPr lang="en-US" noProof="0"/>
              <a:t>Full Name</a:t>
            </a:r>
          </a:p>
        </p:txBody>
      </p:sp>
      <p:sp>
        <p:nvSpPr>
          <p:cNvPr id="53" name="Text Placeholder 10">
            <a:extLst>
              <a:ext uri="{FF2B5EF4-FFF2-40B4-BE49-F238E27FC236}">
                <a16:creationId xmlns:a16="http://schemas.microsoft.com/office/drawing/2014/main" id="{24F46B22-F83C-498E-920C-FE194F8F2E56}"/>
              </a:ext>
            </a:extLst>
          </p:cNvPr>
          <p:cNvSpPr>
            <a:spLocks noGrp="1"/>
          </p:cNvSpPr>
          <p:nvPr>
            <p:ph type="body" sz="quarter" idx="54" hasCustomPrompt="1"/>
          </p:nvPr>
        </p:nvSpPr>
        <p:spPr>
          <a:xfrm>
            <a:off x="1883223" y="4885027"/>
            <a:ext cx="1572736" cy="355118"/>
          </a:xfrm>
        </p:spPr>
        <p:txBody>
          <a:bodyPr/>
          <a:lstStyle>
            <a:lvl1pPr marL="0" indent="0" algn="l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noProof="0"/>
              <a:t>Bullet Description</a:t>
            </a:r>
          </a:p>
        </p:txBody>
      </p:sp>
      <p:sp>
        <p:nvSpPr>
          <p:cNvPr id="57" name="Text Placeholder 8">
            <a:extLst>
              <a:ext uri="{FF2B5EF4-FFF2-40B4-BE49-F238E27FC236}">
                <a16:creationId xmlns:a16="http://schemas.microsoft.com/office/drawing/2014/main" id="{AF5761D3-6448-4A50-A12B-FA61DEC69082}"/>
              </a:ext>
            </a:extLst>
          </p:cNvPr>
          <p:cNvSpPr>
            <a:spLocks noGrp="1"/>
          </p:cNvSpPr>
          <p:nvPr>
            <p:ph type="body" sz="quarter" idx="58" hasCustomPrompt="1"/>
          </p:nvPr>
        </p:nvSpPr>
        <p:spPr>
          <a:xfrm>
            <a:off x="6027207" y="4184865"/>
            <a:ext cx="1572736" cy="656544"/>
          </a:xfrm>
        </p:spPr>
        <p:txBody>
          <a:bodyPr tIns="0" bIns="0" anchor="b"/>
          <a:lstStyle>
            <a:lvl1pPr marL="0" indent="0" algn="l">
              <a:buFont typeface="Arial" panose="020B0604020202020204" pitchFamily="34" charset="0"/>
              <a:buNone/>
              <a:defRPr sz="2400"/>
            </a:lvl1pPr>
          </a:lstStyle>
          <a:p>
            <a:pPr lvl="0"/>
            <a:r>
              <a:rPr lang="en-US" noProof="0"/>
              <a:t>Full Name</a:t>
            </a:r>
          </a:p>
        </p:txBody>
      </p:sp>
      <p:sp>
        <p:nvSpPr>
          <p:cNvPr id="58" name="Text Placeholder 10">
            <a:extLst>
              <a:ext uri="{FF2B5EF4-FFF2-40B4-BE49-F238E27FC236}">
                <a16:creationId xmlns:a16="http://schemas.microsoft.com/office/drawing/2014/main" id="{9614D939-F32E-421B-AA15-1AAE280558C2}"/>
              </a:ext>
            </a:extLst>
          </p:cNvPr>
          <p:cNvSpPr>
            <a:spLocks noGrp="1"/>
          </p:cNvSpPr>
          <p:nvPr>
            <p:ph type="body" sz="quarter" idx="59" hasCustomPrompt="1"/>
          </p:nvPr>
        </p:nvSpPr>
        <p:spPr>
          <a:xfrm>
            <a:off x="6027207" y="4885027"/>
            <a:ext cx="1572736" cy="355118"/>
          </a:xfrm>
        </p:spPr>
        <p:txBody>
          <a:bodyPr/>
          <a:lstStyle>
            <a:lvl1pPr marL="0" indent="0" algn="l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noProof="0"/>
              <a:t>Bullet Description</a:t>
            </a:r>
          </a:p>
        </p:txBody>
      </p:sp>
      <p:sp>
        <p:nvSpPr>
          <p:cNvPr id="59" name="Text Placeholder 8">
            <a:extLst>
              <a:ext uri="{FF2B5EF4-FFF2-40B4-BE49-F238E27FC236}">
                <a16:creationId xmlns:a16="http://schemas.microsoft.com/office/drawing/2014/main" id="{B91087F7-10AB-48EF-BA8D-F8FA69431013}"/>
              </a:ext>
            </a:extLst>
          </p:cNvPr>
          <p:cNvSpPr>
            <a:spLocks noGrp="1"/>
          </p:cNvSpPr>
          <p:nvPr>
            <p:ph type="body" sz="quarter" idx="60" hasCustomPrompt="1"/>
          </p:nvPr>
        </p:nvSpPr>
        <p:spPr>
          <a:xfrm>
            <a:off x="10187004" y="4184865"/>
            <a:ext cx="1572736" cy="656544"/>
          </a:xfrm>
        </p:spPr>
        <p:txBody>
          <a:bodyPr tIns="0" bIns="0" anchor="b"/>
          <a:lstStyle>
            <a:lvl1pPr marL="0" indent="0" algn="l">
              <a:buFont typeface="Arial" panose="020B0604020202020204" pitchFamily="34" charset="0"/>
              <a:buNone/>
              <a:defRPr sz="2400"/>
            </a:lvl1pPr>
          </a:lstStyle>
          <a:p>
            <a:pPr lvl="0"/>
            <a:r>
              <a:rPr lang="en-US" noProof="0"/>
              <a:t>Full Name</a:t>
            </a:r>
          </a:p>
        </p:txBody>
      </p:sp>
      <p:sp>
        <p:nvSpPr>
          <p:cNvPr id="60" name="Text Placeholder 10">
            <a:extLst>
              <a:ext uri="{FF2B5EF4-FFF2-40B4-BE49-F238E27FC236}">
                <a16:creationId xmlns:a16="http://schemas.microsoft.com/office/drawing/2014/main" id="{66D5770C-6F0D-4847-9DCB-025E17E91441}"/>
              </a:ext>
            </a:extLst>
          </p:cNvPr>
          <p:cNvSpPr>
            <a:spLocks noGrp="1"/>
          </p:cNvSpPr>
          <p:nvPr>
            <p:ph type="body" sz="quarter" idx="61" hasCustomPrompt="1"/>
          </p:nvPr>
        </p:nvSpPr>
        <p:spPr>
          <a:xfrm>
            <a:off x="10187004" y="4885027"/>
            <a:ext cx="1572736" cy="355118"/>
          </a:xfrm>
        </p:spPr>
        <p:txBody>
          <a:bodyPr/>
          <a:lstStyle>
            <a:lvl1pPr marL="0" indent="0" algn="l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noProof="0"/>
              <a:t>Bullet Description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1F95F1F7-9083-4904-84DE-45613FFE59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B3D0B9A-C8E8-493F-8E91-FA4BB27406D2}"/>
              </a:ext>
            </a:extLst>
          </p:cNvPr>
          <p:cNvSpPr>
            <a:spLocks noGrp="1"/>
          </p:cNvSpPr>
          <p:nvPr>
            <p:ph type="ftr" sz="quarter" idx="62"/>
          </p:nvPr>
        </p:nvSpPr>
        <p:spPr/>
        <p:txBody>
          <a:bodyPr/>
          <a:lstStyle/>
          <a:p>
            <a:endParaRPr lang="en-US" noProof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E4924C6-2B3E-410B-8E79-A18832FB73D3}"/>
              </a:ext>
            </a:extLst>
          </p:cNvPr>
          <p:cNvSpPr>
            <a:spLocks noGrp="1"/>
          </p:cNvSpPr>
          <p:nvPr>
            <p:ph type="sldNum" sz="quarter" idx="63"/>
          </p:nvPr>
        </p:nvSpPr>
        <p:spPr>
          <a:xfrm>
            <a:off x="11728948" y="6385422"/>
            <a:ext cx="288000" cy="288000"/>
          </a:xfrm>
          <a:prstGeom prst="ellipse">
            <a:avLst/>
          </a:prstGeom>
        </p:spPr>
        <p:txBody>
          <a:bodyPr/>
          <a:lstStyle>
            <a:lvl1pPr algn="ctr">
              <a:defRPr/>
            </a:lvl1pPr>
          </a:lstStyle>
          <a:p>
            <a:fld id="{B67B645E-C5E5-4727-B977-D372A0AA71D9}" type="slidenum">
              <a:rPr lang="en-US" noProof="0" smtClean="0"/>
              <a:pPr/>
              <a:t>‹#›</a:t>
            </a:fld>
            <a:endParaRPr lang="en-US" noProof="0"/>
          </a:p>
        </p:txBody>
      </p:sp>
      <p:sp>
        <p:nvSpPr>
          <p:cNvPr id="27" name="Text Placeholder 4">
            <a:extLst>
              <a:ext uri="{FF2B5EF4-FFF2-40B4-BE49-F238E27FC236}">
                <a16:creationId xmlns:a16="http://schemas.microsoft.com/office/drawing/2014/main" id="{9F004EB2-3657-4AA1-871D-EB67960CC75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31799" y="1008000"/>
            <a:ext cx="11329200" cy="252000"/>
          </a:xfrm>
        </p:spPr>
        <p:txBody>
          <a:bodyPr/>
          <a:lstStyle>
            <a:lvl1pPr marL="0" indent="0">
              <a:buNone/>
              <a:defRPr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/>
            <a:r>
              <a:rPr lang="en-US" noProof="0"/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val="321289305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Section Header With Image">
    <p:bg bwMode="grayWhite">
      <p:bgPr>
        <a:gradFill flip="none" rotWithShape="1">
          <a:gsLst>
            <a:gs pos="0">
              <a:schemeClr val="tx2">
                <a:lumMod val="75000"/>
              </a:schemeClr>
            </a:gs>
            <a:gs pos="100000">
              <a:schemeClr val="accent1"/>
            </a:gs>
          </a:gsLst>
          <a:path path="circle">
            <a:fillToRect t="100000" r="100000"/>
          </a:path>
          <a:tileRect l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B4C12FF5-1412-48CA-B750-77A86CA84172}"/>
              </a:ext>
            </a:extLst>
          </p:cNvPr>
          <p:cNvSpPr/>
          <p:nvPr userDrawn="1"/>
        </p:nvSpPr>
        <p:spPr>
          <a:xfrm rot="900000">
            <a:off x="5051675" y="-519718"/>
            <a:ext cx="7777150" cy="7718664"/>
          </a:xfrm>
          <a:custGeom>
            <a:avLst/>
            <a:gdLst>
              <a:gd name="connsiteX0" fmla="*/ 6564153 w 7777150"/>
              <a:gd name="connsiteY0" fmla="*/ 6753221 h 7718664"/>
              <a:gd name="connsiteX1" fmla="*/ 6563132 w 7777150"/>
              <a:gd name="connsiteY1" fmla="*/ 6753924 h 7718664"/>
              <a:gd name="connsiteX2" fmla="*/ 6563132 w 7777150"/>
              <a:gd name="connsiteY2" fmla="*/ 6754775 h 7718664"/>
              <a:gd name="connsiteX3" fmla="*/ 6567865 w 7777150"/>
              <a:gd name="connsiteY3" fmla="*/ 6755450 h 7718664"/>
              <a:gd name="connsiteX4" fmla="*/ 6569087 w 7777150"/>
              <a:gd name="connsiteY4" fmla="*/ 6753925 h 7718664"/>
              <a:gd name="connsiteX5" fmla="*/ 6628482 w 7777150"/>
              <a:gd name="connsiteY5" fmla="*/ 6708774 h 7718664"/>
              <a:gd name="connsiteX6" fmla="*/ 6610901 w 7777150"/>
              <a:gd name="connsiteY6" fmla="*/ 6720920 h 7718664"/>
              <a:gd name="connsiteX7" fmla="*/ 6607794 w 7777150"/>
              <a:gd name="connsiteY7" fmla="*/ 6724148 h 7718664"/>
              <a:gd name="connsiteX8" fmla="*/ 6619848 w 7777150"/>
              <a:gd name="connsiteY8" fmla="*/ 6716434 h 7718664"/>
              <a:gd name="connsiteX9" fmla="*/ 6839305 w 7777150"/>
              <a:gd name="connsiteY9" fmla="*/ 6558707 h 7718664"/>
              <a:gd name="connsiteX10" fmla="*/ 6839039 w 7777150"/>
              <a:gd name="connsiteY10" fmla="*/ 6558801 h 7718664"/>
              <a:gd name="connsiteX11" fmla="*/ 6837070 w 7777150"/>
              <a:gd name="connsiteY11" fmla="*/ 6572293 h 7718664"/>
              <a:gd name="connsiteX12" fmla="*/ 6789429 w 7777150"/>
              <a:gd name="connsiteY12" fmla="*/ 6625890 h 7718664"/>
              <a:gd name="connsiteX13" fmla="*/ 6732852 w 7777150"/>
              <a:gd name="connsiteY13" fmla="*/ 6688418 h 7718664"/>
              <a:gd name="connsiteX14" fmla="*/ 6736263 w 7777150"/>
              <a:gd name="connsiteY14" fmla="*/ 6687633 h 7718664"/>
              <a:gd name="connsiteX15" fmla="*/ 6789429 w 7777150"/>
              <a:gd name="connsiteY15" fmla="*/ 6628865 h 7718664"/>
              <a:gd name="connsiteX16" fmla="*/ 6837070 w 7777150"/>
              <a:gd name="connsiteY16" fmla="*/ 6575269 h 7718664"/>
              <a:gd name="connsiteX17" fmla="*/ 6839305 w 7777150"/>
              <a:gd name="connsiteY17" fmla="*/ 6558707 h 7718664"/>
              <a:gd name="connsiteX18" fmla="*/ 2782054 w 7777150"/>
              <a:gd name="connsiteY18" fmla="*/ 7594165 h 7718664"/>
              <a:gd name="connsiteX19" fmla="*/ 2812852 w 7777150"/>
              <a:gd name="connsiteY19" fmla="*/ 7595094 h 7718664"/>
              <a:gd name="connsiteX20" fmla="*/ 2945354 w 7777150"/>
              <a:gd name="connsiteY20" fmla="*/ 7629337 h 7718664"/>
              <a:gd name="connsiteX21" fmla="*/ 3001930 w 7777150"/>
              <a:gd name="connsiteY21" fmla="*/ 7632313 h 7718664"/>
              <a:gd name="connsiteX22" fmla="*/ 3143116 w 7777150"/>
              <a:gd name="connsiteY22" fmla="*/ 7701578 h 7718664"/>
              <a:gd name="connsiteX23" fmla="*/ 3082549 w 7777150"/>
              <a:gd name="connsiteY23" fmla="*/ 7717806 h 7718664"/>
              <a:gd name="connsiteX24" fmla="*/ 3037661 w 7777150"/>
              <a:gd name="connsiteY24" fmla="*/ 7703779 h 7718664"/>
              <a:gd name="connsiteX25" fmla="*/ 2957265 w 7777150"/>
              <a:gd name="connsiteY25" fmla="*/ 7668047 h 7718664"/>
              <a:gd name="connsiteX26" fmla="*/ 2864960 w 7777150"/>
              <a:gd name="connsiteY26" fmla="*/ 7638271 h 7718664"/>
              <a:gd name="connsiteX27" fmla="*/ 2769678 w 7777150"/>
              <a:gd name="connsiteY27" fmla="*/ 7605516 h 7718664"/>
              <a:gd name="connsiteX28" fmla="*/ 2782054 w 7777150"/>
              <a:gd name="connsiteY28" fmla="*/ 7594165 h 7718664"/>
              <a:gd name="connsiteX29" fmla="*/ 2608887 w 7777150"/>
              <a:gd name="connsiteY29" fmla="*/ 7429840 h 7718664"/>
              <a:gd name="connsiteX30" fmla="*/ 2719060 w 7777150"/>
              <a:gd name="connsiteY30" fmla="*/ 7450682 h 7718664"/>
              <a:gd name="connsiteX31" fmla="*/ 2766702 w 7777150"/>
              <a:gd name="connsiteY31" fmla="*/ 7492368 h 7718664"/>
              <a:gd name="connsiteX32" fmla="*/ 2930467 w 7777150"/>
              <a:gd name="connsiteY32" fmla="*/ 7540009 h 7718664"/>
              <a:gd name="connsiteX33" fmla="*/ 3255027 w 7777150"/>
              <a:gd name="connsiteY33" fmla="*/ 7623382 h 7718664"/>
              <a:gd name="connsiteX34" fmla="*/ 3335420 w 7777150"/>
              <a:gd name="connsiteY34" fmla="*/ 7638271 h 7718664"/>
              <a:gd name="connsiteX35" fmla="*/ 3362169 w 7777150"/>
              <a:gd name="connsiteY35" fmla="*/ 7642882 h 7718664"/>
              <a:gd name="connsiteX36" fmla="*/ 3252495 w 7777150"/>
              <a:gd name="connsiteY36" fmla="*/ 7672270 h 7718664"/>
              <a:gd name="connsiteX37" fmla="*/ 3231206 w 7777150"/>
              <a:gd name="connsiteY37" fmla="*/ 7668047 h 7718664"/>
              <a:gd name="connsiteX38" fmla="*/ 3115079 w 7777150"/>
              <a:gd name="connsiteY38" fmla="*/ 7644226 h 7718664"/>
              <a:gd name="connsiteX39" fmla="*/ 3013840 w 7777150"/>
              <a:gd name="connsiteY39" fmla="*/ 7626361 h 7718664"/>
              <a:gd name="connsiteX40" fmla="*/ 2891760 w 7777150"/>
              <a:gd name="connsiteY40" fmla="*/ 7569785 h 7718664"/>
              <a:gd name="connsiteX41" fmla="*/ 2739902 w 7777150"/>
              <a:gd name="connsiteY41" fmla="*/ 7513213 h 7718664"/>
              <a:gd name="connsiteX42" fmla="*/ 2582091 w 7777150"/>
              <a:gd name="connsiteY42" fmla="*/ 7450681 h 7718664"/>
              <a:gd name="connsiteX43" fmla="*/ 2608887 w 7777150"/>
              <a:gd name="connsiteY43" fmla="*/ 7429840 h 7718664"/>
              <a:gd name="connsiteX44" fmla="*/ 2305173 w 7777150"/>
              <a:gd name="connsiteY44" fmla="*/ 7420905 h 7718664"/>
              <a:gd name="connsiteX45" fmla="*/ 2647595 w 7777150"/>
              <a:gd name="connsiteY45" fmla="*/ 7566806 h 7718664"/>
              <a:gd name="connsiteX46" fmla="*/ 2769678 w 7777150"/>
              <a:gd name="connsiteY46" fmla="*/ 7605516 h 7718664"/>
              <a:gd name="connsiteX47" fmla="*/ 2861982 w 7777150"/>
              <a:gd name="connsiteY47" fmla="*/ 7638268 h 7718664"/>
              <a:gd name="connsiteX48" fmla="*/ 2954288 w 7777150"/>
              <a:gd name="connsiteY48" fmla="*/ 7668044 h 7718664"/>
              <a:gd name="connsiteX49" fmla="*/ 3034682 w 7777150"/>
              <a:gd name="connsiteY49" fmla="*/ 7703775 h 7718664"/>
              <a:gd name="connsiteX50" fmla="*/ 3016816 w 7777150"/>
              <a:gd name="connsiteY50" fmla="*/ 7718664 h 7718664"/>
              <a:gd name="connsiteX51" fmla="*/ 2969175 w 7777150"/>
              <a:gd name="connsiteY51" fmla="*/ 7709731 h 7718664"/>
              <a:gd name="connsiteX52" fmla="*/ 2799453 w 7777150"/>
              <a:gd name="connsiteY52" fmla="*/ 7647203 h 7718664"/>
              <a:gd name="connsiteX53" fmla="*/ 2716081 w 7777150"/>
              <a:gd name="connsiteY53" fmla="*/ 7614447 h 7718664"/>
              <a:gd name="connsiteX54" fmla="*/ 2632708 w 7777150"/>
              <a:gd name="connsiteY54" fmla="*/ 7578716 h 7718664"/>
              <a:gd name="connsiteX55" fmla="*/ 2522536 w 7777150"/>
              <a:gd name="connsiteY55" fmla="*/ 7540009 h 7718664"/>
              <a:gd name="connsiteX56" fmla="*/ 2427252 w 7777150"/>
              <a:gd name="connsiteY56" fmla="*/ 7498323 h 7718664"/>
              <a:gd name="connsiteX57" fmla="*/ 2352815 w 7777150"/>
              <a:gd name="connsiteY57" fmla="*/ 7459612 h 7718664"/>
              <a:gd name="connsiteX58" fmla="*/ 2305173 w 7777150"/>
              <a:gd name="connsiteY58" fmla="*/ 7420905 h 7718664"/>
              <a:gd name="connsiteX59" fmla="*/ 2397480 w 7777150"/>
              <a:gd name="connsiteY59" fmla="*/ 7349443 h 7718664"/>
              <a:gd name="connsiteX60" fmla="*/ 2445122 w 7777150"/>
              <a:gd name="connsiteY60" fmla="*/ 7346467 h 7718664"/>
              <a:gd name="connsiteX61" fmla="*/ 2608887 w 7777150"/>
              <a:gd name="connsiteY61" fmla="*/ 7429840 h 7718664"/>
              <a:gd name="connsiteX62" fmla="*/ 2588046 w 7777150"/>
              <a:gd name="connsiteY62" fmla="*/ 7441750 h 7718664"/>
              <a:gd name="connsiteX63" fmla="*/ 2397480 w 7777150"/>
              <a:gd name="connsiteY63" fmla="*/ 7349443 h 7718664"/>
              <a:gd name="connsiteX64" fmla="*/ 7605289 w 7777150"/>
              <a:gd name="connsiteY64" fmla="*/ 5949975 h 7718664"/>
              <a:gd name="connsiteX65" fmla="*/ 7603779 w 7777150"/>
              <a:gd name="connsiteY65" fmla="*/ 5950622 h 7718664"/>
              <a:gd name="connsiteX66" fmla="*/ 7571259 w 7777150"/>
              <a:gd name="connsiteY66" fmla="*/ 6028673 h 7718664"/>
              <a:gd name="connsiteX67" fmla="*/ 7768327 w 7777150"/>
              <a:gd name="connsiteY67" fmla="*/ 5740775 h 7718664"/>
              <a:gd name="connsiteX68" fmla="*/ 7777150 w 7777150"/>
              <a:gd name="connsiteY68" fmla="*/ 5773700 h 7718664"/>
              <a:gd name="connsiteX69" fmla="*/ 7775014 w 7777150"/>
              <a:gd name="connsiteY69" fmla="*/ 5777274 h 7718664"/>
              <a:gd name="connsiteX70" fmla="*/ 7706527 w 7777150"/>
              <a:gd name="connsiteY70" fmla="*/ 5905312 h 7718664"/>
              <a:gd name="connsiteX71" fmla="*/ 7644000 w 7777150"/>
              <a:gd name="connsiteY71" fmla="*/ 5985706 h 7718664"/>
              <a:gd name="connsiteX72" fmla="*/ 7685686 w 7777150"/>
              <a:gd name="connsiteY72" fmla="*/ 5902333 h 7718664"/>
              <a:gd name="connsiteX73" fmla="*/ 7721417 w 7777150"/>
              <a:gd name="connsiteY73" fmla="*/ 5818960 h 7718664"/>
              <a:gd name="connsiteX74" fmla="*/ 7748213 w 7777150"/>
              <a:gd name="connsiteY74" fmla="*/ 5774298 h 7718664"/>
              <a:gd name="connsiteX75" fmla="*/ 2195719 w 7777150"/>
              <a:gd name="connsiteY75" fmla="*/ 7067587 h 7718664"/>
              <a:gd name="connsiteX76" fmla="*/ 2195748 w 7777150"/>
              <a:gd name="connsiteY76" fmla="*/ 7068434 h 7718664"/>
              <a:gd name="connsiteX77" fmla="*/ 2205804 w 7777150"/>
              <a:gd name="connsiteY77" fmla="*/ 7080606 h 7718664"/>
              <a:gd name="connsiteX78" fmla="*/ 2206911 w 7777150"/>
              <a:gd name="connsiteY78" fmla="*/ 7075504 h 7718664"/>
              <a:gd name="connsiteX79" fmla="*/ 1840668 w 7777150"/>
              <a:gd name="connsiteY79" fmla="*/ 7143991 h 7718664"/>
              <a:gd name="connsiteX80" fmla="*/ 2043145 w 7777150"/>
              <a:gd name="connsiteY80" fmla="*/ 7257140 h 7718664"/>
              <a:gd name="connsiteX81" fmla="*/ 2084831 w 7777150"/>
              <a:gd name="connsiteY81" fmla="*/ 7304781 h 7718664"/>
              <a:gd name="connsiteX82" fmla="*/ 1989548 w 7777150"/>
              <a:gd name="connsiteY82" fmla="*/ 7254160 h 7718664"/>
              <a:gd name="connsiteX83" fmla="*/ 1918086 w 7777150"/>
              <a:gd name="connsiteY83" fmla="*/ 7209498 h 7718664"/>
              <a:gd name="connsiteX84" fmla="*/ 1840668 w 7777150"/>
              <a:gd name="connsiteY84" fmla="*/ 7143991 h 7718664"/>
              <a:gd name="connsiteX85" fmla="*/ 7574028 w 7777150"/>
              <a:gd name="connsiteY85" fmla="*/ 5576942 h 7718664"/>
              <a:gd name="connsiteX86" fmla="*/ 7562090 w 7777150"/>
              <a:gd name="connsiteY86" fmla="*/ 5594186 h 7718664"/>
              <a:gd name="connsiteX87" fmla="*/ 7533457 w 7777150"/>
              <a:gd name="connsiteY87" fmla="*/ 5631001 h 7718664"/>
              <a:gd name="connsiteX88" fmla="*/ 7503173 w 7777150"/>
              <a:gd name="connsiteY88" fmla="*/ 5679289 h 7718664"/>
              <a:gd name="connsiteX89" fmla="*/ 7495119 w 7777150"/>
              <a:gd name="connsiteY89" fmla="*/ 5690923 h 7718664"/>
              <a:gd name="connsiteX90" fmla="*/ 7456410 w 7777150"/>
              <a:gd name="connsiteY90" fmla="*/ 5762384 h 7718664"/>
              <a:gd name="connsiteX91" fmla="*/ 7417702 w 7777150"/>
              <a:gd name="connsiteY91" fmla="*/ 5827891 h 7718664"/>
              <a:gd name="connsiteX92" fmla="*/ 7325396 w 7777150"/>
              <a:gd name="connsiteY92" fmla="*/ 5949974 h 7718664"/>
              <a:gd name="connsiteX93" fmla="*/ 7292334 w 7777150"/>
              <a:gd name="connsiteY93" fmla="*/ 6001613 h 7718664"/>
              <a:gd name="connsiteX94" fmla="*/ 7279949 w 7777150"/>
              <a:gd name="connsiteY94" fmla="*/ 6020421 h 7718664"/>
              <a:gd name="connsiteX95" fmla="*/ 7245002 w 7777150"/>
              <a:gd name="connsiteY95" fmla="*/ 6072054 h 7718664"/>
              <a:gd name="connsiteX96" fmla="*/ 7173540 w 7777150"/>
              <a:gd name="connsiteY96" fmla="*/ 6170317 h 7718664"/>
              <a:gd name="connsiteX97" fmla="*/ 7167581 w 7777150"/>
              <a:gd name="connsiteY97" fmla="*/ 6173958 h 7718664"/>
              <a:gd name="connsiteX98" fmla="*/ 7162704 w 7777150"/>
              <a:gd name="connsiteY98" fmla="*/ 6181183 h 7718664"/>
              <a:gd name="connsiteX99" fmla="*/ 7170561 w 7777150"/>
              <a:gd name="connsiteY99" fmla="*/ 6176272 h 7718664"/>
              <a:gd name="connsiteX100" fmla="*/ 7242022 w 7777150"/>
              <a:gd name="connsiteY100" fmla="*/ 6078013 h 7718664"/>
              <a:gd name="connsiteX101" fmla="*/ 7279949 w 7777150"/>
              <a:gd name="connsiteY101" fmla="*/ 6020421 h 7718664"/>
              <a:gd name="connsiteX102" fmla="*/ 7286316 w 7777150"/>
              <a:gd name="connsiteY102" fmla="*/ 6011014 h 7718664"/>
              <a:gd name="connsiteX103" fmla="*/ 7292334 w 7777150"/>
              <a:gd name="connsiteY103" fmla="*/ 6001613 h 7718664"/>
              <a:gd name="connsiteX104" fmla="*/ 7322420 w 7777150"/>
              <a:gd name="connsiteY104" fmla="*/ 5955930 h 7718664"/>
              <a:gd name="connsiteX105" fmla="*/ 7414723 w 7777150"/>
              <a:gd name="connsiteY105" fmla="*/ 5833850 h 7718664"/>
              <a:gd name="connsiteX106" fmla="*/ 7453434 w 7777150"/>
              <a:gd name="connsiteY106" fmla="*/ 5768343 h 7718664"/>
              <a:gd name="connsiteX107" fmla="*/ 7492141 w 7777150"/>
              <a:gd name="connsiteY107" fmla="*/ 5696881 h 7718664"/>
              <a:gd name="connsiteX108" fmla="*/ 7503173 w 7777150"/>
              <a:gd name="connsiteY108" fmla="*/ 5679289 h 7718664"/>
              <a:gd name="connsiteX109" fmla="*/ 7562090 w 7777150"/>
              <a:gd name="connsiteY109" fmla="*/ 5594186 h 7718664"/>
              <a:gd name="connsiteX110" fmla="*/ 7572537 w 7777150"/>
              <a:gd name="connsiteY110" fmla="*/ 5580753 h 7718664"/>
              <a:gd name="connsiteX111" fmla="*/ 7695610 w 7777150"/>
              <a:gd name="connsiteY111" fmla="*/ 5469390 h 7718664"/>
              <a:gd name="connsiteX112" fmla="*/ 7767960 w 7777150"/>
              <a:gd name="connsiteY112" fmla="*/ 5739403 h 7718664"/>
              <a:gd name="connsiteX113" fmla="*/ 7745237 w 7777150"/>
              <a:gd name="connsiteY113" fmla="*/ 5777274 h 7718664"/>
              <a:gd name="connsiteX114" fmla="*/ 7718437 w 7777150"/>
              <a:gd name="connsiteY114" fmla="*/ 5821936 h 7718664"/>
              <a:gd name="connsiteX115" fmla="*/ 7679730 w 7777150"/>
              <a:gd name="connsiteY115" fmla="*/ 5908288 h 7718664"/>
              <a:gd name="connsiteX116" fmla="*/ 7638044 w 7777150"/>
              <a:gd name="connsiteY116" fmla="*/ 5991660 h 7718664"/>
              <a:gd name="connsiteX117" fmla="*/ 7572537 w 7777150"/>
              <a:gd name="connsiteY117" fmla="*/ 6080989 h 7718664"/>
              <a:gd name="connsiteX118" fmla="*/ 7507030 w 7777150"/>
              <a:gd name="connsiteY118" fmla="*/ 6164361 h 7718664"/>
              <a:gd name="connsiteX119" fmla="*/ 7509759 w 7777150"/>
              <a:gd name="connsiteY119" fmla="*/ 6158741 h 7718664"/>
              <a:gd name="connsiteX120" fmla="*/ 7435565 w 7777150"/>
              <a:gd name="connsiteY120" fmla="*/ 6259644 h 7718664"/>
              <a:gd name="connsiteX121" fmla="*/ 7274774 w 7777150"/>
              <a:gd name="connsiteY121" fmla="*/ 6435324 h 7718664"/>
              <a:gd name="connsiteX122" fmla="*/ 7243120 w 7777150"/>
              <a:gd name="connsiteY122" fmla="*/ 6484028 h 7718664"/>
              <a:gd name="connsiteX123" fmla="*/ 7274775 w 7777150"/>
              <a:gd name="connsiteY123" fmla="*/ 6438299 h 7718664"/>
              <a:gd name="connsiteX124" fmla="*/ 7435564 w 7777150"/>
              <a:gd name="connsiteY124" fmla="*/ 6262620 h 7718664"/>
              <a:gd name="connsiteX125" fmla="*/ 7313485 w 7777150"/>
              <a:gd name="connsiteY125" fmla="*/ 6447231 h 7718664"/>
              <a:gd name="connsiteX126" fmla="*/ 7250582 w 7777150"/>
              <a:gd name="connsiteY126" fmla="*/ 6513113 h 7718664"/>
              <a:gd name="connsiteX127" fmla="*/ 7200087 w 7777150"/>
              <a:gd name="connsiteY127" fmla="*/ 6550232 h 7718664"/>
              <a:gd name="connsiteX128" fmla="*/ 7197357 w 7777150"/>
              <a:gd name="connsiteY128" fmla="*/ 6554428 h 7718664"/>
              <a:gd name="connsiteX129" fmla="*/ 7165787 w 7777150"/>
              <a:gd name="connsiteY129" fmla="*/ 6578714 h 7718664"/>
              <a:gd name="connsiteX130" fmla="*/ 7164606 w 7777150"/>
              <a:gd name="connsiteY130" fmla="*/ 6587180 h 7718664"/>
              <a:gd name="connsiteX131" fmla="*/ 7118751 w 7777150"/>
              <a:gd name="connsiteY131" fmla="*/ 6636309 h 7718664"/>
              <a:gd name="connsiteX132" fmla="*/ 6989132 w 7777150"/>
              <a:gd name="connsiteY132" fmla="*/ 6671040 h 7718664"/>
              <a:gd name="connsiteX133" fmla="*/ 7013864 w 7777150"/>
              <a:gd name="connsiteY133" fmla="*/ 6649337 h 7718664"/>
              <a:gd name="connsiteX134" fmla="*/ 7066343 w 7777150"/>
              <a:gd name="connsiteY134" fmla="*/ 6599090 h 7718664"/>
              <a:gd name="connsiteX135" fmla="*/ 7111009 w 7777150"/>
              <a:gd name="connsiteY135" fmla="*/ 6524651 h 7718664"/>
              <a:gd name="connsiteX136" fmla="*/ 7175165 w 7777150"/>
              <a:gd name="connsiteY136" fmla="*/ 6465841 h 7718664"/>
              <a:gd name="connsiteX137" fmla="*/ 7175681 w 7777150"/>
              <a:gd name="connsiteY137" fmla="*/ 6462146 h 7718664"/>
              <a:gd name="connsiteX138" fmla="*/ 7113987 w 7777150"/>
              <a:gd name="connsiteY138" fmla="*/ 6518697 h 7718664"/>
              <a:gd name="connsiteX139" fmla="*/ 7069322 w 7777150"/>
              <a:gd name="connsiteY139" fmla="*/ 6593135 h 7718664"/>
              <a:gd name="connsiteX140" fmla="*/ 7016843 w 7777150"/>
              <a:gd name="connsiteY140" fmla="*/ 6643382 h 7718664"/>
              <a:gd name="connsiteX141" fmla="*/ 6983652 w 7777150"/>
              <a:gd name="connsiteY141" fmla="*/ 6672509 h 7718664"/>
              <a:gd name="connsiteX142" fmla="*/ 6761122 w 7777150"/>
              <a:gd name="connsiteY142" fmla="*/ 6732136 h 7718664"/>
              <a:gd name="connsiteX143" fmla="*/ 6831115 w 7777150"/>
              <a:gd name="connsiteY143" fmla="*/ 6682462 h 7718664"/>
              <a:gd name="connsiteX144" fmla="*/ 6917467 w 7777150"/>
              <a:gd name="connsiteY144" fmla="*/ 6593134 h 7718664"/>
              <a:gd name="connsiteX145" fmla="*/ 6914488 w 7777150"/>
              <a:gd name="connsiteY145" fmla="*/ 6581224 h 7718664"/>
              <a:gd name="connsiteX146" fmla="*/ 6997860 w 7777150"/>
              <a:gd name="connsiteY146" fmla="*/ 6488921 h 7718664"/>
              <a:gd name="connsiteX147" fmla="*/ 7048480 w 7777150"/>
              <a:gd name="connsiteY147" fmla="*/ 6447234 h 7718664"/>
              <a:gd name="connsiteX148" fmla="*/ 7081233 w 7777150"/>
              <a:gd name="connsiteY148" fmla="*/ 6405548 h 7718664"/>
              <a:gd name="connsiteX149" fmla="*/ 7111008 w 7777150"/>
              <a:gd name="connsiteY149" fmla="*/ 6363862 h 7718664"/>
              <a:gd name="connsiteX150" fmla="*/ 7197360 w 7777150"/>
              <a:gd name="connsiteY150" fmla="*/ 6262624 h 7718664"/>
              <a:gd name="connsiteX151" fmla="*/ 7277754 w 7777150"/>
              <a:gd name="connsiteY151" fmla="*/ 6158406 h 7718664"/>
              <a:gd name="connsiteX152" fmla="*/ 7399836 w 7777150"/>
              <a:gd name="connsiteY152" fmla="*/ 5973795 h 7718664"/>
              <a:gd name="connsiteX153" fmla="*/ 7510006 w 7777150"/>
              <a:gd name="connsiteY153" fmla="*/ 5786208 h 7718664"/>
              <a:gd name="connsiteX154" fmla="*/ 7596358 w 7777150"/>
              <a:gd name="connsiteY154" fmla="*/ 5646260 h 7718664"/>
              <a:gd name="connsiteX155" fmla="*/ 7676751 w 7777150"/>
              <a:gd name="connsiteY155" fmla="*/ 5503336 h 7718664"/>
              <a:gd name="connsiteX156" fmla="*/ 7636506 w 7777150"/>
              <a:gd name="connsiteY156" fmla="*/ 5248812 h 7718664"/>
              <a:gd name="connsiteX157" fmla="*/ 7659314 w 7777150"/>
              <a:gd name="connsiteY157" fmla="*/ 5333933 h 7718664"/>
              <a:gd name="connsiteX158" fmla="*/ 7617200 w 7777150"/>
              <a:gd name="connsiteY158" fmla="*/ 5408052 h 7718664"/>
              <a:gd name="connsiteX159" fmla="*/ 7615871 w 7777150"/>
              <a:gd name="connsiteY159" fmla="*/ 5411110 h 7718664"/>
              <a:gd name="connsiteX160" fmla="*/ 7659444 w 7777150"/>
              <a:gd name="connsiteY160" fmla="*/ 5334418 h 7718664"/>
              <a:gd name="connsiteX161" fmla="*/ 7691259 w 7777150"/>
              <a:gd name="connsiteY161" fmla="*/ 5453153 h 7718664"/>
              <a:gd name="connsiteX162" fmla="*/ 7688661 w 7777150"/>
              <a:gd name="connsiteY162" fmla="*/ 5458673 h 7718664"/>
              <a:gd name="connsiteX163" fmla="*/ 7658886 w 7777150"/>
              <a:gd name="connsiteY163" fmla="*/ 5512270 h 7718664"/>
              <a:gd name="connsiteX164" fmla="*/ 7578492 w 7777150"/>
              <a:gd name="connsiteY164" fmla="*/ 5655195 h 7718664"/>
              <a:gd name="connsiteX165" fmla="*/ 7492140 w 7777150"/>
              <a:gd name="connsiteY165" fmla="*/ 5795139 h 7718664"/>
              <a:gd name="connsiteX166" fmla="*/ 7381971 w 7777150"/>
              <a:gd name="connsiteY166" fmla="*/ 5982730 h 7718664"/>
              <a:gd name="connsiteX167" fmla="*/ 7259888 w 7777150"/>
              <a:gd name="connsiteY167" fmla="*/ 6167341 h 7718664"/>
              <a:gd name="connsiteX168" fmla="*/ 7179495 w 7777150"/>
              <a:gd name="connsiteY168" fmla="*/ 6271554 h 7718664"/>
              <a:gd name="connsiteX169" fmla="*/ 7093143 w 7777150"/>
              <a:gd name="connsiteY169" fmla="*/ 6372792 h 7718664"/>
              <a:gd name="connsiteX170" fmla="*/ 7063367 w 7777150"/>
              <a:gd name="connsiteY170" fmla="*/ 6414479 h 7718664"/>
              <a:gd name="connsiteX171" fmla="*/ 7030615 w 7777150"/>
              <a:gd name="connsiteY171" fmla="*/ 6456165 h 7718664"/>
              <a:gd name="connsiteX172" fmla="*/ 6979994 w 7777150"/>
              <a:gd name="connsiteY172" fmla="*/ 6497851 h 7718664"/>
              <a:gd name="connsiteX173" fmla="*/ 6897207 w 7777150"/>
              <a:gd name="connsiteY173" fmla="*/ 6589515 h 7718664"/>
              <a:gd name="connsiteX174" fmla="*/ 6899598 w 7777150"/>
              <a:gd name="connsiteY174" fmla="*/ 6599089 h 7718664"/>
              <a:gd name="connsiteX175" fmla="*/ 6813249 w 7777150"/>
              <a:gd name="connsiteY175" fmla="*/ 6688418 h 7718664"/>
              <a:gd name="connsiteX176" fmla="*/ 6745897 w 7777150"/>
              <a:gd name="connsiteY176" fmla="*/ 6736215 h 7718664"/>
              <a:gd name="connsiteX177" fmla="*/ 6404257 w 7777150"/>
              <a:gd name="connsiteY177" fmla="*/ 6827757 h 7718664"/>
              <a:gd name="connsiteX178" fmla="*/ 6411273 w 7777150"/>
              <a:gd name="connsiteY178" fmla="*/ 6822407 h 7718664"/>
              <a:gd name="connsiteX179" fmla="*/ 6467849 w 7777150"/>
              <a:gd name="connsiteY179" fmla="*/ 6786676 h 7718664"/>
              <a:gd name="connsiteX180" fmla="*/ 6613749 w 7777150"/>
              <a:gd name="connsiteY180" fmla="*/ 6676507 h 7718664"/>
              <a:gd name="connsiteX181" fmla="*/ 6717966 w 7777150"/>
              <a:gd name="connsiteY181" fmla="*/ 6578245 h 7718664"/>
              <a:gd name="connsiteX182" fmla="*/ 6834091 w 7777150"/>
              <a:gd name="connsiteY182" fmla="*/ 6479986 h 7718664"/>
              <a:gd name="connsiteX183" fmla="*/ 7185447 w 7777150"/>
              <a:gd name="connsiteY183" fmla="*/ 6083964 h 7718664"/>
              <a:gd name="connsiteX184" fmla="*/ 7233801 w 7777150"/>
              <a:gd name="connsiteY184" fmla="*/ 6001764 h 7718664"/>
              <a:gd name="connsiteX185" fmla="*/ 7236067 w 7777150"/>
              <a:gd name="connsiteY185" fmla="*/ 5994637 h 7718664"/>
              <a:gd name="connsiteX186" fmla="*/ 7313485 w 7777150"/>
              <a:gd name="connsiteY186" fmla="*/ 5875533 h 7718664"/>
              <a:gd name="connsiteX187" fmla="*/ 7337306 w 7777150"/>
              <a:gd name="connsiteY187" fmla="*/ 5839802 h 7718664"/>
              <a:gd name="connsiteX188" fmla="*/ 7368979 w 7777150"/>
              <a:gd name="connsiteY188" fmla="*/ 5795871 h 7718664"/>
              <a:gd name="connsiteX189" fmla="*/ 7378992 w 7777150"/>
              <a:gd name="connsiteY189" fmla="*/ 5777274 h 7718664"/>
              <a:gd name="connsiteX190" fmla="*/ 7441520 w 7777150"/>
              <a:gd name="connsiteY190" fmla="*/ 5670081 h 7718664"/>
              <a:gd name="connsiteX191" fmla="*/ 7563603 w 7777150"/>
              <a:gd name="connsiteY191" fmla="*/ 5416984 h 7718664"/>
              <a:gd name="connsiteX192" fmla="*/ 7619804 w 7777150"/>
              <a:gd name="connsiteY192" fmla="*/ 5285970 h 7718664"/>
              <a:gd name="connsiteX193" fmla="*/ 1438185 w 7777150"/>
              <a:gd name="connsiteY193" fmla="*/ 6830951 h 7718664"/>
              <a:gd name="connsiteX194" fmla="*/ 1449489 w 7777150"/>
              <a:gd name="connsiteY194" fmla="*/ 6840648 h 7718664"/>
              <a:gd name="connsiteX195" fmla="*/ 1453350 w 7777150"/>
              <a:gd name="connsiteY195" fmla="*/ 6842615 h 7718664"/>
              <a:gd name="connsiteX196" fmla="*/ 1486096 w 7777150"/>
              <a:gd name="connsiteY196" fmla="*/ 6491655 h 7718664"/>
              <a:gd name="connsiteX197" fmla="*/ 1491992 w 7777150"/>
              <a:gd name="connsiteY197" fmla="*/ 6498836 h 7718664"/>
              <a:gd name="connsiteX198" fmla="*/ 1492288 w 7777150"/>
              <a:gd name="connsiteY198" fmla="*/ 6497852 h 7718664"/>
              <a:gd name="connsiteX199" fmla="*/ 1195061 w 7777150"/>
              <a:gd name="connsiteY199" fmla="*/ 6558794 h 7718664"/>
              <a:gd name="connsiteX200" fmla="*/ 1307518 w 7777150"/>
              <a:gd name="connsiteY200" fmla="*/ 6691203 h 7718664"/>
              <a:gd name="connsiteX201" fmla="*/ 1218350 w 7777150"/>
              <a:gd name="connsiteY201" fmla="*/ 6584200 h 7718664"/>
              <a:gd name="connsiteX202" fmla="*/ 1045653 w 7777150"/>
              <a:gd name="connsiteY202" fmla="*/ 6423410 h 7718664"/>
              <a:gd name="connsiteX203" fmla="*/ 1123070 w 7777150"/>
              <a:gd name="connsiteY203" fmla="*/ 6474031 h 7718664"/>
              <a:gd name="connsiteX204" fmla="*/ 1126871 w 7777150"/>
              <a:gd name="connsiteY204" fmla="*/ 6478507 h 7718664"/>
              <a:gd name="connsiteX205" fmla="*/ 1162149 w 7777150"/>
              <a:gd name="connsiteY205" fmla="*/ 6486313 h 7718664"/>
              <a:gd name="connsiteX206" fmla="*/ 1242171 w 7777150"/>
              <a:gd name="connsiteY206" fmla="*/ 6560379 h 7718664"/>
              <a:gd name="connsiteX207" fmla="*/ 1352343 w 7777150"/>
              <a:gd name="connsiteY207" fmla="*/ 6649708 h 7718664"/>
              <a:gd name="connsiteX208" fmla="*/ 1399985 w 7777150"/>
              <a:gd name="connsiteY208" fmla="*/ 6715214 h 7718664"/>
              <a:gd name="connsiteX209" fmla="*/ 1426782 w 7777150"/>
              <a:gd name="connsiteY209" fmla="*/ 6747970 h 7718664"/>
              <a:gd name="connsiteX210" fmla="*/ 1539930 w 7777150"/>
              <a:gd name="connsiteY210" fmla="*/ 6843252 h 7718664"/>
              <a:gd name="connsiteX211" fmla="*/ 1539890 w 7777150"/>
              <a:gd name="connsiteY211" fmla="*/ 6843288 h 7718664"/>
              <a:gd name="connsiteX212" fmla="*/ 1507178 w 7777150"/>
              <a:gd name="connsiteY212" fmla="*/ 6870049 h 7718664"/>
              <a:gd name="connsiteX213" fmla="*/ 1401804 w 7777150"/>
              <a:gd name="connsiteY213" fmla="*/ 6752965 h 7718664"/>
              <a:gd name="connsiteX214" fmla="*/ 1397009 w 7777150"/>
              <a:gd name="connsiteY214" fmla="*/ 6753924 h 7718664"/>
              <a:gd name="connsiteX215" fmla="*/ 1496727 w 7777150"/>
              <a:gd name="connsiteY215" fmla="*/ 6864723 h 7718664"/>
              <a:gd name="connsiteX216" fmla="*/ 1507178 w 7777150"/>
              <a:gd name="connsiteY216" fmla="*/ 6870049 h 7718664"/>
              <a:gd name="connsiteX217" fmla="*/ 1523554 w 7777150"/>
              <a:gd name="connsiteY217" fmla="*/ 6857768 h 7718664"/>
              <a:gd name="connsiteX218" fmla="*/ 1539890 w 7777150"/>
              <a:gd name="connsiteY218" fmla="*/ 6843288 h 7718664"/>
              <a:gd name="connsiteX219" fmla="*/ 1539933 w 7777150"/>
              <a:gd name="connsiteY219" fmla="*/ 6843252 h 7718664"/>
              <a:gd name="connsiteX220" fmla="*/ 1822803 w 7777150"/>
              <a:gd name="connsiteY220" fmla="*/ 7066570 h 7718664"/>
              <a:gd name="connsiteX221" fmla="*/ 1766230 w 7777150"/>
              <a:gd name="connsiteY221" fmla="*/ 7084436 h 7718664"/>
              <a:gd name="connsiteX222" fmla="*/ 1787072 w 7777150"/>
              <a:gd name="connsiteY222" fmla="*/ 7099325 h 7718664"/>
              <a:gd name="connsiteX223" fmla="*/ 1703699 w 7777150"/>
              <a:gd name="connsiteY223" fmla="*/ 7102302 h 7718664"/>
              <a:gd name="connsiteX224" fmla="*/ 1650102 w 7777150"/>
              <a:gd name="connsiteY224" fmla="*/ 7066570 h 7718664"/>
              <a:gd name="connsiteX225" fmla="*/ 1599485 w 7777150"/>
              <a:gd name="connsiteY225" fmla="*/ 7027863 h 7718664"/>
              <a:gd name="connsiteX226" fmla="*/ 1474426 w 7777150"/>
              <a:gd name="connsiteY226" fmla="*/ 6923646 h 7718664"/>
              <a:gd name="connsiteX227" fmla="*/ 1358298 w 7777150"/>
              <a:gd name="connsiteY227" fmla="*/ 6819431 h 7718664"/>
              <a:gd name="connsiteX228" fmla="*/ 1251105 w 7777150"/>
              <a:gd name="connsiteY228" fmla="*/ 6715214 h 7718664"/>
              <a:gd name="connsiteX229" fmla="*/ 1200487 w 7777150"/>
              <a:gd name="connsiteY229" fmla="*/ 6664597 h 7718664"/>
              <a:gd name="connsiteX230" fmla="*/ 1152846 w 7777150"/>
              <a:gd name="connsiteY230" fmla="*/ 6611000 h 7718664"/>
              <a:gd name="connsiteX231" fmla="*/ 1170712 w 7777150"/>
              <a:gd name="connsiteY231" fmla="*/ 6587180 h 7718664"/>
              <a:gd name="connsiteX232" fmla="*/ 1230264 w 7777150"/>
              <a:gd name="connsiteY232" fmla="*/ 6640776 h 7718664"/>
              <a:gd name="connsiteX233" fmla="*/ 1295770 w 7777150"/>
              <a:gd name="connsiteY233" fmla="*/ 6691393 h 7718664"/>
              <a:gd name="connsiteX234" fmla="*/ 1376164 w 7777150"/>
              <a:gd name="connsiteY234" fmla="*/ 6777746 h 7718664"/>
              <a:gd name="connsiteX235" fmla="*/ 1382998 w 7777150"/>
              <a:gd name="connsiteY235" fmla="*/ 6783606 h 7718664"/>
              <a:gd name="connsiteX236" fmla="*/ 1295770 w 7777150"/>
              <a:gd name="connsiteY236" fmla="*/ 6691393 h 7718664"/>
              <a:gd name="connsiteX237" fmla="*/ 1233240 w 7777150"/>
              <a:gd name="connsiteY237" fmla="*/ 6640776 h 7718664"/>
              <a:gd name="connsiteX238" fmla="*/ 1173688 w 7777150"/>
              <a:gd name="connsiteY238" fmla="*/ 6587179 h 7718664"/>
              <a:gd name="connsiteX239" fmla="*/ 1108180 w 7777150"/>
              <a:gd name="connsiteY239" fmla="*/ 6506783 h 7718664"/>
              <a:gd name="connsiteX240" fmla="*/ 1045653 w 7777150"/>
              <a:gd name="connsiteY240" fmla="*/ 6423410 h 7718664"/>
              <a:gd name="connsiteX241" fmla="*/ 419367 w 7777150"/>
              <a:gd name="connsiteY241" fmla="*/ 2532692 h 7718664"/>
              <a:gd name="connsiteX242" fmla="*/ 420849 w 7777150"/>
              <a:gd name="connsiteY242" fmla="*/ 2533433 h 7718664"/>
              <a:gd name="connsiteX243" fmla="*/ 420989 w 7777150"/>
              <a:gd name="connsiteY243" fmla="*/ 2533017 h 7718664"/>
              <a:gd name="connsiteX244" fmla="*/ 599014 w 7777150"/>
              <a:gd name="connsiteY244" fmla="*/ 2105903 h 7718664"/>
              <a:gd name="connsiteX245" fmla="*/ 533506 w 7777150"/>
              <a:gd name="connsiteY245" fmla="*/ 2227983 h 7718664"/>
              <a:gd name="connsiteX246" fmla="*/ 509686 w 7777150"/>
              <a:gd name="connsiteY246" fmla="*/ 2251804 h 7718664"/>
              <a:gd name="connsiteX247" fmla="*/ 506708 w 7777150"/>
              <a:gd name="connsiteY247" fmla="*/ 2254409 h 7718664"/>
              <a:gd name="connsiteX248" fmla="*/ 506574 w 7777150"/>
              <a:gd name="connsiteY248" fmla="*/ 2254516 h 7718664"/>
              <a:gd name="connsiteX249" fmla="*/ 479910 w 7777150"/>
              <a:gd name="connsiteY249" fmla="*/ 2272649 h 7718664"/>
              <a:gd name="connsiteX250" fmla="*/ 479782 w 7777150"/>
              <a:gd name="connsiteY250" fmla="*/ 2275500 h 7718664"/>
              <a:gd name="connsiteX251" fmla="*/ 474599 w 7777150"/>
              <a:gd name="connsiteY251" fmla="*/ 2389489 h 7718664"/>
              <a:gd name="connsiteX252" fmla="*/ 474749 w 7777150"/>
              <a:gd name="connsiteY252" fmla="*/ 2389217 h 7718664"/>
              <a:gd name="connsiteX253" fmla="*/ 479910 w 7777150"/>
              <a:gd name="connsiteY253" fmla="*/ 2275624 h 7718664"/>
              <a:gd name="connsiteX254" fmla="*/ 506574 w 7777150"/>
              <a:gd name="connsiteY254" fmla="*/ 2254516 h 7718664"/>
              <a:gd name="connsiteX255" fmla="*/ 507824 w 7777150"/>
              <a:gd name="connsiteY255" fmla="*/ 2253665 h 7718664"/>
              <a:gd name="connsiteX256" fmla="*/ 509686 w 7777150"/>
              <a:gd name="connsiteY256" fmla="*/ 2251804 h 7718664"/>
              <a:gd name="connsiteX257" fmla="*/ 533507 w 7777150"/>
              <a:gd name="connsiteY257" fmla="*/ 2230959 h 7718664"/>
              <a:gd name="connsiteX258" fmla="*/ 599014 w 7777150"/>
              <a:gd name="connsiteY258" fmla="*/ 2108879 h 7718664"/>
              <a:gd name="connsiteX259" fmla="*/ 601246 w 7777150"/>
              <a:gd name="connsiteY259" fmla="*/ 2110368 h 7718664"/>
              <a:gd name="connsiteX260" fmla="*/ 602362 w 7777150"/>
              <a:gd name="connsiteY260" fmla="*/ 2108135 h 7718664"/>
              <a:gd name="connsiteX261" fmla="*/ 634742 w 7777150"/>
              <a:gd name="connsiteY261" fmla="*/ 1846851 h 7718664"/>
              <a:gd name="connsiteX262" fmla="*/ 593055 w 7777150"/>
              <a:gd name="connsiteY262" fmla="*/ 1876627 h 7718664"/>
              <a:gd name="connsiteX263" fmla="*/ 530528 w 7777150"/>
              <a:gd name="connsiteY263" fmla="*/ 2007641 h 7718664"/>
              <a:gd name="connsiteX264" fmla="*/ 544832 w 7777150"/>
              <a:gd name="connsiteY264" fmla="*/ 2019086 h 7718664"/>
              <a:gd name="connsiteX265" fmla="*/ 545298 w 7777150"/>
              <a:gd name="connsiteY265" fmla="*/ 2017076 h 7718664"/>
              <a:gd name="connsiteX266" fmla="*/ 533507 w 7777150"/>
              <a:gd name="connsiteY266" fmla="*/ 2007641 h 7718664"/>
              <a:gd name="connsiteX267" fmla="*/ 596034 w 7777150"/>
              <a:gd name="connsiteY267" fmla="*/ 1876627 h 7718664"/>
              <a:gd name="connsiteX268" fmla="*/ 632947 w 7777150"/>
              <a:gd name="connsiteY268" fmla="*/ 1850262 h 7718664"/>
              <a:gd name="connsiteX269" fmla="*/ 864018 w 7777150"/>
              <a:gd name="connsiteY269" fmla="*/ 1677130 h 7718664"/>
              <a:gd name="connsiteX270" fmla="*/ 860257 w 7777150"/>
              <a:gd name="connsiteY270" fmla="*/ 1680141 h 7718664"/>
              <a:gd name="connsiteX271" fmla="*/ 844293 w 7777150"/>
              <a:gd name="connsiteY271" fmla="*/ 1741521 h 7718664"/>
              <a:gd name="connsiteX272" fmla="*/ 834242 w 7777150"/>
              <a:gd name="connsiteY272" fmla="*/ 1772413 h 7718664"/>
              <a:gd name="connsiteX273" fmla="*/ 560303 w 7777150"/>
              <a:gd name="connsiteY273" fmla="*/ 2272649 h 7718664"/>
              <a:gd name="connsiteX274" fmla="*/ 521593 w 7777150"/>
              <a:gd name="connsiteY274" fmla="*/ 2394728 h 7718664"/>
              <a:gd name="connsiteX275" fmla="*/ 485862 w 7777150"/>
              <a:gd name="connsiteY275" fmla="*/ 2519787 h 7718664"/>
              <a:gd name="connsiteX276" fmla="*/ 408444 w 7777150"/>
              <a:gd name="connsiteY276" fmla="*/ 2781816 h 7718664"/>
              <a:gd name="connsiteX277" fmla="*/ 357827 w 7777150"/>
              <a:gd name="connsiteY277" fmla="*/ 2960471 h 7718664"/>
              <a:gd name="connsiteX278" fmla="*/ 334006 w 7777150"/>
              <a:gd name="connsiteY278" fmla="*/ 3094464 h 7718664"/>
              <a:gd name="connsiteX279" fmla="*/ 322096 w 7777150"/>
              <a:gd name="connsiteY279" fmla="*/ 3162947 h 7718664"/>
              <a:gd name="connsiteX280" fmla="*/ 313161 w 7777150"/>
              <a:gd name="connsiteY280" fmla="*/ 3231434 h 7718664"/>
              <a:gd name="connsiteX281" fmla="*/ 286365 w 7777150"/>
              <a:gd name="connsiteY281" fmla="*/ 3416044 h 7718664"/>
              <a:gd name="connsiteX282" fmla="*/ 277431 w 7777150"/>
              <a:gd name="connsiteY282" fmla="*/ 3529193 h 7718664"/>
              <a:gd name="connsiteX283" fmla="*/ 292320 w 7777150"/>
              <a:gd name="connsiteY283" fmla="*/ 3648297 h 7718664"/>
              <a:gd name="connsiteX284" fmla="*/ 299297 w 7777150"/>
              <a:gd name="connsiteY284" fmla="*/ 3583399 h 7718664"/>
              <a:gd name="connsiteX285" fmla="*/ 298275 w 7777150"/>
              <a:gd name="connsiteY285" fmla="*/ 3561945 h 7718664"/>
              <a:gd name="connsiteX286" fmla="*/ 310185 w 7777150"/>
              <a:gd name="connsiteY286" fmla="*/ 3436886 h 7718664"/>
              <a:gd name="connsiteX287" fmla="*/ 336982 w 7777150"/>
              <a:gd name="connsiteY287" fmla="*/ 3252275 h 7718664"/>
              <a:gd name="connsiteX288" fmla="*/ 358237 w 7777150"/>
              <a:gd name="connsiteY288" fmla="*/ 3226770 h 7718664"/>
              <a:gd name="connsiteX289" fmla="*/ 389100 w 7777150"/>
              <a:gd name="connsiteY289" fmla="*/ 3020223 h 7718664"/>
              <a:gd name="connsiteX290" fmla="*/ 387603 w 7777150"/>
              <a:gd name="connsiteY290" fmla="*/ 2984292 h 7718664"/>
              <a:gd name="connsiteX291" fmla="*/ 417019 w 7777150"/>
              <a:gd name="connsiteY291" fmla="*/ 2899960 h 7718664"/>
              <a:gd name="connsiteX292" fmla="*/ 434522 w 7777150"/>
              <a:gd name="connsiteY292" fmla="*/ 2829157 h 7718664"/>
              <a:gd name="connsiteX293" fmla="*/ 429289 w 7777150"/>
              <a:gd name="connsiteY293" fmla="*/ 2841367 h 7718664"/>
              <a:gd name="connsiteX294" fmla="*/ 411424 w 7777150"/>
              <a:gd name="connsiteY294" fmla="*/ 2835412 h 7718664"/>
              <a:gd name="connsiteX295" fmla="*/ 366758 w 7777150"/>
              <a:gd name="connsiteY295" fmla="*/ 2963450 h 7718664"/>
              <a:gd name="connsiteX296" fmla="*/ 369737 w 7777150"/>
              <a:gd name="connsiteY296" fmla="*/ 3034913 h 7718664"/>
              <a:gd name="connsiteX297" fmla="*/ 348893 w 7777150"/>
              <a:gd name="connsiteY297" fmla="*/ 3171882 h 7718664"/>
              <a:gd name="connsiteX298" fmla="*/ 345917 w 7777150"/>
              <a:gd name="connsiteY298" fmla="*/ 3195703 h 7718664"/>
              <a:gd name="connsiteX299" fmla="*/ 316141 w 7777150"/>
              <a:gd name="connsiteY299" fmla="*/ 3231434 h 7718664"/>
              <a:gd name="connsiteX300" fmla="*/ 325072 w 7777150"/>
              <a:gd name="connsiteY300" fmla="*/ 3162947 h 7718664"/>
              <a:gd name="connsiteX301" fmla="*/ 336982 w 7777150"/>
              <a:gd name="connsiteY301" fmla="*/ 3094464 h 7718664"/>
              <a:gd name="connsiteX302" fmla="*/ 360803 w 7777150"/>
              <a:gd name="connsiteY302" fmla="*/ 2960471 h 7718664"/>
              <a:gd name="connsiteX303" fmla="*/ 411424 w 7777150"/>
              <a:gd name="connsiteY303" fmla="*/ 2781816 h 7718664"/>
              <a:gd name="connsiteX304" fmla="*/ 488841 w 7777150"/>
              <a:gd name="connsiteY304" fmla="*/ 2519787 h 7718664"/>
              <a:gd name="connsiteX305" fmla="*/ 524572 w 7777150"/>
              <a:gd name="connsiteY305" fmla="*/ 2394728 h 7718664"/>
              <a:gd name="connsiteX306" fmla="*/ 563280 w 7777150"/>
              <a:gd name="connsiteY306" fmla="*/ 2272649 h 7718664"/>
              <a:gd name="connsiteX307" fmla="*/ 837218 w 7777150"/>
              <a:gd name="connsiteY307" fmla="*/ 1772413 h 7718664"/>
              <a:gd name="connsiteX308" fmla="*/ 864018 w 7777150"/>
              <a:gd name="connsiteY308" fmla="*/ 1677130 h 7718664"/>
              <a:gd name="connsiteX309" fmla="*/ 5842554 w 7777150"/>
              <a:gd name="connsiteY309" fmla="*/ 212154 h 7718664"/>
              <a:gd name="connsiteX310" fmla="*/ 5994410 w 7777150"/>
              <a:gd name="connsiteY310" fmla="*/ 280637 h 7718664"/>
              <a:gd name="connsiteX311" fmla="*/ 6059917 w 7777150"/>
              <a:gd name="connsiteY311" fmla="*/ 334234 h 7718664"/>
              <a:gd name="connsiteX312" fmla="*/ 5914016 w 7777150"/>
              <a:gd name="connsiteY312" fmla="*/ 262772 h 7718664"/>
              <a:gd name="connsiteX313" fmla="*/ 5842554 w 7777150"/>
              <a:gd name="connsiteY313" fmla="*/ 212154 h 7718664"/>
              <a:gd name="connsiteX314" fmla="*/ 917614 w 7777150"/>
              <a:gd name="connsiteY314" fmla="*/ 1379371 h 7718664"/>
              <a:gd name="connsiteX315" fmla="*/ 932501 w 7777150"/>
              <a:gd name="connsiteY315" fmla="*/ 1391281 h 7718664"/>
              <a:gd name="connsiteX316" fmla="*/ 932501 w 7777150"/>
              <a:gd name="connsiteY316" fmla="*/ 1391278 h 7718664"/>
              <a:gd name="connsiteX317" fmla="*/ 917618 w 7777150"/>
              <a:gd name="connsiteY317" fmla="*/ 1379371 h 7718664"/>
              <a:gd name="connsiteX318" fmla="*/ 5364411 w 7777150"/>
              <a:gd name="connsiteY318" fmla="*/ 6459 h 7718664"/>
              <a:gd name="connsiteX319" fmla="*/ 5388519 w 7777150"/>
              <a:gd name="connsiteY319" fmla="*/ 0 h 7718664"/>
              <a:gd name="connsiteX320" fmla="*/ 5400009 w 7777150"/>
              <a:gd name="connsiteY320" fmla="*/ 1487 h 7718664"/>
              <a:gd name="connsiteX321" fmla="*/ 5467377 w 7777150"/>
              <a:gd name="connsiteY321" fmla="*/ 21585 h 7718664"/>
              <a:gd name="connsiteX322" fmla="*/ 5634122 w 7777150"/>
              <a:gd name="connsiteY322" fmla="*/ 104958 h 7718664"/>
              <a:gd name="connsiteX323" fmla="*/ 5377863 w 7777150"/>
              <a:gd name="connsiteY323" fmla="*/ 16189 h 7718664"/>
              <a:gd name="connsiteX324" fmla="*/ 939465 w 7777150"/>
              <a:gd name="connsiteY324" fmla="*/ 1192120 h 7718664"/>
              <a:gd name="connsiteX325" fmla="*/ 989575 w 7777150"/>
              <a:gd name="connsiteY325" fmla="*/ 1178693 h 7718664"/>
              <a:gd name="connsiteX326" fmla="*/ 991590 w 7777150"/>
              <a:gd name="connsiteY326" fmla="*/ 1182987 h 7718664"/>
              <a:gd name="connsiteX327" fmla="*/ 984857 w 7777150"/>
              <a:gd name="connsiteY327" fmla="*/ 1201819 h 7718664"/>
              <a:gd name="connsiteX328" fmla="*/ 1013565 w 7777150"/>
              <a:gd name="connsiteY328" fmla="*/ 1172265 h 7718664"/>
              <a:gd name="connsiteX329" fmla="*/ 1103330 w 7777150"/>
              <a:gd name="connsiteY329" fmla="*/ 1148213 h 7718664"/>
              <a:gd name="connsiteX330" fmla="*/ 1033742 w 7777150"/>
              <a:gd name="connsiteY330" fmla="*/ 1224536 h 7718664"/>
              <a:gd name="connsiteX331" fmla="*/ 1048629 w 7777150"/>
              <a:gd name="connsiteY331" fmla="*/ 1242398 h 7718664"/>
              <a:gd name="connsiteX332" fmla="*/ 1048913 w 7777150"/>
              <a:gd name="connsiteY332" fmla="*/ 1242148 h 7718664"/>
              <a:gd name="connsiteX333" fmla="*/ 1036718 w 7777150"/>
              <a:gd name="connsiteY333" fmla="*/ 1227512 h 7718664"/>
              <a:gd name="connsiteX334" fmla="*/ 1083988 w 7777150"/>
              <a:gd name="connsiteY334" fmla="*/ 1176894 h 7718664"/>
              <a:gd name="connsiteX335" fmla="*/ 1111437 w 7777150"/>
              <a:gd name="connsiteY335" fmla="*/ 1146040 h 7718664"/>
              <a:gd name="connsiteX336" fmla="*/ 1250892 w 7777150"/>
              <a:gd name="connsiteY336" fmla="*/ 1108673 h 7718664"/>
              <a:gd name="connsiteX337" fmla="*/ 1135723 w 7777150"/>
              <a:gd name="connsiteY337" fmla="*/ 1237561 h 7718664"/>
              <a:gd name="connsiteX338" fmla="*/ 893794 w 7777150"/>
              <a:gd name="connsiteY338" fmla="*/ 1552068 h 7718664"/>
              <a:gd name="connsiteX339" fmla="*/ 789577 w 7777150"/>
              <a:gd name="connsiteY339" fmla="*/ 1694992 h 7718664"/>
              <a:gd name="connsiteX340" fmla="*/ 741935 w 7777150"/>
              <a:gd name="connsiteY340" fmla="*/ 1781344 h 7718664"/>
              <a:gd name="connsiteX341" fmla="*/ 694294 w 7777150"/>
              <a:gd name="connsiteY341" fmla="*/ 1861738 h 7718664"/>
              <a:gd name="connsiteX342" fmla="*/ 604966 w 7777150"/>
              <a:gd name="connsiteY342" fmla="*/ 2028483 h 7718664"/>
              <a:gd name="connsiteX343" fmla="*/ 507798 w 7777150"/>
              <a:gd name="connsiteY343" fmla="*/ 2181601 h 7718664"/>
              <a:gd name="connsiteX344" fmla="*/ 506706 w 7777150"/>
              <a:gd name="connsiteY344" fmla="*/ 2186297 h 7718664"/>
              <a:gd name="connsiteX345" fmla="*/ 473952 w 7777150"/>
              <a:gd name="connsiteY345" fmla="*/ 2275625 h 7718664"/>
              <a:gd name="connsiteX346" fmla="*/ 450131 w 7777150"/>
              <a:gd name="connsiteY346" fmla="*/ 2317311 h 7718664"/>
              <a:gd name="connsiteX347" fmla="*/ 444176 w 7777150"/>
              <a:gd name="connsiteY347" fmla="*/ 2323266 h 7718664"/>
              <a:gd name="connsiteX348" fmla="*/ 417751 w 7777150"/>
              <a:gd name="connsiteY348" fmla="*/ 2411106 h 7718664"/>
              <a:gd name="connsiteX349" fmla="*/ 411424 w 7777150"/>
              <a:gd name="connsiteY349" fmla="*/ 2463215 h 7718664"/>
              <a:gd name="connsiteX350" fmla="*/ 405469 w 7777150"/>
              <a:gd name="connsiteY350" fmla="*/ 2537653 h 7718664"/>
              <a:gd name="connsiteX351" fmla="*/ 363782 w 7777150"/>
              <a:gd name="connsiteY351" fmla="*/ 2659736 h 7718664"/>
              <a:gd name="connsiteX352" fmla="*/ 325072 w 7777150"/>
              <a:gd name="connsiteY352" fmla="*/ 2781816 h 7718664"/>
              <a:gd name="connsiteX353" fmla="*/ 283386 w 7777150"/>
              <a:gd name="connsiteY353" fmla="*/ 2960471 h 7718664"/>
              <a:gd name="connsiteX354" fmla="*/ 259565 w 7777150"/>
              <a:gd name="connsiteY354" fmla="*/ 3124240 h 7718664"/>
              <a:gd name="connsiteX355" fmla="*/ 244678 w 7777150"/>
              <a:gd name="connsiteY355" fmla="*/ 3288006 h 7718664"/>
              <a:gd name="connsiteX356" fmla="*/ 265520 w 7777150"/>
              <a:gd name="connsiteY356" fmla="*/ 3174858 h 7718664"/>
              <a:gd name="connsiteX357" fmla="*/ 267452 w 7777150"/>
              <a:gd name="connsiteY357" fmla="*/ 3165520 h 7718664"/>
              <a:gd name="connsiteX358" fmla="*/ 271475 w 7777150"/>
              <a:gd name="connsiteY358" fmla="*/ 3121261 h 7718664"/>
              <a:gd name="connsiteX359" fmla="*/ 295296 w 7777150"/>
              <a:gd name="connsiteY359" fmla="*/ 2957495 h 7718664"/>
              <a:gd name="connsiteX360" fmla="*/ 302755 w 7777150"/>
              <a:gd name="connsiteY360" fmla="*/ 2959983 h 7718664"/>
              <a:gd name="connsiteX361" fmla="*/ 303402 w 7777150"/>
              <a:gd name="connsiteY361" fmla="*/ 2957217 h 7718664"/>
              <a:gd name="connsiteX362" fmla="*/ 295299 w 7777150"/>
              <a:gd name="connsiteY362" fmla="*/ 2954516 h 7718664"/>
              <a:gd name="connsiteX363" fmla="*/ 336986 w 7777150"/>
              <a:gd name="connsiteY363" fmla="*/ 2775860 h 7718664"/>
              <a:gd name="connsiteX364" fmla="*/ 375693 w 7777150"/>
              <a:gd name="connsiteY364" fmla="*/ 2653777 h 7718664"/>
              <a:gd name="connsiteX365" fmla="*/ 417188 w 7777150"/>
              <a:gd name="connsiteY365" fmla="*/ 2532257 h 7718664"/>
              <a:gd name="connsiteX366" fmla="*/ 414403 w 7777150"/>
              <a:gd name="connsiteY366" fmla="*/ 2531698 h 7718664"/>
              <a:gd name="connsiteX367" fmla="*/ 420358 w 7777150"/>
              <a:gd name="connsiteY367" fmla="*/ 2457259 h 7718664"/>
              <a:gd name="connsiteX368" fmla="*/ 453110 w 7777150"/>
              <a:gd name="connsiteY368" fmla="*/ 2317311 h 7718664"/>
              <a:gd name="connsiteX369" fmla="*/ 476931 w 7777150"/>
              <a:gd name="connsiteY369" fmla="*/ 2275625 h 7718664"/>
              <a:gd name="connsiteX370" fmla="*/ 477731 w 7777150"/>
              <a:gd name="connsiteY370" fmla="*/ 2273449 h 7718664"/>
              <a:gd name="connsiteX371" fmla="*/ 509686 w 7777150"/>
              <a:gd name="connsiteY371" fmla="*/ 2186297 h 7718664"/>
              <a:gd name="connsiteX372" fmla="*/ 607945 w 7777150"/>
              <a:gd name="connsiteY372" fmla="*/ 2031462 h 7718664"/>
              <a:gd name="connsiteX373" fmla="*/ 697273 w 7777150"/>
              <a:gd name="connsiteY373" fmla="*/ 1864717 h 7718664"/>
              <a:gd name="connsiteX374" fmla="*/ 744914 w 7777150"/>
              <a:gd name="connsiteY374" fmla="*/ 1784323 h 7718664"/>
              <a:gd name="connsiteX375" fmla="*/ 792556 w 7777150"/>
              <a:gd name="connsiteY375" fmla="*/ 1697972 h 7718664"/>
              <a:gd name="connsiteX376" fmla="*/ 896773 w 7777150"/>
              <a:gd name="connsiteY376" fmla="*/ 1555047 h 7718664"/>
              <a:gd name="connsiteX377" fmla="*/ 1138702 w 7777150"/>
              <a:gd name="connsiteY377" fmla="*/ 1239423 h 7718664"/>
              <a:gd name="connsiteX378" fmla="*/ 1257734 w 7777150"/>
              <a:gd name="connsiteY378" fmla="*/ 1106840 h 7718664"/>
              <a:gd name="connsiteX379" fmla="*/ 1346684 w 7777150"/>
              <a:gd name="connsiteY379" fmla="*/ 1083006 h 7718664"/>
              <a:gd name="connsiteX380" fmla="*/ 1309169 w 7777150"/>
              <a:gd name="connsiteY380" fmla="*/ 1125903 h 7718664"/>
              <a:gd name="connsiteX381" fmla="*/ 1218353 w 7777150"/>
              <a:gd name="connsiteY381" fmla="*/ 1236446 h 7718664"/>
              <a:gd name="connsiteX382" fmla="*/ 1167733 w 7777150"/>
              <a:gd name="connsiteY382" fmla="*/ 1295998 h 7718664"/>
              <a:gd name="connsiteX383" fmla="*/ 1117115 w 7777150"/>
              <a:gd name="connsiteY383" fmla="*/ 1358526 h 7718664"/>
              <a:gd name="connsiteX384" fmla="*/ 893284 w 7777150"/>
              <a:gd name="connsiteY384" fmla="*/ 1605921 h 7718664"/>
              <a:gd name="connsiteX385" fmla="*/ 1120091 w 7777150"/>
              <a:gd name="connsiteY385" fmla="*/ 1355550 h 7718664"/>
              <a:gd name="connsiteX386" fmla="*/ 1170708 w 7777150"/>
              <a:gd name="connsiteY386" fmla="*/ 1293019 h 7718664"/>
              <a:gd name="connsiteX387" fmla="*/ 1221329 w 7777150"/>
              <a:gd name="connsiteY387" fmla="*/ 1233467 h 7718664"/>
              <a:gd name="connsiteX388" fmla="*/ 1312145 w 7777150"/>
              <a:gd name="connsiteY388" fmla="*/ 1124040 h 7718664"/>
              <a:gd name="connsiteX389" fmla="*/ 1347941 w 7777150"/>
              <a:gd name="connsiteY389" fmla="*/ 1082669 h 7718664"/>
              <a:gd name="connsiteX390" fmla="*/ 5198604 w 7777150"/>
              <a:gd name="connsiteY390" fmla="*/ 50887 h 7718664"/>
              <a:gd name="connsiteX391" fmla="*/ 5220239 w 7777150"/>
              <a:gd name="connsiteY391" fmla="*/ 57319 h 7718664"/>
              <a:gd name="connsiteX392" fmla="*/ 5273835 w 7777150"/>
              <a:gd name="connsiteY392" fmla="*/ 72206 h 7718664"/>
              <a:gd name="connsiteX393" fmla="*/ 5327432 w 7777150"/>
              <a:gd name="connsiteY393" fmla="*/ 90071 h 7718664"/>
              <a:gd name="connsiteX394" fmla="*/ 5328122 w 7777150"/>
              <a:gd name="connsiteY394" fmla="*/ 90703 h 7718664"/>
              <a:gd name="connsiteX395" fmla="*/ 5366558 w 7777150"/>
              <a:gd name="connsiteY395" fmla="*/ 97330 h 7718664"/>
              <a:gd name="connsiteX396" fmla="*/ 5459700 w 7777150"/>
              <a:gd name="connsiteY396" fmla="*/ 131942 h 7718664"/>
              <a:gd name="connsiteX397" fmla="*/ 5472710 w 7777150"/>
              <a:gd name="connsiteY397" fmla="*/ 151655 h 7718664"/>
              <a:gd name="connsiteX398" fmla="*/ 5476311 w 7777150"/>
              <a:gd name="connsiteY398" fmla="*/ 152602 h 7718664"/>
              <a:gd name="connsiteX399" fmla="*/ 5559684 w 7777150"/>
              <a:gd name="connsiteY399" fmla="*/ 185354 h 7718664"/>
              <a:gd name="connsiteX400" fmla="*/ 5631147 w 7777150"/>
              <a:gd name="connsiteY400" fmla="*/ 215130 h 7718664"/>
              <a:gd name="connsiteX401" fmla="*/ 5702608 w 7777150"/>
              <a:gd name="connsiteY401" fmla="*/ 247885 h 7718664"/>
              <a:gd name="connsiteX402" fmla="*/ 5756205 w 7777150"/>
              <a:gd name="connsiteY402" fmla="*/ 277661 h 7718664"/>
              <a:gd name="connsiteX403" fmla="*/ 5791937 w 7777150"/>
              <a:gd name="connsiteY403" fmla="*/ 295527 h 7718664"/>
              <a:gd name="connsiteX404" fmla="*/ 5830644 w 7777150"/>
              <a:gd name="connsiteY404" fmla="*/ 316368 h 7718664"/>
              <a:gd name="connsiteX405" fmla="*/ 5961658 w 7777150"/>
              <a:gd name="connsiteY405" fmla="*/ 390810 h 7718664"/>
              <a:gd name="connsiteX406" fmla="*/ 6128403 w 7777150"/>
              <a:gd name="connsiteY406" fmla="*/ 498003 h 7718664"/>
              <a:gd name="connsiteX407" fmla="*/ 6214755 w 7777150"/>
              <a:gd name="connsiteY407" fmla="*/ 557555 h 7718664"/>
              <a:gd name="connsiteX408" fmla="*/ 6217256 w 7777150"/>
              <a:gd name="connsiteY408" fmla="*/ 559340 h 7718664"/>
              <a:gd name="connsiteX409" fmla="*/ 6261383 w 7777150"/>
              <a:gd name="connsiteY409" fmla="*/ 586149 h 7718664"/>
              <a:gd name="connsiteX410" fmla="*/ 6417221 w 7777150"/>
              <a:gd name="connsiteY410" fmla="*/ 698379 h 7718664"/>
              <a:gd name="connsiteX411" fmla="*/ 7635473 w 7777150"/>
              <a:gd name="connsiteY411" fmla="*/ 5244954 h 7718664"/>
              <a:gd name="connsiteX412" fmla="*/ 7555824 w 7777150"/>
              <a:gd name="connsiteY412" fmla="*/ 5419713 h 7718664"/>
              <a:gd name="connsiteX413" fmla="*/ 7459513 w 7777150"/>
              <a:gd name="connsiteY413" fmla="*/ 5603611 h 7718664"/>
              <a:gd name="connsiteX414" fmla="*/ 7432760 w 7777150"/>
              <a:gd name="connsiteY414" fmla="*/ 5645910 h 7718664"/>
              <a:gd name="connsiteX415" fmla="*/ 7432588 w 7777150"/>
              <a:gd name="connsiteY415" fmla="*/ 5646260 h 7718664"/>
              <a:gd name="connsiteX416" fmla="*/ 7370057 w 7777150"/>
              <a:gd name="connsiteY416" fmla="*/ 5753453 h 7718664"/>
              <a:gd name="connsiteX417" fmla="*/ 7307530 w 7777150"/>
              <a:gd name="connsiteY417" fmla="*/ 5869581 h 7718664"/>
              <a:gd name="connsiteX418" fmla="*/ 7236067 w 7777150"/>
              <a:gd name="connsiteY418" fmla="*/ 5958909 h 7718664"/>
              <a:gd name="connsiteX419" fmla="*/ 7176515 w 7777150"/>
              <a:gd name="connsiteY419" fmla="*/ 6060147 h 7718664"/>
              <a:gd name="connsiteX420" fmla="*/ 6825159 w 7777150"/>
              <a:gd name="connsiteY420" fmla="*/ 6456166 h 7718664"/>
              <a:gd name="connsiteX421" fmla="*/ 6709032 w 7777150"/>
              <a:gd name="connsiteY421" fmla="*/ 6554427 h 7718664"/>
              <a:gd name="connsiteX422" fmla="*/ 6697890 w 7777150"/>
              <a:gd name="connsiteY422" fmla="*/ 6562899 h 7718664"/>
              <a:gd name="connsiteX423" fmla="*/ 6693086 w 7777150"/>
              <a:gd name="connsiteY423" fmla="*/ 6567763 h 7718664"/>
              <a:gd name="connsiteX424" fmla="*/ 6644525 w 7777150"/>
              <a:gd name="connsiteY424" fmla="*/ 6607349 h 7718664"/>
              <a:gd name="connsiteX425" fmla="*/ 6604818 w 7777150"/>
              <a:gd name="connsiteY425" fmla="*/ 6652687 h 7718664"/>
              <a:gd name="connsiteX426" fmla="*/ 6458914 w 7777150"/>
              <a:gd name="connsiteY426" fmla="*/ 6762859 h 7718664"/>
              <a:gd name="connsiteX427" fmla="*/ 6436053 w 7777150"/>
              <a:gd name="connsiteY427" fmla="*/ 6777302 h 7718664"/>
              <a:gd name="connsiteX428" fmla="*/ 6373957 w 7777150"/>
              <a:gd name="connsiteY428" fmla="*/ 6827922 h 7718664"/>
              <a:gd name="connsiteX429" fmla="*/ 6364991 w 7777150"/>
              <a:gd name="connsiteY429" fmla="*/ 6833746 h 7718664"/>
              <a:gd name="connsiteX430" fmla="*/ 6358255 w 7777150"/>
              <a:gd name="connsiteY430" fmla="*/ 6840083 h 7718664"/>
              <a:gd name="connsiteX431" fmla="*/ 3387117 w 7777150"/>
              <a:gd name="connsiteY431" fmla="*/ 7636198 h 7718664"/>
              <a:gd name="connsiteX432" fmla="*/ 3347331 w 7777150"/>
              <a:gd name="connsiteY432" fmla="*/ 7629337 h 7718664"/>
              <a:gd name="connsiteX433" fmla="*/ 3266937 w 7777150"/>
              <a:gd name="connsiteY433" fmla="*/ 7614450 h 7718664"/>
              <a:gd name="connsiteX434" fmla="*/ 2942378 w 7777150"/>
              <a:gd name="connsiteY434" fmla="*/ 7531078 h 7718664"/>
              <a:gd name="connsiteX435" fmla="*/ 2778612 w 7777150"/>
              <a:gd name="connsiteY435" fmla="*/ 7483437 h 7718664"/>
              <a:gd name="connsiteX436" fmla="*/ 2730970 w 7777150"/>
              <a:gd name="connsiteY436" fmla="*/ 7441750 h 7718664"/>
              <a:gd name="connsiteX437" fmla="*/ 2620798 w 7777150"/>
              <a:gd name="connsiteY437" fmla="*/ 7420906 h 7718664"/>
              <a:gd name="connsiteX438" fmla="*/ 2457032 w 7777150"/>
              <a:gd name="connsiteY438" fmla="*/ 7337533 h 7718664"/>
              <a:gd name="connsiteX439" fmla="*/ 2409390 w 7777150"/>
              <a:gd name="connsiteY439" fmla="*/ 7340512 h 7718664"/>
              <a:gd name="connsiteX440" fmla="*/ 2239666 w 7777150"/>
              <a:gd name="connsiteY440" fmla="*/ 7254160 h 7718664"/>
              <a:gd name="connsiteX441" fmla="*/ 2209890 w 7777150"/>
              <a:gd name="connsiteY441" fmla="*/ 7200563 h 7718664"/>
              <a:gd name="connsiteX442" fmla="*/ 2215845 w 7777150"/>
              <a:gd name="connsiteY442" fmla="*/ 7197588 h 7718664"/>
              <a:gd name="connsiteX443" fmla="*/ 2320063 w 7777150"/>
              <a:gd name="connsiteY443" fmla="*/ 7254160 h 7718664"/>
              <a:gd name="connsiteX444" fmla="*/ 2424277 w 7777150"/>
              <a:gd name="connsiteY444" fmla="*/ 7310736 h 7718664"/>
              <a:gd name="connsiteX445" fmla="*/ 2454053 w 7777150"/>
              <a:gd name="connsiteY445" fmla="*/ 7292870 h 7718664"/>
              <a:gd name="connsiteX446" fmla="*/ 2331973 w 7777150"/>
              <a:gd name="connsiteY446" fmla="*/ 7212474 h 7718664"/>
              <a:gd name="connsiteX447" fmla="*/ 2230735 w 7777150"/>
              <a:gd name="connsiteY447" fmla="*/ 7167811 h 7718664"/>
              <a:gd name="connsiteX448" fmla="*/ 2090786 w 7777150"/>
              <a:gd name="connsiteY448" fmla="*/ 7087415 h 7718664"/>
              <a:gd name="connsiteX449" fmla="*/ 1971682 w 7777150"/>
              <a:gd name="connsiteY449" fmla="*/ 7009998 h 7718664"/>
              <a:gd name="connsiteX450" fmla="*/ 1784096 w 7777150"/>
              <a:gd name="connsiteY450" fmla="*/ 6929604 h 7718664"/>
              <a:gd name="connsiteX451" fmla="*/ 1712634 w 7777150"/>
              <a:gd name="connsiteY451" fmla="*/ 6870053 h 7718664"/>
              <a:gd name="connsiteX452" fmla="*/ 1727520 w 7777150"/>
              <a:gd name="connsiteY452" fmla="*/ 6864097 h 7718664"/>
              <a:gd name="connsiteX453" fmla="*/ 1798982 w 7777150"/>
              <a:gd name="connsiteY453" fmla="*/ 6884939 h 7718664"/>
              <a:gd name="connsiteX454" fmla="*/ 1650103 w 7777150"/>
              <a:gd name="connsiteY454" fmla="*/ 6730104 h 7718664"/>
              <a:gd name="connsiteX455" fmla="*/ 1566730 w 7777150"/>
              <a:gd name="connsiteY455" fmla="*/ 6661621 h 7718664"/>
              <a:gd name="connsiteX456" fmla="*/ 1489312 w 7777150"/>
              <a:gd name="connsiteY456" fmla="*/ 6593135 h 7718664"/>
              <a:gd name="connsiteX457" fmla="*/ 1391053 w 7777150"/>
              <a:gd name="connsiteY457" fmla="*/ 6512741 h 7718664"/>
              <a:gd name="connsiteX458" fmla="*/ 1248129 w 7777150"/>
              <a:gd name="connsiteY458" fmla="*/ 6354927 h 7718664"/>
              <a:gd name="connsiteX459" fmla="*/ 1238322 w 7777150"/>
              <a:gd name="connsiteY459" fmla="*/ 6324279 h 7718664"/>
              <a:gd name="connsiteX460" fmla="*/ 1209418 w 7777150"/>
              <a:gd name="connsiteY460" fmla="*/ 6295375 h 7718664"/>
              <a:gd name="connsiteX461" fmla="*/ 1111160 w 7777150"/>
              <a:gd name="connsiteY461" fmla="*/ 6188182 h 7718664"/>
              <a:gd name="connsiteX462" fmla="*/ 1099249 w 7777150"/>
              <a:gd name="connsiteY462" fmla="*/ 6134585 h 7718664"/>
              <a:gd name="connsiteX463" fmla="*/ 1060539 w 7777150"/>
              <a:gd name="connsiteY463" fmla="*/ 6080988 h 7718664"/>
              <a:gd name="connsiteX464" fmla="*/ 1055928 w 7777150"/>
              <a:gd name="connsiteY464" fmla="*/ 6073758 h 7718664"/>
              <a:gd name="connsiteX465" fmla="*/ 1009918 w 7777150"/>
              <a:gd name="connsiteY465" fmla="*/ 6042278 h 7718664"/>
              <a:gd name="connsiteX466" fmla="*/ 920590 w 7777150"/>
              <a:gd name="connsiteY466" fmla="*/ 5914243 h 7718664"/>
              <a:gd name="connsiteX467" fmla="*/ 869973 w 7777150"/>
              <a:gd name="connsiteY467" fmla="*/ 5795139 h 7718664"/>
              <a:gd name="connsiteX468" fmla="*/ 864018 w 7777150"/>
              <a:gd name="connsiteY468" fmla="*/ 5795140 h 7718664"/>
              <a:gd name="connsiteX469" fmla="*/ 795535 w 7777150"/>
              <a:gd name="connsiteY469" fmla="*/ 5664126 h 7718664"/>
              <a:gd name="connsiteX470" fmla="*/ 730028 w 7777150"/>
              <a:gd name="connsiteY470" fmla="*/ 5533111 h 7718664"/>
              <a:gd name="connsiteX471" fmla="*/ 661541 w 7777150"/>
              <a:gd name="connsiteY471" fmla="*/ 5381255 h 7718664"/>
              <a:gd name="connsiteX472" fmla="*/ 599014 w 7777150"/>
              <a:gd name="connsiteY472" fmla="*/ 5226421 h 7718664"/>
              <a:gd name="connsiteX473" fmla="*/ 661541 w 7777150"/>
              <a:gd name="connsiteY473" fmla="*/ 5330635 h 7718664"/>
              <a:gd name="connsiteX474" fmla="*/ 724073 w 7777150"/>
              <a:gd name="connsiteY474" fmla="*/ 5461649 h 7718664"/>
              <a:gd name="connsiteX475" fmla="*/ 744914 w 7777150"/>
              <a:gd name="connsiteY475" fmla="*/ 5533112 h 7718664"/>
              <a:gd name="connsiteX476" fmla="*/ 753530 w 7777150"/>
              <a:gd name="connsiteY476" fmla="*/ 5545744 h 7718664"/>
              <a:gd name="connsiteX477" fmla="*/ 742926 w 7777150"/>
              <a:gd name="connsiteY477" fmla="*/ 5490615 h 7718664"/>
              <a:gd name="connsiteX478" fmla="*/ 715276 w 7777150"/>
              <a:gd name="connsiteY478" fmla="*/ 5440433 h 7718664"/>
              <a:gd name="connsiteX479" fmla="*/ 670266 w 7777150"/>
              <a:gd name="connsiteY479" fmla="*/ 5339222 h 7718664"/>
              <a:gd name="connsiteX480" fmla="*/ 616876 w 7777150"/>
              <a:gd name="connsiteY480" fmla="*/ 5250239 h 7718664"/>
              <a:gd name="connsiteX481" fmla="*/ 551369 w 7777150"/>
              <a:gd name="connsiteY481" fmla="*/ 5071583 h 7718664"/>
              <a:gd name="connsiteX482" fmla="*/ 495246 w 7777150"/>
              <a:gd name="connsiteY482" fmla="*/ 4888441 h 7718664"/>
              <a:gd name="connsiteX483" fmla="*/ 476818 w 7777150"/>
              <a:gd name="connsiteY483" fmla="*/ 4835054 h 7718664"/>
              <a:gd name="connsiteX484" fmla="*/ 396553 w 7777150"/>
              <a:gd name="connsiteY484" fmla="*/ 4514668 h 7718664"/>
              <a:gd name="connsiteX485" fmla="*/ 361056 w 7777150"/>
              <a:gd name="connsiteY485" fmla="*/ 4282085 h 7718664"/>
              <a:gd name="connsiteX486" fmla="*/ 360803 w 7777150"/>
              <a:gd name="connsiteY486" fmla="*/ 4288478 h 7718664"/>
              <a:gd name="connsiteX487" fmla="*/ 363782 w 7777150"/>
              <a:gd name="connsiteY487" fmla="*/ 4336119 h 7718664"/>
              <a:gd name="connsiteX488" fmla="*/ 378669 w 7777150"/>
              <a:gd name="connsiteY488" fmla="*/ 4446292 h 7718664"/>
              <a:gd name="connsiteX489" fmla="*/ 396534 w 7777150"/>
              <a:gd name="connsiteY489" fmla="*/ 4559440 h 7718664"/>
              <a:gd name="connsiteX490" fmla="*/ 366758 w 7777150"/>
              <a:gd name="connsiteY490" fmla="*/ 4461178 h 7718664"/>
              <a:gd name="connsiteX491" fmla="*/ 345917 w 7777150"/>
              <a:gd name="connsiteY491" fmla="*/ 4336119 h 7718664"/>
              <a:gd name="connsiteX492" fmla="*/ 322096 w 7777150"/>
              <a:gd name="connsiteY492" fmla="*/ 4336119 h 7718664"/>
              <a:gd name="connsiteX493" fmla="*/ 307206 w 7777150"/>
              <a:gd name="connsiteY493" fmla="*/ 4222971 h 7718664"/>
              <a:gd name="connsiteX494" fmla="*/ 286365 w 7777150"/>
              <a:gd name="connsiteY494" fmla="*/ 4151508 h 7718664"/>
              <a:gd name="connsiteX495" fmla="*/ 268499 w 7777150"/>
              <a:gd name="connsiteY495" fmla="*/ 4083025 h 7718664"/>
              <a:gd name="connsiteX496" fmla="*/ 217878 w 7777150"/>
              <a:gd name="connsiteY496" fmla="*/ 4029428 h 7718664"/>
              <a:gd name="connsiteX497" fmla="*/ 202992 w 7777150"/>
              <a:gd name="connsiteY497" fmla="*/ 4029429 h 7718664"/>
              <a:gd name="connsiteX498" fmla="*/ 188103 w 7777150"/>
              <a:gd name="connsiteY498" fmla="*/ 3954987 h 7718664"/>
              <a:gd name="connsiteX499" fmla="*/ 182148 w 7777150"/>
              <a:gd name="connsiteY499" fmla="*/ 3859704 h 7718664"/>
              <a:gd name="connsiteX500" fmla="*/ 194058 w 7777150"/>
              <a:gd name="connsiteY500" fmla="*/ 3725714 h 7718664"/>
              <a:gd name="connsiteX501" fmla="*/ 200013 w 7777150"/>
              <a:gd name="connsiteY501" fmla="*/ 3678073 h 7718664"/>
              <a:gd name="connsiteX502" fmla="*/ 210154 w 7777150"/>
              <a:gd name="connsiteY502" fmla="*/ 3645396 h 7718664"/>
              <a:gd name="connsiteX503" fmla="*/ 205224 w 7777150"/>
              <a:gd name="connsiteY503" fmla="*/ 3570879 h 7718664"/>
              <a:gd name="connsiteX504" fmla="*/ 211924 w 7777150"/>
              <a:gd name="connsiteY504" fmla="*/ 3460707 h 7718664"/>
              <a:gd name="connsiteX505" fmla="*/ 223834 w 7777150"/>
              <a:gd name="connsiteY505" fmla="*/ 3438377 h 7718664"/>
              <a:gd name="connsiteX506" fmla="*/ 223834 w 7777150"/>
              <a:gd name="connsiteY506" fmla="*/ 3424976 h 7718664"/>
              <a:gd name="connsiteX507" fmla="*/ 200013 w 7777150"/>
              <a:gd name="connsiteY507" fmla="*/ 3469641 h 7718664"/>
              <a:gd name="connsiteX508" fmla="*/ 179171 w 7777150"/>
              <a:gd name="connsiteY508" fmla="*/ 3439865 h 7718664"/>
              <a:gd name="connsiteX509" fmla="*/ 140461 w 7777150"/>
              <a:gd name="connsiteY509" fmla="*/ 3386268 h 7718664"/>
              <a:gd name="connsiteX510" fmla="*/ 133390 w 7777150"/>
              <a:gd name="connsiteY510" fmla="*/ 3343838 h 7718664"/>
              <a:gd name="connsiteX511" fmla="*/ 131530 w 7777150"/>
              <a:gd name="connsiteY511" fmla="*/ 3347558 h 7718664"/>
              <a:gd name="connsiteX512" fmla="*/ 119620 w 7777150"/>
              <a:gd name="connsiteY512" fmla="*/ 3466662 h 7718664"/>
              <a:gd name="connsiteX513" fmla="*/ 110685 w 7777150"/>
              <a:gd name="connsiteY513" fmla="*/ 3585766 h 7718664"/>
              <a:gd name="connsiteX514" fmla="*/ 101754 w 7777150"/>
              <a:gd name="connsiteY514" fmla="*/ 3678073 h 7718664"/>
              <a:gd name="connsiteX515" fmla="*/ 101754 w 7777150"/>
              <a:gd name="connsiteY515" fmla="*/ 3868635 h 7718664"/>
              <a:gd name="connsiteX516" fmla="*/ 104730 w 7777150"/>
              <a:gd name="connsiteY516" fmla="*/ 3966898 h 7718664"/>
              <a:gd name="connsiteX517" fmla="*/ 110685 w 7777150"/>
              <a:gd name="connsiteY517" fmla="*/ 4065157 h 7718664"/>
              <a:gd name="connsiteX518" fmla="*/ 83888 w 7777150"/>
              <a:gd name="connsiteY518" fmla="*/ 4157464 h 7718664"/>
              <a:gd name="connsiteX519" fmla="*/ 77933 w 7777150"/>
              <a:gd name="connsiteY519" fmla="*/ 4157464 h 7718664"/>
              <a:gd name="connsiteX520" fmla="*/ 60068 w 7777150"/>
              <a:gd name="connsiteY520" fmla="*/ 3978808 h 7718664"/>
              <a:gd name="connsiteX521" fmla="*/ 60068 w 7777150"/>
              <a:gd name="connsiteY521" fmla="*/ 3794197 h 7718664"/>
              <a:gd name="connsiteX522" fmla="*/ 74954 w 7777150"/>
              <a:gd name="connsiteY522" fmla="*/ 3651272 h 7718664"/>
              <a:gd name="connsiteX523" fmla="*/ 101742 w 7777150"/>
              <a:gd name="connsiteY523" fmla="*/ 3678057 h 7718664"/>
              <a:gd name="connsiteX524" fmla="*/ 77933 w 7777150"/>
              <a:gd name="connsiteY524" fmla="*/ 3648296 h 7718664"/>
              <a:gd name="connsiteX525" fmla="*/ 71978 w 7777150"/>
              <a:gd name="connsiteY525" fmla="*/ 3541103 h 7718664"/>
              <a:gd name="connsiteX526" fmla="*/ 77933 w 7777150"/>
              <a:gd name="connsiteY526" fmla="*/ 3377334 h 7718664"/>
              <a:gd name="connsiteX527" fmla="*/ 80909 w 7777150"/>
              <a:gd name="connsiteY527" fmla="*/ 3332672 h 7718664"/>
              <a:gd name="connsiteX528" fmla="*/ 89844 w 7777150"/>
              <a:gd name="connsiteY528" fmla="*/ 3258230 h 7718664"/>
              <a:gd name="connsiteX529" fmla="*/ 125575 w 7777150"/>
              <a:gd name="connsiteY529" fmla="*/ 3124240 h 7718664"/>
              <a:gd name="connsiteX530" fmla="*/ 143378 w 7777150"/>
              <a:gd name="connsiteY530" fmla="*/ 3035228 h 7718664"/>
              <a:gd name="connsiteX531" fmla="*/ 137485 w 7777150"/>
              <a:gd name="connsiteY531" fmla="*/ 3014068 h 7718664"/>
              <a:gd name="connsiteX532" fmla="*/ 116640 w 7777150"/>
              <a:gd name="connsiteY532" fmla="*/ 3133172 h 7718664"/>
              <a:gd name="connsiteX533" fmla="*/ 80910 w 7777150"/>
              <a:gd name="connsiteY533" fmla="*/ 3267165 h 7718664"/>
              <a:gd name="connsiteX534" fmla="*/ 71978 w 7777150"/>
              <a:gd name="connsiteY534" fmla="*/ 3341603 h 7718664"/>
              <a:gd name="connsiteX535" fmla="*/ 68999 w 7777150"/>
              <a:gd name="connsiteY535" fmla="*/ 3386268 h 7718664"/>
              <a:gd name="connsiteX536" fmla="*/ 63044 w 7777150"/>
              <a:gd name="connsiteY536" fmla="*/ 3550035 h 7718664"/>
              <a:gd name="connsiteX537" fmla="*/ 68999 w 7777150"/>
              <a:gd name="connsiteY537" fmla="*/ 3657228 h 7718664"/>
              <a:gd name="connsiteX538" fmla="*/ 54113 w 7777150"/>
              <a:gd name="connsiteY538" fmla="*/ 3800152 h 7718664"/>
              <a:gd name="connsiteX539" fmla="*/ 54112 w 7777150"/>
              <a:gd name="connsiteY539" fmla="*/ 3984763 h 7718664"/>
              <a:gd name="connsiteX540" fmla="*/ 71978 w 7777150"/>
              <a:gd name="connsiteY540" fmla="*/ 4163419 h 7718664"/>
              <a:gd name="connsiteX541" fmla="*/ 77933 w 7777150"/>
              <a:gd name="connsiteY541" fmla="*/ 4163419 h 7718664"/>
              <a:gd name="connsiteX542" fmla="*/ 116640 w 7777150"/>
              <a:gd name="connsiteY542" fmla="*/ 4333143 h 7718664"/>
              <a:gd name="connsiteX543" fmla="*/ 137485 w 7777150"/>
              <a:gd name="connsiteY543" fmla="*/ 4473088 h 7718664"/>
              <a:gd name="connsiteX544" fmla="*/ 182148 w 7777150"/>
              <a:gd name="connsiteY544" fmla="*/ 4616013 h 7718664"/>
              <a:gd name="connsiteX545" fmla="*/ 252494 w 7777150"/>
              <a:gd name="connsiteY545" fmla="*/ 4923357 h 7718664"/>
              <a:gd name="connsiteX546" fmla="*/ 258633 w 7777150"/>
              <a:gd name="connsiteY546" fmla="*/ 4982258 h 7718664"/>
              <a:gd name="connsiteX547" fmla="*/ 271478 w 7777150"/>
              <a:gd name="connsiteY547" fmla="*/ 4982258 h 7718664"/>
              <a:gd name="connsiteX548" fmla="*/ 336985 w 7777150"/>
              <a:gd name="connsiteY548" fmla="*/ 5140069 h 7718664"/>
              <a:gd name="connsiteX549" fmla="*/ 360806 w 7777150"/>
              <a:gd name="connsiteY549" fmla="*/ 5220465 h 7718664"/>
              <a:gd name="connsiteX550" fmla="*/ 316141 w 7777150"/>
              <a:gd name="connsiteY550" fmla="*/ 5151980 h 7718664"/>
              <a:gd name="connsiteX551" fmla="*/ 268499 w 7777150"/>
              <a:gd name="connsiteY551" fmla="*/ 5044786 h 7718664"/>
              <a:gd name="connsiteX552" fmla="*/ 265523 w 7777150"/>
              <a:gd name="connsiteY552" fmla="*/ 5074562 h 7718664"/>
              <a:gd name="connsiteX553" fmla="*/ 239617 w 7777150"/>
              <a:gd name="connsiteY553" fmla="*/ 4994260 h 7718664"/>
              <a:gd name="connsiteX554" fmla="*/ 220858 w 7777150"/>
              <a:gd name="connsiteY554" fmla="*/ 4997144 h 7718664"/>
              <a:gd name="connsiteX555" fmla="*/ 200013 w 7777150"/>
              <a:gd name="connsiteY555" fmla="*/ 4928662 h 7718664"/>
              <a:gd name="connsiteX556" fmla="*/ 128551 w 7777150"/>
              <a:gd name="connsiteY556" fmla="*/ 4764892 h 7718664"/>
              <a:gd name="connsiteX557" fmla="*/ 83889 w 7777150"/>
              <a:gd name="connsiteY557" fmla="*/ 4618992 h 7718664"/>
              <a:gd name="connsiteX558" fmla="*/ 80909 w 7777150"/>
              <a:gd name="connsiteY558" fmla="*/ 4496909 h 7718664"/>
              <a:gd name="connsiteX559" fmla="*/ 60068 w 7777150"/>
              <a:gd name="connsiteY559" fmla="*/ 4353985 h 7718664"/>
              <a:gd name="connsiteX560" fmla="*/ 45178 w 7777150"/>
              <a:gd name="connsiteY560" fmla="*/ 4211060 h 7718664"/>
              <a:gd name="connsiteX561" fmla="*/ 12426 w 7777150"/>
              <a:gd name="connsiteY561" fmla="*/ 4106846 h 7718664"/>
              <a:gd name="connsiteX562" fmla="*/ 33268 w 7777150"/>
              <a:gd name="connsiteY562" fmla="*/ 3553014 h 7718664"/>
              <a:gd name="connsiteX563" fmla="*/ 54112 w 7777150"/>
              <a:gd name="connsiteY563" fmla="*/ 3410089 h 7718664"/>
              <a:gd name="connsiteX564" fmla="*/ 36247 w 7777150"/>
              <a:gd name="connsiteY564" fmla="*/ 3332672 h 7718664"/>
              <a:gd name="connsiteX565" fmla="*/ 71978 w 7777150"/>
              <a:gd name="connsiteY565" fmla="*/ 3118285 h 7718664"/>
              <a:gd name="connsiteX566" fmla="*/ 80909 w 7777150"/>
              <a:gd name="connsiteY566" fmla="*/ 3067664 h 7718664"/>
              <a:gd name="connsiteX567" fmla="*/ 104730 w 7777150"/>
              <a:gd name="connsiteY567" fmla="*/ 2894964 h 7718664"/>
              <a:gd name="connsiteX568" fmla="*/ 167261 w 7777150"/>
              <a:gd name="connsiteY568" fmla="*/ 2769905 h 7718664"/>
              <a:gd name="connsiteX569" fmla="*/ 152372 w 7777150"/>
              <a:gd name="connsiteY569" fmla="*/ 2939630 h 7718664"/>
              <a:gd name="connsiteX570" fmla="*/ 167255 w 7777150"/>
              <a:gd name="connsiteY570" fmla="*/ 2910538 h 7718664"/>
              <a:gd name="connsiteX571" fmla="*/ 176192 w 7777150"/>
              <a:gd name="connsiteY571" fmla="*/ 2840995 h 7718664"/>
              <a:gd name="connsiteX572" fmla="*/ 179172 w 7777150"/>
              <a:gd name="connsiteY572" fmla="*/ 2763950 h 7718664"/>
              <a:gd name="connsiteX573" fmla="*/ 205968 w 7777150"/>
              <a:gd name="connsiteY573" fmla="*/ 2665688 h 7718664"/>
              <a:gd name="connsiteX574" fmla="*/ 247655 w 7777150"/>
              <a:gd name="connsiteY574" fmla="*/ 2516808 h 7718664"/>
              <a:gd name="connsiteX575" fmla="*/ 298275 w 7777150"/>
              <a:gd name="connsiteY575" fmla="*/ 2364953 h 7718664"/>
              <a:gd name="connsiteX576" fmla="*/ 302067 w 7777150"/>
              <a:gd name="connsiteY576" fmla="*/ 2360685 h 7718664"/>
              <a:gd name="connsiteX577" fmla="*/ 325075 w 7777150"/>
              <a:gd name="connsiteY577" fmla="*/ 2239894 h 7718664"/>
              <a:gd name="connsiteX578" fmla="*/ 357827 w 7777150"/>
              <a:gd name="connsiteY578" fmla="*/ 2153542 h 7718664"/>
              <a:gd name="connsiteX579" fmla="*/ 396537 w 7777150"/>
              <a:gd name="connsiteY579" fmla="*/ 2082080 h 7718664"/>
              <a:gd name="connsiteX580" fmla="*/ 473955 w 7777150"/>
              <a:gd name="connsiteY580" fmla="*/ 1933200 h 7718664"/>
              <a:gd name="connsiteX581" fmla="*/ 536483 w 7777150"/>
              <a:gd name="connsiteY581" fmla="*/ 1799210 h 7718664"/>
              <a:gd name="connsiteX582" fmla="*/ 625810 w 7777150"/>
              <a:gd name="connsiteY582" fmla="*/ 1626509 h 7718664"/>
              <a:gd name="connsiteX583" fmla="*/ 691317 w 7777150"/>
              <a:gd name="connsiteY583" fmla="*/ 1552068 h 7718664"/>
              <a:gd name="connsiteX584" fmla="*/ 744914 w 7777150"/>
              <a:gd name="connsiteY584" fmla="*/ 1447854 h 7718664"/>
              <a:gd name="connsiteX585" fmla="*/ 789580 w 7777150"/>
              <a:gd name="connsiteY585" fmla="*/ 1382347 h 7718664"/>
              <a:gd name="connsiteX586" fmla="*/ 837221 w 7777150"/>
              <a:gd name="connsiteY586" fmla="*/ 1358526 h 7718664"/>
              <a:gd name="connsiteX587" fmla="*/ 849132 w 7777150"/>
              <a:gd name="connsiteY587" fmla="*/ 1340660 h 7718664"/>
              <a:gd name="connsiteX588" fmla="*/ 896773 w 7777150"/>
              <a:gd name="connsiteY588" fmla="*/ 1245378 h 7718664"/>
              <a:gd name="connsiteX589" fmla="*/ 919989 w 7777150"/>
              <a:gd name="connsiteY589" fmla="*/ 1217322 h 77186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</a:cxnLst>
            <a:rect l="l" t="t" r="r" b="b"/>
            <a:pathLst>
              <a:path w="7777150" h="7718664">
                <a:moveTo>
                  <a:pt x="6564153" y="6753221"/>
                </a:moveTo>
                <a:lnTo>
                  <a:pt x="6563132" y="6753924"/>
                </a:lnTo>
                <a:lnTo>
                  <a:pt x="6563132" y="6754775"/>
                </a:lnTo>
                <a:lnTo>
                  <a:pt x="6567865" y="6755450"/>
                </a:lnTo>
                <a:lnTo>
                  <a:pt x="6569087" y="6753925"/>
                </a:lnTo>
                <a:close/>
                <a:moveTo>
                  <a:pt x="6628482" y="6708774"/>
                </a:moveTo>
                <a:lnTo>
                  <a:pt x="6610901" y="6720920"/>
                </a:lnTo>
                <a:lnTo>
                  <a:pt x="6607794" y="6724148"/>
                </a:lnTo>
                <a:lnTo>
                  <a:pt x="6619848" y="6716434"/>
                </a:lnTo>
                <a:close/>
                <a:moveTo>
                  <a:pt x="6839305" y="6558707"/>
                </a:moveTo>
                <a:lnTo>
                  <a:pt x="6839039" y="6558801"/>
                </a:lnTo>
                <a:lnTo>
                  <a:pt x="6837070" y="6572293"/>
                </a:lnTo>
                <a:cubicBezTo>
                  <a:pt x="6813249" y="6596113"/>
                  <a:pt x="6804315" y="6611000"/>
                  <a:pt x="6789429" y="6625890"/>
                </a:cubicBezTo>
                <a:cubicBezTo>
                  <a:pt x="6777518" y="6640776"/>
                  <a:pt x="6762628" y="6658642"/>
                  <a:pt x="6732852" y="6688418"/>
                </a:cubicBezTo>
                <a:lnTo>
                  <a:pt x="6736263" y="6687633"/>
                </a:lnTo>
                <a:lnTo>
                  <a:pt x="6789429" y="6628865"/>
                </a:lnTo>
                <a:cubicBezTo>
                  <a:pt x="6801339" y="6613980"/>
                  <a:pt x="6813249" y="6599089"/>
                  <a:pt x="6837070" y="6575269"/>
                </a:cubicBezTo>
                <a:cubicBezTo>
                  <a:pt x="6840793" y="6565594"/>
                  <a:pt x="6841353" y="6560383"/>
                  <a:pt x="6839305" y="6558707"/>
                </a:cubicBezTo>
                <a:close/>
                <a:moveTo>
                  <a:pt x="2782054" y="7594165"/>
                </a:moveTo>
                <a:cubicBezTo>
                  <a:pt x="2789033" y="7592490"/>
                  <a:pt x="2799082" y="7592862"/>
                  <a:pt x="2812852" y="7595094"/>
                </a:cubicBezTo>
                <a:cubicBezTo>
                  <a:pt x="2840396" y="7599561"/>
                  <a:pt x="2882826" y="7611472"/>
                  <a:pt x="2945354" y="7629337"/>
                </a:cubicBezTo>
                <a:cubicBezTo>
                  <a:pt x="2963219" y="7632313"/>
                  <a:pt x="2984064" y="7632313"/>
                  <a:pt x="3001930" y="7632313"/>
                </a:cubicBezTo>
                <a:lnTo>
                  <a:pt x="3143116" y="7701578"/>
                </a:lnTo>
                <a:lnTo>
                  <a:pt x="3082549" y="7717806"/>
                </a:lnTo>
                <a:lnTo>
                  <a:pt x="3037661" y="7703779"/>
                </a:lnTo>
                <a:cubicBezTo>
                  <a:pt x="3013840" y="7691865"/>
                  <a:pt x="2987040" y="7679958"/>
                  <a:pt x="2957265" y="7668047"/>
                </a:cubicBezTo>
                <a:cubicBezTo>
                  <a:pt x="2924512" y="7659113"/>
                  <a:pt x="2894737" y="7650182"/>
                  <a:pt x="2864960" y="7638271"/>
                </a:cubicBezTo>
                <a:cubicBezTo>
                  <a:pt x="2832206" y="7626361"/>
                  <a:pt x="2802430" y="7617427"/>
                  <a:pt x="2769678" y="7605516"/>
                </a:cubicBezTo>
                <a:cubicBezTo>
                  <a:pt x="2771167" y="7599561"/>
                  <a:pt x="2775076" y="7595839"/>
                  <a:pt x="2782054" y="7594165"/>
                </a:cubicBezTo>
                <a:close/>
                <a:moveTo>
                  <a:pt x="2608887" y="7429840"/>
                </a:moveTo>
                <a:cubicBezTo>
                  <a:pt x="2647598" y="7438771"/>
                  <a:pt x="2683329" y="7444726"/>
                  <a:pt x="2719060" y="7450682"/>
                </a:cubicBezTo>
                <a:cubicBezTo>
                  <a:pt x="2736926" y="7465571"/>
                  <a:pt x="2751812" y="7477482"/>
                  <a:pt x="2766702" y="7492368"/>
                </a:cubicBezTo>
                <a:cubicBezTo>
                  <a:pt x="2808388" y="7501302"/>
                  <a:pt x="2853050" y="7519168"/>
                  <a:pt x="2930467" y="7540009"/>
                </a:cubicBezTo>
                <a:cubicBezTo>
                  <a:pt x="3049571" y="7584675"/>
                  <a:pt x="3147833" y="7605516"/>
                  <a:pt x="3255027" y="7623382"/>
                </a:cubicBezTo>
                <a:cubicBezTo>
                  <a:pt x="3281824" y="7629337"/>
                  <a:pt x="3308623" y="7632316"/>
                  <a:pt x="3335420" y="7638271"/>
                </a:cubicBezTo>
                <a:lnTo>
                  <a:pt x="3362169" y="7642882"/>
                </a:lnTo>
                <a:lnTo>
                  <a:pt x="3252495" y="7672270"/>
                </a:lnTo>
                <a:lnTo>
                  <a:pt x="3231206" y="7668047"/>
                </a:lnTo>
                <a:cubicBezTo>
                  <a:pt x="3189520" y="7659113"/>
                  <a:pt x="3150809" y="7650181"/>
                  <a:pt x="3115079" y="7644226"/>
                </a:cubicBezTo>
                <a:cubicBezTo>
                  <a:pt x="3079347" y="7635292"/>
                  <a:pt x="3046595" y="7629337"/>
                  <a:pt x="3013840" y="7626361"/>
                </a:cubicBezTo>
                <a:cubicBezTo>
                  <a:pt x="2975133" y="7608496"/>
                  <a:pt x="2933447" y="7590630"/>
                  <a:pt x="2891760" y="7569785"/>
                </a:cubicBezTo>
                <a:cubicBezTo>
                  <a:pt x="2850074" y="7554898"/>
                  <a:pt x="2805409" y="7537033"/>
                  <a:pt x="2739902" y="7513213"/>
                </a:cubicBezTo>
                <a:cubicBezTo>
                  <a:pt x="2686305" y="7492368"/>
                  <a:pt x="2632708" y="7471526"/>
                  <a:pt x="2582091" y="7450681"/>
                </a:cubicBezTo>
                <a:cubicBezTo>
                  <a:pt x="2596977" y="7435795"/>
                  <a:pt x="2602932" y="7432816"/>
                  <a:pt x="2608887" y="7429840"/>
                </a:cubicBezTo>
                <a:close/>
                <a:moveTo>
                  <a:pt x="2305173" y="7420905"/>
                </a:moveTo>
                <a:cubicBezTo>
                  <a:pt x="2462984" y="7477478"/>
                  <a:pt x="2564222" y="7528099"/>
                  <a:pt x="2647595" y="7566806"/>
                </a:cubicBezTo>
                <a:cubicBezTo>
                  <a:pt x="2686305" y="7581695"/>
                  <a:pt x="2727991" y="7593606"/>
                  <a:pt x="2769678" y="7605516"/>
                </a:cubicBezTo>
                <a:cubicBezTo>
                  <a:pt x="2802430" y="7617427"/>
                  <a:pt x="2832205" y="7626358"/>
                  <a:pt x="2861982" y="7638268"/>
                </a:cubicBezTo>
                <a:cubicBezTo>
                  <a:pt x="2891757" y="7650179"/>
                  <a:pt x="2921533" y="7659113"/>
                  <a:pt x="2954288" y="7668044"/>
                </a:cubicBezTo>
                <a:cubicBezTo>
                  <a:pt x="2984064" y="7679954"/>
                  <a:pt x="3010861" y="7691865"/>
                  <a:pt x="3034682" y="7703775"/>
                </a:cubicBezTo>
                <a:cubicBezTo>
                  <a:pt x="3028726" y="7706755"/>
                  <a:pt x="3022772" y="7712710"/>
                  <a:pt x="3016816" y="7718664"/>
                </a:cubicBezTo>
                <a:cubicBezTo>
                  <a:pt x="3001930" y="7715685"/>
                  <a:pt x="2984064" y="7712709"/>
                  <a:pt x="2969175" y="7709731"/>
                </a:cubicBezTo>
                <a:cubicBezTo>
                  <a:pt x="2912602" y="7691865"/>
                  <a:pt x="2856026" y="7668044"/>
                  <a:pt x="2799453" y="7647203"/>
                </a:cubicBezTo>
                <a:lnTo>
                  <a:pt x="2716081" y="7614447"/>
                </a:lnTo>
                <a:cubicBezTo>
                  <a:pt x="2689281" y="7602537"/>
                  <a:pt x="2659505" y="7590627"/>
                  <a:pt x="2632708" y="7578716"/>
                </a:cubicBezTo>
                <a:cubicBezTo>
                  <a:pt x="2593998" y="7566806"/>
                  <a:pt x="2558267" y="7551920"/>
                  <a:pt x="2522536" y="7540009"/>
                </a:cubicBezTo>
                <a:cubicBezTo>
                  <a:pt x="2489784" y="7525120"/>
                  <a:pt x="2457029" y="7513209"/>
                  <a:pt x="2427252" y="7498323"/>
                </a:cubicBezTo>
                <a:cubicBezTo>
                  <a:pt x="2397477" y="7486413"/>
                  <a:pt x="2373656" y="7471523"/>
                  <a:pt x="2352815" y="7459612"/>
                </a:cubicBezTo>
                <a:cubicBezTo>
                  <a:pt x="2331970" y="7444726"/>
                  <a:pt x="2317084" y="7432816"/>
                  <a:pt x="2305173" y="7420905"/>
                </a:cubicBezTo>
                <a:close/>
                <a:moveTo>
                  <a:pt x="2397480" y="7349443"/>
                </a:moveTo>
                <a:cubicBezTo>
                  <a:pt x="2415345" y="7349443"/>
                  <a:pt x="2427256" y="7349443"/>
                  <a:pt x="2445122" y="7346467"/>
                </a:cubicBezTo>
                <a:cubicBezTo>
                  <a:pt x="2501694" y="7376243"/>
                  <a:pt x="2549336" y="7403040"/>
                  <a:pt x="2608887" y="7429840"/>
                </a:cubicBezTo>
                <a:cubicBezTo>
                  <a:pt x="2602932" y="7432816"/>
                  <a:pt x="2596977" y="7435795"/>
                  <a:pt x="2588046" y="7441750"/>
                </a:cubicBezTo>
                <a:cubicBezTo>
                  <a:pt x="2525515" y="7411974"/>
                  <a:pt x="2460008" y="7379219"/>
                  <a:pt x="2397480" y="7349443"/>
                </a:cubicBezTo>
                <a:close/>
                <a:moveTo>
                  <a:pt x="7605289" y="5949975"/>
                </a:moveTo>
                <a:lnTo>
                  <a:pt x="7603779" y="5950622"/>
                </a:lnTo>
                <a:lnTo>
                  <a:pt x="7571259" y="6028673"/>
                </a:lnTo>
                <a:close/>
                <a:moveTo>
                  <a:pt x="7768327" y="5740775"/>
                </a:moveTo>
                <a:lnTo>
                  <a:pt x="7777150" y="5773700"/>
                </a:lnTo>
                <a:lnTo>
                  <a:pt x="7775014" y="5777274"/>
                </a:lnTo>
                <a:cubicBezTo>
                  <a:pt x="7751193" y="5824915"/>
                  <a:pt x="7727372" y="5869581"/>
                  <a:pt x="7706527" y="5905312"/>
                </a:cubicBezTo>
                <a:cubicBezTo>
                  <a:pt x="7682706" y="5941043"/>
                  <a:pt x="7661865" y="5967840"/>
                  <a:pt x="7644000" y="5985706"/>
                </a:cubicBezTo>
                <a:lnTo>
                  <a:pt x="7685686" y="5902333"/>
                </a:lnTo>
                <a:cubicBezTo>
                  <a:pt x="7694617" y="5875536"/>
                  <a:pt x="7709507" y="5848737"/>
                  <a:pt x="7721417" y="5818960"/>
                </a:cubicBezTo>
                <a:cubicBezTo>
                  <a:pt x="7733327" y="5801095"/>
                  <a:pt x="7739283" y="5789184"/>
                  <a:pt x="7748213" y="5774298"/>
                </a:cubicBezTo>
                <a:close/>
                <a:moveTo>
                  <a:pt x="2195719" y="7067587"/>
                </a:moveTo>
                <a:lnTo>
                  <a:pt x="2195748" y="7068434"/>
                </a:lnTo>
                <a:lnTo>
                  <a:pt x="2205804" y="7080606"/>
                </a:lnTo>
                <a:lnTo>
                  <a:pt x="2206911" y="7075504"/>
                </a:lnTo>
                <a:close/>
                <a:moveTo>
                  <a:pt x="1840668" y="7143991"/>
                </a:moveTo>
                <a:cubicBezTo>
                  <a:pt x="1938928" y="7185677"/>
                  <a:pt x="1989548" y="7224384"/>
                  <a:pt x="2043145" y="7257140"/>
                </a:cubicBezTo>
                <a:cubicBezTo>
                  <a:pt x="2055055" y="7272026"/>
                  <a:pt x="2093763" y="7301802"/>
                  <a:pt x="2084831" y="7304781"/>
                </a:cubicBezTo>
                <a:cubicBezTo>
                  <a:pt x="2049100" y="7286915"/>
                  <a:pt x="2016345" y="7272026"/>
                  <a:pt x="1989548" y="7254160"/>
                </a:cubicBezTo>
                <a:cubicBezTo>
                  <a:pt x="1962748" y="7239274"/>
                  <a:pt x="1938927" y="7224384"/>
                  <a:pt x="1918086" y="7209498"/>
                </a:cubicBezTo>
                <a:cubicBezTo>
                  <a:pt x="1879376" y="7182698"/>
                  <a:pt x="1855555" y="7161857"/>
                  <a:pt x="1840668" y="7143991"/>
                </a:cubicBezTo>
                <a:close/>
                <a:moveTo>
                  <a:pt x="7574028" y="5576942"/>
                </a:moveTo>
                <a:lnTo>
                  <a:pt x="7562090" y="5594186"/>
                </a:lnTo>
                <a:lnTo>
                  <a:pt x="7533457" y="5631001"/>
                </a:lnTo>
                <a:lnTo>
                  <a:pt x="7503173" y="5679289"/>
                </a:lnTo>
                <a:lnTo>
                  <a:pt x="7495119" y="5690923"/>
                </a:lnTo>
                <a:cubicBezTo>
                  <a:pt x="7480230" y="5714743"/>
                  <a:pt x="7468320" y="5738564"/>
                  <a:pt x="7456410" y="5762384"/>
                </a:cubicBezTo>
                <a:cubicBezTo>
                  <a:pt x="7441523" y="5786206"/>
                  <a:pt x="7429612" y="5807050"/>
                  <a:pt x="7417702" y="5827891"/>
                </a:cubicBezTo>
                <a:cubicBezTo>
                  <a:pt x="7387926" y="5869578"/>
                  <a:pt x="7358151" y="5911264"/>
                  <a:pt x="7325396" y="5949974"/>
                </a:cubicBezTo>
                <a:lnTo>
                  <a:pt x="7292334" y="6001613"/>
                </a:lnTo>
                <a:lnTo>
                  <a:pt x="7279949" y="6020421"/>
                </a:lnTo>
                <a:lnTo>
                  <a:pt x="7245002" y="6072054"/>
                </a:lnTo>
                <a:cubicBezTo>
                  <a:pt x="7221181" y="6104810"/>
                  <a:pt x="7197361" y="6137561"/>
                  <a:pt x="7173540" y="6170317"/>
                </a:cubicBezTo>
                <a:lnTo>
                  <a:pt x="7167581" y="6173958"/>
                </a:lnTo>
                <a:lnTo>
                  <a:pt x="7162704" y="6181183"/>
                </a:lnTo>
                <a:lnTo>
                  <a:pt x="7170561" y="6176272"/>
                </a:lnTo>
                <a:cubicBezTo>
                  <a:pt x="7194381" y="6143519"/>
                  <a:pt x="7218202" y="6110765"/>
                  <a:pt x="7242022" y="6078013"/>
                </a:cubicBezTo>
                <a:lnTo>
                  <a:pt x="7279949" y="6020421"/>
                </a:lnTo>
                <a:lnTo>
                  <a:pt x="7286316" y="6011014"/>
                </a:lnTo>
                <a:lnTo>
                  <a:pt x="7292334" y="6001613"/>
                </a:lnTo>
                <a:lnTo>
                  <a:pt x="7322420" y="5955930"/>
                </a:lnTo>
                <a:cubicBezTo>
                  <a:pt x="7355171" y="5917222"/>
                  <a:pt x="7384947" y="5875536"/>
                  <a:pt x="7414723" y="5833850"/>
                </a:cubicBezTo>
                <a:cubicBezTo>
                  <a:pt x="7426634" y="5813005"/>
                  <a:pt x="7441523" y="5792164"/>
                  <a:pt x="7453434" y="5768343"/>
                </a:cubicBezTo>
                <a:cubicBezTo>
                  <a:pt x="7465343" y="5744522"/>
                  <a:pt x="7480230" y="5720701"/>
                  <a:pt x="7492141" y="5696881"/>
                </a:cubicBezTo>
                <a:lnTo>
                  <a:pt x="7503173" y="5679289"/>
                </a:lnTo>
                <a:lnTo>
                  <a:pt x="7562090" y="5594186"/>
                </a:lnTo>
                <a:lnTo>
                  <a:pt x="7572537" y="5580753"/>
                </a:lnTo>
                <a:close/>
                <a:moveTo>
                  <a:pt x="7695610" y="5469390"/>
                </a:moveTo>
                <a:lnTo>
                  <a:pt x="7767960" y="5739403"/>
                </a:lnTo>
                <a:lnTo>
                  <a:pt x="7745237" y="5777274"/>
                </a:lnTo>
                <a:cubicBezTo>
                  <a:pt x="7736303" y="5789184"/>
                  <a:pt x="7730348" y="5804071"/>
                  <a:pt x="7718437" y="5821936"/>
                </a:cubicBezTo>
                <a:cubicBezTo>
                  <a:pt x="7706527" y="5851713"/>
                  <a:pt x="7694617" y="5878512"/>
                  <a:pt x="7679730" y="5908288"/>
                </a:cubicBezTo>
                <a:lnTo>
                  <a:pt x="7638044" y="5991660"/>
                </a:lnTo>
                <a:cubicBezTo>
                  <a:pt x="7617199" y="6021437"/>
                  <a:pt x="7596358" y="6054189"/>
                  <a:pt x="7572537" y="6080989"/>
                </a:cubicBezTo>
                <a:cubicBezTo>
                  <a:pt x="7551693" y="6107786"/>
                  <a:pt x="7527872" y="6137561"/>
                  <a:pt x="7507030" y="6164361"/>
                </a:cubicBezTo>
                <a:lnTo>
                  <a:pt x="7509759" y="6158741"/>
                </a:lnTo>
                <a:lnTo>
                  <a:pt x="7435565" y="6259644"/>
                </a:lnTo>
                <a:cubicBezTo>
                  <a:pt x="7417699" y="6241778"/>
                  <a:pt x="7319440" y="6381727"/>
                  <a:pt x="7274774" y="6435324"/>
                </a:cubicBezTo>
                <a:lnTo>
                  <a:pt x="7243120" y="6484028"/>
                </a:lnTo>
                <a:lnTo>
                  <a:pt x="7274775" y="6438299"/>
                </a:lnTo>
                <a:cubicBezTo>
                  <a:pt x="7319440" y="6387679"/>
                  <a:pt x="7417699" y="6247734"/>
                  <a:pt x="7435564" y="6262620"/>
                </a:cubicBezTo>
                <a:cubicBezTo>
                  <a:pt x="7426633" y="6325151"/>
                  <a:pt x="7340281" y="6405544"/>
                  <a:pt x="7313485" y="6447231"/>
                </a:cubicBezTo>
                <a:cubicBezTo>
                  <a:pt x="7289664" y="6475519"/>
                  <a:pt x="7269566" y="6496363"/>
                  <a:pt x="7250582" y="6513113"/>
                </a:cubicBezTo>
                <a:lnTo>
                  <a:pt x="7200087" y="6550232"/>
                </a:lnTo>
                <a:lnTo>
                  <a:pt x="7197357" y="6554428"/>
                </a:lnTo>
                <a:lnTo>
                  <a:pt x="7165787" y="6578714"/>
                </a:lnTo>
                <a:lnTo>
                  <a:pt x="7164606" y="6587180"/>
                </a:lnTo>
                <a:lnTo>
                  <a:pt x="7118751" y="6636309"/>
                </a:lnTo>
                <a:lnTo>
                  <a:pt x="6989132" y="6671040"/>
                </a:lnTo>
                <a:lnTo>
                  <a:pt x="7013864" y="6649337"/>
                </a:lnTo>
                <a:cubicBezTo>
                  <a:pt x="7031357" y="6633332"/>
                  <a:pt x="7048478" y="6616955"/>
                  <a:pt x="7066343" y="6599090"/>
                </a:cubicBezTo>
                <a:cubicBezTo>
                  <a:pt x="7081233" y="6572293"/>
                  <a:pt x="7099098" y="6548472"/>
                  <a:pt x="7111009" y="6524651"/>
                </a:cubicBezTo>
                <a:lnTo>
                  <a:pt x="7175165" y="6465841"/>
                </a:lnTo>
                <a:lnTo>
                  <a:pt x="7175681" y="6462146"/>
                </a:lnTo>
                <a:lnTo>
                  <a:pt x="7113987" y="6518697"/>
                </a:lnTo>
                <a:cubicBezTo>
                  <a:pt x="7102077" y="6542517"/>
                  <a:pt x="7084212" y="6566338"/>
                  <a:pt x="7069322" y="6593135"/>
                </a:cubicBezTo>
                <a:cubicBezTo>
                  <a:pt x="7051456" y="6611000"/>
                  <a:pt x="7034336" y="6627377"/>
                  <a:pt x="7016843" y="6643382"/>
                </a:cubicBezTo>
                <a:lnTo>
                  <a:pt x="6983652" y="6672509"/>
                </a:lnTo>
                <a:lnTo>
                  <a:pt x="6761122" y="6732136"/>
                </a:lnTo>
                <a:lnTo>
                  <a:pt x="6831115" y="6682462"/>
                </a:lnTo>
                <a:cubicBezTo>
                  <a:pt x="6854936" y="6658642"/>
                  <a:pt x="6881735" y="6631845"/>
                  <a:pt x="6917467" y="6593134"/>
                </a:cubicBezTo>
                <a:cubicBezTo>
                  <a:pt x="6917467" y="6590158"/>
                  <a:pt x="6917467" y="6587179"/>
                  <a:pt x="6914488" y="6581224"/>
                </a:cubicBezTo>
                <a:cubicBezTo>
                  <a:pt x="6944264" y="6551448"/>
                  <a:pt x="6971063" y="6521672"/>
                  <a:pt x="6997860" y="6488921"/>
                </a:cubicBezTo>
                <a:cubicBezTo>
                  <a:pt x="7012749" y="6477010"/>
                  <a:pt x="7030615" y="6462121"/>
                  <a:pt x="7048480" y="6447234"/>
                </a:cubicBezTo>
                <a:cubicBezTo>
                  <a:pt x="7057412" y="6435324"/>
                  <a:pt x="7069322" y="6420434"/>
                  <a:pt x="7081233" y="6405548"/>
                </a:cubicBezTo>
                <a:cubicBezTo>
                  <a:pt x="7090167" y="6390658"/>
                  <a:pt x="7102078" y="6375772"/>
                  <a:pt x="7111008" y="6363862"/>
                </a:cubicBezTo>
                <a:cubicBezTo>
                  <a:pt x="7140784" y="6331107"/>
                  <a:pt x="7167585" y="6295375"/>
                  <a:pt x="7197360" y="6262624"/>
                </a:cubicBezTo>
                <a:cubicBezTo>
                  <a:pt x="7224157" y="6229868"/>
                  <a:pt x="7250957" y="6194137"/>
                  <a:pt x="7277754" y="6158406"/>
                </a:cubicBezTo>
                <a:cubicBezTo>
                  <a:pt x="7310509" y="6101833"/>
                  <a:pt x="7355171" y="6036326"/>
                  <a:pt x="7399836" y="5973795"/>
                </a:cubicBezTo>
                <a:cubicBezTo>
                  <a:pt x="7444499" y="5908288"/>
                  <a:pt x="7486186" y="5842781"/>
                  <a:pt x="7510006" y="5786208"/>
                </a:cubicBezTo>
                <a:cubicBezTo>
                  <a:pt x="7539782" y="5735588"/>
                  <a:pt x="7575513" y="5699857"/>
                  <a:pt x="7596358" y="5646260"/>
                </a:cubicBezTo>
                <a:cubicBezTo>
                  <a:pt x="7623155" y="5601597"/>
                  <a:pt x="7649954" y="5548001"/>
                  <a:pt x="7676751" y="5503336"/>
                </a:cubicBezTo>
                <a:close/>
                <a:moveTo>
                  <a:pt x="7636506" y="5248812"/>
                </a:moveTo>
                <a:lnTo>
                  <a:pt x="7659314" y="5333933"/>
                </a:lnTo>
                <a:lnTo>
                  <a:pt x="7617200" y="5408052"/>
                </a:lnTo>
                <a:lnTo>
                  <a:pt x="7615871" y="5411110"/>
                </a:lnTo>
                <a:lnTo>
                  <a:pt x="7659444" y="5334418"/>
                </a:lnTo>
                <a:lnTo>
                  <a:pt x="7691259" y="5453153"/>
                </a:lnTo>
                <a:lnTo>
                  <a:pt x="7688661" y="5458673"/>
                </a:lnTo>
                <a:cubicBezTo>
                  <a:pt x="7679730" y="5476538"/>
                  <a:pt x="7670796" y="5494405"/>
                  <a:pt x="7658886" y="5512270"/>
                </a:cubicBezTo>
                <a:cubicBezTo>
                  <a:pt x="7632089" y="5559912"/>
                  <a:pt x="7605289" y="5610529"/>
                  <a:pt x="7578492" y="5655195"/>
                </a:cubicBezTo>
                <a:cubicBezTo>
                  <a:pt x="7557648" y="5708791"/>
                  <a:pt x="7521917" y="5744522"/>
                  <a:pt x="7492140" y="5795139"/>
                </a:cubicBezTo>
                <a:cubicBezTo>
                  <a:pt x="7468320" y="5851715"/>
                  <a:pt x="7426634" y="5920198"/>
                  <a:pt x="7381971" y="5982730"/>
                </a:cubicBezTo>
                <a:cubicBezTo>
                  <a:pt x="7337306" y="6045258"/>
                  <a:pt x="7292643" y="6110765"/>
                  <a:pt x="7259888" y="6167341"/>
                </a:cubicBezTo>
                <a:cubicBezTo>
                  <a:pt x="7233092" y="6203071"/>
                  <a:pt x="7206291" y="6238802"/>
                  <a:pt x="7179495" y="6271554"/>
                </a:cubicBezTo>
                <a:cubicBezTo>
                  <a:pt x="7149719" y="6304309"/>
                  <a:pt x="7122919" y="6337061"/>
                  <a:pt x="7093143" y="6372792"/>
                </a:cubicBezTo>
                <a:cubicBezTo>
                  <a:pt x="7084212" y="6387682"/>
                  <a:pt x="7072301" y="6399592"/>
                  <a:pt x="7063367" y="6414479"/>
                </a:cubicBezTo>
                <a:cubicBezTo>
                  <a:pt x="7051457" y="6429368"/>
                  <a:pt x="7042525" y="6441279"/>
                  <a:pt x="7030615" y="6456165"/>
                </a:cubicBezTo>
                <a:cubicBezTo>
                  <a:pt x="7012749" y="6471055"/>
                  <a:pt x="6994884" y="6485941"/>
                  <a:pt x="6979994" y="6497851"/>
                </a:cubicBezTo>
                <a:lnTo>
                  <a:pt x="6897207" y="6589515"/>
                </a:lnTo>
                <a:lnTo>
                  <a:pt x="6899598" y="6599089"/>
                </a:lnTo>
                <a:cubicBezTo>
                  <a:pt x="6863867" y="6637800"/>
                  <a:pt x="6840046" y="6664597"/>
                  <a:pt x="6813249" y="6688418"/>
                </a:cubicBezTo>
                <a:lnTo>
                  <a:pt x="6745897" y="6736215"/>
                </a:lnTo>
                <a:lnTo>
                  <a:pt x="6404257" y="6827757"/>
                </a:lnTo>
                <a:lnTo>
                  <a:pt x="6411273" y="6822407"/>
                </a:lnTo>
                <a:cubicBezTo>
                  <a:pt x="6432117" y="6807522"/>
                  <a:pt x="6452959" y="6792632"/>
                  <a:pt x="6467849" y="6786676"/>
                </a:cubicBezTo>
                <a:cubicBezTo>
                  <a:pt x="6515490" y="6750945"/>
                  <a:pt x="6566107" y="6715215"/>
                  <a:pt x="6613749" y="6676507"/>
                </a:cubicBezTo>
                <a:cubicBezTo>
                  <a:pt x="6631615" y="6634821"/>
                  <a:pt x="6688191" y="6599089"/>
                  <a:pt x="6717966" y="6578245"/>
                </a:cubicBezTo>
                <a:cubicBezTo>
                  <a:pt x="6756673" y="6545493"/>
                  <a:pt x="6795384" y="6512738"/>
                  <a:pt x="6834091" y="6479986"/>
                </a:cubicBezTo>
                <a:cubicBezTo>
                  <a:pt x="6959150" y="6354927"/>
                  <a:pt x="7099098" y="6203068"/>
                  <a:pt x="7185447" y="6083964"/>
                </a:cubicBezTo>
                <a:lnTo>
                  <a:pt x="7233801" y="6001764"/>
                </a:lnTo>
                <a:lnTo>
                  <a:pt x="7236067" y="5994637"/>
                </a:lnTo>
                <a:cubicBezTo>
                  <a:pt x="7259888" y="5958905"/>
                  <a:pt x="7289664" y="5917219"/>
                  <a:pt x="7313485" y="5875533"/>
                </a:cubicBezTo>
                <a:cubicBezTo>
                  <a:pt x="7322420" y="5863622"/>
                  <a:pt x="7328374" y="5851713"/>
                  <a:pt x="7337306" y="5839802"/>
                </a:cubicBezTo>
                <a:lnTo>
                  <a:pt x="7368979" y="5795871"/>
                </a:lnTo>
                <a:lnTo>
                  <a:pt x="7378992" y="5777274"/>
                </a:lnTo>
                <a:cubicBezTo>
                  <a:pt x="7405789" y="5738564"/>
                  <a:pt x="7426634" y="5699856"/>
                  <a:pt x="7441520" y="5670081"/>
                </a:cubicBezTo>
                <a:cubicBezTo>
                  <a:pt x="7489162" y="5586708"/>
                  <a:pt x="7524893" y="5503335"/>
                  <a:pt x="7563603" y="5416984"/>
                </a:cubicBezTo>
                <a:cubicBezTo>
                  <a:pt x="7581468" y="5373809"/>
                  <a:pt x="7600078" y="5330634"/>
                  <a:pt x="7619804" y="5285970"/>
                </a:cubicBezTo>
                <a:close/>
                <a:moveTo>
                  <a:pt x="1438185" y="6830951"/>
                </a:moveTo>
                <a:lnTo>
                  <a:pt x="1449489" y="6840648"/>
                </a:lnTo>
                <a:lnTo>
                  <a:pt x="1453350" y="6842615"/>
                </a:lnTo>
                <a:close/>
                <a:moveTo>
                  <a:pt x="1486096" y="6491655"/>
                </a:moveTo>
                <a:lnTo>
                  <a:pt x="1491992" y="6498836"/>
                </a:lnTo>
                <a:lnTo>
                  <a:pt x="1492288" y="6497852"/>
                </a:lnTo>
                <a:close/>
                <a:moveTo>
                  <a:pt x="1195061" y="6558794"/>
                </a:moveTo>
                <a:lnTo>
                  <a:pt x="1307518" y="6691203"/>
                </a:lnTo>
                <a:lnTo>
                  <a:pt x="1218350" y="6584200"/>
                </a:lnTo>
                <a:close/>
                <a:moveTo>
                  <a:pt x="1045653" y="6423410"/>
                </a:moveTo>
                <a:cubicBezTo>
                  <a:pt x="1054584" y="6414479"/>
                  <a:pt x="1084360" y="6429366"/>
                  <a:pt x="1123070" y="6474031"/>
                </a:cubicBezTo>
                <a:lnTo>
                  <a:pt x="1126871" y="6478507"/>
                </a:lnTo>
                <a:lnTo>
                  <a:pt x="1162149" y="6486313"/>
                </a:lnTo>
                <a:cubicBezTo>
                  <a:pt x="1180387" y="6498596"/>
                  <a:pt x="1204951" y="6521673"/>
                  <a:pt x="1242171" y="6560379"/>
                </a:cubicBezTo>
                <a:cubicBezTo>
                  <a:pt x="1280881" y="6593135"/>
                  <a:pt x="1322567" y="6622910"/>
                  <a:pt x="1352343" y="6649708"/>
                </a:cubicBezTo>
                <a:cubicBezTo>
                  <a:pt x="1382119" y="6676507"/>
                  <a:pt x="1399984" y="6700328"/>
                  <a:pt x="1399985" y="6715214"/>
                </a:cubicBezTo>
                <a:cubicBezTo>
                  <a:pt x="1408916" y="6727124"/>
                  <a:pt x="1414871" y="6736059"/>
                  <a:pt x="1426782" y="6747970"/>
                </a:cubicBezTo>
                <a:cubicBezTo>
                  <a:pt x="1465492" y="6780722"/>
                  <a:pt x="1498243" y="6810497"/>
                  <a:pt x="1539930" y="6843252"/>
                </a:cubicBezTo>
                <a:lnTo>
                  <a:pt x="1539890" y="6843288"/>
                </a:lnTo>
                <a:lnTo>
                  <a:pt x="1507178" y="6870049"/>
                </a:lnTo>
                <a:lnTo>
                  <a:pt x="1401804" y="6752965"/>
                </a:lnTo>
                <a:lnTo>
                  <a:pt x="1397009" y="6753924"/>
                </a:lnTo>
                <a:lnTo>
                  <a:pt x="1496727" y="6864723"/>
                </a:lnTo>
                <a:lnTo>
                  <a:pt x="1507178" y="6870049"/>
                </a:lnTo>
                <a:cubicBezTo>
                  <a:pt x="1511644" y="6865584"/>
                  <a:pt x="1517599" y="6861862"/>
                  <a:pt x="1523554" y="6857768"/>
                </a:cubicBezTo>
                <a:lnTo>
                  <a:pt x="1539890" y="6843288"/>
                </a:lnTo>
                <a:lnTo>
                  <a:pt x="1539933" y="6843252"/>
                </a:lnTo>
                <a:cubicBezTo>
                  <a:pt x="1629261" y="6920670"/>
                  <a:pt x="1724544" y="6998087"/>
                  <a:pt x="1822803" y="7066570"/>
                </a:cubicBezTo>
                <a:cubicBezTo>
                  <a:pt x="1804937" y="7072526"/>
                  <a:pt x="1790051" y="7078481"/>
                  <a:pt x="1766230" y="7084436"/>
                </a:cubicBezTo>
                <a:cubicBezTo>
                  <a:pt x="1775161" y="7090391"/>
                  <a:pt x="1778141" y="7093370"/>
                  <a:pt x="1787072" y="7099325"/>
                </a:cubicBezTo>
                <a:cubicBezTo>
                  <a:pt x="1757296" y="7099325"/>
                  <a:pt x="1733475" y="7102301"/>
                  <a:pt x="1703699" y="7102302"/>
                </a:cubicBezTo>
                <a:cubicBezTo>
                  <a:pt x="1685834" y="7090391"/>
                  <a:pt x="1667968" y="7078480"/>
                  <a:pt x="1650102" y="7066570"/>
                </a:cubicBezTo>
                <a:cubicBezTo>
                  <a:pt x="1632237" y="7054660"/>
                  <a:pt x="1617350" y="7039774"/>
                  <a:pt x="1599485" y="7027863"/>
                </a:cubicBezTo>
                <a:cubicBezTo>
                  <a:pt x="1557799" y="6992132"/>
                  <a:pt x="1513133" y="6959377"/>
                  <a:pt x="1474426" y="6923646"/>
                </a:cubicBezTo>
                <a:cubicBezTo>
                  <a:pt x="1435716" y="6887914"/>
                  <a:pt x="1397009" y="6852183"/>
                  <a:pt x="1358298" y="6819431"/>
                </a:cubicBezTo>
                <a:cubicBezTo>
                  <a:pt x="1319591" y="6783700"/>
                  <a:pt x="1286836" y="6747970"/>
                  <a:pt x="1251105" y="6715214"/>
                </a:cubicBezTo>
                <a:cubicBezTo>
                  <a:pt x="1233240" y="6697349"/>
                  <a:pt x="1215374" y="6679483"/>
                  <a:pt x="1200487" y="6664597"/>
                </a:cubicBezTo>
                <a:cubicBezTo>
                  <a:pt x="1185598" y="6646731"/>
                  <a:pt x="1167732" y="6628866"/>
                  <a:pt x="1152846" y="6611000"/>
                </a:cubicBezTo>
                <a:cubicBezTo>
                  <a:pt x="1155822" y="6605045"/>
                  <a:pt x="1185598" y="6622911"/>
                  <a:pt x="1170712" y="6587180"/>
                </a:cubicBezTo>
                <a:cubicBezTo>
                  <a:pt x="1191553" y="6605045"/>
                  <a:pt x="1212398" y="6622910"/>
                  <a:pt x="1230264" y="6640776"/>
                </a:cubicBezTo>
                <a:cubicBezTo>
                  <a:pt x="1254084" y="6658642"/>
                  <a:pt x="1274926" y="6676507"/>
                  <a:pt x="1295770" y="6691393"/>
                </a:cubicBezTo>
                <a:cubicBezTo>
                  <a:pt x="1322567" y="6721170"/>
                  <a:pt x="1349367" y="6747969"/>
                  <a:pt x="1376164" y="6777746"/>
                </a:cubicBezTo>
                <a:lnTo>
                  <a:pt x="1382998" y="6783606"/>
                </a:lnTo>
                <a:lnTo>
                  <a:pt x="1295770" y="6691393"/>
                </a:lnTo>
                <a:cubicBezTo>
                  <a:pt x="1274926" y="6673528"/>
                  <a:pt x="1254084" y="6658642"/>
                  <a:pt x="1233240" y="6640776"/>
                </a:cubicBezTo>
                <a:cubicBezTo>
                  <a:pt x="1212398" y="6622910"/>
                  <a:pt x="1194532" y="6605045"/>
                  <a:pt x="1173688" y="6587179"/>
                </a:cubicBezTo>
                <a:cubicBezTo>
                  <a:pt x="1152846" y="6560379"/>
                  <a:pt x="1129025" y="6533583"/>
                  <a:pt x="1108180" y="6506783"/>
                </a:cubicBezTo>
                <a:cubicBezTo>
                  <a:pt x="1087339" y="6479986"/>
                  <a:pt x="1066494" y="6450210"/>
                  <a:pt x="1045653" y="6423410"/>
                </a:cubicBezTo>
                <a:close/>
                <a:moveTo>
                  <a:pt x="419367" y="2532692"/>
                </a:moveTo>
                <a:lnTo>
                  <a:pt x="420849" y="2533433"/>
                </a:lnTo>
                <a:lnTo>
                  <a:pt x="420989" y="2533017"/>
                </a:lnTo>
                <a:close/>
                <a:moveTo>
                  <a:pt x="599014" y="2105903"/>
                </a:moveTo>
                <a:cubicBezTo>
                  <a:pt x="551372" y="2183321"/>
                  <a:pt x="542438" y="2207142"/>
                  <a:pt x="533506" y="2227983"/>
                </a:cubicBezTo>
                <a:lnTo>
                  <a:pt x="509686" y="2251804"/>
                </a:lnTo>
                <a:lnTo>
                  <a:pt x="506708" y="2254409"/>
                </a:lnTo>
                <a:lnTo>
                  <a:pt x="506574" y="2254516"/>
                </a:lnTo>
                <a:lnTo>
                  <a:pt x="479910" y="2272649"/>
                </a:lnTo>
                <a:lnTo>
                  <a:pt x="479782" y="2275500"/>
                </a:lnTo>
                <a:lnTo>
                  <a:pt x="474599" y="2389489"/>
                </a:lnTo>
                <a:lnTo>
                  <a:pt x="474749" y="2389217"/>
                </a:lnTo>
                <a:lnTo>
                  <a:pt x="479910" y="2275624"/>
                </a:lnTo>
                <a:lnTo>
                  <a:pt x="506574" y="2254516"/>
                </a:lnTo>
                <a:lnTo>
                  <a:pt x="507824" y="2253665"/>
                </a:lnTo>
                <a:lnTo>
                  <a:pt x="509686" y="2251804"/>
                </a:lnTo>
                <a:lnTo>
                  <a:pt x="533507" y="2230959"/>
                </a:lnTo>
                <a:cubicBezTo>
                  <a:pt x="542438" y="2210118"/>
                  <a:pt x="554348" y="2186297"/>
                  <a:pt x="599014" y="2108879"/>
                </a:cubicBezTo>
                <a:lnTo>
                  <a:pt x="601246" y="2110368"/>
                </a:lnTo>
                <a:lnTo>
                  <a:pt x="602362" y="2108135"/>
                </a:lnTo>
                <a:close/>
                <a:moveTo>
                  <a:pt x="634742" y="1846851"/>
                </a:moveTo>
                <a:cubicBezTo>
                  <a:pt x="622831" y="1855786"/>
                  <a:pt x="607945" y="1864717"/>
                  <a:pt x="593055" y="1876627"/>
                </a:cubicBezTo>
                <a:cubicBezTo>
                  <a:pt x="572214" y="1915338"/>
                  <a:pt x="557324" y="1948089"/>
                  <a:pt x="530528" y="2007641"/>
                </a:cubicBezTo>
                <a:lnTo>
                  <a:pt x="544832" y="2019086"/>
                </a:lnTo>
                <a:lnTo>
                  <a:pt x="545298" y="2017076"/>
                </a:lnTo>
                <a:lnTo>
                  <a:pt x="533507" y="2007641"/>
                </a:lnTo>
                <a:cubicBezTo>
                  <a:pt x="560303" y="1948089"/>
                  <a:pt x="575193" y="1915334"/>
                  <a:pt x="596034" y="1876627"/>
                </a:cubicBezTo>
                <a:lnTo>
                  <a:pt x="632947" y="1850262"/>
                </a:lnTo>
                <a:close/>
                <a:moveTo>
                  <a:pt x="864018" y="1677130"/>
                </a:moveTo>
                <a:lnTo>
                  <a:pt x="860257" y="1680141"/>
                </a:lnTo>
                <a:lnTo>
                  <a:pt x="844293" y="1741521"/>
                </a:lnTo>
                <a:cubicBezTo>
                  <a:pt x="840197" y="1755291"/>
                  <a:pt x="837221" y="1763482"/>
                  <a:pt x="834242" y="1772413"/>
                </a:cubicBezTo>
                <a:cubicBezTo>
                  <a:pt x="721094" y="1924269"/>
                  <a:pt x="655586" y="2126745"/>
                  <a:pt x="560303" y="2272649"/>
                </a:cubicBezTo>
                <a:cubicBezTo>
                  <a:pt x="548393" y="2311356"/>
                  <a:pt x="536482" y="2353042"/>
                  <a:pt x="521593" y="2394728"/>
                </a:cubicBezTo>
                <a:cubicBezTo>
                  <a:pt x="506707" y="2436415"/>
                  <a:pt x="497773" y="2478101"/>
                  <a:pt x="485862" y="2519787"/>
                </a:cubicBezTo>
                <a:cubicBezTo>
                  <a:pt x="456086" y="2609115"/>
                  <a:pt x="411424" y="2704398"/>
                  <a:pt x="408444" y="2781816"/>
                </a:cubicBezTo>
                <a:cubicBezTo>
                  <a:pt x="390579" y="2841367"/>
                  <a:pt x="372714" y="2900919"/>
                  <a:pt x="357827" y="2960471"/>
                </a:cubicBezTo>
                <a:cubicBezTo>
                  <a:pt x="348893" y="3005137"/>
                  <a:pt x="342937" y="3049799"/>
                  <a:pt x="334006" y="3094464"/>
                </a:cubicBezTo>
                <a:lnTo>
                  <a:pt x="322096" y="3162947"/>
                </a:lnTo>
                <a:cubicBezTo>
                  <a:pt x="319117" y="3186768"/>
                  <a:pt x="316141" y="3207613"/>
                  <a:pt x="313161" y="3231434"/>
                </a:cubicBezTo>
                <a:cubicBezTo>
                  <a:pt x="304230" y="3293962"/>
                  <a:pt x="292320" y="3353513"/>
                  <a:pt x="286365" y="3416044"/>
                </a:cubicBezTo>
                <a:cubicBezTo>
                  <a:pt x="283386" y="3454752"/>
                  <a:pt x="280409" y="3487507"/>
                  <a:pt x="277431" y="3529193"/>
                </a:cubicBezTo>
                <a:cubicBezTo>
                  <a:pt x="280410" y="3558969"/>
                  <a:pt x="286365" y="3588745"/>
                  <a:pt x="292320" y="3648297"/>
                </a:cubicBezTo>
                <a:lnTo>
                  <a:pt x="299297" y="3583399"/>
                </a:lnTo>
                <a:lnTo>
                  <a:pt x="298275" y="3561945"/>
                </a:lnTo>
                <a:cubicBezTo>
                  <a:pt x="301251" y="3520259"/>
                  <a:pt x="307207" y="3475593"/>
                  <a:pt x="310185" y="3436886"/>
                </a:cubicBezTo>
                <a:cubicBezTo>
                  <a:pt x="316141" y="3374355"/>
                  <a:pt x="328051" y="3314803"/>
                  <a:pt x="336982" y="3252275"/>
                </a:cubicBezTo>
                <a:lnTo>
                  <a:pt x="358237" y="3226770"/>
                </a:lnTo>
                <a:lnTo>
                  <a:pt x="389100" y="3020223"/>
                </a:lnTo>
                <a:lnTo>
                  <a:pt x="387603" y="2984292"/>
                </a:lnTo>
                <a:lnTo>
                  <a:pt x="417019" y="2899960"/>
                </a:lnTo>
                <a:lnTo>
                  <a:pt x="434522" y="2829157"/>
                </a:lnTo>
                <a:lnTo>
                  <a:pt x="429289" y="2841367"/>
                </a:lnTo>
                <a:cubicBezTo>
                  <a:pt x="423334" y="2838391"/>
                  <a:pt x="417379" y="2835412"/>
                  <a:pt x="411424" y="2835412"/>
                </a:cubicBezTo>
                <a:cubicBezTo>
                  <a:pt x="396534" y="2874122"/>
                  <a:pt x="381648" y="2918785"/>
                  <a:pt x="366758" y="2963450"/>
                </a:cubicBezTo>
                <a:cubicBezTo>
                  <a:pt x="366758" y="2984292"/>
                  <a:pt x="366758" y="3008113"/>
                  <a:pt x="369737" y="3034913"/>
                </a:cubicBezTo>
                <a:cubicBezTo>
                  <a:pt x="360803" y="3082554"/>
                  <a:pt x="354848" y="3124240"/>
                  <a:pt x="348893" y="3171882"/>
                </a:cubicBezTo>
                <a:cubicBezTo>
                  <a:pt x="348893" y="3177837"/>
                  <a:pt x="345917" y="3186768"/>
                  <a:pt x="345917" y="3195703"/>
                </a:cubicBezTo>
                <a:cubicBezTo>
                  <a:pt x="334006" y="3207613"/>
                  <a:pt x="328051" y="3219523"/>
                  <a:pt x="316141" y="3231434"/>
                </a:cubicBezTo>
                <a:cubicBezTo>
                  <a:pt x="319117" y="3207613"/>
                  <a:pt x="322096" y="3186768"/>
                  <a:pt x="325072" y="3162947"/>
                </a:cubicBezTo>
                <a:lnTo>
                  <a:pt x="336982" y="3094464"/>
                </a:lnTo>
                <a:cubicBezTo>
                  <a:pt x="345916" y="3049799"/>
                  <a:pt x="351872" y="3005137"/>
                  <a:pt x="360803" y="2960471"/>
                </a:cubicBezTo>
                <a:cubicBezTo>
                  <a:pt x="378669" y="2900919"/>
                  <a:pt x="396534" y="2841367"/>
                  <a:pt x="411424" y="2781816"/>
                </a:cubicBezTo>
                <a:cubicBezTo>
                  <a:pt x="414400" y="2704398"/>
                  <a:pt x="459065" y="2612094"/>
                  <a:pt x="488841" y="2519787"/>
                </a:cubicBezTo>
                <a:cubicBezTo>
                  <a:pt x="500752" y="2478101"/>
                  <a:pt x="509683" y="2436415"/>
                  <a:pt x="524572" y="2394728"/>
                </a:cubicBezTo>
                <a:cubicBezTo>
                  <a:pt x="536482" y="2353042"/>
                  <a:pt x="551369" y="2314335"/>
                  <a:pt x="563280" y="2272649"/>
                </a:cubicBezTo>
                <a:cubicBezTo>
                  <a:pt x="658562" y="2126745"/>
                  <a:pt x="721094" y="1924269"/>
                  <a:pt x="837218" y="1772413"/>
                </a:cubicBezTo>
                <a:cubicBezTo>
                  <a:pt x="843173" y="1751568"/>
                  <a:pt x="849129" y="1739658"/>
                  <a:pt x="864018" y="1677130"/>
                </a:cubicBezTo>
                <a:close/>
                <a:moveTo>
                  <a:pt x="5842554" y="212154"/>
                </a:moveTo>
                <a:cubicBezTo>
                  <a:pt x="5911037" y="238951"/>
                  <a:pt x="5958678" y="259796"/>
                  <a:pt x="5994410" y="280637"/>
                </a:cubicBezTo>
                <a:cubicBezTo>
                  <a:pt x="6030140" y="298503"/>
                  <a:pt x="6050986" y="316368"/>
                  <a:pt x="6059917" y="334234"/>
                </a:cubicBezTo>
                <a:cubicBezTo>
                  <a:pt x="6003344" y="304458"/>
                  <a:pt x="5952723" y="283617"/>
                  <a:pt x="5914016" y="262772"/>
                </a:cubicBezTo>
                <a:cubicBezTo>
                  <a:pt x="5875306" y="241930"/>
                  <a:pt x="5851485" y="224065"/>
                  <a:pt x="5842554" y="212154"/>
                </a:cubicBezTo>
                <a:close/>
                <a:moveTo>
                  <a:pt x="917614" y="1379371"/>
                </a:moveTo>
                <a:lnTo>
                  <a:pt x="932501" y="1391281"/>
                </a:lnTo>
                <a:lnTo>
                  <a:pt x="932501" y="1391278"/>
                </a:lnTo>
                <a:lnTo>
                  <a:pt x="917618" y="1379371"/>
                </a:lnTo>
                <a:close/>
                <a:moveTo>
                  <a:pt x="5364411" y="6459"/>
                </a:moveTo>
                <a:lnTo>
                  <a:pt x="5388519" y="0"/>
                </a:lnTo>
                <a:lnTo>
                  <a:pt x="5400009" y="1487"/>
                </a:lnTo>
                <a:cubicBezTo>
                  <a:pt x="5420480" y="5953"/>
                  <a:pt x="5443556" y="12652"/>
                  <a:pt x="5467377" y="21585"/>
                </a:cubicBezTo>
                <a:cubicBezTo>
                  <a:pt x="5517995" y="42430"/>
                  <a:pt x="5574570" y="72206"/>
                  <a:pt x="5634122" y="104958"/>
                </a:cubicBezTo>
                <a:cubicBezTo>
                  <a:pt x="5513531" y="66995"/>
                  <a:pt x="5423086" y="39079"/>
                  <a:pt x="5377863" y="16189"/>
                </a:cubicBezTo>
                <a:close/>
                <a:moveTo>
                  <a:pt x="939465" y="1192120"/>
                </a:moveTo>
                <a:lnTo>
                  <a:pt x="989575" y="1178693"/>
                </a:lnTo>
                <a:lnTo>
                  <a:pt x="991590" y="1182987"/>
                </a:lnTo>
                <a:lnTo>
                  <a:pt x="984857" y="1201819"/>
                </a:lnTo>
                <a:lnTo>
                  <a:pt x="1013565" y="1172265"/>
                </a:lnTo>
                <a:lnTo>
                  <a:pt x="1103330" y="1148213"/>
                </a:lnTo>
                <a:lnTo>
                  <a:pt x="1033742" y="1224536"/>
                </a:lnTo>
                <a:lnTo>
                  <a:pt x="1048629" y="1242398"/>
                </a:lnTo>
                <a:lnTo>
                  <a:pt x="1048913" y="1242148"/>
                </a:lnTo>
                <a:lnTo>
                  <a:pt x="1036718" y="1227512"/>
                </a:lnTo>
                <a:cubicBezTo>
                  <a:pt x="1051606" y="1211136"/>
                  <a:pt x="1067983" y="1194015"/>
                  <a:pt x="1083988" y="1176894"/>
                </a:cubicBezTo>
                <a:lnTo>
                  <a:pt x="1111437" y="1146040"/>
                </a:lnTo>
                <a:lnTo>
                  <a:pt x="1250892" y="1108673"/>
                </a:lnTo>
                <a:lnTo>
                  <a:pt x="1135723" y="1237561"/>
                </a:lnTo>
                <a:cubicBezTo>
                  <a:pt x="1050117" y="1338427"/>
                  <a:pt x="969722" y="1443387"/>
                  <a:pt x="893794" y="1552068"/>
                </a:cubicBezTo>
                <a:cubicBezTo>
                  <a:pt x="849128" y="1614599"/>
                  <a:pt x="813397" y="1659261"/>
                  <a:pt x="789577" y="1694992"/>
                </a:cubicBezTo>
                <a:cubicBezTo>
                  <a:pt x="765756" y="1730724"/>
                  <a:pt x="750869" y="1757523"/>
                  <a:pt x="741935" y="1781344"/>
                </a:cubicBezTo>
                <a:cubicBezTo>
                  <a:pt x="727049" y="1808141"/>
                  <a:pt x="709183" y="1834941"/>
                  <a:pt x="694294" y="1861738"/>
                </a:cubicBezTo>
                <a:cubicBezTo>
                  <a:pt x="664518" y="1918314"/>
                  <a:pt x="634742" y="1974886"/>
                  <a:pt x="604966" y="2028483"/>
                </a:cubicBezTo>
                <a:lnTo>
                  <a:pt x="507798" y="2181601"/>
                </a:lnTo>
                <a:lnTo>
                  <a:pt x="506706" y="2186297"/>
                </a:lnTo>
                <a:cubicBezTo>
                  <a:pt x="494796" y="2213097"/>
                  <a:pt x="485862" y="2245849"/>
                  <a:pt x="473952" y="2275625"/>
                </a:cubicBezTo>
                <a:cubicBezTo>
                  <a:pt x="465020" y="2293490"/>
                  <a:pt x="459065" y="2305401"/>
                  <a:pt x="450131" y="2317311"/>
                </a:cubicBezTo>
                <a:lnTo>
                  <a:pt x="444176" y="2323266"/>
                </a:lnTo>
                <a:lnTo>
                  <a:pt x="417751" y="2411106"/>
                </a:lnTo>
                <a:cubicBezTo>
                  <a:pt x="412915" y="2433439"/>
                  <a:pt x="411424" y="2449816"/>
                  <a:pt x="411424" y="2463215"/>
                </a:cubicBezTo>
                <a:cubicBezTo>
                  <a:pt x="411424" y="2490011"/>
                  <a:pt x="414400" y="2507877"/>
                  <a:pt x="405469" y="2537653"/>
                </a:cubicBezTo>
                <a:cubicBezTo>
                  <a:pt x="390579" y="2579339"/>
                  <a:pt x="378668" y="2618049"/>
                  <a:pt x="363782" y="2659736"/>
                </a:cubicBezTo>
                <a:cubicBezTo>
                  <a:pt x="351872" y="2701422"/>
                  <a:pt x="336982" y="2740129"/>
                  <a:pt x="325072" y="2781816"/>
                </a:cubicBezTo>
                <a:cubicBezTo>
                  <a:pt x="310186" y="2844347"/>
                  <a:pt x="298275" y="2900919"/>
                  <a:pt x="283386" y="2960471"/>
                </a:cubicBezTo>
                <a:cubicBezTo>
                  <a:pt x="274455" y="3017047"/>
                  <a:pt x="268499" y="3070644"/>
                  <a:pt x="259565" y="3124240"/>
                </a:cubicBezTo>
                <a:cubicBezTo>
                  <a:pt x="250633" y="3177837"/>
                  <a:pt x="247655" y="3234410"/>
                  <a:pt x="244678" y="3288006"/>
                </a:cubicBezTo>
                <a:cubicBezTo>
                  <a:pt x="253610" y="3246320"/>
                  <a:pt x="259565" y="3207613"/>
                  <a:pt x="265520" y="3174858"/>
                </a:cubicBezTo>
                <a:lnTo>
                  <a:pt x="267452" y="3165520"/>
                </a:lnTo>
                <a:lnTo>
                  <a:pt x="271475" y="3121261"/>
                </a:lnTo>
                <a:cubicBezTo>
                  <a:pt x="280410" y="3067664"/>
                  <a:pt x="286365" y="3011092"/>
                  <a:pt x="295296" y="2957495"/>
                </a:cubicBezTo>
                <a:lnTo>
                  <a:pt x="302755" y="2959983"/>
                </a:lnTo>
                <a:lnTo>
                  <a:pt x="303402" y="2957217"/>
                </a:lnTo>
                <a:lnTo>
                  <a:pt x="295299" y="2954516"/>
                </a:lnTo>
                <a:cubicBezTo>
                  <a:pt x="310186" y="2891985"/>
                  <a:pt x="322096" y="2835412"/>
                  <a:pt x="336986" y="2775860"/>
                </a:cubicBezTo>
                <a:cubicBezTo>
                  <a:pt x="348896" y="2734174"/>
                  <a:pt x="360806" y="2692488"/>
                  <a:pt x="375693" y="2653777"/>
                </a:cubicBezTo>
                <a:lnTo>
                  <a:pt x="417188" y="2532257"/>
                </a:lnTo>
                <a:lnTo>
                  <a:pt x="414403" y="2531698"/>
                </a:lnTo>
                <a:cubicBezTo>
                  <a:pt x="423334" y="2501922"/>
                  <a:pt x="420358" y="2484056"/>
                  <a:pt x="420358" y="2457259"/>
                </a:cubicBezTo>
                <a:cubicBezTo>
                  <a:pt x="420358" y="2430460"/>
                  <a:pt x="423334" y="2391752"/>
                  <a:pt x="453110" y="2317311"/>
                </a:cubicBezTo>
                <a:cubicBezTo>
                  <a:pt x="459065" y="2305401"/>
                  <a:pt x="465020" y="2290514"/>
                  <a:pt x="476931" y="2275625"/>
                </a:cubicBezTo>
                <a:lnTo>
                  <a:pt x="477731" y="2273449"/>
                </a:lnTo>
                <a:lnTo>
                  <a:pt x="509686" y="2186297"/>
                </a:lnTo>
                <a:cubicBezTo>
                  <a:pt x="542438" y="2132700"/>
                  <a:pt x="572214" y="2082082"/>
                  <a:pt x="607945" y="2031462"/>
                </a:cubicBezTo>
                <a:cubicBezTo>
                  <a:pt x="637721" y="1974889"/>
                  <a:pt x="664521" y="1918314"/>
                  <a:pt x="697273" y="1864717"/>
                </a:cubicBezTo>
                <a:cubicBezTo>
                  <a:pt x="712162" y="1840896"/>
                  <a:pt x="730028" y="1811120"/>
                  <a:pt x="744914" y="1784323"/>
                </a:cubicBezTo>
                <a:cubicBezTo>
                  <a:pt x="753848" y="1760503"/>
                  <a:pt x="768735" y="1733703"/>
                  <a:pt x="792556" y="1697972"/>
                </a:cubicBezTo>
                <a:cubicBezTo>
                  <a:pt x="816376" y="1662241"/>
                  <a:pt x="852108" y="1617578"/>
                  <a:pt x="896773" y="1555047"/>
                </a:cubicBezTo>
                <a:cubicBezTo>
                  <a:pt x="972701" y="1444876"/>
                  <a:pt x="1053096" y="1339916"/>
                  <a:pt x="1138702" y="1239423"/>
                </a:cubicBezTo>
                <a:lnTo>
                  <a:pt x="1257734" y="1106840"/>
                </a:lnTo>
                <a:lnTo>
                  <a:pt x="1346684" y="1083006"/>
                </a:lnTo>
                <a:lnTo>
                  <a:pt x="1309169" y="1125903"/>
                </a:lnTo>
                <a:cubicBezTo>
                  <a:pt x="1278649" y="1161262"/>
                  <a:pt x="1248129" y="1197738"/>
                  <a:pt x="1218353" y="1236446"/>
                </a:cubicBezTo>
                <a:cubicBezTo>
                  <a:pt x="1200488" y="1257288"/>
                  <a:pt x="1182622" y="1275153"/>
                  <a:pt x="1167733" y="1295998"/>
                </a:cubicBezTo>
                <a:cubicBezTo>
                  <a:pt x="1149867" y="1316840"/>
                  <a:pt x="1134980" y="1337685"/>
                  <a:pt x="1117115" y="1358526"/>
                </a:cubicBezTo>
                <a:lnTo>
                  <a:pt x="893284" y="1605921"/>
                </a:lnTo>
                <a:lnTo>
                  <a:pt x="1120091" y="1355550"/>
                </a:lnTo>
                <a:cubicBezTo>
                  <a:pt x="1137957" y="1334705"/>
                  <a:pt x="1152843" y="1313864"/>
                  <a:pt x="1170708" y="1293019"/>
                </a:cubicBezTo>
                <a:cubicBezTo>
                  <a:pt x="1188574" y="1272177"/>
                  <a:pt x="1206439" y="1254312"/>
                  <a:pt x="1221329" y="1233467"/>
                </a:cubicBezTo>
                <a:cubicBezTo>
                  <a:pt x="1251105" y="1194758"/>
                  <a:pt x="1281625" y="1159027"/>
                  <a:pt x="1312145" y="1124040"/>
                </a:cubicBezTo>
                <a:lnTo>
                  <a:pt x="1347941" y="1082669"/>
                </a:lnTo>
                <a:lnTo>
                  <a:pt x="5198604" y="50887"/>
                </a:lnTo>
                <a:lnTo>
                  <a:pt x="5220239" y="57319"/>
                </a:lnTo>
                <a:lnTo>
                  <a:pt x="5273835" y="72206"/>
                </a:lnTo>
                <a:lnTo>
                  <a:pt x="5327432" y="90071"/>
                </a:lnTo>
                <a:lnTo>
                  <a:pt x="5328122" y="90703"/>
                </a:lnTo>
                <a:lnTo>
                  <a:pt x="5366558" y="97330"/>
                </a:lnTo>
                <a:cubicBezTo>
                  <a:pt x="5399776" y="105145"/>
                  <a:pt x="5439136" y="118172"/>
                  <a:pt x="5459700" y="131942"/>
                </a:cubicBezTo>
                <a:lnTo>
                  <a:pt x="5472710" y="151655"/>
                </a:lnTo>
                <a:lnTo>
                  <a:pt x="5476311" y="152602"/>
                </a:lnTo>
                <a:cubicBezTo>
                  <a:pt x="5503108" y="164513"/>
                  <a:pt x="5532884" y="176423"/>
                  <a:pt x="5559684" y="185354"/>
                </a:cubicBezTo>
                <a:cubicBezTo>
                  <a:pt x="5583505" y="194289"/>
                  <a:pt x="5607325" y="203220"/>
                  <a:pt x="5631147" y="215130"/>
                </a:cubicBezTo>
                <a:cubicBezTo>
                  <a:pt x="5654967" y="227041"/>
                  <a:pt x="5678788" y="235975"/>
                  <a:pt x="5702608" y="247885"/>
                </a:cubicBezTo>
                <a:cubicBezTo>
                  <a:pt x="5714519" y="256817"/>
                  <a:pt x="5732385" y="265751"/>
                  <a:pt x="5756205" y="277661"/>
                </a:cubicBezTo>
                <a:cubicBezTo>
                  <a:pt x="5768115" y="283617"/>
                  <a:pt x="5780026" y="289572"/>
                  <a:pt x="5791937" y="295527"/>
                </a:cubicBezTo>
                <a:cubicBezTo>
                  <a:pt x="5803847" y="301482"/>
                  <a:pt x="5818733" y="307437"/>
                  <a:pt x="5830644" y="316368"/>
                </a:cubicBezTo>
                <a:cubicBezTo>
                  <a:pt x="5884240" y="343168"/>
                  <a:pt x="5937837" y="369965"/>
                  <a:pt x="5961658" y="390810"/>
                </a:cubicBezTo>
                <a:cubicBezTo>
                  <a:pt x="6015254" y="426541"/>
                  <a:pt x="6071830" y="459293"/>
                  <a:pt x="6128403" y="498003"/>
                </a:cubicBezTo>
                <a:cubicBezTo>
                  <a:pt x="6155202" y="515869"/>
                  <a:pt x="6184979" y="536710"/>
                  <a:pt x="6214755" y="557555"/>
                </a:cubicBezTo>
                <a:lnTo>
                  <a:pt x="6217256" y="559340"/>
                </a:lnTo>
                <a:lnTo>
                  <a:pt x="6261383" y="586149"/>
                </a:lnTo>
                <a:lnTo>
                  <a:pt x="6417221" y="698379"/>
                </a:lnTo>
                <a:lnTo>
                  <a:pt x="7635473" y="5244954"/>
                </a:lnTo>
                <a:lnTo>
                  <a:pt x="7555824" y="5419713"/>
                </a:lnTo>
                <a:cubicBezTo>
                  <a:pt x="7525349" y="5481984"/>
                  <a:pt x="7493226" y="5543303"/>
                  <a:pt x="7459513" y="5603611"/>
                </a:cubicBezTo>
                <a:lnTo>
                  <a:pt x="7432760" y="5645910"/>
                </a:lnTo>
                <a:lnTo>
                  <a:pt x="7432588" y="5646260"/>
                </a:lnTo>
                <a:cubicBezTo>
                  <a:pt x="7420679" y="5676036"/>
                  <a:pt x="7396857" y="5714746"/>
                  <a:pt x="7370057" y="5753453"/>
                </a:cubicBezTo>
                <a:cubicBezTo>
                  <a:pt x="7343261" y="5792164"/>
                  <a:pt x="7319440" y="5833850"/>
                  <a:pt x="7307530" y="5869581"/>
                </a:cubicBezTo>
                <a:cubicBezTo>
                  <a:pt x="7286685" y="5896378"/>
                  <a:pt x="7259888" y="5926153"/>
                  <a:pt x="7236067" y="5958909"/>
                </a:cubicBezTo>
                <a:cubicBezTo>
                  <a:pt x="7212246" y="5991661"/>
                  <a:pt x="7191402" y="6027392"/>
                  <a:pt x="7176515" y="6060147"/>
                </a:cubicBezTo>
                <a:cubicBezTo>
                  <a:pt x="7090164" y="6179251"/>
                  <a:pt x="6950219" y="6331107"/>
                  <a:pt x="6825159" y="6456166"/>
                </a:cubicBezTo>
                <a:cubicBezTo>
                  <a:pt x="6786450" y="6488920"/>
                  <a:pt x="6747742" y="6521672"/>
                  <a:pt x="6709032" y="6554427"/>
                </a:cubicBezTo>
                <a:lnTo>
                  <a:pt x="6697890" y="6562899"/>
                </a:lnTo>
                <a:lnTo>
                  <a:pt x="6693086" y="6567763"/>
                </a:lnTo>
                <a:lnTo>
                  <a:pt x="6644525" y="6607349"/>
                </a:lnTo>
                <a:lnTo>
                  <a:pt x="6604818" y="6652687"/>
                </a:lnTo>
                <a:cubicBezTo>
                  <a:pt x="6557176" y="6691397"/>
                  <a:pt x="6509535" y="6727128"/>
                  <a:pt x="6458914" y="6762859"/>
                </a:cubicBezTo>
                <a:lnTo>
                  <a:pt x="6436053" y="6777302"/>
                </a:lnTo>
                <a:lnTo>
                  <a:pt x="6373957" y="6827922"/>
                </a:lnTo>
                <a:lnTo>
                  <a:pt x="6364991" y="6833746"/>
                </a:lnTo>
                <a:lnTo>
                  <a:pt x="6358255" y="6840083"/>
                </a:lnTo>
                <a:lnTo>
                  <a:pt x="3387117" y="7636198"/>
                </a:lnTo>
                <a:lnTo>
                  <a:pt x="3347331" y="7629337"/>
                </a:lnTo>
                <a:cubicBezTo>
                  <a:pt x="3320534" y="7623382"/>
                  <a:pt x="3293734" y="7620405"/>
                  <a:pt x="3266937" y="7614450"/>
                </a:cubicBezTo>
                <a:cubicBezTo>
                  <a:pt x="3159744" y="7596585"/>
                  <a:pt x="3061482" y="7575741"/>
                  <a:pt x="2942378" y="7531078"/>
                </a:cubicBezTo>
                <a:cubicBezTo>
                  <a:pt x="2864961" y="7513212"/>
                  <a:pt x="2820299" y="7495347"/>
                  <a:pt x="2778612" y="7483437"/>
                </a:cubicBezTo>
                <a:cubicBezTo>
                  <a:pt x="2760747" y="7471526"/>
                  <a:pt x="2745857" y="7456636"/>
                  <a:pt x="2730970" y="7441750"/>
                </a:cubicBezTo>
                <a:cubicBezTo>
                  <a:pt x="2695239" y="7435795"/>
                  <a:pt x="2659508" y="7429840"/>
                  <a:pt x="2620798" y="7420906"/>
                </a:cubicBezTo>
                <a:cubicBezTo>
                  <a:pt x="2564225" y="7394109"/>
                  <a:pt x="2513604" y="7367309"/>
                  <a:pt x="2457032" y="7337533"/>
                </a:cubicBezTo>
                <a:cubicBezTo>
                  <a:pt x="2439166" y="7337533"/>
                  <a:pt x="2427256" y="7340512"/>
                  <a:pt x="2409390" y="7340512"/>
                </a:cubicBezTo>
                <a:cubicBezTo>
                  <a:pt x="2349839" y="7310736"/>
                  <a:pt x="2296241" y="7283936"/>
                  <a:pt x="2239666" y="7254160"/>
                </a:cubicBezTo>
                <a:cubicBezTo>
                  <a:pt x="2230735" y="7236294"/>
                  <a:pt x="2218824" y="7218429"/>
                  <a:pt x="2209890" y="7200563"/>
                </a:cubicBezTo>
                <a:cubicBezTo>
                  <a:pt x="2209890" y="7200563"/>
                  <a:pt x="2212869" y="7200563"/>
                  <a:pt x="2215845" y="7197588"/>
                </a:cubicBezTo>
                <a:cubicBezTo>
                  <a:pt x="2248600" y="7218429"/>
                  <a:pt x="2284332" y="7236295"/>
                  <a:pt x="2320063" y="7254160"/>
                </a:cubicBezTo>
                <a:cubicBezTo>
                  <a:pt x="2355794" y="7272026"/>
                  <a:pt x="2388546" y="7289891"/>
                  <a:pt x="2424277" y="7310736"/>
                </a:cubicBezTo>
                <a:cubicBezTo>
                  <a:pt x="2436187" y="7304781"/>
                  <a:pt x="2445122" y="7298825"/>
                  <a:pt x="2454053" y="7292870"/>
                </a:cubicBezTo>
                <a:cubicBezTo>
                  <a:pt x="2397480" y="7266071"/>
                  <a:pt x="2361749" y="7236295"/>
                  <a:pt x="2331973" y="7212474"/>
                </a:cubicBezTo>
                <a:cubicBezTo>
                  <a:pt x="2302197" y="7188653"/>
                  <a:pt x="2272421" y="7173767"/>
                  <a:pt x="2230735" y="7167811"/>
                </a:cubicBezTo>
                <a:cubicBezTo>
                  <a:pt x="2147362" y="7108260"/>
                  <a:pt x="2120562" y="7108259"/>
                  <a:pt x="2090786" y="7087415"/>
                </a:cubicBezTo>
                <a:cubicBezTo>
                  <a:pt x="2049100" y="7060618"/>
                  <a:pt x="2010393" y="7036797"/>
                  <a:pt x="1971682" y="7009998"/>
                </a:cubicBezTo>
                <a:cubicBezTo>
                  <a:pt x="1876399" y="6956401"/>
                  <a:pt x="1903199" y="7012976"/>
                  <a:pt x="1784096" y="6929604"/>
                </a:cubicBezTo>
                <a:cubicBezTo>
                  <a:pt x="1760275" y="6911738"/>
                  <a:pt x="1739430" y="6893873"/>
                  <a:pt x="1712634" y="6870053"/>
                </a:cubicBezTo>
                <a:cubicBezTo>
                  <a:pt x="1718589" y="6870053"/>
                  <a:pt x="1724544" y="6867073"/>
                  <a:pt x="1727520" y="6864097"/>
                </a:cubicBezTo>
                <a:cubicBezTo>
                  <a:pt x="1754320" y="6873029"/>
                  <a:pt x="1775161" y="6878983"/>
                  <a:pt x="1798982" y="6884939"/>
                </a:cubicBezTo>
                <a:cubicBezTo>
                  <a:pt x="1748365" y="6828366"/>
                  <a:pt x="1739430" y="6804545"/>
                  <a:pt x="1650103" y="6730104"/>
                </a:cubicBezTo>
                <a:cubicBezTo>
                  <a:pt x="1620327" y="6706283"/>
                  <a:pt x="1593530" y="6682462"/>
                  <a:pt x="1566730" y="6661621"/>
                </a:cubicBezTo>
                <a:cubicBezTo>
                  <a:pt x="1539933" y="6637800"/>
                  <a:pt x="1513133" y="6616955"/>
                  <a:pt x="1489312" y="6593135"/>
                </a:cubicBezTo>
                <a:cubicBezTo>
                  <a:pt x="1471447" y="6575269"/>
                  <a:pt x="1423806" y="6557403"/>
                  <a:pt x="1391053" y="6512741"/>
                </a:cubicBezTo>
                <a:cubicBezTo>
                  <a:pt x="1340433" y="6459144"/>
                  <a:pt x="1298746" y="6408524"/>
                  <a:pt x="1248129" y="6354927"/>
                </a:cubicBezTo>
                <a:lnTo>
                  <a:pt x="1238322" y="6324279"/>
                </a:lnTo>
                <a:lnTo>
                  <a:pt x="1209418" y="6295375"/>
                </a:lnTo>
                <a:cubicBezTo>
                  <a:pt x="1176667" y="6262623"/>
                  <a:pt x="1143912" y="6226892"/>
                  <a:pt x="1111160" y="6188182"/>
                </a:cubicBezTo>
                <a:cubicBezTo>
                  <a:pt x="1105205" y="6167340"/>
                  <a:pt x="1060539" y="6110764"/>
                  <a:pt x="1099249" y="6134585"/>
                </a:cubicBezTo>
                <a:cubicBezTo>
                  <a:pt x="1084360" y="6116720"/>
                  <a:pt x="1072449" y="6095878"/>
                  <a:pt x="1060539" y="6080988"/>
                </a:cubicBezTo>
                <a:lnTo>
                  <a:pt x="1055928" y="6073758"/>
                </a:lnTo>
                <a:lnTo>
                  <a:pt x="1009918" y="6042278"/>
                </a:lnTo>
                <a:cubicBezTo>
                  <a:pt x="974187" y="6000592"/>
                  <a:pt x="944411" y="5955930"/>
                  <a:pt x="920590" y="5914243"/>
                </a:cubicBezTo>
                <a:cubicBezTo>
                  <a:pt x="896770" y="5869578"/>
                  <a:pt x="878904" y="5827891"/>
                  <a:pt x="869973" y="5795139"/>
                </a:cubicBezTo>
                <a:lnTo>
                  <a:pt x="864018" y="5795140"/>
                </a:lnTo>
                <a:cubicBezTo>
                  <a:pt x="840197" y="5753454"/>
                  <a:pt x="816376" y="5708791"/>
                  <a:pt x="795535" y="5664126"/>
                </a:cubicBezTo>
                <a:cubicBezTo>
                  <a:pt x="774690" y="5619463"/>
                  <a:pt x="750869" y="5577777"/>
                  <a:pt x="730028" y="5533111"/>
                </a:cubicBezTo>
                <a:cubicBezTo>
                  <a:pt x="706207" y="5482494"/>
                  <a:pt x="682386" y="5431873"/>
                  <a:pt x="661541" y="5381255"/>
                </a:cubicBezTo>
                <a:cubicBezTo>
                  <a:pt x="640700" y="5330635"/>
                  <a:pt x="619855" y="5277038"/>
                  <a:pt x="599014" y="5226421"/>
                </a:cubicBezTo>
                <a:cubicBezTo>
                  <a:pt x="622834" y="5259173"/>
                  <a:pt x="643676" y="5291928"/>
                  <a:pt x="661541" y="5330635"/>
                </a:cubicBezTo>
                <a:cubicBezTo>
                  <a:pt x="679407" y="5369346"/>
                  <a:pt x="697273" y="5411032"/>
                  <a:pt x="724073" y="5461649"/>
                </a:cubicBezTo>
                <a:cubicBezTo>
                  <a:pt x="735983" y="5479515"/>
                  <a:pt x="738959" y="5509290"/>
                  <a:pt x="744914" y="5533112"/>
                </a:cubicBezTo>
                <a:lnTo>
                  <a:pt x="753530" y="5545744"/>
                </a:lnTo>
                <a:lnTo>
                  <a:pt x="742926" y="5490615"/>
                </a:lnTo>
                <a:lnTo>
                  <a:pt x="715276" y="5440433"/>
                </a:lnTo>
                <a:lnTo>
                  <a:pt x="670266" y="5339222"/>
                </a:lnTo>
                <a:lnTo>
                  <a:pt x="616876" y="5250239"/>
                </a:lnTo>
                <a:cubicBezTo>
                  <a:pt x="596034" y="5190686"/>
                  <a:pt x="572214" y="5131135"/>
                  <a:pt x="551369" y="5071583"/>
                </a:cubicBezTo>
                <a:lnTo>
                  <a:pt x="495246" y="4888441"/>
                </a:lnTo>
                <a:lnTo>
                  <a:pt x="476818" y="4835054"/>
                </a:lnTo>
                <a:cubicBezTo>
                  <a:pt x="445592" y="4730083"/>
                  <a:pt x="418767" y="4623215"/>
                  <a:pt x="396553" y="4514668"/>
                </a:cubicBezTo>
                <a:lnTo>
                  <a:pt x="361056" y="4282085"/>
                </a:lnTo>
                <a:lnTo>
                  <a:pt x="360803" y="4288478"/>
                </a:lnTo>
                <a:cubicBezTo>
                  <a:pt x="360803" y="4303367"/>
                  <a:pt x="360803" y="4315278"/>
                  <a:pt x="363782" y="4336119"/>
                </a:cubicBezTo>
                <a:cubicBezTo>
                  <a:pt x="369737" y="4371850"/>
                  <a:pt x="375692" y="4407581"/>
                  <a:pt x="378669" y="4446292"/>
                </a:cubicBezTo>
                <a:cubicBezTo>
                  <a:pt x="384624" y="4484999"/>
                  <a:pt x="390579" y="4523709"/>
                  <a:pt x="396534" y="4559440"/>
                </a:cubicBezTo>
                <a:cubicBezTo>
                  <a:pt x="381648" y="4532640"/>
                  <a:pt x="375693" y="4496909"/>
                  <a:pt x="366758" y="4461178"/>
                </a:cubicBezTo>
                <a:cubicBezTo>
                  <a:pt x="360803" y="4422471"/>
                  <a:pt x="354848" y="4380785"/>
                  <a:pt x="345917" y="4336119"/>
                </a:cubicBezTo>
                <a:cubicBezTo>
                  <a:pt x="331027" y="4336119"/>
                  <a:pt x="328051" y="4336119"/>
                  <a:pt x="322096" y="4336119"/>
                </a:cubicBezTo>
                <a:cubicBezTo>
                  <a:pt x="319117" y="4303367"/>
                  <a:pt x="316141" y="4273591"/>
                  <a:pt x="307206" y="4222971"/>
                </a:cubicBezTo>
                <a:cubicBezTo>
                  <a:pt x="301251" y="4199150"/>
                  <a:pt x="292320" y="4175329"/>
                  <a:pt x="286365" y="4151508"/>
                </a:cubicBezTo>
                <a:cubicBezTo>
                  <a:pt x="280409" y="4127688"/>
                  <a:pt x="274454" y="4103867"/>
                  <a:pt x="268499" y="4083025"/>
                </a:cubicBezTo>
                <a:cubicBezTo>
                  <a:pt x="250633" y="4062181"/>
                  <a:pt x="235744" y="4047294"/>
                  <a:pt x="217878" y="4029428"/>
                </a:cubicBezTo>
                <a:cubicBezTo>
                  <a:pt x="211924" y="4029429"/>
                  <a:pt x="208947" y="4029429"/>
                  <a:pt x="202992" y="4029429"/>
                </a:cubicBezTo>
                <a:cubicBezTo>
                  <a:pt x="197037" y="4011563"/>
                  <a:pt x="191082" y="3984763"/>
                  <a:pt x="188103" y="3954987"/>
                </a:cubicBezTo>
                <a:cubicBezTo>
                  <a:pt x="185127" y="3925211"/>
                  <a:pt x="182147" y="3892459"/>
                  <a:pt x="182148" y="3859704"/>
                </a:cubicBezTo>
                <a:cubicBezTo>
                  <a:pt x="182148" y="3797176"/>
                  <a:pt x="185127" y="3740600"/>
                  <a:pt x="194058" y="3725714"/>
                </a:cubicBezTo>
                <a:cubicBezTo>
                  <a:pt x="197037" y="3707849"/>
                  <a:pt x="197037" y="3692959"/>
                  <a:pt x="200013" y="3678073"/>
                </a:cubicBezTo>
                <a:lnTo>
                  <a:pt x="210154" y="3645396"/>
                </a:lnTo>
                <a:lnTo>
                  <a:pt x="205224" y="3570879"/>
                </a:lnTo>
                <a:cubicBezTo>
                  <a:pt x="205968" y="3533660"/>
                  <a:pt x="208944" y="3494950"/>
                  <a:pt x="211924" y="3460707"/>
                </a:cubicBezTo>
                <a:lnTo>
                  <a:pt x="223834" y="3438377"/>
                </a:lnTo>
                <a:lnTo>
                  <a:pt x="223834" y="3424976"/>
                </a:lnTo>
                <a:cubicBezTo>
                  <a:pt x="217878" y="3442841"/>
                  <a:pt x="208947" y="3454752"/>
                  <a:pt x="200013" y="3469641"/>
                </a:cubicBezTo>
                <a:cubicBezTo>
                  <a:pt x="194058" y="3457731"/>
                  <a:pt x="185126" y="3451776"/>
                  <a:pt x="179171" y="3439865"/>
                </a:cubicBezTo>
                <a:cubicBezTo>
                  <a:pt x="167261" y="3422000"/>
                  <a:pt x="170237" y="3261210"/>
                  <a:pt x="140461" y="3386268"/>
                </a:cubicBezTo>
                <a:lnTo>
                  <a:pt x="133390" y="3343838"/>
                </a:lnTo>
                <a:lnTo>
                  <a:pt x="131530" y="3347558"/>
                </a:lnTo>
                <a:cubicBezTo>
                  <a:pt x="128551" y="3386268"/>
                  <a:pt x="122595" y="3427955"/>
                  <a:pt x="119620" y="3466662"/>
                </a:cubicBezTo>
                <a:cubicBezTo>
                  <a:pt x="116641" y="3505372"/>
                  <a:pt x="110685" y="3547059"/>
                  <a:pt x="110685" y="3585766"/>
                </a:cubicBezTo>
                <a:cubicBezTo>
                  <a:pt x="107709" y="3615542"/>
                  <a:pt x="104730" y="3648297"/>
                  <a:pt x="101754" y="3678073"/>
                </a:cubicBezTo>
                <a:lnTo>
                  <a:pt x="101754" y="3868635"/>
                </a:lnTo>
                <a:cubicBezTo>
                  <a:pt x="101754" y="3901390"/>
                  <a:pt x="101754" y="3934142"/>
                  <a:pt x="104730" y="3966898"/>
                </a:cubicBezTo>
                <a:cubicBezTo>
                  <a:pt x="107709" y="3999649"/>
                  <a:pt x="110685" y="4032405"/>
                  <a:pt x="110685" y="4065157"/>
                </a:cubicBezTo>
                <a:cubicBezTo>
                  <a:pt x="98775" y="4068136"/>
                  <a:pt x="101754" y="4178305"/>
                  <a:pt x="83888" y="4157464"/>
                </a:cubicBezTo>
                <a:cubicBezTo>
                  <a:pt x="80909" y="4157464"/>
                  <a:pt x="80909" y="4157464"/>
                  <a:pt x="77933" y="4157464"/>
                </a:cubicBezTo>
                <a:cubicBezTo>
                  <a:pt x="60068" y="4091957"/>
                  <a:pt x="60068" y="4035380"/>
                  <a:pt x="60068" y="3978808"/>
                </a:cubicBezTo>
                <a:cubicBezTo>
                  <a:pt x="60068" y="3922232"/>
                  <a:pt x="68999" y="3865659"/>
                  <a:pt x="60068" y="3794197"/>
                </a:cubicBezTo>
                <a:cubicBezTo>
                  <a:pt x="63044" y="3743576"/>
                  <a:pt x="68999" y="3698914"/>
                  <a:pt x="74954" y="3651272"/>
                </a:cubicBezTo>
                <a:lnTo>
                  <a:pt x="101742" y="3678057"/>
                </a:lnTo>
                <a:lnTo>
                  <a:pt x="77933" y="3648296"/>
                </a:lnTo>
                <a:cubicBezTo>
                  <a:pt x="71978" y="3618521"/>
                  <a:pt x="71978" y="3585766"/>
                  <a:pt x="71978" y="3541103"/>
                </a:cubicBezTo>
                <a:cubicBezTo>
                  <a:pt x="71978" y="3496438"/>
                  <a:pt x="74954" y="3442841"/>
                  <a:pt x="77933" y="3377334"/>
                </a:cubicBezTo>
                <a:cubicBezTo>
                  <a:pt x="77933" y="3362448"/>
                  <a:pt x="80909" y="3347558"/>
                  <a:pt x="80909" y="3332672"/>
                </a:cubicBezTo>
                <a:cubicBezTo>
                  <a:pt x="83888" y="3308851"/>
                  <a:pt x="86864" y="3282051"/>
                  <a:pt x="89844" y="3258230"/>
                </a:cubicBezTo>
                <a:cubicBezTo>
                  <a:pt x="101754" y="3216544"/>
                  <a:pt x="113664" y="3165927"/>
                  <a:pt x="125575" y="3124240"/>
                </a:cubicBezTo>
                <a:lnTo>
                  <a:pt x="143378" y="3035228"/>
                </a:lnTo>
                <a:lnTo>
                  <a:pt x="137485" y="3014068"/>
                </a:lnTo>
                <a:cubicBezTo>
                  <a:pt x="131530" y="3052778"/>
                  <a:pt x="122595" y="3088509"/>
                  <a:pt x="116640" y="3133172"/>
                </a:cubicBezTo>
                <a:cubicBezTo>
                  <a:pt x="104730" y="3174858"/>
                  <a:pt x="92820" y="3225478"/>
                  <a:pt x="80910" y="3267165"/>
                </a:cubicBezTo>
                <a:cubicBezTo>
                  <a:pt x="77933" y="3290986"/>
                  <a:pt x="74954" y="3317782"/>
                  <a:pt x="71978" y="3341603"/>
                </a:cubicBezTo>
                <a:cubicBezTo>
                  <a:pt x="71978" y="3356493"/>
                  <a:pt x="68999" y="3371379"/>
                  <a:pt x="68999" y="3386268"/>
                </a:cubicBezTo>
                <a:cubicBezTo>
                  <a:pt x="68999" y="3451776"/>
                  <a:pt x="66023" y="3505372"/>
                  <a:pt x="63044" y="3550035"/>
                </a:cubicBezTo>
                <a:cubicBezTo>
                  <a:pt x="63044" y="3594700"/>
                  <a:pt x="66023" y="3627452"/>
                  <a:pt x="68999" y="3657228"/>
                </a:cubicBezTo>
                <a:cubicBezTo>
                  <a:pt x="63044" y="3707849"/>
                  <a:pt x="57089" y="3752511"/>
                  <a:pt x="54113" y="3800152"/>
                </a:cubicBezTo>
                <a:cubicBezTo>
                  <a:pt x="63044" y="3871615"/>
                  <a:pt x="54112" y="3928190"/>
                  <a:pt x="54112" y="3984763"/>
                </a:cubicBezTo>
                <a:cubicBezTo>
                  <a:pt x="54112" y="4041339"/>
                  <a:pt x="54112" y="4097911"/>
                  <a:pt x="71978" y="4163419"/>
                </a:cubicBezTo>
                <a:cubicBezTo>
                  <a:pt x="71978" y="4163419"/>
                  <a:pt x="74954" y="4163419"/>
                  <a:pt x="77933" y="4163419"/>
                </a:cubicBezTo>
                <a:cubicBezTo>
                  <a:pt x="89843" y="4219995"/>
                  <a:pt x="101754" y="4273591"/>
                  <a:pt x="116640" y="4333143"/>
                </a:cubicBezTo>
                <a:cubicBezTo>
                  <a:pt x="119620" y="4371850"/>
                  <a:pt x="128551" y="4407581"/>
                  <a:pt x="137485" y="4473088"/>
                </a:cubicBezTo>
                <a:cubicBezTo>
                  <a:pt x="152372" y="4523709"/>
                  <a:pt x="167261" y="4571351"/>
                  <a:pt x="182148" y="4616013"/>
                </a:cubicBezTo>
                <a:cubicBezTo>
                  <a:pt x="188847" y="4700874"/>
                  <a:pt x="234069" y="4835983"/>
                  <a:pt x="252494" y="4923357"/>
                </a:cubicBezTo>
                <a:lnTo>
                  <a:pt x="258633" y="4982258"/>
                </a:lnTo>
                <a:lnTo>
                  <a:pt x="271478" y="4982258"/>
                </a:lnTo>
                <a:cubicBezTo>
                  <a:pt x="304230" y="5065631"/>
                  <a:pt x="325075" y="5110293"/>
                  <a:pt x="336985" y="5140069"/>
                </a:cubicBezTo>
                <a:cubicBezTo>
                  <a:pt x="351872" y="5169845"/>
                  <a:pt x="357827" y="5190690"/>
                  <a:pt x="360806" y="5220465"/>
                </a:cubicBezTo>
                <a:cubicBezTo>
                  <a:pt x="348896" y="5217487"/>
                  <a:pt x="334006" y="5187711"/>
                  <a:pt x="316141" y="5151980"/>
                </a:cubicBezTo>
                <a:cubicBezTo>
                  <a:pt x="298275" y="5116248"/>
                  <a:pt x="283389" y="5074562"/>
                  <a:pt x="268499" y="5044786"/>
                </a:cubicBezTo>
                <a:cubicBezTo>
                  <a:pt x="253613" y="5006079"/>
                  <a:pt x="280410" y="5113273"/>
                  <a:pt x="265523" y="5074562"/>
                </a:cubicBezTo>
                <a:lnTo>
                  <a:pt x="239617" y="4994260"/>
                </a:lnTo>
                <a:lnTo>
                  <a:pt x="220858" y="4997144"/>
                </a:lnTo>
                <a:cubicBezTo>
                  <a:pt x="211923" y="4973324"/>
                  <a:pt x="205968" y="4949503"/>
                  <a:pt x="200013" y="4928662"/>
                </a:cubicBezTo>
                <a:cubicBezTo>
                  <a:pt x="167261" y="4895906"/>
                  <a:pt x="143440" y="4827423"/>
                  <a:pt x="128551" y="4764892"/>
                </a:cubicBezTo>
                <a:cubicBezTo>
                  <a:pt x="113664" y="4702365"/>
                  <a:pt x="101754" y="4642812"/>
                  <a:pt x="83889" y="4618992"/>
                </a:cubicBezTo>
                <a:cubicBezTo>
                  <a:pt x="68999" y="4565395"/>
                  <a:pt x="68999" y="4508820"/>
                  <a:pt x="80909" y="4496909"/>
                </a:cubicBezTo>
                <a:cubicBezTo>
                  <a:pt x="74954" y="4449268"/>
                  <a:pt x="66023" y="4401626"/>
                  <a:pt x="60068" y="4353985"/>
                </a:cubicBezTo>
                <a:cubicBezTo>
                  <a:pt x="54113" y="4306343"/>
                  <a:pt x="51134" y="4258702"/>
                  <a:pt x="45178" y="4211060"/>
                </a:cubicBezTo>
                <a:cubicBezTo>
                  <a:pt x="33268" y="4175329"/>
                  <a:pt x="21357" y="4145553"/>
                  <a:pt x="12426" y="4106846"/>
                </a:cubicBezTo>
                <a:cubicBezTo>
                  <a:pt x="-5440" y="3904370"/>
                  <a:pt x="-8418" y="3669139"/>
                  <a:pt x="33268" y="3553014"/>
                </a:cubicBezTo>
                <a:cubicBezTo>
                  <a:pt x="36247" y="3502393"/>
                  <a:pt x="39223" y="3439865"/>
                  <a:pt x="54112" y="3410089"/>
                </a:cubicBezTo>
                <a:cubicBezTo>
                  <a:pt x="48157" y="3383289"/>
                  <a:pt x="42202" y="3359469"/>
                  <a:pt x="36247" y="3332672"/>
                </a:cubicBezTo>
                <a:cubicBezTo>
                  <a:pt x="42202" y="3282051"/>
                  <a:pt x="36247" y="3165927"/>
                  <a:pt x="71978" y="3118285"/>
                </a:cubicBezTo>
                <a:cubicBezTo>
                  <a:pt x="74954" y="3097440"/>
                  <a:pt x="77933" y="3082554"/>
                  <a:pt x="80909" y="3067664"/>
                </a:cubicBezTo>
                <a:cubicBezTo>
                  <a:pt x="86864" y="2993226"/>
                  <a:pt x="92820" y="2942606"/>
                  <a:pt x="104730" y="2894964"/>
                </a:cubicBezTo>
                <a:cubicBezTo>
                  <a:pt x="125575" y="2853278"/>
                  <a:pt x="152371" y="2784795"/>
                  <a:pt x="167261" y="2769905"/>
                </a:cubicBezTo>
                <a:cubicBezTo>
                  <a:pt x="182147" y="2802660"/>
                  <a:pt x="146416" y="2886033"/>
                  <a:pt x="152372" y="2939630"/>
                </a:cubicBezTo>
                <a:lnTo>
                  <a:pt x="167255" y="2910538"/>
                </a:lnTo>
                <a:lnTo>
                  <a:pt x="176192" y="2840995"/>
                </a:lnTo>
                <a:cubicBezTo>
                  <a:pt x="182148" y="2809356"/>
                  <a:pt x="186615" y="2780328"/>
                  <a:pt x="179172" y="2763950"/>
                </a:cubicBezTo>
                <a:cubicBezTo>
                  <a:pt x="188103" y="2728219"/>
                  <a:pt x="197037" y="2701419"/>
                  <a:pt x="205968" y="2665688"/>
                </a:cubicBezTo>
                <a:cubicBezTo>
                  <a:pt x="220858" y="2618046"/>
                  <a:pt x="232768" y="2567429"/>
                  <a:pt x="247655" y="2516808"/>
                </a:cubicBezTo>
                <a:cubicBezTo>
                  <a:pt x="262544" y="2466191"/>
                  <a:pt x="280409" y="2415570"/>
                  <a:pt x="298275" y="2364953"/>
                </a:cubicBezTo>
                <a:lnTo>
                  <a:pt x="302067" y="2360685"/>
                </a:lnTo>
                <a:lnTo>
                  <a:pt x="325075" y="2239894"/>
                </a:lnTo>
                <a:cubicBezTo>
                  <a:pt x="336985" y="2216073"/>
                  <a:pt x="348896" y="2183318"/>
                  <a:pt x="357827" y="2153542"/>
                </a:cubicBezTo>
                <a:cubicBezTo>
                  <a:pt x="369738" y="2123766"/>
                  <a:pt x="384627" y="2099945"/>
                  <a:pt x="396537" y="2082080"/>
                </a:cubicBezTo>
                <a:cubicBezTo>
                  <a:pt x="423334" y="2031462"/>
                  <a:pt x="444179" y="1980841"/>
                  <a:pt x="473955" y="1933200"/>
                </a:cubicBezTo>
                <a:cubicBezTo>
                  <a:pt x="494796" y="1885558"/>
                  <a:pt x="515641" y="1846851"/>
                  <a:pt x="536483" y="1799210"/>
                </a:cubicBezTo>
                <a:cubicBezTo>
                  <a:pt x="539462" y="1757523"/>
                  <a:pt x="599013" y="1680106"/>
                  <a:pt x="625810" y="1626509"/>
                </a:cubicBezTo>
                <a:cubicBezTo>
                  <a:pt x="640700" y="1608644"/>
                  <a:pt x="658565" y="1590778"/>
                  <a:pt x="691317" y="1552068"/>
                </a:cubicBezTo>
                <a:cubicBezTo>
                  <a:pt x="712162" y="1507406"/>
                  <a:pt x="730028" y="1474651"/>
                  <a:pt x="744914" y="1447854"/>
                </a:cubicBezTo>
                <a:cubicBezTo>
                  <a:pt x="759804" y="1421054"/>
                  <a:pt x="774690" y="1403188"/>
                  <a:pt x="789580" y="1382347"/>
                </a:cubicBezTo>
                <a:cubicBezTo>
                  <a:pt x="807445" y="1364481"/>
                  <a:pt x="834242" y="1334705"/>
                  <a:pt x="837221" y="1358526"/>
                </a:cubicBezTo>
                <a:cubicBezTo>
                  <a:pt x="840197" y="1355547"/>
                  <a:pt x="846152" y="1346616"/>
                  <a:pt x="849132" y="1340660"/>
                </a:cubicBezTo>
                <a:cubicBezTo>
                  <a:pt x="864018" y="1307905"/>
                  <a:pt x="878907" y="1278129"/>
                  <a:pt x="896773" y="1245378"/>
                </a:cubicBezTo>
                <a:cubicBezTo>
                  <a:pt x="904217" y="1237189"/>
                  <a:pt x="912033" y="1227511"/>
                  <a:pt x="919989" y="1217322"/>
                </a:cubicBezTo>
                <a:close/>
              </a:path>
            </a:pathLst>
          </a:custGeom>
          <a:gradFill flip="none" rotWithShape="1">
            <a:gsLst>
              <a:gs pos="0">
                <a:schemeClr val="bg1">
                  <a:lumMod val="95000"/>
                </a:schemeClr>
              </a:gs>
              <a:gs pos="100000">
                <a:schemeClr val="accent1">
                  <a:alpha val="29000"/>
                </a:schemeClr>
              </a:gs>
            </a:gsLst>
            <a:path path="circle">
              <a:fillToRect l="100000" b="100000"/>
            </a:path>
            <a:tileRect t="-100000" r="-100000"/>
          </a:gra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 noProof="0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BCD5F0C6-A186-42F4-87B6-BFBFEC77A6D2}"/>
              </a:ext>
            </a:extLst>
          </p:cNvPr>
          <p:cNvSpPr/>
          <p:nvPr userDrawn="1"/>
        </p:nvSpPr>
        <p:spPr>
          <a:xfrm rot="10800000">
            <a:off x="6162572" y="283536"/>
            <a:ext cx="6029428" cy="5949890"/>
          </a:xfrm>
          <a:custGeom>
            <a:avLst/>
            <a:gdLst>
              <a:gd name="connsiteX0" fmla="*/ 1439383 w 2647519"/>
              <a:gd name="connsiteY0" fmla="*/ 2598425 h 2612594"/>
              <a:gd name="connsiteX1" fmla="*/ 1427010 w 2647519"/>
              <a:gd name="connsiteY1" fmla="*/ 2605087 h 2612594"/>
              <a:gd name="connsiteX2" fmla="*/ 1427751 w 2647519"/>
              <a:gd name="connsiteY2" fmla="*/ 2605405 h 2612594"/>
              <a:gd name="connsiteX3" fmla="*/ 1542263 w 2647519"/>
              <a:gd name="connsiteY3" fmla="*/ 2530792 h 2612594"/>
              <a:gd name="connsiteX4" fmla="*/ 1502258 w 2647519"/>
              <a:gd name="connsiteY4" fmla="*/ 2540317 h 2612594"/>
              <a:gd name="connsiteX5" fmla="*/ 1442250 w 2647519"/>
              <a:gd name="connsiteY5" fmla="*/ 2547937 h 2612594"/>
              <a:gd name="connsiteX6" fmla="*/ 1439393 w 2647519"/>
              <a:gd name="connsiteY6" fmla="*/ 2540317 h 2612594"/>
              <a:gd name="connsiteX7" fmla="*/ 1481303 w 2647519"/>
              <a:gd name="connsiteY7" fmla="*/ 2536507 h 2612594"/>
              <a:gd name="connsiteX8" fmla="*/ 1542263 w 2647519"/>
              <a:gd name="connsiteY8" fmla="*/ 2530792 h 2612594"/>
              <a:gd name="connsiteX9" fmla="*/ 1646324 w 2647519"/>
              <a:gd name="connsiteY9" fmla="*/ 2520821 h 2612594"/>
              <a:gd name="connsiteX10" fmla="*/ 1643880 w 2647519"/>
              <a:gd name="connsiteY10" fmla="*/ 2521511 h 2612594"/>
              <a:gd name="connsiteX11" fmla="*/ 1645133 w 2647519"/>
              <a:gd name="connsiteY11" fmla="*/ 2521267 h 2612594"/>
              <a:gd name="connsiteX12" fmla="*/ 899801 w 2647519"/>
              <a:gd name="connsiteY12" fmla="*/ 2506503 h 2612594"/>
              <a:gd name="connsiteX13" fmla="*/ 942187 w 2647519"/>
              <a:gd name="connsiteY13" fmla="*/ 2517457 h 2612594"/>
              <a:gd name="connsiteX14" fmla="*/ 960285 w 2647519"/>
              <a:gd name="connsiteY14" fmla="*/ 2518409 h 2612594"/>
              <a:gd name="connsiteX15" fmla="*/ 1010767 w 2647519"/>
              <a:gd name="connsiteY15" fmla="*/ 2543175 h 2612594"/>
              <a:gd name="connsiteX16" fmla="*/ 1033627 w 2647519"/>
              <a:gd name="connsiteY16" fmla="*/ 2547937 h 2612594"/>
              <a:gd name="connsiteX17" fmla="*/ 1035057 w 2647519"/>
              <a:gd name="connsiteY17" fmla="*/ 2548414 h 2612594"/>
              <a:gd name="connsiteX18" fmla="*/ 1040295 w 2647519"/>
              <a:gd name="connsiteY18" fmla="*/ 2543175 h 2612594"/>
              <a:gd name="connsiteX19" fmla="*/ 1060297 w 2647519"/>
              <a:gd name="connsiteY19" fmla="*/ 2548890 h 2612594"/>
              <a:gd name="connsiteX20" fmla="*/ 1080300 w 2647519"/>
              <a:gd name="connsiteY20" fmla="*/ 2553652 h 2612594"/>
              <a:gd name="connsiteX21" fmla="*/ 1119713 w 2647519"/>
              <a:gd name="connsiteY21" fmla="*/ 2562818 h 2612594"/>
              <a:gd name="connsiteX22" fmla="*/ 1120305 w 2647519"/>
              <a:gd name="connsiteY22" fmla="*/ 2562225 h 2612594"/>
              <a:gd name="connsiteX23" fmla="*/ 1166025 w 2647519"/>
              <a:gd name="connsiteY23" fmla="*/ 2569845 h 2612594"/>
              <a:gd name="connsiteX24" fmla="*/ 1187932 w 2647519"/>
              <a:gd name="connsiteY24" fmla="*/ 2573655 h 2612594"/>
              <a:gd name="connsiteX25" fmla="*/ 1209840 w 2647519"/>
              <a:gd name="connsiteY25" fmla="*/ 2575560 h 2612594"/>
              <a:gd name="connsiteX26" fmla="*/ 1254607 w 2647519"/>
              <a:gd name="connsiteY26" fmla="*/ 2577465 h 2612594"/>
              <a:gd name="connsiteX27" fmla="*/ 1315567 w 2647519"/>
              <a:gd name="connsiteY27" fmla="*/ 2576512 h 2612594"/>
              <a:gd name="connsiteX28" fmla="*/ 1318213 w 2647519"/>
              <a:gd name="connsiteY28" fmla="*/ 2576512 h 2612594"/>
              <a:gd name="connsiteX29" fmla="*/ 1324140 w 2647519"/>
              <a:gd name="connsiteY29" fmla="*/ 2573178 h 2612594"/>
              <a:gd name="connsiteX30" fmla="*/ 1337475 w 2647519"/>
              <a:gd name="connsiteY30" fmla="*/ 2568892 h 2612594"/>
              <a:gd name="connsiteX31" fmla="*/ 1351048 w 2647519"/>
              <a:gd name="connsiteY31" fmla="*/ 2568654 h 2612594"/>
              <a:gd name="connsiteX32" fmla="*/ 1360335 w 2647519"/>
              <a:gd name="connsiteY32" fmla="*/ 2569844 h 2612594"/>
              <a:gd name="connsiteX33" fmla="*/ 1362835 w 2647519"/>
              <a:gd name="connsiteY33" fmla="*/ 2576512 h 2612594"/>
              <a:gd name="connsiteX34" fmla="*/ 1384147 w 2647519"/>
              <a:gd name="connsiteY34" fmla="*/ 2576512 h 2612594"/>
              <a:gd name="connsiteX35" fmla="*/ 1377480 w 2647519"/>
              <a:gd name="connsiteY35" fmla="*/ 2586037 h 2612594"/>
              <a:gd name="connsiteX36" fmla="*/ 1373670 w 2647519"/>
              <a:gd name="connsiteY36" fmla="*/ 2590800 h 2612594"/>
              <a:gd name="connsiteX37" fmla="*/ 1361287 w 2647519"/>
              <a:gd name="connsiteY37" fmla="*/ 2596515 h 2612594"/>
              <a:gd name="connsiteX38" fmla="*/ 1338427 w 2647519"/>
              <a:gd name="connsiteY38" fmla="*/ 2596515 h 2612594"/>
              <a:gd name="connsiteX39" fmla="*/ 1308900 w 2647519"/>
              <a:gd name="connsiteY39" fmla="*/ 2594610 h 2612594"/>
              <a:gd name="connsiteX40" fmla="*/ 1245082 w 2647519"/>
              <a:gd name="connsiteY40" fmla="*/ 2592705 h 2612594"/>
              <a:gd name="connsiteX41" fmla="*/ 1197457 w 2647519"/>
              <a:gd name="connsiteY41" fmla="*/ 2588895 h 2612594"/>
              <a:gd name="connsiteX42" fmla="*/ 1155547 w 2647519"/>
              <a:gd name="connsiteY42" fmla="*/ 2583180 h 2612594"/>
              <a:gd name="connsiteX43" fmla="*/ 1113637 w 2647519"/>
              <a:gd name="connsiteY43" fmla="*/ 2576512 h 2612594"/>
              <a:gd name="connsiteX44" fmla="*/ 1049820 w 2647519"/>
              <a:gd name="connsiteY44" fmla="*/ 2566987 h 2612594"/>
              <a:gd name="connsiteX45" fmla="*/ 1000290 w 2647519"/>
              <a:gd name="connsiteY45" fmla="*/ 2550795 h 2612594"/>
              <a:gd name="connsiteX46" fmla="*/ 1000863 w 2647519"/>
              <a:gd name="connsiteY46" fmla="*/ 2550379 h 2612594"/>
              <a:gd name="connsiteX47" fmla="*/ 971715 w 2647519"/>
              <a:gd name="connsiteY47" fmla="*/ 2541270 h 2612594"/>
              <a:gd name="connsiteX48" fmla="*/ 945997 w 2647519"/>
              <a:gd name="connsiteY48" fmla="*/ 2529840 h 2612594"/>
              <a:gd name="connsiteX49" fmla="*/ 916470 w 2647519"/>
              <a:gd name="connsiteY49" fmla="*/ 2520315 h 2612594"/>
              <a:gd name="connsiteX50" fmla="*/ 885990 w 2647519"/>
              <a:gd name="connsiteY50" fmla="*/ 2509837 h 2612594"/>
              <a:gd name="connsiteX51" fmla="*/ 899801 w 2647519"/>
              <a:gd name="connsiteY51" fmla="*/ 2506503 h 2612594"/>
              <a:gd name="connsiteX52" fmla="*/ 1460492 w 2647519"/>
              <a:gd name="connsiteY52" fmla="*/ 2486082 h 2612594"/>
              <a:gd name="connsiteX53" fmla="*/ 1445939 w 2647519"/>
              <a:gd name="connsiteY53" fmla="*/ 2488303 h 2612594"/>
              <a:gd name="connsiteX54" fmla="*/ 1345293 w 2647519"/>
              <a:gd name="connsiteY54" fmla="*/ 2493385 h 2612594"/>
              <a:gd name="connsiteX55" fmla="*/ 1378432 w 2647519"/>
              <a:gd name="connsiteY55" fmla="*/ 2497454 h 2612594"/>
              <a:gd name="connsiteX56" fmla="*/ 1387005 w 2647519"/>
              <a:gd name="connsiteY56" fmla="*/ 2495549 h 2612594"/>
              <a:gd name="connsiteX57" fmla="*/ 1446060 w 2647519"/>
              <a:gd name="connsiteY57" fmla="*/ 2488882 h 2612594"/>
              <a:gd name="connsiteX58" fmla="*/ 1455778 w 2647519"/>
              <a:gd name="connsiteY58" fmla="*/ 2486992 h 2612594"/>
              <a:gd name="connsiteX59" fmla="*/ 1550918 w 2647519"/>
              <a:gd name="connsiteY59" fmla="*/ 2472281 h 2612594"/>
              <a:gd name="connsiteX60" fmla="*/ 1501488 w 2647519"/>
              <a:gd name="connsiteY60" fmla="*/ 2479825 h 2612594"/>
              <a:gd name="connsiteX61" fmla="*/ 1518450 w 2647519"/>
              <a:gd name="connsiteY61" fmla="*/ 2480309 h 2612594"/>
              <a:gd name="connsiteX62" fmla="*/ 1542858 w 2647519"/>
              <a:gd name="connsiteY62" fmla="*/ 2475785 h 2612594"/>
              <a:gd name="connsiteX63" fmla="*/ 1731355 w 2647519"/>
              <a:gd name="connsiteY63" fmla="*/ 2470078 h 2612594"/>
              <a:gd name="connsiteX64" fmla="*/ 1576323 w 2647519"/>
              <a:gd name="connsiteY64" fmla="*/ 2511364 h 2612594"/>
              <a:gd name="connsiteX65" fmla="*/ 1654777 w 2647519"/>
              <a:gd name="connsiteY65" fmla="*/ 2493883 h 2612594"/>
              <a:gd name="connsiteX66" fmla="*/ 737400 w 2647519"/>
              <a:gd name="connsiteY66" fmla="*/ 2450782 h 2612594"/>
              <a:gd name="connsiteX67" fmla="*/ 846937 w 2647519"/>
              <a:gd name="connsiteY67" fmla="*/ 2497454 h 2612594"/>
              <a:gd name="connsiteX68" fmla="*/ 885990 w 2647519"/>
              <a:gd name="connsiteY68" fmla="*/ 2509837 h 2612594"/>
              <a:gd name="connsiteX69" fmla="*/ 915517 w 2647519"/>
              <a:gd name="connsiteY69" fmla="*/ 2520314 h 2612594"/>
              <a:gd name="connsiteX70" fmla="*/ 945045 w 2647519"/>
              <a:gd name="connsiteY70" fmla="*/ 2529839 h 2612594"/>
              <a:gd name="connsiteX71" fmla="*/ 970762 w 2647519"/>
              <a:gd name="connsiteY71" fmla="*/ 2541269 h 2612594"/>
              <a:gd name="connsiteX72" fmla="*/ 965047 w 2647519"/>
              <a:gd name="connsiteY72" fmla="*/ 2546032 h 2612594"/>
              <a:gd name="connsiteX73" fmla="*/ 949807 w 2647519"/>
              <a:gd name="connsiteY73" fmla="*/ 2543174 h 2612594"/>
              <a:gd name="connsiteX74" fmla="*/ 895515 w 2647519"/>
              <a:gd name="connsiteY74" fmla="*/ 2523172 h 2612594"/>
              <a:gd name="connsiteX75" fmla="*/ 868845 w 2647519"/>
              <a:gd name="connsiteY75" fmla="*/ 2512694 h 2612594"/>
              <a:gd name="connsiteX76" fmla="*/ 842175 w 2647519"/>
              <a:gd name="connsiteY76" fmla="*/ 2501264 h 2612594"/>
              <a:gd name="connsiteX77" fmla="*/ 806932 w 2647519"/>
              <a:gd name="connsiteY77" fmla="*/ 2488882 h 2612594"/>
              <a:gd name="connsiteX78" fmla="*/ 776452 w 2647519"/>
              <a:gd name="connsiteY78" fmla="*/ 2475547 h 2612594"/>
              <a:gd name="connsiteX79" fmla="*/ 752640 w 2647519"/>
              <a:gd name="connsiteY79" fmla="*/ 2463164 h 2612594"/>
              <a:gd name="connsiteX80" fmla="*/ 737400 w 2647519"/>
              <a:gd name="connsiteY80" fmla="*/ 2450782 h 2612594"/>
              <a:gd name="connsiteX81" fmla="*/ 782168 w 2647519"/>
              <a:gd name="connsiteY81" fmla="*/ 2426970 h 2612594"/>
              <a:gd name="connsiteX82" fmla="*/ 834555 w 2647519"/>
              <a:gd name="connsiteY82" fmla="*/ 2453640 h 2612594"/>
              <a:gd name="connsiteX83" fmla="*/ 827888 w 2647519"/>
              <a:gd name="connsiteY83" fmla="*/ 2457450 h 2612594"/>
              <a:gd name="connsiteX84" fmla="*/ 766928 w 2647519"/>
              <a:gd name="connsiteY84" fmla="*/ 2427922 h 2612594"/>
              <a:gd name="connsiteX85" fmla="*/ 782168 w 2647519"/>
              <a:gd name="connsiteY85" fmla="*/ 2426970 h 2612594"/>
              <a:gd name="connsiteX86" fmla="*/ 588810 w 2647519"/>
              <a:gd name="connsiteY86" fmla="*/ 2362200 h 2612594"/>
              <a:gd name="connsiteX87" fmla="*/ 653580 w 2647519"/>
              <a:gd name="connsiteY87" fmla="*/ 2398395 h 2612594"/>
              <a:gd name="connsiteX88" fmla="*/ 666915 w 2647519"/>
              <a:gd name="connsiteY88" fmla="*/ 2413635 h 2612594"/>
              <a:gd name="connsiteX89" fmla="*/ 636435 w 2647519"/>
              <a:gd name="connsiteY89" fmla="*/ 2397442 h 2612594"/>
              <a:gd name="connsiteX90" fmla="*/ 613575 w 2647519"/>
              <a:gd name="connsiteY90" fmla="*/ 2383155 h 2612594"/>
              <a:gd name="connsiteX91" fmla="*/ 588810 w 2647519"/>
              <a:gd name="connsiteY91" fmla="*/ 2362200 h 2612594"/>
              <a:gd name="connsiteX92" fmla="*/ 702387 w 2647519"/>
              <a:gd name="connsiteY92" fmla="*/ 2337759 h 2612594"/>
              <a:gd name="connsiteX93" fmla="*/ 702396 w 2647519"/>
              <a:gd name="connsiteY93" fmla="*/ 2338030 h 2612594"/>
              <a:gd name="connsiteX94" fmla="*/ 705613 w 2647519"/>
              <a:gd name="connsiteY94" fmla="*/ 2341924 h 2612594"/>
              <a:gd name="connsiteX95" fmla="*/ 705967 w 2647519"/>
              <a:gd name="connsiteY95" fmla="*/ 2340292 h 2612594"/>
              <a:gd name="connsiteX96" fmla="*/ 2093409 w 2647519"/>
              <a:gd name="connsiteY96" fmla="*/ 2275234 h 2612594"/>
              <a:gd name="connsiteX97" fmla="*/ 2089950 w 2647519"/>
              <a:gd name="connsiteY97" fmla="*/ 2275522 h 2612594"/>
              <a:gd name="connsiteX98" fmla="*/ 2032800 w 2647519"/>
              <a:gd name="connsiteY98" fmla="*/ 2316480 h 2612594"/>
              <a:gd name="connsiteX99" fmla="*/ 1976602 w 2647519"/>
              <a:gd name="connsiteY99" fmla="*/ 2346960 h 2612594"/>
              <a:gd name="connsiteX100" fmla="*/ 1936597 w 2647519"/>
              <a:gd name="connsiteY100" fmla="*/ 2370772 h 2612594"/>
              <a:gd name="connsiteX101" fmla="*/ 1914690 w 2647519"/>
              <a:gd name="connsiteY101" fmla="*/ 2380297 h 2612594"/>
              <a:gd name="connsiteX102" fmla="*/ 1891830 w 2647519"/>
              <a:gd name="connsiteY102" fmla="*/ 2389822 h 2612594"/>
              <a:gd name="connsiteX103" fmla="*/ 1864207 w 2647519"/>
              <a:gd name="connsiteY103" fmla="*/ 2404110 h 2612594"/>
              <a:gd name="connsiteX104" fmla="*/ 1843252 w 2647519"/>
              <a:gd name="connsiteY104" fmla="*/ 2416492 h 2612594"/>
              <a:gd name="connsiteX105" fmla="*/ 1812772 w 2647519"/>
              <a:gd name="connsiteY105" fmla="*/ 2428875 h 2612594"/>
              <a:gd name="connsiteX106" fmla="*/ 1781340 w 2647519"/>
              <a:gd name="connsiteY106" fmla="*/ 2440305 h 2612594"/>
              <a:gd name="connsiteX107" fmla="*/ 1772767 w 2647519"/>
              <a:gd name="connsiteY107" fmla="*/ 2448877 h 2612594"/>
              <a:gd name="connsiteX108" fmla="*/ 1759432 w 2647519"/>
              <a:gd name="connsiteY108" fmla="*/ 2453640 h 2612594"/>
              <a:gd name="connsiteX109" fmla="*/ 1726095 w 2647519"/>
              <a:gd name="connsiteY109" fmla="*/ 2459355 h 2612594"/>
              <a:gd name="connsiteX110" fmla="*/ 1683232 w 2647519"/>
              <a:gd name="connsiteY110" fmla="*/ 2472690 h 2612594"/>
              <a:gd name="connsiteX111" fmla="*/ 1644180 w 2647519"/>
              <a:gd name="connsiteY111" fmla="*/ 2485072 h 2612594"/>
              <a:gd name="connsiteX112" fmla="*/ 1601317 w 2647519"/>
              <a:gd name="connsiteY112" fmla="*/ 2497455 h 2612594"/>
              <a:gd name="connsiteX113" fmla="*/ 1547977 w 2647519"/>
              <a:gd name="connsiteY113" fmla="*/ 2510790 h 2612594"/>
              <a:gd name="connsiteX114" fmla="*/ 1472730 w 2647519"/>
              <a:gd name="connsiteY114" fmla="*/ 2523172 h 2612594"/>
              <a:gd name="connsiteX115" fmla="*/ 1470825 w 2647519"/>
              <a:gd name="connsiteY115" fmla="*/ 2526030 h 2612594"/>
              <a:gd name="connsiteX116" fmla="*/ 1434646 w 2647519"/>
              <a:gd name="connsiteY116" fmla="*/ 2535075 h 2612594"/>
              <a:gd name="connsiteX117" fmla="*/ 1435583 w 2647519"/>
              <a:gd name="connsiteY117" fmla="*/ 2535555 h 2612594"/>
              <a:gd name="connsiteX118" fmla="*/ 1475761 w 2647519"/>
              <a:gd name="connsiteY118" fmla="*/ 2525510 h 2612594"/>
              <a:gd name="connsiteX119" fmla="*/ 1476540 w 2647519"/>
              <a:gd name="connsiteY119" fmla="*/ 2523172 h 2612594"/>
              <a:gd name="connsiteX120" fmla="*/ 1551788 w 2647519"/>
              <a:gd name="connsiteY120" fmla="*/ 2510790 h 2612594"/>
              <a:gd name="connsiteX121" fmla="*/ 1605128 w 2647519"/>
              <a:gd name="connsiteY121" fmla="*/ 2497455 h 2612594"/>
              <a:gd name="connsiteX122" fmla="*/ 1647990 w 2647519"/>
              <a:gd name="connsiteY122" fmla="*/ 2485072 h 2612594"/>
              <a:gd name="connsiteX123" fmla="*/ 1687043 w 2647519"/>
              <a:gd name="connsiteY123" fmla="*/ 2472690 h 2612594"/>
              <a:gd name="connsiteX124" fmla="*/ 1729905 w 2647519"/>
              <a:gd name="connsiteY124" fmla="*/ 2459355 h 2612594"/>
              <a:gd name="connsiteX125" fmla="*/ 1763243 w 2647519"/>
              <a:gd name="connsiteY125" fmla="*/ 2453640 h 2612594"/>
              <a:gd name="connsiteX126" fmla="*/ 1740675 w 2647519"/>
              <a:gd name="connsiteY126" fmla="*/ 2467181 h 2612594"/>
              <a:gd name="connsiteX127" fmla="*/ 1741335 w 2647519"/>
              <a:gd name="connsiteY127" fmla="*/ 2466975 h 2612594"/>
              <a:gd name="connsiteX128" fmla="*/ 1765148 w 2647519"/>
              <a:gd name="connsiteY128" fmla="*/ 2452687 h 2612594"/>
              <a:gd name="connsiteX129" fmla="*/ 1778483 w 2647519"/>
              <a:gd name="connsiteY129" fmla="*/ 2447925 h 2612594"/>
              <a:gd name="connsiteX130" fmla="*/ 1779371 w 2647519"/>
              <a:gd name="connsiteY130" fmla="*/ 2447679 h 2612594"/>
              <a:gd name="connsiteX131" fmla="*/ 1785150 w 2647519"/>
              <a:gd name="connsiteY131" fmla="*/ 2441257 h 2612594"/>
              <a:gd name="connsiteX132" fmla="*/ 1816583 w 2647519"/>
              <a:gd name="connsiteY132" fmla="*/ 2429827 h 2612594"/>
              <a:gd name="connsiteX133" fmla="*/ 1847063 w 2647519"/>
              <a:gd name="connsiteY133" fmla="*/ 2417445 h 2612594"/>
              <a:gd name="connsiteX134" fmla="*/ 1868018 w 2647519"/>
              <a:gd name="connsiteY134" fmla="*/ 2405062 h 2612594"/>
              <a:gd name="connsiteX135" fmla="*/ 1895640 w 2647519"/>
              <a:gd name="connsiteY135" fmla="*/ 2390775 h 2612594"/>
              <a:gd name="connsiteX136" fmla="*/ 1918500 w 2647519"/>
              <a:gd name="connsiteY136" fmla="*/ 2381250 h 2612594"/>
              <a:gd name="connsiteX137" fmla="*/ 1934176 w 2647519"/>
              <a:gd name="connsiteY137" fmla="*/ 2374435 h 2612594"/>
              <a:gd name="connsiteX138" fmla="*/ 1942313 w 2647519"/>
              <a:gd name="connsiteY138" fmla="*/ 2368867 h 2612594"/>
              <a:gd name="connsiteX139" fmla="*/ 1982318 w 2647519"/>
              <a:gd name="connsiteY139" fmla="*/ 2345055 h 2612594"/>
              <a:gd name="connsiteX140" fmla="*/ 2038515 w 2647519"/>
              <a:gd name="connsiteY140" fmla="*/ 2314575 h 2612594"/>
              <a:gd name="connsiteX141" fmla="*/ 460060 w 2647519"/>
              <a:gd name="connsiteY141" fmla="*/ 2262062 h 2612594"/>
              <a:gd name="connsiteX142" fmla="*/ 463676 w 2647519"/>
              <a:gd name="connsiteY142" fmla="*/ 2265164 h 2612594"/>
              <a:gd name="connsiteX143" fmla="*/ 464911 w 2647519"/>
              <a:gd name="connsiteY143" fmla="*/ 2265793 h 2612594"/>
              <a:gd name="connsiteX144" fmla="*/ 2099802 w 2647519"/>
              <a:gd name="connsiteY144" fmla="*/ 2237197 h 2612594"/>
              <a:gd name="connsiteX145" fmla="*/ 2099475 w 2647519"/>
              <a:gd name="connsiteY145" fmla="*/ 2237422 h 2612594"/>
              <a:gd name="connsiteX146" fmla="*/ 2099475 w 2647519"/>
              <a:gd name="connsiteY146" fmla="*/ 2237694 h 2612594"/>
              <a:gd name="connsiteX147" fmla="*/ 2100989 w 2647519"/>
              <a:gd name="connsiteY147" fmla="*/ 2237910 h 2612594"/>
              <a:gd name="connsiteX148" fmla="*/ 2101380 w 2647519"/>
              <a:gd name="connsiteY148" fmla="*/ 2237422 h 2612594"/>
              <a:gd name="connsiteX149" fmla="*/ 2120380 w 2647519"/>
              <a:gd name="connsiteY149" fmla="*/ 2222979 h 2612594"/>
              <a:gd name="connsiteX150" fmla="*/ 2114756 w 2647519"/>
              <a:gd name="connsiteY150" fmla="*/ 2226864 h 2612594"/>
              <a:gd name="connsiteX151" fmla="*/ 2113762 w 2647519"/>
              <a:gd name="connsiteY151" fmla="*/ 2227897 h 2612594"/>
              <a:gd name="connsiteX152" fmla="*/ 2117618 w 2647519"/>
              <a:gd name="connsiteY152" fmla="*/ 2225429 h 2612594"/>
              <a:gd name="connsiteX153" fmla="*/ 382287 w 2647519"/>
              <a:gd name="connsiteY153" fmla="*/ 2175002 h 2612594"/>
              <a:gd name="connsiteX154" fmla="*/ 418261 w 2647519"/>
              <a:gd name="connsiteY154" fmla="*/ 2217358 h 2612594"/>
              <a:gd name="connsiteX155" fmla="*/ 389737 w 2647519"/>
              <a:gd name="connsiteY155" fmla="*/ 2183129 h 2612594"/>
              <a:gd name="connsiteX156" fmla="*/ 2187820 w 2647519"/>
              <a:gd name="connsiteY156" fmla="*/ 2174974 h 2612594"/>
              <a:gd name="connsiteX157" fmla="*/ 2187735 w 2647519"/>
              <a:gd name="connsiteY157" fmla="*/ 2175004 h 2612594"/>
              <a:gd name="connsiteX158" fmla="*/ 2187105 w 2647519"/>
              <a:gd name="connsiteY158" fmla="*/ 2179320 h 2612594"/>
              <a:gd name="connsiteX159" fmla="*/ 2171865 w 2647519"/>
              <a:gd name="connsiteY159" fmla="*/ 2196465 h 2612594"/>
              <a:gd name="connsiteX160" fmla="*/ 2153767 w 2647519"/>
              <a:gd name="connsiteY160" fmla="*/ 2216467 h 2612594"/>
              <a:gd name="connsiteX161" fmla="*/ 2154858 w 2647519"/>
              <a:gd name="connsiteY161" fmla="*/ 2216216 h 2612594"/>
              <a:gd name="connsiteX162" fmla="*/ 2171865 w 2647519"/>
              <a:gd name="connsiteY162" fmla="*/ 2197417 h 2612594"/>
              <a:gd name="connsiteX163" fmla="*/ 2187105 w 2647519"/>
              <a:gd name="connsiteY163" fmla="*/ 2180272 h 2612594"/>
              <a:gd name="connsiteX164" fmla="*/ 2187820 w 2647519"/>
              <a:gd name="connsiteY164" fmla="*/ 2174974 h 2612594"/>
              <a:gd name="connsiteX165" fmla="*/ 475386 w 2647519"/>
              <a:gd name="connsiteY165" fmla="*/ 2153525 h 2612594"/>
              <a:gd name="connsiteX166" fmla="*/ 477272 w 2647519"/>
              <a:gd name="connsiteY166" fmla="*/ 2155822 h 2612594"/>
              <a:gd name="connsiteX167" fmla="*/ 477367 w 2647519"/>
              <a:gd name="connsiteY167" fmla="*/ 2155507 h 2612594"/>
              <a:gd name="connsiteX168" fmla="*/ 334493 w 2647519"/>
              <a:gd name="connsiteY168" fmla="*/ 2131694 h 2612594"/>
              <a:gd name="connsiteX169" fmla="*/ 359258 w 2647519"/>
              <a:gd name="connsiteY169" fmla="*/ 2147887 h 2612594"/>
              <a:gd name="connsiteX170" fmla="*/ 360474 w 2647519"/>
              <a:gd name="connsiteY170" fmla="*/ 2149319 h 2612594"/>
              <a:gd name="connsiteX171" fmla="*/ 371759 w 2647519"/>
              <a:gd name="connsiteY171" fmla="*/ 2151816 h 2612594"/>
              <a:gd name="connsiteX172" fmla="*/ 397357 w 2647519"/>
              <a:gd name="connsiteY172" fmla="*/ 2175509 h 2612594"/>
              <a:gd name="connsiteX173" fmla="*/ 432600 w 2647519"/>
              <a:gd name="connsiteY173" fmla="*/ 2204084 h 2612594"/>
              <a:gd name="connsiteX174" fmla="*/ 447840 w 2647519"/>
              <a:gd name="connsiteY174" fmla="*/ 2225039 h 2612594"/>
              <a:gd name="connsiteX175" fmla="*/ 456412 w 2647519"/>
              <a:gd name="connsiteY175" fmla="*/ 2235517 h 2612594"/>
              <a:gd name="connsiteX176" fmla="*/ 492607 w 2647519"/>
              <a:gd name="connsiteY176" fmla="*/ 2265997 h 2612594"/>
              <a:gd name="connsiteX177" fmla="*/ 482130 w 2647519"/>
              <a:gd name="connsiteY177" fmla="*/ 2274569 h 2612594"/>
              <a:gd name="connsiteX178" fmla="*/ 448422 w 2647519"/>
              <a:gd name="connsiteY178" fmla="*/ 2237115 h 2612594"/>
              <a:gd name="connsiteX179" fmla="*/ 446888 w 2647519"/>
              <a:gd name="connsiteY179" fmla="*/ 2237422 h 2612594"/>
              <a:gd name="connsiteX180" fmla="*/ 478787 w 2647519"/>
              <a:gd name="connsiteY180" fmla="*/ 2272865 h 2612594"/>
              <a:gd name="connsiteX181" fmla="*/ 482130 w 2647519"/>
              <a:gd name="connsiteY181" fmla="*/ 2274569 h 2612594"/>
              <a:gd name="connsiteX182" fmla="*/ 492608 w 2647519"/>
              <a:gd name="connsiteY182" fmla="*/ 2265997 h 2612594"/>
              <a:gd name="connsiteX183" fmla="*/ 583095 w 2647519"/>
              <a:gd name="connsiteY183" fmla="*/ 2337434 h 2612594"/>
              <a:gd name="connsiteX184" fmla="*/ 564998 w 2647519"/>
              <a:gd name="connsiteY184" fmla="*/ 2343149 h 2612594"/>
              <a:gd name="connsiteX185" fmla="*/ 571665 w 2647519"/>
              <a:gd name="connsiteY185" fmla="*/ 2347912 h 2612594"/>
              <a:gd name="connsiteX186" fmla="*/ 544995 w 2647519"/>
              <a:gd name="connsiteY186" fmla="*/ 2348864 h 2612594"/>
              <a:gd name="connsiteX187" fmla="*/ 527850 w 2647519"/>
              <a:gd name="connsiteY187" fmla="*/ 2337434 h 2612594"/>
              <a:gd name="connsiteX188" fmla="*/ 511658 w 2647519"/>
              <a:gd name="connsiteY188" fmla="*/ 2325052 h 2612594"/>
              <a:gd name="connsiteX189" fmla="*/ 471653 w 2647519"/>
              <a:gd name="connsiteY189" fmla="*/ 2291714 h 2612594"/>
              <a:gd name="connsiteX190" fmla="*/ 434505 w 2647519"/>
              <a:gd name="connsiteY190" fmla="*/ 2258377 h 2612594"/>
              <a:gd name="connsiteX191" fmla="*/ 400215 w 2647519"/>
              <a:gd name="connsiteY191" fmla="*/ 2225039 h 2612594"/>
              <a:gd name="connsiteX192" fmla="*/ 384023 w 2647519"/>
              <a:gd name="connsiteY192" fmla="*/ 2208847 h 2612594"/>
              <a:gd name="connsiteX193" fmla="*/ 368783 w 2647519"/>
              <a:gd name="connsiteY193" fmla="*/ 2191702 h 2612594"/>
              <a:gd name="connsiteX194" fmla="*/ 374498 w 2647519"/>
              <a:gd name="connsiteY194" fmla="*/ 2184082 h 2612594"/>
              <a:gd name="connsiteX195" fmla="*/ 393548 w 2647519"/>
              <a:gd name="connsiteY195" fmla="*/ 2201227 h 2612594"/>
              <a:gd name="connsiteX196" fmla="*/ 414503 w 2647519"/>
              <a:gd name="connsiteY196" fmla="*/ 2217419 h 2612594"/>
              <a:gd name="connsiteX197" fmla="*/ 440220 w 2647519"/>
              <a:gd name="connsiteY197" fmla="*/ 2245042 h 2612594"/>
              <a:gd name="connsiteX198" fmla="*/ 442406 w 2647519"/>
              <a:gd name="connsiteY198" fmla="*/ 2246917 h 2612594"/>
              <a:gd name="connsiteX199" fmla="*/ 414503 w 2647519"/>
              <a:gd name="connsiteY199" fmla="*/ 2217419 h 2612594"/>
              <a:gd name="connsiteX200" fmla="*/ 394500 w 2647519"/>
              <a:gd name="connsiteY200" fmla="*/ 2201227 h 2612594"/>
              <a:gd name="connsiteX201" fmla="*/ 375450 w 2647519"/>
              <a:gd name="connsiteY201" fmla="*/ 2184082 h 2612594"/>
              <a:gd name="connsiteX202" fmla="*/ 354495 w 2647519"/>
              <a:gd name="connsiteY202" fmla="*/ 2158364 h 2612594"/>
              <a:gd name="connsiteX203" fmla="*/ 334493 w 2647519"/>
              <a:gd name="connsiteY203" fmla="*/ 2131694 h 2612594"/>
              <a:gd name="connsiteX204" fmla="*/ 2432850 w 2647519"/>
              <a:gd name="connsiteY204" fmla="*/ 1980247 h 2612594"/>
              <a:gd name="connsiteX205" fmla="*/ 2432367 w 2647519"/>
              <a:gd name="connsiteY205" fmla="*/ 1980454 h 2612594"/>
              <a:gd name="connsiteX206" fmla="*/ 2421964 w 2647519"/>
              <a:gd name="connsiteY206" fmla="*/ 2005422 h 2612594"/>
              <a:gd name="connsiteX207" fmla="*/ 2422850 w 2647519"/>
              <a:gd name="connsiteY207" fmla="*/ 1860918 h 2612594"/>
              <a:gd name="connsiteX208" fmla="*/ 2397608 w 2647519"/>
              <a:gd name="connsiteY208" fmla="*/ 1897379 h 2612594"/>
              <a:gd name="connsiteX209" fmla="*/ 2385225 w 2647519"/>
              <a:gd name="connsiteY209" fmla="*/ 1920239 h 2612594"/>
              <a:gd name="connsiteX210" fmla="*/ 2372843 w 2647519"/>
              <a:gd name="connsiteY210" fmla="*/ 1941194 h 2612594"/>
              <a:gd name="connsiteX211" fmla="*/ 2343315 w 2647519"/>
              <a:gd name="connsiteY211" fmla="*/ 1980247 h 2612594"/>
              <a:gd name="connsiteX212" fmla="*/ 2317598 w 2647519"/>
              <a:gd name="connsiteY212" fmla="*/ 2019299 h 2612594"/>
              <a:gd name="connsiteX213" fmla="*/ 2294738 w 2647519"/>
              <a:gd name="connsiteY213" fmla="*/ 2050732 h 2612594"/>
              <a:gd name="connsiteX214" fmla="*/ 2292832 w 2647519"/>
              <a:gd name="connsiteY214" fmla="*/ 2051897 h 2612594"/>
              <a:gd name="connsiteX215" fmla="*/ 2291272 w 2647519"/>
              <a:gd name="connsiteY215" fmla="*/ 2054208 h 2612594"/>
              <a:gd name="connsiteX216" fmla="*/ 2293785 w 2647519"/>
              <a:gd name="connsiteY216" fmla="*/ 2052637 h 2612594"/>
              <a:gd name="connsiteX217" fmla="*/ 2316645 w 2647519"/>
              <a:gd name="connsiteY217" fmla="*/ 2021205 h 2612594"/>
              <a:gd name="connsiteX218" fmla="*/ 2342363 w 2647519"/>
              <a:gd name="connsiteY218" fmla="*/ 1982152 h 2612594"/>
              <a:gd name="connsiteX219" fmla="*/ 2371890 w 2647519"/>
              <a:gd name="connsiteY219" fmla="*/ 1943100 h 2612594"/>
              <a:gd name="connsiteX220" fmla="*/ 2384273 w 2647519"/>
              <a:gd name="connsiteY220" fmla="*/ 1922145 h 2612594"/>
              <a:gd name="connsiteX221" fmla="*/ 2396655 w 2647519"/>
              <a:gd name="connsiteY221" fmla="*/ 1899285 h 2612594"/>
              <a:gd name="connsiteX222" fmla="*/ 2422373 w 2647519"/>
              <a:gd name="connsiteY222" fmla="*/ 1862137 h 2612594"/>
              <a:gd name="connsiteX223" fmla="*/ 2521433 w 2647519"/>
              <a:gd name="connsiteY223" fmla="*/ 1847850 h 2612594"/>
              <a:gd name="connsiteX224" fmla="*/ 2509050 w 2647519"/>
              <a:gd name="connsiteY224" fmla="*/ 1884997 h 2612594"/>
              <a:gd name="connsiteX225" fmla="*/ 2487143 w 2647519"/>
              <a:gd name="connsiteY225" fmla="*/ 1925002 h 2612594"/>
              <a:gd name="connsiteX226" fmla="*/ 2465235 w 2647519"/>
              <a:gd name="connsiteY226" fmla="*/ 1965960 h 2612594"/>
              <a:gd name="connsiteX227" fmla="*/ 2445233 w 2647519"/>
              <a:gd name="connsiteY227" fmla="*/ 1991677 h 2612594"/>
              <a:gd name="connsiteX228" fmla="*/ 2458568 w 2647519"/>
              <a:gd name="connsiteY228" fmla="*/ 1965007 h 2612594"/>
              <a:gd name="connsiteX229" fmla="*/ 2469998 w 2647519"/>
              <a:gd name="connsiteY229" fmla="*/ 1938337 h 2612594"/>
              <a:gd name="connsiteX230" fmla="*/ 2478570 w 2647519"/>
              <a:gd name="connsiteY230" fmla="*/ 1924050 h 2612594"/>
              <a:gd name="connsiteX231" fmla="*/ 2490000 w 2647519"/>
              <a:gd name="connsiteY231" fmla="*/ 1905000 h 2612594"/>
              <a:gd name="connsiteX232" fmla="*/ 2500478 w 2647519"/>
              <a:gd name="connsiteY232" fmla="*/ 1885950 h 2612594"/>
              <a:gd name="connsiteX233" fmla="*/ 2521433 w 2647519"/>
              <a:gd name="connsiteY233" fmla="*/ 1847850 h 2612594"/>
              <a:gd name="connsiteX234" fmla="*/ 2459780 w 2647519"/>
              <a:gd name="connsiteY234" fmla="*/ 1766202 h 2612594"/>
              <a:gd name="connsiteX235" fmla="*/ 2436660 w 2647519"/>
              <a:gd name="connsiteY235" fmla="*/ 1806892 h 2612594"/>
              <a:gd name="connsiteX236" fmla="*/ 2436235 w 2647519"/>
              <a:gd name="connsiteY236" fmla="*/ 1807870 h 2612594"/>
              <a:gd name="connsiteX237" fmla="*/ 2459520 w 2647519"/>
              <a:gd name="connsiteY237" fmla="*/ 1766887 h 2612594"/>
              <a:gd name="connsiteX238" fmla="*/ 2472460 w 2647519"/>
              <a:gd name="connsiteY238" fmla="*/ 1674043 h 2612594"/>
              <a:gd name="connsiteX239" fmla="*/ 2444672 w 2647519"/>
              <a:gd name="connsiteY239" fmla="*/ 1749965 h 2612594"/>
              <a:gd name="connsiteX240" fmla="*/ 2386218 w 2647519"/>
              <a:gd name="connsiteY240" fmla="*/ 1869449 h 2612594"/>
              <a:gd name="connsiteX241" fmla="*/ 2377660 w 2647519"/>
              <a:gd name="connsiteY241" fmla="*/ 1882980 h 2612594"/>
              <a:gd name="connsiteX242" fmla="*/ 2377605 w 2647519"/>
              <a:gd name="connsiteY242" fmla="*/ 1883092 h 2612594"/>
              <a:gd name="connsiteX243" fmla="*/ 2357602 w 2647519"/>
              <a:gd name="connsiteY243" fmla="*/ 1917382 h 2612594"/>
              <a:gd name="connsiteX244" fmla="*/ 2337600 w 2647519"/>
              <a:gd name="connsiteY244" fmla="*/ 1954530 h 2612594"/>
              <a:gd name="connsiteX245" fmla="*/ 2314740 w 2647519"/>
              <a:gd name="connsiteY245" fmla="*/ 1983105 h 2612594"/>
              <a:gd name="connsiteX246" fmla="*/ 2295690 w 2647519"/>
              <a:gd name="connsiteY246" fmla="*/ 2015490 h 2612594"/>
              <a:gd name="connsiteX247" fmla="*/ 2183295 w 2647519"/>
              <a:gd name="connsiteY247" fmla="*/ 2142172 h 2612594"/>
              <a:gd name="connsiteX248" fmla="*/ 2146147 w 2647519"/>
              <a:gd name="connsiteY248" fmla="*/ 2173605 h 2612594"/>
              <a:gd name="connsiteX249" fmla="*/ 2142583 w 2647519"/>
              <a:gd name="connsiteY249" fmla="*/ 2176315 h 2612594"/>
              <a:gd name="connsiteX250" fmla="*/ 2141046 w 2647519"/>
              <a:gd name="connsiteY250" fmla="*/ 2177871 h 2612594"/>
              <a:gd name="connsiteX251" fmla="*/ 2125512 w 2647519"/>
              <a:gd name="connsiteY251" fmla="*/ 2190534 h 2612594"/>
              <a:gd name="connsiteX252" fmla="*/ 2112810 w 2647519"/>
              <a:gd name="connsiteY252" fmla="*/ 2205037 h 2612594"/>
              <a:gd name="connsiteX253" fmla="*/ 2066137 w 2647519"/>
              <a:gd name="connsiteY253" fmla="*/ 2240280 h 2612594"/>
              <a:gd name="connsiteX254" fmla="*/ 2058824 w 2647519"/>
              <a:gd name="connsiteY254" fmla="*/ 2244900 h 2612594"/>
              <a:gd name="connsiteX255" fmla="*/ 2038960 w 2647519"/>
              <a:gd name="connsiteY255" fmla="*/ 2261093 h 2612594"/>
              <a:gd name="connsiteX256" fmla="*/ 2036092 w 2647519"/>
              <a:gd name="connsiteY256" fmla="*/ 2262956 h 2612594"/>
              <a:gd name="connsiteX257" fmla="*/ 2031847 w 2647519"/>
              <a:gd name="connsiteY257" fmla="*/ 2266950 h 2612594"/>
              <a:gd name="connsiteX258" fmla="*/ 1994700 w 2647519"/>
              <a:gd name="connsiteY258" fmla="*/ 2291715 h 2612594"/>
              <a:gd name="connsiteX259" fmla="*/ 1957552 w 2647519"/>
              <a:gd name="connsiteY259" fmla="*/ 2314575 h 2612594"/>
              <a:gd name="connsiteX260" fmla="*/ 1953300 w 2647519"/>
              <a:gd name="connsiteY260" fmla="*/ 2316730 h 2612594"/>
              <a:gd name="connsiteX261" fmla="*/ 1928148 w 2647519"/>
              <a:gd name="connsiteY261" fmla="*/ 2333067 h 2612594"/>
              <a:gd name="connsiteX262" fmla="*/ 1920351 w 2647519"/>
              <a:gd name="connsiteY262" fmla="*/ 2337000 h 2612594"/>
              <a:gd name="connsiteX263" fmla="*/ 1912785 w 2647519"/>
              <a:gd name="connsiteY263" fmla="*/ 2342197 h 2612594"/>
              <a:gd name="connsiteX264" fmla="*/ 1887067 w 2647519"/>
              <a:gd name="connsiteY264" fmla="*/ 2356485 h 2612594"/>
              <a:gd name="connsiteX265" fmla="*/ 1863038 w 2647519"/>
              <a:gd name="connsiteY265" fmla="*/ 2365909 h 2612594"/>
              <a:gd name="connsiteX266" fmla="*/ 1809483 w 2647519"/>
              <a:gd name="connsiteY266" fmla="*/ 2392922 h 2612594"/>
              <a:gd name="connsiteX267" fmla="*/ 1683836 w 2647519"/>
              <a:gd name="connsiteY267" fmla="*/ 2439784 h 2612594"/>
              <a:gd name="connsiteX268" fmla="*/ 1596280 w 2647519"/>
              <a:gd name="connsiteY268" fmla="*/ 2462297 h 2612594"/>
              <a:gd name="connsiteX269" fmla="*/ 1667040 w 2647519"/>
              <a:gd name="connsiteY269" fmla="*/ 2448877 h 2612594"/>
              <a:gd name="connsiteX270" fmla="*/ 1680375 w 2647519"/>
              <a:gd name="connsiteY270" fmla="*/ 2446019 h 2612594"/>
              <a:gd name="connsiteX271" fmla="*/ 1723237 w 2647519"/>
              <a:gd name="connsiteY271" fmla="*/ 2430779 h 2612594"/>
              <a:gd name="connsiteX272" fmla="*/ 1749907 w 2647519"/>
              <a:gd name="connsiteY272" fmla="*/ 2422207 h 2612594"/>
              <a:gd name="connsiteX273" fmla="*/ 1792770 w 2647519"/>
              <a:gd name="connsiteY273" fmla="*/ 2400299 h 2612594"/>
              <a:gd name="connsiteX274" fmla="*/ 1841347 w 2647519"/>
              <a:gd name="connsiteY274" fmla="*/ 2383154 h 2612594"/>
              <a:gd name="connsiteX275" fmla="*/ 1872470 w 2647519"/>
              <a:gd name="connsiteY275" fmla="*/ 2370949 h 2612594"/>
              <a:gd name="connsiteX276" fmla="*/ 1886115 w 2647519"/>
              <a:gd name="connsiteY276" fmla="*/ 2363152 h 2612594"/>
              <a:gd name="connsiteX277" fmla="*/ 1898496 w 2647519"/>
              <a:gd name="connsiteY277" fmla="*/ 2359343 h 2612594"/>
              <a:gd name="connsiteX278" fmla="*/ 1915642 w 2647519"/>
              <a:gd name="connsiteY278" fmla="*/ 2349817 h 2612594"/>
              <a:gd name="connsiteX279" fmla="*/ 1920147 w 2647519"/>
              <a:gd name="connsiteY279" fmla="*/ 2346686 h 2612594"/>
              <a:gd name="connsiteX280" fmla="*/ 1931835 w 2647519"/>
              <a:gd name="connsiteY280" fmla="*/ 2335530 h 2612594"/>
              <a:gd name="connsiteX281" fmla="*/ 1957552 w 2647519"/>
              <a:gd name="connsiteY281" fmla="*/ 2320290 h 2612594"/>
              <a:gd name="connsiteX282" fmla="*/ 1986810 w 2647519"/>
              <a:gd name="connsiteY282" fmla="*/ 2305948 h 2612594"/>
              <a:gd name="connsiteX283" fmla="*/ 1997557 w 2647519"/>
              <a:gd name="connsiteY283" fmla="*/ 2299334 h 2612594"/>
              <a:gd name="connsiteX284" fmla="*/ 2034705 w 2647519"/>
              <a:gd name="connsiteY284" fmla="*/ 2274569 h 2612594"/>
              <a:gd name="connsiteX285" fmla="*/ 2050897 w 2647519"/>
              <a:gd name="connsiteY285" fmla="*/ 2259329 h 2612594"/>
              <a:gd name="connsiteX286" fmla="*/ 2068995 w 2647519"/>
              <a:gd name="connsiteY286" fmla="*/ 2247899 h 2612594"/>
              <a:gd name="connsiteX287" fmla="*/ 2115667 w 2647519"/>
              <a:gd name="connsiteY287" fmla="*/ 2212657 h 2612594"/>
              <a:gd name="connsiteX288" fmla="*/ 2149005 w 2647519"/>
              <a:gd name="connsiteY288" fmla="*/ 2181224 h 2612594"/>
              <a:gd name="connsiteX289" fmla="*/ 2186152 w 2647519"/>
              <a:gd name="connsiteY289" fmla="*/ 2149792 h 2612594"/>
              <a:gd name="connsiteX290" fmla="*/ 2298547 w 2647519"/>
              <a:gd name="connsiteY290" fmla="*/ 2023109 h 2612594"/>
              <a:gd name="connsiteX291" fmla="*/ 2314015 w 2647519"/>
              <a:gd name="connsiteY291" fmla="*/ 1996814 h 2612594"/>
              <a:gd name="connsiteX292" fmla="*/ 2314740 w 2647519"/>
              <a:gd name="connsiteY292" fmla="*/ 1994534 h 2612594"/>
              <a:gd name="connsiteX293" fmla="*/ 2339505 w 2647519"/>
              <a:gd name="connsiteY293" fmla="*/ 1956434 h 2612594"/>
              <a:gd name="connsiteX294" fmla="*/ 2347125 w 2647519"/>
              <a:gd name="connsiteY294" fmla="*/ 1945004 h 2612594"/>
              <a:gd name="connsiteX295" fmla="*/ 2357257 w 2647519"/>
              <a:gd name="connsiteY295" fmla="*/ 1930951 h 2612594"/>
              <a:gd name="connsiteX296" fmla="*/ 2360460 w 2647519"/>
              <a:gd name="connsiteY296" fmla="*/ 1925002 h 2612594"/>
              <a:gd name="connsiteX297" fmla="*/ 2380462 w 2647519"/>
              <a:gd name="connsiteY297" fmla="*/ 1890712 h 2612594"/>
              <a:gd name="connsiteX298" fmla="*/ 2419515 w 2647519"/>
              <a:gd name="connsiteY298" fmla="*/ 1809749 h 2612594"/>
              <a:gd name="connsiteX299" fmla="*/ 2457615 w 2647519"/>
              <a:gd name="connsiteY299" fmla="*/ 1723072 h 2612594"/>
              <a:gd name="connsiteX300" fmla="*/ 2468807 w 2647519"/>
              <a:gd name="connsiteY300" fmla="*/ 1687829 h 2612594"/>
              <a:gd name="connsiteX301" fmla="*/ 2576677 w 2647519"/>
              <a:gd name="connsiteY301" fmla="*/ 1589722 h 2612594"/>
              <a:gd name="connsiteX302" fmla="*/ 2573820 w 2647519"/>
              <a:gd name="connsiteY302" fmla="*/ 1591627 h 2612594"/>
              <a:gd name="connsiteX303" fmla="*/ 2573820 w 2647519"/>
              <a:gd name="connsiteY303" fmla="*/ 1591627 h 2612594"/>
              <a:gd name="connsiteX304" fmla="*/ 2585674 w 2647519"/>
              <a:gd name="connsiteY304" fmla="*/ 1533271 h 2612594"/>
              <a:gd name="connsiteX305" fmla="*/ 2585332 w 2647519"/>
              <a:gd name="connsiteY305" fmla="*/ 1534956 h 2612594"/>
              <a:gd name="connsiteX306" fmla="*/ 2588107 w 2647519"/>
              <a:gd name="connsiteY306" fmla="*/ 1538287 h 2612594"/>
              <a:gd name="connsiteX307" fmla="*/ 2596680 w 2647519"/>
              <a:gd name="connsiteY307" fmla="*/ 1547812 h 2612594"/>
              <a:gd name="connsiteX308" fmla="*/ 2602395 w 2647519"/>
              <a:gd name="connsiteY308" fmla="*/ 1544002 h 2612594"/>
              <a:gd name="connsiteX309" fmla="*/ 2602539 w 2647519"/>
              <a:gd name="connsiteY309" fmla="*/ 1543271 h 2612594"/>
              <a:gd name="connsiteX310" fmla="*/ 2598585 w 2647519"/>
              <a:gd name="connsiteY310" fmla="*/ 1545907 h 2612594"/>
              <a:gd name="connsiteX311" fmla="*/ 2589060 w 2647519"/>
              <a:gd name="connsiteY311" fmla="*/ 1537334 h 2612594"/>
              <a:gd name="connsiteX312" fmla="*/ 2577184 w 2647519"/>
              <a:gd name="connsiteY312" fmla="*/ 1425070 h 2612594"/>
              <a:gd name="connsiteX313" fmla="*/ 2576519 w 2647519"/>
              <a:gd name="connsiteY313" fmla="*/ 1425107 h 2612594"/>
              <a:gd name="connsiteX314" fmla="*/ 2575314 w 2647519"/>
              <a:gd name="connsiteY314" fmla="*/ 1425174 h 2612594"/>
              <a:gd name="connsiteX315" fmla="*/ 2575725 w 2647519"/>
              <a:gd name="connsiteY315" fmla="*/ 1429702 h 2612594"/>
              <a:gd name="connsiteX316" fmla="*/ 2574773 w 2647519"/>
              <a:gd name="connsiteY316" fmla="*/ 1453515 h 2612594"/>
              <a:gd name="connsiteX317" fmla="*/ 2570963 w 2647519"/>
              <a:gd name="connsiteY317" fmla="*/ 1467802 h 2612594"/>
              <a:gd name="connsiteX318" fmla="*/ 2548103 w 2647519"/>
              <a:gd name="connsiteY318" fmla="*/ 1503997 h 2612594"/>
              <a:gd name="connsiteX319" fmla="*/ 2542388 w 2647519"/>
              <a:gd name="connsiteY319" fmla="*/ 1535430 h 2612594"/>
              <a:gd name="connsiteX320" fmla="*/ 2536673 w 2647519"/>
              <a:gd name="connsiteY320" fmla="*/ 1545907 h 2612594"/>
              <a:gd name="connsiteX321" fmla="*/ 2527148 w 2647519"/>
              <a:gd name="connsiteY321" fmla="*/ 1591627 h 2612594"/>
              <a:gd name="connsiteX322" fmla="*/ 2516670 w 2647519"/>
              <a:gd name="connsiteY322" fmla="*/ 1627822 h 2612594"/>
              <a:gd name="connsiteX323" fmla="*/ 2505240 w 2647519"/>
              <a:gd name="connsiteY323" fmla="*/ 1663065 h 2612594"/>
              <a:gd name="connsiteX324" fmla="*/ 2498573 w 2647519"/>
              <a:gd name="connsiteY324" fmla="*/ 1690687 h 2612594"/>
              <a:gd name="connsiteX325" fmla="*/ 2490953 w 2647519"/>
              <a:gd name="connsiteY325" fmla="*/ 1719262 h 2612594"/>
              <a:gd name="connsiteX326" fmla="*/ 2497030 w 2647519"/>
              <a:gd name="connsiteY326" fmla="*/ 1709810 h 2612594"/>
              <a:gd name="connsiteX327" fmla="*/ 2502383 w 2647519"/>
              <a:gd name="connsiteY327" fmla="*/ 1689734 h 2612594"/>
              <a:gd name="connsiteX328" fmla="*/ 2507145 w 2647519"/>
              <a:gd name="connsiteY328" fmla="*/ 1661159 h 2612594"/>
              <a:gd name="connsiteX329" fmla="*/ 2518575 w 2647519"/>
              <a:gd name="connsiteY329" fmla="*/ 1625917 h 2612594"/>
              <a:gd name="connsiteX330" fmla="*/ 2529053 w 2647519"/>
              <a:gd name="connsiteY330" fmla="*/ 1589722 h 2612594"/>
              <a:gd name="connsiteX331" fmla="*/ 2538578 w 2647519"/>
              <a:gd name="connsiteY331" fmla="*/ 1544002 h 2612594"/>
              <a:gd name="connsiteX332" fmla="*/ 2544293 w 2647519"/>
              <a:gd name="connsiteY332" fmla="*/ 1533524 h 2612594"/>
              <a:gd name="connsiteX333" fmla="*/ 2550008 w 2647519"/>
              <a:gd name="connsiteY333" fmla="*/ 1502092 h 2612594"/>
              <a:gd name="connsiteX334" fmla="*/ 2572868 w 2647519"/>
              <a:gd name="connsiteY334" fmla="*/ 1465897 h 2612594"/>
              <a:gd name="connsiteX335" fmla="*/ 2557628 w 2647519"/>
              <a:gd name="connsiteY335" fmla="*/ 1539239 h 2612594"/>
              <a:gd name="connsiteX336" fmla="*/ 2546198 w 2647519"/>
              <a:gd name="connsiteY336" fmla="*/ 1600199 h 2612594"/>
              <a:gd name="connsiteX337" fmla="*/ 2520480 w 2647519"/>
              <a:gd name="connsiteY337" fmla="*/ 1678304 h 2612594"/>
              <a:gd name="connsiteX338" fmla="*/ 2515393 w 2647519"/>
              <a:gd name="connsiteY338" fmla="*/ 1686218 h 2612594"/>
              <a:gd name="connsiteX339" fmla="*/ 2513218 w 2647519"/>
              <a:gd name="connsiteY339" fmla="*/ 1698069 h 2612594"/>
              <a:gd name="connsiteX340" fmla="*/ 2506193 w 2647519"/>
              <a:gd name="connsiteY340" fmla="*/ 1718310 h 2612594"/>
              <a:gd name="connsiteX341" fmla="*/ 2479523 w 2647519"/>
              <a:gd name="connsiteY341" fmla="*/ 1776412 h 2612594"/>
              <a:gd name="connsiteX342" fmla="*/ 2467140 w 2647519"/>
              <a:gd name="connsiteY342" fmla="*/ 1806892 h 2612594"/>
              <a:gd name="connsiteX343" fmla="*/ 2459520 w 2647519"/>
              <a:gd name="connsiteY343" fmla="*/ 1823085 h 2612594"/>
              <a:gd name="connsiteX344" fmla="*/ 2449995 w 2647519"/>
              <a:gd name="connsiteY344" fmla="*/ 1840230 h 2612594"/>
              <a:gd name="connsiteX345" fmla="*/ 2424278 w 2647519"/>
              <a:gd name="connsiteY345" fmla="*/ 1885950 h 2612594"/>
              <a:gd name="connsiteX346" fmla="*/ 2396655 w 2647519"/>
              <a:gd name="connsiteY346" fmla="*/ 1930717 h 2612594"/>
              <a:gd name="connsiteX347" fmla="*/ 2361413 w 2647519"/>
              <a:gd name="connsiteY347" fmla="*/ 1990725 h 2612594"/>
              <a:gd name="connsiteX348" fmla="*/ 2322360 w 2647519"/>
              <a:gd name="connsiteY348" fmla="*/ 2049780 h 2612594"/>
              <a:gd name="connsiteX349" fmla="*/ 2296643 w 2647519"/>
              <a:gd name="connsiteY349" fmla="*/ 2083117 h 2612594"/>
              <a:gd name="connsiteX350" fmla="*/ 2269020 w 2647519"/>
              <a:gd name="connsiteY350" fmla="*/ 2115502 h 2612594"/>
              <a:gd name="connsiteX351" fmla="*/ 2259495 w 2647519"/>
              <a:gd name="connsiteY351" fmla="*/ 2128837 h 2612594"/>
              <a:gd name="connsiteX352" fmla="*/ 2249018 w 2647519"/>
              <a:gd name="connsiteY352" fmla="*/ 2142172 h 2612594"/>
              <a:gd name="connsiteX353" fmla="*/ 2232825 w 2647519"/>
              <a:gd name="connsiteY353" fmla="*/ 2155507 h 2612594"/>
              <a:gd name="connsiteX354" fmla="*/ 2206342 w 2647519"/>
              <a:gd name="connsiteY354" fmla="*/ 2184829 h 2612594"/>
              <a:gd name="connsiteX355" fmla="*/ 2207107 w 2647519"/>
              <a:gd name="connsiteY355" fmla="*/ 2187892 h 2612594"/>
              <a:gd name="connsiteX356" fmla="*/ 2179485 w 2647519"/>
              <a:gd name="connsiteY356" fmla="*/ 2216467 h 2612594"/>
              <a:gd name="connsiteX357" fmla="*/ 2149957 w 2647519"/>
              <a:gd name="connsiteY357" fmla="*/ 2237422 h 2612594"/>
              <a:gd name="connsiteX358" fmla="*/ 2126145 w 2647519"/>
              <a:gd name="connsiteY358" fmla="*/ 2256472 h 2612594"/>
              <a:gd name="connsiteX359" fmla="*/ 2103587 w 2647519"/>
              <a:gd name="connsiteY359" fmla="*/ 2272957 h 2612594"/>
              <a:gd name="connsiteX360" fmla="*/ 2107095 w 2647519"/>
              <a:gd name="connsiteY360" fmla="*/ 2272665 h 2612594"/>
              <a:gd name="connsiteX361" fmla="*/ 2131860 w 2647519"/>
              <a:gd name="connsiteY361" fmla="*/ 2254567 h 2612594"/>
              <a:gd name="connsiteX362" fmla="*/ 2155673 w 2647519"/>
              <a:gd name="connsiteY362" fmla="*/ 2235517 h 2612594"/>
              <a:gd name="connsiteX363" fmla="*/ 2185200 w 2647519"/>
              <a:gd name="connsiteY363" fmla="*/ 2214562 h 2612594"/>
              <a:gd name="connsiteX364" fmla="*/ 2212823 w 2647519"/>
              <a:gd name="connsiteY364" fmla="*/ 2185987 h 2612594"/>
              <a:gd name="connsiteX365" fmla="*/ 2211870 w 2647519"/>
              <a:gd name="connsiteY365" fmla="*/ 2182177 h 2612594"/>
              <a:gd name="connsiteX366" fmla="*/ 2238540 w 2647519"/>
              <a:gd name="connsiteY366" fmla="*/ 2152650 h 2612594"/>
              <a:gd name="connsiteX367" fmla="*/ 2254733 w 2647519"/>
              <a:gd name="connsiteY367" fmla="*/ 2139315 h 2612594"/>
              <a:gd name="connsiteX368" fmla="*/ 2265210 w 2647519"/>
              <a:gd name="connsiteY368" fmla="*/ 2125980 h 2612594"/>
              <a:gd name="connsiteX369" fmla="*/ 2274735 w 2647519"/>
              <a:gd name="connsiteY369" fmla="*/ 2112645 h 2612594"/>
              <a:gd name="connsiteX370" fmla="*/ 2302358 w 2647519"/>
              <a:gd name="connsiteY370" fmla="*/ 2080260 h 2612594"/>
              <a:gd name="connsiteX371" fmla="*/ 2328075 w 2647519"/>
              <a:gd name="connsiteY371" fmla="*/ 2046922 h 2612594"/>
              <a:gd name="connsiteX372" fmla="*/ 2367128 w 2647519"/>
              <a:gd name="connsiteY372" fmla="*/ 1987867 h 2612594"/>
              <a:gd name="connsiteX373" fmla="*/ 2402370 w 2647519"/>
              <a:gd name="connsiteY373" fmla="*/ 1927860 h 2612594"/>
              <a:gd name="connsiteX374" fmla="*/ 2429993 w 2647519"/>
              <a:gd name="connsiteY374" fmla="*/ 1883092 h 2612594"/>
              <a:gd name="connsiteX375" fmla="*/ 2455710 w 2647519"/>
              <a:gd name="connsiteY375" fmla="*/ 1837372 h 2612594"/>
              <a:gd name="connsiteX376" fmla="*/ 2465235 w 2647519"/>
              <a:gd name="connsiteY376" fmla="*/ 1820227 h 2612594"/>
              <a:gd name="connsiteX377" fmla="*/ 2472855 w 2647519"/>
              <a:gd name="connsiteY377" fmla="*/ 1804035 h 2612594"/>
              <a:gd name="connsiteX378" fmla="*/ 2485238 w 2647519"/>
              <a:gd name="connsiteY378" fmla="*/ 1773555 h 2612594"/>
              <a:gd name="connsiteX379" fmla="*/ 2511908 w 2647519"/>
              <a:gd name="connsiteY379" fmla="*/ 1715452 h 2612594"/>
              <a:gd name="connsiteX380" fmla="*/ 2522385 w 2647519"/>
              <a:gd name="connsiteY380" fmla="*/ 1676400 h 2612594"/>
              <a:gd name="connsiteX381" fmla="*/ 2548103 w 2647519"/>
              <a:gd name="connsiteY381" fmla="*/ 1598295 h 2612594"/>
              <a:gd name="connsiteX382" fmla="*/ 2559533 w 2647519"/>
              <a:gd name="connsiteY382" fmla="*/ 1537335 h 2612594"/>
              <a:gd name="connsiteX383" fmla="*/ 2574773 w 2647519"/>
              <a:gd name="connsiteY383" fmla="*/ 1463992 h 2612594"/>
              <a:gd name="connsiteX384" fmla="*/ 2578209 w 2647519"/>
              <a:gd name="connsiteY384" fmla="*/ 1451109 h 2612594"/>
              <a:gd name="connsiteX385" fmla="*/ 2575725 w 2647519"/>
              <a:gd name="connsiteY385" fmla="*/ 1450657 h 2612594"/>
              <a:gd name="connsiteX386" fmla="*/ 2576677 w 2647519"/>
              <a:gd name="connsiteY386" fmla="*/ 1426845 h 2612594"/>
              <a:gd name="connsiteX387" fmla="*/ 2597632 w 2647519"/>
              <a:gd name="connsiteY387" fmla="*/ 1404937 h 2612594"/>
              <a:gd name="connsiteX388" fmla="*/ 2586541 w 2647519"/>
              <a:gd name="connsiteY388" fmla="*/ 1451152 h 2612594"/>
              <a:gd name="connsiteX389" fmla="*/ 2586542 w 2647519"/>
              <a:gd name="connsiteY389" fmla="*/ 1451152 h 2612594"/>
              <a:gd name="connsiteX390" fmla="*/ 2597633 w 2647519"/>
              <a:gd name="connsiteY390" fmla="*/ 1404938 h 2612594"/>
              <a:gd name="connsiteX391" fmla="*/ 2606205 w 2647519"/>
              <a:gd name="connsiteY391" fmla="*/ 1395412 h 2612594"/>
              <a:gd name="connsiteX392" fmla="*/ 2600490 w 2647519"/>
              <a:gd name="connsiteY392" fmla="*/ 1407795 h 2612594"/>
              <a:gd name="connsiteX393" fmla="*/ 2599181 w 2647519"/>
              <a:gd name="connsiteY393" fmla="*/ 1433750 h 2612594"/>
              <a:gd name="connsiteX394" fmla="*/ 2598585 w 2647519"/>
              <a:gd name="connsiteY394" fmla="*/ 1458277 h 2612594"/>
              <a:gd name="connsiteX395" fmla="*/ 2589060 w 2647519"/>
              <a:gd name="connsiteY395" fmla="*/ 1487586 h 2612594"/>
              <a:gd name="connsiteX396" fmla="*/ 2589060 w 2647519"/>
              <a:gd name="connsiteY396" fmla="*/ 1490934 h 2612594"/>
              <a:gd name="connsiteX397" fmla="*/ 2600490 w 2647519"/>
              <a:gd name="connsiteY397" fmla="*/ 1458277 h 2612594"/>
              <a:gd name="connsiteX398" fmla="*/ 2602395 w 2647519"/>
              <a:gd name="connsiteY398" fmla="*/ 1407794 h 2612594"/>
              <a:gd name="connsiteX399" fmla="*/ 2606836 w 2647519"/>
              <a:gd name="connsiteY399" fmla="*/ 1398173 h 2612594"/>
              <a:gd name="connsiteX400" fmla="*/ 2565247 w 2647519"/>
              <a:gd name="connsiteY400" fmla="*/ 1354454 h 2612594"/>
              <a:gd name="connsiteX401" fmla="*/ 2559006 w 2647519"/>
              <a:gd name="connsiteY401" fmla="*/ 1369207 h 2612594"/>
              <a:gd name="connsiteX402" fmla="*/ 2556675 w 2647519"/>
              <a:gd name="connsiteY402" fmla="*/ 1390650 h 2612594"/>
              <a:gd name="connsiteX403" fmla="*/ 2553670 w 2647519"/>
              <a:gd name="connsiteY403" fmla="*/ 1380633 h 2612594"/>
              <a:gd name="connsiteX404" fmla="*/ 2552571 w 2647519"/>
              <a:gd name="connsiteY404" fmla="*/ 1382047 h 2612594"/>
              <a:gd name="connsiteX405" fmla="*/ 2555723 w 2647519"/>
              <a:gd name="connsiteY405" fmla="*/ 1392555 h 2612594"/>
              <a:gd name="connsiteX406" fmla="*/ 2553818 w 2647519"/>
              <a:gd name="connsiteY406" fmla="*/ 1407795 h 2612594"/>
              <a:gd name="connsiteX407" fmla="*/ 2557628 w 2647519"/>
              <a:gd name="connsiteY407" fmla="*/ 1420177 h 2612594"/>
              <a:gd name="connsiteX408" fmla="*/ 2560581 w 2647519"/>
              <a:gd name="connsiteY408" fmla="*/ 1420013 h 2612594"/>
              <a:gd name="connsiteX409" fmla="*/ 2558580 w 2647519"/>
              <a:gd name="connsiteY409" fmla="*/ 1413509 h 2612594"/>
              <a:gd name="connsiteX410" fmla="*/ 2560485 w 2647519"/>
              <a:gd name="connsiteY410" fmla="*/ 1398269 h 2612594"/>
              <a:gd name="connsiteX411" fmla="*/ 2565247 w 2647519"/>
              <a:gd name="connsiteY411" fmla="*/ 1354454 h 2612594"/>
              <a:gd name="connsiteX412" fmla="*/ 2645258 w 2647519"/>
              <a:gd name="connsiteY412" fmla="*/ 1328737 h 2612594"/>
              <a:gd name="connsiteX413" fmla="*/ 2647163 w 2647519"/>
              <a:gd name="connsiteY413" fmla="*/ 1329689 h 2612594"/>
              <a:gd name="connsiteX414" fmla="*/ 2646210 w 2647519"/>
              <a:gd name="connsiteY414" fmla="*/ 1369694 h 2612594"/>
              <a:gd name="connsiteX415" fmla="*/ 2647163 w 2647519"/>
              <a:gd name="connsiteY415" fmla="*/ 1397317 h 2612594"/>
              <a:gd name="connsiteX416" fmla="*/ 2644305 w 2647519"/>
              <a:gd name="connsiteY416" fmla="*/ 1447799 h 2612594"/>
              <a:gd name="connsiteX417" fmla="*/ 2641448 w 2647519"/>
              <a:gd name="connsiteY417" fmla="*/ 1476374 h 2612594"/>
              <a:gd name="connsiteX418" fmla="*/ 2632875 w 2647519"/>
              <a:gd name="connsiteY418" fmla="*/ 1518284 h 2612594"/>
              <a:gd name="connsiteX419" fmla="*/ 2630018 w 2647519"/>
              <a:gd name="connsiteY419" fmla="*/ 1553527 h 2612594"/>
              <a:gd name="connsiteX420" fmla="*/ 2615730 w 2647519"/>
              <a:gd name="connsiteY420" fmla="*/ 1618297 h 2612594"/>
              <a:gd name="connsiteX421" fmla="*/ 2602395 w 2647519"/>
              <a:gd name="connsiteY421" fmla="*/ 1674494 h 2612594"/>
              <a:gd name="connsiteX422" fmla="*/ 2578583 w 2647519"/>
              <a:gd name="connsiteY422" fmla="*/ 1684972 h 2612594"/>
              <a:gd name="connsiteX423" fmla="*/ 2580488 w 2647519"/>
              <a:gd name="connsiteY423" fmla="*/ 1679257 h 2612594"/>
              <a:gd name="connsiteX424" fmla="*/ 2584298 w 2647519"/>
              <a:gd name="connsiteY424" fmla="*/ 1639252 h 2612594"/>
              <a:gd name="connsiteX425" fmla="*/ 2598585 w 2647519"/>
              <a:gd name="connsiteY425" fmla="*/ 1597342 h 2612594"/>
              <a:gd name="connsiteX426" fmla="*/ 2610015 w 2647519"/>
              <a:gd name="connsiteY426" fmla="*/ 1590675 h 2612594"/>
              <a:gd name="connsiteX427" fmla="*/ 2610015 w 2647519"/>
              <a:gd name="connsiteY427" fmla="*/ 1590674 h 2612594"/>
              <a:gd name="connsiteX428" fmla="*/ 2622398 w 2647519"/>
              <a:gd name="connsiteY428" fmla="*/ 1518284 h 2612594"/>
              <a:gd name="connsiteX429" fmla="*/ 2629065 w 2647519"/>
              <a:gd name="connsiteY429" fmla="*/ 1483994 h 2612594"/>
              <a:gd name="connsiteX430" fmla="*/ 2634780 w 2647519"/>
              <a:gd name="connsiteY430" fmla="*/ 1448752 h 2612594"/>
              <a:gd name="connsiteX431" fmla="*/ 2639543 w 2647519"/>
              <a:gd name="connsiteY431" fmla="*/ 1415414 h 2612594"/>
              <a:gd name="connsiteX432" fmla="*/ 2641448 w 2647519"/>
              <a:gd name="connsiteY432" fmla="*/ 1383982 h 2612594"/>
              <a:gd name="connsiteX433" fmla="*/ 2642400 w 2647519"/>
              <a:gd name="connsiteY433" fmla="*/ 1357312 h 2612594"/>
              <a:gd name="connsiteX434" fmla="*/ 2644305 w 2647519"/>
              <a:gd name="connsiteY434" fmla="*/ 1343024 h 2612594"/>
              <a:gd name="connsiteX435" fmla="*/ 2645258 w 2647519"/>
              <a:gd name="connsiteY435" fmla="*/ 1328737 h 2612594"/>
              <a:gd name="connsiteX436" fmla="*/ 134151 w 2647519"/>
              <a:gd name="connsiteY436" fmla="*/ 887095 h 2612594"/>
              <a:gd name="connsiteX437" fmla="*/ 134625 w 2647519"/>
              <a:gd name="connsiteY437" fmla="*/ 887332 h 2612594"/>
              <a:gd name="connsiteX438" fmla="*/ 134670 w 2647519"/>
              <a:gd name="connsiteY438" fmla="*/ 887199 h 2612594"/>
              <a:gd name="connsiteX439" fmla="*/ 191618 w 2647519"/>
              <a:gd name="connsiteY439" fmla="*/ 750570 h 2612594"/>
              <a:gd name="connsiteX440" fmla="*/ 170663 w 2647519"/>
              <a:gd name="connsiteY440" fmla="*/ 789622 h 2612594"/>
              <a:gd name="connsiteX441" fmla="*/ 153518 w 2647519"/>
              <a:gd name="connsiteY441" fmla="*/ 803910 h 2612594"/>
              <a:gd name="connsiteX442" fmla="*/ 153477 w 2647519"/>
              <a:gd name="connsiteY442" fmla="*/ 804822 h 2612594"/>
              <a:gd name="connsiteX443" fmla="*/ 151819 w 2647519"/>
              <a:gd name="connsiteY443" fmla="*/ 841286 h 2612594"/>
              <a:gd name="connsiteX444" fmla="*/ 151867 w 2647519"/>
              <a:gd name="connsiteY444" fmla="*/ 841199 h 2612594"/>
              <a:gd name="connsiteX445" fmla="*/ 153518 w 2647519"/>
              <a:gd name="connsiteY445" fmla="*/ 804862 h 2612594"/>
              <a:gd name="connsiteX446" fmla="*/ 170663 w 2647519"/>
              <a:gd name="connsiteY446" fmla="*/ 790574 h 2612594"/>
              <a:gd name="connsiteX447" fmla="*/ 191618 w 2647519"/>
              <a:gd name="connsiteY447" fmla="*/ 751522 h 2612594"/>
              <a:gd name="connsiteX448" fmla="*/ 192332 w 2647519"/>
              <a:gd name="connsiteY448" fmla="*/ 751998 h 2612594"/>
              <a:gd name="connsiteX449" fmla="*/ 192689 w 2647519"/>
              <a:gd name="connsiteY449" fmla="*/ 751284 h 2612594"/>
              <a:gd name="connsiteX450" fmla="*/ 203047 w 2647519"/>
              <a:gd name="connsiteY450" fmla="*/ 667702 h 2612594"/>
              <a:gd name="connsiteX451" fmla="*/ 189712 w 2647519"/>
              <a:gd name="connsiteY451" fmla="*/ 677227 h 2612594"/>
              <a:gd name="connsiteX452" fmla="*/ 169710 w 2647519"/>
              <a:gd name="connsiteY452" fmla="*/ 719137 h 2612594"/>
              <a:gd name="connsiteX453" fmla="*/ 174286 w 2647519"/>
              <a:gd name="connsiteY453" fmla="*/ 722798 h 2612594"/>
              <a:gd name="connsiteX454" fmla="*/ 174435 w 2647519"/>
              <a:gd name="connsiteY454" fmla="*/ 722155 h 2612594"/>
              <a:gd name="connsiteX455" fmla="*/ 170663 w 2647519"/>
              <a:gd name="connsiteY455" fmla="*/ 719137 h 2612594"/>
              <a:gd name="connsiteX456" fmla="*/ 190665 w 2647519"/>
              <a:gd name="connsiteY456" fmla="*/ 677227 h 2612594"/>
              <a:gd name="connsiteX457" fmla="*/ 202473 w 2647519"/>
              <a:gd name="connsiteY457" fmla="*/ 668793 h 2612594"/>
              <a:gd name="connsiteX458" fmla="*/ 276390 w 2647519"/>
              <a:gd name="connsiteY458" fmla="*/ 613410 h 2612594"/>
              <a:gd name="connsiteX459" fmla="*/ 275187 w 2647519"/>
              <a:gd name="connsiteY459" fmla="*/ 614373 h 2612594"/>
              <a:gd name="connsiteX460" fmla="*/ 270080 w 2647519"/>
              <a:gd name="connsiteY460" fmla="*/ 634008 h 2612594"/>
              <a:gd name="connsiteX461" fmla="*/ 266865 w 2647519"/>
              <a:gd name="connsiteY461" fmla="*/ 643890 h 2612594"/>
              <a:gd name="connsiteX462" fmla="*/ 179235 w 2647519"/>
              <a:gd name="connsiteY462" fmla="*/ 803910 h 2612594"/>
              <a:gd name="connsiteX463" fmla="*/ 166852 w 2647519"/>
              <a:gd name="connsiteY463" fmla="*/ 842962 h 2612594"/>
              <a:gd name="connsiteX464" fmla="*/ 155422 w 2647519"/>
              <a:gd name="connsiteY464" fmla="*/ 882967 h 2612594"/>
              <a:gd name="connsiteX465" fmla="*/ 130657 w 2647519"/>
              <a:gd name="connsiteY465" fmla="*/ 966787 h 2612594"/>
              <a:gd name="connsiteX466" fmla="*/ 114465 w 2647519"/>
              <a:gd name="connsiteY466" fmla="*/ 1023937 h 2612594"/>
              <a:gd name="connsiteX467" fmla="*/ 106845 w 2647519"/>
              <a:gd name="connsiteY467" fmla="*/ 1066800 h 2612594"/>
              <a:gd name="connsiteX468" fmla="*/ 103035 w 2647519"/>
              <a:gd name="connsiteY468" fmla="*/ 1088707 h 2612594"/>
              <a:gd name="connsiteX469" fmla="*/ 100177 w 2647519"/>
              <a:gd name="connsiteY469" fmla="*/ 1110615 h 2612594"/>
              <a:gd name="connsiteX470" fmla="*/ 91605 w 2647519"/>
              <a:gd name="connsiteY470" fmla="*/ 1169670 h 2612594"/>
              <a:gd name="connsiteX471" fmla="*/ 88747 w 2647519"/>
              <a:gd name="connsiteY471" fmla="*/ 1205865 h 2612594"/>
              <a:gd name="connsiteX472" fmla="*/ 93510 w 2647519"/>
              <a:gd name="connsiteY472" fmla="*/ 1243965 h 2612594"/>
              <a:gd name="connsiteX473" fmla="*/ 95742 w 2647519"/>
              <a:gd name="connsiteY473" fmla="*/ 1223205 h 2612594"/>
              <a:gd name="connsiteX474" fmla="*/ 95415 w 2647519"/>
              <a:gd name="connsiteY474" fmla="*/ 1216342 h 2612594"/>
              <a:gd name="connsiteX475" fmla="*/ 99225 w 2647519"/>
              <a:gd name="connsiteY475" fmla="*/ 1176337 h 2612594"/>
              <a:gd name="connsiteX476" fmla="*/ 107797 w 2647519"/>
              <a:gd name="connsiteY476" fmla="*/ 1117282 h 2612594"/>
              <a:gd name="connsiteX477" fmla="*/ 114596 w 2647519"/>
              <a:gd name="connsiteY477" fmla="*/ 1109123 h 2612594"/>
              <a:gd name="connsiteX478" fmla="*/ 124469 w 2647519"/>
              <a:gd name="connsiteY478" fmla="*/ 1043051 h 2612594"/>
              <a:gd name="connsiteX479" fmla="*/ 123990 w 2647519"/>
              <a:gd name="connsiteY479" fmla="*/ 1031557 h 2612594"/>
              <a:gd name="connsiteX480" fmla="*/ 133400 w 2647519"/>
              <a:gd name="connsiteY480" fmla="*/ 1004580 h 2612594"/>
              <a:gd name="connsiteX481" fmla="*/ 138999 w 2647519"/>
              <a:gd name="connsiteY481" fmla="*/ 981931 h 2612594"/>
              <a:gd name="connsiteX482" fmla="*/ 137325 w 2647519"/>
              <a:gd name="connsiteY482" fmla="*/ 985837 h 2612594"/>
              <a:gd name="connsiteX483" fmla="*/ 131610 w 2647519"/>
              <a:gd name="connsiteY483" fmla="*/ 983932 h 2612594"/>
              <a:gd name="connsiteX484" fmla="*/ 117322 w 2647519"/>
              <a:gd name="connsiteY484" fmla="*/ 1024890 h 2612594"/>
              <a:gd name="connsiteX485" fmla="*/ 118275 w 2647519"/>
              <a:gd name="connsiteY485" fmla="*/ 1047750 h 2612594"/>
              <a:gd name="connsiteX486" fmla="*/ 111607 w 2647519"/>
              <a:gd name="connsiteY486" fmla="*/ 1091565 h 2612594"/>
              <a:gd name="connsiteX487" fmla="*/ 110655 w 2647519"/>
              <a:gd name="connsiteY487" fmla="*/ 1099185 h 2612594"/>
              <a:gd name="connsiteX488" fmla="*/ 101130 w 2647519"/>
              <a:gd name="connsiteY488" fmla="*/ 1110615 h 2612594"/>
              <a:gd name="connsiteX489" fmla="*/ 103987 w 2647519"/>
              <a:gd name="connsiteY489" fmla="*/ 1088707 h 2612594"/>
              <a:gd name="connsiteX490" fmla="*/ 107797 w 2647519"/>
              <a:gd name="connsiteY490" fmla="*/ 1066800 h 2612594"/>
              <a:gd name="connsiteX491" fmla="*/ 115417 w 2647519"/>
              <a:gd name="connsiteY491" fmla="*/ 1023937 h 2612594"/>
              <a:gd name="connsiteX492" fmla="*/ 131610 w 2647519"/>
              <a:gd name="connsiteY492" fmla="*/ 966787 h 2612594"/>
              <a:gd name="connsiteX493" fmla="*/ 156375 w 2647519"/>
              <a:gd name="connsiteY493" fmla="*/ 882967 h 2612594"/>
              <a:gd name="connsiteX494" fmla="*/ 167805 w 2647519"/>
              <a:gd name="connsiteY494" fmla="*/ 842962 h 2612594"/>
              <a:gd name="connsiteX495" fmla="*/ 180187 w 2647519"/>
              <a:gd name="connsiteY495" fmla="*/ 803910 h 2612594"/>
              <a:gd name="connsiteX496" fmla="*/ 267817 w 2647519"/>
              <a:gd name="connsiteY496" fmla="*/ 643890 h 2612594"/>
              <a:gd name="connsiteX497" fmla="*/ 276390 w 2647519"/>
              <a:gd name="connsiteY497" fmla="*/ 613410 h 2612594"/>
              <a:gd name="connsiteX498" fmla="*/ 293536 w 2647519"/>
              <a:gd name="connsiteY498" fmla="*/ 518160 h 2612594"/>
              <a:gd name="connsiteX499" fmla="*/ 293535 w 2647519"/>
              <a:gd name="connsiteY499" fmla="*/ 518160 h 2612594"/>
              <a:gd name="connsiteX500" fmla="*/ 298297 w 2647519"/>
              <a:gd name="connsiteY500" fmla="*/ 521970 h 2612594"/>
              <a:gd name="connsiteX501" fmla="*/ 298297 w 2647519"/>
              <a:gd name="connsiteY501" fmla="*/ 521969 h 2612594"/>
              <a:gd name="connsiteX502" fmla="*/ 465169 w 2647519"/>
              <a:gd name="connsiteY502" fmla="*/ 382550 h 2612594"/>
              <a:gd name="connsiteX503" fmla="*/ 464986 w 2647519"/>
              <a:gd name="connsiteY503" fmla="*/ 382696 h 2612594"/>
              <a:gd name="connsiteX504" fmla="*/ 464430 w 2647519"/>
              <a:gd name="connsiteY504" fmla="*/ 383325 h 2612594"/>
              <a:gd name="connsiteX505" fmla="*/ 456651 w 2647519"/>
              <a:gd name="connsiteY505" fmla="*/ 391477 h 2612594"/>
              <a:gd name="connsiteX506" fmla="*/ 454684 w 2647519"/>
              <a:gd name="connsiteY506" fmla="*/ 394338 h 2612594"/>
              <a:gd name="connsiteX507" fmla="*/ 453399 w 2647519"/>
              <a:gd name="connsiteY507" fmla="*/ 395790 h 2612594"/>
              <a:gd name="connsiteX508" fmla="*/ 447840 w 2647519"/>
              <a:gd name="connsiteY508" fmla="*/ 403860 h 2612594"/>
              <a:gd name="connsiteX509" fmla="*/ 389738 w 2647519"/>
              <a:gd name="connsiteY509" fmla="*/ 472440 h 2612594"/>
              <a:gd name="connsiteX510" fmla="*/ 373545 w 2647519"/>
              <a:gd name="connsiteY510" fmla="*/ 491490 h 2612594"/>
              <a:gd name="connsiteX511" fmla="*/ 357353 w 2647519"/>
              <a:gd name="connsiteY511" fmla="*/ 511492 h 2612594"/>
              <a:gd name="connsiteX512" fmla="*/ 285752 w 2647519"/>
              <a:gd name="connsiteY512" fmla="*/ 590631 h 2612594"/>
              <a:gd name="connsiteX513" fmla="*/ 358305 w 2647519"/>
              <a:gd name="connsiteY513" fmla="*/ 510540 h 2612594"/>
              <a:gd name="connsiteX514" fmla="*/ 374497 w 2647519"/>
              <a:gd name="connsiteY514" fmla="*/ 490537 h 2612594"/>
              <a:gd name="connsiteX515" fmla="*/ 390690 w 2647519"/>
              <a:gd name="connsiteY515" fmla="*/ 471487 h 2612594"/>
              <a:gd name="connsiteX516" fmla="*/ 448792 w 2647519"/>
              <a:gd name="connsiteY516" fmla="*/ 402907 h 2612594"/>
              <a:gd name="connsiteX517" fmla="*/ 454684 w 2647519"/>
              <a:gd name="connsiteY517" fmla="*/ 394338 h 2612594"/>
              <a:gd name="connsiteX518" fmla="*/ 464430 w 2647519"/>
              <a:gd name="connsiteY518" fmla="*/ 383325 h 2612594"/>
              <a:gd name="connsiteX519" fmla="*/ 489348 w 2647519"/>
              <a:gd name="connsiteY519" fmla="*/ 316869 h 2612594"/>
              <a:gd name="connsiteX520" fmla="*/ 481127 w 2647519"/>
              <a:gd name="connsiteY520" fmla="*/ 319733 h 2612594"/>
              <a:gd name="connsiteX521" fmla="*/ 475013 w 2647519"/>
              <a:gd name="connsiteY521" fmla="*/ 322003 h 2612594"/>
              <a:gd name="connsiteX522" fmla="*/ 473558 w 2647519"/>
              <a:gd name="connsiteY522" fmla="*/ 323849 h 2612594"/>
              <a:gd name="connsiteX523" fmla="*/ 463080 w 2647519"/>
              <a:gd name="connsiteY523" fmla="*/ 333374 h 2612594"/>
              <a:gd name="connsiteX524" fmla="*/ 436410 w 2647519"/>
              <a:gd name="connsiteY524" fmla="*/ 350519 h 2612594"/>
              <a:gd name="connsiteX525" fmla="*/ 418313 w 2647519"/>
              <a:gd name="connsiteY525" fmla="*/ 370522 h 2612594"/>
              <a:gd name="connsiteX526" fmla="*/ 401168 w 2647519"/>
              <a:gd name="connsiteY526" fmla="*/ 390524 h 2612594"/>
              <a:gd name="connsiteX527" fmla="*/ 389738 w 2647519"/>
              <a:gd name="connsiteY527" fmla="*/ 401002 h 2612594"/>
              <a:gd name="connsiteX528" fmla="*/ 389350 w 2647519"/>
              <a:gd name="connsiteY528" fmla="*/ 400516 h 2612594"/>
              <a:gd name="connsiteX529" fmla="*/ 378546 w 2647519"/>
              <a:gd name="connsiteY529" fmla="*/ 413504 h 2612594"/>
              <a:gd name="connsiteX530" fmla="*/ 360210 w 2647519"/>
              <a:gd name="connsiteY530" fmla="*/ 436245 h 2612594"/>
              <a:gd name="connsiteX531" fmla="*/ 330683 w 2647519"/>
              <a:gd name="connsiteY531" fmla="*/ 468630 h 2612594"/>
              <a:gd name="connsiteX532" fmla="*/ 335445 w 2647519"/>
              <a:gd name="connsiteY532" fmla="*/ 474344 h 2612594"/>
              <a:gd name="connsiteX533" fmla="*/ 335536 w 2647519"/>
              <a:gd name="connsiteY533" fmla="*/ 474264 h 2612594"/>
              <a:gd name="connsiteX534" fmla="*/ 331635 w 2647519"/>
              <a:gd name="connsiteY534" fmla="*/ 469582 h 2612594"/>
              <a:gd name="connsiteX535" fmla="*/ 361162 w 2647519"/>
              <a:gd name="connsiteY535" fmla="*/ 437197 h 2612594"/>
              <a:gd name="connsiteX536" fmla="*/ 390690 w 2647519"/>
              <a:gd name="connsiteY536" fmla="*/ 401002 h 2612594"/>
              <a:gd name="connsiteX537" fmla="*/ 402120 w 2647519"/>
              <a:gd name="connsiteY537" fmla="*/ 390525 h 2612594"/>
              <a:gd name="connsiteX538" fmla="*/ 419265 w 2647519"/>
              <a:gd name="connsiteY538" fmla="*/ 370522 h 2612594"/>
              <a:gd name="connsiteX539" fmla="*/ 437362 w 2647519"/>
              <a:gd name="connsiteY539" fmla="*/ 350520 h 2612594"/>
              <a:gd name="connsiteX540" fmla="*/ 464032 w 2647519"/>
              <a:gd name="connsiteY540" fmla="*/ 333375 h 2612594"/>
              <a:gd name="connsiteX541" fmla="*/ 474510 w 2647519"/>
              <a:gd name="connsiteY541" fmla="*/ 323850 h 2612594"/>
              <a:gd name="connsiteX542" fmla="*/ 485940 w 2647519"/>
              <a:gd name="connsiteY542" fmla="*/ 319564 h 2612594"/>
              <a:gd name="connsiteX543" fmla="*/ 489548 w 2647519"/>
              <a:gd name="connsiteY543" fmla="*/ 318444 h 2612594"/>
              <a:gd name="connsiteX544" fmla="*/ 1868970 w 2647519"/>
              <a:gd name="connsiteY544" fmla="*/ 144780 h 2612594"/>
              <a:gd name="connsiteX545" fmla="*/ 1917547 w 2647519"/>
              <a:gd name="connsiteY545" fmla="*/ 166687 h 2612594"/>
              <a:gd name="connsiteX546" fmla="*/ 1938502 w 2647519"/>
              <a:gd name="connsiteY546" fmla="*/ 183832 h 2612594"/>
              <a:gd name="connsiteX547" fmla="*/ 1891830 w 2647519"/>
              <a:gd name="connsiteY547" fmla="*/ 160972 h 2612594"/>
              <a:gd name="connsiteX548" fmla="*/ 1868970 w 2647519"/>
              <a:gd name="connsiteY548" fmla="*/ 144780 h 2612594"/>
              <a:gd name="connsiteX549" fmla="*/ 1710855 w 2647519"/>
              <a:gd name="connsiteY549" fmla="*/ 75247 h 2612594"/>
              <a:gd name="connsiteX550" fmla="*/ 1748955 w 2647519"/>
              <a:gd name="connsiteY550" fmla="*/ 83819 h 2612594"/>
              <a:gd name="connsiteX551" fmla="*/ 1802295 w 2647519"/>
              <a:gd name="connsiteY551" fmla="*/ 110489 h 2612594"/>
              <a:gd name="connsiteX552" fmla="*/ 1710855 w 2647519"/>
              <a:gd name="connsiteY552" fmla="*/ 75247 h 2612594"/>
              <a:gd name="connsiteX553" fmla="*/ 1137451 w 2647519"/>
              <a:gd name="connsiteY553" fmla="*/ 68937 h 2612594"/>
              <a:gd name="connsiteX554" fmla="*/ 1117448 w 2647519"/>
              <a:gd name="connsiteY554" fmla="*/ 71437 h 2612594"/>
              <a:gd name="connsiteX555" fmla="*/ 1074585 w 2647519"/>
              <a:gd name="connsiteY555" fmla="*/ 77152 h 2612594"/>
              <a:gd name="connsiteX556" fmla="*/ 1032675 w 2647519"/>
              <a:gd name="connsiteY556" fmla="*/ 86677 h 2612594"/>
              <a:gd name="connsiteX557" fmla="*/ 1014578 w 2647519"/>
              <a:gd name="connsiteY557" fmla="*/ 92392 h 2612594"/>
              <a:gd name="connsiteX558" fmla="*/ 993623 w 2647519"/>
              <a:gd name="connsiteY558" fmla="*/ 98107 h 2612594"/>
              <a:gd name="connsiteX559" fmla="*/ 947769 w 2647519"/>
              <a:gd name="connsiteY559" fmla="*/ 107115 h 2612594"/>
              <a:gd name="connsiteX560" fmla="*/ 939330 w 2647519"/>
              <a:gd name="connsiteY560" fmla="*/ 110490 h 2612594"/>
              <a:gd name="connsiteX561" fmla="*/ 881228 w 2647519"/>
              <a:gd name="connsiteY561" fmla="*/ 130492 h 2612594"/>
              <a:gd name="connsiteX562" fmla="*/ 824078 w 2647519"/>
              <a:gd name="connsiteY562" fmla="*/ 153352 h 2612594"/>
              <a:gd name="connsiteX563" fmla="*/ 784073 w 2647519"/>
              <a:gd name="connsiteY563" fmla="*/ 171450 h 2612594"/>
              <a:gd name="connsiteX564" fmla="*/ 757403 w 2647519"/>
              <a:gd name="connsiteY564" fmla="*/ 181927 h 2612594"/>
              <a:gd name="connsiteX565" fmla="*/ 691680 w 2647519"/>
              <a:gd name="connsiteY565" fmla="*/ 212407 h 2612594"/>
              <a:gd name="connsiteX566" fmla="*/ 660248 w 2647519"/>
              <a:gd name="connsiteY566" fmla="*/ 232410 h 2612594"/>
              <a:gd name="connsiteX567" fmla="*/ 629768 w 2647519"/>
              <a:gd name="connsiteY567" fmla="*/ 252412 h 2612594"/>
              <a:gd name="connsiteX568" fmla="*/ 581190 w 2647519"/>
              <a:gd name="connsiteY568" fmla="*/ 288607 h 2612594"/>
              <a:gd name="connsiteX569" fmla="*/ 535470 w 2647519"/>
              <a:gd name="connsiteY569" fmla="*/ 324802 h 2612594"/>
              <a:gd name="connsiteX570" fmla="*/ 491713 w 2647519"/>
              <a:gd name="connsiteY570" fmla="*/ 362974 h 2612594"/>
              <a:gd name="connsiteX571" fmla="*/ 495465 w 2647519"/>
              <a:gd name="connsiteY571" fmla="*/ 367665 h 2612594"/>
              <a:gd name="connsiteX572" fmla="*/ 504752 w 2647519"/>
              <a:gd name="connsiteY572" fmla="*/ 361295 h 2612594"/>
              <a:gd name="connsiteX573" fmla="*/ 512657 w 2647519"/>
              <a:gd name="connsiteY573" fmla="*/ 355403 h 2612594"/>
              <a:gd name="connsiteX574" fmla="*/ 541185 w 2647519"/>
              <a:gd name="connsiteY574" fmla="*/ 330517 h 2612594"/>
              <a:gd name="connsiteX575" fmla="*/ 586905 w 2647519"/>
              <a:gd name="connsiteY575" fmla="*/ 294322 h 2612594"/>
              <a:gd name="connsiteX576" fmla="*/ 635482 w 2647519"/>
              <a:gd name="connsiteY576" fmla="*/ 258127 h 2612594"/>
              <a:gd name="connsiteX577" fmla="*/ 665962 w 2647519"/>
              <a:gd name="connsiteY577" fmla="*/ 238124 h 2612594"/>
              <a:gd name="connsiteX578" fmla="*/ 697395 w 2647519"/>
              <a:gd name="connsiteY578" fmla="*/ 218122 h 2612594"/>
              <a:gd name="connsiteX579" fmla="*/ 763117 w 2647519"/>
              <a:gd name="connsiteY579" fmla="*/ 187642 h 2612594"/>
              <a:gd name="connsiteX580" fmla="*/ 788835 w 2647519"/>
              <a:gd name="connsiteY580" fmla="*/ 174307 h 2612594"/>
              <a:gd name="connsiteX581" fmla="*/ 828840 w 2647519"/>
              <a:gd name="connsiteY581" fmla="*/ 156209 h 2612594"/>
              <a:gd name="connsiteX582" fmla="*/ 885990 w 2647519"/>
              <a:gd name="connsiteY582" fmla="*/ 133349 h 2612594"/>
              <a:gd name="connsiteX583" fmla="*/ 944092 w 2647519"/>
              <a:gd name="connsiteY583" fmla="*/ 113347 h 2612594"/>
              <a:gd name="connsiteX584" fmla="*/ 968499 w 2647519"/>
              <a:gd name="connsiteY584" fmla="*/ 108553 h 2612594"/>
              <a:gd name="connsiteX585" fmla="*/ 980289 w 2647519"/>
              <a:gd name="connsiteY585" fmla="*/ 104524 h 2612594"/>
              <a:gd name="connsiteX586" fmla="*/ 1140765 w 2647519"/>
              <a:gd name="connsiteY586" fmla="*/ 69904 h 2612594"/>
              <a:gd name="connsiteX587" fmla="*/ 1478088 w 2647519"/>
              <a:gd name="connsiteY587" fmla="*/ 48458 h 2612594"/>
              <a:gd name="connsiteX588" fmla="*/ 1498447 w 2647519"/>
              <a:gd name="connsiteY588" fmla="*/ 50482 h 2612594"/>
              <a:gd name="connsiteX589" fmla="*/ 1526070 w 2647519"/>
              <a:gd name="connsiteY589" fmla="*/ 60007 h 2612594"/>
              <a:gd name="connsiteX590" fmla="*/ 1505115 w 2647519"/>
              <a:gd name="connsiteY590" fmla="*/ 57150 h 2612594"/>
              <a:gd name="connsiteX591" fmla="*/ 1461300 w 2647519"/>
              <a:gd name="connsiteY591" fmla="*/ 48577 h 2612594"/>
              <a:gd name="connsiteX592" fmla="*/ 1478088 w 2647519"/>
              <a:gd name="connsiteY592" fmla="*/ 48458 h 2612594"/>
              <a:gd name="connsiteX593" fmla="*/ 1588935 w 2647519"/>
              <a:gd name="connsiteY593" fmla="*/ 40957 h 2612594"/>
              <a:gd name="connsiteX594" fmla="*/ 1627987 w 2647519"/>
              <a:gd name="connsiteY594" fmla="*/ 43814 h 2612594"/>
              <a:gd name="connsiteX595" fmla="*/ 1675612 w 2647519"/>
              <a:gd name="connsiteY595" fmla="*/ 62864 h 2612594"/>
              <a:gd name="connsiteX596" fmla="*/ 1616557 w 2647519"/>
              <a:gd name="connsiteY596" fmla="*/ 52387 h 2612594"/>
              <a:gd name="connsiteX597" fmla="*/ 1588935 w 2647519"/>
              <a:gd name="connsiteY597" fmla="*/ 40957 h 2612594"/>
              <a:gd name="connsiteX598" fmla="*/ 1270324 w 2647519"/>
              <a:gd name="connsiteY598" fmla="*/ 40719 h 2612594"/>
              <a:gd name="connsiteX599" fmla="*/ 1160310 w 2647519"/>
              <a:gd name="connsiteY599" fmla="*/ 46672 h 2612594"/>
              <a:gd name="connsiteX600" fmla="*/ 1084110 w 2647519"/>
              <a:gd name="connsiteY600" fmla="*/ 57149 h 2612594"/>
              <a:gd name="connsiteX601" fmla="*/ 1047915 w 2647519"/>
              <a:gd name="connsiteY601" fmla="*/ 66674 h 2612594"/>
              <a:gd name="connsiteX602" fmla="*/ 1016482 w 2647519"/>
              <a:gd name="connsiteY602" fmla="*/ 78104 h 2612594"/>
              <a:gd name="connsiteX603" fmla="*/ 972667 w 2647519"/>
              <a:gd name="connsiteY603" fmla="*/ 83819 h 2612594"/>
              <a:gd name="connsiteX604" fmla="*/ 806932 w 2647519"/>
              <a:gd name="connsiteY604" fmla="*/ 147637 h 2612594"/>
              <a:gd name="connsiteX605" fmla="*/ 746925 w 2647519"/>
              <a:gd name="connsiteY605" fmla="*/ 174307 h 2612594"/>
              <a:gd name="connsiteX606" fmla="*/ 728827 w 2647519"/>
              <a:gd name="connsiteY606" fmla="*/ 180974 h 2612594"/>
              <a:gd name="connsiteX607" fmla="*/ 712635 w 2647519"/>
              <a:gd name="connsiteY607" fmla="*/ 189547 h 2612594"/>
              <a:gd name="connsiteX608" fmla="*/ 682155 w 2647519"/>
              <a:gd name="connsiteY608" fmla="*/ 205739 h 2612594"/>
              <a:gd name="connsiteX609" fmla="*/ 634530 w 2647519"/>
              <a:gd name="connsiteY609" fmla="*/ 230504 h 2612594"/>
              <a:gd name="connsiteX610" fmla="*/ 598335 w 2647519"/>
              <a:gd name="connsiteY610" fmla="*/ 259079 h 2612594"/>
              <a:gd name="connsiteX611" fmla="*/ 493560 w 2647519"/>
              <a:gd name="connsiteY611" fmla="*/ 340994 h 2612594"/>
              <a:gd name="connsiteX612" fmla="*/ 471664 w 2647519"/>
              <a:gd name="connsiteY612" fmla="*/ 360034 h 2612594"/>
              <a:gd name="connsiteX613" fmla="*/ 450243 w 2647519"/>
              <a:gd name="connsiteY613" fmla="*/ 379593 h 2612594"/>
              <a:gd name="connsiteX614" fmla="*/ 450697 w 2647519"/>
              <a:gd name="connsiteY614" fmla="*/ 380047 h 2612594"/>
              <a:gd name="connsiteX615" fmla="*/ 285915 w 2647519"/>
              <a:gd name="connsiteY615" fmla="*/ 573404 h 2612594"/>
              <a:gd name="connsiteX616" fmla="*/ 252577 w 2647519"/>
              <a:gd name="connsiteY616" fmla="*/ 619124 h 2612594"/>
              <a:gd name="connsiteX617" fmla="*/ 237337 w 2647519"/>
              <a:gd name="connsiteY617" fmla="*/ 646747 h 2612594"/>
              <a:gd name="connsiteX618" fmla="*/ 222097 w 2647519"/>
              <a:gd name="connsiteY618" fmla="*/ 672464 h 2612594"/>
              <a:gd name="connsiteX619" fmla="*/ 193522 w 2647519"/>
              <a:gd name="connsiteY619" fmla="*/ 725804 h 2612594"/>
              <a:gd name="connsiteX620" fmla="*/ 162439 w 2647519"/>
              <a:gd name="connsiteY620" fmla="*/ 774785 h 2612594"/>
              <a:gd name="connsiteX621" fmla="*/ 162090 w 2647519"/>
              <a:gd name="connsiteY621" fmla="*/ 776287 h 2612594"/>
              <a:gd name="connsiteX622" fmla="*/ 151612 w 2647519"/>
              <a:gd name="connsiteY622" fmla="*/ 804862 h 2612594"/>
              <a:gd name="connsiteX623" fmla="*/ 143992 w 2647519"/>
              <a:gd name="connsiteY623" fmla="*/ 818197 h 2612594"/>
              <a:gd name="connsiteX624" fmla="*/ 142087 w 2647519"/>
              <a:gd name="connsiteY624" fmla="*/ 820102 h 2612594"/>
              <a:gd name="connsiteX625" fmla="*/ 133634 w 2647519"/>
              <a:gd name="connsiteY625" fmla="*/ 848201 h 2612594"/>
              <a:gd name="connsiteX626" fmla="*/ 131610 w 2647519"/>
              <a:gd name="connsiteY626" fmla="*/ 864870 h 2612594"/>
              <a:gd name="connsiteX627" fmla="*/ 129705 w 2647519"/>
              <a:gd name="connsiteY627" fmla="*/ 888682 h 2612594"/>
              <a:gd name="connsiteX628" fmla="*/ 116370 w 2647519"/>
              <a:gd name="connsiteY628" fmla="*/ 927735 h 2612594"/>
              <a:gd name="connsiteX629" fmla="*/ 103987 w 2647519"/>
              <a:gd name="connsiteY629" fmla="*/ 966787 h 2612594"/>
              <a:gd name="connsiteX630" fmla="*/ 90652 w 2647519"/>
              <a:gd name="connsiteY630" fmla="*/ 1023937 h 2612594"/>
              <a:gd name="connsiteX631" fmla="*/ 83032 w 2647519"/>
              <a:gd name="connsiteY631" fmla="*/ 1076325 h 2612594"/>
              <a:gd name="connsiteX632" fmla="*/ 78270 w 2647519"/>
              <a:gd name="connsiteY632" fmla="*/ 1128712 h 2612594"/>
              <a:gd name="connsiteX633" fmla="*/ 84937 w 2647519"/>
              <a:gd name="connsiteY633" fmla="*/ 1092517 h 2612594"/>
              <a:gd name="connsiteX634" fmla="*/ 85555 w 2647519"/>
              <a:gd name="connsiteY634" fmla="*/ 1089530 h 2612594"/>
              <a:gd name="connsiteX635" fmla="*/ 86842 w 2647519"/>
              <a:gd name="connsiteY635" fmla="*/ 1075372 h 2612594"/>
              <a:gd name="connsiteX636" fmla="*/ 94462 w 2647519"/>
              <a:gd name="connsiteY636" fmla="*/ 1022985 h 2612594"/>
              <a:gd name="connsiteX637" fmla="*/ 96848 w 2647519"/>
              <a:gd name="connsiteY637" fmla="*/ 1023781 h 2612594"/>
              <a:gd name="connsiteX638" fmla="*/ 97055 w 2647519"/>
              <a:gd name="connsiteY638" fmla="*/ 1022896 h 2612594"/>
              <a:gd name="connsiteX639" fmla="*/ 94463 w 2647519"/>
              <a:gd name="connsiteY639" fmla="*/ 1022032 h 2612594"/>
              <a:gd name="connsiteX640" fmla="*/ 107798 w 2647519"/>
              <a:gd name="connsiteY640" fmla="*/ 964882 h 2612594"/>
              <a:gd name="connsiteX641" fmla="*/ 120180 w 2647519"/>
              <a:gd name="connsiteY641" fmla="*/ 925829 h 2612594"/>
              <a:gd name="connsiteX642" fmla="*/ 133454 w 2647519"/>
              <a:gd name="connsiteY642" fmla="*/ 886956 h 2612594"/>
              <a:gd name="connsiteX643" fmla="*/ 132563 w 2647519"/>
              <a:gd name="connsiteY643" fmla="*/ 886777 h 2612594"/>
              <a:gd name="connsiteX644" fmla="*/ 134468 w 2647519"/>
              <a:gd name="connsiteY644" fmla="*/ 862965 h 2612594"/>
              <a:gd name="connsiteX645" fmla="*/ 144945 w 2647519"/>
              <a:gd name="connsiteY645" fmla="*/ 818197 h 2612594"/>
              <a:gd name="connsiteX646" fmla="*/ 152565 w 2647519"/>
              <a:gd name="connsiteY646" fmla="*/ 804862 h 2612594"/>
              <a:gd name="connsiteX647" fmla="*/ 152821 w 2647519"/>
              <a:gd name="connsiteY647" fmla="*/ 804166 h 2612594"/>
              <a:gd name="connsiteX648" fmla="*/ 163043 w 2647519"/>
              <a:gd name="connsiteY648" fmla="*/ 776287 h 2612594"/>
              <a:gd name="connsiteX649" fmla="*/ 194475 w 2647519"/>
              <a:gd name="connsiteY649" fmla="*/ 726757 h 2612594"/>
              <a:gd name="connsiteX650" fmla="*/ 223050 w 2647519"/>
              <a:gd name="connsiteY650" fmla="*/ 673417 h 2612594"/>
              <a:gd name="connsiteX651" fmla="*/ 238290 w 2647519"/>
              <a:gd name="connsiteY651" fmla="*/ 647700 h 2612594"/>
              <a:gd name="connsiteX652" fmla="*/ 253530 w 2647519"/>
              <a:gd name="connsiteY652" fmla="*/ 620077 h 2612594"/>
              <a:gd name="connsiteX653" fmla="*/ 286868 w 2647519"/>
              <a:gd name="connsiteY653" fmla="*/ 574357 h 2612594"/>
              <a:gd name="connsiteX654" fmla="*/ 451650 w 2647519"/>
              <a:gd name="connsiteY654" fmla="*/ 381000 h 2612594"/>
              <a:gd name="connsiteX655" fmla="*/ 495465 w 2647519"/>
              <a:gd name="connsiteY655" fmla="*/ 340995 h 2612594"/>
              <a:gd name="connsiteX656" fmla="*/ 600240 w 2647519"/>
              <a:gd name="connsiteY656" fmla="*/ 259080 h 2612594"/>
              <a:gd name="connsiteX657" fmla="*/ 636435 w 2647519"/>
              <a:gd name="connsiteY657" fmla="*/ 230505 h 2612594"/>
              <a:gd name="connsiteX658" fmla="*/ 684060 w 2647519"/>
              <a:gd name="connsiteY658" fmla="*/ 205740 h 2612594"/>
              <a:gd name="connsiteX659" fmla="*/ 714540 w 2647519"/>
              <a:gd name="connsiteY659" fmla="*/ 189547 h 2612594"/>
              <a:gd name="connsiteX660" fmla="*/ 730733 w 2647519"/>
              <a:gd name="connsiteY660" fmla="*/ 180975 h 2612594"/>
              <a:gd name="connsiteX661" fmla="*/ 748830 w 2647519"/>
              <a:gd name="connsiteY661" fmla="*/ 174307 h 2612594"/>
              <a:gd name="connsiteX662" fmla="*/ 808838 w 2647519"/>
              <a:gd name="connsiteY662" fmla="*/ 147637 h 2612594"/>
              <a:gd name="connsiteX663" fmla="*/ 974573 w 2647519"/>
              <a:gd name="connsiteY663" fmla="*/ 83820 h 2612594"/>
              <a:gd name="connsiteX664" fmla="*/ 1018388 w 2647519"/>
              <a:gd name="connsiteY664" fmla="*/ 78105 h 2612594"/>
              <a:gd name="connsiteX665" fmla="*/ 1049820 w 2647519"/>
              <a:gd name="connsiteY665" fmla="*/ 66675 h 2612594"/>
              <a:gd name="connsiteX666" fmla="*/ 1086015 w 2647519"/>
              <a:gd name="connsiteY666" fmla="*/ 57150 h 2612594"/>
              <a:gd name="connsiteX667" fmla="*/ 1162215 w 2647519"/>
              <a:gd name="connsiteY667" fmla="*/ 46672 h 2612594"/>
              <a:gd name="connsiteX668" fmla="*/ 1272229 w 2647519"/>
              <a:gd name="connsiteY668" fmla="*/ 41076 h 2612594"/>
              <a:gd name="connsiteX669" fmla="*/ 1360655 w 2647519"/>
              <a:gd name="connsiteY669" fmla="*/ 44043 h 2612594"/>
              <a:gd name="connsiteX670" fmla="*/ 1404150 w 2647519"/>
              <a:gd name="connsiteY670" fmla="*/ 0 h 2612594"/>
              <a:gd name="connsiteX671" fmla="*/ 1448917 w 2647519"/>
              <a:gd name="connsiteY671" fmla="*/ 2857 h 2612594"/>
              <a:gd name="connsiteX672" fmla="*/ 1494637 w 2647519"/>
              <a:gd name="connsiteY672" fmla="*/ 7620 h 2612594"/>
              <a:gd name="connsiteX673" fmla="*/ 1525117 w 2647519"/>
              <a:gd name="connsiteY673" fmla="*/ 15240 h 2612594"/>
              <a:gd name="connsiteX674" fmla="*/ 1545120 w 2647519"/>
              <a:gd name="connsiteY674" fmla="*/ 24765 h 2612594"/>
              <a:gd name="connsiteX675" fmla="*/ 1569885 w 2647519"/>
              <a:gd name="connsiteY675" fmla="*/ 20002 h 2612594"/>
              <a:gd name="connsiteX676" fmla="*/ 1607032 w 2647519"/>
              <a:gd name="connsiteY676" fmla="*/ 28575 h 2612594"/>
              <a:gd name="connsiteX677" fmla="*/ 1629892 w 2647519"/>
              <a:gd name="connsiteY677" fmla="*/ 35242 h 2612594"/>
              <a:gd name="connsiteX678" fmla="*/ 1628940 w 2647519"/>
              <a:gd name="connsiteY678" fmla="*/ 36195 h 2612594"/>
              <a:gd name="connsiteX679" fmla="*/ 1627987 w 2647519"/>
              <a:gd name="connsiteY679" fmla="*/ 42862 h 2612594"/>
              <a:gd name="connsiteX680" fmla="*/ 1588935 w 2647519"/>
              <a:gd name="connsiteY680" fmla="*/ 40005 h 2612594"/>
              <a:gd name="connsiteX681" fmla="*/ 1575600 w 2647519"/>
              <a:gd name="connsiteY681" fmla="*/ 36195 h 2612594"/>
              <a:gd name="connsiteX682" fmla="*/ 1562265 w 2647519"/>
              <a:gd name="connsiteY682" fmla="*/ 33337 h 2612594"/>
              <a:gd name="connsiteX683" fmla="*/ 1536547 w 2647519"/>
              <a:gd name="connsiteY683" fmla="*/ 27622 h 2612594"/>
              <a:gd name="connsiteX684" fmla="*/ 1510830 w 2647519"/>
              <a:gd name="connsiteY684" fmla="*/ 21907 h 2612594"/>
              <a:gd name="connsiteX685" fmla="*/ 1484160 w 2647519"/>
              <a:gd name="connsiteY685" fmla="*/ 18097 h 2612594"/>
              <a:gd name="connsiteX686" fmla="*/ 1454633 w 2647519"/>
              <a:gd name="connsiteY686" fmla="*/ 18097 h 2612594"/>
              <a:gd name="connsiteX687" fmla="*/ 1430820 w 2647519"/>
              <a:gd name="connsiteY687" fmla="*/ 18097 h 2612594"/>
              <a:gd name="connsiteX688" fmla="*/ 1393673 w 2647519"/>
              <a:gd name="connsiteY688" fmla="*/ 18097 h 2612594"/>
              <a:gd name="connsiteX689" fmla="*/ 1391928 w 2647519"/>
              <a:gd name="connsiteY689" fmla="*/ 17540 h 2612594"/>
              <a:gd name="connsiteX690" fmla="*/ 1375575 w 2647519"/>
              <a:gd name="connsiteY690" fmla="*/ 25717 h 2612594"/>
              <a:gd name="connsiteX691" fmla="*/ 1381290 w 2647519"/>
              <a:gd name="connsiteY691" fmla="*/ 35242 h 2612594"/>
              <a:gd name="connsiteX692" fmla="*/ 1438440 w 2647519"/>
              <a:gd name="connsiteY692" fmla="*/ 46672 h 2612594"/>
              <a:gd name="connsiteX693" fmla="*/ 1413008 w 2647519"/>
              <a:gd name="connsiteY693" fmla="*/ 47116 h 2612594"/>
              <a:gd name="connsiteX694" fmla="*/ 1413437 w 2647519"/>
              <a:gd name="connsiteY694" fmla="*/ 47149 h 2612594"/>
              <a:gd name="connsiteX695" fmla="*/ 1440345 w 2647519"/>
              <a:gd name="connsiteY695" fmla="*/ 46672 h 2612594"/>
              <a:gd name="connsiteX696" fmla="*/ 1463205 w 2647519"/>
              <a:gd name="connsiteY696" fmla="*/ 49530 h 2612594"/>
              <a:gd name="connsiteX697" fmla="*/ 1507020 w 2647519"/>
              <a:gd name="connsiteY697" fmla="*/ 58102 h 2612594"/>
              <a:gd name="connsiteX698" fmla="*/ 1527975 w 2647519"/>
              <a:gd name="connsiteY698" fmla="*/ 60960 h 2612594"/>
              <a:gd name="connsiteX699" fmla="*/ 1563218 w 2647519"/>
              <a:gd name="connsiteY699" fmla="*/ 68580 h 2612594"/>
              <a:gd name="connsiteX700" fmla="*/ 1599413 w 2647519"/>
              <a:gd name="connsiteY700" fmla="*/ 76200 h 2612594"/>
              <a:gd name="connsiteX701" fmla="*/ 1634655 w 2647519"/>
              <a:gd name="connsiteY701" fmla="*/ 84772 h 2612594"/>
              <a:gd name="connsiteX702" fmla="*/ 1669898 w 2647519"/>
              <a:gd name="connsiteY702" fmla="*/ 95250 h 2612594"/>
              <a:gd name="connsiteX703" fmla="*/ 1687043 w 2647519"/>
              <a:gd name="connsiteY703" fmla="*/ 100012 h 2612594"/>
              <a:gd name="connsiteX704" fmla="*/ 1704188 w 2647519"/>
              <a:gd name="connsiteY704" fmla="*/ 105727 h 2612594"/>
              <a:gd name="connsiteX705" fmla="*/ 1704409 w 2647519"/>
              <a:gd name="connsiteY705" fmla="*/ 105929 h 2612594"/>
              <a:gd name="connsiteX706" fmla="*/ 1716704 w 2647519"/>
              <a:gd name="connsiteY706" fmla="*/ 108049 h 2612594"/>
              <a:gd name="connsiteX707" fmla="*/ 1746499 w 2647519"/>
              <a:gd name="connsiteY707" fmla="*/ 119121 h 2612594"/>
              <a:gd name="connsiteX708" fmla="*/ 1750661 w 2647519"/>
              <a:gd name="connsiteY708" fmla="*/ 125427 h 2612594"/>
              <a:gd name="connsiteX709" fmla="*/ 1751813 w 2647519"/>
              <a:gd name="connsiteY709" fmla="*/ 125730 h 2612594"/>
              <a:gd name="connsiteX710" fmla="*/ 1778483 w 2647519"/>
              <a:gd name="connsiteY710" fmla="*/ 136207 h 2612594"/>
              <a:gd name="connsiteX711" fmla="*/ 1801343 w 2647519"/>
              <a:gd name="connsiteY711" fmla="*/ 145732 h 2612594"/>
              <a:gd name="connsiteX712" fmla="*/ 1824203 w 2647519"/>
              <a:gd name="connsiteY712" fmla="*/ 156210 h 2612594"/>
              <a:gd name="connsiteX713" fmla="*/ 1841348 w 2647519"/>
              <a:gd name="connsiteY713" fmla="*/ 165735 h 2612594"/>
              <a:gd name="connsiteX714" fmla="*/ 1852778 w 2647519"/>
              <a:gd name="connsiteY714" fmla="*/ 171450 h 2612594"/>
              <a:gd name="connsiteX715" fmla="*/ 1865160 w 2647519"/>
              <a:gd name="connsiteY715" fmla="*/ 178117 h 2612594"/>
              <a:gd name="connsiteX716" fmla="*/ 1907070 w 2647519"/>
              <a:gd name="connsiteY716" fmla="*/ 201930 h 2612594"/>
              <a:gd name="connsiteX717" fmla="*/ 1960410 w 2647519"/>
              <a:gd name="connsiteY717" fmla="*/ 236220 h 2612594"/>
              <a:gd name="connsiteX718" fmla="*/ 1988033 w 2647519"/>
              <a:gd name="connsiteY718" fmla="*/ 255270 h 2612594"/>
              <a:gd name="connsiteX719" fmla="*/ 1988833 w 2647519"/>
              <a:gd name="connsiteY719" fmla="*/ 255841 h 2612594"/>
              <a:gd name="connsiteX720" fmla="*/ 2002949 w 2647519"/>
              <a:gd name="connsiteY720" fmla="*/ 264417 h 2612594"/>
              <a:gd name="connsiteX721" fmla="*/ 2540483 w 2647519"/>
              <a:gd name="connsiteY721" fmla="*/ 1275397 h 2612594"/>
              <a:gd name="connsiteX722" fmla="*/ 2540081 w 2647519"/>
              <a:gd name="connsiteY722" fmla="*/ 1283368 h 2612594"/>
              <a:gd name="connsiteX723" fmla="*/ 2550960 w 2647519"/>
              <a:gd name="connsiteY723" fmla="*/ 1284922 h 2612594"/>
              <a:gd name="connsiteX724" fmla="*/ 2561437 w 2647519"/>
              <a:gd name="connsiteY724" fmla="*/ 1292542 h 2612594"/>
              <a:gd name="connsiteX725" fmla="*/ 2566200 w 2647519"/>
              <a:gd name="connsiteY725" fmla="*/ 1318259 h 2612594"/>
              <a:gd name="connsiteX726" fmla="*/ 2584297 w 2647519"/>
              <a:gd name="connsiteY726" fmla="*/ 1348739 h 2612594"/>
              <a:gd name="connsiteX727" fmla="*/ 2591918 w 2647519"/>
              <a:gd name="connsiteY727" fmla="*/ 1349432 h 2612594"/>
              <a:gd name="connsiteX728" fmla="*/ 2591918 w 2647519"/>
              <a:gd name="connsiteY728" fmla="*/ 1342072 h 2612594"/>
              <a:gd name="connsiteX729" fmla="*/ 2599661 w 2647519"/>
              <a:gd name="connsiteY729" fmla="*/ 1320563 h 2612594"/>
              <a:gd name="connsiteX730" fmla="*/ 2599537 w 2647519"/>
              <a:gd name="connsiteY730" fmla="*/ 1316355 h 2612594"/>
              <a:gd name="connsiteX731" fmla="*/ 2607157 w 2647519"/>
              <a:gd name="connsiteY731" fmla="*/ 1290637 h 2612594"/>
              <a:gd name="connsiteX732" fmla="*/ 2617635 w 2647519"/>
              <a:gd name="connsiteY732" fmla="*/ 1290637 h 2612594"/>
              <a:gd name="connsiteX733" fmla="*/ 2633827 w 2647519"/>
              <a:gd name="connsiteY733" fmla="*/ 1280160 h 2612594"/>
              <a:gd name="connsiteX734" fmla="*/ 2635732 w 2647519"/>
              <a:gd name="connsiteY734" fmla="*/ 1322070 h 2612594"/>
              <a:gd name="connsiteX735" fmla="*/ 2630970 w 2647519"/>
              <a:gd name="connsiteY735" fmla="*/ 1342072 h 2612594"/>
              <a:gd name="connsiteX736" fmla="*/ 2625255 w 2647519"/>
              <a:gd name="connsiteY736" fmla="*/ 1361122 h 2612594"/>
              <a:gd name="connsiteX737" fmla="*/ 2622397 w 2647519"/>
              <a:gd name="connsiteY737" fmla="*/ 1392555 h 2612594"/>
              <a:gd name="connsiteX738" fmla="*/ 2621445 w 2647519"/>
              <a:gd name="connsiteY738" fmla="*/ 1408747 h 2612594"/>
              <a:gd name="connsiteX739" fmla="*/ 2619540 w 2647519"/>
              <a:gd name="connsiteY739" fmla="*/ 1424940 h 2612594"/>
              <a:gd name="connsiteX740" fmla="*/ 2615479 w 2647519"/>
              <a:gd name="connsiteY740" fmla="*/ 1427648 h 2612594"/>
              <a:gd name="connsiteX741" fmla="*/ 2615730 w 2647519"/>
              <a:gd name="connsiteY741" fmla="*/ 1428749 h 2612594"/>
              <a:gd name="connsiteX742" fmla="*/ 2619621 w 2647519"/>
              <a:gd name="connsiteY742" fmla="*/ 1426155 h 2612594"/>
              <a:gd name="connsiteX743" fmla="*/ 2621445 w 2647519"/>
              <a:gd name="connsiteY743" fmla="*/ 1410652 h 2612594"/>
              <a:gd name="connsiteX744" fmla="*/ 2622397 w 2647519"/>
              <a:gd name="connsiteY744" fmla="*/ 1394460 h 2612594"/>
              <a:gd name="connsiteX745" fmla="*/ 2625255 w 2647519"/>
              <a:gd name="connsiteY745" fmla="*/ 1363027 h 2612594"/>
              <a:gd name="connsiteX746" fmla="*/ 2630970 w 2647519"/>
              <a:gd name="connsiteY746" fmla="*/ 1343977 h 2612594"/>
              <a:gd name="connsiteX747" fmla="*/ 2635732 w 2647519"/>
              <a:gd name="connsiteY747" fmla="*/ 1323975 h 2612594"/>
              <a:gd name="connsiteX748" fmla="*/ 2643352 w 2647519"/>
              <a:gd name="connsiteY748" fmla="*/ 1329690 h 2612594"/>
              <a:gd name="connsiteX749" fmla="*/ 2642400 w 2647519"/>
              <a:gd name="connsiteY749" fmla="*/ 1343977 h 2612594"/>
              <a:gd name="connsiteX750" fmla="*/ 2640495 w 2647519"/>
              <a:gd name="connsiteY750" fmla="*/ 1358265 h 2612594"/>
              <a:gd name="connsiteX751" fmla="*/ 2639542 w 2647519"/>
              <a:gd name="connsiteY751" fmla="*/ 1384935 h 2612594"/>
              <a:gd name="connsiteX752" fmla="*/ 2637637 w 2647519"/>
              <a:gd name="connsiteY752" fmla="*/ 1416367 h 2612594"/>
              <a:gd name="connsiteX753" fmla="*/ 2632875 w 2647519"/>
              <a:gd name="connsiteY753" fmla="*/ 1449705 h 2612594"/>
              <a:gd name="connsiteX754" fmla="*/ 2627160 w 2647519"/>
              <a:gd name="connsiteY754" fmla="*/ 1484947 h 2612594"/>
              <a:gd name="connsiteX755" fmla="*/ 2620492 w 2647519"/>
              <a:gd name="connsiteY755" fmla="*/ 1519237 h 2612594"/>
              <a:gd name="connsiteX756" fmla="*/ 2608110 w 2647519"/>
              <a:gd name="connsiteY756" fmla="*/ 1591627 h 2612594"/>
              <a:gd name="connsiteX757" fmla="*/ 2596680 w 2647519"/>
              <a:gd name="connsiteY757" fmla="*/ 1598295 h 2612594"/>
              <a:gd name="connsiteX758" fmla="*/ 2582392 w 2647519"/>
              <a:gd name="connsiteY758" fmla="*/ 1640205 h 2612594"/>
              <a:gd name="connsiteX759" fmla="*/ 2578582 w 2647519"/>
              <a:gd name="connsiteY759" fmla="*/ 1680210 h 2612594"/>
              <a:gd name="connsiteX760" fmla="*/ 2576677 w 2647519"/>
              <a:gd name="connsiteY760" fmla="*/ 1685925 h 2612594"/>
              <a:gd name="connsiteX761" fmla="*/ 2560485 w 2647519"/>
              <a:gd name="connsiteY761" fmla="*/ 1729740 h 2612594"/>
              <a:gd name="connsiteX762" fmla="*/ 2555722 w 2647519"/>
              <a:gd name="connsiteY762" fmla="*/ 1733550 h 2612594"/>
              <a:gd name="connsiteX763" fmla="*/ 2535720 w 2647519"/>
              <a:gd name="connsiteY763" fmla="*/ 1780222 h 2612594"/>
              <a:gd name="connsiteX764" fmla="*/ 2556675 w 2647519"/>
              <a:gd name="connsiteY764" fmla="*/ 1733550 h 2612594"/>
              <a:gd name="connsiteX765" fmla="*/ 2561437 w 2647519"/>
              <a:gd name="connsiteY765" fmla="*/ 1729740 h 2612594"/>
              <a:gd name="connsiteX766" fmla="*/ 2530957 w 2647519"/>
              <a:gd name="connsiteY766" fmla="*/ 1816417 h 2612594"/>
              <a:gd name="connsiteX767" fmla="*/ 2514765 w 2647519"/>
              <a:gd name="connsiteY767" fmla="*/ 1824990 h 2612594"/>
              <a:gd name="connsiteX768" fmla="*/ 2511407 w 2647519"/>
              <a:gd name="connsiteY768" fmla="*/ 1831707 h 2612594"/>
              <a:gd name="connsiteX769" fmla="*/ 2511908 w 2647519"/>
              <a:gd name="connsiteY769" fmla="*/ 1832609 h 2612594"/>
              <a:gd name="connsiteX770" fmla="*/ 2515718 w 2647519"/>
              <a:gd name="connsiteY770" fmla="*/ 1824989 h 2612594"/>
              <a:gd name="connsiteX771" fmla="*/ 2531910 w 2647519"/>
              <a:gd name="connsiteY771" fmla="*/ 1816417 h 2612594"/>
              <a:gd name="connsiteX772" fmla="*/ 2520480 w 2647519"/>
              <a:gd name="connsiteY772" fmla="*/ 1848802 h 2612594"/>
              <a:gd name="connsiteX773" fmla="*/ 2499525 w 2647519"/>
              <a:gd name="connsiteY773" fmla="*/ 1886902 h 2612594"/>
              <a:gd name="connsiteX774" fmla="*/ 2489048 w 2647519"/>
              <a:gd name="connsiteY774" fmla="*/ 1905952 h 2612594"/>
              <a:gd name="connsiteX775" fmla="*/ 2477618 w 2647519"/>
              <a:gd name="connsiteY775" fmla="*/ 1925002 h 2612594"/>
              <a:gd name="connsiteX776" fmla="*/ 2469045 w 2647519"/>
              <a:gd name="connsiteY776" fmla="*/ 1939289 h 2612594"/>
              <a:gd name="connsiteX777" fmla="*/ 2456663 w 2647519"/>
              <a:gd name="connsiteY777" fmla="*/ 1966912 h 2612594"/>
              <a:gd name="connsiteX778" fmla="*/ 2443328 w 2647519"/>
              <a:gd name="connsiteY778" fmla="*/ 1993582 h 2612594"/>
              <a:gd name="connsiteX779" fmla="*/ 2422373 w 2647519"/>
              <a:gd name="connsiteY779" fmla="*/ 2022157 h 2612594"/>
              <a:gd name="connsiteX780" fmla="*/ 2401418 w 2647519"/>
              <a:gd name="connsiteY780" fmla="*/ 2048827 h 2612594"/>
              <a:gd name="connsiteX781" fmla="*/ 2402291 w 2647519"/>
              <a:gd name="connsiteY781" fmla="*/ 2047029 h 2612594"/>
              <a:gd name="connsiteX782" fmla="*/ 2378557 w 2647519"/>
              <a:gd name="connsiteY782" fmla="*/ 2079307 h 2612594"/>
              <a:gd name="connsiteX783" fmla="*/ 2327122 w 2647519"/>
              <a:gd name="connsiteY783" fmla="*/ 2135505 h 2612594"/>
              <a:gd name="connsiteX784" fmla="*/ 2316996 w 2647519"/>
              <a:gd name="connsiteY784" fmla="*/ 2151085 h 2612594"/>
              <a:gd name="connsiteX785" fmla="*/ 2327122 w 2647519"/>
              <a:gd name="connsiteY785" fmla="*/ 2136457 h 2612594"/>
              <a:gd name="connsiteX786" fmla="*/ 2378557 w 2647519"/>
              <a:gd name="connsiteY786" fmla="*/ 2080259 h 2612594"/>
              <a:gd name="connsiteX787" fmla="*/ 2339505 w 2647519"/>
              <a:gd name="connsiteY787" fmla="*/ 2139314 h 2612594"/>
              <a:gd name="connsiteX788" fmla="*/ 2319383 w 2647519"/>
              <a:gd name="connsiteY788" fmla="*/ 2160389 h 2612594"/>
              <a:gd name="connsiteX789" fmla="*/ 2303230 w 2647519"/>
              <a:gd name="connsiteY789" fmla="*/ 2172263 h 2612594"/>
              <a:gd name="connsiteX790" fmla="*/ 2302357 w 2647519"/>
              <a:gd name="connsiteY790" fmla="*/ 2173605 h 2612594"/>
              <a:gd name="connsiteX791" fmla="*/ 2292258 w 2647519"/>
              <a:gd name="connsiteY791" fmla="*/ 2181374 h 2612594"/>
              <a:gd name="connsiteX792" fmla="*/ 2291880 w 2647519"/>
              <a:gd name="connsiteY792" fmla="*/ 2184082 h 2612594"/>
              <a:gd name="connsiteX793" fmla="*/ 2247112 w 2647519"/>
              <a:gd name="connsiteY793" fmla="*/ 2229802 h 2612594"/>
              <a:gd name="connsiteX794" fmla="*/ 2199487 w 2647519"/>
              <a:gd name="connsiteY794" fmla="*/ 2273617 h 2612594"/>
              <a:gd name="connsiteX795" fmla="*/ 2197285 w 2647519"/>
              <a:gd name="connsiteY795" fmla="*/ 2275215 h 2612594"/>
              <a:gd name="connsiteX796" fmla="*/ 2181390 w 2647519"/>
              <a:gd name="connsiteY796" fmla="*/ 2295524 h 2612594"/>
              <a:gd name="connsiteX797" fmla="*/ 2143290 w 2647519"/>
              <a:gd name="connsiteY797" fmla="*/ 2324099 h 2612594"/>
              <a:gd name="connsiteX798" fmla="*/ 2107681 w 2647519"/>
              <a:gd name="connsiteY798" fmla="*/ 2350806 h 2612594"/>
              <a:gd name="connsiteX799" fmla="*/ 2107553 w 2647519"/>
              <a:gd name="connsiteY799" fmla="*/ 2350961 h 2612594"/>
              <a:gd name="connsiteX800" fmla="*/ 2143290 w 2647519"/>
              <a:gd name="connsiteY800" fmla="*/ 2325052 h 2612594"/>
              <a:gd name="connsiteX801" fmla="*/ 2181390 w 2647519"/>
              <a:gd name="connsiteY801" fmla="*/ 2296477 h 2612594"/>
              <a:gd name="connsiteX802" fmla="*/ 2149957 w 2647519"/>
              <a:gd name="connsiteY802" fmla="*/ 2327909 h 2612594"/>
              <a:gd name="connsiteX803" fmla="*/ 2124359 w 2647519"/>
              <a:gd name="connsiteY803" fmla="*/ 2344578 h 2612594"/>
              <a:gd name="connsiteX804" fmla="*/ 2106651 w 2647519"/>
              <a:gd name="connsiteY804" fmla="*/ 2352057 h 2612594"/>
              <a:gd name="connsiteX805" fmla="*/ 2106142 w 2647519"/>
              <a:gd name="connsiteY805" fmla="*/ 2352675 h 2612594"/>
              <a:gd name="connsiteX806" fmla="*/ 2087092 w 2647519"/>
              <a:gd name="connsiteY806" fmla="*/ 2365057 h 2612594"/>
              <a:gd name="connsiteX807" fmla="*/ 2079914 w 2647519"/>
              <a:gd name="connsiteY807" fmla="*/ 2368384 h 2612594"/>
              <a:gd name="connsiteX808" fmla="*/ 2061852 w 2647519"/>
              <a:gd name="connsiteY808" fmla="*/ 2383036 h 2612594"/>
              <a:gd name="connsiteX809" fmla="*/ 2044230 w 2647519"/>
              <a:gd name="connsiteY809" fmla="*/ 2395537 h 2612594"/>
              <a:gd name="connsiteX810" fmla="*/ 2017560 w 2647519"/>
              <a:gd name="connsiteY810" fmla="*/ 2412682 h 2612594"/>
              <a:gd name="connsiteX811" fmla="*/ 2008988 w 2647519"/>
              <a:gd name="connsiteY811" fmla="*/ 2413635 h 2612594"/>
              <a:gd name="connsiteX812" fmla="*/ 1999460 w 2647519"/>
              <a:gd name="connsiteY812" fmla="*/ 2417870 h 2612594"/>
              <a:gd name="connsiteX813" fmla="*/ 1997979 w 2647519"/>
              <a:gd name="connsiteY813" fmla="*/ 2418995 h 2612594"/>
              <a:gd name="connsiteX814" fmla="*/ 2009940 w 2647519"/>
              <a:gd name="connsiteY814" fmla="*/ 2414587 h 2612594"/>
              <a:gd name="connsiteX815" fmla="*/ 2018513 w 2647519"/>
              <a:gd name="connsiteY815" fmla="*/ 2413635 h 2612594"/>
              <a:gd name="connsiteX816" fmla="*/ 1984223 w 2647519"/>
              <a:gd name="connsiteY816" fmla="*/ 2439352 h 2612594"/>
              <a:gd name="connsiteX817" fmla="*/ 1962315 w 2647519"/>
              <a:gd name="connsiteY817" fmla="*/ 2450783 h 2612594"/>
              <a:gd name="connsiteX818" fmla="*/ 1940408 w 2647519"/>
              <a:gd name="connsiteY818" fmla="*/ 2461260 h 2612594"/>
              <a:gd name="connsiteX819" fmla="*/ 1924934 w 2647519"/>
              <a:gd name="connsiteY819" fmla="*/ 2463581 h 2612594"/>
              <a:gd name="connsiteX820" fmla="*/ 1922310 w 2647519"/>
              <a:gd name="connsiteY820" fmla="*/ 2465070 h 2612594"/>
              <a:gd name="connsiteX821" fmla="*/ 1849920 w 2647519"/>
              <a:gd name="connsiteY821" fmla="*/ 2496502 h 2612594"/>
              <a:gd name="connsiteX822" fmla="*/ 1846229 w 2647519"/>
              <a:gd name="connsiteY822" fmla="*/ 2497341 h 2612594"/>
              <a:gd name="connsiteX823" fmla="*/ 1824203 w 2647519"/>
              <a:gd name="connsiteY823" fmla="*/ 2511742 h 2612594"/>
              <a:gd name="connsiteX824" fmla="*/ 1836585 w 2647519"/>
              <a:gd name="connsiteY824" fmla="*/ 2515552 h 2612594"/>
              <a:gd name="connsiteX825" fmla="*/ 1790865 w 2647519"/>
              <a:gd name="connsiteY825" fmla="*/ 2535555 h 2612594"/>
              <a:gd name="connsiteX826" fmla="*/ 1794675 w 2647519"/>
              <a:gd name="connsiteY826" fmla="*/ 2522220 h 2612594"/>
              <a:gd name="connsiteX827" fmla="*/ 1779435 w 2647519"/>
              <a:gd name="connsiteY827" fmla="*/ 2527935 h 2612594"/>
              <a:gd name="connsiteX828" fmla="*/ 1765148 w 2647519"/>
              <a:gd name="connsiteY828" fmla="*/ 2532697 h 2612594"/>
              <a:gd name="connsiteX829" fmla="*/ 1735620 w 2647519"/>
              <a:gd name="connsiteY829" fmla="*/ 2542222 h 2612594"/>
              <a:gd name="connsiteX830" fmla="*/ 1731675 w 2647519"/>
              <a:gd name="connsiteY830" fmla="*/ 2537487 h 2612594"/>
              <a:gd name="connsiteX831" fmla="*/ 1717522 w 2647519"/>
              <a:gd name="connsiteY831" fmla="*/ 2540317 h 2612594"/>
              <a:gd name="connsiteX832" fmla="*/ 1700377 w 2647519"/>
              <a:gd name="connsiteY832" fmla="*/ 2544127 h 2612594"/>
              <a:gd name="connsiteX833" fmla="*/ 1665135 w 2647519"/>
              <a:gd name="connsiteY833" fmla="*/ 2552700 h 2612594"/>
              <a:gd name="connsiteX834" fmla="*/ 1663973 w 2647519"/>
              <a:gd name="connsiteY834" fmla="*/ 2553240 h 2612594"/>
              <a:gd name="connsiteX835" fmla="*/ 1697520 w 2647519"/>
              <a:gd name="connsiteY835" fmla="*/ 2545079 h 2612594"/>
              <a:gd name="connsiteX836" fmla="*/ 1714665 w 2647519"/>
              <a:gd name="connsiteY836" fmla="*/ 2541269 h 2612594"/>
              <a:gd name="connsiteX837" fmla="*/ 1728952 w 2647519"/>
              <a:gd name="connsiteY837" fmla="*/ 2538412 h 2612594"/>
              <a:gd name="connsiteX838" fmla="*/ 1734667 w 2647519"/>
              <a:gd name="connsiteY838" fmla="*/ 2543174 h 2612594"/>
              <a:gd name="connsiteX839" fmla="*/ 1764195 w 2647519"/>
              <a:gd name="connsiteY839" fmla="*/ 2533649 h 2612594"/>
              <a:gd name="connsiteX840" fmla="*/ 1778482 w 2647519"/>
              <a:gd name="connsiteY840" fmla="*/ 2528887 h 2612594"/>
              <a:gd name="connsiteX841" fmla="*/ 1793722 w 2647519"/>
              <a:gd name="connsiteY841" fmla="*/ 2523172 h 2612594"/>
              <a:gd name="connsiteX842" fmla="*/ 1789912 w 2647519"/>
              <a:gd name="connsiteY842" fmla="*/ 2536507 h 2612594"/>
              <a:gd name="connsiteX843" fmla="*/ 1749907 w 2647519"/>
              <a:gd name="connsiteY843" fmla="*/ 2555557 h 2612594"/>
              <a:gd name="connsiteX844" fmla="*/ 1747946 w 2647519"/>
              <a:gd name="connsiteY844" fmla="*/ 2555008 h 2612594"/>
              <a:gd name="connsiteX845" fmla="*/ 1720380 w 2647519"/>
              <a:gd name="connsiteY845" fmla="*/ 2566034 h 2612594"/>
              <a:gd name="connsiteX846" fmla="*/ 1697520 w 2647519"/>
              <a:gd name="connsiteY846" fmla="*/ 2572702 h 2612594"/>
              <a:gd name="connsiteX847" fmla="*/ 1663230 w 2647519"/>
              <a:gd name="connsiteY847" fmla="*/ 2581274 h 2612594"/>
              <a:gd name="connsiteX848" fmla="*/ 1649062 w 2647519"/>
              <a:gd name="connsiteY848" fmla="*/ 2580084 h 2612594"/>
              <a:gd name="connsiteX849" fmla="*/ 1619428 w 2647519"/>
              <a:gd name="connsiteY849" fmla="*/ 2585850 h 2612594"/>
              <a:gd name="connsiteX850" fmla="*/ 1618462 w 2647519"/>
              <a:gd name="connsiteY850" fmla="*/ 2587942 h 2612594"/>
              <a:gd name="connsiteX851" fmla="*/ 1539405 w 2647519"/>
              <a:gd name="connsiteY851" fmla="*/ 2603182 h 2612594"/>
              <a:gd name="connsiteX852" fmla="*/ 1521307 w 2647519"/>
              <a:gd name="connsiteY852" fmla="*/ 2598419 h 2612594"/>
              <a:gd name="connsiteX853" fmla="*/ 1506067 w 2647519"/>
              <a:gd name="connsiteY853" fmla="*/ 2598419 h 2612594"/>
              <a:gd name="connsiteX854" fmla="*/ 1479397 w 2647519"/>
              <a:gd name="connsiteY854" fmla="*/ 2606992 h 2612594"/>
              <a:gd name="connsiteX855" fmla="*/ 1455585 w 2647519"/>
              <a:gd name="connsiteY855" fmla="*/ 2608897 h 2612594"/>
              <a:gd name="connsiteX856" fmla="*/ 1431772 w 2647519"/>
              <a:gd name="connsiteY856" fmla="*/ 2609849 h 2612594"/>
              <a:gd name="connsiteX857" fmla="*/ 1429185 w 2647519"/>
              <a:gd name="connsiteY857" fmla="*/ 2608741 h 2612594"/>
              <a:gd name="connsiteX858" fmla="*/ 1407484 w 2647519"/>
              <a:gd name="connsiteY858" fmla="*/ 2612588 h 2612594"/>
              <a:gd name="connsiteX859" fmla="*/ 1381290 w 2647519"/>
              <a:gd name="connsiteY859" fmla="*/ 2607944 h 2612594"/>
              <a:gd name="connsiteX860" fmla="*/ 1382243 w 2647519"/>
              <a:gd name="connsiteY860" fmla="*/ 2606992 h 2612594"/>
              <a:gd name="connsiteX861" fmla="*/ 1387005 w 2647519"/>
              <a:gd name="connsiteY861" fmla="*/ 2600324 h 2612594"/>
              <a:gd name="connsiteX862" fmla="*/ 1365098 w 2647519"/>
              <a:gd name="connsiteY862" fmla="*/ 2597467 h 2612594"/>
              <a:gd name="connsiteX863" fmla="*/ 1375575 w 2647519"/>
              <a:gd name="connsiteY863" fmla="*/ 2591752 h 2612594"/>
              <a:gd name="connsiteX864" fmla="*/ 1407008 w 2647519"/>
              <a:gd name="connsiteY864" fmla="*/ 2590799 h 2612594"/>
              <a:gd name="connsiteX865" fmla="*/ 1437488 w 2647519"/>
              <a:gd name="connsiteY865" fmla="*/ 2589847 h 2612594"/>
              <a:gd name="connsiteX866" fmla="*/ 1481302 w 2647519"/>
              <a:gd name="connsiteY866" fmla="*/ 2590799 h 2612594"/>
              <a:gd name="connsiteX867" fmla="*/ 1511782 w 2647519"/>
              <a:gd name="connsiteY867" fmla="*/ 2587942 h 2612594"/>
              <a:gd name="connsiteX868" fmla="*/ 1568932 w 2647519"/>
              <a:gd name="connsiteY868" fmla="*/ 2575559 h 2612594"/>
              <a:gd name="connsiteX869" fmla="*/ 1607032 w 2647519"/>
              <a:gd name="connsiteY869" fmla="*/ 2566987 h 2612594"/>
              <a:gd name="connsiteX870" fmla="*/ 1635607 w 2647519"/>
              <a:gd name="connsiteY870" fmla="*/ 2566034 h 2612594"/>
              <a:gd name="connsiteX871" fmla="*/ 1637595 w 2647519"/>
              <a:gd name="connsiteY871" fmla="*/ 2565111 h 2612594"/>
              <a:gd name="connsiteX872" fmla="*/ 1609890 w 2647519"/>
              <a:gd name="connsiteY872" fmla="*/ 2566035 h 2612594"/>
              <a:gd name="connsiteX873" fmla="*/ 1571790 w 2647519"/>
              <a:gd name="connsiteY873" fmla="*/ 2574607 h 2612594"/>
              <a:gd name="connsiteX874" fmla="*/ 1514640 w 2647519"/>
              <a:gd name="connsiteY874" fmla="*/ 2586990 h 2612594"/>
              <a:gd name="connsiteX875" fmla="*/ 1484160 w 2647519"/>
              <a:gd name="connsiteY875" fmla="*/ 2589847 h 2612594"/>
              <a:gd name="connsiteX876" fmla="*/ 1440345 w 2647519"/>
              <a:gd name="connsiteY876" fmla="*/ 2588895 h 2612594"/>
              <a:gd name="connsiteX877" fmla="*/ 1409865 w 2647519"/>
              <a:gd name="connsiteY877" fmla="*/ 2589847 h 2612594"/>
              <a:gd name="connsiteX878" fmla="*/ 1378432 w 2647519"/>
              <a:gd name="connsiteY878" fmla="*/ 2590800 h 2612594"/>
              <a:gd name="connsiteX879" fmla="*/ 1379385 w 2647519"/>
              <a:gd name="connsiteY879" fmla="*/ 2586990 h 2612594"/>
              <a:gd name="connsiteX880" fmla="*/ 1386052 w 2647519"/>
              <a:gd name="connsiteY880" fmla="*/ 2577465 h 2612594"/>
              <a:gd name="connsiteX881" fmla="*/ 1679422 w 2647519"/>
              <a:gd name="connsiteY881" fmla="*/ 2528887 h 2612594"/>
              <a:gd name="connsiteX882" fmla="*/ 1878495 w 2647519"/>
              <a:gd name="connsiteY882" fmla="*/ 2453640 h 2612594"/>
              <a:gd name="connsiteX883" fmla="*/ 1930882 w 2647519"/>
              <a:gd name="connsiteY883" fmla="*/ 2426017 h 2612594"/>
              <a:gd name="connsiteX884" fmla="*/ 1960410 w 2647519"/>
              <a:gd name="connsiteY884" fmla="*/ 2410777 h 2612594"/>
              <a:gd name="connsiteX885" fmla="*/ 1990890 w 2647519"/>
              <a:gd name="connsiteY885" fmla="*/ 2394585 h 2612594"/>
              <a:gd name="connsiteX886" fmla="*/ 2048040 w 2647519"/>
              <a:gd name="connsiteY886" fmla="*/ 2360295 h 2612594"/>
              <a:gd name="connsiteX887" fmla="*/ 2093760 w 2647519"/>
              <a:gd name="connsiteY887" fmla="*/ 2325052 h 2612594"/>
              <a:gd name="connsiteX888" fmla="*/ 2179485 w 2647519"/>
              <a:gd name="connsiteY888" fmla="*/ 2258377 h 2612594"/>
              <a:gd name="connsiteX889" fmla="*/ 2203297 w 2647519"/>
              <a:gd name="connsiteY889" fmla="*/ 2239327 h 2612594"/>
              <a:gd name="connsiteX890" fmla="*/ 2226157 w 2647519"/>
              <a:gd name="connsiteY890" fmla="*/ 2219325 h 2612594"/>
              <a:gd name="connsiteX891" fmla="*/ 2260447 w 2647519"/>
              <a:gd name="connsiteY891" fmla="*/ 2187892 h 2612594"/>
              <a:gd name="connsiteX892" fmla="*/ 2274735 w 2647519"/>
              <a:gd name="connsiteY892" fmla="*/ 2164080 h 2612594"/>
              <a:gd name="connsiteX893" fmla="*/ 2295258 w 2647519"/>
              <a:gd name="connsiteY893" fmla="*/ 2145267 h 2612594"/>
              <a:gd name="connsiteX894" fmla="*/ 2295423 w 2647519"/>
              <a:gd name="connsiteY894" fmla="*/ 2144085 h 2612594"/>
              <a:gd name="connsiteX895" fmla="*/ 2275688 w 2647519"/>
              <a:gd name="connsiteY895" fmla="*/ 2162175 h 2612594"/>
              <a:gd name="connsiteX896" fmla="*/ 2261400 w 2647519"/>
              <a:gd name="connsiteY896" fmla="*/ 2185987 h 2612594"/>
              <a:gd name="connsiteX897" fmla="*/ 2227110 w 2647519"/>
              <a:gd name="connsiteY897" fmla="*/ 2217420 h 2612594"/>
              <a:gd name="connsiteX898" fmla="*/ 2204250 w 2647519"/>
              <a:gd name="connsiteY898" fmla="*/ 2237422 h 2612594"/>
              <a:gd name="connsiteX899" fmla="*/ 2180438 w 2647519"/>
              <a:gd name="connsiteY899" fmla="*/ 2256472 h 2612594"/>
              <a:gd name="connsiteX900" fmla="*/ 2094713 w 2647519"/>
              <a:gd name="connsiteY900" fmla="*/ 2323147 h 2612594"/>
              <a:gd name="connsiteX901" fmla="*/ 2048993 w 2647519"/>
              <a:gd name="connsiteY901" fmla="*/ 2358390 h 2612594"/>
              <a:gd name="connsiteX902" fmla="*/ 1991843 w 2647519"/>
              <a:gd name="connsiteY902" fmla="*/ 2392680 h 2612594"/>
              <a:gd name="connsiteX903" fmla="*/ 1961363 w 2647519"/>
              <a:gd name="connsiteY903" fmla="*/ 2408872 h 2612594"/>
              <a:gd name="connsiteX904" fmla="*/ 1931835 w 2647519"/>
              <a:gd name="connsiteY904" fmla="*/ 2424112 h 2612594"/>
              <a:gd name="connsiteX905" fmla="*/ 1879448 w 2647519"/>
              <a:gd name="connsiteY905" fmla="*/ 2451735 h 2612594"/>
              <a:gd name="connsiteX906" fmla="*/ 1680375 w 2647519"/>
              <a:gd name="connsiteY906" fmla="*/ 2526982 h 2612594"/>
              <a:gd name="connsiteX907" fmla="*/ 1387005 w 2647519"/>
              <a:gd name="connsiteY907" fmla="*/ 2575560 h 2612594"/>
              <a:gd name="connsiteX908" fmla="*/ 1365098 w 2647519"/>
              <a:gd name="connsiteY908" fmla="*/ 2575560 h 2612594"/>
              <a:gd name="connsiteX909" fmla="*/ 1362240 w 2647519"/>
              <a:gd name="connsiteY909" fmla="*/ 2567940 h 2612594"/>
              <a:gd name="connsiteX910" fmla="*/ 1339380 w 2647519"/>
              <a:gd name="connsiteY910" fmla="*/ 2566987 h 2612594"/>
              <a:gd name="connsiteX911" fmla="*/ 1318425 w 2647519"/>
              <a:gd name="connsiteY911" fmla="*/ 2575560 h 2612594"/>
              <a:gd name="connsiteX912" fmla="*/ 1257465 w 2647519"/>
              <a:gd name="connsiteY912" fmla="*/ 2576512 h 2612594"/>
              <a:gd name="connsiteX913" fmla="*/ 1212698 w 2647519"/>
              <a:gd name="connsiteY913" fmla="*/ 2574607 h 2612594"/>
              <a:gd name="connsiteX914" fmla="*/ 1190790 w 2647519"/>
              <a:gd name="connsiteY914" fmla="*/ 2572702 h 2612594"/>
              <a:gd name="connsiteX915" fmla="*/ 1168883 w 2647519"/>
              <a:gd name="connsiteY915" fmla="*/ 2568892 h 2612594"/>
              <a:gd name="connsiteX916" fmla="*/ 1182080 w 2647519"/>
              <a:gd name="connsiteY916" fmla="*/ 2554816 h 2612594"/>
              <a:gd name="connsiteX917" fmla="*/ 1179360 w 2647519"/>
              <a:gd name="connsiteY917" fmla="*/ 2555557 h 2612594"/>
              <a:gd name="connsiteX918" fmla="*/ 1130192 w 2647519"/>
              <a:gd name="connsiteY918" fmla="*/ 2546452 h 2612594"/>
              <a:gd name="connsiteX919" fmla="*/ 1127925 w 2647519"/>
              <a:gd name="connsiteY919" fmla="*/ 2546985 h 2612594"/>
              <a:gd name="connsiteX920" fmla="*/ 1033628 w 2647519"/>
              <a:gd name="connsiteY920" fmla="*/ 2529840 h 2612594"/>
              <a:gd name="connsiteX921" fmla="*/ 996480 w 2647519"/>
              <a:gd name="connsiteY921" fmla="*/ 2522220 h 2612594"/>
              <a:gd name="connsiteX922" fmla="*/ 964095 w 2647519"/>
              <a:gd name="connsiteY922" fmla="*/ 2516505 h 2612594"/>
              <a:gd name="connsiteX923" fmla="*/ 925043 w 2647519"/>
              <a:gd name="connsiteY923" fmla="*/ 2498407 h 2612594"/>
              <a:gd name="connsiteX924" fmla="*/ 876465 w 2647519"/>
              <a:gd name="connsiteY924" fmla="*/ 2480310 h 2612594"/>
              <a:gd name="connsiteX925" fmla="*/ 825983 w 2647519"/>
              <a:gd name="connsiteY925" fmla="*/ 2460307 h 2612594"/>
              <a:gd name="connsiteX926" fmla="*/ 834555 w 2647519"/>
              <a:gd name="connsiteY926" fmla="*/ 2453640 h 2612594"/>
              <a:gd name="connsiteX927" fmla="*/ 869798 w 2647519"/>
              <a:gd name="connsiteY927" fmla="*/ 2460307 h 2612594"/>
              <a:gd name="connsiteX928" fmla="*/ 885038 w 2647519"/>
              <a:gd name="connsiteY928" fmla="*/ 2473642 h 2612594"/>
              <a:gd name="connsiteX929" fmla="*/ 937425 w 2647519"/>
              <a:gd name="connsiteY929" fmla="*/ 2488882 h 2612594"/>
              <a:gd name="connsiteX930" fmla="*/ 1041248 w 2647519"/>
              <a:gd name="connsiteY930" fmla="*/ 2515552 h 2612594"/>
              <a:gd name="connsiteX931" fmla="*/ 1066965 w 2647519"/>
              <a:gd name="connsiteY931" fmla="*/ 2520315 h 2612594"/>
              <a:gd name="connsiteX932" fmla="*/ 1094588 w 2647519"/>
              <a:gd name="connsiteY932" fmla="*/ 2525077 h 2612594"/>
              <a:gd name="connsiteX933" fmla="*/ 1125068 w 2647519"/>
              <a:gd name="connsiteY933" fmla="*/ 2531745 h 2612594"/>
              <a:gd name="connsiteX934" fmla="*/ 1158657 w 2647519"/>
              <a:gd name="connsiteY934" fmla="*/ 2539008 h 2612594"/>
              <a:gd name="connsiteX935" fmla="*/ 1161262 w 2647519"/>
              <a:gd name="connsiteY935" fmla="*/ 2538412 h 2612594"/>
              <a:gd name="connsiteX936" fmla="*/ 1192695 w 2647519"/>
              <a:gd name="connsiteY936" fmla="*/ 2543175 h 2612594"/>
              <a:gd name="connsiteX937" fmla="*/ 1193647 w 2647519"/>
              <a:gd name="connsiteY937" fmla="*/ 2541270 h 2612594"/>
              <a:gd name="connsiteX938" fmla="*/ 1239367 w 2647519"/>
              <a:gd name="connsiteY938" fmla="*/ 2543175 h 2612594"/>
              <a:gd name="connsiteX939" fmla="*/ 1246987 w 2647519"/>
              <a:gd name="connsiteY939" fmla="*/ 2544127 h 2612594"/>
              <a:gd name="connsiteX940" fmla="*/ 1317472 w 2647519"/>
              <a:gd name="connsiteY940" fmla="*/ 2544127 h 2612594"/>
              <a:gd name="connsiteX941" fmla="*/ 1368907 w 2647519"/>
              <a:gd name="connsiteY941" fmla="*/ 2546032 h 2612594"/>
              <a:gd name="connsiteX942" fmla="*/ 1429867 w 2647519"/>
              <a:gd name="connsiteY942" fmla="*/ 2541270 h 2612594"/>
              <a:gd name="connsiteX943" fmla="*/ 1437487 w 2647519"/>
              <a:gd name="connsiteY943" fmla="*/ 2541270 h 2612594"/>
              <a:gd name="connsiteX944" fmla="*/ 1440345 w 2647519"/>
              <a:gd name="connsiteY944" fmla="*/ 2548890 h 2612594"/>
              <a:gd name="connsiteX945" fmla="*/ 1500352 w 2647519"/>
              <a:gd name="connsiteY945" fmla="*/ 2541270 h 2612594"/>
              <a:gd name="connsiteX946" fmla="*/ 1540357 w 2647519"/>
              <a:gd name="connsiteY946" fmla="*/ 2531745 h 2612594"/>
              <a:gd name="connsiteX947" fmla="*/ 1563217 w 2647519"/>
              <a:gd name="connsiteY947" fmla="*/ 2527935 h 2612594"/>
              <a:gd name="connsiteX948" fmla="*/ 1577505 w 2647519"/>
              <a:gd name="connsiteY948" fmla="*/ 2526030 h 2612594"/>
              <a:gd name="connsiteX949" fmla="*/ 1608937 w 2647519"/>
              <a:gd name="connsiteY949" fmla="*/ 2518410 h 2612594"/>
              <a:gd name="connsiteX950" fmla="*/ 1634655 w 2647519"/>
              <a:gd name="connsiteY950" fmla="*/ 2512695 h 2612594"/>
              <a:gd name="connsiteX951" fmla="*/ 1660372 w 2647519"/>
              <a:gd name="connsiteY951" fmla="*/ 2506027 h 2612594"/>
              <a:gd name="connsiteX952" fmla="*/ 1707545 w 2647519"/>
              <a:gd name="connsiteY952" fmla="*/ 2497863 h 2612594"/>
              <a:gd name="connsiteX953" fmla="*/ 1713713 w 2647519"/>
              <a:gd name="connsiteY953" fmla="*/ 2495550 h 2612594"/>
              <a:gd name="connsiteX954" fmla="*/ 1664183 w 2647519"/>
              <a:gd name="connsiteY954" fmla="*/ 2504122 h 2612594"/>
              <a:gd name="connsiteX955" fmla="*/ 1638465 w 2647519"/>
              <a:gd name="connsiteY955" fmla="*/ 2510790 h 2612594"/>
              <a:gd name="connsiteX956" fmla="*/ 1612748 w 2647519"/>
              <a:gd name="connsiteY956" fmla="*/ 2516505 h 2612594"/>
              <a:gd name="connsiteX957" fmla="*/ 1581315 w 2647519"/>
              <a:gd name="connsiteY957" fmla="*/ 2524125 h 2612594"/>
              <a:gd name="connsiteX958" fmla="*/ 1567028 w 2647519"/>
              <a:gd name="connsiteY958" fmla="*/ 2526030 h 2612594"/>
              <a:gd name="connsiteX959" fmla="*/ 1544168 w 2647519"/>
              <a:gd name="connsiteY959" fmla="*/ 2529840 h 2612594"/>
              <a:gd name="connsiteX960" fmla="*/ 1482255 w 2647519"/>
              <a:gd name="connsiteY960" fmla="*/ 2535555 h 2612594"/>
              <a:gd name="connsiteX961" fmla="*/ 1440345 w 2647519"/>
              <a:gd name="connsiteY961" fmla="*/ 2539365 h 2612594"/>
              <a:gd name="connsiteX962" fmla="*/ 1432725 w 2647519"/>
              <a:gd name="connsiteY962" fmla="*/ 2539365 h 2612594"/>
              <a:gd name="connsiteX963" fmla="*/ 1371765 w 2647519"/>
              <a:gd name="connsiteY963" fmla="*/ 2544127 h 2612594"/>
              <a:gd name="connsiteX964" fmla="*/ 1320330 w 2647519"/>
              <a:gd name="connsiteY964" fmla="*/ 2542222 h 2612594"/>
              <a:gd name="connsiteX965" fmla="*/ 1249845 w 2647519"/>
              <a:gd name="connsiteY965" fmla="*/ 2542222 h 2612594"/>
              <a:gd name="connsiteX966" fmla="*/ 1242225 w 2647519"/>
              <a:gd name="connsiteY966" fmla="*/ 2541270 h 2612594"/>
              <a:gd name="connsiteX967" fmla="*/ 1212698 w 2647519"/>
              <a:gd name="connsiteY967" fmla="*/ 2528887 h 2612594"/>
              <a:gd name="connsiteX968" fmla="*/ 1196505 w 2647519"/>
              <a:gd name="connsiteY968" fmla="*/ 2539365 h 2612594"/>
              <a:gd name="connsiteX969" fmla="*/ 1196464 w 2647519"/>
              <a:gd name="connsiteY969" fmla="*/ 2539447 h 2612594"/>
              <a:gd name="connsiteX970" fmla="*/ 1209840 w 2647519"/>
              <a:gd name="connsiteY970" fmla="*/ 2530792 h 2612594"/>
              <a:gd name="connsiteX971" fmla="*/ 1239368 w 2647519"/>
              <a:gd name="connsiteY971" fmla="*/ 2543174 h 2612594"/>
              <a:gd name="connsiteX972" fmla="*/ 1193648 w 2647519"/>
              <a:gd name="connsiteY972" fmla="*/ 2541269 h 2612594"/>
              <a:gd name="connsiteX973" fmla="*/ 1194008 w 2647519"/>
              <a:gd name="connsiteY973" fmla="*/ 2541036 h 2612594"/>
              <a:gd name="connsiteX974" fmla="*/ 1164120 w 2647519"/>
              <a:gd name="connsiteY974" fmla="*/ 2536507 h 2612594"/>
              <a:gd name="connsiteX975" fmla="*/ 1128878 w 2647519"/>
              <a:gd name="connsiteY975" fmla="*/ 2528887 h 2612594"/>
              <a:gd name="connsiteX976" fmla="*/ 1098398 w 2647519"/>
              <a:gd name="connsiteY976" fmla="*/ 2522220 h 2612594"/>
              <a:gd name="connsiteX977" fmla="*/ 1070775 w 2647519"/>
              <a:gd name="connsiteY977" fmla="*/ 2517457 h 2612594"/>
              <a:gd name="connsiteX978" fmla="*/ 1045058 w 2647519"/>
              <a:gd name="connsiteY978" fmla="*/ 2512695 h 2612594"/>
              <a:gd name="connsiteX979" fmla="*/ 941235 w 2647519"/>
              <a:gd name="connsiteY979" fmla="*/ 2486025 h 2612594"/>
              <a:gd name="connsiteX980" fmla="*/ 888848 w 2647519"/>
              <a:gd name="connsiteY980" fmla="*/ 2470785 h 2612594"/>
              <a:gd name="connsiteX981" fmla="*/ 873608 w 2647519"/>
              <a:gd name="connsiteY981" fmla="*/ 2457450 h 2612594"/>
              <a:gd name="connsiteX982" fmla="*/ 838365 w 2647519"/>
              <a:gd name="connsiteY982" fmla="*/ 2450782 h 2612594"/>
              <a:gd name="connsiteX983" fmla="*/ 785978 w 2647519"/>
              <a:gd name="connsiteY983" fmla="*/ 2424112 h 2612594"/>
              <a:gd name="connsiteX984" fmla="*/ 770738 w 2647519"/>
              <a:gd name="connsiteY984" fmla="*/ 2425065 h 2612594"/>
              <a:gd name="connsiteX985" fmla="*/ 716445 w 2647519"/>
              <a:gd name="connsiteY985" fmla="*/ 2397442 h 2612594"/>
              <a:gd name="connsiteX986" fmla="*/ 706920 w 2647519"/>
              <a:gd name="connsiteY986" fmla="*/ 2380297 h 2612594"/>
              <a:gd name="connsiteX987" fmla="*/ 708825 w 2647519"/>
              <a:gd name="connsiteY987" fmla="*/ 2379345 h 2612594"/>
              <a:gd name="connsiteX988" fmla="*/ 742163 w 2647519"/>
              <a:gd name="connsiteY988" fmla="*/ 2397442 h 2612594"/>
              <a:gd name="connsiteX989" fmla="*/ 775500 w 2647519"/>
              <a:gd name="connsiteY989" fmla="*/ 2415540 h 2612594"/>
              <a:gd name="connsiteX990" fmla="*/ 785025 w 2647519"/>
              <a:gd name="connsiteY990" fmla="*/ 2409825 h 2612594"/>
              <a:gd name="connsiteX991" fmla="*/ 745973 w 2647519"/>
              <a:gd name="connsiteY991" fmla="*/ 2384107 h 2612594"/>
              <a:gd name="connsiteX992" fmla="*/ 713588 w 2647519"/>
              <a:gd name="connsiteY992" fmla="*/ 2369820 h 2612594"/>
              <a:gd name="connsiteX993" fmla="*/ 668820 w 2647519"/>
              <a:gd name="connsiteY993" fmla="*/ 2344102 h 2612594"/>
              <a:gd name="connsiteX994" fmla="*/ 630720 w 2647519"/>
              <a:gd name="connsiteY994" fmla="*/ 2319337 h 2612594"/>
              <a:gd name="connsiteX995" fmla="*/ 570713 w 2647519"/>
              <a:gd name="connsiteY995" fmla="*/ 2293620 h 2612594"/>
              <a:gd name="connsiteX996" fmla="*/ 547853 w 2647519"/>
              <a:gd name="connsiteY996" fmla="*/ 2274570 h 2612594"/>
              <a:gd name="connsiteX997" fmla="*/ 552615 w 2647519"/>
              <a:gd name="connsiteY997" fmla="*/ 2272665 h 2612594"/>
              <a:gd name="connsiteX998" fmla="*/ 575475 w 2647519"/>
              <a:gd name="connsiteY998" fmla="*/ 2279332 h 2612594"/>
              <a:gd name="connsiteX999" fmla="*/ 527850 w 2647519"/>
              <a:gd name="connsiteY999" fmla="*/ 2229802 h 2612594"/>
              <a:gd name="connsiteX1000" fmla="*/ 501180 w 2647519"/>
              <a:gd name="connsiteY1000" fmla="*/ 2207895 h 2612594"/>
              <a:gd name="connsiteX1001" fmla="*/ 476415 w 2647519"/>
              <a:gd name="connsiteY1001" fmla="*/ 2185987 h 2612594"/>
              <a:gd name="connsiteX1002" fmla="*/ 444983 w 2647519"/>
              <a:gd name="connsiteY1002" fmla="*/ 2160270 h 2612594"/>
              <a:gd name="connsiteX1003" fmla="*/ 399263 w 2647519"/>
              <a:gd name="connsiteY1003" fmla="*/ 2109787 h 2612594"/>
              <a:gd name="connsiteX1004" fmla="*/ 396126 w 2647519"/>
              <a:gd name="connsiteY1004" fmla="*/ 2099983 h 2612594"/>
              <a:gd name="connsiteX1005" fmla="*/ 386880 w 2647519"/>
              <a:gd name="connsiteY1005" fmla="*/ 2090737 h 2612594"/>
              <a:gd name="connsiteX1006" fmla="*/ 355448 w 2647519"/>
              <a:gd name="connsiteY1006" fmla="*/ 2056447 h 2612594"/>
              <a:gd name="connsiteX1007" fmla="*/ 351638 w 2647519"/>
              <a:gd name="connsiteY1007" fmla="*/ 2039302 h 2612594"/>
              <a:gd name="connsiteX1008" fmla="*/ 339255 w 2647519"/>
              <a:gd name="connsiteY1008" fmla="*/ 2022157 h 2612594"/>
              <a:gd name="connsiteX1009" fmla="*/ 337780 w 2647519"/>
              <a:gd name="connsiteY1009" fmla="*/ 2019844 h 2612594"/>
              <a:gd name="connsiteX1010" fmla="*/ 323062 w 2647519"/>
              <a:gd name="connsiteY1010" fmla="*/ 2009774 h 2612594"/>
              <a:gd name="connsiteX1011" fmla="*/ 294487 w 2647519"/>
              <a:gd name="connsiteY1011" fmla="*/ 1968817 h 2612594"/>
              <a:gd name="connsiteX1012" fmla="*/ 278295 w 2647519"/>
              <a:gd name="connsiteY1012" fmla="*/ 1930717 h 2612594"/>
              <a:gd name="connsiteX1013" fmla="*/ 276390 w 2647519"/>
              <a:gd name="connsiteY1013" fmla="*/ 1930717 h 2612594"/>
              <a:gd name="connsiteX1014" fmla="*/ 254483 w 2647519"/>
              <a:gd name="connsiteY1014" fmla="*/ 1888807 h 2612594"/>
              <a:gd name="connsiteX1015" fmla="*/ 233528 w 2647519"/>
              <a:gd name="connsiteY1015" fmla="*/ 1846897 h 2612594"/>
              <a:gd name="connsiteX1016" fmla="*/ 211620 w 2647519"/>
              <a:gd name="connsiteY1016" fmla="*/ 1798320 h 2612594"/>
              <a:gd name="connsiteX1017" fmla="*/ 191618 w 2647519"/>
              <a:gd name="connsiteY1017" fmla="*/ 1748790 h 2612594"/>
              <a:gd name="connsiteX1018" fmla="*/ 211620 w 2647519"/>
              <a:gd name="connsiteY1018" fmla="*/ 1782127 h 2612594"/>
              <a:gd name="connsiteX1019" fmla="*/ 231623 w 2647519"/>
              <a:gd name="connsiteY1019" fmla="*/ 1824037 h 2612594"/>
              <a:gd name="connsiteX1020" fmla="*/ 238290 w 2647519"/>
              <a:gd name="connsiteY1020" fmla="*/ 1846897 h 2612594"/>
              <a:gd name="connsiteX1021" fmla="*/ 241046 w 2647519"/>
              <a:gd name="connsiteY1021" fmla="*/ 1850938 h 2612594"/>
              <a:gd name="connsiteX1022" fmla="*/ 237654 w 2647519"/>
              <a:gd name="connsiteY1022" fmla="*/ 1833303 h 2612594"/>
              <a:gd name="connsiteX1023" fmla="*/ 228809 w 2647519"/>
              <a:gd name="connsiteY1023" fmla="*/ 1817250 h 2612594"/>
              <a:gd name="connsiteX1024" fmla="*/ 214411 w 2647519"/>
              <a:gd name="connsiteY1024" fmla="*/ 1784874 h 2612594"/>
              <a:gd name="connsiteX1025" fmla="*/ 197332 w 2647519"/>
              <a:gd name="connsiteY1025" fmla="*/ 1756409 h 2612594"/>
              <a:gd name="connsiteX1026" fmla="*/ 176377 w 2647519"/>
              <a:gd name="connsiteY1026" fmla="*/ 1699259 h 2612594"/>
              <a:gd name="connsiteX1027" fmla="*/ 158424 w 2647519"/>
              <a:gd name="connsiteY1027" fmla="*/ 1640674 h 2612594"/>
              <a:gd name="connsiteX1028" fmla="*/ 152529 w 2647519"/>
              <a:gd name="connsiteY1028" fmla="*/ 1623596 h 2612594"/>
              <a:gd name="connsiteX1029" fmla="*/ 126853 w 2647519"/>
              <a:gd name="connsiteY1029" fmla="*/ 1521108 h 2612594"/>
              <a:gd name="connsiteX1030" fmla="*/ 115498 w 2647519"/>
              <a:gd name="connsiteY1030" fmla="*/ 1446707 h 2612594"/>
              <a:gd name="connsiteX1031" fmla="*/ 115417 w 2647519"/>
              <a:gd name="connsiteY1031" fmla="*/ 1448752 h 2612594"/>
              <a:gd name="connsiteX1032" fmla="*/ 116370 w 2647519"/>
              <a:gd name="connsiteY1032" fmla="*/ 1463992 h 2612594"/>
              <a:gd name="connsiteX1033" fmla="*/ 121132 w 2647519"/>
              <a:gd name="connsiteY1033" fmla="*/ 1499235 h 2612594"/>
              <a:gd name="connsiteX1034" fmla="*/ 126847 w 2647519"/>
              <a:gd name="connsiteY1034" fmla="*/ 1535430 h 2612594"/>
              <a:gd name="connsiteX1035" fmla="*/ 117322 w 2647519"/>
              <a:gd name="connsiteY1035" fmla="*/ 1503997 h 2612594"/>
              <a:gd name="connsiteX1036" fmla="*/ 110655 w 2647519"/>
              <a:gd name="connsiteY1036" fmla="*/ 1463992 h 2612594"/>
              <a:gd name="connsiteX1037" fmla="*/ 103035 w 2647519"/>
              <a:gd name="connsiteY1037" fmla="*/ 1463992 h 2612594"/>
              <a:gd name="connsiteX1038" fmla="*/ 98272 w 2647519"/>
              <a:gd name="connsiteY1038" fmla="*/ 1427797 h 2612594"/>
              <a:gd name="connsiteX1039" fmla="*/ 91605 w 2647519"/>
              <a:gd name="connsiteY1039" fmla="*/ 1404937 h 2612594"/>
              <a:gd name="connsiteX1040" fmla="*/ 85890 w 2647519"/>
              <a:gd name="connsiteY1040" fmla="*/ 1383030 h 2612594"/>
              <a:gd name="connsiteX1041" fmla="*/ 69697 w 2647519"/>
              <a:gd name="connsiteY1041" fmla="*/ 1365885 h 2612594"/>
              <a:gd name="connsiteX1042" fmla="*/ 64935 w 2647519"/>
              <a:gd name="connsiteY1042" fmla="*/ 1365885 h 2612594"/>
              <a:gd name="connsiteX1043" fmla="*/ 60172 w 2647519"/>
              <a:gd name="connsiteY1043" fmla="*/ 1342072 h 2612594"/>
              <a:gd name="connsiteX1044" fmla="*/ 58267 w 2647519"/>
              <a:gd name="connsiteY1044" fmla="*/ 1311592 h 2612594"/>
              <a:gd name="connsiteX1045" fmla="*/ 62077 w 2647519"/>
              <a:gd name="connsiteY1045" fmla="*/ 1268730 h 2612594"/>
              <a:gd name="connsiteX1046" fmla="*/ 63982 w 2647519"/>
              <a:gd name="connsiteY1046" fmla="*/ 1253490 h 2612594"/>
              <a:gd name="connsiteX1047" fmla="*/ 67226 w 2647519"/>
              <a:gd name="connsiteY1047" fmla="*/ 1243037 h 2612594"/>
              <a:gd name="connsiteX1048" fmla="*/ 65649 w 2647519"/>
              <a:gd name="connsiteY1048" fmla="*/ 1219200 h 2612594"/>
              <a:gd name="connsiteX1049" fmla="*/ 67792 w 2647519"/>
              <a:gd name="connsiteY1049" fmla="*/ 1183957 h 2612594"/>
              <a:gd name="connsiteX1050" fmla="*/ 71602 w 2647519"/>
              <a:gd name="connsiteY1050" fmla="*/ 1176814 h 2612594"/>
              <a:gd name="connsiteX1051" fmla="*/ 71602 w 2647519"/>
              <a:gd name="connsiteY1051" fmla="*/ 1172527 h 2612594"/>
              <a:gd name="connsiteX1052" fmla="*/ 63982 w 2647519"/>
              <a:gd name="connsiteY1052" fmla="*/ 1186815 h 2612594"/>
              <a:gd name="connsiteX1053" fmla="*/ 57315 w 2647519"/>
              <a:gd name="connsiteY1053" fmla="*/ 1177290 h 2612594"/>
              <a:gd name="connsiteX1054" fmla="*/ 44932 w 2647519"/>
              <a:gd name="connsiteY1054" fmla="*/ 1160145 h 2612594"/>
              <a:gd name="connsiteX1055" fmla="*/ 42670 w 2647519"/>
              <a:gd name="connsiteY1055" fmla="*/ 1146572 h 2612594"/>
              <a:gd name="connsiteX1056" fmla="*/ 42075 w 2647519"/>
              <a:gd name="connsiteY1056" fmla="*/ 1147762 h 2612594"/>
              <a:gd name="connsiteX1057" fmla="*/ 38265 w 2647519"/>
              <a:gd name="connsiteY1057" fmla="*/ 1185862 h 2612594"/>
              <a:gd name="connsiteX1058" fmla="*/ 35407 w 2647519"/>
              <a:gd name="connsiteY1058" fmla="*/ 1223962 h 2612594"/>
              <a:gd name="connsiteX1059" fmla="*/ 32550 w 2647519"/>
              <a:gd name="connsiteY1059" fmla="*/ 1253490 h 2612594"/>
              <a:gd name="connsiteX1060" fmla="*/ 32550 w 2647519"/>
              <a:gd name="connsiteY1060" fmla="*/ 1314449 h 2612594"/>
              <a:gd name="connsiteX1061" fmla="*/ 33502 w 2647519"/>
              <a:gd name="connsiteY1061" fmla="*/ 1345882 h 2612594"/>
              <a:gd name="connsiteX1062" fmla="*/ 35407 w 2647519"/>
              <a:gd name="connsiteY1062" fmla="*/ 1377314 h 2612594"/>
              <a:gd name="connsiteX1063" fmla="*/ 26835 w 2647519"/>
              <a:gd name="connsiteY1063" fmla="*/ 1406842 h 2612594"/>
              <a:gd name="connsiteX1064" fmla="*/ 24930 w 2647519"/>
              <a:gd name="connsiteY1064" fmla="*/ 1406842 h 2612594"/>
              <a:gd name="connsiteX1065" fmla="*/ 19215 w 2647519"/>
              <a:gd name="connsiteY1065" fmla="*/ 1349692 h 2612594"/>
              <a:gd name="connsiteX1066" fmla="*/ 19215 w 2647519"/>
              <a:gd name="connsiteY1066" fmla="*/ 1290637 h 2612594"/>
              <a:gd name="connsiteX1067" fmla="*/ 23977 w 2647519"/>
              <a:gd name="connsiteY1067" fmla="*/ 1244917 h 2612594"/>
              <a:gd name="connsiteX1068" fmla="*/ 32546 w 2647519"/>
              <a:gd name="connsiteY1068" fmla="*/ 1253485 h 2612594"/>
              <a:gd name="connsiteX1069" fmla="*/ 24930 w 2647519"/>
              <a:gd name="connsiteY1069" fmla="*/ 1243965 h 2612594"/>
              <a:gd name="connsiteX1070" fmla="*/ 23025 w 2647519"/>
              <a:gd name="connsiteY1070" fmla="*/ 1209675 h 2612594"/>
              <a:gd name="connsiteX1071" fmla="*/ 24930 w 2647519"/>
              <a:gd name="connsiteY1071" fmla="*/ 1157287 h 2612594"/>
              <a:gd name="connsiteX1072" fmla="*/ 25882 w 2647519"/>
              <a:gd name="connsiteY1072" fmla="*/ 1143000 h 2612594"/>
              <a:gd name="connsiteX1073" fmla="*/ 28740 w 2647519"/>
              <a:gd name="connsiteY1073" fmla="*/ 1119187 h 2612594"/>
              <a:gd name="connsiteX1074" fmla="*/ 40170 w 2647519"/>
              <a:gd name="connsiteY1074" fmla="*/ 1076325 h 2612594"/>
              <a:gd name="connsiteX1075" fmla="*/ 45865 w 2647519"/>
              <a:gd name="connsiteY1075" fmla="*/ 1047851 h 2612594"/>
              <a:gd name="connsiteX1076" fmla="*/ 43980 w 2647519"/>
              <a:gd name="connsiteY1076" fmla="*/ 1041082 h 2612594"/>
              <a:gd name="connsiteX1077" fmla="*/ 37312 w 2647519"/>
              <a:gd name="connsiteY1077" fmla="*/ 1079182 h 2612594"/>
              <a:gd name="connsiteX1078" fmla="*/ 25882 w 2647519"/>
              <a:gd name="connsiteY1078" fmla="*/ 1122045 h 2612594"/>
              <a:gd name="connsiteX1079" fmla="*/ 23025 w 2647519"/>
              <a:gd name="connsiteY1079" fmla="*/ 1145857 h 2612594"/>
              <a:gd name="connsiteX1080" fmla="*/ 22072 w 2647519"/>
              <a:gd name="connsiteY1080" fmla="*/ 1160145 h 2612594"/>
              <a:gd name="connsiteX1081" fmla="*/ 20167 w 2647519"/>
              <a:gd name="connsiteY1081" fmla="*/ 1212532 h 2612594"/>
              <a:gd name="connsiteX1082" fmla="*/ 22072 w 2647519"/>
              <a:gd name="connsiteY1082" fmla="*/ 1246822 h 2612594"/>
              <a:gd name="connsiteX1083" fmla="*/ 17310 w 2647519"/>
              <a:gd name="connsiteY1083" fmla="*/ 1292542 h 2612594"/>
              <a:gd name="connsiteX1084" fmla="*/ 17310 w 2647519"/>
              <a:gd name="connsiteY1084" fmla="*/ 1351597 h 2612594"/>
              <a:gd name="connsiteX1085" fmla="*/ 23025 w 2647519"/>
              <a:gd name="connsiteY1085" fmla="*/ 1408747 h 2612594"/>
              <a:gd name="connsiteX1086" fmla="*/ 24930 w 2647519"/>
              <a:gd name="connsiteY1086" fmla="*/ 1408747 h 2612594"/>
              <a:gd name="connsiteX1087" fmla="*/ 37312 w 2647519"/>
              <a:gd name="connsiteY1087" fmla="*/ 1463040 h 2612594"/>
              <a:gd name="connsiteX1088" fmla="*/ 43980 w 2647519"/>
              <a:gd name="connsiteY1088" fmla="*/ 1507807 h 2612594"/>
              <a:gd name="connsiteX1089" fmla="*/ 58267 w 2647519"/>
              <a:gd name="connsiteY1089" fmla="*/ 1553527 h 2612594"/>
              <a:gd name="connsiteX1090" fmla="*/ 80770 w 2647519"/>
              <a:gd name="connsiteY1090" fmla="*/ 1651843 h 2612594"/>
              <a:gd name="connsiteX1091" fmla="*/ 82734 w 2647519"/>
              <a:gd name="connsiteY1091" fmla="*/ 1670685 h 2612594"/>
              <a:gd name="connsiteX1092" fmla="*/ 86843 w 2647519"/>
              <a:gd name="connsiteY1092" fmla="*/ 1670685 h 2612594"/>
              <a:gd name="connsiteX1093" fmla="*/ 107798 w 2647519"/>
              <a:gd name="connsiteY1093" fmla="*/ 1721167 h 2612594"/>
              <a:gd name="connsiteX1094" fmla="*/ 115418 w 2647519"/>
              <a:gd name="connsiteY1094" fmla="*/ 1746885 h 2612594"/>
              <a:gd name="connsiteX1095" fmla="*/ 101130 w 2647519"/>
              <a:gd name="connsiteY1095" fmla="*/ 1724977 h 2612594"/>
              <a:gd name="connsiteX1096" fmla="*/ 85890 w 2647519"/>
              <a:gd name="connsiteY1096" fmla="*/ 1690687 h 2612594"/>
              <a:gd name="connsiteX1097" fmla="*/ 84938 w 2647519"/>
              <a:gd name="connsiteY1097" fmla="*/ 1700212 h 2612594"/>
              <a:gd name="connsiteX1098" fmla="*/ 76651 w 2647519"/>
              <a:gd name="connsiteY1098" fmla="*/ 1674524 h 2612594"/>
              <a:gd name="connsiteX1099" fmla="*/ 70650 w 2647519"/>
              <a:gd name="connsiteY1099" fmla="*/ 1675447 h 2612594"/>
              <a:gd name="connsiteX1100" fmla="*/ 63982 w 2647519"/>
              <a:gd name="connsiteY1100" fmla="*/ 1653540 h 2612594"/>
              <a:gd name="connsiteX1101" fmla="*/ 41122 w 2647519"/>
              <a:gd name="connsiteY1101" fmla="*/ 1601152 h 2612594"/>
              <a:gd name="connsiteX1102" fmla="*/ 26835 w 2647519"/>
              <a:gd name="connsiteY1102" fmla="*/ 1554480 h 2612594"/>
              <a:gd name="connsiteX1103" fmla="*/ 25882 w 2647519"/>
              <a:gd name="connsiteY1103" fmla="*/ 1515427 h 2612594"/>
              <a:gd name="connsiteX1104" fmla="*/ 19215 w 2647519"/>
              <a:gd name="connsiteY1104" fmla="*/ 1469707 h 2612594"/>
              <a:gd name="connsiteX1105" fmla="*/ 14452 w 2647519"/>
              <a:gd name="connsiteY1105" fmla="*/ 1423987 h 2612594"/>
              <a:gd name="connsiteX1106" fmla="*/ 3975 w 2647519"/>
              <a:gd name="connsiteY1106" fmla="*/ 1390650 h 2612594"/>
              <a:gd name="connsiteX1107" fmla="*/ 10642 w 2647519"/>
              <a:gd name="connsiteY1107" fmla="*/ 1213485 h 2612594"/>
              <a:gd name="connsiteX1108" fmla="*/ 17310 w 2647519"/>
              <a:gd name="connsiteY1108" fmla="*/ 1167765 h 2612594"/>
              <a:gd name="connsiteX1109" fmla="*/ 11595 w 2647519"/>
              <a:gd name="connsiteY1109" fmla="*/ 1143000 h 2612594"/>
              <a:gd name="connsiteX1110" fmla="*/ 23025 w 2647519"/>
              <a:gd name="connsiteY1110" fmla="*/ 1074420 h 2612594"/>
              <a:gd name="connsiteX1111" fmla="*/ 25882 w 2647519"/>
              <a:gd name="connsiteY1111" fmla="*/ 1058227 h 2612594"/>
              <a:gd name="connsiteX1112" fmla="*/ 33502 w 2647519"/>
              <a:gd name="connsiteY1112" fmla="*/ 1002982 h 2612594"/>
              <a:gd name="connsiteX1113" fmla="*/ 53505 w 2647519"/>
              <a:gd name="connsiteY1113" fmla="*/ 962977 h 2612594"/>
              <a:gd name="connsiteX1114" fmla="*/ 48742 w 2647519"/>
              <a:gd name="connsiteY1114" fmla="*/ 1017270 h 2612594"/>
              <a:gd name="connsiteX1115" fmla="*/ 53503 w 2647519"/>
              <a:gd name="connsiteY1115" fmla="*/ 1007964 h 2612594"/>
              <a:gd name="connsiteX1116" fmla="*/ 56362 w 2647519"/>
              <a:gd name="connsiteY1116" fmla="*/ 985718 h 2612594"/>
              <a:gd name="connsiteX1117" fmla="*/ 57315 w 2647519"/>
              <a:gd name="connsiteY1117" fmla="*/ 961072 h 2612594"/>
              <a:gd name="connsiteX1118" fmla="*/ 65887 w 2647519"/>
              <a:gd name="connsiteY1118" fmla="*/ 929639 h 2612594"/>
              <a:gd name="connsiteX1119" fmla="*/ 79222 w 2647519"/>
              <a:gd name="connsiteY1119" fmla="*/ 882014 h 2612594"/>
              <a:gd name="connsiteX1120" fmla="*/ 95415 w 2647519"/>
              <a:gd name="connsiteY1120" fmla="*/ 833437 h 2612594"/>
              <a:gd name="connsiteX1121" fmla="*/ 96628 w 2647519"/>
              <a:gd name="connsiteY1121" fmla="*/ 832072 h 2612594"/>
              <a:gd name="connsiteX1122" fmla="*/ 103988 w 2647519"/>
              <a:gd name="connsiteY1122" fmla="*/ 793432 h 2612594"/>
              <a:gd name="connsiteX1123" fmla="*/ 114465 w 2647519"/>
              <a:gd name="connsiteY1123" fmla="*/ 765809 h 2612594"/>
              <a:gd name="connsiteX1124" fmla="*/ 126848 w 2647519"/>
              <a:gd name="connsiteY1124" fmla="*/ 742949 h 2612594"/>
              <a:gd name="connsiteX1125" fmla="*/ 151613 w 2647519"/>
              <a:gd name="connsiteY1125" fmla="*/ 695324 h 2612594"/>
              <a:gd name="connsiteX1126" fmla="*/ 171615 w 2647519"/>
              <a:gd name="connsiteY1126" fmla="*/ 652462 h 2612594"/>
              <a:gd name="connsiteX1127" fmla="*/ 200190 w 2647519"/>
              <a:gd name="connsiteY1127" fmla="*/ 597217 h 2612594"/>
              <a:gd name="connsiteX1128" fmla="*/ 221145 w 2647519"/>
              <a:gd name="connsiteY1128" fmla="*/ 573404 h 2612594"/>
              <a:gd name="connsiteX1129" fmla="*/ 238290 w 2647519"/>
              <a:gd name="connsiteY1129" fmla="*/ 540067 h 2612594"/>
              <a:gd name="connsiteX1130" fmla="*/ 252578 w 2647519"/>
              <a:gd name="connsiteY1130" fmla="*/ 519112 h 2612594"/>
              <a:gd name="connsiteX1131" fmla="*/ 267818 w 2647519"/>
              <a:gd name="connsiteY1131" fmla="*/ 511492 h 2612594"/>
              <a:gd name="connsiteX1132" fmla="*/ 271628 w 2647519"/>
              <a:gd name="connsiteY1132" fmla="*/ 505777 h 2612594"/>
              <a:gd name="connsiteX1133" fmla="*/ 286868 w 2647519"/>
              <a:gd name="connsiteY1133" fmla="*/ 475297 h 2612594"/>
              <a:gd name="connsiteX1134" fmla="*/ 316395 w 2647519"/>
              <a:gd name="connsiteY1134" fmla="*/ 441007 h 2612594"/>
              <a:gd name="connsiteX1135" fmla="*/ 317199 w 2647519"/>
              <a:gd name="connsiteY1135" fmla="*/ 455339 h 2612594"/>
              <a:gd name="connsiteX1136" fmla="*/ 315045 w 2647519"/>
              <a:gd name="connsiteY1136" fmla="*/ 461363 h 2612594"/>
              <a:gd name="connsiteX1137" fmla="*/ 345922 w 2647519"/>
              <a:gd name="connsiteY1137" fmla="*/ 429577 h 2612594"/>
              <a:gd name="connsiteX1138" fmla="*/ 361162 w 2647519"/>
              <a:gd name="connsiteY1138" fmla="*/ 409575 h 2612594"/>
              <a:gd name="connsiteX1139" fmla="*/ 381165 w 2647519"/>
              <a:gd name="connsiteY1139" fmla="*/ 390525 h 2612594"/>
              <a:gd name="connsiteX1140" fmla="*/ 382889 w 2647519"/>
              <a:gd name="connsiteY1140" fmla="*/ 392440 h 2612594"/>
              <a:gd name="connsiteX1141" fmla="*/ 382118 w 2647519"/>
              <a:gd name="connsiteY1141" fmla="*/ 391477 h 2612594"/>
              <a:gd name="connsiteX1142" fmla="*/ 406883 w 2647519"/>
              <a:gd name="connsiteY1142" fmla="*/ 366712 h 2612594"/>
              <a:gd name="connsiteX1143" fmla="*/ 431648 w 2647519"/>
              <a:gd name="connsiteY1143" fmla="*/ 343852 h 2612594"/>
              <a:gd name="connsiteX1144" fmla="*/ 458318 w 2647519"/>
              <a:gd name="connsiteY1144" fmla="*/ 315277 h 2612594"/>
              <a:gd name="connsiteX1145" fmla="*/ 495465 w 2647519"/>
              <a:gd name="connsiteY1145" fmla="*/ 287654 h 2612594"/>
              <a:gd name="connsiteX1146" fmla="*/ 535470 w 2647519"/>
              <a:gd name="connsiteY1146" fmla="*/ 258127 h 2612594"/>
              <a:gd name="connsiteX1147" fmla="*/ 559389 w 2647519"/>
              <a:gd name="connsiteY1147" fmla="*/ 241440 h 2612594"/>
              <a:gd name="connsiteX1148" fmla="*/ 575475 w 2647519"/>
              <a:gd name="connsiteY1148" fmla="*/ 226694 h 2612594"/>
              <a:gd name="connsiteX1149" fmla="*/ 604050 w 2647519"/>
              <a:gd name="connsiteY1149" fmla="*/ 209549 h 2612594"/>
              <a:gd name="connsiteX1150" fmla="*/ 634530 w 2647519"/>
              <a:gd name="connsiteY1150" fmla="*/ 193357 h 2612594"/>
              <a:gd name="connsiteX1151" fmla="*/ 638565 w 2647519"/>
              <a:gd name="connsiteY1151" fmla="*/ 191282 h 2612594"/>
              <a:gd name="connsiteX1152" fmla="*/ 648937 w 2647519"/>
              <a:gd name="connsiteY1152" fmla="*/ 181094 h 2612594"/>
              <a:gd name="connsiteX1153" fmla="*/ 665963 w 2647519"/>
              <a:gd name="connsiteY1153" fmla="*/ 168592 h 2612594"/>
              <a:gd name="connsiteX1154" fmla="*/ 684656 w 2647519"/>
              <a:gd name="connsiteY1154" fmla="*/ 159067 h 2612594"/>
              <a:gd name="connsiteX1155" fmla="*/ 697880 w 2647519"/>
              <a:gd name="connsiteY1155" fmla="*/ 156023 h 2612594"/>
              <a:gd name="connsiteX1156" fmla="*/ 700252 w 2647519"/>
              <a:gd name="connsiteY1156" fmla="*/ 154304 h 2612594"/>
              <a:gd name="connsiteX1157" fmla="*/ 959332 w 2647519"/>
              <a:gd name="connsiteY1157" fmla="*/ 49529 h 2612594"/>
              <a:gd name="connsiteX1158" fmla="*/ 968945 w 2647519"/>
              <a:gd name="connsiteY1158" fmla="*/ 47439 h 2612594"/>
              <a:gd name="connsiteX1159" fmla="*/ 995527 w 2647519"/>
              <a:gd name="connsiteY1159" fmla="*/ 38099 h 2612594"/>
              <a:gd name="connsiteX1160" fmla="*/ 1013863 w 2647519"/>
              <a:gd name="connsiteY1160" fmla="*/ 34408 h 2612594"/>
              <a:gd name="connsiteX1161" fmla="*/ 1023424 w 2647519"/>
              <a:gd name="connsiteY1161" fmla="*/ 34327 h 2612594"/>
              <a:gd name="connsiteX1162" fmla="*/ 1026960 w 2647519"/>
              <a:gd name="connsiteY1162" fmla="*/ 33337 h 2612594"/>
              <a:gd name="connsiteX1163" fmla="*/ 1244130 w 2647519"/>
              <a:gd name="connsiteY1163" fmla="*/ 4762 h 2612594"/>
              <a:gd name="connsiteX1164" fmla="*/ 1305804 w 2647519"/>
              <a:gd name="connsiteY1164" fmla="*/ 4524 h 2612594"/>
              <a:gd name="connsiteX1165" fmla="*/ 1371765 w 2647519"/>
              <a:gd name="connsiteY1165" fmla="*/ 5714 h 2612594"/>
              <a:gd name="connsiteX1166" fmla="*/ 1372993 w 2647519"/>
              <a:gd name="connsiteY1166" fmla="*/ 6635 h 2612594"/>
              <a:gd name="connsiteX1167" fmla="*/ 1405103 w 2647519"/>
              <a:gd name="connsiteY1167" fmla="*/ 2857 h 2612594"/>
              <a:gd name="connsiteX1168" fmla="*/ 1434630 w 2647519"/>
              <a:gd name="connsiteY1168" fmla="*/ 7619 h 2612594"/>
              <a:gd name="connsiteX1169" fmla="*/ 1464158 w 2647519"/>
              <a:gd name="connsiteY1169" fmla="*/ 13334 h 2612594"/>
              <a:gd name="connsiteX1170" fmla="*/ 1479392 w 2647519"/>
              <a:gd name="connsiteY1170" fmla="*/ 16797 h 2612594"/>
              <a:gd name="connsiteX1171" fmla="*/ 1463205 w 2647519"/>
              <a:gd name="connsiteY1171" fmla="*/ 12382 h 2612594"/>
              <a:gd name="connsiteX1172" fmla="*/ 1433677 w 2647519"/>
              <a:gd name="connsiteY1172" fmla="*/ 6667 h 2612594"/>
              <a:gd name="connsiteX1173" fmla="*/ 1404150 w 2647519"/>
              <a:gd name="connsiteY1173" fmla="*/ 1905 h 2612594"/>
              <a:gd name="connsiteX1174" fmla="*/ 1404150 w 2647519"/>
              <a:gd name="connsiteY1174" fmla="*/ 0 h 26125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</a:cxnLst>
            <a:rect l="l" t="t" r="r" b="b"/>
            <a:pathLst>
              <a:path w="2647519" h="2612594">
                <a:moveTo>
                  <a:pt x="1439383" y="2598425"/>
                </a:moveTo>
                <a:lnTo>
                  <a:pt x="1427010" y="2605087"/>
                </a:lnTo>
                <a:lnTo>
                  <a:pt x="1427751" y="2605405"/>
                </a:lnTo>
                <a:close/>
                <a:moveTo>
                  <a:pt x="1542263" y="2530792"/>
                </a:moveTo>
                <a:cubicBezTo>
                  <a:pt x="1527023" y="2534602"/>
                  <a:pt x="1516545" y="2538412"/>
                  <a:pt x="1502258" y="2540317"/>
                </a:cubicBezTo>
                <a:cubicBezTo>
                  <a:pt x="1487970" y="2542222"/>
                  <a:pt x="1470825" y="2545079"/>
                  <a:pt x="1442250" y="2547937"/>
                </a:cubicBezTo>
                <a:cubicBezTo>
                  <a:pt x="1442250" y="2545079"/>
                  <a:pt x="1440345" y="2543174"/>
                  <a:pt x="1439393" y="2540317"/>
                </a:cubicBezTo>
                <a:cubicBezTo>
                  <a:pt x="1452728" y="2540317"/>
                  <a:pt x="1465110" y="2538412"/>
                  <a:pt x="1481303" y="2536507"/>
                </a:cubicBezTo>
                <a:cubicBezTo>
                  <a:pt x="1496543" y="2534602"/>
                  <a:pt x="1515593" y="2533649"/>
                  <a:pt x="1542263" y="2530792"/>
                </a:cubicBezTo>
                <a:close/>
                <a:moveTo>
                  <a:pt x="1646324" y="2520821"/>
                </a:moveTo>
                <a:lnTo>
                  <a:pt x="1643880" y="2521511"/>
                </a:lnTo>
                <a:lnTo>
                  <a:pt x="1645133" y="2521267"/>
                </a:lnTo>
                <a:close/>
                <a:moveTo>
                  <a:pt x="899801" y="2506503"/>
                </a:moveTo>
                <a:cubicBezTo>
                  <a:pt x="908612" y="2507932"/>
                  <a:pt x="922185" y="2511742"/>
                  <a:pt x="942187" y="2517457"/>
                </a:cubicBezTo>
                <a:cubicBezTo>
                  <a:pt x="947902" y="2518409"/>
                  <a:pt x="954570" y="2518409"/>
                  <a:pt x="960285" y="2518409"/>
                </a:cubicBezTo>
                <a:cubicBezTo>
                  <a:pt x="977430" y="2526982"/>
                  <a:pt x="993622" y="2535555"/>
                  <a:pt x="1010767" y="2543175"/>
                </a:cubicBezTo>
                <a:cubicBezTo>
                  <a:pt x="1017435" y="2544127"/>
                  <a:pt x="1026007" y="2546032"/>
                  <a:pt x="1033627" y="2547937"/>
                </a:cubicBezTo>
                <a:lnTo>
                  <a:pt x="1035057" y="2548414"/>
                </a:lnTo>
                <a:lnTo>
                  <a:pt x="1040295" y="2543175"/>
                </a:lnTo>
                <a:cubicBezTo>
                  <a:pt x="1046962" y="2545080"/>
                  <a:pt x="1053630" y="2546985"/>
                  <a:pt x="1060297" y="2548890"/>
                </a:cubicBezTo>
                <a:cubicBezTo>
                  <a:pt x="1066965" y="2550795"/>
                  <a:pt x="1073632" y="2551747"/>
                  <a:pt x="1080300" y="2553652"/>
                </a:cubicBezTo>
                <a:lnTo>
                  <a:pt x="1119713" y="2562818"/>
                </a:lnTo>
                <a:lnTo>
                  <a:pt x="1120305" y="2562225"/>
                </a:lnTo>
                <a:cubicBezTo>
                  <a:pt x="1134592" y="2564130"/>
                  <a:pt x="1150785" y="2566987"/>
                  <a:pt x="1166025" y="2569845"/>
                </a:cubicBezTo>
                <a:cubicBezTo>
                  <a:pt x="1172692" y="2570797"/>
                  <a:pt x="1180312" y="2571750"/>
                  <a:pt x="1187932" y="2573655"/>
                </a:cubicBezTo>
                <a:cubicBezTo>
                  <a:pt x="1195552" y="2574607"/>
                  <a:pt x="1203172" y="2575560"/>
                  <a:pt x="1209840" y="2575560"/>
                </a:cubicBezTo>
                <a:cubicBezTo>
                  <a:pt x="1223175" y="2575560"/>
                  <a:pt x="1237462" y="2576512"/>
                  <a:pt x="1254607" y="2577465"/>
                </a:cubicBezTo>
                <a:cubicBezTo>
                  <a:pt x="1271752" y="2577465"/>
                  <a:pt x="1291755" y="2578417"/>
                  <a:pt x="1315567" y="2576512"/>
                </a:cubicBezTo>
                <a:lnTo>
                  <a:pt x="1318213" y="2576512"/>
                </a:lnTo>
                <a:lnTo>
                  <a:pt x="1324140" y="2573178"/>
                </a:lnTo>
                <a:cubicBezTo>
                  <a:pt x="1328188" y="2571750"/>
                  <a:pt x="1333189" y="2570321"/>
                  <a:pt x="1337475" y="2568892"/>
                </a:cubicBezTo>
                <a:cubicBezTo>
                  <a:pt x="1342238" y="2568892"/>
                  <a:pt x="1347000" y="2568654"/>
                  <a:pt x="1351048" y="2568654"/>
                </a:cubicBezTo>
                <a:cubicBezTo>
                  <a:pt x="1355096" y="2568654"/>
                  <a:pt x="1358430" y="2568892"/>
                  <a:pt x="1360335" y="2569844"/>
                </a:cubicBezTo>
                <a:lnTo>
                  <a:pt x="1362835" y="2576512"/>
                </a:lnTo>
                <a:lnTo>
                  <a:pt x="1384147" y="2576512"/>
                </a:lnTo>
                <a:cubicBezTo>
                  <a:pt x="1382242" y="2579370"/>
                  <a:pt x="1379385" y="2583180"/>
                  <a:pt x="1377480" y="2586037"/>
                </a:cubicBezTo>
                <a:cubicBezTo>
                  <a:pt x="1376527" y="2586990"/>
                  <a:pt x="1375575" y="2587942"/>
                  <a:pt x="1373670" y="2590800"/>
                </a:cubicBezTo>
                <a:cubicBezTo>
                  <a:pt x="1370812" y="2592705"/>
                  <a:pt x="1366050" y="2594610"/>
                  <a:pt x="1361287" y="2596515"/>
                </a:cubicBezTo>
                <a:cubicBezTo>
                  <a:pt x="1352715" y="2596515"/>
                  <a:pt x="1347000" y="2596515"/>
                  <a:pt x="1338427" y="2596515"/>
                </a:cubicBezTo>
                <a:cubicBezTo>
                  <a:pt x="1328902" y="2595562"/>
                  <a:pt x="1318425" y="2595562"/>
                  <a:pt x="1308900" y="2594610"/>
                </a:cubicBezTo>
                <a:cubicBezTo>
                  <a:pt x="1286992" y="2593657"/>
                  <a:pt x="1266037" y="2593657"/>
                  <a:pt x="1245082" y="2592705"/>
                </a:cubicBezTo>
                <a:cubicBezTo>
                  <a:pt x="1229842" y="2591752"/>
                  <a:pt x="1213650" y="2590800"/>
                  <a:pt x="1197457" y="2588895"/>
                </a:cubicBezTo>
                <a:cubicBezTo>
                  <a:pt x="1184122" y="2587942"/>
                  <a:pt x="1169835" y="2585085"/>
                  <a:pt x="1155547" y="2583180"/>
                </a:cubicBezTo>
                <a:cubicBezTo>
                  <a:pt x="1141260" y="2581275"/>
                  <a:pt x="1127925" y="2579370"/>
                  <a:pt x="1113637" y="2576512"/>
                </a:cubicBezTo>
                <a:cubicBezTo>
                  <a:pt x="1092682" y="2572702"/>
                  <a:pt x="1069822" y="2570797"/>
                  <a:pt x="1049820" y="2566987"/>
                </a:cubicBezTo>
                <a:cubicBezTo>
                  <a:pt x="1029817" y="2562225"/>
                  <a:pt x="1011720" y="2557462"/>
                  <a:pt x="1000290" y="2550795"/>
                </a:cubicBezTo>
                <a:lnTo>
                  <a:pt x="1000863" y="2550379"/>
                </a:lnTo>
                <a:lnTo>
                  <a:pt x="971715" y="2541270"/>
                </a:lnTo>
                <a:cubicBezTo>
                  <a:pt x="964095" y="2537459"/>
                  <a:pt x="955522" y="2533650"/>
                  <a:pt x="945997" y="2529840"/>
                </a:cubicBezTo>
                <a:cubicBezTo>
                  <a:pt x="935520" y="2526982"/>
                  <a:pt x="925995" y="2524125"/>
                  <a:pt x="916470" y="2520315"/>
                </a:cubicBezTo>
                <a:cubicBezTo>
                  <a:pt x="905992" y="2516505"/>
                  <a:pt x="896467" y="2513647"/>
                  <a:pt x="885990" y="2509837"/>
                </a:cubicBezTo>
                <a:cubicBezTo>
                  <a:pt x="886943" y="2506027"/>
                  <a:pt x="890991" y="2505075"/>
                  <a:pt x="899801" y="2506503"/>
                </a:cubicBezTo>
                <a:close/>
                <a:moveTo>
                  <a:pt x="1460492" y="2486082"/>
                </a:moveTo>
                <a:lnTo>
                  <a:pt x="1445939" y="2488303"/>
                </a:lnTo>
                <a:lnTo>
                  <a:pt x="1345293" y="2493385"/>
                </a:lnTo>
                <a:lnTo>
                  <a:pt x="1378432" y="2497454"/>
                </a:lnTo>
                <a:cubicBezTo>
                  <a:pt x="1380337" y="2496502"/>
                  <a:pt x="1383195" y="2496502"/>
                  <a:pt x="1387005" y="2495549"/>
                </a:cubicBezTo>
                <a:cubicBezTo>
                  <a:pt x="1407007" y="2492692"/>
                  <a:pt x="1426057" y="2490787"/>
                  <a:pt x="1446060" y="2488882"/>
                </a:cubicBezTo>
                <a:cubicBezTo>
                  <a:pt x="1448203" y="2488406"/>
                  <a:pt x="1451716" y="2487751"/>
                  <a:pt x="1455778" y="2486992"/>
                </a:cubicBezTo>
                <a:close/>
                <a:moveTo>
                  <a:pt x="1550918" y="2472281"/>
                </a:moveTo>
                <a:lnTo>
                  <a:pt x="1501488" y="2479825"/>
                </a:lnTo>
                <a:lnTo>
                  <a:pt x="1518450" y="2480309"/>
                </a:lnTo>
                <a:cubicBezTo>
                  <a:pt x="1528928" y="2479833"/>
                  <a:pt x="1536786" y="2477928"/>
                  <a:pt x="1542858" y="2475785"/>
                </a:cubicBezTo>
                <a:close/>
                <a:moveTo>
                  <a:pt x="1731355" y="2470078"/>
                </a:moveTo>
                <a:lnTo>
                  <a:pt x="1576323" y="2511364"/>
                </a:lnTo>
                <a:lnTo>
                  <a:pt x="1654777" y="2493883"/>
                </a:lnTo>
                <a:close/>
                <a:moveTo>
                  <a:pt x="737400" y="2450782"/>
                </a:moveTo>
                <a:cubicBezTo>
                  <a:pt x="787882" y="2468879"/>
                  <a:pt x="820267" y="2485072"/>
                  <a:pt x="846937" y="2497454"/>
                </a:cubicBezTo>
                <a:cubicBezTo>
                  <a:pt x="859320" y="2502217"/>
                  <a:pt x="872655" y="2506027"/>
                  <a:pt x="885990" y="2509837"/>
                </a:cubicBezTo>
                <a:cubicBezTo>
                  <a:pt x="896467" y="2513647"/>
                  <a:pt x="905992" y="2516504"/>
                  <a:pt x="915517" y="2520314"/>
                </a:cubicBezTo>
                <a:cubicBezTo>
                  <a:pt x="925042" y="2524124"/>
                  <a:pt x="934567" y="2526982"/>
                  <a:pt x="945045" y="2529839"/>
                </a:cubicBezTo>
                <a:cubicBezTo>
                  <a:pt x="954570" y="2533649"/>
                  <a:pt x="963142" y="2537459"/>
                  <a:pt x="970762" y="2541269"/>
                </a:cubicBezTo>
                <a:cubicBezTo>
                  <a:pt x="968857" y="2542222"/>
                  <a:pt x="966952" y="2544127"/>
                  <a:pt x="965047" y="2546032"/>
                </a:cubicBezTo>
                <a:cubicBezTo>
                  <a:pt x="960285" y="2545079"/>
                  <a:pt x="954570" y="2544127"/>
                  <a:pt x="949807" y="2543174"/>
                </a:cubicBezTo>
                <a:cubicBezTo>
                  <a:pt x="931710" y="2537459"/>
                  <a:pt x="913612" y="2529839"/>
                  <a:pt x="895515" y="2523172"/>
                </a:cubicBezTo>
                <a:lnTo>
                  <a:pt x="868845" y="2512694"/>
                </a:lnTo>
                <a:cubicBezTo>
                  <a:pt x="860272" y="2508884"/>
                  <a:pt x="850747" y="2505074"/>
                  <a:pt x="842175" y="2501264"/>
                </a:cubicBezTo>
                <a:cubicBezTo>
                  <a:pt x="829792" y="2497454"/>
                  <a:pt x="818362" y="2492692"/>
                  <a:pt x="806932" y="2488882"/>
                </a:cubicBezTo>
                <a:cubicBezTo>
                  <a:pt x="796455" y="2484119"/>
                  <a:pt x="785977" y="2480309"/>
                  <a:pt x="776452" y="2475547"/>
                </a:cubicBezTo>
                <a:cubicBezTo>
                  <a:pt x="766927" y="2471737"/>
                  <a:pt x="759307" y="2466974"/>
                  <a:pt x="752640" y="2463164"/>
                </a:cubicBezTo>
                <a:cubicBezTo>
                  <a:pt x="745972" y="2458402"/>
                  <a:pt x="741210" y="2454592"/>
                  <a:pt x="737400" y="2450782"/>
                </a:cubicBezTo>
                <a:close/>
                <a:moveTo>
                  <a:pt x="782168" y="2426970"/>
                </a:moveTo>
                <a:cubicBezTo>
                  <a:pt x="800265" y="2436495"/>
                  <a:pt x="815505" y="2445067"/>
                  <a:pt x="834555" y="2453640"/>
                </a:cubicBezTo>
                <a:cubicBezTo>
                  <a:pt x="832650" y="2454592"/>
                  <a:pt x="830745" y="2455545"/>
                  <a:pt x="827888" y="2457450"/>
                </a:cubicBezTo>
                <a:cubicBezTo>
                  <a:pt x="807885" y="2447925"/>
                  <a:pt x="786930" y="2437447"/>
                  <a:pt x="766928" y="2427922"/>
                </a:cubicBezTo>
                <a:cubicBezTo>
                  <a:pt x="772643" y="2427922"/>
                  <a:pt x="776453" y="2427922"/>
                  <a:pt x="782168" y="2426970"/>
                </a:cubicBezTo>
                <a:close/>
                <a:moveTo>
                  <a:pt x="588810" y="2362200"/>
                </a:moveTo>
                <a:cubicBezTo>
                  <a:pt x="620242" y="2375535"/>
                  <a:pt x="636435" y="2387917"/>
                  <a:pt x="653580" y="2398395"/>
                </a:cubicBezTo>
                <a:cubicBezTo>
                  <a:pt x="657390" y="2403157"/>
                  <a:pt x="669772" y="2412682"/>
                  <a:pt x="666915" y="2413635"/>
                </a:cubicBezTo>
                <a:cubicBezTo>
                  <a:pt x="655485" y="2407920"/>
                  <a:pt x="645007" y="2403157"/>
                  <a:pt x="636435" y="2397442"/>
                </a:cubicBezTo>
                <a:cubicBezTo>
                  <a:pt x="627862" y="2392680"/>
                  <a:pt x="620242" y="2387917"/>
                  <a:pt x="613575" y="2383155"/>
                </a:cubicBezTo>
                <a:cubicBezTo>
                  <a:pt x="601192" y="2374582"/>
                  <a:pt x="593572" y="2367915"/>
                  <a:pt x="588810" y="2362200"/>
                </a:cubicBezTo>
                <a:close/>
                <a:moveTo>
                  <a:pt x="702387" y="2337759"/>
                </a:moveTo>
                <a:lnTo>
                  <a:pt x="702396" y="2338030"/>
                </a:lnTo>
                <a:lnTo>
                  <a:pt x="705613" y="2341924"/>
                </a:lnTo>
                <a:lnTo>
                  <a:pt x="705967" y="2340292"/>
                </a:lnTo>
                <a:close/>
                <a:moveTo>
                  <a:pt x="2093409" y="2275234"/>
                </a:moveTo>
                <a:lnTo>
                  <a:pt x="2089950" y="2275522"/>
                </a:lnTo>
                <a:cubicBezTo>
                  <a:pt x="2073757" y="2288857"/>
                  <a:pt x="2052802" y="2303145"/>
                  <a:pt x="2032800" y="2316480"/>
                </a:cubicBezTo>
                <a:cubicBezTo>
                  <a:pt x="2012797" y="2329815"/>
                  <a:pt x="1991842" y="2340292"/>
                  <a:pt x="1976602" y="2346960"/>
                </a:cubicBezTo>
                <a:cubicBezTo>
                  <a:pt x="1964220" y="2354580"/>
                  <a:pt x="1950885" y="2362200"/>
                  <a:pt x="1936597" y="2370772"/>
                </a:cubicBezTo>
                <a:cubicBezTo>
                  <a:pt x="1928977" y="2373630"/>
                  <a:pt x="1922310" y="2377440"/>
                  <a:pt x="1914690" y="2380297"/>
                </a:cubicBezTo>
                <a:cubicBezTo>
                  <a:pt x="1907070" y="2383155"/>
                  <a:pt x="1899450" y="2386012"/>
                  <a:pt x="1891830" y="2389822"/>
                </a:cubicBezTo>
                <a:cubicBezTo>
                  <a:pt x="1886115" y="2394585"/>
                  <a:pt x="1874685" y="2399347"/>
                  <a:pt x="1864207" y="2404110"/>
                </a:cubicBezTo>
                <a:cubicBezTo>
                  <a:pt x="1853730" y="2408872"/>
                  <a:pt x="1844205" y="2412682"/>
                  <a:pt x="1843252" y="2416492"/>
                </a:cubicBezTo>
                <a:cubicBezTo>
                  <a:pt x="1833727" y="2420302"/>
                  <a:pt x="1823250" y="2425065"/>
                  <a:pt x="1812772" y="2428875"/>
                </a:cubicBezTo>
                <a:cubicBezTo>
                  <a:pt x="1802295" y="2433637"/>
                  <a:pt x="1791817" y="2436495"/>
                  <a:pt x="1781340" y="2440305"/>
                </a:cubicBezTo>
                <a:cubicBezTo>
                  <a:pt x="1779435" y="2442210"/>
                  <a:pt x="1775625" y="2446020"/>
                  <a:pt x="1772767" y="2448877"/>
                </a:cubicBezTo>
                <a:cubicBezTo>
                  <a:pt x="1768005" y="2450782"/>
                  <a:pt x="1764195" y="2451735"/>
                  <a:pt x="1759432" y="2453640"/>
                </a:cubicBezTo>
                <a:cubicBezTo>
                  <a:pt x="1748002" y="2456497"/>
                  <a:pt x="1736572" y="2457450"/>
                  <a:pt x="1726095" y="2459355"/>
                </a:cubicBezTo>
                <a:cubicBezTo>
                  <a:pt x="1710855" y="2464117"/>
                  <a:pt x="1696567" y="2468880"/>
                  <a:pt x="1683232" y="2472690"/>
                </a:cubicBezTo>
                <a:cubicBezTo>
                  <a:pt x="1669897" y="2476500"/>
                  <a:pt x="1656562" y="2480310"/>
                  <a:pt x="1644180" y="2485072"/>
                </a:cubicBezTo>
                <a:cubicBezTo>
                  <a:pt x="1630845" y="2489835"/>
                  <a:pt x="1616557" y="2492692"/>
                  <a:pt x="1601317" y="2497455"/>
                </a:cubicBezTo>
                <a:cubicBezTo>
                  <a:pt x="1586077" y="2502217"/>
                  <a:pt x="1568932" y="2506980"/>
                  <a:pt x="1547977" y="2510790"/>
                </a:cubicBezTo>
                <a:cubicBezTo>
                  <a:pt x="1498447" y="2513647"/>
                  <a:pt x="1480350" y="2519362"/>
                  <a:pt x="1472730" y="2523172"/>
                </a:cubicBezTo>
                <a:cubicBezTo>
                  <a:pt x="1471777" y="2524125"/>
                  <a:pt x="1471777" y="2525077"/>
                  <a:pt x="1470825" y="2526030"/>
                </a:cubicBezTo>
                <a:lnTo>
                  <a:pt x="1434646" y="2535075"/>
                </a:lnTo>
                <a:lnTo>
                  <a:pt x="1435583" y="2535555"/>
                </a:lnTo>
                <a:lnTo>
                  <a:pt x="1475761" y="2525510"/>
                </a:lnTo>
                <a:lnTo>
                  <a:pt x="1476540" y="2523172"/>
                </a:lnTo>
                <a:cubicBezTo>
                  <a:pt x="1484160" y="2518410"/>
                  <a:pt x="1503210" y="2513647"/>
                  <a:pt x="1551788" y="2510790"/>
                </a:cubicBezTo>
                <a:cubicBezTo>
                  <a:pt x="1571790" y="2506980"/>
                  <a:pt x="1588935" y="2502217"/>
                  <a:pt x="1605128" y="2497455"/>
                </a:cubicBezTo>
                <a:cubicBezTo>
                  <a:pt x="1620368" y="2492692"/>
                  <a:pt x="1634655" y="2489835"/>
                  <a:pt x="1647990" y="2485072"/>
                </a:cubicBezTo>
                <a:cubicBezTo>
                  <a:pt x="1661325" y="2481262"/>
                  <a:pt x="1673708" y="2477452"/>
                  <a:pt x="1687043" y="2472690"/>
                </a:cubicBezTo>
                <a:cubicBezTo>
                  <a:pt x="1700378" y="2468880"/>
                  <a:pt x="1713713" y="2464117"/>
                  <a:pt x="1729905" y="2459355"/>
                </a:cubicBezTo>
                <a:cubicBezTo>
                  <a:pt x="1741335" y="2457450"/>
                  <a:pt x="1752765" y="2456497"/>
                  <a:pt x="1763243" y="2453640"/>
                </a:cubicBezTo>
                <a:lnTo>
                  <a:pt x="1740675" y="2467181"/>
                </a:lnTo>
                <a:lnTo>
                  <a:pt x="1741335" y="2466975"/>
                </a:lnTo>
                <a:cubicBezTo>
                  <a:pt x="1748955" y="2462212"/>
                  <a:pt x="1758480" y="2456497"/>
                  <a:pt x="1765148" y="2452687"/>
                </a:cubicBezTo>
                <a:cubicBezTo>
                  <a:pt x="1769910" y="2450782"/>
                  <a:pt x="1773720" y="2449830"/>
                  <a:pt x="1778483" y="2447925"/>
                </a:cubicBezTo>
                <a:lnTo>
                  <a:pt x="1779371" y="2447679"/>
                </a:lnTo>
                <a:lnTo>
                  <a:pt x="1785150" y="2441257"/>
                </a:lnTo>
                <a:cubicBezTo>
                  <a:pt x="1795628" y="2437447"/>
                  <a:pt x="1806105" y="2433637"/>
                  <a:pt x="1816583" y="2429827"/>
                </a:cubicBezTo>
                <a:cubicBezTo>
                  <a:pt x="1827060" y="2425065"/>
                  <a:pt x="1837538" y="2421255"/>
                  <a:pt x="1847063" y="2417445"/>
                </a:cubicBezTo>
                <a:cubicBezTo>
                  <a:pt x="1848015" y="2413635"/>
                  <a:pt x="1857540" y="2409825"/>
                  <a:pt x="1868018" y="2405062"/>
                </a:cubicBezTo>
                <a:cubicBezTo>
                  <a:pt x="1878495" y="2400300"/>
                  <a:pt x="1889925" y="2395537"/>
                  <a:pt x="1895640" y="2390775"/>
                </a:cubicBezTo>
                <a:cubicBezTo>
                  <a:pt x="1903260" y="2387917"/>
                  <a:pt x="1910880" y="2385060"/>
                  <a:pt x="1918500" y="2381250"/>
                </a:cubicBezTo>
                <a:lnTo>
                  <a:pt x="1934176" y="2374435"/>
                </a:lnTo>
                <a:lnTo>
                  <a:pt x="1942313" y="2368867"/>
                </a:lnTo>
                <a:cubicBezTo>
                  <a:pt x="1955648" y="2360295"/>
                  <a:pt x="1969935" y="2352675"/>
                  <a:pt x="1982318" y="2345055"/>
                </a:cubicBezTo>
                <a:cubicBezTo>
                  <a:pt x="1997558" y="2339340"/>
                  <a:pt x="2017560" y="2327910"/>
                  <a:pt x="2038515" y="2314575"/>
                </a:cubicBezTo>
                <a:close/>
                <a:moveTo>
                  <a:pt x="460060" y="2262062"/>
                </a:moveTo>
                <a:lnTo>
                  <a:pt x="463676" y="2265164"/>
                </a:lnTo>
                <a:lnTo>
                  <a:pt x="464911" y="2265793"/>
                </a:lnTo>
                <a:close/>
                <a:moveTo>
                  <a:pt x="2099802" y="2237197"/>
                </a:moveTo>
                <a:lnTo>
                  <a:pt x="2099475" y="2237422"/>
                </a:lnTo>
                <a:lnTo>
                  <a:pt x="2099475" y="2237694"/>
                </a:lnTo>
                <a:lnTo>
                  <a:pt x="2100989" y="2237910"/>
                </a:lnTo>
                <a:lnTo>
                  <a:pt x="2101380" y="2237422"/>
                </a:lnTo>
                <a:close/>
                <a:moveTo>
                  <a:pt x="2120380" y="2222979"/>
                </a:moveTo>
                <a:lnTo>
                  <a:pt x="2114756" y="2226864"/>
                </a:lnTo>
                <a:lnTo>
                  <a:pt x="2113762" y="2227897"/>
                </a:lnTo>
                <a:lnTo>
                  <a:pt x="2117618" y="2225429"/>
                </a:lnTo>
                <a:close/>
                <a:moveTo>
                  <a:pt x="382287" y="2175002"/>
                </a:moveTo>
                <a:lnTo>
                  <a:pt x="418261" y="2217358"/>
                </a:lnTo>
                <a:lnTo>
                  <a:pt x="389737" y="2183129"/>
                </a:lnTo>
                <a:close/>
                <a:moveTo>
                  <a:pt x="2187820" y="2174974"/>
                </a:moveTo>
                <a:lnTo>
                  <a:pt x="2187735" y="2175004"/>
                </a:lnTo>
                <a:lnTo>
                  <a:pt x="2187105" y="2179320"/>
                </a:lnTo>
                <a:cubicBezTo>
                  <a:pt x="2179485" y="2186940"/>
                  <a:pt x="2176627" y="2191702"/>
                  <a:pt x="2171865" y="2196465"/>
                </a:cubicBezTo>
                <a:cubicBezTo>
                  <a:pt x="2168055" y="2201227"/>
                  <a:pt x="2163292" y="2206942"/>
                  <a:pt x="2153767" y="2216467"/>
                </a:cubicBezTo>
                <a:lnTo>
                  <a:pt x="2154858" y="2216216"/>
                </a:lnTo>
                <a:lnTo>
                  <a:pt x="2171865" y="2197417"/>
                </a:lnTo>
                <a:cubicBezTo>
                  <a:pt x="2175675" y="2192655"/>
                  <a:pt x="2179485" y="2187892"/>
                  <a:pt x="2187105" y="2180272"/>
                </a:cubicBezTo>
                <a:cubicBezTo>
                  <a:pt x="2188296" y="2177177"/>
                  <a:pt x="2188475" y="2175510"/>
                  <a:pt x="2187820" y="2174974"/>
                </a:cubicBezTo>
                <a:close/>
                <a:moveTo>
                  <a:pt x="475386" y="2153525"/>
                </a:moveTo>
                <a:lnTo>
                  <a:pt x="477272" y="2155822"/>
                </a:lnTo>
                <a:lnTo>
                  <a:pt x="477367" y="2155507"/>
                </a:lnTo>
                <a:close/>
                <a:moveTo>
                  <a:pt x="334493" y="2131694"/>
                </a:moveTo>
                <a:cubicBezTo>
                  <a:pt x="337350" y="2128837"/>
                  <a:pt x="346875" y="2133599"/>
                  <a:pt x="359258" y="2147887"/>
                </a:cubicBezTo>
                <a:lnTo>
                  <a:pt x="360474" y="2149319"/>
                </a:lnTo>
                <a:lnTo>
                  <a:pt x="371759" y="2151816"/>
                </a:lnTo>
                <a:cubicBezTo>
                  <a:pt x="377593" y="2155745"/>
                  <a:pt x="385451" y="2163127"/>
                  <a:pt x="397357" y="2175509"/>
                </a:cubicBezTo>
                <a:cubicBezTo>
                  <a:pt x="409740" y="2185987"/>
                  <a:pt x="423075" y="2195512"/>
                  <a:pt x="432600" y="2204084"/>
                </a:cubicBezTo>
                <a:cubicBezTo>
                  <a:pt x="442125" y="2212657"/>
                  <a:pt x="447840" y="2220277"/>
                  <a:pt x="447840" y="2225039"/>
                </a:cubicBezTo>
                <a:cubicBezTo>
                  <a:pt x="450697" y="2228849"/>
                  <a:pt x="452602" y="2231707"/>
                  <a:pt x="456412" y="2235517"/>
                </a:cubicBezTo>
                <a:cubicBezTo>
                  <a:pt x="468795" y="2245994"/>
                  <a:pt x="479272" y="2255519"/>
                  <a:pt x="492607" y="2265997"/>
                </a:cubicBezTo>
                <a:cubicBezTo>
                  <a:pt x="489750" y="2269807"/>
                  <a:pt x="484987" y="2271712"/>
                  <a:pt x="482130" y="2274569"/>
                </a:cubicBezTo>
                <a:lnTo>
                  <a:pt x="448422" y="2237115"/>
                </a:lnTo>
                <a:lnTo>
                  <a:pt x="446888" y="2237422"/>
                </a:lnTo>
                <a:lnTo>
                  <a:pt x="478787" y="2272865"/>
                </a:lnTo>
                <a:lnTo>
                  <a:pt x="482130" y="2274569"/>
                </a:lnTo>
                <a:cubicBezTo>
                  <a:pt x="484988" y="2271712"/>
                  <a:pt x="488798" y="2268854"/>
                  <a:pt x="492608" y="2265997"/>
                </a:cubicBezTo>
                <a:cubicBezTo>
                  <a:pt x="521183" y="2290762"/>
                  <a:pt x="551663" y="2315527"/>
                  <a:pt x="583095" y="2337434"/>
                </a:cubicBezTo>
                <a:cubicBezTo>
                  <a:pt x="577380" y="2339339"/>
                  <a:pt x="572618" y="2341244"/>
                  <a:pt x="564998" y="2343149"/>
                </a:cubicBezTo>
                <a:cubicBezTo>
                  <a:pt x="567855" y="2345054"/>
                  <a:pt x="568808" y="2346007"/>
                  <a:pt x="571665" y="2347912"/>
                </a:cubicBezTo>
                <a:cubicBezTo>
                  <a:pt x="562140" y="2347912"/>
                  <a:pt x="554520" y="2348864"/>
                  <a:pt x="544995" y="2348864"/>
                </a:cubicBezTo>
                <a:cubicBezTo>
                  <a:pt x="539280" y="2345054"/>
                  <a:pt x="533565" y="2341244"/>
                  <a:pt x="527850" y="2337434"/>
                </a:cubicBezTo>
                <a:cubicBezTo>
                  <a:pt x="522135" y="2333624"/>
                  <a:pt x="517373" y="2328862"/>
                  <a:pt x="511658" y="2325052"/>
                </a:cubicBezTo>
                <a:cubicBezTo>
                  <a:pt x="498323" y="2313622"/>
                  <a:pt x="484035" y="2303144"/>
                  <a:pt x="471653" y="2291714"/>
                </a:cubicBezTo>
                <a:cubicBezTo>
                  <a:pt x="459270" y="2280284"/>
                  <a:pt x="446888" y="2268854"/>
                  <a:pt x="434505" y="2258377"/>
                </a:cubicBezTo>
                <a:cubicBezTo>
                  <a:pt x="422123" y="2246947"/>
                  <a:pt x="411645" y="2235517"/>
                  <a:pt x="400215" y="2225039"/>
                </a:cubicBezTo>
                <a:cubicBezTo>
                  <a:pt x="394500" y="2219324"/>
                  <a:pt x="388785" y="2213609"/>
                  <a:pt x="384023" y="2208847"/>
                </a:cubicBezTo>
                <a:cubicBezTo>
                  <a:pt x="379260" y="2203132"/>
                  <a:pt x="373545" y="2197417"/>
                  <a:pt x="368783" y="2191702"/>
                </a:cubicBezTo>
                <a:cubicBezTo>
                  <a:pt x="369735" y="2189797"/>
                  <a:pt x="379260" y="2195512"/>
                  <a:pt x="374498" y="2184082"/>
                </a:cubicBezTo>
                <a:cubicBezTo>
                  <a:pt x="381165" y="2189797"/>
                  <a:pt x="387833" y="2195512"/>
                  <a:pt x="393548" y="2201227"/>
                </a:cubicBezTo>
                <a:cubicBezTo>
                  <a:pt x="401168" y="2206942"/>
                  <a:pt x="407835" y="2212657"/>
                  <a:pt x="414503" y="2217419"/>
                </a:cubicBezTo>
                <a:cubicBezTo>
                  <a:pt x="423075" y="2226944"/>
                  <a:pt x="431648" y="2235517"/>
                  <a:pt x="440220" y="2245042"/>
                </a:cubicBezTo>
                <a:lnTo>
                  <a:pt x="442406" y="2246917"/>
                </a:lnTo>
                <a:lnTo>
                  <a:pt x="414503" y="2217419"/>
                </a:lnTo>
                <a:cubicBezTo>
                  <a:pt x="407835" y="2211704"/>
                  <a:pt x="401168" y="2206942"/>
                  <a:pt x="394500" y="2201227"/>
                </a:cubicBezTo>
                <a:cubicBezTo>
                  <a:pt x="387833" y="2195512"/>
                  <a:pt x="382118" y="2189797"/>
                  <a:pt x="375450" y="2184082"/>
                </a:cubicBezTo>
                <a:cubicBezTo>
                  <a:pt x="368783" y="2175509"/>
                  <a:pt x="361163" y="2166937"/>
                  <a:pt x="354495" y="2158364"/>
                </a:cubicBezTo>
                <a:cubicBezTo>
                  <a:pt x="347828" y="2149792"/>
                  <a:pt x="341160" y="2140267"/>
                  <a:pt x="334493" y="2131694"/>
                </a:cubicBezTo>
                <a:close/>
                <a:moveTo>
                  <a:pt x="2432850" y="1980247"/>
                </a:moveTo>
                <a:lnTo>
                  <a:pt x="2432367" y="1980454"/>
                </a:lnTo>
                <a:lnTo>
                  <a:pt x="2421964" y="2005422"/>
                </a:lnTo>
                <a:close/>
                <a:moveTo>
                  <a:pt x="2422850" y="1860918"/>
                </a:moveTo>
                <a:lnTo>
                  <a:pt x="2397608" y="1897379"/>
                </a:lnTo>
                <a:cubicBezTo>
                  <a:pt x="2392845" y="1904999"/>
                  <a:pt x="2389035" y="1912619"/>
                  <a:pt x="2385225" y="1920239"/>
                </a:cubicBezTo>
                <a:cubicBezTo>
                  <a:pt x="2380463" y="1927859"/>
                  <a:pt x="2376653" y="1934527"/>
                  <a:pt x="2372843" y="1941194"/>
                </a:cubicBezTo>
                <a:cubicBezTo>
                  <a:pt x="2363318" y="1954529"/>
                  <a:pt x="2353793" y="1967864"/>
                  <a:pt x="2343315" y="1980247"/>
                </a:cubicBezTo>
                <a:cubicBezTo>
                  <a:pt x="2334743" y="1993582"/>
                  <a:pt x="2327123" y="2005964"/>
                  <a:pt x="2317598" y="2019299"/>
                </a:cubicBezTo>
                <a:cubicBezTo>
                  <a:pt x="2309978" y="2029777"/>
                  <a:pt x="2302358" y="2040254"/>
                  <a:pt x="2294738" y="2050732"/>
                </a:cubicBezTo>
                <a:lnTo>
                  <a:pt x="2292832" y="2051897"/>
                </a:lnTo>
                <a:lnTo>
                  <a:pt x="2291272" y="2054208"/>
                </a:lnTo>
                <a:lnTo>
                  <a:pt x="2293785" y="2052637"/>
                </a:lnTo>
                <a:cubicBezTo>
                  <a:pt x="2301405" y="2042160"/>
                  <a:pt x="2309025" y="2031682"/>
                  <a:pt x="2316645" y="2021205"/>
                </a:cubicBezTo>
                <a:cubicBezTo>
                  <a:pt x="2325218" y="2007870"/>
                  <a:pt x="2333790" y="1995487"/>
                  <a:pt x="2342363" y="1982152"/>
                </a:cubicBezTo>
                <a:cubicBezTo>
                  <a:pt x="2352840" y="1969770"/>
                  <a:pt x="2362365" y="1956435"/>
                  <a:pt x="2371890" y="1943100"/>
                </a:cubicBezTo>
                <a:cubicBezTo>
                  <a:pt x="2375700" y="1936432"/>
                  <a:pt x="2380463" y="1929765"/>
                  <a:pt x="2384273" y="1922145"/>
                </a:cubicBezTo>
                <a:cubicBezTo>
                  <a:pt x="2388083" y="1914525"/>
                  <a:pt x="2392845" y="1906905"/>
                  <a:pt x="2396655" y="1899285"/>
                </a:cubicBezTo>
                <a:cubicBezTo>
                  <a:pt x="2405228" y="1884045"/>
                  <a:pt x="2414753" y="1870710"/>
                  <a:pt x="2422373" y="1862137"/>
                </a:cubicBezTo>
                <a:close/>
                <a:moveTo>
                  <a:pt x="2521433" y="1847850"/>
                </a:moveTo>
                <a:cubicBezTo>
                  <a:pt x="2518575" y="1860232"/>
                  <a:pt x="2514765" y="1871662"/>
                  <a:pt x="2509050" y="1884997"/>
                </a:cubicBezTo>
                <a:cubicBezTo>
                  <a:pt x="2503335" y="1897380"/>
                  <a:pt x="2496668" y="1910715"/>
                  <a:pt x="2487143" y="1925002"/>
                </a:cubicBezTo>
                <a:cubicBezTo>
                  <a:pt x="2479523" y="1940242"/>
                  <a:pt x="2471903" y="1954530"/>
                  <a:pt x="2465235" y="1965960"/>
                </a:cubicBezTo>
                <a:cubicBezTo>
                  <a:pt x="2457615" y="1977390"/>
                  <a:pt x="2450948" y="1985962"/>
                  <a:pt x="2445233" y="1991677"/>
                </a:cubicBezTo>
                <a:lnTo>
                  <a:pt x="2458568" y="1965007"/>
                </a:lnTo>
                <a:cubicBezTo>
                  <a:pt x="2461425" y="1956435"/>
                  <a:pt x="2466188" y="1947862"/>
                  <a:pt x="2469998" y="1938337"/>
                </a:cubicBezTo>
                <a:cubicBezTo>
                  <a:pt x="2473808" y="1932622"/>
                  <a:pt x="2475713" y="1928812"/>
                  <a:pt x="2478570" y="1924050"/>
                </a:cubicBezTo>
                <a:cubicBezTo>
                  <a:pt x="2482380" y="1917382"/>
                  <a:pt x="2486190" y="1911667"/>
                  <a:pt x="2490000" y="1905000"/>
                </a:cubicBezTo>
                <a:cubicBezTo>
                  <a:pt x="2493810" y="1898332"/>
                  <a:pt x="2496668" y="1892617"/>
                  <a:pt x="2500478" y="1885950"/>
                </a:cubicBezTo>
                <a:cubicBezTo>
                  <a:pt x="2507145" y="1873567"/>
                  <a:pt x="2514765" y="1861185"/>
                  <a:pt x="2521433" y="1847850"/>
                </a:cubicBezTo>
                <a:close/>
                <a:moveTo>
                  <a:pt x="2459780" y="1766202"/>
                </a:moveTo>
                <a:lnTo>
                  <a:pt x="2436660" y="1806892"/>
                </a:lnTo>
                <a:lnTo>
                  <a:pt x="2436235" y="1807870"/>
                </a:lnTo>
                <a:lnTo>
                  <a:pt x="2459520" y="1766887"/>
                </a:lnTo>
                <a:close/>
                <a:moveTo>
                  <a:pt x="2472460" y="1674043"/>
                </a:moveTo>
                <a:lnTo>
                  <a:pt x="2444672" y="1749965"/>
                </a:lnTo>
                <a:cubicBezTo>
                  <a:pt x="2427321" y="1790989"/>
                  <a:pt x="2407787" y="1830865"/>
                  <a:pt x="2386218" y="1869449"/>
                </a:cubicBezTo>
                <a:lnTo>
                  <a:pt x="2377660" y="1882980"/>
                </a:lnTo>
                <a:lnTo>
                  <a:pt x="2377605" y="1883092"/>
                </a:lnTo>
                <a:cubicBezTo>
                  <a:pt x="2373795" y="1892617"/>
                  <a:pt x="2366175" y="1905000"/>
                  <a:pt x="2357602" y="1917382"/>
                </a:cubicBezTo>
                <a:cubicBezTo>
                  <a:pt x="2349030" y="1929765"/>
                  <a:pt x="2341410" y="1943100"/>
                  <a:pt x="2337600" y="1954530"/>
                </a:cubicBezTo>
                <a:cubicBezTo>
                  <a:pt x="2330932" y="1963102"/>
                  <a:pt x="2322360" y="1972627"/>
                  <a:pt x="2314740" y="1983105"/>
                </a:cubicBezTo>
                <a:cubicBezTo>
                  <a:pt x="2307120" y="1993582"/>
                  <a:pt x="2300452" y="2005012"/>
                  <a:pt x="2295690" y="2015490"/>
                </a:cubicBezTo>
                <a:cubicBezTo>
                  <a:pt x="2268067" y="2053590"/>
                  <a:pt x="2223300" y="2102167"/>
                  <a:pt x="2183295" y="2142172"/>
                </a:cubicBezTo>
                <a:cubicBezTo>
                  <a:pt x="2170912" y="2152650"/>
                  <a:pt x="2158530" y="2163127"/>
                  <a:pt x="2146147" y="2173605"/>
                </a:cubicBezTo>
                <a:lnTo>
                  <a:pt x="2142583" y="2176315"/>
                </a:lnTo>
                <a:lnTo>
                  <a:pt x="2141046" y="2177871"/>
                </a:lnTo>
                <a:lnTo>
                  <a:pt x="2125512" y="2190534"/>
                </a:lnTo>
                <a:lnTo>
                  <a:pt x="2112810" y="2205037"/>
                </a:lnTo>
                <a:cubicBezTo>
                  <a:pt x="2097570" y="2217420"/>
                  <a:pt x="2082330" y="2228850"/>
                  <a:pt x="2066137" y="2240280"/>
                </a:cubicBezTo>
                <a:lnTo>
                  <a:pt x="2058824" y="2244900"/>
                </a:lnTo>
                <a:lnTo>
                  <a:pt x="2038960" y="2261093"/>
                </a:lnTo>
                <a:lnTo>
                  <a:pt x="2036092" y="2262956"/>
                </a:lnTo>
                <a:lnTo>
                  <a:pt x="2031847" y="2266950"/>
                </a:lnTo>
                <a:cubicBezTo>
                  <a:pt x="2019465" y="2275522"/>
                  <a:pt x="2007082" y="2284095"/>
                  <a:pt x="1994700" y="2291715"/>
                </a:cubicBezTo>
                <a:cubicBezTo>
                  <a:pt x="1982317" y="2299335"/>
                  <a:pt x="1969935" y="2306955"/>
                  <a:pt x="1957552" y="2314575"/>
                </a:cubicBezTo>
                <a:lnTo>
                  <a:pt x="1953300" y="2316730"/>
                </a:lnTo>
                <a:lnTo>
                  <a:pt x="1928148" y="2333067"/>
                </a:lnTo>
                <a:lnTo>
                  <a:pt x="1920351" y="2337000"/>
                </a:lnTo>
                <a:lnTo>
                  <a:pt x="1912785" y="2342197"/>
                </a:lnTo>
                <a:cubicBezTo>
                  <a:pt x="1905165" y="2346960"/>
                  <a:pt x="1896592" y="2351722"/>
                  <a:pt x="1887067" y="2356485"/>
                </a:cubicBezTo>
                <a:lnTo>
                  <a:pt x="1863038" y="2365909"/>
                </a:lnTo>
                <a:lnTo>
                  <a:pt x="1809483" y="2392922"/>
                </a:lnTo>
                <a:cubicBezTo>
                  <a:pt x="1768715" y="2410756"/>
                  <a:pt x="1726785" y="2426426"/>
                  <a:pt x="1683836" y="2439784"/>
                </a:cubicBezTo>
                <a:lnTo>
                  <a:pt x="1596280" y="2462297"/>
                </a:lnTo>
                <a:lnTo>
                  <a:pt x="1667040" y="2448877"/>
                </a:lnTo>
                <a:cubicBezTo>
                  <a:pt x="1671802" y="2447924"/>
                  <a:pt x="1675612" y="2446972"/>
                  <a:pt x="1680375" y="2446019"/>
                </a:cubicBezTo>
                <a:cubicBezTo>
                  <a:pt x="1690852" y="2437447"/>
                  <a:pt x="1711807" y="2432684"/>
                  <a:pt x="1723237" y="2430779"/>
                </a:cubicBezTo>
                <a:cubicBezTo>
                  <a:pt x="1732762" y="2427922"/>
                  <a:pt x="1742287" y="2425064"/>
                  <a:pt x="1749907" y="2422207"/>
                </a:cubicBezTo>
                <a:cubicBezTo>
                  <a:pt x="1761337" y="2411729"/>
                  <a:pt x="1783245" y="2406014"/>
                  <a:pt x="1792770" y="2400299"/>
                </a:cubicBezTo>
                <a:cubicBezTo>
                  <a:pt x="1808962" y="2394584"/>
                  <a:pt x="1825155" y="2388869"/>
                  <a:pt x="1841347" y="2383154"/>
                </a:cubicBezTo>
                <a:lnTo>
                  <a:pt x="1872470" y="2370949"/>
                </a:lnTo>
                <a:lnTo>
                  <a:pt x="1886115" y="2363152"/>
                </a:lnTo>
                <a:lnTo>
                  <a:pt x="1898496" y="2359343"/>
                </a:lnTo>
                <a:lnTo>
                  <a:pt x="1915642" y="2349817"/>
                </a:lnTo>
                <a:lnTo>
                  <a:pt x="1920147" y="2346686"/>
                </a:lnTo>
                <a:lnTo>
                  <a:pt x="1931835" y="2335530"/>
                </a:lnTo>
                <a:cubicBezTo>
                  <a:pt x="1939455" y="2330767"/>
                  <a:pt x="1948980" y="2325052"/>
                  <a:pt x="1957552" y="2320290"/>
                </a:cubicBezTo>
                <a:lnTo>
                  <a:pt x="1986810" y="2305948"/>
                </a:lnTo>
                <a:lnTo>
                  <a:pt x="1997557" y="2299334"/>
                </a:lnTo>
                <a:cubicBezTo>
                  <a:pt x="2009940" y="2291714"/>
                  <a:pt x="2022322" y="2283142"/>
                  <a:pt x="2034705" y="2274569"/>
                </a:cubicBezTo>
                <a:cubicBezTo>
                  <a:pt x="2037562" y="2268854"/>
                  <a:pt x="2044230" y="2264092"/>
                  <a:pt x="2050897" y="2259329"/>
                </a:cubicBezTo>
                <a:cubicBezTo>
                  <a:pt x="2057565" y="2254567"/>
                  <a:pt x="2064232" y="2249804"/>
                  <a:pt x="2068995" y="2247899"/>
                </a:cubicBezTo>
                <a:cubicBezTo>
                  <a:pt x="2084235" y="2236469"/>
                  <a:pt x="2100427" y="2225039"/>
                  <a:pt x="2115667" y="2212657"/>
                </a:cubicBezTo>
                <a:cubicBezTo>
                  <a:pt x="2121382" y="2199322"/>
                  <a:pt x="2139480" y="2187892"/>
                  <a:pt x="2149005" y="2181224"/>
                </a:cubicBezTo>
                <a:cubicBezTo>
                  <a:pt x="2161387" y="2170747"/>
                  <a:pt x="2173770" y="2160269"/>
                  <a:pt x="2186152" y="2149792"/>
                </a:cubicBezTo>
                <a:cubicBezTo>
                  <a:pt x="2226157" y="2109787"/>
                  <a:pt x="2270925" y="2061209"/>
                  <a:pt x="2298547" y="2023109"/>
                </a:cubicBezTo>
                <a:lnTo>
                  <a:pt x="2314015" y="1996814"/>
                </a:lnTo>
                <a:lnTo>
                  <a:pt x="2314740" y="1994534"/>
                </a:lnTo>
                <a:cubicBezTo>
                  <a:pt x="2322360" y="1983104"/>
                  <a:pt x="2331885" y="1969769"/>
                  <a:pt x="2339505" y="1956434"/>
                </a:cubicBezTo>
                <a:cubicBezTo>
                  <a:pt x="2342363" y="1952624"/>
                  <a:pt x="2344268" y="1948814"/>
                  <a:pt x="2347125" y="1945004"/>
                </a:cubicBezTo>
                <a:lnTo>
                  <a:pt x="2357257" y="1930951"/>
                </a:lnTo>
                <a:lnTo>
                  <a:pt x="2360460" y="1925002"/>
                </a:lnTo>
                <a:cubicBezTo>
                  <a:pt x="2369032" y="1912619"/>
                  <a:pt x="2375700" y="1900237"/>
                  <a:pt x="2380462" y="1890712"/>
                </a:cubicBezTo>
                <a:cubicBezTo>
                  <a:pt x="2395702" y="1864042"/>
                  <a:pt x="2407132" y="1837372"/>
                  <a:pt x="2419515" y="1809749"/>
                </a:cubicBezTo>
                <a:cubicBezTo>
                  <a:pt x="2430945" y="1782127"/>
                  <a:pt x="2443327" y="1754504"/>
                  <a:pt x="2457615" y="1723072"/>
                </a:cubicBezTo>
                <a:cubicBezTo>
                  <a:pt x="2459044" y="1714500"/>
                  <a:pt x="2464759" y="1699974"/>
                  <a:pt x="2468807" y="1687829"/>
                </a:cubicBezTo>
                <a:close/>
                <a:moveTo>
                  <a:pt x="2576677" y="1589722"/>
                </a:moveTo>
                <a:lnTo>
                  <a:pt x="2573820" y="1591627"/>
                </a:lnTo>
                <a:lnTo>
                  <a:pt x="2573820" y="1591627"/>
                </a:lnTo>
                <a:close/>
                <a:moveTo>
                  <a:pt x="2585674" y="1533271"/>
                </a:moveTo>
                <a:lnTo>
                  <a:pt x="2585332" y="1534956"/>
                </a:lnTo>
                <a:lnTo>
                  <a:pt x="2588107" y="1538287"/>
                </a:lnTo>
                <a:cubicBezTo>
                  <a:pt x="2590965" y="1541145"/>
                  <a:pt x="2593822" y="1544955"/>
                  <a:pt x="2596680" y="1547812"/>
                </a:cubicBezTo>
                <a:cubicBezTo>
                  <a:pt x="2598585" y="1545907"/>
                  <a:pt x="2600490" y="1544002"/>
                  <a:pt x="2602395" y="1544002"/>
                </a:cubicBezTo>
                <a:lnTo>
                  <a:pt x="2602539" y="1543271"/>
                </a:lnTo>
                <a:lnTo>
                  <a:pt x="2598585" y="1545907"/>
                </a:lnTo>
                <a:cubicBezTo>
                  <a:pt x="2594775" y="1544002"/>
                  <a:pt x="2591918" y="1540192"/>
                  <a:pt x="2589060" y="1537334"/>
                </a:cubicBezTo>
                <a:close/>
                <a:moveTo>
                  <a:pt x="2577184" y="1425070"/>
                </a:moveTo>
                <a:lnTo>
                  <a:pt x="2576519" y="1425107"/>
                </a:lnTo>
                <a:lnTo>
                  <a:pt x="2575314" y="1425174"/>
                </a:lnTo>
                <a:lnTo>
                  <a:pt x="2575725" y="1429702"/>
                </a:lnTo>
                <a:cubicBezTo>
                  <a:pt x="2575725" y="1438275"/>
                  <a:pt x="2575725" y="1444942"/>
                  <a:pt x="2574773" y="1453515"/>
                </a:cubicBezTo>
                <a:cubicBezTo>
                  <a:pt x="2573820" y="1458277"/>
                  <a:pt x="2572868" y="1462087"/>
                  <a:pt x="2570963" y="1467802"/>
                </a:cubicBezTo>
                <a:cubicBezTo>
                  <a:pt x="2563343" y="1480185"/>
                  <a:pt x="2555723" y="1492567"/>
                  <a:pt x="2548103" y="1503997"/>
                </a:cubicBezTo>
                <a:cubicBezTo>
                  <a:pt x="2546198" y="1515427"/>
                  <a:pt x="2545245" y="1524952"/>
                  <a:pt x="2542388" y="1535430"/>
                </a:cubicBezTo>
                <a:lnTo>
                  <a:pt x="2536673" y="1545907"/>
                </a:lnTo>
                <a:cubicBezTo>
                  <a:pt x="2533815" y="1561147"/>
                  <a:pt x="2530958" y="1575435"/>
                  <a:pt x="2527148" y="1591627"/>
                </a:cubicBezTo>
                <a:cubicBezTo>
                  <a:pt x="2523338" y="1604010"/>
                  <a:pt x="2520480" y="1615440"/>
                  <a:pt x="2516670" y="1627822"/>
                </a:cubicBezTo>
                <a:cubicBezTo>
                  <a:pt x="2512860" y="1640205"/>
                  <a:pt x="2510003" y="1651635"/>
                  <a:pt x="2505240" y="1663065"/>
                </a:cubicBezTo>
                <a:cubicBezTo>
                  <a:pt x="2503335" y="1672590"/>
                  <a:pt x="2501430" y="1681162"/>
                  <a:pt x="2498573" y="1690687"/>
                </a:cubicBezTo>
                <a:cubicBezTo>
                  <a:pt x="2496668" y="1700212"/>
                  <a:pt x="2494763" y="1709737"/>
                  <a:pt x="2490953" y="1719262"/>
                </a:cubicBezTo>
                <a:lnTo>
                  <a:pt x="2497030" y="1709810"/>
                </a:lnTo>
                <a:lnTo>
                  <a:pt x="2502383" y="1689734"/>
                </a:lnTo>
                <a:cubicBezTo>
                  <a:pt x="2503335" y="1679257"/>
                  <a:pt x="2505240" y="1670684"/>
                  <a:pt x="2507145" y="1661159"/>
                </a:cubicBezTo>
                <a:cubicBezTo>
                  <a:pt x="2510955" y="1649729"/>
                  <a:pt x="2514765" y="1637347"/>
                  <a:pt x="2518575" y="1625917"/>
                </a:cubicBezTo>
                <a:cubicBezTo>
                  <a:pt x="2522385" y="1613534"/>
                  <a:pt x="2525243" y="1602104"/>
                  <a:pt x="2529053" y="1589722"/>
                </a:cubicBezTo>
                <a:cubicBezTo>
                  <a:pt x="2532863" y="1574482"/>
                  <a:pt x="2534768" y="1560194"/>
                  <a:pt x="2538578" y="1544002"/>
                </a:cubicBezTo>
                <a:lnTo>
                  <a:pt x="2544293" y="1533524"/>
                </a:lnTo>
                <a:cubicBezTo>
                  <a:pt x="2547150" y="1523047"/>
                  <a:pt x="2548103" y="1513522"/>
                  <a:pt x="2550008" y="1502092"/>
                </a:cubicBezTo>
                <a:cubicBezTo>
                  <a:pt x="2557628" y="1489709"/>
                  <a:pt x="2565248" y="1478279"/>
                  <a:pt x="2572868" y="1465897"/>
                </a:cubicBezTo>
                <a:cubicBezTo>
                  <a:pt x="2568105" y="1490662"/>
                  <a:pt x="2563343" y="1514474"/>
                  <a:pt x="2557628" y="1539239"/>
                </a:cubicBezTo>
                <a:cubicBezTo>
                  <a:pt x="2555723" y="1562099"/>
                  <a:pt x="2542388" y="1593532"/>
                  <a:pt x="2546198" y="1600199"/>
                </a:cubicBezTo>
                <a:cubicBezTo>
                  <a:pt x="2537625" y="1626869"/>
                  <a:pt x="2530005" y="1652587"/>
                  <a:pt x="2520480" y="1678304"/>
                </a:cubicBezTo>
                <a:lnTo>
                  <a:pt x="2515393" y="1686218"/>
                </a:lnTo>
                <a:lnTo>
                  <a:pt x="2513218" y="1698069"/>
                </a:lnTo>
                <a:cubicBezTo>
                  <a:pt x="2512146" y="1704261"/>
                  <a:pt x="2510479" y="1710690"/>
                  <a:pt x="2506193" y="1718310"/>
                </a:cubicBezTo>
                <a:cubicBezTo>
                  <a:pt x="2492858" y="1737360"/>
                  <a:pt x="2486190" y="1756410"/>
                  <a:pt x="2479523" y="1776412"/>
                </a:cubicBezTo>
                <a:cubicBezTo>
                  <a:pt x="2475713" y="1785937"/>
                  <a:pt x="2471903" y="1796415"/>
                  <a:pt x="2467140" y="1806892"/>
                </a:cubicBezTo>
                <a:cubicBezTo>
                  <a:pt x="2465235" y="1812607"/>
                  <a:pt x="2462378" y="1817370"/>
                  <a:pt x="2459520" y="1823085"/>
                </a:cubicBezTo>
                <a:cubicBezTo>
                  <a:pt x="2456663" y="1828800"/>
                  <a:pt x="2453805" y="1834515"/>
                  <a:pt x="2449995" y="1840230"/>
                </a:cubicBezTo>
                <a:cubicBezTo>
                  <a:pt x="2441423" y="1855470"/>
                  <a:pt x="2432850" y="1871662"/>
                  <a:pt x="2424278" y="1885950"/>
                </a:cubicBezTo>
                <a:cubicBezTo>
                  <a:pt x="2417610" y="1903095"/>
                  <a:pt x="2406180" y="1914525"/>
                  <a:pt x="2396655" y="1930717"/>
                </a:cubicBezTo>
                <a:cubicBezTo>
                  <a:pt x="2389035" y="1948815"/>
                  <a:pt x="2375700" y="1970722"/>
                  <a:pt x="2361413" y="1990725"/>
                </a:cubicBezTo>
                <a:cubicBezTo>
                  <a:pt x="2347125" y="2010727"/>
                  <a:pt x="2332838" y="2031682"/>
                  <a:pt x="2322360" y="2049780"/>
                </a:cubicBezTo>
                <a:cubicBezTo>
                  <a:pt x="2313788" y="2061210"/>
                  <a:pt x="2305215" y="2072640"/>
                  <a:pt x="2296643" y="2083117"/>
                </a:cubicBezTo>
                <a:cubicBezTo>
                  <a:pt x="2287118" y="2093595"/>
                  <a:pt x="2278545" y="2104072"/>
                  <a:pt x="2269020" y="2115502"/>
                </a:cubicBezTo>
                <a:cubicBezTo>
                  <a:pt x="2266163" y="2120265"/>
                  <a:pt x="2262353" y="2124075"/>
                  <a:pt x="2259495" y="2128837"/>
                </a:cubicBezTo>
                <a:cubicBezTo>
                  <a:pt x="2255685" y="2133600"/>
                  <a:pt x="2252828" y="2137410"/>
                  <a:pt x="2249018" y="2142172"/>
                </a:cubicBezTo>
                <a:cubicBezTo>
                  <a:pt x="2243303" y="2146935"/>
                  <a:pt x="2237588" y="2151697"/>
                  <a:pt x="2232825" y="2155507"/>
                </a:cubicBezTo>
                <a:lnTo>
                  <a:pt x="2206342" y="2184829"/>
                </a:lnTo>
                <a:lnTo>
                  <a:pt x="2207107" y="2187892"/>
                </a:lnTo>
                <a:cubicBezTo>
                  <a:pt x="2195677" y="2200275"/>
                  <a:pt x="2188057" y="2208847"/>
                  <a:pt x="2179485" y="2216467"/>
                </a:cubicBezTo>
                <a:cubicBezTo>
                  <a:pt x="2169960" y="2223135"/>
                  <a:pt x="2159482" y="2229802"/>
                  <a:pt x="2149957" y="2237422"/>
                </a:cubicBezTo>
                <a:lnTo>
                  <a:pt x="2126145" y="2256472"/>
                </a:lnTo>
                <a:lnTo>
                  <a:pt x="2103587" y="2272957"/>
                </a:lnTo>
                <a:lnTo>
                  <a:pt x="2107095" y="2272665"/>
                </a:lnTo>
                <a:lnTo>
                  <a:pt x="2131860" y="2254567"/>
                </a:lnTo>
                <a:lnTo>
                  <a:pt x="2155673" y="2235517"/>
                </a:lnTo>
                <a:cubicBezTo>
                  <a:pt x="2165198" y="2228850"/>
                  <a:pt x="2175675" y="2222182"/>
                  <a:pt x="2185200" y="2214562"/>
                </a:cubicBezTo>
                <a:cubicBezTo>
                  <a:pt x="2192820" y="2206942"/>
                  <a:pt x="2201393" y="2198370"/>
                  <a:pt x="2212823" y="2185987"/>
                </a:cubicBezTo>
                <a:cubicBezTo>
                  <a:pt x="2212823" y="2185035"/>
                  <a:pt x="2212823" y="2184082"/>
                  <a:pt x="2211870" y="2182177"/>
                </a:cubicBezTo>
                <a:cubicBezTo>
                  <a:pt x="2221395" y="2172652"/>
                  <a:pt x="2229968" y="2163127"/>
                  <a:pt x="2238540" y="2152650"/>
                </a:cubicBezTo>
                <a:cubicBezTo>
                  <a:pt x="2243303" y="2148840"/>
                  <a:pt x="2249018" y="2144077"/>
                  <a:pt x="2254733" y="2139315"/>
                </a:cubicBezTo>
                <a:cubicBezTo>
                  <a:pt x="2257590" y="2135505"/>
                  <a:pt x="2261400" y="2130742"/>
                  <a:pt x="2265210" y="2125980"/>
                </a:cubicBezTo>
                <a:cubicBezTo>
                  <a:pt x="2268068" y="2121217"/>
                  <a:pt x="2271878" y="2116455"/>
                  <a:pt x="2274735" y="2112645"/>
                </a:cubicBezTo>
                <a:cubicBezTo>
                  <a:pt x="2284260" y="2102167"/>
                  <a:pt x="2292833" y="2090737"/>
                  <a:pt x="2302358" y="2080260"/>
                </a:cubicBezTo>
                <a:cubicBezTo>
                  <a:pt x="2310930" y="2069782"/>
                  <a:pt x="2319503" y="2058352"/>
                  <a:pt x="2328075" y="2046922"/>
                </a:cubicBezTo>
                <a:cubicBezTo>
                  <a:pt x="2338553" y="2028825"/>
                  <a:pt x="2352840" y="2007870"/>
                  <a:pt x="2367128" y="1987867"/>
                </a:cubicBezTo>
                <a:cubicBezTo>
                  <a:pt x="2381415" y="1966912"/>
                  <a:pt x="2394750" y="1945957"/>
                  <a:pt x="2402370" y="1927860"/>
                </a:cubicBezTo>
                <a:cubicBezTo>
                  <a:pt x="2411895" y="1911667"/>
                  <a:pt x="2423325" y="1900237"/>
                  <a:pt x="2429993" y="1883092"/>
                </a:cubicBezTo>
                <a:cubicBezTo>
                  <a:pt x="2438565" y="1868805"/>
                  <a:pt x="2447138" y="1851660"/>
                  <a:pt x="2455710" y="1837372"/>
                </a:cubicBezTo>
                <a:cubicBezTo>
                  <a:pt x="2459520" y="1831657"/>
                  <a:pt x="2462378" y="1825942"/>
                  <a:pt x="2465235" y="1820227"/>
                </a:cubicBezTo>
                <a:cubicBezTo>
                  <a:pt x="2468093" y="1814512"/>
                  <a:pt x="2469998" y="1808797"/>
                  <a:pt x="2472855" y="1804035"/>
                </a:cubicBezTo>
                <a:cubicBezTo>
                  <a:pt x="2477618" y="1793557"/>
                  <a:pt x="2481428" y="1783080"/>
                  <a:pt x="2485238" y="1773555"/>
                </a:cubicBezTo>
                <a:cubicBezTo>
                  <a:pt x="2492858" y="1753552"/>
                  <a:pt x="2499525" y="1734502"/>
                  <a:pt x="2511908" y="1715452"/>
                </a:cubicBezTo>
                <a:cubicBezTo>
                  <a:pt x="2520480" y="1700212"/>
                  <a:pt x="2518575" y="1688782"/>
                  <a:pt x="2522385" y="1676400"/>
                </a:cubicBezTo>
                <a:cubicBezTo>
                  <a:pt x="2532863" y="1650682"/>
                  <a:pt x="2539530" y="1624965"/>
                  <a:pt x="2548103" y="1598295"/>
                </a:cubicBezTo>
                <a:cubicBezTo>
                  <a:pt x="2544293" y="1590675"/>
                  <a:pt x="2557628" y="1560195"/>
                  <a:pt x="2559533" y="1537335"/>
                </a:cubicBezTo>
                <a:cubicBezTo>
                  <a:pt x="2565248" y="1513522"/>
                  <a:pt x="2570010" y="1488757"/>
                  <a:pt x="2574773" y="1463992"/>
                </a:cubicBezTo>
                <a:lnTo>
                  <a:pt x="2578209" y="1451109"/>
                </a:lnTo>
                <a:lnTo>
                  <a:pt x="2575725" y="1450657"/>
                </a:lnTo>
                <a:cubicBezTo>
                  <a:pt x="2576677" y="1443037"/>
                  <a:pt x="2576677" y="1436370"/>
                  <a:pt x="2576677" y="1426845"/>
                </a:cubicBezTo>
                <a:close/>
                <a:moveTo>
                  <a:pt x="2597632" y="1404937"/>
                </a:moveTo>
                <a:lnTo>
                  <a:pt x="2586541" y="1451152"/>
                </a:lnTo>
                <a:lnTo>
                  <a:pt x="2586542" y="1451152"/>
                </a:lnTo>
                <a:lnTo>
                  <a:pt x="2597633" y="1404938"/>
                </a:lnTo>
                <a:close/>
                <a:moveTo>
                  <a:pt x="2606205" y="1395412"/>
                </a:moveTo>
                <a:cubicBezTo>
                  <a:pt x="2604300" y="1399222"/>
                  <a:pt x="2602395" y="1402080"/>
                  <a:pt x="2600490" y="1407795"/>
                </a:cubicBezTo>
                <a:lnTo>
                  <a:pt x="2599181" y="1433750"/>
                </a:lnTo>
                <a:cubicBezTo>
                  <a:pt x="2599062" y="1441132"/>
                  <a:pt x="2599062" y="1448276"/>
                  <a:pt x="2598585" y="1458277"/>
                </a:cubicBezTo>
                <a:lnTo>
                  <a:pt x="2589060" y="1487586"/>
                </a:lnTo>
                <a:lnTo>
                  <a:pt x="2589060" y="1490934"/>
                </a:lnTo>
                <a:lnTo>
                  <a:pt x="2600490" y="1458277"/>
                </a:lnTo>
                <a:cubicBezTo>
                  <a:pt x="2601443" y="1438274"/>
                  <a:pt x="2600490" y="1429702"/>
                  <a:pt x="2602395" y="1407794"/>
                </a:cubicBezTo>
                <a:lnTo>
                  <a:pt x="2606836" y="1398173"/>
                </a:lnTo>
                <a:close/>
                <a:moveTo>
                  <a:pt x="2565247" y="1354454"/>
                </a:moveTo>
                <a:lnTo>
                  <a:pt x="2559006" y="1369207"/>
                </a:lnTo>
                <a:lnTo>
                  <a:pt x="2556675" y="1390650"/>
                </a:lnTo>
                <a:lnTo>
                  <a:pt x="2553670" y="1380633"/>
                </a:lnTo>
                <a:lnTo>
                  <a:pt x="2552571" y="1382047"/>
                </a:lnTo>
                <a:lnTo>
                  <a:pt x="2555723" y="1392555"/>
                </a:lnTo>
                <a:cubicBezTo>
                  <a:pt x="2554770" y="1397317"/>
                  <a:pt x="2554770" y="1402080"/>
                  <a:pt x="2553818" y="1407795"/>
                </a:cubicBezTo>
                <a:cubicBezTo>
                  <a:pt x="2555723" y="1410652"/>
                  <a:pt x="2556675" y="1415415"/>
                  <a:pt x="2557628" y="1420177"/>
                </a:cubicBezTo>
                <a:lnTo>
                  <a:pt x="2560581" y="1420013"/>
                </a:lnTo>
                <a:lnTo>
                  <a:pt x="2558580" y="1413509"/>
                </a:lnTo>
                <a:cubicBezTo>
                  <a:pt x="2559532" y="1407794"/>
                  <a:pt x="2559532" y="1403032"/>
                  <a:pt x="2560485" y="1398269"/>
                </a:cubicBezTo>
                <a:cubicBezTo>
                  <a:pt x="2562390" y="1384934"/>
                  <a:pt x="2563342" y="1369694"/>
                  <a:pt x="2565247" y="1354454"/>
                </a:cubicBezTo>
                <a:close/>
                <a:moveTo>
                  <a:pt x="2645258" y="1328737"/>
                </a:moveTo>
                <a:cubicBezTo>
                  <a:pt x="2646210" y="1329689"/>
                  <a:pt x="2646210" y="1329689"/>
                  <a:pt x="2647163" y="1329689"/>
                </a:cubicBezTo>
                <a:cubicBezTo>
                  <a:pt x="2647163" y="1345882"/>
                  <a:pt x="2646210" y="1359217"/>
                  <a:pt x="2646210" y="1369694"/>
                </a:cubicBezTo>
                <a:cubicBezTo>
                  <a:pt x="2646210" y="1380172"/>
                  <a:pt x="2647163" y="1388744"/>
                  <a:pt x="2647163" y="1397317"/>
                </a:cubicBezTo>
                <a:cubicBezTo>
                  <a:pt x="2648115" y="1413509"/>
                  <a:pt x="2647163" y="1425892"/>
                  <a:pt x="2644305" y="1447799"/>
                </a:cubicBezTo>
                <a:cubicBezTo>
                  <a:pt x="2645258" y="1453514"/>
                  <a:pt x="2643353" y="1463039"/>
                  <a:pt x="2641448" y="1476374"/>
                </a:cubicBezTo>
                <a:cubicBezTo>
                  <a:pt x="2638590" y="1488757"/>
                  <a:pt x="2635733" y="1503997"/>
                  <a:pt x="2632875" y="1518284"/>
                </a:cubicBezTo>
                <a:cubicBezTo>
                  <a:pt x="2631923" y="1529714"/>
                  <a:pt x="2631923" y="1542097"/>
                  <a:pt x="2630018" y="1553527"/>
                </a:cubicBezTo>
                <a:cubicBezTo>
                  <a:pt x="2623350" y="1574482"/>
                  <a:pt x="2622398" y="1591627"/>
                  <a:pt x="2615730" y="1618297"/>
                </a:cubicBezTo>
                <a:cubicBezTo>
                  <a:pt x="2610968" y="1637347"/>
                  <a:pt x="2607158" y="1656397"/>
                  <a:pt x="2602395" y="1674494"/>
                </a:cubicBezTo>
                <a:cubicBezTo>
                  <a:pt x="2590965" y="1685924"/>
                  <a:pt x="2591918" y="1668779"/>
                  <a:pt x="2578583" y="1684972"/>
                </a:cubicBezTo>
                <a:cubicBezTo>
                  <a:pt x="2578583" y="1684019"/>
                  <a:pt x="2579535" y="1680209"/>
                  <a:pt x="2580488" y="1679257"/>
                </a:cubicBezTo>
                <a:cubicBezTo>
                  <a:pt x="2581440" y="1664017"/>
                  <a:pt x="2577630" y="1661160"/>
                  <a:pt x="2584298" y="1639252"/>
                </a:cubicBezTo>
                <a:cubicBezTo>
                  <a:pt x="2589060" y="1625917"/>
                  <a:pt x="2594775" y="1611630"/>
                  <a:pt x="2598585" y="1597342"/>
                </a:cubicBezTo>
                <a:lnTo>
                  <a:pt x="2610015" y="1590675"/>
                </a:lnTo>
                <a:lnTo>
                  <a:pt x="2610015" y="1590674"/>
                </a:lnTo>
                <a:cubicBezTo>
                  <a:pt x="2618588" y="1552574"/>
                  <a:pt x="2615730" y="1544002"/>
                  <a:pt x="2622398" y="1518284"/>
                </a:cubicBezTo>
                <a:cubicBezTo>
                  <a:pt x="2624303" y="1506854"/>
                  <a:pt x="2627160" y="1495424"/>
                  <a:pt x="2629065" y="1483994"/>
                </a:cubicBezTo>
                <a:cubicBezTo>
                  <a:pt x="2630970" y="1472564"/>
                  <a:pt x="2632875" y="1460182"/>
                  <a:pt x="2634780" y="1448752"/>
                </a:cubicBezTo>
                <a:cubicBezTo>
                  <a:pt x="2636685" y="1437322"/>
                  <a:pt x="2637638" y="1425892"/>
                  <a:pt x="2639543" y="1415414"/>
                </a:cubicBezTo>
                <a:cubicBezTo>
                  <a:pt x="2640495" y="1404937"/>
                  <a:pt x="2641448" y="1394459"/>
                  <a:pt x="2641448" y="1383982"/>
                </a:cubicBezTo>
                <a:cubicBezTo>
                  <a:pt x="2640495" y="1376362"/>
                  <a:pt x="2641448" y="1366837"/>
                  <a:pt x="2642400" y="1357312"/>
                </a:cubicBezTo>
                <a:cubicBezTo>
                  <a:pt x="2643353" y="1352549"/>
                  <a:pt x="2643353" y="1347787"/>
                  <a:pt x="2644305" y="1343024"/>
                </a:cubicBezTo>
                <a:cubicBezTo>
                  <a:pt x="2644305" y="1338262"/>
                  <a:pt x="2645258" y="1333499"/>
                  <a:pt x="2645258" y="1328737"/>
                </a:cubicBezTo>
                <a:close/>
                <a:moveTo>
                  <a:pt x="134151" y="887095"/>
                </a:moveTo>
                <a:lnTo>
                  <a:pt x="134625" y="887332"/>
                </a:lnTo>
                <a:lnTo>
                  <a:pt x="134670" y="887199"/>
                </a:lnTo>
                <a:close/>
                <a:moveTo>
                  <a:pt x="191618" y="750570"/>
                </a:moveTo>
                <a:cubicBezTo>
                  <a:pt x="176378" y="775335"/>
                  <a:pt x="173520" y="782955"/>
                  <a:pt x="170663" y="789622"/>
                </a:cubicBezTo>
                <a:cubicBezTo>
                  <a:pt x="164948" y="795337"/>
                  <a:pt x="160185" y="801052"/>
                  <a:pt x="153518" y="803910"/>
                </a:cubicBezTo>
                <a:lnTo>
                  <a:pt x="153477" y="804822"/>
                </a:lnTo>
                <a:lnTo>
                  <a:pt x="151819" y="841286"/>
                </a:lnTo>
                <a:lnTo>
                  <a:pt x="151867" y="841199"/>
                </a:lnTo>
                <a:lnTo>
                  <a:pt x="153518" y="804862"/>
                </a:lnTo>
                <a:cubicBezTo>
                  <a:pt x="159233" y="801052"/>
                  <a:pt x="164948" y="795337"/>
                  <a:pt x="170663" y="790574"/>
                </a:cubicBezTo>
                <a:cubicBezTo>
                  <a:pt x="173520" y="783907"/>
                  <a:pt x="177330" y="776287"/>
                  <a:pt x="191618" y="751522"/>
                </a:cubicBezTo>
                <a:lnTo>
                  <a:pt x="192332" y="751998"/>
                </a:lnTo>
                <a:lnTo>
                  <a:pt x="192689" y="751284"/>
                </a:lnTo>
                <a:close/>
                <a:moveTo>
                  <a:pt x="203047" y="667702"/>
                </a:moveTo>
                <a:cubicBezTo>
                  <a:pt x="199237" y="670560"/>
                  <a:pt x="194475" y="673417"/>
                  <a:pt x="189712" y="677227"/>
                </a:cubicBezTo>
                <a:cubicBezTo>
                  <a:pt x="183045" y="689610"/>
                  <a:pt x="178282" y="700087"/>
                  <a:pt x="169710" y="719137"/>
                </a:cubicBezTo>
                <a:lnTo>
                  <a:pt x="174286" y="722798"/>
                </a:lnTo>
                <a:lnTo>
                  <a:pt x="174435" y="722155"/>
                </a:lnTo>
                <a:lnTo>
                  <a:pt x="170663" y="719137"/>
                </a:lnTo>
                <a:cubicBezTo>
                  <a:pt x="179235" y="700087"/>
                  <a:pt x="183998" y="689609"/>
                  <a:pt x="190665" y="677227"/>
                </a:cubicBezTo>
                <a:lnTo>
                  <a:pt x="202473" y="668793"/>
                </a:lnTo>
                <a:close/>
                <a:moveTo>
                  <a:pt x="276390" y="613410"/>
                </a:moveTo>
                <a:lnTo>
                  <a:pt x="275187" y="614373"/>
                </a:lnTo>
                <a:lnTo>
                  <a:pt x="270080" y="634008"/>
                </a:lnTo>
                <a:cubicBezTo>
                  <a:pt x="268770" y="638413"/>
                  <a:pt x="267818" y="641033"/>
                  <a:pt x="266865" y="643890"/>
                </a:cubicBezTo>
                <a:cubicBezTo>
                  <a:pt x="230670" y="692467"/>
                  <a:pt x="209715" y="757237"/>
                  <a:pt x="179235" y="803910"/>
                </a:cubicBezTo>
                <a:cubicBezTo>
                  <a:pt x="175425" y="816292"/>
                  <a:pt x="171615" y="829627"/>
                  <a:pt x="166852" y="842962"/>
                </a:cubicBezTo>
                <a:cubicBezTo>
                  <a:pt x="162090" y="856297"/>
                  <a:pt x="159232" y="869632"/>
                  <a:pt x="155422" y="882967"/>
                </a:cubicBezTo>
                <a:cubicBezTo>
                  <a:pt x="145897" y="911542"/>
                  <a:pt x="131610" y="942022"/>
                  <a:pt x="130657" y="966787"/>
                </a:cubicBezTo>
                <a:cubicBezTo>
                  <a:pt x="124942" y="985837"/>
                  <a:pt x="119227" y="1004887"/>
                  <a:pt x="114465" y="1023937"/>
                </a:cubicBezTo>
                <a:cubicBezTo>
                  <a:pt x="111607" y="1038225"/>
                  <a:pt x="109702" y="1052512"/>
                  <a:pt x="106845" y="1066800"/>
                </a:cubicBezTo>
                <a:lnTo>
                  <a:pt x="103035" y="1088707"/>
                </a:lnTo>
                <a:cubicBezTo>
                  <a:pt x="102082" y="1096327"/>
                  <a:pt x="101130" y="1102995"/>
                  <a:pt x="100177" y="1110615"/>
                </a:cubicBezTo>
                <a:cubicBezTo>
                  <a:pt x="97320" y="1130617"/>
                  <a:pt x="93510" y="1149667"/>
                  <a:pt x="91605" y="1169670"/>
                </a:cubicBezTo>
                <a:cubicBezTo>
                  <a:pt x="90652" y="1182052"/>
                  <a:pt x="89700" y="1192530"/>
                  <a:pt x="88747" y="1205865"/>
                </a:cubicBezTo>
                <a:cubicBezTo>
                  <a:pt x="89700" y="1215390"/>
                  <a:pt x="91605" y="1224915"/>
                  <a:pt x="93510" y="1243965"/>
                </a:cubicBezTo>
                <a:lnTo>
                  <a:pt x="95742" y="1223205"/>
                </a:lnTo>
                <a:lnTo>
                  <a:pt x="95415" y="1216342"/>
                </a:lnTo>
                <a:cubicBezTo>
                  <a:pt x="96367" y="1203007"/>
                  <a:pt x="98272" y="1188719"/>
                  <a:pt x="99225" y="1176337"/>
                </a:cubicBezTo>
                <a:cubicBezTo>
                  <a:pt x="101130" y="1156334"/>
                  <a:pt x="104940" y="1137284"/>
                  <a:pt x="107797" y="1117282"/>
                </a:cubicBezTo>
                <a:lnTo>
                  <a:pt x="114596" y="1109123"/>
                </a:lnTo>
                <a:lnTo>
                  <a:pt x="124469" y="1043051"/>
                </a:lnTo>
                <a:lnTo>
                  <a:pt x="123990" y="1031557"/>
                </a:lnTo>
                <a:lnTo>
                  <a:pt x="133400" y="1004580"/>
                </a:lnTo>
                <a:lnTo>
                  <a:pt x="138999" y="981931"/>
                </a:lnTo>
                <a:lnTo>
                  <a:pt x="137325" y="985837"/>
                </a:lnTo>
                <a:cubicBezTo>
                  <a:pt x="135420" y="984885"/>
                  <a:pt x="133515" y="983932"/>
                  <a:pt x="131610" y="983932"/>
                </a:cubicBezTo>
                <a:cubicBezTo>
                  <a:pt x="126847" y="996315"/>
                  <a:pt x="122085" y="1010602"/>
                  <a:pt x="117322" y="1024890"/>
                </a:cubicBezTo>
                <a:cubicBezTo>
                  <a:pt x="117322" y="1031557"/>
                  <a:pt x="117322" y="1039177"/>
                  <a:pt x="118275" y="1047750"/>
                </a:cubicBezTo>
                <a:cubicBezTo>
                  <a:pt x="115417" y="1062990"/>
                  <a:pt x="113512" y="1076325"/>
                  <a:pt x="111607" y="1091565"/>
                </a:cubicBezTo>
                <a:cubicBezTo>
                  <a:pt x="111607" y="1093470"/>
                  <a:pt x="110655" y="1096327"/>
                  <a:pt x="110655" y="1099185"/>
                </a:cubicBezTo>
                <a:cubicBezTo>
                  <a:pt x="106845" y="1102995"/>
                  <a:pt x="104940" y="1106805"/>
                  <a:pt x="101130" y="1110615"/>
                </a:cubicBezTo>
                <a:cubicBezTo>
                  <a:pt x="102082" y="1102995"/>
                  <a:pt x="103035" y="1096327"/>
                  <a:pt x="103987" y="1088707"/>
                </a:cubicBezTo>
                <a:lnTo>
                  <a:pt x="107797" y="1066800"/>
                </a:lnTo>
                <a:cubicBezTo>
                  <a:pt x="110655" y="1052512"/>
                  <a:pt x="112560" y="1038225"/>
                  <a:pt x="115417" y="1023937"/>
                </a:cubicBezTo>
                <a:cubicBezTo>
                  <a:pt x="121132" y="1004887"/>
                  <a:pt x="126847" y="985837"/>
                  <a:pt x="131610" y="966787"/>
                </a:cubicBezTo>
                <a:cubicBezTo>
                  <a:pt x="132562" y="942022"/>
                  <a:pt x="146850" y="912495"/>
                  <a:pt x="156375" y="882967"/>
                </a:cubicBezTo>
                <a:cubicBezTo>
                  <a:pt x="160185" y="869632"/>
                  <a:pt x="163042" y="856297"/>
                  <a:pt x="167805" y="842962"/>
                </a:cubicBezTo>
                <a:cubicBezTo>
                  <a:pt x="171615" y="829627"/>
                  <a:pt x="176377" y="817245"/>
                  <a:pt x="180187" y="803910"/>
                </a:cubicBezTo>
                <a:cubicBezTo>
                  <a:pt x="210667" y="757237"/>
                  <a:pt x="230670" y="692467"/>
                  <a:pt x="267817" y="643890"/>
                </a:cubicBezTo>
                <a:cubicBezTo>
                  <a:pt x="269722" y="637222"/>
                  <a:pt x="271627" y="633412"/>
                  <a:pt x="276390" y="613410"/>
                </a:cubicBezTo>
                <a:close/>
                <a:moveTo>
                  <a:pt x="293536" y="518160"/>
                </a:moveTo>
                <a:lnTo>
                  <a:pt x="293535" y="518160"/>
                </a:lnTo>
                <a:lnTo>
                  <a:pt x="298297" y="521970"/>
                </a:lnTo>
                <a:lnTo>
                  <a:pt x="298297" y="521969"/>
                </a:lnTo>
                <a:close/>
                <a:moveTo>
                  <a:pt x="465169" y="382550"/>
                </a:moveTo>
                <a:lnTo>
                  <a:pt x="464986" y="382696"/>
                </a:lnTo>
                <a:lnTo>
                  <a:pt x="464430" y="383325"/>
                </a:lnTo>
                <a:lnTo>
                  <a:pt x="456651" y="391477"/>
                </a:lnTo>
                <a:lnTo>
                  <a:pt x="454684" y="394338"/>
                </a:lnTo>
                <a:lnTo>
                  <a:pt x="453399" y="395790"/>
                </a:lnTo>
                <a:cubicBezTo>
                  <a:pt x="451546" y="398815"/>
                  <a:pt x="450698" y="401003"/>
                  <a:pt x="447840" y="403860"/>
                </a:cubicBezTo>
                <a:cubicBezTo>
                  <a:pt x="428790" y="425767"/>
                  <a:pt x="408788" y="447675"/>
                  <a:pt x="389738" y="472440"/>
                </a:cubicBezTo>
                <a:cubicBezTo>
                  <a:pt x="384023" y="479107"/>
                  <a:pt x="378308" y="484822"/>
                  <a:pt x="373545" y="491490"/>
                </a:cubicBezTo>
                <a:cubicBezTo>
                  <a:pt x="367830" y="498157"/>
                  <a:pt x="363068" y="504825"/>
                  <a:pt x="357353" y="511492"/>
                </a:cubicBezTo>
                <a:lnTo>
                  <a:pt x="285752" y="590631"/>
                </a:lnTo>
                <a:lnTo>
                  <a:pt x="358305" y="510540"/>
                </a:lnTo>
                <a:cubicBezTo>
                  <a:pt x="364020" y="503872"/>
                  <a:pt x="368782" y="497205"/>
                  <a:pt x="374497" y="490537"/>
                </a:cubicBezTo>
                <a:cubicBezTo>
                  <a:pt x="380212" y="483870"/>
                  <a:pt x="385927" y="478155"/>
                  <a:pt x="390690" y="471487"/>
                </a:cubicBezTo>
                <a:cubicBezTo>
                  <a:pt x="409740" y="446722"/>
                  <a:pt x="429742" y="425767"/>
                  <a:pt x="448792" y="402907"/>
                </a:cubicBezTo>
                <a:lnTo>
                  <a:pt x="454684" y="394338"/>
                </a:lnTo>
                <a:lnTo>
                  <a:pt x="464430" y="383325"/>
                </a:lnTo>
                <a:close/>
                <a:moveTo>
                  <a:pt x="489348" y="316869"/>
                </a:moveTo>
                <a:cubicBezTo>
                  <a:pt x="487763" y="316669"/>
                  <a:pt x="484470" y="318176"/>
                  <a:pt x="481127" y="319733"/>
                </a:cubicBezTo>
                <a:lnTo>
                  <a:pt x="475013" y="322003"/>
                </a:lnTo>
                <a:lnTo>
                  <a:pt x="473558" y="323849"/>
                </a:lnTo>
                <a:cubicBezTo>
                  <a:pt x="469748" y="326707"/>
                  <a:pt x="465938" y="329564"/>
                  <a:pt x="463080" y="333374"/>
                </a:cubicBezTo>
                <a:cubicBezTo>
                  <a:pt x="453555" y="339089"/>
                  <a:pt x="445935" y="343852"/>
                  <a:pt x="436410" y="350519"/>
                </a:cubicBezTo>
                <a:lnTo>
                  <a:pt x="418313" y="370522"/>
                </a:lnTo>
                <a:lnTo>
                  <a:pt x="401168" y="390524"/>
                </a:lnTo>
                <a:cubicBezTo>
                  <a:pt x="397358" y="393382"/>
                  <a:pt x="394500" y="396239"/>
                  <a:pt x="389738" y="401002"/>
                </a:cubicBezTo>
                <a:lnTo>
                  <a:pt x="389350" y="400516"/>
                </a:lnTo>
                <a:lnTo>
                  <a:pt x="378546" y="413504"/>
                </a:lnTo>
                <a:cubicBezTo>
                  <a:pt x="374736" y="418862"/>
                  <a:pt x="369735" y="425768"/>
                  <a:pt x="360210" y="436245"/>
                </a:cubicBezTo>
                <a:lnTo>
                  <a:pt x="330683" y="468630"/>
                </a:lnTo>
                <a:lnTo>
                  <a:pt x="335445" y="474344"/>
                </a:lnTo>
                <a:lnTo>
                  <a:pt x="335536" y="474264"/>
                </a:lnTo>
                <a:lnTo>
                  <a:pt x="331635" y="469582"/>
                </a:lnTo>
                <a:cubicBezTo>
                  <a:pt x="341160" y="459105"/>
                  <a:pt x="352590" y="447675"/>
                  <a:pt x="361162" y="437197"/>
                </a:cubicBezTo>
                <a:cubicBezTo>
                  <a:pt x="380212" y="416242"/>
                  <a:pt x="381165" y="409575"/>
                  <a:pt x="390690" y="401002"/>
                </a:cubicBezTo>
                <a:cubicBezTo>
                  <a:pt x="395452" y="396240"/>
                  <a:pt x="399262" y="393382"/>
                  <a:pt x="402120" y="390525"/>
                </a:cubicBezTo>
                <a:lnTo>
                  <a:pt x="419265" y="370522"/>
                </a:lnTo>
                <a:lnTo>
                  <a:pt x="437362" y="350520"/>
                </a:lnTo>
                <a:cubicBezTo>
                  <a:pt x="446887" y="344805"/>
                  <a:pt x="454507" y="340042"/>
                  <a:pt x="464032" y="333375"/>
                </a:cubicBezTo>
                <a:cubicBezTo>
                  <a:pt x="467842" y="330517"/>
                  <a:pt x="471652" y="326707"/>
                  <a:pt x="474510" y="323850"/>
                </a:cubicBezTo>
                <a:cubicBezTo>
                  <a:pt x="476415" y="324326"/>
                  <a:pt x="481654" y="321469"/>
                  <a:pt x="485940" y="319564"/>
                </a:cubicBezTo>
                <a:lnTo>
                  <a:pt x="489548" y="318444"/>
                </a:lnTo>
                <a:close/>
                <a:moveTo>
                  <a:pt x="1868970" y="144780"/>
                </a:moveTo>
                <a:cubicBezTo>
                  <a:pt x="1890877" y="153352"/>
                  <a:pt x="1906117" y="160020"/>
                  <a:pt x="1917547" y="166687"/>
                </a:cubicBezTo>
                <a:cubicBezTo>
                  <a:pt x="1928977" y="172402"/>
                  <a:pt x="1935645" y="178117"/>
                  <a:pt x="1938502" y="183832"/>
                </a:cubicBezTo>
                <a:cubicBezTo>
                  <a:pt x="1920405" y="174307"/>
                  <a:pt x="1904212" y="167640"/>
                  <a:pt x="1891830" y="160972"/>
                </a:cubicBezTo>
                <a:cubicBezTo>
                  <a:pt x="1879447" y="154305"/>
                  <a:pt x="1871827" y="148590"/>
                  <a:pt x="1868970" y="144780"/>
                </a:cubicBezTo>
                <a:close/>
                <a:moveTo>
                  <a:pt x="1710855" y="75247"/>
                </a:moveTo>
                <a:cubicBezTo>
                  <a:pt x="1719427" y="75247"/>
                  <a:pt x="1733715" y="78104"/>
                  <a:pt x="1748955" y="83819"/>
                </a:cubicBezTo>
                <a:cubicBezTo>
                  <a:pt x="1765147" y="90487"/>
                  <a:pt x="1783245" y="100012"/>
                  <a:pt x="1802295" y="110489"/>
                </a:cubicBezTo>
                <a:cubicBezTo>
                  <a:pt x="1750860" y="94297"/>
                  <a:pt x="1716570" y="83819"/>
                  <a:pt x="1710855" y="75247"/>
                </a:cubicBezTo>
                <a:close/>
                <a:moveTo>
                  <a:pt x="1137451" y="68937"/>
                </a:moveTo>
                <a:cubicBezTo>
                  <a:pt x="1133641" y="68580"/>
                  <a:pt x="1127926" y="69056"/>
                  <a:pt x="1117448" y="71437"/>
                </a:cubicBezTo>
                <a:cubicBezTo>
                  <a:pt x="1104113" y="73342"/>
                  <a:pt x="1088873" y="75247"/>
                  <a:pt x="1074585" y="77152"/>
                </a:cubicBezTo>
                <a:cubicBezTo>
                  <a:pt x="1061250" y="80010"/>
                  <a:pt x="1046010" y="83820"/>
                  <a:pt x="1032675" y="86677"/>
                </a:cubicBezTo>
                <a:cubicBezTo>
                  <a:pt x="1026960" y="88582"/>
                  <a:pt x="1021245" y="90487"/>
                  <a:pt x="1014578" y="92392"/>
                </a:cubicBezTo>
                <a:cubicBezTo>
                  <a:pt x="1007910" y="94297"/>
                  <a:pt x="1001243" y="96202"/>
                  <a:pt x="993623" y="98107"/>
                </a:cubicBezTo>
                <a:lnTo>
                  <a:pt x="947769" y="107115"/>
                </a:lnTo>
                <a:lnTo>
                  <a:pt x="939330" y="110490"/>
                </a:lnTo>
                <a:cubicBezTo>
                  <a:pt x="920280" y="117157"/>
                  <a:pt x="900278" y="122872"/>
                  <a:pt x="881228" y="130492"/>
                </a:cubicBezTo>
                <a:cubicBezTo>
                  <a:pt x="862178" y="138112"/>
                  <a:pt x="843128" y="144780"/>
                  <a:pt x="824078" y="153352"/>
                </a:cubicBezTo>
                <a:cubicBezTo>
                  <a:pt x="809790" y="160020"/>
                  <a:pt x="796455" y="165735"/>
                  <a:pt x="784073" y="171450"/>
                </a:cubicBezTo>
                <a:cubicBezTo>
                  <a:pt x="775500" y="173355"/>
                  <a:pt x="765975" y="178117"/>
                  <a:pt x="757403" y="181927"/>
                </a:cubicBezTo>
                <a:cubicBezTo>
                  <a:pt x="734543" y="190500"/>
                  <a:pt x="713588" y="201930"/>
                  <a:pt x="691680" y="212407"/>
                </a:cubicBezTo>
                <a:cubicBezTo>
                  <a:pt x="681203" y="218122"/>
                  <a:pt x="670725" y="225742"/>
                  <a:pt x="660248" y="232410"/>
                </a:cubicBezTo>
                <a:cubicBezTo>
                  <a:pt x="649770" y="239077"/>
                  <a:pt x="639293" y="245745"/>
                  <a:pt x="629768" y="252412"/>
                </a:cubicBezTo>
                <a:cubicBezTo>
                  <a:pt x="618338" y="263842"/>
                  <a:pt x="597383" y="280035"/>
                  <a:pt x="581190" y="288607"/>
                </a:cubicBezTo>
                <a:cubicBezTo>
                  <a:pt x="565950" y="300037"/>
                  <a:pt x="550710" y="312420"/>
                  <a:pt x="535470" y="324802"/>
                </a:cubicBezTo>
                <a:lnTo>
                  <a:pt x="491713" y="362974"/>
                </a:lnTo>
                <a:lnTo>
                  <a:pt x="495465" y="367665"/>
                </a:lnTo>
                <a:cubicBezTo>
                  <a:pt x="497370" y="366713"/>
                  <a:pt x="500764" y="364272"/>
                  <a:pt x="504752" y="361295"/>
                </a:cubicBezTo>
                <a:lnTo>
                  <a:pt x="512657" y="355403"/>
                </a:lnTo>
                <a:lnTo>
                  <a:pt x="541185" y="330517"/>
                </a:lnTo>
                <a:cubicBezTo>
                  <a:pt x="556425" y="318134"/>
                  <a:pt x="571665" y="306704"/>
                  <a:pt x="586905" y="294322"/>
                </a:cubicBezTo>
                <a:cubicBezTo>
                  <a:pt x="603097" y="285749"/>
                  <a:pt x="623100" y="269557"/>
                  <a:pt x="635482" y="258127"/>
                </a:cubicBezTo>
                <a:cubicBezTo>
                  <a:pt x="645960" y="251459"/>
                  <a:pt x="655485" y="244792"/>
                  <a:pt x="665962" y="238124"/>
                </a:cubicBezTo>
                <a:cubicBezTo>
                  <a:pt x="676440" y="231457"/>
                  <a:pt x="685965" y="224789"/>
                  <a:pt x="697395" y="218122"/>
                </a:cubicBezTo>
                <a:cubicBezTo>
                  <a:pt x="719302" y="207644"/>
                  <a:pt x="741210" y="196214"/>
                  <a:pt x="763117" y="187642"/>
                </a:cubicBezTo>
                <a:cubicBezTo>
                  <a:pt x="771690" y="183832"/>
                  <a:pt x="781215" y="179069"/>
                  <a:pt x="788835" y="174307"/>
                </a:cubicBezTo>
                <a:cubicBezTo>
                  <a:pt x="801217" y="168592"/>
                  <a:pt x="815505" y="162877"/>
                  <a:pt x="828840" y="156209"/>
                </a:cubicBezTo>
                <a:cubicBezTo>
                  <a:pt x="847890" y="147637"/>
                  <a:pt x="866940" y="140969"/>
                  <a:pt x="885990" y="133349"/>
                </a:cubicBezTo>
                <a:cubicBezTo>
                  <a:pt x="905040" y="125729"/>
                  <a:pt x="925042" y="120014"/>
                  <a:pt x="944092" y="113347"/>
                </a:cubicBezTo>
                <a:lnTo>
                  <a:pt x="968499" y="108553"/>
                </a:lnTo>
                <a:lnTo>
                  <a:pt x="980289" y="104524"/>
                </a:lnTo>
                <a:lnTo>
                  <a:pt x="1140765" y="69904"/>
                </a:lnTo>
                <a:close/>
                <a:moveTo>
                  <a:pt x="1478088" y="48458"/>
                </a:moveTo>
                <a:cubicBezTo>
                  <a:pt x="1484636" y="48815"/>
                  <a:pt x="1491780" y="49530"/>
                  <a:pt x="1498447" y="50482"/>
                </a:cubicBezTo>
                <a:cubicBezTo>
                  <a:pt x="1511782" y="52387"/>
                  <a:pt x="1523212" y="56197"/>
                  <a:pt x="1526070" y="60007"/>
                </a:cubicBezTo>
                <a:cubicBezTo>
                  <a:pt x="1520355" y="59055"/>
                  <a:pt x="1514640" y="58102"/>
                  <a:pt x="1505115" y="57150"/>
                </a:cubicBezTo>
                <a:cubicBezTo>
                  <a:pt x="1495590" y="56197"/>
                  <a:pt x="1482255" y="53340"/>
                  <a:pt x="1461300" y="48577"/>
                </a:cubicBezTo>
                <a:cubicBezTo>
                  <a:pt x="1465586" y="48101"/>
                  <a:pt x="1471539" y="48101"/>
                  <a:pt x="1478088" y="48458"/>
                </a:cubicBezTo>
                <a:close/>
                <a:moveTo>
                  <a:pt x="1588935" y="40957"/>
                </a:moveTo>
                <a:cubicBezTo>
                  <a:pt x="1602270" y="41909"/>
                  <a:pt x="1614652" y="42862"/>
                  <a:pt x="1627987" y="43814"/>
                </a:cubicBezTo>
                <a:cubicBezTo>
                  <a:pt x="1644180" y="48577"/>
                  <a:pt x="1659420" y="56197"/>
                  <a:pt x="1675612" y="62864"/>
                </a:cubicBezTo>
                <a:cubicBezTo>
                  <a:pt x="1652752" y="60007"/>
                  <a:pt x="1631797" y="55244"/>
                  <a:pt x="1616557" y="52387"/>
                </a:cubicBezTo>
                <a:cubicBezTo>
                  <a:pt x="1601317" y="48577"/>
                  <a:pt x="1590840" y="44767"/>
                  <a:pt x="1588935" y="40957"/>
                </a:cubicBezTo>
                <a:close/>
                <a:moveTo>
                  <a:pt x="1270324" y="40719"/>
                </a:moveTo>
                <a:cubicBezTo>
                  <a:pt x="1233653" y="40957"/>
                  <a:pt x="1196981" y="42862"/>
                  <a:pt x="1160310" y="46672"/>
                </a:cubicBezTo>
                <a:cubicBezTo>
                  <a:pt x="1135545" y="47624"/>
                  <a:pt x="1109827" y="52387"/>
                  <a:pt x="1084110" y="57149"/>
                </a:cubicBezTo>
                <a:cubicBezTo>
                  <a:pt x="1071727" y="59054"/>
                  <a:pt x="1059345" y="62864"/>
                  <a:pt x="1047915" y="66674"/>
                </a:cubicBezTo>
                <a:cubicBezTo>
                  <a:pt x="1036485" y="70484"/>
                  <a:pt x="1026007" y="74294"/>
                  <a:pt x="1016482" y="78104"/>
                </a:cubicBezTo>
                <a:cubicBezTo>
                  <a:pt x="1001242" y="80009"/>
                  <a:pt x="987907" y="81914"/>
                  <a:pt x="972667" y="83819"/>
                </a:cubicBezTo>
                <a:cubicBezTo>
                  <a:pt x="914565" y="101917"/>
                  <a:pt x="859320" y="123824"/>
                  <a:pt x="806932" y="147637"/>
                </a:cubicBezTo>
                <a:cubicBezTo>
                  <a:pt x="786930" y="155257"/>
                  <a:pt x="765975" y="165734"/>
                  <a:pt x="746925" y="174307"/>
                </a:cubicBezTo>
                <a:cubicBezTo>
                  <a:pt x="741210" y="176212"/>
                  <a:pt x="734542" y="179069"/>
                  <a:pt x="728827" y="180974"/>
                </a:cubicBezTo>
                <a:cubicBezTo>
                  <a:pt x="723112" y="183832"/>
                  <a:pt x="717397" y="186689"/>
                  <a:pt x="712635" y="189547"/>
                </a:cubicBezTo>
                <a:cubicBezTo>
                  <a:pt x="702157" y="195262"/>
                  <a:pt x="691680" y="200977"/>
                  <a:pt x="682155" y="205739"/>
                </a:cubicBezTo>
                <a:cubicBezTo>
                  <a:pt x="663105" y="216217"/>
                  <a:pt x="647865" y="225742"/>
                  <a:pt x="634530" y="230504"/>
                </a:cubicBezTo>
                <a:cubicBezTo>
                  <a:pt x="619290" y="239077"/>
                  <a:pt x="610717" y="248602"/>
                  <a:pt x="598335" y="259079"/>
                </a:cubicBezTo>
                <a:cubicBezTo>
                  <a:pt x="555472" y="283844"/>
                  <a:pt x="517372" y="318134"/>
                  <a:pt x="493560" y="340994"/>
                </a:cubicBezTo>
                <a:lnTo>
                  <a:pt x="471664" y="360034"/>
                </a:lnTo>
                <a:lnTo>
                  <a:pt x="450243" y="379593"/>
                </a:lnTo>
                <a:lnTo>
                  <a:pt x="450697" y="380047"/>
                </a:lnTo>
                <a:cubicBezTo>
                  <a:pt x="388785" y="439102"/>
                  <a:pt x="334492" y="503872"/>
                  <a:pt x="285915" y="573404"/>
                </a:cubicBezTo>
                <a:cubicBezTo>
                  <a:pt x="271627" y="593407"/>
                  <a:pt x="260197" y="607694"/>
                  <a:pt x="252577" y="619124"/>
                </a:cubicBezTo>
                <a:cubicBezTo>
                  <a:pt x="244957" y="630554"/>
                  <a:pt x="240195" y="639127"/>
                  <a:pt x="237337" y="646747"/>
                </a:cubicBezTo>
                <a:cubicBezTo>
                  <a:pt x="232575" y="655319"/>
                  <a:pt x="226860" y="663892"/>
                  <a:pt x="222097" y="672464"/>
                </a:cubicBezTo>
                <a:cubicBezTo>
                  <a:pt x="212572" y="690562"/>
                  <a:pt x="203047" y="708659"/>
                  <a:pt x="193522" y="725804"/>
                </a:cubicBezTo>
                <a:lnTo>
                  <a:pt x="162439" y="774785"/>
                </a:lnTo>
                <a:lnTo>
                  <a:pt x="162090" y="776287"/>
                </a:lnTo>
                <a:cubicBezTo>
                  <a:pt x="158280" y="784860"/>
                  <a:pt x="155422" y="795337"/>
                  <a:pt x="151612" y="804862"/>
                </a:cubicBezTo>
                <a:cubicBezTo>
                  <a:pt x="148755" y="810577"/>
                  <a:pt x="146850" y="814387"/>
                  <a:pt x="143992" y="818197"/>
                </a:cubicBezTo>
                <a:lnTo>
                  <a:pt x="142087" y="820102"/>
                </a:lnTo>
                <a:lnTo>
                  <a:pt x="133634" y="848201"/>
                </a:lnTo>
                <a:cubicBezTo>
                  <a:pt x="132087" y="855345"/>
                  <a:pt x="131610" y="860584"/>
                  <a:pt x="131610" y="864870"/>
                </a:cubicBezTo>
                <a:cubicBezTo>
                  <a:pt x="131610" y="873442"/>
                  <a:pt x="132562" y="879157"/>
                  <a:pt x="129705" y="888682"/>
                </a:cubicBezTo>
                <a:cubicBezTo>
                  <a:pt x="124942" y="902017"/>
                  <a:pt x="121132" y="914400"/>
                  <a:pt x="116370" y="927735"/>
                </a:cubicBezTo>
                <a:cubicBezTo>
                  <a:pt x="112560" y="941070"/>
                  <a:pt x="107797" y="953452"/>
                  <a:pt x="103987" y="966787"/>
                </a:cubicBezTo>
                <a:cubicBezTo>
                  <a:pt x="99225" y="986790"/>
                  <a:pt x="95415" y="1004887"/>
                  <a:pt x="90652" y="1023937"/>
                </a:cubicBezTo>
                <a:cubicBezTo>
                  <a:pt x="87795" y="1042035"/>
                  <a:pt x="85890" y="1059180"/>
                  <a:pt x="83032" y="1076325"/>
                </a:cubicBezTo>
                <a:cubicBezTo>
                  <a:pt x="80175" y="1093470"/>
                  <a:pt x="79222" y="1111567"/>
                  <a:pt x="78270" y="1128712"/>
                </a:cubicBezTo>
                <a:cubicBezTo>
                  <a:pt x="81127" y="1115377"/>
                  <a:pt x="83032" y="1102995"/>
                  <a:pt x="84937" y="1092517"/>
                </a:cubicBezTo>
                <a:lnTo>
                  <a:pt x="85555" y="1089530"/>
                </a:lnTo>
                <a:lnTo>
                  <a:pt x="86842" y="1075372"/>
                </a:lnTo>
                <a:cubicBezTo>
                  <a:pt x="89700" y="1058227"/>
                  <a:pt x="91605" y="1040130"/>
                  <a:pt x="94462" y="1022985"/>
                </a:cubicBezTo>
                <a:lnTo>
                  <a:pt x="96848" y="1023781"/>
                </a:lnTo>
                <a:lnTo>
                  <a:pt x="97055" y="1022896"/>
                </a:lnTo>
                <a:lnTo>
                  <a:pt x="94463" y="1022032"/>
                </a:lnTo>
                <a:cubicBezTo>
                  <a:pt x="99225" y="1002029"/>
                  <a:pt x="103035" y="983932"/>
                  <a:pt x="107798" y="964882"/>
                </a:cubicBezTo>
                <a:cubicBezTo>
                  <a:pt x="111608" y="951547"/>
                  <a:pt x="115418" y="938212"/>
                  <a:pt x="120180" y="925829"/>
                </a:cubicBezTo>
                <a:lnTo>
                  <a:pt x="133454" y="886956"/>
                </a:lnTo>
                <a:lnTo>
                  <a:pt x="132563" y="886777"/>
                </a:lnTo>
                <a:cubicBezTo>
                  <a:pt x="135420" y="877252"/>
                  <a:pt x="134468" y="871537"/>
                  <a:pt x="134468" y="862965"/>
                </a:cubicBezTo>
                <a:cubicBezTo>
                  <a:pt x="134468" y="854392"/>
                  <a:pt x="135420" y="842010"/>
                  <a:pt x="144945" y="818197"/>
                </a:cubicBezTo>
                <a:cubicBezTo>
                  <a:pt x="146850" y="814387"/>
                  <a:pt x="148755" y="809625"/>
                  <a:pt x="152565" y="804862"/>
                </a:cubicBezTo>
                <a:lnTo>
                  <a:pt x="152821" y="804166"/>
                </a:lnTo>
                <a:lnTo>
                  <a:pt x="163043" y="776287"/>
                </a:lnTo>
                <a:cubicBezTo>
                  <a:pt x="173520" y="759142"/>
                  <a:pt x="183045" y="742950"/>
                  <a:pt x="194475" y="726757"/>
                </a:cubicBezTo>
                <a:cubicBezTo>
                  <a:pt x="204000" y="708660"/>
                  <a:pt x="212573" y="690562"/>
                  <a:pt x="223050" y="673417"/>
                </a:cubicBezTo>
                <a:cubicBezTo>
                  <a:pt x="227813" y="665797"/>
                  <a:pt x="233528" y="656272"/>
                  <a:pt x="238290" y="647700"/>
                </a:cubicBezTo>
                <a:cubicBezTo>
                  <a:pt x="241148" y="640080"/>
                  <a:pt x="245910" y="631507"/>
                  <a:pt x="253530" y="620077"/>
                </a:cubicBezTo>
                <a:cubicBezTo>
                  <a:pt x="261150" y="608647"/>
                  <a:pt x="272580" y="594360"/>
                  <a:pt x="286868" y="574357"/>
                </a:cubicBezTo>
                <a:cubicBezTo>
                  <a:pt x="335445" y="503872"/>
                  <a:pt x="389738" y="440055"/>
                  <a:pt x="451650" y="381000"/>
                </a:cubicBezTo>
                <a:cubicBezTo>
                  <a:pt x="466890" y="367665"/>
                  <a:pt x="479273" y="354330"/>
                  <a:pt x="495465" y="340995"/>
                </a:cubicBezTo>
                <a:cubicBezTo>
                  <a:pt x="519278" y="318135"/>
                  <a:pt x="557378" y="283845"/>
                  <a:pt x="600240" y="259080"/>
                </a:cubicBezTo>
                <a:cubicBezTo>
                  <a:pt x="612623" y="249555"/>
                  <a:pt x="621195" y="239077"/>
                  <a:pt x="636435" y="230505"/>
                </a:cubicBezTo>
                <a:cubicBezTo>
                  <a:pt x="649770" y="225742"/>
                  <a:pt x="665010" y="216217"/>
                  <a:pt x="684060" y="205740"/>
                </a:cubicBezTo>
                <a:cubicBezTo>
                  <a:pt x="693585" y="200977"/>
                  <a:pt x="704063" y="195262"/>
                  <a:pt x="714540" y="189547"/>
                </a:cubicBezTo>
                <a:cubicBezTo>
                  <a:pt x="720255" y="186690"/>
                  <a:pt x="725018" y="183832"/>
                  <a:pt x="730733" y="180975"/>
                </a:cubicBezTo>
                <a:cubicBezTo>
                  <a:pt x="736448" y="178117"/>
                  <a:pt x="742163" y="176212"/>
                  <a:pt x="748830" y="174307"/>
                </a:cubicBezTo>
                <a:cubicBezTo>
                  <a:pt x="767880" y="164782"/>
                  <a:pt x="788835" y="155257"/>
                  <a:pt x="808838" y="147637"/>
                </a:cubicBezTo>
                <a:cubicBezTo>
                  <a:pt x="860273" y="123825"/>
                  <a:pt x="916470" y="101917"/>
                  <a:pt x="974573" y="83820"/>
                </a:cubicBezTo>
                <a:cubicBezTo>
                  <a:pt x="989813" y="81915"/>
                  <a:pt x="1003148" y="80010"/>
                  <a:pt x="1018388" y="78105"/>
                </a:cubicBezTo>
                <a:cubicBezTo>
                  <a:pt x="1027913" y="74295"/>
                  <a:pt x="1038390" y="70485"/>
                  <a:pt x="1049820" y="66675"/>
                </a:cubicBezTo>
                <a:cubicBezTo>
                  <a:pt x="1061250" y="62865"/>
                  <a:pt x="1073633" y="59055"/>
                  <a:pt x="1086015" y="57150"/>
                </a:cubicBezTo>
                <a:cubicBezTo>
                  <a:pt x="1111733" y="52387"/>
                  <a:pt x="1138403" y="47625"/>
                  <a:pt x="1162215" y="46672"/>
                </a:cubicBezTo>
                <a:cubicBezTo>
                  <a:pt x="1198887" y="43338"/>
                  <a:pt x="1235558" y="41433"/>
                  <a:pt x="1272229" y="41076"/>
                </a:cubicBezTo>
                <a:lnTo>
                  <a:pt x="1360655" y="44043"/>
                </a:lnTo>
                <a:close/>
                <a:moveTo>
                  <a:pt x="1404150" y="0"/>
                </a:moveTo>
                <a:cubicBezTo>
                  <a:pt x="1418437" y="952"/>
                  <a:pt x="1434630" y="1905"/>
                  <a:pt x="1448917" y="2857"/>
                </a:cubicBezTo>
                <a:cubicBezTo>
                  <a:pt x="1465110" y="3810"/>
                  <a:pt x="1480350" y="5715"/>
                  <a:pt x="1494637" y="7620"/>
                </a:cubicBezTo>
                <a:cubicBezTo>
                  <a:pt x="1509877" y="8572"/>
                  <a:pt x="1518450" y="11430"/>
                  <a:pt x="1525117" y="15240"/>
                </a:cubicBezTo>
                <a:cubicBezTo>
                  <a:pt x="1531785" y="19050"/>
                  <a:pt x="1536547" y="22860"/>
                  <a:pt x="1545120" y="24765"/>
                </a:cubicBezTo>
                <a:cubicBezTo>
                  <a:pt x="1558455" y="24765"/>
                  <a:pt x="1552740" y="17145"/>
                  <a:pt x="1569885" y="20002"/>
                </a:cubicBezTo>
                <a:cubicBezTo>
                  <a:pt x="1582267" y="21907"/>
                  <a:pt x="1594650" y="25717"/>
                  <a:pt x="1607032" y="28575"/>
                </a:cubicBezTo>
                <a:cubicBezTo>
                  <a:pt x="1614652" y="30480"/>
                  <a:pt x="1622272" y="33337"/>
                  <a:pt x="1629892" y="35242"/>
                </a:cubicBezTo>
                <a:cubicBezTo>
                  <a:pt x="1629892" y="35242"/>
                  <a:pt x="1629892" y="36195"/>
                  <a:pt x="1628940" y="36195"/>
                </a:cubicBezTo>
                <a:cubicBezTo>
                  <a:pt x="1629892" y="39052"/>
                  <a:pt x="1628940" y="40957"/>
                  <a:pt x="1627987" y="42862"/>
                </a:cubicBezTo>
                <a:cubicBezTo>
                  <a:pt x="1614652" y="41910"/>
                  <a:pt x="1602270" y="40957"/>
                  <a:pt x="1588935" y="40005"/>
                </a:cubicBezTo>
                <a:cubicBezTo>
                  <a:pt x="1584172" y="39052"/>
                  <a:pt x="1580362" y="38100"/>
                  <a:pt x="1575600" y="36195"/>
                </a:cubicBezTo>
                <a:cubicBezTo>
                  <a:pt x="1570837" y="35242"/>
                  <a:pt x="1567027" y="34290"/>
                  <a:pt x="1562265" y="33337"/>
                </a:cubicBezTo>
                <a:cubicBezTo>
                  <a:pt x="1553692" y="31432"/>
                  <a:pt x="1545120" y="29527"/>
                  <a:pt x="1536547" y="27622"/>
                </a:cubicBezTo>
                <a:cubicBezTo>
                  <a:pt x="1527975" y="25717"/>
                  <a:pt x="1519402" y="23812"/>
                  <a:pt x="1510830" y="21907"/>
                </a:cubicBezTo>
                <a:cubicBezTo>
                  <a:pt x="1502257" y="20955"/>
                  <a:pt x="1493685" y="19050"/>
                  <a:pt x="1484160" y="18097"/>
                </a:cubicBezTo>
                <a:lnTo>
                  <a:pt x="1454633" y="18097"/>
                </a:lnTo>
                <a:cubicBezTo>
                  <a:pt x="1446060" y="18097"/>
                  <a:pt x="1437488" y="18097"/>
                  <a:pt x="1430820" y="18097"/>
                </a:cubicBezTo>
                <a:cubicBezTo>
                  <a:pt x="1416533" y="18097"/>
                  <a:pt x="1405103" y="18097"/>
                  <a:pt x="1393673" y="18097"/>
                </a:cubicBezTo>
                <a:lnTo>
                  <a:pt x="1391928" y="17540"/>
                </a:lnTo>
                <a:lnTo>
                  <a:pt x="1375575" y="25717"/>
                </a:lnTo>
                <a:cubicBezTo>
                  <a:pt x="1367002" y="28574"/>
                  <a:pt x="1391767" y="30479"/>
                  <a:pt x="1381290" y="35242"/>
                </a:cubicBezTo>
                <a:cubicBezTo>
                  <a:pt x="1401292" y="39052"/>
                  <a:pt x="1421295" y="42862"/>
                  <a:pt x="1438440" y="46672"/>
                </a:cubicBezTo>
                <a:lnTo>
                  <a:pt x="1413008" y="47116"/>
                </a:lnTo>
                <a:lnTo>
                  <a:pt x="1413437" y="47149"/>
                </a:lnTo>
                <a:cubicBezTo>
                  <a:pt x="1423677" y="47863"/>
                  <a:pt x="1433202" y="48101"/>
                  <a:pt x="1440345" y="46672"/>
                </a:cubicBezTo>
                <a:cubicBezTo>
                  <a:pt x="1447965" y="47625"/>
                  <a:pt x="1455585" y="48577"/>
                  <a:pt x="1463205" y="49530"/>
                </a:cubicBezTo>
                <a:cubicBezTo>
                  <a:pt x="1484160" y="54292"/>
                  <a:pt x="1497495" y="56197"/>
                  <a:pt x="1507020" y="58102"/>
                </a:cubicBezTo>
                <a:cubicBezTo>
                  <a:pt x="1516545" y="60007"/>
                  <a:pt x="1522260" y="60007"/>
                  <a:pt x="1527975" y="60960"/>
                </a:cubicBezTo>
                <a:cubicBezTo>
                  <a:pt x="1539405" y="63817"/>
                  <a:pt x="1551788" y="66675"/>
                  <a:pt x="1563218" y="68580"/>
                </a:cubicBezTo>
                <a:cubicBezTo>
                  <a:pt x="1575600" y="70485"/>
                  <a:pt x="1587030" y="74295"/>
                  <a:pt x="1599413" y="76200"/>
                </a:cubicBezTo>
                <a:cubicBezTo>
                  <a:pt x="1610843" y="79057"/>
                  <a:pt x="1623225" y="81915"/>
                  <a:pt x="1634655" y="84772"/>
                </a:cubicBezTo>
                <a:lnTo>
                  <a:pt x="1669898" y="95250"/>
                </a:lnTo>
                <a:lnTo>
                  <a:pt x="1687043" y="100012"/>
                </a:lnTo>
                <a:lnTo>
                  <a:pt x="1704188" y="105727"/>
                </a:lnTo>
                <a:lnTo>
                  <a:pt x="1704409" y="105929"/>
                </a:lnTo>
                <a:lnTo>
                  <a:pt x="1716704" y="108049"/>
                </a:lnTo>
                <a:cubicBezTo>
                  <a:pt x="1727330" y="110549"/>
                  <a:pt x="1739921" y="114716"/>
                  <a:pt x="1746499" y="119121"/>
                </a:cubicBezTo>
                <a:lnTo>
                  <a:pt x="1750661" y="125427"/>
                </a:lnTo>
                <a:lnTo>
                  <a:pt x="1751813" y="125730"/>
                </a:lnTo>
                <a:cubicBezTo>
                  <a:pt x="1760385" y="129540"/>
                  <a:pt x="1769910" y="133350"/>
                  <a:pt x="1778483" y="136207"/>
                </a:cubicBezTo>
                <a:cubicBezTo>
                  <a:pt x="1786103" y="139065"/>
                  <a:pt x="1793723" y="141922"/>
                  <a:pt x="1801343" y="145732"/>
                </a:cubicBezTo>
                <a:cubicBezTo>
                  <a:pt x="1808963" y="149542"/>
                  <a:pt x="1816583" y="152400"/>
                  <a:pt x="1824203" y="156210"/>
                </a:cubicBezTo>
                <a:cubicBezTo>
                  <a:pt x="1828013" y="159067"/>
                  <a:pt x="1833728" y="161925"/>
                  <a:pt x="1841348" y="165735"/>
                </a:cubicBezTo>
                <a:cubicBezTo>
                  <a:pt x="1845158" y="167640"/>
                  <a:pt x="1848968" y="169545"/>
                  <a:pt x="1852778" y="171450"/>
                </a:cubicBezTo>
                <a:cubicBezTo>
                  <a:pt x="1856588" y="173355"/>
                  <a:pt x="1861350" y="175260"/>
                  <a:pt x="1865160" y="178117"/>
                </a:cubicBezTo>
                <a:cubicBezTo>
                  <a:pt x="1882305" y="186690"/>
                  <a:pt x="1899450" y="195262"/>
                  <a:pt x="1907070" y="201930"/>
                </a:cubicBezTo>
                <a:cubicBezTo>
                  <a:pt x="1924215" y="213360"/>
                  <a:pt x="1942313" y="223837"/>
                  <a:pt x="1960410" y="236220"/>
                </a:cubicBezTo>
                <a:cubicBezTo>
                  <a:pt x="1968983" y="241935"/>
                  <a:pt x="1978508" y="248602"/>
                  <a:pt x="1988033" y="255270"/>
                </a:cubicBezTo>
                <a:lnTo>
                  <a:pt x="1988833" y="255841"/>
                </a:lnTo>
                <a:lnTo>
                  <a:pt x="2002949" y="264417"/>
                </a:lnTo>
                <a:cubicBezTo>
                  <a:pt x="2327259" y="483516"/>
                  <a:pt x="2540483" y="854556"/>
                  <a:pt x="2540483" y="1275397"/>
                </a:cubicBezTo>
                <a:lnTo>
                  <a:pt x="2540081" y="1283368"/>
                </a:lnTo>
                <a:lnTo>
                  <a:pt x="2550960" y="1284922"/>
                </a:lnTo>
                <a:cubicBezTo>
                  <a:pt x="2554770" y="1287779"/>
                  <a:pt x="2557627" y="1289684"/>
                  <a:pt x="2561437" y="1292542"/>
                </a:cubicBezTo>
                <a:cubicBezTo>
                  <a:pt x="2562390" y="1303019"/>
                  <a:pt x="2564295" y="1305877"/>
                  <a:pt x="2566200" y="1318259"/>
                </a:cubicBezTo>
                <a:cubicBezTo>
                  <a:pt x="2571915" y="1329689"/>
                  <a:pt x="2578582" y="1339214"/>
                  <a:pt x="2584297" y="1348739"/>
                </a:cubicBezTo>
                <a:lnTo>
                  <a:pt x="2591918" y="1349432"/>
                </a:lnTo>
                <a:lnTo>
                  <a:pt x="2591918" y="1342072"/>
                </a:lnTo>
                <a:lnTo>
                  <a:pt x="2599661" y="1320563"/>
                </a:lnTo>
                <a:lnTo>
                  <a:pt x="2599537" y="1316355"/>
                </a:lnTo>
                <a:cubicBezTo>
                  <a:pt x="2602395" y="1287780"/>
                  <a:pt x="2604300" y="1288732"/>
                  <a:pt x="2607157" y="1290637"/>
                </a:cubicBezTo>
                <a:cubicBezTo>
                  <a:pt x="2610967" y="1289685"/>
                  <a:pt x="2614777" y="1289685"/>
                  <a:pt x="2617635" y="1290637"/>
                </a:cubicBezTo>
                <a:cubicBezTo>
                  <a:pt x="2623350" y="1286827"/>
                  <a:pt x="2628112" y="1282065"/>
                  <a:pt x="2633827" y="1280160"/>
                </a:cubicBezTo>
                <a:cubicBezTo>
                  <a:pt x="2634780" y="1294447"/>
                  <a:pt x="2634780" y="1306830"/>
                  <a:pt x="2635732" y="1322070"/>
                </a:cubicBezTo>
                <a:cubicBezTo>
                  <a:pt x="2633827" y="1328737"/>
                  <a:pt x="2632875" y="1335405"/>
                  <a:pt x="2630970" y="1342072"/>
                </a:cubicBezTo>
                <a:cubicBezTo>
                  <a:pt x="2629065" y="1348740"/>
                  <a:pt x="2627160" y="1355407"/>
                  <a:pt x="2625255" y="1361122"/>
                </a:cubicBezTo>
                <a:cubicBezTo>
                  <a:pt x="2624302" y="1371600"/>
                  <a:pt x="2623350" y="1382077"/>
                  <a:pt x="2622397" y="1392555"/>
                </a:cubicBezTo>
                <a:lnTo>
                  <a:pt x="2621445" y="1408747"/>
                </a:lnTo>
                <a:cubicBezTo>
                  <a:pt x="2620492" y="1414462"/>
                  <a:pt x="2620492" y="1419225"/>
                  <a:pt x="2619540" y="1424940"/>
                </a:cubicBezTo>
                <a:lnTo>
                  <a:pt x="2615479" y="1427648"/>
                </a:lnTo>
                <a:lnTo>
                  <a:pt x="2615730" y="1428749"/>
                </a:lnTo>
                <a:lnTo>
                  <a:pt x="2619621" y="1426155"/>
                </a:lnTo>
                <a:lnTo>
                  <a:pt x="2621445" y="1410652"/>
                </a:lnTo>
                <a:lnTo>
                  <a:pt x="2622397" y="1394460"/>
                </a:lnTo>
                <a:cubicBezTo>
                  <a:pt x="2623350" y="1383982"/>
                  <a:pt x="2624302" y="1373505"/>
                  <a:pt x="2625255" y="1363027"/>
                </a:cubicBezTo>
                <a:cubicBezTo>
                  <a:pt x="2627160" y="1357312"/>
                  <a:pt x="2629065" y="1350645"/>
                  <a:pt x="2630970" y="1343977"/>
                </a:cubicBezTo>
                <a:cubicBezTo>
                  <a:pt x="2632875" y="1337310"/>
                  <a:pt x="2634780" y="1330642"/>
                  <a:pt x="2635732" y="1323975"/>
                </a:cubicBezTo>
                <a:cubicBezTo>
                  <a:pt x="2638590" y="1325880"/>
                  <a:pt x="2640495" y="1327785"/>
                  <a:pt x="2643352" y="1329690"/>
                </a:cubicBezTo>
                <a:cubicBezTo>
                  <a:pt x="2643352" y="1334452"/>
                  <a:pt x="2643352" y="1339215"/>
                  <a:pt x="2642400" y="1343977"/>
                </a:cubicBezTo>
                <a:cubicBezTo>
                  <a:pt x="2641447" y="1348740"/>
                  <a:pt x="2641447" y="1353502"/>
                  <a:pt x="2640495" y="1358265"/>
                </a:cubicBezTo>
                <a:cubicBezTo>
                  <a:pt x="2639542" y="1367790"/>
                  <a:pt x="2638590" y="1376362"/>
                  <a:pt x="2639542" y="1384935"/>
                </a:cubicBezTo>
                <a:cubicBezTo>
                  <a:pt x="2638590" y="1394460"/>
                  <a:pt x="2638590" y="1404937"/>
                  <a:pt x="2637637" y="1416367"/>
                </a:cubicBezTo>
                <a:cubicBezTo>
                  <a:pt x="2635732" y="1426845"/>
                  <a:pt x="2634780" y="1438275"/>
                  <a:pt x="2632875" y="1449705"/>
                </a:cubicBezTo>
                <a:cubicBezTo>
                  <a:pt x="2630970" y="1461135"/>
                  <a:pt x="2630017" y="1472565"/>
                  <a:pt x="2627160" y="1484947"/>
                </a:cubicBezTo>
                <a:cubicBezTo>
                  <a:pt x="2625255" y="1496377"/>
                  <a:pt x="2622397" y="1507807"/>
                  <a:pt x="2620492" y="1519237"/>
                </a:cubicBezTo>
                <a:cubicBezTo>
                  <a:pt x="2613825" y="1544955"/>
                  <a:pt x="2615730" y="1553527"/>
                  <a:pt x="2608110" y="1591627"/>
                </a:cubicBezTo>
                <a:cubicBezTo>
                  <a:pt x="2604300" y="1593532"/>
                  <a:pt x="2600490" y="1595437"/>
                  <a:pt x="2596680" y="1598295"/>
                </a:cubicBezTo>
                <a:cubicBezTo>
                  <a:pt x="2592870" y="1611630"/>
                  <a:pt x="2587155" y="1626870"/>
                  <a:pt x="2582392" y="1640205"/>
                </a:cubicBezTo>
                <a:cubicBezTo>
                  <a:pt x="2575725" y="1662112"/>
                  <a:pt x="2580487" y="1664970"/>
                  <a:pt x="2578582" y="1680210"/>
                </a:cubicBezTo>
                <a:cubicBezTo>
                  <a:pt x="2577630" y="1682115"/>
                  <a:pt x="2576677" y="1684972"/>
                  <a:pt x="2576677" y="1685925"/>
                </a:cubicBezTo>
                <a:cubicBezTo>
                  <a:pt x="2570962" y="1701165"/>
                  <a:pt x="2565247" y="1716405"/>
                  <a:pt x="2560485" y="1729740"/>
                </a:cubicBezTo>
                <a:cubicBezTo>
                  <a:pt x="2558580" y="1731645"/>
                  <a:pt x="2557627" y="1732597"/>
                  <a:pt x="2555722" y="1733550"/>
                </a:cubicBezTo>
                <a:cubicBezTo>
                  <a:pt x="2549055" y="1748790"/>
                  <a:pt x="2542387" y="1764982"/>
                  <a:pt x="2535720" y="1780222"/>
                </a:cubicBezTo>
                <a:cubicBezTo>
                  <a:pt x="2543340" y="1764982"/>
                  <a:pt x="2550007" y="1748790"/>
                  <a:pt x="2556675" y="1733550"/>
                </a:cubicBezTo>
                <a:cubicBezTo>
                  <a:pt x="2558580" y="1731645"/>
                  <a:pt x="2559532" y="1731645"/>
                  <a:pt x="2561437" y="1729740"/>
                </a:cubicBezTo>
                <a:cubicBezTo>
                  <a:pt x="2553817" y="1770697"/>
                  <a:pt x="2541435" y="1796415"/>
                  <a:pt x="2530957" y="1816417"/>
                </a:cubicBezTo>
                <a:cubicBezTo>
                  <a:pt x="2525242" y="1820227"/>
                  <a:pt x="2519527" y="1823085"/>
                  <a:pt x="2514765" y="1824990"/>
                </a:cubicBezTo>
                <a:lnTo>
                  <a:pt x="2511407" y="1831707"/>
                </a:lnTo>
                <a:lnTo>
                  <a:pt x="2511908" y="1832609"/>
                </a:lnTo>
                <a:cubicBezTo>
                  <a:pt x="2512860" y="1830704"/>
                  <a:pt x="2513813" y="1827847"/>
                  <a:pt x="2515718" y="1824989"/>
                </a:cubicBezTo>
                <a:cubicBezTo>
                  <a:pt x="2520480" y="1823084"/>
                  <a:pt x="2526195" y="1820227"/>
                  <a:pt x="2531910" y="1816417"/>
                </a:cubicBezTo>
                <a:cubicBezTo>
                  <a:pt x="2532863" y="1826894"/>
                  <a:pt x="2525243" y="1840229"/>
                  <a:pt x="2520480" y="1848802"/>
                </a:cubicBezTo>
                <a:cubicBezTo>
                  <a:pt x="2513813" y="1862137"/>
                  <a:pt x="2506193" y="1874519"/>
                  <a:pt x="2499525" y="1886902"/>
                </a:cubicBezTo>
                <a:cubicBezTo>
                  <a:pt x="2495715" y="1893569"/>
                  <a:pt x="2492858" y="1899284"/>
                  <a:pt x="2489048" y="1905952"/>
                </a:cubicBezTo>
                <a:cubicBezTo>
                  <a:pt x="2485238" y="1912619"/>
                  <a:pt x="2481428" y="1918334"/>
                  <a:pt x="2477618" y="1925002"/>
                </a:cubicBezTo>
                <a:cubicBezTo>
                  <a:pt x="2474760" y="1928812"/>
                  <a:pt x="2472855" y="1933574"/>
                  <a:pt x="2469045" y="1939289"/>
                </a:cubicBezTo>
                <a:cubicBezTo>
                  <a:pt x="2465235" y="1948814"/>
                  <a:pt x="2461425" y="1957387"/>
                  <a:pt x="2456663" y="1966912"/>
                </a:cubicBezTo>
                <a:lnTo>
                  <a:pt x="2443328" y="1993582"/>
                </a:lnTo>
                <a:cubicBezTo>
                  <a:pt x="2436660" y="2003107"/>
                  <a:pt x="2429993" y="2013584"/>
                  <a:pt x="2422373" y="2022157"/>
                </a:cubicBezTo>
                <a:cubicBezTo>
                  <a:pt x="2415705" y="2030729"/>
                  <a:pt x="2408085" y="2040254"/>
                  <a:pt x="2401418" y="2048827"/>
                </a:cubicBezTo>
                <a:lnTo>
                  <a:pt x="2402291" y="2047029"/>
                </a:lnTo>
                <a:lnTo>
                  <a:pt x="2378557" y="2079307"/>
                </a:lnTo>
                <a:cubicBezTo>
                  <a:pt x="2372842" y="2073592"/>
                  <a:pt x="2341410" y="2118360"/>
                  <a:pt x="2327122" y="2135505"/>
                </a:cubicBezTo>
                <a:lnTo>
                  <a:pt x="2316996" y="2151085"/>
                </a:lnTo>
                <a:lnTo>
                  <a:pt x="2327122" y="2136457"/>
                </a:lnTo>
                <a:cubicBezTo>
                  <a:pt x="2341410" y="2120264"/>
                  <a:pt x="2372842" y="2075497"/>
                  <a:pt x="2378557" y="2080259"/>
                </a:cubicBezTo>
                <a:cubicBezTo>
                  <a:pt x="2375700" y="2100262"/>
                  <a:pt x="2348077" y="2125979"/>
                  <a:pt x="2339505" y="2139314"/>
                </a:cubicBezTo>
                <a:cubicBezTo>
                  <a:pt x="2331885" y="2148363"/>
                  <a:pt x="2325456" y="2155031"/>
                  <a:pt x="2319383" y="2160389"/>
                </a:cubicBezTo>
                <a:lnTo>
                  <a:pt x="2303230" y="2172263"/>
                </a:lnTo>
                <a:lnTo>
                  <a:pt x="2302357" y="2173605"/>
                </a:lnTo>
                <a:lnTo>
                  <a:pt x="2292258" y="2181374"/>
                </a:lnTo>
                <a:lnTo>
                  <a:pt x="2291880" y="2184082"/>
                </a:lnTo>
                <a:cubicBezTo>
                  <a:pt x="2277592" y="2199322"/>
                  <a:pt x="2263305" y="2215515"/>
                  <a:pt x="2247112" y="2229802"/>
                </a:cubicBezTo>
                <a:cubicBezTo>
                  <a:pt x="2231872" y="2245042"/>
                  <a:pt x="2216632" y="2260282"/>
                  <a:pt x="2199487" y="2273617"/>
                </a:cubicBezTo>
                <a:lnTo>
                  <a:pt x="2197285" y="2275215"/>
                </a:lnTo>
                <a:lnTo>
                  <a:pt x="2181390" y="2295524"/>
                </a:lnTo>
                <a:cubicBezTo>
                  <a:pt x="2169960" y="2306002"/>
                  <a:pt x="2156625" y="2314574"/>
                  <a:pt x="2143290" y="2324099"/>
                </a:cubicBezTo>
                <a:lnTo>
                  <a:pt x="2107681" y="2350806"/>
                </a:lnTo>
                <a:lnTo>
                  <a:pt x="2107553" y="2350961"/>
                </a:lnTo>
                <a:lnTo>
                  <a:pt x="2143290" y="2325052"/>
                </a:lnTo>
                <a:cubicBezTo>
                  <a:pt x="2155672" y="2315527"/>
                  <a:pt x="2169007" y="2306002"/>
                  <a:pt x="2181390" y="2296477"/>
                </a:cubicBezTo>
                <a:cubicBezTo>
                  <a:pt x="2173770" y="2309812"/>
                  <a:pt x="2163292" y="2318384"/>
                  <a:pt x="2149957" y="2327909"/>
                </a:cubicBezTo>
                <a:cubicBezTo>
                  <a:pt x="2139004" y="2337911"/>
                  <a:pt x="2131146" y="2341959"/>
                  <a:pt x="2124359" y="2344578"/>
                </a:cubicBezTo>
                <a:lnTo>
                  <a:pt x="2106651" y="2352057"/>
                </a:lnTo>
                <a:lnTo>
                  <a:pt x="2106142" y="2352675"/>
                </a:lnTo>
                <a:cubicBezTo>
                  <a:pt x="2099475" y="2357437"/>
                  <a:pt x="2093760" y="2361247"/>
                  <a:pt x="2087092" y="2365057"/>
                </a:cubicBezTo>
                <a:lnTo>
                  <a:pt x="2079914" y="2368384"/>
                </a:lnTo>
                <a:lnTo>
                  <a:pt x="2061852" y="2383036"/>
                </a:lnTo>
                <a:cubicBezTo>
                  <a:pt x="2055184" y="2388156"/>
                  <a:pt x="2049469" y="2392204"/>
                  <a:pt x="2044230" y="2395537"/>
                </a:cubicBezTo>
                <a:cubicBezTo>
                  <a:pt x="2034705" y="2403157"/>
                  <a:pt x="2027085" y="2407920"/>
                  <a:pt x="2017560" y="2412682"/>
                </a:cubicBezTo>
                <a:cubicBezTo>
                  <a:pt x="2019465" y="2409825"/>
                  <a:pt x="2014703" y="2411730"/>
                  <a:pt x="2008988" y="2413635"/>
                </a:cubicBezTo>
                <a:lnTo>
                  <a:pt x="1999460" y="2417870"/>
                </a:lnTo>
                <a:lnTo>
                  <a:pt x="1997979" y="2418995"/>
                </a:lnTo>
                <a:lnTo>
                  <a:pt x="2009940" y="2414587"/>
                </a:lnTo>
                <a:cubicBezTo>
                  <a:pt x="2015655" y="2412682"/>
                  <a:pt x="2019465" y="2410777"/>
                  <a:pt x="2018513" y="2413635"/>
                </a:cubicBezTo>
                <a:cubicBezTo>
                  <a:pt x="2011845" y="2423160"/>
                  <a:pt x="1998510" y="2431732"/>
                  <a:pt x="1984223" y="2439352"/>
                </a:cubicBezTo>
                <a:cubicBezTo>
                  <a:pt x="1976603" y="2443162"/>
                  <a:pt x="1969935" y="2446972"/>
                  <a:pt x="1962315" y="2450783"/>
                </a:cubicBezTo>
                <a:cubicBezTo>
                  <a:pt x="1954695" y="2454592"/>
                  <a:pt x="1947075" y="2457450"/>
                  <a:pt x="1940408" y="2461260"/>
                </a:cubicBezTo>
                <a:lnTo>
                  <a:pt x="1924934" y="2463581"/>
                </a:lnTo>
                <a:lnTo>
                  <a:pt x="1922310" y="2465070"/>
                </a:lnTo>
                <a:cubicBezTo>
                  <a:pt x="1898497" y="2476500"/>
                  <a:pt x="1874685" y="2486025"/>
                  <a:pt x="1849920" y="2496502"/>
                </a:cubicBezTo>
                <a:lnTo>
                  <a:pt x="1846229" y="2497341"/>
                </a:lnTo>
                <a:lnTo>
                  <a:pt x="1824203" y="2511742"/>
                </a:lnTo>
                <a:cubicBezTo>
                  <a:pt x="1829918" y="2512695"/>
                  <a:pt x="1832775" y="2513647"/>
                  <a:pt x="1836585" y="2515552"/>
                </a:cubicBezTo>
                <a:cubicBezTo>
                  <a:pt x="1819440" y="2530792"/>
                  <a:pt x="1796580" y="2533650"/>
                  <a:pt x="1790865" y="2535555"/>
                </a:cubicBezTo>
                <a:cubicBezTo>
                  <a:pt x="1791818" y="2531745"/>
                  <a:pt x="1793723" y="2526982"/>
                  <a:pt x="1794675" y="2522220"/>
                </a:cubicBezTo>
                <a:cubicBezTo>
                  <a:pt x="1789913" y="2524125"/>
                  <a:pt x="1785150" y="2526030"/>
                  <a:pt x="1779435" y="2527935"/>
                </a:cubicBezTo>
                <a:cubicBezTo>
                  <a:pt x="1774673" y="2529840"/>
                  <a:pt x="1769910" y="2530792"/>
                  <a:pt x="1765148" y="2532697"/>
                </a:cubicBezTo>
                <a:cubicBezTo>
                  <a:pt x="1755623" y="2535555"/>
                  <a:pt x="1745145" y="2538412"/>
                  <a:pt x="1735620" y="2542222"/>
                </a:cubicBezTo>
                <a:lnTo>
                  <a:pt x="1731675" y="2537487"/>
                </a:lnTo>
                <a:lnTo>
                  <a:pt x="1717522" y="2540317"/>
                </a:lnTo>
                <a:cubicBezTo>
                  <a:pt x="1711807" y="2541270"/>
                  <a:pt x="1706092" y="2543175"/>
                  <a:pt x="1700377" y="2544127"/>
                </a:cubicBezTo>
                <a:cubicBezTo>
                  <a:pt x="1688947" y="2546985"/>
                  <a:pt x="1676565" y="2550795"/>
                  <a:pt x="1665135" y="2552700"/>
                </a:cubicBezTo>
                <a:lnTo>
                  <a:pt x="1663973" y="2553240"/>
                </a:lnTo>
                <a:lnTo>
                  <a:pt x="1697520" y="2545079"/>
                </a:lnTo>
                <a:cubicBezTo>
                  <a:pt x="1703235" y="2543174"/>
                  <a:pt x="1708950" y="2542222"/>
                  <a:pt x="1714665" y="2541269"/>
                </a:cubicBezTo>
                <a:cubicBezTo>
                  <a:pt x="1720380" y="2540317"/>
                  <a:pt x="1725142" y="2538412"/>
                  <a:pt x="1728952" y="2538412"/>
                </a:cubicBezTo>
                <a:cubicBezTo>
                  <a:pt x="1729905" y="2540317"/>
                  <a:pt x="1731810" y="2542222"/>
                  <a:pt x="1734667" y="2543174"/>
                </a:cubicBezTo>
                <a:cubicBezTo>
                  <a:pt x="1745145" y="2540317"/>
                  <a:pt x="1754670" y="2537459"/>
                  <a:pt x="1764195" y="2533649"/>
                </a:cubicBezTo>
                <a:cubicBezTo>
                  <a:pt x="1768957" y="2531744"/>
                  <a:pt x="1773720" y="2530792"/>
                  <a:pt x="1778482" y="2528887"/>
                </a:cubicBezTo>
                <a:cubicBezTo>
                  <a:pt x="1783245" y="2526982"/>
                  <a:pt x="1788007" y="2525077"/>
                  <a:pt x="1793722" y="2523172"/>
                </a:cubicBezTo>
                <a:cubicBezTo>
                  <a:pt x="1792770" y="2526982"/>
                  <a:pt x="1790865" y="2531744"/>
                  <a:pt x="1789912" y="2536507"/>
                </a:cubicBezTo>
                <a:cubicBezTo>
                  <a:pt x="1776577" y="2543174"/>
                  <a:pt x="1763242" y="2548889"/>
                  <a:pt x="1749907" y="2555557"/>
                </a:cubicBezTo>
                <a:lnTo>
                  <a:pt x="1747946" y="2555008"/>
                </a:lnTo>
                <a:lnTo>
                  <a:pt x="1720380" y="2566034"/>
                </a:lnTo>
                <a:cubicBezTo>
                  <a:pt x="1711808" y="2568892"/>
                  <a:pt x="1704188" y="2570797"/>
                  <a:pt x="1697520" y="2572702"/>
                </a:cubicBezTo>
                <a:cubicBezTo>
                  <a:pt x="1683233" y="2576512"/>
                  <a:pt x="1672755" y="2578417"/>
                  <a:pt x="1663230" y="2581274"/>
                </a:cubicBezTo>
                <a:cubicBezTo>
                  <a:pt x="1663707" y="2578893"/>
                  <a:pt x="1657754" y="2578893"/>
                  <a:pt x="1649062" y="2580084"/>
                </a:cubicBezTo>
                <a:lnTo>
                  <a:pt x="1619428" y="2585850"/>
                </a:lnTo>
                <a:lnTo>
                  <a:pt x="1618462" y="2587942"/>
                </a:lnTo>
                <a:cubicBezTo>
                  <a:pt x="1593697" y="2593657"/>
                  <a:pt x="1566075" y="2598419"/>
                  <a:pt x="1539405" y="2603182"/>
                </a:cubicBezTo>
                <a:cubicBezTo>
                  <a:pt x="1530832" y="2602229"/>
                  <a:pt x="1531785" y="2600324"/>
                  <a:pt x="1521307" y="2598419"/>
                </a:cubicBezTo>
                <a:cubicBezTo>
                  <a:pt x="1516545" y="2598419"/>
                  <a:pt x="1511782" y="2598419"/>
                  <a:pt x="1506067" y="2598419"/>
                </a:cubicBezTo>
                <a:cubicBezTo>
                  <a:pt x="1498447" y="2601277"/>
                  <a:pt x="1488922" y="2604134"/>
                  <a:pt x="1479397" y="2606992"/>
                </a:cubicBezTo>
                <a:cubicBezTo>
                  <a:pt x="1470825" y="2607944"/>
                  <a:pt x="1463205" y="2608897"/>
                  <a:pt x="1455585" y="2608897"/>
                </a:cubicBezTo>
                <a:cubicBezTo>
                  <a:pt x="1447965" y="2608897"/>
                  <a:pt x="1440345" y="2609849"/>
                  <a:pt x="1431772" y="2609849"/>
                </a:cubicBezTo>
                <a:lnTo>
                  <a:pt x="1429185" y="2608741"/>
                </a:lnTo>
                <a:lnTo>
                  <a:pt x="1407484" y="2612588"/>
                </a:lnTo>
                <a:cubicBezTo>
                  <a:pt x="1399626" y="2612707"/>
                  <a:pt x="1391768" y="2611278"/>
                  <a:pt x="1381290" y="2607944"/>
                </a:cubicBezTo>
                <a:cubicBezTo>
                  <a:pt x="1381290" y="2607944"/>
                  <a:pt x="1382243" y="2606992"/>
                  <a:pt x="1382243" y="2606992"/>
                </a:cubicBezTo>
                <a:cubicBezTo>
                  <a:pt x="1384148" y="2605087"/>
                  <a:pt x="1385100" y="2603182"/>
                  <a:pt x="1387005" y="2600324"/>
                </a:cubicBezTo>
                <a:cubicBezTo>
                  <a:pt x="1379385" y="2599372"/>
                  <a:pt x="1371765" y="2598419"/>
                  <a:pt x="1365098" y="2597467"/>
                </a:cubicBezTo>
                <a:cubicBezTo>
                  <a:pt x="1367955" y="2595562"/>
                  <a:pt x="1372718" y="2593657"/>
                  <a:pt x="1375575" y="2591752"/>
                </a:cubicBezTo>
                <a:cubicBezTo>
                  <a:pt x="1386053" y="2591752"/>
                  <a:pt x="1396530" y="2591752"/>
                  <a:pt x="1407008" y="2590799"/>
                </a:cubicBezTo>
                <a:cubicBezTo>
                  <a:pt x="1417485" y="2589847"/>
                  <a:pt x="1427010" y="2589847"/>
                  <a:pt x="1437488" y="2589847"/>
                </a:cubicBezTo>
                <a:lnTo>
                  <a:pt x="1481302" y="2590799"/>
                </a:lnTo>
                <a:lnTo>
                  <a:pt x="1511782" y="2587942"/>
                </a:lnTo>
                <a:cubicBezTo>
                  <a:pt x="1531785" y="2584132"/>
                  <a:pt x="1550835" y="2579369"/>
                  <a:pt x="1568932" y="2575559"/>
                </a:cubicBezTo>
                <a:cubicBezTo>
                  <a:pt x="1585125" y="2570797"/>
                  <a:pt x="1596555" y="2568892"/>
                  <a:pt x="1607032" y="2566987"/>
                </a:cubicBezTo>
                <a:cubicBezTo>
                  <a:pt x="1617510" y="2566034"/>
                  <a:pt x="1627035" y="2566034"/>
                  <a:pt x="1635607" y="2566034"/>
                </a:cubicBezTo>
                <a:lnTo>
                  <a:pt x="1637595" y="2565111"/>
                </a:lnTo>
                <a:lnTo>
                  <a:pt x="1609890" y="2566035"/>
                </a:lnTo>
                <a:cubicBezTo>
                  <a:pt x="1599412" y="2566987"/>
                  <a:pt x="1587030" y="2569845"/>
                  <a:pt x="1571790" y="2574607"/>
                </a:cubicBezTo>
                <a:cubicBezTo>
                  <a:pt x="1553692" y="2578417"/>
                  <a:pt x="1534642" y="2583180"/>
                  <a:pt x="1514640" y="2586990"/>
                </a:cubicBezTo>
                <a:cubicBezTo>
                  <a:pt x="1505115" y="2587942"/>
                  <a:pt x="1495590" y="2588895"/>
                  <a:pt x="1484160" y="2589847"/>
                </a:cubicBezTo>
                <a:cubicBezTo>
                  <a:pt x="1470825" y="2589847"/>
                  <a:pt x="1455585" y="2589847"/>
                  <a:pt x="1440345" y="2588895"/>
                </a:cubicBezTo>
                <a:cubicBezTo>
                  <a:pt x="1430820" y="2588895"/>
                  <a:pt x="1420342" y="2589847"/>
                  <a:pt x="1409865" y="2589847"/>
                </a:cubicBezTo>
                <a:cubicBezTo>
                  <a:pt x="1399387" y="2590800"/>
                  <a:pt x="1388910" y="2590800"/>
                  <a:pt x="1378432" y="2590800"/>
                </a:cubicBezTo>
                <a:cubicBezTo>
                  <a:pt x="1377480" y="2588895"/>
                  <a:pt x="1378432" y="2587942"/>
                  <a:pt x="1379385" y="2586990"/>
                </a:cubicBezTo>
                <a:cubicBezTo>
                  <a:pt x="1381290" y="2584132"/>
                  <a:pt x="1384147" y="2581275"/>
                  <a:pt x="1386052" y="2577465"/>
                </a:cubicBezTo>
                <a:cubicBezTo>
                  <a:pt x="1479397" y="2573655"/>
                  <a:pt x="1585125" y="2555557"/>
                  <a:pt x="1679422" y="2528887"/>
                </a:cubicBezTo>
                <a:cubicBezTo>
                  <a:pt x="1748955" y="2508885"/>
                  <a:pt x="1814677" y="2485072"/>
                  <a:pt x="1878495" y="2453640"/>
                </a:cubicBezTo>
                <a:cubicBezTo>
                  <a:pt x="1893735" y="2445067"/>
                  <a:pt x="1911832" y="2435542"/>
                  <a:pt x="1930882" y="2426017"/>
                </a:cubicBezTo>
                <a:cubicBezTo>
                  <a:pt x="1940407" y="2421255"/>
                  <a:pt x="1950885" y="2416492"/>
                  <a:pt x="1960410" y="2410777"/>
                </a:cubicBezTo>
                <a:cubicBezTo>
                  <a:pt x="1969935" y="2405062"/>
                  <a:pt x="1980412" y="2400300"/>
                  <a:pt x="1990890" y="2394585"/>
                </a:cubicBezTo>
                <a:cubicBezTo>
                  <a:pt x="2010892" y="2383155"/>
                  <a:pt x="2029942" y="2371725"/>
                  <a:pt x="2048040" y="2360295"/>
                </a:cubicBezTo>
                <a:cubicBezTo>
                  <a:pt x="2066137" y="2347912"/>
                  <a:pt x="2081377" y="2336482"/>
                  <a:pt x="2093760" y="2325052"/>
                </a:cubicBezTo>
                <a:cubicBezTo>
                  <a:pt x="2122335" y="2304097"/>
                  <a:pt x="2150910" y="2283142"/>
                  <a:pt x="2179485" y="2258377"/>
                </a:cubicBezTo>
                <a:cubicBezTo>
                  <a:pt x="2187105" y="2251710"/>
                  <a:pt x="2195677" y="2245995"/>
                  <a:pt x="2203297" y="2239327"/>
                </a:cubicBezTo>
                <a:cubicBezTo>
                  <a:pt x="2210917" y="2232660"/>
                  <a:pt x="2218537" y="2225992"/>
                  <a:pt x="2226157" y="2219325"/>
                </a:cubicBezTo>
                <a:cubicBezTo>
                  <a:pt x="2238540" y="2208847"/>
                  <a:pt x="2249017" y="2199322"/>
                  <a:pt x="2260447" y="2187892"/>
                </a:cubicBezTo>
                <a:cubicBezTo>
                  <a:pt x="2265210" y="2179320"/>
                  <a:pt x="2270925" y="2171700"/>
                  <a:pt x="2274735" y="2164080"/>
                </a:cubicBezTo>
                <a:lnTo>
                  <a:pt x="2295258" y="2145267"/>
                </a:lnTo>
                <a:lnTo>
                  <a:pt x="2295423" y="2144085"/>
                </a:lnTo>
                <a:lnTo>
                  <a:pt x="2275688" y="2162175"/>
                </a:lnTo>
                <a:cubicBezTo>
                  <a:pt x="2271878" y="2169795"/>
                  <a:pt x="2266163" y="2177415"/>
                  <a:pt x="2261400" y="2185987"/>
                </a:cubicBezTo>
                <a:cubicBezTo>
                  <a:pt x="2249970" y="2197417"/>
                  <a:pt x="2239493" y="2206942"/>
                  <a:pt x="2227110" y="2217420"/>
                </a:cubicBezTo>
                <a:cubicBezTo>
                  <a:pt x="2219490" y="2224087"/>
                  <a:pt x="2211870" y="2230755"/>
                  <a:pt x="2204250" y="2237422"/>
                </a:cubicBezTo>
                <a:cubicBezTo>
                  <a:pt x="2196630" y="2244090"/>
                  <a:pt x="2189010" y="2249805"/>
                  <a:pt x="2180438" y="2256472"/>
                </a:cubicBezTo>
                <a:cubicBezTo>
                  <a:pt x="2151863" y="2280285"/>
                  <a:pt x="2124240" y="2302192"/>
                  <a:pt x="2094713" y="2323147"/>
                </a:cubicBezTo>
                <a:cubicBezTo>
                  <a:pt x="2082330" y="2334577"/>
                  <a:pt x="2066138" y="2346960"/>
                  <a:pt x="2048993" y="2358390"/>
                </a:cubicBezTo>
                <a:cubicBezTo>
                  <a:pt x="2030895" y="2369820"/>
                  <a:pt x="2011845" y="2382202"/>
                  <a:pt x="1991843" y="2392680"/>
                </a:cubicBezTo>
                <a:cubicBezTo>
                  <a:pt x="1981365" y="2398395"/>
                  <a:pt x="1971840" y="2403157"/>
                  <a:pt x="1961363" y="2408872"/>
                </a:cubicBezTo>
                <a:cubicBezTo>
                  <a:pt x="1951838" y="2414587"/>
                  <a:pt x="1941360" y="2419350"/>
                  <a:pt x="1931835" y="2424112"/>
                </a:cubicBezTo>
                <a:cubicBezTo>
                  <a:pt x="1912785" y="2433637"/>
                  <a:pt x="1894688" y="2443162"/>
                  <a:pt x="1879448" y="2451735"/>
                </a:cubicBezTo>
                <a:cubicBezTo>
                  <a:pt x="1815630" y="2482215"/>
                  <a:pt x="1749908" y="2506027"/>
                  <a:pt x="1680375" y="2526982"/>
                </a:cubicBezTo>
                <a:cubicBezTo>
                  <a:pt x="1586078" y="2553652"/>
                  <a:pt x="1480350" y="2571750"/>
                  <a:pt x="1387005" y="2575560"/>
                </a:cubicBezTo>
                <a:cubicBezTo>
                  <a:pt x="1379385" y="2575560"/>
                  <a:pt x="1370813" y="2575560"/>
                  <a:pt x="1365098" y="2575560"/>
                </a:cubicBezTo>
                <a:cubicBezTo>
                  <a:pt x="1364145" y="2572702"/>
                  <a:pt x="1362240" y="2570797"/>
                  <a:pt x="1362240" y="2567940"/>
                </a:cubicBezTo>
                <a:cubicBezTo>
                  <a:pt x="1358430" y="2566035"/>
                  <a:pt x="1348905" y="2566987"/>
                  <a:pt x="1339380" y="2566987"/>
                </a:cubicBezTo>
                <a:cubicBezTo>
                  <a:pt x="1330808" y="2569845"/>
                  <a:pt x="1319378" y="2572702"/>
                  <a:pt x="1318425" y="2575560"/>
                </a:cubicBezTo>
                <a:cubicBezTo>
                  <a:pt x="1294613" y="2576512"/>
                  <a:pt x="1275563" y="2576512"/>
                  <a:pt x="1257465" y="2576512"/>
                </a:cubicBezTo>
                <a:cubicBezTo>
                  <a:pt x="1240320" y="2575560"/>
                  <a:pt x="1226033" y="2574607"/>
                  <a:pt x="1212698" y="2574607"/>
                </a:cubicBezTo>
                <a:cubicBezTo>
                  <a:pt x="1205078" y="2573655"/>
                  <a:pt x="1198410" y="2572702"/>
                  <a:pt x="1190790" y="2572702"/>
                </a:cubicBezTo>
                <a:cubicBezTo>
                  <a:pt x="1183170" y="2571750"/>
                  <a:pt x="1175550" y="2570797"/>
                  <a:pt x="1168883" y="2568892"/>
                </a:cubicBezTo>
                <a:lnTo>
                  <a:pt x="1182080" y="2554816"/>
                </a:lnTo>
                <a:lnTo>
                  <a:pt x="1179360" y="2555557"/>
                </a:lnTo>
                <a:lnTo>
                  <a:pt x="1130192" y="2546452"/>
                </a:lnTo>
                <a:lnTo>
                  <a:pt x="1127925" y="2546985"/>
                </a:lnTo>
                <a:cubicBezTo>
                  <a:pt x="1090778" y="2541270"/>
                  <a:pt x="1060298" y="2535555"/>
                  <a:pt x="1033628" y="2529840"/>
                </a:cubicBezTo>
                <a:cubicBezTo>
                  <a:pt x="1020293" y="2526982"/>
                  <a:pt x="1007910" y="2524125"/>
                  <a:pt x="996480" y="2522220"/>
                </a:cubicBezTo>
                <a:cubicBezTo>
                  <a:pt x="985050" y="2519362"/>
                  <a:pt x="974573" y="2517457"/>
                  <a:pt x="964095" y="2516505"/>
                </a:cubicBezTo>
                <a:cubicBezTo>
                  <a:pt x="951713" y="2510790"/>
                  <a:pt x="938378" y="2505075"/>
                  <a:pt x="925043" y="2498407"/>
                </a:cubicBezTo>
                <a:cubicBezTo>
                  <a:pt x="911708" y="2493645"/>
                  <a:pt x="897420" y="2487930"/>
                  <a:pt x="876465" y="2480310"/>
                </a:cubicBezTo>
                <a:cubicBezTo>
                  <a:pt x="859320" y="2473642"/>
                  <a:pt x="842175" y="2466975"/>
                  <a:pt x="825983" y="2460307"/>
                </a:cubicBezTo>
                <a:cubicBezTo>
                  <a:pt x="830745" y="2455545"/>
                  <a:pt x="832650" y="2454592"/>
                  <a:pt x="834555" y="2453640"/>
                </a:cubicBezTo>
                <a:cubicBezTo>
                  <a:pt x="846938" y="2456497"/>
                  <a:pt x="858368" y="2458402"/>
                  <a:pt x="869798" y="2460307"/>
                </a:cubicBezTo>
                <a:cubicBezTo>
                  <a:pt x="875513" y="2465070"/>
                  <a:pt x="880275" y="2468880"/>
                  <a:pt x="885038" y="2473642"/>
                </a:cubicBezTo>
                <a:cubicBezTo>
                  <a:pt x="898373" y="2476500"/>
                  <a:pt x="912660" y="2482215"/>
                  <a:pt x="937425" y="2488882"/>
                </a:cubicBezTo>
                <a:cubicBezTo>
                  <a:pt x="975525" y="2503170"/>
                  <a:pt x="1006958" y="2509837"/>
                  <a:pt x="1041248" y="2515552"/>
                </a:cubicBezTo>
                <a:cubicBezTo>
                  <a:pt x="1049820" y="2517457"/>
                  <a:pt x="1058393" y="2518410"/>
                  <a:pt x="1066965" y="2520315"/>
                </a:cubicBezTo>
                <a:cubicBezTo>
                  <a:pt x="1075538" y="2521267"/>
                  <a:pt x="1085063" y="2523172"/>
                  <a:pt x="1094588" y="2525077"/>
                </a:cubicBezTo>
                <a:cubicBezTo>
                  <a:pt x="1104113" y="2526982"/>
                  <a:pt x="1114590" y="2528887"/>
                  <a:pt x="1125068" y="2531745"/>
                </a:cubicBezTo>
                <a:lnTo>
                  <a:pt x="1158657" y="2539008"/>
                </a:lnTo>
                <a:lnTo>
                  <a:pt x="1161262" y="2538412"/>
                </a:lnTo>
                <a:cubicBezTo>
                  <a:pt x="1171740" y="2540317"/>
                  <a:pt x="1181265" y="2541270"/>
                  <a:pt x="1192695" y="2543175"/>
                </a:cubicBezTo>
                <a:cubicBezTo>
                  <a:pt x="1193647" y="2542222"/>
                  <a:pt x="1193647" y="2542222"/>
                  <a:pt x="1193647" y="2541270"/>
                </a:cubicBezTo>
                <a:cubicBezTo>
                  <a:pt x="1208887" y="2542222"/>
                  <a:pt x="1225080" y="2542222"/>
                  <a:pt x="1239367" y="2543175"/>
                </a:cubicBezTo>
                <a:cubicBezTo>
                  <a:pt x="1242225" y="2543175"/>
                  <a:pt x="1246035" y="2544127"/>
                  <a:pt x="1246987" y="2544127"/>
                </a:cubicBezTo>
                <a:cubicBezTo>
                  <a:pt x="1271752" y="2545080"/>
                  <a:pt x="1294612" y="2544127"/>
                  <a:pt x="1317472" y="2544127"/>
                </a:cubicBezTo>
                <a:cubicBezTo>
                  <a:pt x="1335570" y="2545080"/>
                  <a:pt x="1352715" y="2545080"/>
                  <a:pt x="1368907" y="2546032"/>
                </a:cubicBezTo>
                <a:cubicBezTo>
                  <a:pt x="1389862" y="2545080"/>
                  <a:pt x="1410817" y="2542222"/>
                  <a:pt x="1429867" y="2541270"/>
                </a:cubicBezTo>
                <a:cubicBezTo>
                  <a:pt x="1432725" y="2541270"/>
                  <a:pt x="1436535" y="2541270"/>
                  <a:pt x="1437487" y="2541270"/>
                </a:cubicBezTo>
                <a:cubicBezTo>
                  <a:pt x="1438440" y="2544127"/>
                  <a:pt x="1440345" y="2546032"/>
                  <a:pt x="1440345" y="2548890"/>
                </a:cubicBezTo>
                <a:cubicBezTo>
                  <a:pt x="1468920" y="2546985"/>
                  <a:pt x="1486065" y="2544127"/>
                  <a:pt x="1500352" y="2541270"/>
                </a:cubicBezTo>
                <a:cubicBezTo>
                  <a:pt x="1514640" y="2539365"/>
                  <a:pt x="1525117" y="2536507"/>
                  <a:pt x="1540357" y="2531745"/>
                </a:cubicBezTo>
                <a:cubicBezTo>
                  <a:pt x="1547977" y="2530792"/>
                  <a:pt x="1555597" y="2529840"/>
                  <a:pt x="1563217" y="2527935"/>
                </a:cubicBezTo>
                <a:cubicBezTo>
                  <a:pt x="1567980" y="2526982"/>
                  <a:pt x="1572742" y="2526982"/>
                  <a:pt x="1577505" y="2526030"/>
                </a:cubicBezTo>
                <a:cubicBezTo>
                  <a:pt x="1588935" y="2523172"/>
                  <a:pt x="1598460" y="2521267"/>
                  <a:pt x="1608937" y="2518410"/>
                </a:cubicBezTo>
                <a:cubicBezTo>
                  <a:pt x="1617510" y="2516505"/>
                  <a:pt x="1626082" y="2514600"/>
                  <a:pt x="1634655" y="2512695"/>
                </a:cubicBezTo>
                <a:cubicBezTo>
                  <a:pt x="1643227" y="2510790"/>
                  <a:pt x="1651800" y="2507932"/>
                  <a:pt x="1660372" y="2506027"/>
                </a:cubicBezTo>
                <a:lnTo>
                  <a:pt x="1707545" y="2497863"/>
                </a:lnTo>
                <a:lnTo>
                  <a:pt x="1713713" y="2495550"/>
                </a:lnTo>
                <a:cubicBezTo>
                  <a:pt x="1697520" y="2498407"/>
                  <a:pt x="1680375" y="2501265"/>
                  <a:pt x="1664183" y="2504122"/>
                </a:cubicBezTo>
                <a:cubicBezTo>
                  <a:pt x="1655610" y="2506027"/>
                  <a:pt x="1647038" y="2508885"/>
                  <a:pt x="1638465" y="2510790"/>
                </a:cubicBezTo>
                <a:cubicBezTo>
                  <a:pt x="1629893" y="2512695"/>
                  <a:pt x="1621320" y="2514600"/>
                  <a:pt x="1612748" y="2516505"/>
                </a:cubicBezTo>
                <a:cubicBezTo>
                  <a:pt x="1601318" y="2519362"/>
                  <a:pt x="1592745" y="2521267"/>
                  <a:pt x="1581315" y="2524125"/>
                </a:cubicBezTo>
                <a:cubicBezTo>
                  <a:pt x="1576553" y="2525077"/>
                  <a:pt x="1571790" y="2525077"/>
                  <a:pt x="1567028" y="2526030"/>
                </a:cubicBezTo>
                <a:cubicBezTo>
                  <a:pt x="1559408" y="2526982"/>
                  <a:pt x="1551788" y="2527935"/>
                  <a:pt x="1544168" y="2529840"/>
                </a:cubicBezTo>
                <a:cubicBezTo>
                  <a:pt x="1517498" y="2532697"/>
                  <a:pt x="1498448" y="2533650"/>
                  <a:pt x="1482255" y="2535555"/>
                </a:cubicBezTo>
                <a:cubicBezTo>
                  <a:pt x="1467015" y="2537460"/>
                  <a:pt x="1454633" y="2539365"/>
                  <a:pt x="1440345" y="2539365"/>
                </a:cubicBezTo>
                <a:cubicBezTo>
                  <a:pt x="1438440" y="2539365"/>
                  <a:pt x="1435583" y="2539365"/>
                  <a:pt x="1432725" y="2539365"/>
                </a:cubicBezTo>
                <a:cubicBezTo>
                  <a:pt x="1413675" y="2541270"/>
                  <a:pt x="1392720" y="2544127"/>
                  <a:pt x="1371765" y="2544127"/>
                </a:cubicBezTo>
                <a:cubicBezTo>
                  <a:pt x="1355573" y="2543175"/>
                  <a:pt x="1338428" y="2543175"/>
                  <a:pt x="1320330" y="2542222"/>
                </a:cubicBezTo>
                <a:cubicBezTo>
                  <a:pt x="1297470" y="2542222"/>
                  <a:pt x="1274610" y="2543175"/>
                  <a:pt x="1249845" y="2542222"/>
                </a:cubicBezTo>
                <a:cubicBezTo>
                  <a:pt x="1247940" y="2542222"/>
                  <a:pt x="1245083" y="2541270"/>
                  <a:pt x="1242225" y="2541270"/>
                </a:cubicBezTo>
                <a:cubicBezTo>
                  <a:pt x="1231748" y="2537460"/>
                  <a:pt x="1224128" y="2533650"/>
                  <a:pt x="1212698" y="2528887"/>
                </a:cubicBezTo>
                <a:cubicBezTo>
                  <a:pt x="1207935" y="2532697"/>
                  <a:pt x="1201268" y="2535555"/>
                  <a:pt x="1196505" y="2539365"/>
                </a:cubicBezTo>
                <a:lnTo>
                  <a:pt x="1196464" y="2539447"/>
                </a:lnTo>
                <a:lnTo>
                  <a:pt x="1209840" y="2530792"/>
                </a:lnTo>
                <a:cubicBezTo>
                  <a:pt x="1221270" y="2535554"/>
                  <a:pt x="1229843" y="2539364"/>
                  <a:pt x="1239368" y="2543174"/>
                </a:cubicBezTo>
                <a:cubicBezTo>
                  <a:pt x="1224128" y="2543174"/>
                  <a:pt x="1207935" y="2542222"/>
                  <a:pt x="1193648" y="2541269"/>
                </a:cubicBezTo>
                <a:lnTo>
                  <a:pt x="1194008" y="2541036"/>
                </a:lnTo>
                <a:lnTo>
                  <a:pt x="1164120" y="2536507"/>
                </a:lnTo>
                <a:cubicBezTo>
                  <a:pt x="1151738" y="2533650"/>
                  <a:pt x="1140308" y="2531745"/>
                  <a:pt x="1128878" y="2528887"/>
                </a:cubicBezTo>
                <a:cubicBezTo>
                  <a:pt x="1118400" y="2526030"/>
                  <a:pt x="1107923" y="2524125"/>
                  <a:pt x="1098398" y="2522220"/>
                </a:cubicBezTo>
                <a:cubicBezTo>
                  <a:pt x="1088873" y="2520315"/>
                  <a:pt x="1079348" y="2519362"/>
                  <a:pt x="1070775" y="2517457"/>
                </a:cubicBezTo>
                <a:cubicBezTo>
                  <a:pt x="1062203" y="2515552"/>
                  <a:pt x="1053630" y="2514600"/>
                  <a:pt x="1045058" y="2512695"/>
                </a:cubicBezTo>
                <a:cubicBezTo>
                  <a:pt x="1010768" y="2506980"/>
                  <a:pt x="979335" y="2500312"/>
                  <a:pt x="941235" y="2486025"/>
                </a:cubicBezTo>
                <a:cubicBezTo>
                  <a:pt x="916470" y="2480310"/>
                  <a:pt x="902183" y="2474595"/>
                  <a:pt x="888848" y="2470785"/>
                </a:cubicBezTo>
                <a:cubicBezTo>
                  <a:pt x="883133" y="2466975"/>
                  <a:pt x="878370" y="2462212"/>
                  <a:pt x="873608" y="2457450"/>
                </a:cubicBezTo>
                <a:cubicBezTo>
                  <a:pt x="862178" y="2455545"/>
                  <a:pt x="850748" y="2453640"/>
                  <a:pt x="838365" y="2450782"/>
                </a:cubicBezTo>
                <a:cubicBezTo>
                  <a:pt x="820268" y="2442210"/>
                  <a:pt x="804075" y="2433637"/>
                  <a:pt x="785978" y="2424112"/>
                </a:cubicBezTo>
                <a:cubicBezTo>
                  <a:pt x="780263" y="2424112"/>
                  <a:pt x="776453" y="2425065"/>
                  <a:pt x="770738" y="2425065"/>
                </a:cubicBezTo>
                <a:cubicBezTo>
                  <a:pt x="751688" y="2415540"/>
                  <a:pt x="734543" y="2406967"/>
                  <a:pt x="716445" y="2397442"/>
                </a:cubicBezTo>
                <a:cubicBezTo>
                  <a:pt x="713588" y="2391727"/>
                  <a:pt x="709778" y="2386012"/>
                  <a:pt x="706920" y="2380297"/>
                </a:cubicBezTo>
                <a:cubicBezTo>
                  <a:pt x="706920" y="2380297"/>
                  <a:pt x="707873" y="2380297"/>
                  <a:pt x="708825" y="2379345"/>
                </a:cubicBezTo>
                <a:cubicBezTo>
                  <a:pt x="719303" y="2386012"/>
                  <a:pt x="730733" y="2391727"/>
                  <a:pt x="742163" y="2397442"/>
                </a:cubicBezTo>
                <a:cubicBezTo>
                  <a:pt x="753593" y="2403157"/>
                  <a:pt x="764070" y="2408872"/>
                  <a:pt x="775500" y="2415540"/>
                </a:cubicBezTo>
                <a:cubicBezTo>
                  <a:pt x="779310" y="2413635"/>
                  <a:pt x="782168" y="2411730"/>
                  <a:pt x="785025" y="2409825"/>
                </a:cubicBezTo>
                <a:cubicBezTo>
                  <a:pt x="766928" y="2401252"/>
                  <a:pt x="755498" y="2391727"/>
                  <a:pt x="745973" y="2384107"/>
                </a:cubicBezTo>
                <a:cubicBezTo>
                  <a:pt x="736448" y="2376487"/>
                  <a:pt x="726923" y="2371725"/>
                  <a:pt x="713588" y="2369820"/>
                </a:cubicBezTo>
                <a:cubicBezTo>
                  <a:pt x="686918" y="2350770"/>
                  <a:pt x="678345" y="2350770"/>
                  <a:pt x="668820" y="2344102"/>
                </a:cubicBezTo>
                <a:cubicBezTo>
                  <a:pt x="655485" y="2335530"/>
                  <a:pt x="643103" y="2327910"/>
                  <a:pt x="630720" y="2319337"/>
                </a:cubicBezTo>
                <a:cubicBezTo>
                  <a:pt x="600240" y="2302192"/>
                  <a:pt x="608813" y="2320290"/>
                  <a:pt x="570713" y="2293620"/>
                </a:cubicBezTo>
                <a:cubicBezTo>
                  <a:pt x="563093" y="2287905"/>
                  <a:pt x="556425" y="2282190"/>
                  <a:pt x="547853" y="2274570"/>
                </a:cubicBezTo>
                <a:cubicBezTo>
                  <a:pt x="549758" y="2274570"/>
                  <a:pt x="551663" y="2273617"/>
                  <a:pt x="552615" y="2272665"/>
                </a:cubicBezTo>
                <a:cubicBezTo>
                  <a:pt x="561188" y="2275522"/>
                  <a:pt x="567855" y="2277427"/>
                  <a:pt x="575475" y="2279332"/>
                </a:cubicBezTo>
                <a:cubicBezTo>
                  <a:pt x="559283" y="2261235"/>
                  <a:pt x="556425" y="2253615"/>
                  <a:pt x="527850" y="2229802"/>
                </a:cubicBezTo>
                <a:cubicBezTo>
                  <a:pt x="518325" y="2222182"/>
                  <a:pt x="509753" y="2214562"/>
                  <a:pt x="501180" y="2207895"/>
                </a:cubicBezTo>
                <a:cubicBezTo>
                  <a:pt x="492608" y="2200275"/>
                  <a:pt x="484035" y="2193607"/>
                  <a:pt x="476415" y="2185987"/>
                </a:cubicBezTo>
                <a:cubicBezTo>
                  <a:pt x="470700" y="2180272"/>
                  <a:pt x="455460" y="2174557"/>
                  <a:pt x="444983" y="2160270"/>
                </a:cubicBezTo>
                <a:cubicBezTo>
                  <a:pt x="428790" y="2143125"/>
                  <a:pt x="415455" y="2126932"/>
                  <a:pt x="399263" y="2109787"/>
                </a:cubicBezTo>
                <a:lnTo>
                  <a:pt x="396126" y="2099983"/>
                </a:lnTo>
                <a:lnTo>
                  <a:pt x="386880" y="2090737"/>
                </a:lnTo>
                <a:cubicBezTo>
                  <a:pt x="376403" y="2080260"/>
                  <a:pt x="365925" y="2068830"/>
                  <a:pt x="355448" y="2056447"/>
                </a:cubicBezTo>
                <a:cubicBezTo>
                  <a:pt x="353543" y="2049780"/>
                  <a:pt x="339255" y="2031682"/>
                  <a:pt x="351638" y="2039302"/>
                </a:cubicBezTo>
                <a:cubicBezTo>
                  <a:pt x="346875" y="2033587"/>
                  <a:pt x="343065" y="2026920"/>
                  <a:pt x="339255" y="2022157"/>
                </a:cubicBezTo>
                <a:lnTo>
                  <a:pt x="337780" y="2019844"/>
                </a:lnTo>
                <a:lnTo>
                  <a:pt x="323062" y="2009774"/>
                </a:lnTo>
                <a:cubicBezTo>
                  <a:pt x="311632" y="1996439"/>
                  <a:pt x="302107" y="1982152"/>
                  <a:pt x="294487" y="1968817"/>
                </a:cubicBezTo>
                <a:cubicBezTo>
                  <a:pt x="286867" y="1954529"/>
                  <a:pt x="281152" y="1941194"/>
                  <a:pt x="278295" y="1930717"/>
                </a:cubicBezTo>
                <a:lnTo>
                  <a:pt x="276390" y="1930717"/>
                </a:lnTo>
                <a:cubicBezTo>
                  <a:pt x="268770" y="1917382"/>
                  <a:pt x="261150" y="1903095"/>
                  <a:pt x="254483" y="1888807"/>
                </a:cubicBezTo>
                <a:cubicBezTo>
                  <a:pt x="247815" y="1874520"/>
                  <a:pt x="240195" y="1861185"/>
                  <a:pt x="233528" y="1846897"/>
                </a:cubicBezTo>
                <a:cubicBezTo>
                  <a:pt x="225908" y="1830705"/>
                  <a:pt x="218288" y="1814512"/>
                  <a:pt x="211620" y="1798320"/>
                </a:cubicBezTo>
                <a:cubicBezTo>
                  <a:pt x="204953" y="1782127"/>
                  <a:pt x="198285" y="1764982"/>
                  <a:pt x="191618" y="1748790"/>
                </a:cubicBezTo>
                <a:cubicBezTo>
                  <a:pt x="199238" y="1759267"/>
                  <a:pt x="205905" y="1769745"/>
                  <a:pt x="211620" y="1782127"/>
                </a:cubicBezTo>
                <a:cubicBezTo>
                  <a:pt x="217335" y="1794510"/>
                  <a:pt x="223050" y="1807845"/>
                  <a:pt x="231623" y="1824037"/>
                </a:cubicBezTo>
                <a:cubicBezTo>
                  <a:pt x="235433" y="1829752"/>
                  <a:pt x="236385" y="1839277"/>
                  <a:pt x="238290" y="1846897"/>
                </a:cubicBezTo>
                <a:lnTo>
                  <a:pt x="241046" y="1850938"/>
                </a:lnTo>
                <a:lnTo>
                  <a:pt x="237654" y="1833303"/>
                </a:lnTo>
                <a:lnTo>
                  <a:pt x="228809" y="1817250"/>
                </a:lnTo>
                <a:lnTo>
                  <a:pt x="214411" y="1784874"/>
                </a:lnTo>
                <a:lnTo>
                  <a:pt x="197332" y="1756409"/>
                </a:lnTo>
                <a:cubicBezTo>
                  <a:pt x="190665" y="1737359"/>
                  <a:pt x="183045" y="1718309"/>
                  <a:pt x="176377" y="1699259"/>
                </a:cubicBezTo>
                <a:lnTo>
                  <a:pt x="158424" y="1640674"/>
                </a:lnTo>
                <a:lnTo>
                  <a:pt x="152529" y="1623596"/>
                </a:lnTo>
                <a:cubicBezTo>
                  <a:pt x="142540" y="1590017"/>
                  <a:pt x="133959" y="1555831"/>
                  <a:pt x="126853" y="1521108"/>
                </a:cubicBezTo>
                <a:lnTo>
                  <a:pt x="115498" y="1446707"/>
                </a:lnTo>
                <a:lnTo>
                  <a:pt x="115417" y="1448752"/>
                </a:lnTo>
                <a:cubicBezTo>
                  <a:pt x="115417" y="1453515"/>
                  <a:pt x="115417" y="1457325"/>
                  <a:pt x="116370" y="1463992"/>
                </a:cubicBezTo>
                <a:cubicBezTo>
                  <a:pt x="118275" y="1475422"/>
                  <a:pt x="120180" y="1486852"/>
                  <a:pt x="121132" y="1499235"/>
                </a:cubicBezTo>
                <a:cubicBezTo>
                  <a:pt x="123037" y="1511617"/>
                  <a:pt x="124942" y="1524000"/>
                  <a:pt x="126847" y="1535430"/>
                </a:cubicBezTo>
                <a:cubicBezTo>
                  <a:pt x="122085" y="1526857"/>
                  <a:pt x="120180" y="1515427"/>
                  <a:pt x="117322" y="1503997"/>
                </a:cubicBezTo>
                <a:cubicBezTo>
                  <a:pt x="115417" y="1491615"/>
                  <a:pt x="113512" y="1478280"/>
                  <a:pt x="110655" y="1463992"/>
                </a:cubicBezTo>
                <a:cubicBezTo>
                  <a:pt x="105892" y="1463992"/>
                  <a:pt x="104940" y="1463992"/>
                  <a:pt x="103035" y="1463992"/>
                </a:cubicBezTo>
                <a:cubicBezTo>
                  <a:pt x="102082" y="1453515"/>
                  <a:pt x="101130" y="1443990"/>
                  <a:pt x="98272" y="1427797"/>
                </a:cubicBezTo>
                <a:cubicBezTo>
                  <a:pt x="96367" y="1420177"/>
                  <a:pt x="93510" y="1412557"/>
                  <a:pt x="91605" y="1404937"/>
                </a:cubicBezTo>
                <a:cubicBezTo>
                  <a:pt x="89700" y="1397317"/>
                  <a:pt x="87795" y="1389697"/>
                  <a:pt x="85890" y="1383030"/>
                </a:cubicBezTo>
                <a:cubicBezTo>
                  <a:pt x="80175" y="1376362"/>
                  <a:pt x="75412" y="1371600"/>
                  <a:pt x="69697" y="1365885"/>
                </a:cubicBezTo>
                <a:cubicBezTo>
                  <a:pt x="67792" y="1365885"/>
                  <a:pt x="66840" y="1365885"/>
                  <a:pt x="64935" y="1365885"/>
                </a:cubicBezTo>
                <a:cubicBezTo>
                  <a:pt x="63030" y="1360170"/>
                  <a:pt x="61125" y="1351597"/>
                  <a:pt x="60172" y="1342072"/>
                </a:cubicBezTo>
                <a:cubicBezTo>
                  <a:pt x="59220" y="1332547"/>
                  <a:pt x="58267" y="1322070"/>
                  <a:pt x="58267" y="1311592"/>
                </a:cubicBezTo>
                <a:cubicBezTo>
                  <a:pt x="58267" y="1291590"/>
                  <a:pt x="59220" y="1273492"/>
                  <a:pt x="62077" y="1268730"/>
                </a:cubicBezTo>
                <a:cubicBezTo>
                  <a:pt x="63030" y="1263015"/>
                  <a:pt x="63030" y="1258252"/>
                  <a:pt x="63982" y="1253490"/>
                </a:cubicBezTo>
                <a:lnTo>
                  <a:pt x="67226" y="1243037"/>
                </a:lnTo>
                <a:lnTo>
                  <a:pt x="65649" y="1219200"/>
                </a:lnTo>
                <a:cubicBezTo>
                  <a:pt x="65887" y="1207294"/>
                  <a:pt x="66839" y="1194911"/>
                  <a:pt x="67792" y="1183957"/>
                </a:cubicBezTo>
                <a:lnTo>
                  <a:pt x="71602" y="1176814"/>
                </a:lnTo>
                <a:lnTo>
                  <a:pt x="71602" y="1172527"/>
                </a:lnTo>
                <a:cubicBezTo>
                  <a:pt x="69697" y="1178242"/>
                  <a:pt x="66840" y="1182052"/>
                  <a:pt x="63982" y="1186815"/>
                </a:cubicBezTo>
                <a:cubicBezTo>
                  <a:pt x="62077" y="1183005"/>
                  <a:pt x="59220" y="1181100"/>
                  <a:pt x="57315" y="1177290"/>
                </a:cubicBezTo>
                <a:cubicBezTo>
                  <a:pt x="53505" y="1171575"/>
                  <a:pt x="54457" y="1120140"/>
                  <a:pt x="44932" y="1160145"/>
                </a:cubicBezTo>
                <a:lnTo>
                  <a:pt x="42670" y="1146572"/>
                </a:lnTo>
                <a:lnTo>
                  <a:pt x="42075" y="1147762"/>
                </a:lnTo>
                <a:cubicBezTo>
                  <a:pt x="41122" y="1160145"/>
                  <a:pt x="39217" y="1173480"/>
                  <a:pt x="38265" y="1185862"/>
                </a:cubicBezTo>
                <a:cubicBezTo>
                  <a:pt x="37312" y="1198245"/>
                  <a:pt x="35407" y="1211580"/>
                  <a:pt x="35407" y="1223962"/>
                </a:cubicBezTo>
                <a:cubicBezTo>
                  <a:pt x="34455" y="1233487"/>
                  <a:pt x="33502" y="1243965"/>
                  <a:pt x="32550" y="1253490"/>
                </a:cubicBezTo>
                <a:lnTo>
                  <a:pt x="32550" y="1314449"/>
                </a:lnTo>
                <a:cubicBezTo>
                  <a:pt x="32550" y="1324927"/>
                  <a:pt x="32550" y="1335404"/>
                  <a:pt x="33502" y="1345882"/>
                </a:cubicBezTo>
                <a:cubicBezTo>
                  <a:pt x="34455" y="1356359"/>
                  <a:pt x="35407" y="1366837"/>
                  <a:pt x="35407" y="1377314"/>
                </a:cubicBezTo>
                <a:cubicBezTo>
                  <a:pt x="31597" y="1378267"/>
                  <a:pt x="32550" y="1413509"/>
                  <a:pt x="26835" y="1406842"/>
                </a:cubicBezTo>
                <a:cubicBezTo>
                  <a:pt x="25882" y="1406842"/>
                  <a:pt x="25882" y="1406842"/>
                  <a:pt x="24930" y="1406842"/>
                </a:cubicBezTo>
                <a:cubicBezTo>
                  <a:pt x="19215" y="1385887"/>
                  <a:pt x="19215" y="1367789"/>
                  <a:pt x="19215" y="1349692"/>
                </a:cubicBezTo>
                <a:cubicBezTo>
                  <a:pt x="19215" y="1331594"/>
                  <a:pt x="22072" y="1313497"/>
                  <a:pt x="19215" y="1290637"/>
                </a:cubicBezTo>
                <a:cubicBezTo>
                  <a:pt x="20167" y="1274444"/>
                  <a:pt x="22072" y="1260157"/>
                  <a:pt x="23977" y="1244917"/>
                </a:cubicBezTo>
                <a:lnTo>
                  <a:pt x="32546" y="1253485"/>
                </a:lnTo>
                <a:lnTo>
                  <a:pt x="24930" y="1243965"/>
                </a:lnTo>
                <a:cubicBezTo>
                  <a:pt x="23025" y="1234440"/>
                  <a:pt x="23025" y="1223962"/>
                  <a:pt x="23025" y="1209675"/>
                </a:cubicBezTo>
                <a:cubicBezTo>
                  <a:pt x="23025" y="1195387"/>
                  <a:pt x="23977" y="1178242"/>
                  <a:pt x="24930" y="1157287"/>
                </a:cubicBezTo>
                <a:cubicBezTo>
                  <a:pt x="24930" y="1152525"/>
                  <a:pt x="25882" y="1147762"/>
                  <a:pt x="25882" y="1143000"/>
                </a:cubicBezTo>
                <a:cubicBezTo>
                  <a:pt x="26835" y="1135380"/>
                  <a:pt x="27787" y="1126807"/>
                  <a:pt x="28740" y="1119187"/>
                </a:cubicBezTo>
                <a:cubicBezTo>
                  <a:pt x="32550" y="1105852"/>
                  <a:pt x="36360" y="1089660"/>
                  <a:pt x="40170" y="1076325"/>
                </a:cubicBezTo>
                <a:lnTo>
                  <a:pt x="45865" y="1047851"/>
                </a:lnTo>
                <a:lnTo>
                  <a:pt x="43980" y="1041082"/>
                </a:lnTo>
                <a:cubicBezTo>
                  <a:pt x="42075" y="1053465"/>
                  <a:pt x="39217" y="1064895"/>
                  <a:pt x="37312" y="1079182"/>
                </a:cubicBezTo>
                <a:cubicBezTo>
                  <a:pt x="33502" y="1092517"/>
                  <a:pt x="29692" y="1108710"/>
                  <a:pt x="25882" y="1122045"/>
                </a:cubicBezTo>
                <a:cubicBezTo>
                  <a:pt x="24930" y="1129665"/>
                  <a:pt x="23977" y="1138237"/>
                  <a:pt x="23025" y="1145857"/>
                </a:cubicBezTo>
                <a:cubicBezTo>
                  <a:pt x="23025" y="1150620"/>
                  <a:pt x="22072" y="1155382"/>
                  <a:pt x="22072" y="1160145"/>
                </a:cubicBezTo>
                <a:cubicBezTo>
                  <a:pt x="22072" y="1181100"/>
                  <a:pt x="21120" y="1198245"/>
                  <a:pt x="20167" y="1212532"/>
                </a:cubicBezTo>
                <a:cubicBezTo>
                  <a:pt x="20167" y="1226820"/>
                  <a:pt x="21120" y="1237297"/>
                  <a:pt x="22072" y="1246822"/>
                </a:cubicBezTo>
                <a:cubicBezTo>
                  <a:pt x="20167" y="1263015"/>
                  <a:pt x="18262" y="1277302"/>
                  <a:pt x="17310" y="1292542"/>
                </a:cubicBezTo>
                <a:cubicBezTo>
                  <a:pt x="20167" y="1315402"/>
                  <a:pt x="17310" y="1333500"/>
                  <a:pt x="17310" y="1351597"/>
                </a:cubicBezTo>
                <a:cubicBezTo>
                  <a:pt x="17310" y="1369695"/>
                  <a:pt x="17310" y="1387792"/>
                  <a:pt x="23025" y="1408747"/>
                </a:cubicBezTo>
                <a:cubicBezTo>
                  <a:pt x="23025" y="1408747"/>
                  <a:pt x="23977" y="1408747"/>
                  <a:pt x="24930" y="1408747"/>
                </a:cubicBezTo>
                <a:cubicBezTo>
                  <a:pt x="28740" y="1426845"/>
                  <a:pt x="32550" y="1443990"/>
                  <a:pt x="37312" y="1463040"/>
                </a:cubicBezTo>
                <a:cubicBezTo>
                  <a:pt x="38265" y="1475422"/>
                  <a:pt x="41122" y="1486852"/>
                  <a:pt x="43980" y="1507807"/>
                </a:cubicBezTo>
                <a:cubicBezTo>
                  <a:pt x="48742" y="1524000"/>
                  <a:pt x="53505" y="1539240"/>
                  <a:pt x="58267" y="1553527"/>
                </a:cubicBezTo>
                <a:cubicBezTo>
                  <a:pt x="60410" y="1580673"/>
                  <a:pt x="74876" y="1623893"/>
                  <a:pt x="80770" y="1651843"/>
                </a:cubicBezTo>
                <a:lnTo>
                  <a:pt x="82734" y="1670685"/>
                </a:lnTo>
                <a:lnTo>
                  <a:pt x="86843" y="1670685"/>
                </a:lnTo>
                <a:cubicBezTo>
                  <a:pt x="97320" y="1697355"/>
                  <a:pt x="103988" y="1711642"/>
                  <a:pt x="107798" y="1721167"/>
                </a:cubicBezTo>
                <a:cubicBezTo>
                  <a:pt x="112560" y="1730692"/>
                  <a:pt x="114465" y="1737360"/>
                  <a:pt x="115418" y="1746885"/>
                </a:cubicBezTo>
                <a:cubicBezTo>
                  <a:pt x="111608" y="1745932"/>
                  <a:pt x="106845" y="1736407"/>
                  <a:pt x="101130" y="1724977"/>
                </a:cubicBezTo>
                <a:cubicBezTo>
                  <a:pt x="95415" y="1713547"/>
                  <a:pt x="90653" y="1700212"/>
                  <a:pt x="85890" y="1690687"/>
                </a:cubicBezTo>
                <a:cubicBezTo>
                  <a:pt x="81128" y="1678305"/>
                  <a:pt x="89700" y="1712595"/>
                  <a:pt x="84938" y="1700212"/>
                </a:cubicBezTo>
                <a:lnTo>
                  <a:pt x="76651" y="1674524"/>
                </a:lnTo>
                <a:lnTo>
                  <a:pt x="70650" y="1675447"/>
                </a:lnTo>
                <a:cubicBezTo>
                  <a:pt x="67792" y="1667827"/>
                  <a:pt x="65887" y="1660207"/>
                  <a:pt x="63982" y="1653540"/>
                </a:cubicBezTo>
                <a:cubicBezTo>
                  <a:pt x="53505" y="1643062"/>
                  <a:pt x="45885" y="1621155"/>
                  <a:pt x="41122" y="1601152"/>
                </a:cubicBezTo>
                <a:cubicBezTo>
                  <a:pt x="36360" y="1581150"/>
                  <a:pt x="32550" y="1562100"/>
                  <a:pt x="26835" y="1554480"/>
                </a:cubicBezTo>
                <a:cubicBezTo>
                  <a:pt x="22072" y="1537335"/>
                  <a:pt x="22072" y="1519237"/>
                  <a:pt x="25882" y="1515427"/>
                </a:cubicBezTo>
                <a:cubicBezTo>
                  <a:pt x="23977" y="1500187"/>
                  <a:pt x="21120" y="1484947"/>
                  <a:pt x="19215" y="1469707"/>
                </a:cubicBezTo>
                <a:cubicBezTo>
                  <a:pt x="17310" y="1454467"/>
                  <a:pt x="16357" y="1439227"/>
                  <a:pt x="14452" y="1423987"/>
                </a:cubicBezTo>
                <a:cubicBezTo>
                  <a:pt x="10642" y="1412557"/>
                  <a:pt x="6832" y="1403032"/>
                  <a:pt x="3975" y="1390650"/>
                </a:cubicBezTo>
                <a:cubicBezTo>
                  <a:pt x="-1740" y="1325880"/>
                  <a:pt x="-2693" y="1250632"/>
                  <a:pt x="10642" y="1213485"/>
                </a:cubicBezTo>
                <a:cubicBezTo>
                  <a:pt x="11595" y="1197292"/>
                  <a:pt x="12547" y="1177290"/>
                  <a:pt x="17310" y="1167765"/>
                </a:cubicBezTo>
                <a:cubicBezTo>
                  <a:pt x="15405" y="1159192"/>
                  <a:pt x="13500" y="1151572"/>
                  <a:pt x="11595" y="1143000"/>
                </a:cubicBezTo>
                <a:cubicBezTo>
                  <a:pt x="13500" y="1126807"/>
                  <a:pt x="11595" y="1089660"/>
                  <a:pt x="23025" y="1074420"/>
                </a:cubicBezTo>
                <a:cubicBezTo>
                  <a:pt x="23977" y="1067752"/>
                  <a:pt x="24930" y="1062990"/>
                  <a:pt x="25882" y="1058227"/>
                </a:cubicBezTo>
                <a:cubicBezTo>
                  <a:pt x="27787" y="1034415"/>
                  <a:pt x="29692" y="1018222"/>
                  <a:pt x="33502" y="1002982"/>
                </a:cubicBezTo>
                <a:cubicBezTo>
                  <a:pt x="40170" y="989647"/>
                  <a:pt x="48742" y="967740"/>
                  <a:pt x="53505" y="962977"/>
                </a:cubicBezTo>
                <a:cubicBezTo>
                  <a:pt x="58267" y="973455"/>
                  <a:pt x="46837" y="1000125"/>
                  <a:pt x="48742" y="1017270"/>
                </a:cubicBezTo>
                <a:lnTo>
                  <a:pt x="53503" y="1007964"/>
                </a:lnTo>
                <a:lnTo>
                  <a:pt x="56362" y="985718"/>
                </a:lnTo>
                <a:cubicBezTo>
                  <a:pt x="58267" y="975597"/>
                  <a:pt x="59696" y="966311"/>
                  <a:pt x="57315" y="961072"/>
                </a:cubicBezTo>
                <a:cubicBezTo>
                  <a:pt x="60172" y="949642"/>
                  <a:pt x="63030" y="941069"/>
                  <a:pt x="65887" y="929639"/>
                </a:cubicBezTo>
                <a:cubicBezTo>
                  <a:pt x="70650" y="914399"/>
                  <a:pt x="74460" y="898207"/>
                  <a:pt x="79222" y="882014"/>
                </a:cubicBezTo>
                <a:cubicBezTo>
                  <a:pt x="83985" y="865822"/>
                  <a:pt x="89700" y="849629"/>
                  <a:pt x="95415" y="833437"/>
                </a:cubicBezTo>
                <a:lnTo>
                  <a:pt x="96628" y="832072"/>
                </a:lnTo>
                <a:lnTo>
                  <a:pt x="103988" y="793432"/>
                </a:lnTo>
                <a:cubicBezTo>
                  <a:pt x="107798" y="785812"/>
                  <a:pt x="111608" y="775334"/>
                  <a:pt x="114465" y="765809"/>
                </a:cubicBezTo>
                <a:cubicBezTo>
                  <a:pt x="118275" y="756284"/>
                  <a:pt x="123038" y="748664"/>
                  <a:pt x="126848" y="742949"/>
                </a:cubicBezTo>
                <a:cubicBezTo>
                  <a:pt x="135420" y="726757"/>
                  <a:pt x="142088" y="710564"/>
                  <a:pt x="151613" y="695324"/>
                </a:cubicBezTo>
                <a:cubicBezTo>
                  <a:pt x="158280" y="680084"/>
                  <a:pt x="164948" y="667702"/>
                  <a:pt x="171615" y="652462"/>
                </a:cubicBezTo>
                <a:cubicBezTo>
                  <a:pt x="172568" y="639127"/>
                  <a:pt x="191618" y="614362"/>
                  <a:pt x="200190" y="597217"/>
                </a:cubicBezTo>
                <a:cubicBezTo>
                  <a:pt x="204953" y="591502"/>
                  <a:pt x="210668" y="585787"/>
                  <a:pt x="221145" y="573404"/>
                </a:cubicBezTo>
                <a:cubicBezTo>
                  <a:pt x="227813" y="559117"/>
                  <a:pt x="233528" y="548639"/>
                  <a:pt x="238290" y="540067"/>
                </a:cubicBezTo>
                <a:cubicBezTo>
                  <a:pt x="243053" y="531494"/>
                  <a:pt x="247815" y="525779"/>
                  <a:pt x="252578" y="519112"/>
                </a:cubicBezTo>
                <a:cubicBezTo>
                  <a:pt x="258293" y="513397"/>
                  <a:pt x="266865" y="503872"/>
                  <a:pt x="267818" y="511492"/>
                </a:cubicBezTo>
                <a:cubicBezTo>
                  <a:pt x="268770" y="510539"/>
                  <a:pt x="270675" y="507682"/>
                  <a:pt x="271628" y="505777"/>
                </a:cubicBezTo>
                <a:cubicBezTo>
                  <a:pt x="276390" y="495299"/>
                  <a:pt x="281153" y="485774"/>
                  <a:pt x="286868" y="475297"/>
                </a:cubicBezTo>
                <a:cubicBezTo>
                  <a:pt x="296393" y="464819"/>
                  <a:pt x="307823" y="446722"/>
                  <a:pt x="316395" y="441007"/>
                </a:cubicBezTo>
                <a:cubicBezTo>
                  <a:pt x="309966" y="453151"/>
                  <a:pt x="316932" y="450829"/>
                  <a:pt x="317199" y="455339"/>
                </a:cubicBezTo>
                <a:lnTo>
                  <a:pt x="315045" y="461363"/>
                </a:lnTo>
                <a:lnTo>
                  <a:pt x="345922" y="429577"/>
                </a:lnTo>
                <a:cubicBezTo>
                  <a:pt x="348780" y="423862"/>
                  <a:pt x="354495" y="417195"/>
                  <a:pt x="361162" y="409575"/>
                </a:cubicBezTo>
                <a:cubicBezTo>
                  <a:pt x="367830" y="402907"/>
                  <a:pt x="375450" y="396240"/>
                  <a:pt x="381165" y="390525"/>
                </a:cubicBezTo>
                <a:lnTo>
                  <a:pt x="382889" y="392440"/>
                </a:lnTo>
                <a:lnTo>
                  <a:pt x="382118" y="391477"/>
                </a:lnTo>
                <a:cubicBezTo>
                  <a:pt x="390690" y="382904"/>
                  <a:pt x="398310" y="374332"/>
                  <a:pt x="406883" y="366712"/>
                </a:cubicBezTo>
                <a:cubicBezTo>
                  <a:pt x="414503" y="359092"/>
                  <a:pt x="423075" y="351472"/>
                  <a:pt x="431648" y="343852"/>
                </a:cubicBezTo>
                <a:cubicBezTo>
                  <a:pt x="442125" y="333374"/>
                  <a:pt x="448793" y="324802"/>
                  <a:pt x="458318" y="315277"/>
                </a:cubicBezTo>
                <a:cubicBezTo>
                  <a:pt x="470700" y="305752"/>
                  <a:pt x="484035" y="296227"/>
                  <a:pt x="495465" y="287654"/>
                </a:cubicBezTo>
                <a:cubicBezTo>
                  <a:pt x="508800" y="277177"/>
                  <a:pt x="522135" y="267652"/>
                  <a:pt x="535470" y="258127"/>
                </a:cubicBezTo>
                <a:lnTo>
                  <a:pt x="559389" y="241440"/>
                </a:lnTo>
                <a:lnTo>
                  <a:pt x="575475" y="226694"/>
                </a:lnTo>
                <a:cubicBezTo>
                  <a:pt x="585000" y="220979"/>
                  <a:pt x="594525" y="215264"/>
                  <a:pt x="604050" y="209549"/>
                </a:cubicBezTo>
                <a:cubicBezTo>
                  <a:pt x="613575" y="203834"/>
                  <a:pt x="624052" y="199072"/>
                  <a:pt x="634530" y="193357"/>
                </a:cubicBezTo>
                <a:lnTo>
                  <a:pt x="638565" y="191282"/>
                </a:lnTo>
                <a:lnTo>
                  <a:pt x="648937" y="181094"/>
                </a:lnTo>
                <a:cubicBezTo>
                  <a:pt x="654771" y="176688"/>
                  <a:pt x="661201" y="172402"/>
                  <a:pt x="665963" y="168592"/>
                </a:cubicBezTo>
                <a:cubicBezTo>
                  <a:pt x="673583" y="162877"/>
                  <a:pt x="679298" y="160496"/>
                  <a:pt x="684656" y="159067"/>
                </a:cubicBezTo>
                <a:lnTo>
                  <a:pt x="697880" y="156023"/>
                </a:lnTo>
                <a:lnTo>
                  <a:pt x="700252" y="154304"/>
                </a:lnTo>
                <a:cubicBezTo>
                  <a:pt x="782167" y="109537"/>
                  <a:pt x="869797" y="74294"/>
                  <a:pt x="959332" y="49529"/>
                </a:cubicBezTo>
                <a:lnTo>
                  <a:pt x="968945" y="47439"/>
                </a:lnTo>
                <a:lnTo>
                  <a:pt x="995527" y="38099"/>
                </a:lnTo>
                <a:cubicBezTo>
                  <a:pt x="1001719" y="36194"/>
                  <a:pt x="1008148" y="35003"/>
                  <a:pt x="1013863" y="34408"/>
                </a:cubicBezTo>
                <a:lnTo>
                  <a:pt x="1023424" y="34327"/>
                </a:lnTo>
                <a:lnTo>
                  <a:pt x="1026960" y="33337"/>
                </a:lnTo>
                <a:cubicBezTo>
                  <a:pt x="1097445" y="17144"/>
                  <a:pt x="1169835" y="7619"/>
                  <a:pt x="1244130" y="4762"/>
                </a:cubicBezTo>
                <a:cubicBezTo>
                  <a:pt x="1262704" y="5238"/>
                  <a:pt x="1283897" y="4762"/>
                  <a:pt x="1305804" y="4524"/>
                </a:cubicBezTo>
                <a:cubicBezTo>
                  <a:pt x="1327712" y="4285"/>
                  <a:pt x="1350334" y="4285"/>
                  <a:pt x="1371765" y="5714"/>
                </a:cubicBezTo>
                <a:lnTo>
                  <a:pt x="1372993" y="6635"/>
                </a:lnTo>
                <a:lnTo>
                  <a:pt x="1405103" y="2857"/>
                </a:lnTo>
                <a:cubicBezTo>
                  <a:pt x="1415580" y="4762"/>
                  <a:pt x="1425105" y="5714"/>
                  <a:pt x="1434630" y="7619"/>
                </a:cubicBezTo>
                <a:cubicBezTo>
                  <a:pt x="1444155" y="9524"/>
                  <a:pt x="1453680" y="10477"/>
                  <a:pt x="1464158" y="13334"/>
                </a:cubicBezTo>
                <a:lnTo>
                  <a:pt x="1479392" y="16797"/>
                </a:lnTo>
                <a:lnTo>
                  <a:pt x="1463205" y="12382"/>
                </a:lnTo>
                <a:cubicBezTo>
                  <a:pt x="1453680" y="10477"/>
                  <a:pt x="1443202" y="8572"/>
                  <a:pt x="1433677" y="6667"/>
                </a:cubicBezTo>
                <a:cubicBezTo>
                  <a:pt x="1424152" y="4762"/>
                  <a:pt x="1414627" y="3810"/>
                  <a:pt x="1404150" y="1905"/>
                </a:cubicBezTo>
                <a:cubicBezTo>
                  <a:pt x="1404150" y="1905"/>
                  <a:pt x="1404150" y="952"/>
                  <a:pt x="1404150" y="0"/>
                </a:cubicBezTo>
                <a:close/>
              </a:path>
            </a:pathLst>
          </a:custGeom>
          <a:gradFill>
            <a:gsLst>
              <a:gs pos="0">
                <a:schemeClr val="tx2">
                  <a:lumMod val="75000"/>
                </a:schemeClr>
              </a:gs>
              <a:gs pos="100000">
                <a:schemeClr val="tx2">
                  <a:lumMod val="75000"/>
                </a:schemeClr>
              </a:gs>
            </a:gsLst>
            <a:path path="circle">
              <a:fillToRect l="100000" b="100000"/>
            </a:path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9D337DD-CA43-4635-AB4C-61F75C745EA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842710" y="1641059"/>
            <a:ext cx="4793714" cy="2078699"/>
          </a:xfrm>
        </p:spPr>
        <p:txBody>
          <a:bodyPr anchor="b"/>
          <a:lstStyle>
            <a:lvl1pPr algn="r" defTabSz="914400" rtl="0" eaLnBrk="1" latinLnBrk="0" hangingPunct="1">
              <a:lnSpc>
                <a:spcPts val="5000"/>
              </a:lnSpc>
              <a:spcBef>
                <a:spcPct val="0"/>
              </a:spcBef>
              <a:buNone/>
              <a:defRPr lang="en-ZA" sz="6000" b="1" kern="1200" cap="all" spc="-150" baseline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noProof="0"/>
              <a:t>Thank </a:t>
            </a:r>
            <a:br>
              <a:rPr lang="en-US" noProof="0"/>
            </a:br>
            <a:r>
              <a:rPr lang="en-US" noProof="0"/>
              <a:t>You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9C12C547-A8E2-4FD2-9096-2661D36AF28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504000" y="6365893"/>
            <a:ext cx="4114800" cy="226714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noProof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DF0F8E2D-E2F0-4CBD-934C-274C624B5D9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1728948" y="6385422"/>
            <a:ext cx="288000" cy="288000"/>
          </a:xfrm>
          <a:prstGeom prst="ellipse">
            <a:avLst/>
          </a:prstGeom>
          <a:solidFill>
            <a:schemeClr val="tx1"/>
          </a:solidFill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67B645E-C5E5-4727-B977-D372A0AA71D9}" type="slidenum">
              <a:rPr lang="en-US" noProof="0" smtClean="0"/>
              <a:pPr/>
              <a:t>‹#›</a:t>
            </a:fld>
            <a:endParaRPr lang="en-US" noProof="0"/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0A83F5C0-892A-424B-82BC-A426C0E6C4BE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650685" y="3820804"/>
            <a:ext cx="4303959" cy="271807"/>
          </a:xfrm>
        </p:spPr>
        <p:txBody>
          <a:bodyPr/>
          <a:lstStyle>
            <a:lvl1pPr marL="0" indent="0" algn="r">
              <a:buNone/>
              <a:defRPr sz="16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/>
              <a:t>Full Name</a:t>
            </a:r>
          </a:p>
        </p:txBody>
      </p:sp>
      <p:sp>
        <p:nvSpPr>
          <p:cNvPr id="12" name="Text Placeholder 4">
            <a:extLst>
              <a:ext uri="{FF2B5EF4-FFF2-40B4-BE49-F238E27FC236}">
                <a16:creationId xmlns:a16="http://schemas.microsoft.com/office/drawing/2014/main" id="{BE90F037-AF48-45F6-8491-6A1D99D70C5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650685" y="4226974"/>
            <a:ext cx="4303959" cy="252000"/>
          </a:xfrm>
        </p:spPr>
        <p:txBody>
          <a:bodyPr/>
          <a:lstStyle>
            <a:lvl1pPr marL="0" indent="0" algn="r">
              <a:buNone/>
              <a:defRPr sz="1600">
                <a:solidFill>
                  <a:schemeClr val="bg1"/>
                </a:solidFill>
              </a:defRPr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/>
            <a:r>
              <a:rPr lang="en-US" noProof="0"/>
              <a:t>Phone</a:t>
            </a:r>
          </a:p>
        </p:txBody>
      </p:sp>
      <p:sp>
        <p:nvSpPr>
          <p:cNvPr id="13" name="Text Placeholder 10">
            <a:extLst>
              <a:ext uri="{FF2B5EF4-FFF2-40B4-BE49-F238E27FC236}">
                <a16:creationId xmlns:a16="http://schemas.microsoft.com/office/drawing/2014/main" id="{F2CF882B-44BA-4D5B-A73E-5E9479CB3B2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650685" y="4613337"/>
            <a:ext cx="4303959" cy="252000"/>
          </a:xfrm>
        </p:spPr>
        <p:txBody>
          <a:bodyPr/>
          <a:lstStyle>
            <a:lvl1pPr marL="0" indent="0" algn="r">
              <a:buNone/>
              <a:defRPr sz="16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Email</a:t>
            </a:r>
          </a:p>
        </p:txBody>
      </p:sp>
      <p:sp>
        <p:nvSpPr>
          <p:cNvPr id="15" name="Text Placeholder 15">
            <a:extLst>
              <a:ext uri="{FF2B5EF4-FFF2-40B4-BE49-F238E27FC236}">
                <a16:creationId xmlns:a16="http://schemas.microsoft.com/office/drawing/2014/main" id="{41BFAAAF-C6B8-4298-8B07-CBA7C6328198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650828" y="4999701"/>
            <a:ext cx="4305582" cy="252413"/>
          </a:xfrm>
        </p:spPr>
        <p:txBody>
          <a:bodyPr/>
          <a:lstStyle>
            <a:lvl1pPr marL="0" indent="0" algn="r">
              <a:buNone/>
              <a:defRPr sz="16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Website</a:t>
            </a:r>
          </a:p>
        </p:txBody>
      </p:sp>
    </p:spTree>
    <p:extLst>
      <p:ext uri="{BB962C8B-B14F-4D97-AF65-F5344CB8AC3E}">
        <p14:creationId xmlns:p14="http://schemas.microsoft.com/office/powerpoint/2010/main" val="365818781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gradFill>
          <a:gsLst>
            <a:gs pos="0">
              <a:schemeClr val="tx2">
                <a:lumMod val="75000"/>
              </a:schemeClr>
            </a:gs>
            <a:gs pos="76000">
              <a:schemeClr val="accent1"/>
            </a:gs>
          </a:gsLst>
          <a:path path="circle">
            <a:fillToRect l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94E84508-12CE-4C86-B2C4-1D5DE1634B46}"/>
              </a:ext>
            </a:extLst>
          </p:cNvPr>
          <p:cNvSpPr/>
          <p:nvPr userDrawn="1"/>
        </p:nvSpPr>
        <p:spPr>
          <a:xfrm rot="900000">
            <a:off x="5042826" y="-519717"/>
            <a:ext cx="7777150" cy="7718664"/>
          </a:xfrm>
          <a:custGeom>
            <a:avLst/>
            <a:gdLst>
              <a:gd name="connsiteX0" fmla="*/ 6564153 w 7777150"/>
              <a:gd name="connsiteY0" fmla="*/ 6753221 h 7718664"/>
              <a:gd name="connsiteX1" fmla="*/ 6563132 w 7777150"/>
              <a:gd name="connsiteY1" fmla="*/ 6753924 h 7718664"/>
              <a:gd name="connsiteX2" fmla="*/ 6563132 w 7777150"/>
              <a:gd name="connsiteY2" fmla="*/ 6754775 h 7718664"/>
              <a:gd name="connsiteX3" fmla="*/ 6567865 w 7777150"/>
              <a:gd name="connsiteY3" fmla="*/ 6755450 h 7718664"/>
              <a:gd name="connsiteX4" fmla="*/ 6569087 w 7777150"/>
              <a:gd name="connsiteY4" fmla="*/ 6753925 h 7718664"/>
              <a:gd name="connsiteX5" fmla="*/ 6628482 w 7777150"/>
              <a:gd name="connsiteY5" fmla="*/ 6708774 h 7718664"/>
              <a:gd name="connsiteX6" fmla="*/ 6610901 w 7777150"/>
              <a:gd name="connsiteY6" fmla="*/ 6720920 h 7718664"/>
              <a:gd name="connsiteX7" fmla="*/ 6607794 w 7777150"/>
              <a:gd name="connsiteY7" fmla="*/ 6724148 h 7718664"/>
              <a:gd name="connsiteX8" fmla="*/ 6619848 w 7777150"/>
              <a:gd name="connsiteY8" fmla="*/ 6716434 h 7718664"/>
              <a:gd name="connsiteX9" fmla="*/ 6839305 w 7777150"/>
              <a:gd name="connsiteY9" fmla="*/ 6558707 h 7718664"/>
              <a:gd name="connsiteX10" fmla="*/ 6839039 w 7777150"/>
              <a:gd name="connsiteY10" fmla="*/ 6558801 h 7718664"/>
              <a:gd name="connsiteX11" fmla="*/ 6837070 w 7777150"/>
              <a:gd name="connsiteY11" fmla="*/ 6572293 h 7718664"/>
              <a:gd name="connsiteX12" fmla="*/ 6789429 w 7777150"/>
              <a:gd name="connsiteY12" fmla="*/ 6625890 h 7718664"/>
              <a:gd name="connsiteX13" fmla="*/ 6732852 w 7777150"/>
              <a:gd name="connsiteY13" fmla="*/ 6688418 h 7718664"/>
              <a:gd name="connsiteX14" fmla="*/ 6736263 w 7777150"/>
              <a:gd name="connsiteY14" fmla="*/ 6687633 h 7718664"/>
              <a:gd name="connsiteX15" fmla="*/ 6789429 w 7777150"/>
              <a:gd name="connsiteY15" fmla="*/ 6628865 h 7718664"/>
              <a:gd name="connsiteX16" fmla="*/ 6837070 w 7777150"/>
              <a:gd name="connsiteY16" fmla="*/ 6575269 h 7718664"/>
              <a:gd name="connsiteX17" fmla="*/ 6839305 w 7777150"/>
              <a:gd name="connsiteY17" fmla="*/ 6558707 h 7718664"/>
              <a:gd name="connsiteX18" fmla="*/ 2782054 w 7777150"/>
              <a:gd name="connsiteY18" fmla="*/ 7594165 h 7718664"/>
              <a:gd name="connsiteX19" fmla="*/ 2812852 w 7777150"/>
              <a:gd name="connsiteY19" fmla="*/ 7595094 h 7718664"/>
              <a:gd name="connsiteX20" fmla="*/ 2945354 w 7777150"/>
              <a:gd name="connsiteY20" fmla="*/ 7629337 h 7718664"/>
              <a:gd name="connsiteX21" fmla="*/ 3001930 w 7777150"/>
              <a:gd name="connsiteY21" fmla="*/ 7632313 h 7718664"/>
              <a:gd name="connsiteX22" fmla="*/ 3143116 w 7777150"/>
              <a:gd name="connsiteY22" fmla="*/ 7701578 h 7718664"/>
              <a:gd name="connsiteX23" fmla="*/ 3082549 w 7777150"/>
              <a:gd name="connsiteY23" fmla="*/ 7717806 h 7718664"/>
              <a:gd name="connsiteX24" fmla="*/ 3037661 w 7777150"/>
              <a:gd name="connsiteY24" fmla="*/ 7703779 h 7718664"/>
              <a:gd name="connsiteX25" fmla="*/ 2957265 w 7777150"/>
              <a:gd name="connsiteY25" fmla="*/ 7668047 h 7718664"/>
              <a:gd name="connsiteX26" fmla="*/ 2864960 w 7777150"/>
              <a:gd name="connsiteY26" fmla="*/ 7638271 h 7718664"/>
              <a:gd name="connsiteX27" fmla="*/ 2769678 w 7777150"/>
              <a:gd name="connsiteY27" fmla="*/ 7605516 h 7718664"/>
              <a:gd name="connsiteX28" fmla="*/ 2782054 w 7777150"/>
              <a:gd name="connsiteY28" fmla="*/ 7594165 h 7718664"/>
              <a:gd name="connsiteX29" fmla="*/ 2608887 w 7777150"/>
              <a:gd name="connsiteY29" fmla="*/ 7429840 h 7718664"/>
              <a:gd name="connsiteX30" fmla="*/ 2719060 w 7777150"/>
              <a:gd name="connsiteY30" fmla="*/ 7450682 h 7718664"/>
              <a:gd name="connsiteX31" fmla="*/ 2766702 w 7777150"/>
              <a:gd name="connsiteY31" fmla="*/ 7492368 h 7718664"/>
              <a:gd name="connsiteX32" fmla="*/ 2930467 w 7777150"/>
              <a:gd name="connsiteY32" fmla="*/ 7540009 h 7718664"/>
              <a:gd name="connsiteX33" fmla="*/ 3255027 w 7777150"/>
              <a:gd name="connsiteY33" fmla="*/ 7623382 h 7718664"/>
              <a:gd name="connsiteX34" fmla="*/ 3335420 w 7777150"/>
              <a:gd name="connsiteY34" fmla="*/ 7638271 h 7718664"/>
              <a:gd name="connsiteX35" fmla="*/ 3362169 w 7777150"/>
              <a:gd name="connsiteY35" fmla="*/ 7642882 h 7718664"/>
              <a:gd name="connsiteX36" fmla="*/ 3252495 w 7777150"/>
              <a:gd name="connsiteY36" fmla="*/ 7672270 h 7718664"/>
              <a:gd name="connsiteX37" fmla="*/ 3231206 w 7777150"/>
              <a:gd name="connsiteY37" fmla="*/ 7668047 h 7718664"/>
              <a:gd name="connsiteX38" fmla="*/ 3115079 w 7777150"/>
              <a:gd name="connsiteY38" fmla="*/ 7644226 h 7718664"/>
              <a:gd name="connsiteX39" fmla="*/ 3013840 w 7777150"/>
              <a:gd name="connsiteY39" fmla="*/ 7626361 h 7718664"/>
              <a:gd name="connsiteX40" fmla="*/ 2891760 w 7777150"/>
              <a:gd name="connsiteY40" fmla="*/ 7569785 h 7718664"/>
              <a:gd name="connsiteX41" fmla="*/ 2739902 w 7777150"/>
              <a:gd name="connsiteY41" fmla="*/ 7513213 h 7718664"/>
              <a:gd name="connsiteX42" fmla="*/ 2582091 w 7777150"/>
              <a:gd name="connsiteY42" fmla="*/ 7450681 h 7718664"/>
              <a:gd name="connsiteX43" fmla="*/ 2608887 w 7777150"/>
              <a:gd name="connsiteY43" fmla="*/ 7429840 h 7718664"/>
              <a:gd name="connsiteX44" fmla="*/ 2305173 w 7777150"/>
              <a:gd name="connsiteY44" fmla="*/ 7420905 h 7718664"/>
              <a:gd name="connsiteX45" fmla="*/ 2647595 w 7777150"/>
              <a:gd name="connsiteY45" fmla="*/ 7566806 h 7718664"/>
              <a:gd name="connsiteX46" fmla="*/ 2769678 w 7777150"/>
              <a:gd name="connsiteY46" fmla="*/ 7605516 h 7718664"/>
              <a:gd name="connsiteX47" fmla="*/ 2861982 w 7777150"/>
              <a:gd name="connsiteY47" fmla="*/ 7638268 h 7718664"/>
              <a:gd name="connsiteX48" fmla="*/ 2954288 w 7777150"/>
              <a:gd name="connsiteY48" fmla="*/ 7668044 h 7718664"/>
              <a:gd name="connsiteX49" fmla="*/ 3034682 w 7777150"/>
              <a:gd name="connsiteY49" fmla="*/ 7703775 h 7718664"/>
              <a:gd name="connsiteX50" fmla="*/ 3016816 w 7777150"/>
              <a:gd name="connsiteY50" fmla="*/ 7718664 h 7718664"/>
              <a:gd name="connsiteX51" fmla="*/ 2969175 w 7777150"/>
              <a:gd name="connsiteY51" fmla="*/ 7709731 h 7718664"/>
              <a:gd name="connsiteX52" fmla="*/ 2799453 w 7777150"/>
              <a:gd name="connsiteY52" fmla="*/ 7647203 h 7718664"/>
              <a:gd name="connsiteX53" fmla="*/ 2716081 w 7777150"/>
              <a:gd name="connsiteY53" fmla="*/ 7614447 h 7718664"/>
              <a:gd name="connsiteX54" fmla="*/ 2632708 w 7777150"/>
              <a:gd name="connsiteY54" fmla="*/ 7578716 h 7718664"/>
              <a:gd name="connsiteX55" fmla="*/ 2522536 w 7777150"/>
              <a:gd name="connsiteY55" fmla="*/ 7540009 h 7718664"/>
              <a:gd name="connsiteX56" fmla="*/ 2427252 w 7777150"/>
              <a:gd name="connsiteY56" fmla="*/ 7498323 h 7718664"/>
              <a:gd name="connsiteX57" fmla="*/ 2352815 w 7777150"/>
              <a:gd name="connsiteY57" fmla="*/ 7459612 h 7718664"/>
              <a:gd name="connsiteX58" fmla="*/ 2305173 w 7777150"/>
              <a:gd name="connsiteY58" fmla="*/ 7420905 h 7718664"/>
              <a:gd name="connsiteX59" fmla="*/ 2397480 w 7777150"/>
              <a:gd name="connsiteY59" fmla="*/ 7349443 h 7718664"/>
              <a:gd name="connsiteX60" fmla="*/ 2445122 w 7777150"/>
              <a:gd name="connsiteY60" fmla="*/ 7346467 h 7718664"/>
              <a:gd name="connsiteX61" fmla="*/ 2608887 w 7777150"/>
              <a:gd name="connsiteY61" fmla="*/ 7429840 h 7718664"/>
              <a:gd name="connsiteX62" fmla="*/ 2588046 w 7777150"/>
              <a:gd name="connsiteY62" fmla="*/ 7441750 h 7718664"/>
              <a:gd name="connsiteX63" fmla="*/ 2397480 w 7777150"/>
              <a:gd name="connsiteY63" fmla="*/ 7349443 h 7718664"/>
              <a:gd name="connsiteX64" fmla="*/ 7605289 w 7777150"/>
              <a:gd name="connsiteY64" fmla="*/ 5949975 h 7718664"/>
              <a:gd name="connsiteX65" fmla="*/ 7603779 w 7777150"/>
              <a:gd name="connsiteY65" fmla="*/ 5950622 h 7718664"/>
              <a:gd name="connsiteX66" fmla="*/ 7571259 w 7777150"/>
              <a:gd name="connsiteY66" fmla="*/ 6028673 h 7718664"/>
              <a:gd name="connsiteX67" fmla="*/ 7768327 w 7777150"/>
              <a:gd name="connsiteY67" fmla="*/ 5740775 h 7718664"/>
              <a:gd name="connsiteX68" fmla="*/ 7777150 w 7777150"/>
              <a:gd name="connsiteY68" fmla="*/ 5773700 h 7718664"/>
              <a:gd name="connsiteX69" fmla="*/ 7775014 w 7777150"/>
              <a:gd name="connsiteY69" fmla="*/ 5777274 h 7718664"/>
              <a:gd name="connsiteX70" fmla="*/ 7706527 w 7777150"/>
              <a:gd name="connsiteY70" fmla="*/ 5905312 h 7718664"/>
              <a:gd name="connsiteX71" fmla="*/ 7644000 w 7777150"/>
              <a:gd name="connsiteY71" fmla="*/ 5985706 h 7718664"/>
              <a:gd name="connsiteX72" fmla="*/ 7685686 w 7777150"/>
              <a:gd name="connsiteY72" fmla="*/ 5902333 h 7718664"/>
              <a:gd name="connsiteX73" fmla="*/ 7721417 w 7777150"/>
              <a:gd name="connsiteY73" fmla="*/ 5818960 h 7718664"/>
              <a:gd name="connsiteX74" fmla="*/ 7748213 w 7777150"/>
              <a:gd name="connsiteY74" fmla="*/ 5774298 h 7718664"/>
              <a:gd name="connsiteX75" fmla="*/ 2195719 w 7777150"/>
              <a:gd name="connsiteY75" fmla="*/ 7067587 h 7718664"/>
              <a:gd name="connsiteX76" fmla="*/ 2195748 w 7777150"/>
              <a:gd name="connsiteY76" fmla="*/ 7068434 h 7718664"/>
              <a:gd name="connsiteX77" fmla="*/ 2205804 w 7777150"/>
              <a:gd name="connsiteY77" fmla="*/ 7080606 h 7718664"/>
              <a:gd name="connsiteX78" fmla="*/ 2206911 w 7777150"/>
              <a:gd name="connsiteY78" fmla="*/ 7075504 h 7718664"/>
              <a:gd name="connsiteX79" fmla="*/ 1840668 w 7777150"/>
              <a:gd name="connsiteY79" fmla="*/ 7143991 h 7718664"/>
              <a:gd name="connsiteX80" fmla="*/ 2043145 w 7777150"/>
              <a:gd name="connsiteY80" fmla="*/ 7257140 h 7718664"/>
              <a:gd name="connsiteX81" fmla="*/ 2084831 w 7777150"/>
              <a:gd name="connsiteY81" fmla="*/ 7304781 h 7718664"/>
              <a:gd name="connsiteX82" fmla="*/ 1989548 w 7777150"/>
              <a:gd name="connsiteY82" fmla="*/ 7254160 h 7718664"/>
              <a:gd name="connsiteX83" fmla="*/ 1918086 w 7777150"/>
              <a:gd name="connsiteY83" fmla="*/ 7209498 h 7718664"/>
              <a:gd name="connsiteX84" fmla="*/ 1840668 w 7777150"/>
              <a:gd name="connsiteY84" fmla="*/ 7143991 h 7718664"/>
              <a:gd name="connsiteX85" fmla="*/ 7574028 w 7777150"/>
              <a:gd name="connsiteY85" fmla="*/ 5576942 h 7718664"/>
              <a:gd name="connsiteX86" fmla="*/ 7562090 w 7777150"/>
              <a:gd name="connsiteY86" fmla="*/ 5594186 h 7718664"/>
              <a:gd name="connsiteX87" fmla="*/ 7533457 w 7777150"/>
              <a:gd name="connsiteY87" fmla="*/ 5631001 h 7718664"/>
              <a:gd name="connsiteX88" fmla="*/ 7503173 w 7777150"/>
              <a:gd name="connsiteY88" fmla="*/ 5679289 h 7718664"/>
              <a:gd name="connsiteX89" fmla="*/ 7495119 w 7777150"/>
              <a:gd name="connsiteY89" fmla="*/ 5690923 h 7718664"/>
              <a:gd name="connsiteX90" fmla="*/ 7456410 w 7777150"/>
              <a:gd name="connsiteY90" fmla="*/ 5762384 h 7718664"/>
              <a:gd name="connsiteX91" fmla="*/ 7417702 w 7777150"/>
              <a:gd name="connsiteY91" fmla="*/ 5827891 h 7718664"/>
              <a:gd name="connsiteX92" fmla="*/ 7325396 w 7777150"/>
              <a:gd name="connsiteY92" fmla="*/ 5949974 h 7718664"/>
              <a:gd name="connsiteX93" fmla="*/ 7292334 w 7777150"/>
              <a:gd name="connsiteY93" fmla="*/ 6001613 h 7718664"/>
              <a:gd name="connsiteX94" fmla="*/ 7279949 w 7777150"/>
              <a:gd name="connsiteY94" fmla="*/ 6020421 h 7718664"/>
              <a:gd name="connsiteX95" fmla="*/ 7245002 w 7777150"/>
              <a:gd name="connsiteY95" fmla="*/ 6072054 h 7718664"/>
              <a:gd name="connsiteX96" fmla="*/ 7173540 w 7777150"/>
              <a:gd name="connsiteY96" fmla="*/ 6170317 h 7718664"/>
              <a:gd name="connsiteX97" fmla="*/ 7167581 w 7777150"/>
              <a:gd name="connsiteY97" fmla="*/ 6173958 h 7718664"/>
              <a:gd name="connsiteX98" fmla="*/ 7162704 w 7777150"/>
              <a:gd name="connsiteY98" fmla="*/ 6181183 h 7718664"/>
              <a:gd name="connsiteX99" fmla="*/ 7170561 w 7777150"/>
              <a:gd name="connsiteY99" fmla="*/ 6176272 h 7718664"/>
              <a:gd name="connsiteX100" fmla="*/ 7242022 w 7777150"/>
              <a:gd name="connsiteY100" fmla="*/ 6078013 h 7718664"/>
              <a:gd name="connsiteX101" fmla="*/ 7279949 w 7777150"/>
              <a:gd name="connsiteY101" fmla="*/ 6020421 h 7718664"/>
              <a:gd name="connsiteX102" fmla="*/ 7286316 w 7777150"/>
              <a:gd name="connsiteY102" fmla="*/ 6011014 h 7718664"/>
              <a:gd name="connsiteX103" fmla="*/ 7292334 w 7777150"/>
              <a:gd name="connsiteY103" fmla="*/ 6001613 h 7718664"/>
              <a:gd name="connsiteX104" fmla="*/ 7322420 w 7777150"/>
              <a:gd name="connsiteY104" fmla="*/ 5955930 h 7718664"/>
              <a:gd name="connsiteX105" fmla="*/ 7414723 w 7777150"/>
              <a:gd name="connsiteY105" fmla="*/ 5833850 h 7718664"/>
              <a:gd name="connsiteX106" fmla="*/ 7453434 w 7777150"/>
              <a:gd name="connsiteY106" fmla="*/ 5768343 h 7718664"/>
              <a:gd name="connsiteX107" fmla="*/ 7492141 w 7777150"/>
              <a:gd name="connsiteY107" fmla="*/ 5696881 h 7718664"/>
              <a:gd name="connsiteX108" fmla="*/ 7503173 w 7777150"/>
              <a:gd name="connsiteY108" fmla="*/ 5679289 h 7718664"/>
              <a:gd name="connsiteX109" fmla="*/ 7562090 w 7777150"/>
              <a:gd name="connsiteY109" fmla="*/ 5594186 h 7718664"/>
              <a:gd name="connsiteX110" fmla="*/ 7572537 w 7777150"/>
              <a:gd name="connsiteY110" fmla="*/ 5580753 h 7718664"/>
              <a:gd name="connsiteX111" fmla="*/ 7695610 w 7777150"/>
              <a:gd name="connsiteY111" fmla="*/ 5469390 h 7718664"/>
              <a:gd name="connsiteX112" fmla="*/ 7767960 w 7777150"/>
              <a:gd name="connsiteY112" fmla="*/ 5739403 h 7718664"/>
              <a:gd name="connsiteX113" fmla="*/ 7745237 w 7777150"/>
              <a:gd name="connsiteY113" fmla="*/ 5777274 h 7718664"/>
              <a:gd name="connsiteX114" fmla="*/ 7718437 w 7777150"/>
              <a:gd name="connsiteY114" fmla="*/ 5821936 h 7718664"/>
              <a:gd name="connsiteX115" fmla="*/ 7679730 w 7777150"/>
              <a:gd name="connsiteY115" fmla="*/ 5908288 h 7718664"/>
              <a:gd name="connsiteX116" fmla="*/ 7638044 w 7777150"/>
              <a:gd name="connsiteY116" fmla="*/ 5991660 h 7718664"/>
              <a:gd name="connsiteX117" fmla="*/ 7572537 w 7777150"/>
              <a:gd name="connsiteY117" fmla="*/ 6080989 h 7718664"/>
              <a:gd name="connsiteX118" fmla="*/ 7507030 w 7777150"/>
              <a:gd name="connsiteY118" fmla="*/ 6164361 h 7718664"/>
              <a:gd name="connsiteX119" fmla="*/ 7509759 w 7777150"/>
              <a:gd name="connsiteY119" fmla="*/ 6158741 h 7718664"/>
              <a:gd name="connsiteX120" fmla="*/ 7435565 w 7777150"/>
              <a:gd name="connsiteY120" fmla="*/ 6259644 h 7718664"/>
              <a:gd name="connsiteX121" fmla="*/ 7274774 w 7777150"/>
              <a:gd name="connsiteY121" fmla="*/ 6435324 h 7718664"/>
              <a:gd name="connsiteX122" fmla="*/ 7243120 w 7777150"/>
              <a:gd name="connsiteY122" fmla="*/ 6484028 h 7718664"/>
              <a:gd name="connsiteX123" fmla="*/ 7274775 w 7777150"/>
              <a:gd name="connsiteY123" fmla="*/ 6438299 h 7718664"/>
              <a:gd name="connsiteX124" fmla="*/ 7435564 w 7777150"/>
              <a:gd name="connsiteY124" fmla="*/ 6262620 h 7718664"/>
              <a:gd name="connsiteX125" fmla="*/ 7313485 w 7777150"/>
              <a:gd name="connsiteY125" fmla="*/ 6447231 h 7718664"/>
              <a:gd name="connsiteX126" fmla="*/ 7250582 w 7777150"/>
              <a:gd name="connsiteY126" fmla="*/ 6513113 h 7718664"/>
              <a:gd name="connsiteX127" fmla="*/ 7200087 w 7777150"/>
              <a:gd name="connsiteY127" fmla="*/ 6550232 h 7718664"/>
              <a:gd name="connsiteX128" fmla="*/ 7197357 w 7777150"/>
              <a:gd name="connsiteY128" fmla="*/ 6554428 h 7718664"/>
              <a:gd name="connsiteX129" fmla="*/ 7165787 w 7777150"/>
              <a:gd name="connsiteY129" fmla="*/ 6578714 h 7718664"/>
              <a:gd name="connsiteX130" fmla="*/ 7164606 w 7777150"/>
              <a:gd name="connsiteY130" fmla="*/ 6587180 h 7718664"/>
              <a:gd name="connsiteX131" fmla="*/ 7118751 w 7777150"/>
              <a:gd name="connsiteY131" fmla="*/ 6636309 h 7718664"/>
              <a:gd name="connsiteX132" fmla="*/ 6989132 w 7777150"/>
              <a:gd name="connsiteY132" fmla="*/ 6671040 h 7718664"/>
              <a:gd name="connsiteX133" fmla="*/ 7013864 w 7777150"/>
              <a:gd name="connsiteY133" fmla="*/ 6649337 h 7718664"/>
              <a:gd name="connsiteX134" fmla="*/ 7066343 w 7777150"/>
              <a:gd name="connsiteY134" fmla="*/ 6599090 h 7718664"/>
              <a:gd name="connsiteX135" fmla="*/ 7111009 w 7777150"/>
              <a:gd name="connsiteY135" fmla="*/ 6524651 h 7718664"/>
              <a:gd name="connsiteX136" fmla="*/ 7175165 w 7777150"/>
              <a:gd name="connsiteY136" fmla="*/ 6465841 h 7718664"/>
              <a:gd name="connsiteX137" fmla="*/ 7175681 w 7777150"/>
              <a:gd name="connsiteY137" fmla="*/ 6462146 h 7718664"/>
              <a:gd name="connsiteX138" fmla="*/ 7113987 w 7777150"/>
              <a:gd name="connsiteY138" fmla="*/ 6518697 h 7718664"/>
              <a:gd name="connsiteX139" fmla="*/ 7069322 w 7777150"/>
              <a:gd name="connsiteY139" fmla="*/ 6593135 h 7718664"/>
              <a:gd name="connsiteX140" fmla="*/ 7016843 w 7777150"/>
              <a:gd name="connsiteY140" fmla="*/ 6643382 h 7718664"/>
              <a:gd name="connsiteX141" fmla="*/ 6983652 w 7777150"/>
              <a:gd name="connsiteY141" fmla="*/ 6672509 h 7718664"/>
              <a:gd name="connsiteX142" fmla="*/ 6761122 w 7777150"/>
              <a:gd name="connsiteY142" fmla="*/ 6732136 h 7718664"/>
              <a:gd name="connsiteX143" fmla="*/ 6831115 w 7777150"/>
              <a:gd name="connsiteY143" fmla="*/ 6682462 h 7718664"/>
              <a:gd name="connsiteX144" fmla="*/ 6917467 w 7777150"/>
              <a:gd name="connsiteY144" fmla="*/ 6593134 h 7718664"/>
              <a:gd name="connsiteX145" fmla="*/ 6914488 w 7777150"/>
              <a:gd name="connsiteY145" fmla="*/ 6581224 h 7718664"/>
              <a:gd name="connsiteX146" fmla="*/ 6997860 w 7777150"/>
              <a:gd name="connsiteY146" fmla="*/ 6488921 h 7718664"/>
              <a:gd name="connsiteX147" fmla="*/ 7048480 w 7777150"/>
              <a:gd name="connsiteY147" fmla="*/ 6447234 h 7718664"/>
              <a:gd name="connsiteX148" fmla="*/ 7081233 w 7777150"/>
              <a:gd name="connsiteY148" fmla="*/ 6405548 h 7718664"/>
              <a:gd name="connsiteX149" fmla="*/ 7111008 w 7777150"/>
              <a:gd name="connsiteY149" fmla="*/ 6363862 h 7718664"/>
              <a:gd name="connsiteX150" fmla="*/ 7197360 w 7777150"/>
              <a:gd name="connsiteY150" fmla="*/ 6262624 h 7718664"/>
              <a:gd name="connsiteX151" fmla="*/ 7277754 w 7777150"/>
              <a:gd name="connsiteY151" fmla="*/ 6158406 h 7718664"/>
              <a:gd name="connsiteX152" fmla="*/ 7399836 w 7777150"/>
              <a:gd name="connsiteY152" fmla="*/ 5973795 h 7718664"/>
              <a:gd name="connsiteX153" fmla="*/ 7510006 w 7777150"/>
              <a:gd name="connsiteY153" fmla="*/ 5786208 h 7718664"/>
              <a:gd name="connsiteX154" fmla="*/ 7596358 w 7777150"/>
              <a:gd name="connsiteY154" fmla="*/ 5646260 h 7718664"/>
              <a:gd name="connsiteX155" fmla="*/ 7676751 w 7777150"/>
              <a:gd name="connsiteY155" fmla="*/ 5503336 h 7718664"/>
              <a:gd name="connsiteX156" fmla="*/ 7636506 w 7777150"/>
              <a:gd name="connsiteY156" fmla="*/ 5248812 h 7718664"/>
              <a:gd name="connsiteX157" fmla="*/ 7659314 w 7777150"/>
              <a:gd name="connsiteY157" fmla="*/ 5333933 h 7718664"/>
              <a:gd name="connsiteX158" fmla="*/ 7617200 w 7777150"/>
              <a:gd name="connsiteY158" fmla="*/ 5408052 h 7718664"/>
              <a:gd name="connsiteX159" fmla="*/ 7615871 w 7777150"/>
              <a:gd name="connsiteY159" fmla="*/ 5411110 h 7718664"/>
              <a:gd name="connsiteX160" fmla="*/ 7659444 w 7777150"/>
              <a:gd name="connsiteY160" fmla="*/ 5334418 h 7718664"/>
              <a:gd name="connsiteX161" fmla="*/ 7691259 w 7777150"/>
              <a:gd name="connsiteY161" fmla="*/ 5453153 h 7718664"/>
              <a:gd name="connsiteX162" fmla="*/ 7688661 w 7777150"/>
              <a:gd name="connsiteY162" fmla="*/ 5458673 h 7718664"/>
              <a:gd name="connsiteX163" fmla="*/ 7658886 w 7777150"/>
              <a:gd name="connsiteY163" fmla="*/ 5512270 h 7718664"/>
              <a:gd name="connsiteX164" fmla="*/ 7578492 w 7777150"/>
              <a:gd name="connsiteY164" fmla="*/ 5655195 h 7718664"/>
              <a:gd name="connsiteX165" fmla="*/ 7492140 w 7777150"/>
              <a:gd name="connsiteY165" fmla="*/ 5795139 h 7718664"/>
              <a:gd name="connsiteX166" fmla="*/ 7381971 w 7777150"/>
              <a:gd name="connsiteY166" fmla="*/ 5982730 h 7718664"/>
              <a:gd name="connsiteX167" fmla="*/ 7259888 w 7777150"/>
              <a:gd name="connsiteY167" fmla="*/ 6167341 h 7718664"/>
              <a:gd name="connsiteX168" fmla="*/ 7179495 w 7777150"/>
              <a:gd name="connsiteY168" fmla="*/ 6271554 h 7718664"/>
              <a:gd name="connsiteX169" fmla="*/ 7093143 w 7777150"/>
              <a:gd name="connsiteY169" fmla="*/ 6372792 h 7718664"/>
              <a:gd name="connsiteX170" fmla="*/ 7063367 w 7777150"/>
              <a:gd name="connsiteY170" fmla="*/ 6414479 h 7718664"/>
              <a:gd name="connsiteX171" fmla="*/ 7030615 w 7777150"/>
              <a:gd name="connsiteY171" fmla="*/ 6456165 h 7718664"/>
              <a:gd name="connsiteX172" fmla="*/ 6979994 w 7777150"/>
              <a:gd name="connsiteY172" fmla="*/ 6497851 h 7718664"/>
              <a:gd name="connsiteX173" fmla="*/ 6897207 w 7777150"/>
              <a:gd name="connsiteY173" fmla="*/ 6589515 h 7718664"/>
              <a:gd name="connsiteX174" fmla="*/ 6899598 w 7777150"/>
              <a:gd name="connsiteY174" fmla="*/ 6599089 h 7718664"/>
              <a:gd name="connsiteX175" fmla="*/ 6813249 w 7777150"/>
              <a:gd name="connsiteY175" fmla="*/ 6688418 h 7718664"/>
              <a:gd name="connsiteX176" fmla="*/ 6745897 w 7777150"/>
              <a:gd name="connsiteY176" fmla="*/ 6736215 h 7718664"/>
              <a:gd name="connsiteX177" fmla="*/ 6404257 w 7777150"/>
              <a:gd name="connsiteY177" fmla="*/ 6827757 h 7718664"/>
              <a:gd name="connsiteX178" fmla="*/ 6411273 w 7777150"/>
              <a:gd name="connsiteY178" fmla="*/ 6822407 h 7718664"/>
              <a:gd name="connsiteX179" fmla="*/ 6467849 w 7777150"/>
              <a:gd name="connsiteY179" fmla="*/ 6786676 h 7718664"/>
              <a:gd name="connsiteX180" fmla="*/ 6613749 w 7777150"/>
              <a:gd name="connsiteY180" fmla="*/ 6676507 h 7718664"/>
              <a:gd name="connsiteX181" fmla="*/ 6717966 w 7777150"/>
              <a:gd name="connsiteY181" fmla="*/ 6578245 h 7718664"/>
              <a:gd name="connsiteX182" fmla="*/ 6834091 w 7777150"/>
              <a:gd name="connsiteY182" fmla="*/ 6479986 h 7718664"/>
              <a:gd name="connsiteX183" fmla="*/ 7185447 w 7777150"/>
              <a:gd name="connsiteY183" fmla="*/ 6083964 h 7718664"/>
              <a:gd name="connsiteX184" fmla="*/ 7233801 w 7777150"/>
              <a:gd name="connsiteY184" fmla="*/ 6001764 h 7718664"/>
              <a:gd name="connsiteX185" fmla="*/ 7236067 w 7777150"/>
              <a:gd name="connsiteY185" fmla="*/ 5994637 h 7718664"/>
              <a:gd name="connsiteX186" fmla="*/ 7313485 w 7777150"/>
              <a:gd name="connsiteY186" fmla="*/ 5875533 h 7718664"/>
              <a:gd name="connsiteX187" fmla="*/ 7337306 w 7777150"/>
              <a:gd name="connsiteY187" fmla="*/ 5839802 h 7718664"/>
              <a:gd name="connsiteX188" fmla="*/ 7368979 w 7777150"/>
              <a:gd name="connsiteY188" fmla="*/ 5795871 h 7718664"/>
              <a:gd name="connsiteX189" fmla="*/ 7378992 w 7777150"/>
              <a:gd name="connsiteY189" fmla="*/ 5777274 h 7718664"/>
              <a:gd name="connsiteX190" fmla="*/ 7441520 w 7777150"/>
              <a:gd name="connsiteY190" fmla="*/ 5670081 h 7718664"/>
              <a:gd name="connsiteX191" fmla="*/ 7563603 w 7777150"/>
              <a:gd name="connsiteY191" fmla="*/ 5416984 h 7718664"/>
              <a:gd name="connsiteX192" fmla="*/ 7619804 w 7777150"/>
              <a:gd name="connsiteY192" fmla="*/ 5285970 h 7718664"/>
              <a:gd name="connsiteX193" fmla="*/ 1438185 w 7777150"/>
              <a:gd name="connsiteY193" fmla="*/ 6830951 h 7718664"/>
              <a:gd name="connsiteX194" fmla="*/ 1449489 w 7777150"/>
              <a:gd name="connsiteY194" fmla="*/ 6840648 h 7718664"/>
              <a:gd name="connsiteX195" fmla="*/ 1453350 w 7777150"/>
              <a:gd name="connsiteY195" fmla="*/ 6842615 h 7718664"/>
              <a:gd name="connsiteX196" fmla="*/ 1486096 w 7777150"/>
              <a:gd name="connsiteY196" fmla="*/ 6491655 h 7718664"/>
              <a:gd name="connsiteX197" fmla="*/ 1491992 w 7777150"/>
              <a:gd name="connsiteY197" fmla="*/ 6498836 h 7718664"/>
              <a:gd name="connsiteX198" fmla="*/ 1492288 w 7777150"/>
              <a:gd name="connsiteY198" fmla="*/ 6497852 h 7718664"/>
              <a:gd name="connsiteX199" fmla="*/ 1195061 w 7777150"/>
              <a:gd name="connsiteY199" fmla="*/ 6558794 h 7718664"/>
              <a:gd name="connsiteX200" fmla="*/ 1307518 w 7777150"/>
              <a:gd name="connsiteY200" fmla="*/ 6691203 h 7718664"/>
              <a:gd name="connsiteX201" fmla="*/ 1218350 w 7777150"/>
              <a:gd name="connsiteY201" fmla="*/ 6584200 h 7718664"/>
              <a:gd name="connsiteX202" fmla="*/ 1045653 w 7777150"/>
              <a:gd name="connsiteY202" fmla="*/ 6423410 h 7718664"/>
              <a:gd name="connsiteX203" fmla="*/ 1123070 w 7777150"/>
              <a:gd name="connsiteY203" fmla="*/ 6474031 h 7718664"/>
              <a:gd name="connsiteX204" fmla="*/ 1126871 w 7777150"/>
              <a:gd name="connsiteY204" fmla="*/ 6478507 h 7718664"/>
              <a:gd name="connsiteX205" fmla="*/ 1162149 w 7777150"/>
              <a:gd name="connsiteY205" fmla="*/ 6486313 h 7718664"/>
              <a:gd name="connsiteX206" fmla="*/ 1242171 w 7777150"/>
              <a:gd name="connsiteY206" fmla="*/ 6560379 h 7718664"/>
              <a:gd name="connsiteX207" fmla="*/ 1352343 w 7777150"/>
              <a:gd name="connsiteY207" fmla="*/ 6649708 h 7718664"/>
              <a:gd name="connsiteX208" fmla="*/ 1399985 w 7777150"/>
              <a:gd name="connsiteY208" fmla="*/ 6715214 h 7718664"/>
              <a:gd name="connsiteX209" fmla="*/ 1426782 w 7777150"/>
              <a:gd name="connsiteY209" fmla="*/ 6747970 h 7718664"/>
              <a:gd name="connsiteX210" fmla="*/ 1539930 w 7777150"/>
              <a:gd name="connsiteY210" fmla="*/ 6843252 h 7718664"/>
              <a:gd name="connsiteX211" fmla="*/ 1539890 w 7777150"/>
              <a:gd name="connsiteY211" fmla="*/ 6843288 h 7718664"/>
              <a:gd name="connsiteX212" fmla="*/ 1507178 w 7777150"/>
              <a:gd name="connsiteY212" fmla="*/ 6870049 h 7718664"/>
              <a:gd name="connsiteX213" fmla="*/ 1401804 w 7777150"/>
              <a:gd name="connsiteY213" fmla="*/ 6752965 h 7718664"/>
              <a:gd name="connsiteX214" fmla="*/ 1397009 w 7777150"/>
              <a:gd name="connsiteY214" fmla="*/ 6753924 h 7718664"/>
              <a:gd name="connsiteX215" fmla="*/ 1496727 w 7777150"/>
              <a:gd name="connsiteY215" fmla="*/ 6864723 h 7718664"/>
              <a:gd name="connsiteX216" fmla="*/ 1507178 w 7777150"/>
              <a:gd name="connsiteY216" fmla="*/ 6870049 h 7718664"/>
              <a:gd name="connsiteX217" fmla="*/ 1523554 w 7777150"/>
              <a:gd name="connsiteY217" fmla="*/ 6857768 h 7718664"/>
              <a:gd name="connsiteX218" fmla="*/ 1539890 w 7777150"/>
              <a:gd name="connsiteY218" fmla="*/ 6843288 h 7718664"/>
              <a:gd name="connsiteX219" fmla="*/ 1539933 w 7777150"/>
              <a:gd name="connsiteY219" fmla="*/ 6843252 h 7718664"/>
              <a:gd name="connsiteX220" fmla="*/ 1822803 w 7777150"/>
              <a:gd name="connsiteY220" fmla="*/ 7066570 h 7718664"/>
              <a:gd name="connsiteX221" fmla="*/ 1766230 w 7777150"/>
              <a:gd name="connsiteY221" fmla="*/ 7084436 h 7718664"/>
              <a:gd name="connsiteX222" fmla="*/ 1787072 w 7777150"/>
              <a:gd name="connsiteY222" fmla="*/ 7099325 h 7718664"/>
              <a:gd name="connsiteX223" fmla="*/ 1703699 w 7777150"/>
              <a:gd name="connsiteY223" fmla="*/ 7102302 h 7718664"/>
              <a:gd name="connsiteX224" fmla="*/ 1650102 w 7777150"/>
              <a:gd name="connsiteY224" fmla="*/ 7066570 h 7718664"/>
              <a:gd name="connsiteX225" fmla="*/ 1599485 w 7777150"/>
              <a:gd name="connsiteY225" fmla="*/ 7027863 h 7718664"/>
              <a:gd name="connsiteX226" fmla="*/ 1474426 w 7777150"/>
              <a:gd name="connsiteY226" fmla="*/ 6923646 h 7718664"/>
              <a:gd name="connsiteX227" fmla="*/ 1358298 w 7777150"/>
              <a:gd name="connsiteY227" fmla="*/ 6819431 h 7718664"/>
              <a:gd name="connsiteX228" fmla="*/ 1251105 w 7777150"/>
              <a:gd name="connsiteY228" fmla="*/ 6715214 h 7718664"/>
              <a:gd name="connsiteX229" fmla="*/ 1200487 w 7777150"/>
              <a:gd name="connsiteY229" fmla="*/ 6664597 h 7718664"/>
              <a:gd name="connsiteX230" fmla="*/ 1152846 w 7777150"/>
              <a:gd name="connsiteY230" fmla="*/ 6611000 h 7718664"/>
              <a:gd name="connsiteX231" fmla="*/ 1170712 w 7777150"/>
              <a:gd name="connsiteY231" fmla="*/ 6587180 h 7718664"/>
              <a:gd name="connsiteX232" fmla="*/ 1230264 w 7777150"/>
              <a:gd name="connsiteY232" fmla="*/ 6640776 h 7718664"/>
              <a:gd name="connsiteX233" fmla="*/ 1295770 w 7777150"/>
              <a:gd name="connsiteY233" fmla="*/ 6691393 h 7718664"/>
              <a:gd name="connsiteX234" fmla="*/ 1376164 w 7777150"/>
              <a:gd name="connsiteY234" fmla="*/ 6777746 h 7718664"/>
              <a:gd name="connsiteX235" fmla="*/ 1382998 w 7777150"/>
              <a:gd name="connsiteY235" fmla="*/ 6783606 h 7718664"/>
              <a:gd name="connsiteX236" fmla="*/ 1295770 w 7777150"/>
              <a:gd name="connsiteY236" fmla="*/ 6691393 h 7718664"/>
              <a:gd name="connsiteX237" fmla="*/ 1233240 w 7777150"/>
              <a:gd name="connsiteY237" fmla="*/ 6640776 h 7718664"/>
              <a:gd name="connsiteX238" fmla="*/ 1173688 w 7777150"/>
              <a:gd name="connsiteY238" fmla="*/ 6587179 h 7718664"/>
              <a:gd name="connsiteX239" fmla="*/ 1108180 w 7777150"/>
              <a:gd name="connsiteY239" fmla="*/ 6506783 h 7718664"/>
              <a:gd name="connsiteX240" fmla="*/ 1045653 w 7777150"/>
              <a:gd name="connsiteY240" fmla="*/ 6423410 h 7718664"/>
              <a:gd name="connsiteX241" fmla="*/ 419367 w 7777150"/>
              <a:gd name="connsiteY241" fmla="*/ 2532692 h 7718664"/>
              <a:gd name="connsiteX242" fmla="*/ 420849 w 7777150"/>
              <a:gd name="connsiteY242" fmla="*/ 2533433 h 7718664"/>
              <a:gd name="connsiteX243" fmla="*/ 420989 w 7777150"/>
              <a:gd name="connsiteY243" fmla="*/ 2533017 h 7718664"/>
              <a:gd name="connsiteX244" fmla="*/ 599014 w 7777150"/>
              <a:gd name="connsiteY244" fmla="*/ 2105903 h 7718664"/>
              <a:gd name="connsiteX245" fmla="*/ 533506 w 7777150"/>
              <a:gd name="connsiteY245" fmla="*/ 2227983 h 7718664"/>
              <a:gd name="connsiteX246" fmla="*/ 509686 w 7777150"/>
              <a:gd name="connsiteY246" fmla="*/ 2251804 h 7718664"/>
              <a:gd name="connsiteX247" fmla="*/ 506708 w 7777150"/>
              <a:gd name="connsiteY247" fmla="*/ 2254409 h 7718664"/>
              <a:gd name="connsiteX248" fmla="*/ 506574 w 7777150"/>
              <a:gd name="connsiteY248" fmla="*/ 2254516 h 7718664"/>
              <a:gd name="connsiteX249" fmla="*/ 479910 w 7777150"/>
              <a:gd name="connsiteY249" fmla="*/ 2272649 h 7718664"/>
              <a:gd name="connsiteX250" fmla="*/ 479782 w 7777150"/>
              <a:gd name="connsiteY250" fmla="*/ 2275500 h 7718664"/>
              <a:gd name="connsiteX251" fmla="*/ 474599 w 7777150"/>
              <a:gd name="connsiteY251" fmla="*/ 2389489 h 7718664"/>
              <a:gd name="connsiteX252" fmla="*/ 474749 w 7777150"/>
              <a:gd name="connsiteY252" fmla="*/ 2389217 h 7718664"/>
              <a:gd name="connsiteX253" fmla="*/ 479910 w 7777150"/>
              <a:gd name="connsiteY253" fmla="*/ 2275624 h 7718664"/>
              <a:gd name="connsiteX254" fmla="*/ 506574 w 7777150"/>
              <a:gd name="connsiteY254" fmla="*/ 2254516 h 7718664"/>
              <a:gd name="connsiteX255" fmla="*/ 507824 w 7777150"/>
              <a:gd name="connsiteY255" fmla="*/ 2253665 h 7718664"/>
              <a:gd name="connsiteX256" fmla="*/ 509686 w 7777150"/>
              <a:gd name="connsiteY256" fmla="*/ 2251804 h 7718664"/>
              <a:gd name="connsiteX257" fmla="*/ 533507 w 7777150"/>
              <a:gd name="connsiteY257" fmla="*/ 2230959 h 7718664"/>
              <a:gd name="connsiteX258" fmla="*/ 599014 w 7777150"/>
              <a:gd name="connsiteY258" fmla="*/ 2108879 h 7718664"/>
              <a:gd name="connsiteX259" fmla="*/ 601246 w 7777150"/>
              <a:gd name="connsiteY259" fmla="*/ 2110368 h 7718664"/>
              <a:gd name="connsiteX260" fmla="*/ 602362 w 7777150"/>
              <a:gd name="connsiteY260" fmla="*/ 2108135 h 7718664"/>
              <a:gd name="connsiteX261" fmla="*/ 634742 w 7777150"/>
              <a:gd name="connsiteY261" fmla="*/ 1846851 h 7718664"/>
              <a:gd name="connsiteX262" fmla="*/ 593055 w 7777150"/>
              <a:gd name="connsiteY262" fmla="*/ 1876627 h 7718664"/>
              <a:gd name="connsiteX263" fmla="*/ 530528 w 7777150"/>
              <a:gd name="connsiteY263" fmla="*/ 2007641 h 7718664"/>
              <a:gd name="connsiteX264" fmla="*/ 544832 w 7777150"/>
              <a:gd name="connsiteY264" fmla="*/ 2019086 h 7718664"/>
              <a:gd name="connsiteX265" fmla="*/ 545298 w 7777150"/>
              <a:gd name="connsiteY265" fmla="*/ 2017076 h 7718664"/>
              <a:gd name="connsiteX266" fmla="*/ 533507 w 7777150"/>
              <a:gd name="connsiteY266" fmla="*/ 2007641 h 7718664"/>
              <a:gd name="connsiteX267" fmla="*/ 596034 w 7777150"/>
              <a:gd name="connsiteY267" fmla="*/ 1876627 h 7718664"/>
              <a:gd name="connsiteX268" fmla="*/ 632947 w 7777150"/>
              <a:gd name="connsiteY268" fmla="*/ 1850262 h 7718664"/>
              <a:gd name="connsiteX269" fmla="*/ 864018 w 7777150"/>
              <a:gd name="connsiteY269" fmla="*/ 1677130 h 7718664"/>
              <a:gd name="connsiteX270" fmla="*/ 860257 w 7777150"/>
              <a:gd name="connsiteY270" fmla="*/ 1680141 h 7718664"/>
              <a:gd name="connsiteX271" fmla="*/ 844293 w 7777150"/>
              <a:gd name="connsiteY271" fmla="*/ 1741521 h 7718664"/>
              <a:gd name="connsiteX272" fmla="*/ 834242 w 7777150"/>
              <a:gd name="connsiteY272" fmla="*/ 1772413 h 7718664"/>
              <a:gd name="connsiteX273" fmla="*/ 560303 w 7777150"/>
              <a:gd name="connsiteY273" fmla="*/ 2272649 h 7718664"/>
              <a:gd name="connsiteX274" fmla="*/ 521593 w 7777150"/>
              <a:gd name="connsiteY274" fmla="*/ 2394728 h 7718664"/>
              <a:gd name="connsiteX275" fmla="*/ 485862 w 7777150"/>
              <a:gd name="connsiteY275" fmla="*/ 2519787 h 7718664"/>
              <a:gd name="connsiteX276" fmla="*/ 408444 w 7777150"/>
              <a:gd name="connsiteY276" fmla="*/ 2781816 h 7718664"/>
              <a:gd name="connsiteX277" fmla="*/ 357827 w 7777150"/>
              <a:gd name="connsiteY277" fmla="*/ 2960471 h 7718664"/>
              <a:gd name="connsiteX278" fmla="*/ 334006 w 7777150"/>
              <a:gd name="connsiteY278" fmla="*/ 3094464 h 7718664"/>
              <a:gd name="connsiteX279" fmla="*/ 322096 w 7777150"/>
              <a:gd name="connsiteY279" fmla="*/ 3162947 h 7718664"/>
              <a:gd name="connsiteX280" fmla="*/ 313161 w 7777150"/>
              <a:gd name="connsiteY280" fmla="*/ 3231434 h 7718664"/>
              <a:gd name="connsiteX281" fmla="*/ 286365 w 7777150"/>
              <a:gd name="connsiteY281" fmla="*/ 3416044 h 7718664"/>
              <a:gd name="connsiteX282" fmla="*/ 277431 w 7777150"/>
              <a:gd name="connsiteY282" fmla="*/ 3529193 h 7718664"/>
              <a:gd name="connsiteX283" fmla="*/ 292320 w 7777150"/>
              <a:gd name="connsiteY283" fmla="*/ 3648297 h 7718664"/>
              <a:gd name="connsiteX284" fmla="*/ 299297 w 7777150"/>
              <a:gd name="connsiteY284" fmla="*/ 3583399 h 7718664"/>
              <a:gd name="connsiteX285" fmla="*/ 298275 w 7777150"/>
              <a:gd name="connsiteY285" fmla="*/ 3561945 h 7718664"/>
              <a:gd name="connsiteX286" fmla="*/ 310185 w 7777150"/>
              <a:gd name="connsiteY286" fmla="*/ 3436886 h 7718664"/>
              <a:gd name="connsiteX287" fmla="*/ 336982 w 7777150"/>
              <a:gd name="connsiteY287" fmla="*/ 3252275 h 7718664"/>
              <a:gd name="connsiteX288" fmla="*/ 358237 w 7777150"/>
              <a:gd name="connsiteY288" fmla="*/ 3226770 h 7718664"/>
              <a:gd name="connsiteX289" fmla="*/ 389100 w 7777150"/>
              <a:gd name="connsiteY289" fmla="*/ 3020223 h 7718664"/>
              <a:gd name="connsiteX290" fmla="*/ 387603 w 7777150"/>
              <a:gd name="connsiteY290" fmla="*/ 2984292 h 7718664"/>
              <a:gd name="connsiteX291" fmla="*/ 417019 w 7777150"/>
              <a:gd name="connsiteY291" fmla="*/ 2899960 h 7718664"/>
              <a:gd name="connsiteX292" fmla="*/ 434522 w 7777150"/>
              <a:gd name="connsiteY292" fmla="*/ 2829157 h 7718664"/>
              <a:gd name="connsiteX293" fmla="*/ 429289 w 7777150"/>
              <a:gd name="connsiteY293" fmla="*/ 2841367 h 7718664"/>
              <a:gd name="connsiteX294" fmla="*/ 411424 w 7777150"/>
              <a:gd name="connsiteY294" fmla="*/ 2835412 h 7718664"/>
              <a:gd name="connsiteX295" fmla="*/ 366758 w 7777150"/>
              <a:gd name="connsiteY295" fmla="*/ 2963450 h 7718664"/>
              <a:gd name="connsiteX296" fmla="*/ 369737 w 7777150"/>
              <a:gd name="connsiteY296" fmla="*/ 3034913 h 7718664"/>
              <a:gd name="connsiteX297" fmla="*/ 348893 w 7777150"/>
              <a:gd name="connsiteY297" fmla="*/ 3171882 h 7718664"/>
              <a:gd name="connsiteX298" fmla="*/ 345917 w 7777150"/>
              <a:gd name="connsiteY298" fmla="*/ 3195703 h 7718664"/>
              <a:gd name="connsiteX299" fmla="*/ 316141 w 7777150"/>
              <a:gd name="connsiteY299" fmla="*/ 3231434 h 7718664"/>
              <a:gd name="connsiteX300" fmla="*/ 325072 w 7777150"/>
              <a:gd name="connsiteY300" fmla="*/ 3162947 h 7718664"/>
              <a:gd name="connsiteX301" fmla="*/ 336982 w 7777150"/>
              <a:gd name="connsiteY301" fmla="*/ 3094464 h 7718664"/>
              <a:gd name="connsiteX302" fmla="*/ 360803 w 7777150"/>
              <a:gd name="connsiteY302" fmla="*/ 2960471 h 7718664"/>
              <a:gd name="connsiteX303" fmla="*/ 411424 w 7777150"/>
              <a:gd name="connsiteY303" fmla="*/ 2781816 h 7718664"/>
              <a:gd name="connsiteX304" fmla="*/ 488841 w 7777150"/>
              <a:gd name="connsiteY304" fmla="*/ 2519787 h 7718664"/>
              <a:gd name="connsiteX305" fmla="*/ 524572 w 7777150"/>
              <a:gd name="connsiteY305" fmla="*/ 2394728 h 7718664"/>
              <a:gd name="connsiteX306" fmla="*/ 563280 w 7777150"/>
              <a:gd name="connsiteY306" fmla="*/ 2272649 h 7718664"/>
              <a:gd name="connsiteX307" fmla="*/ 837218 w 7777150"/>
              <a:gd name="connsiteY307" fmla="*/ 1772413 h 7718664"/>
              <a:gd name="connsiteX308" fmla="*/ 864018 w 7777150"/>
              <a:gd name="connsiteY308" fmla="*/ 1677130 h 7718664"/>
              <a:gd name="connsiteX309" fmla="*/ 5842554 w 7777150"/>
              <a:gd name="connsiteY309" fmla="*/ 212154 h 7718664"/>
              <a:gd name="connsiteX310" fmla="*/ 5994410 w 7777150"/>
              <a:gd name="connsiteY310" fmla="*/ 280637 h 7718664"/>
              <a:gd name="connsiteX311" fmla="*/ 6059917 w 7777150"/>
              <a:gd name="connsiteY311" fmla="*/ 334234 h 7718664"/>
              <a:gd name="connsiteX312" fmla="*/ 5914016 w 7777150"/>
              <a:gd name="connsiteY312" fmla="*/ 262772 h 7718664"/>
              <a:gd name="connsiteX313" fmla="*/ 5842554 w 7777150"/>
              <a:gd name="connsiteY313" fmla="*/ 212154 h 7718664"/>
              <a:gd name="connsiteX314" fmla="*/ 917614 w 7777150"/>
              <a:gd name="connsiteY314" fmla="*/ 1379371 h 7718664"/>
              <a:gd name="connsiteX315" fmla="*/ 932501 w 7777150"/>
              <a:gd name="connsiteY315" fmla="*/ 1391281 h 7718664"/>
              <a:gd name="connsiteX316" fmla="*/ 932501 w 7777150"/>
              <a:gd name="connsiteY316" fmla="*/ 1391278 h 7718664"/>
              <a:gd name="connsiteX317" fmla="*/ 917618 w 7777150"/>
              <a:gd name="connsiteY317" fmla="*/ 1379371 h 7718664"/>
              <a:gd name="connsiteX318" fmla="*/ 5364411 w 7777150"/>
              <a:gd name="connsiteY318" fmla="*/ 6459 h 7718664"/>
              <a:gd name="connsiteX319" fmla="*/ 5388519 w 7777150"/>
              <a:gd name="connsiteY319" fmla="*/ 0 h 7718664"/>
              <a:gd name="connsiteX320" fmla="*/ 5400009 w 7777150"/>
              <a:gd name="connsiteY320" fmla="*/ 1487 h 7718664"/>
              <a:gd name="connsiteX321" fmla="*/ 5467377 w 7777150"/>
              <a:gd name="connsiteY321" fmla="*/ 21585 h 7718664"/>
              <a:gd name="connsiteX322" fmla="*/ 5634122 w 7777150"/>
              <a:gd name="connsiteY322" fmla="*/ 104958 h 7718664"/>
              <a:gd name="connsiteX323" fmla="*/ 5377863 w 7777150"/>
              <a:gd name="connsiteY323" fmla="*/ 16189 h 7718664"/>
              <a:gd name="connsiteX324" fmla="*/ 939465 w 7777150"/>
              <a:gd name="connsiteY324" fmla="*/ 1192120 h 7718664"/>
              <a:gd name="connsiteX325" fmla="*/ 989575 w 7777150"/>
              <a:gd name="connsiteY325" fmla="*/ 1178693 h 7718664"/>
              <a:gd name="connsiteX326" fmla="*/ 991590 w 7777150"/>
              <a:gd name="connsiteY326" fmla="*/ 1182987 h 7718664"/>
              <a:gd name="connsiteX327" fmla="*/ 984857 w 7777150"/>
              <a:gd name="connsiteY327" fmla="*/ 1201819 h 7718664"/>
              <a:gd name="connsiteX328" fmla="*/ 1013565 w 7777150"/>
              <a:gd name="connsiteY328" fmla="*/ 1172265 h 7718664"/>
              <a:gd name="connsiteX329" fmla="*/ 1103330 w 7777150"/>
              <a:gd name="connsiteY329" fmla="*/ 1148213 h 7718664"/>
              <a:gd name="connsiteX330" fmla="*/ 1033742 w 7777150"/>
              <a:gd name="connsiteY330" fmla="*/ 1224536 h 7718664"/>
              <a:gd name="connsiteX331" fmla="*/ 1048629 w 7777150"/>
              <a:gd name="connsiteY331" fmla="*/ 1242398 h 7718664"/>
              <a:gd name="connsiteX332" fmla="*/ 1048913 w 7777150"/>
              <a:gd name="connsiteY332" fmla="*/ 1242148 h 7718664"/>
              <a:gd name="connsiteX333" fmla="*/ 1036718 w 7777150"/>
              <a:gd name="connsiteY333" fmla="*/ 1227512 h 7718664"/>
              <a:gd name="connsiteX334" fmla="*/ 1083988 w 7777150"/>
              <a:gd name="connsiteY334" fmla="*/ 1176894 h 7718664"/>
              <a:gd name="connsiteX335" fmla="*/ 1111437 w 7777150"/>
              <a:gd name="connsiteY335" fmla="*/ 1146040 h 7718664"/>
              <a:gd name="connsiteX336" fmla="*/ 1250892 w 7777150"/>
              <a:gd name="connsiteY336" fmla="*/ 1108673 h 7718664"/>
              <a:gd name="connsiteX337" fmla="*/ 1135723 w 7777150"/>
              <a:gd name="connsiteY337" fmla="*/ 1237561 h 7718664"/>
              <a:gd name="connsiteX338" fmla="*/ 893794 w 7777150"/>
              <a:gd name="connsiteY338" fmla="*/ 1552068 h 7718664"/>
              <a:gd name="connsiteX339" fmla="*/ 789577 w 7777150"/>
              <a:gd name="connsiteY339" fmla="*/ 1694992 h 7718664"/>
              <a:gd name="connsiteX340" fmla="*/ 741935 w 7777150"/>
              <a:gd name="connsiteY340" fmla="*/ 1781344 h 7718664"/>
              <a:gd name="connsiteX341" fmla="*/ 694294 w 7777150"/>
              <a:gd name="connsiteY341" fmla="*/ 1861738 h 7718664"/>
              <a:gd name="connsiteX342" fmla="*/ 604966 w 7777150"/>
              <a:gd name="connsiteY342" fmla="*/ 2028483 h 7718664"/>
              <a:gd name="connsiteX343" fmla="*/ 507798 w 7777150"/>
              <a:gd name="connsiteY343" fmla="*/ 2181601 h 7718664"/>
              <a:gd name="connsiteX344" fmla="*/ 506706 w 7777150"/>
              <a:gd name="connsiteY344" fmla="*/ 2186297 h 7718664"/>
              <a:gd name="connsiteX345" fmla="*/ 473952 w 7777150"/>
              <a:gd name="connsiteY345" fmla="*/ 2275625 h 7718664"/>
              <a:gd name="connsiteX346" fmla="*/ 450131 w 7777150"/>
              <a:gd name="connsiteY346" fmla="*/ 2317311 h 7718664"/>
              <a:gd name="connsiteX347" fmla="*/ 444176 w 7777150"/>
              <a:gd name="connsiteY347" fmla="*/ 2323266 h 7718664"/>
              <a:gd name="connsiteX348" fmla="*/ 417751 w 7777150"/>
              <a:gd name="connsiteY348" fmla="*/ 2411106 h 7718664"/>
              <a:gd name="connsiteX349" fmla="*/ 411424 w 7777150"/>
              <a:gd name="connsiteY349" fmla="*/ 2463215 h 7718664"/>
              <a:gd name="connsiteX350" fmla="*/ 405469 w 7777150"/>
              <a:gd name="connsiteY350" fmla="*/ 2537653 h 7718664"/>
              <a:gd name="connsiteX351" fmla="*/ 363782 w 7777150"/>
              <a:gd name="connsiteY351" fmla="*/ 2659736 h 7718664"/>
              <a:gd name="connsiteX352" fmla="*/ 325072 w 7777150"/>
              <a:gd name="connsiteY352" fmla="*/ 2781816 h 7718664"/>
              <a:gd name="connsiteX353" fmla="*/ 283386 w 7777150"/>
              <a:gd name="connsiteY353" fmla="*/ 2960471 h 7718664"/>
              <a:gd name="connsiteX354" fmla="*/ 259565 w 7777150"/>
              <a:gd name="connsiteY354" fmla="*/ 3124240 h 7718664"/>
              <a:gd name="connsiteX355" fmla="*/ 244678 w 7777150"/>
              <a:gd name="connsiteY355" fmla="*/ 3288006 h 7718664"/>
              <a:gd name="connsiteX356" fmla="*/ 265520 w 7777150"/>
              <a:gd name="connsiteY356" fmla="*/ 3174858 h 7718664"/>
              <a:gd name="connsiteX357" fmla="*/ 267452 w 7777150"/>
              <a:gd name="connsiteY357" fmla="*/ 3165520 h 7718664"/>
              <a:gd name="connsiteX358" fmla="*/ 271475 w 7777150"/>
              <a:gd name="connsiteY358" fmla="*/ 3121261 h 7718664"/>
              <a:gd name="connsiteX359" fmla="*/ 295296 w 7777150"/>
              <a:gd name="connsiteY359" fmla="*/ 2957495 h 7718664"/>
              <a:gd name="connsiteX360" fmla="*/ 302755 w 7777150"/>
              <a:gd name="connsiteY360" fmla="*/ 2959983 h 7718664"/>
              <a:gd name="connsiteX361" fmla="*/ 303402 w 7777150"/>
              <a:gd name="connsiteY361" fmla="*/ 2957217 h 7718664"/>
              <a:gd name="connsiteX362" fmla="*/ 295299 w 7777150"/>
              <a:gd name="connsiteY362" fmla="*/ 2954516 h 7718664"/>
              <a:gd name="connsiteX363" fmla="*/ 336986 w 7777150"/>
              <a:gd name="connsiteY363" fmla="*/ 2775860 h 7718664"/>
              <a:gd name="connsiteX364" fmla="*/ 375693 w 7777150"/>
              <a:gd name="connsiteY364" fmla="*/ 2653777 h 7718664"/>
              <a:gd name="connsiteX365" fmla="*/ 417188 w 7777150"/>
              <a:gd name="connsiteY365" fmla="*/ 2532257 h 7718664"/>
              <a:gd name="connsiteX366" fmla="*/ 414403 w 7777150"/>
              <a:gd name="connsiteY366" fmla="*/ 2531698 h 7718664"/>
              <a:gd name="connsiteX367" fmla="*/ 420358 w 7777150"/>
              <a:gd name="connsiteY367" fmla="*/ 2457259 h 7718664"/>
              <a:gd name="connsiteX368" fmla="*/ 453110 w 7777150"/>
              <a:gd name="connsiteY368" fmla="*/ 2317311 h 7718664"/>
              <a:gd name="connsiteX369" fmla="*/ 476931 w 7777150"/>
              <a:gd name="connsiteY369" fmla="*/ 2275625 h 7718664"/>
              <a:gd name="connsiteX370" fmla="*/ 477731 w 7777150"/>
              <a:gd name="connsiteY370" fmla="*/ 2273449 h 7718664"/>
              <a:gd name="connsiteX371" fmla="*/ 509686 w 7777150"/>
              <a:gd name="connsiteY371" fmla="*/ 2186297 h 7718664"/>
              <a:gd name="connsiteX372" fmla="*/ 607945 w 7777150"/>
              <a:gd name="connsiteY372" fmla="*/ 2031462 h 7718664"/>
              <a:gd name="connsiteX373" fmla="*/ 697273 w 7777150"/>
              <a:gd name="connsiteY373" fmla="*/ 1864717 h 7718664"/>
              <a:gd name="connsiteX374" fmla="*/ 744914 w 7777150"/>
              <a:gd name="connsiteY374" fmla="*/ 1784323 h 7718664"/>
              <a:gd name="connsiteX375" fmla="*/ 792556 w 7777150"/>
              <a:gd name="connsiteY375" fmla="*/ 1697972 h 7718664"/>
              <a:gd name="connsiteX376" fmla="*/ 896773 w 7777150"/>
              <a:gd name="connsiteY376" fmla="*/ 1555047 h 7718664"/>
              <a:gd name="connsiteX377" fmla="*/ 1138702 w 7777150"/>
              <a:gd name="connsiteY377" fmla="*/ 1239423 h 7718664"/>
              <a:gd name="connsiteX378" fmla="*/ 1257734 w 7777150"/>
              <a:gd name="connsiteY378" fmla="*/ 1106840 h 7718664"/>
              <a:gd name="connsiteX379" fmla="*/ 1346684 w 7777150"/>
              <a:gd name="connsiteY379" fmla="*/ 1083006 h 7718664"/>
              <a:gd name="connsiteX380" fmla="*/ 1309169 w 7777150"/>
              <a:gd name="connsiteY380" fmla="*/ 1125903 h 7718664"/>
              <a:gd name="connsiteX381" fmla="*/ 1218353 w 7777150"/>
              <a:gd name="connsiteY381" fmla="*/ 1236446 h 7718664"/>
              <a:gd name="connsiteX382" fmla="*/ 1167733 w 7777150"/>
              <a:gd name="connsiteY382" fmla="*/ 1295998 h 7718664"/>
              <a:gd name="connsiteX383" fmla="*/ 1117115 w 7777150"/>
              <a:gd name="connsiteY383" fmla="*/ 1358526 h 7718664"/>
              <a:gd name="connsiteX384" fmla="*/ 893284 w 7777150"/>
              <a:gd name="connsiteY384" fmla="*/ 1605921 h 7718664"/>
              <a:gd name="connsiteX385" fmla="*/ 1120091 w 7777150"/>
              <a:gd name="connsiteY385" fmla="*/ 1355550 h 7718664"/>
              <a:gd name="connsiteX386" fmla="*/ 1170708 w 7777150"/>
              <a:gd name="connsiteY386" fmla="*/ 1293019 h 7718664"/>
              <a:gd name="connsiteX387" fmla="*/ 1221329 w 7777150"/>
              <a:gd name="connsiteY387" fmla="*/ 1233467 h 7718664"/>
              <a:gd name="connsiteX388" fmla="*/ 1312145 w 7777150"/>
              <a:gd name="connsiteY388" fmla="*/ 1124040 h 7718664"/>
              <a:gd name="connsiteX389" fmla="*/ 1347941 w 7777150"/>
              <a:gd name="connsiteY389" fmla="*/ 1082669 h 7718664"/>
              <a:gd name="connsiteX390" fmla="*/ 5198604 w 7777150"/>
              <a:gd name="connsiteY390" fmla="*/ 50887 h 7718664"/>
              <a:gd name="connsiteX391" fmla="*/ 5220239 w 7777150"/>
              <a:gd name="connsiteY391" fmla="*/ 57319 h 7718664"/>
              <a:gd name="connsiteX392" fmla="*/ 5273835 w 7777150"/>
              <a:gd name="connsiteY392" fmla="*/ 72206 h 7718664"/>
              <a:gd name="connsiteX393" fmla="*/ 5327432 w 7777150"/>
              <a:gd name="connsiteY393" fmla="*/ 90071 h 7718664"/>
              <a:gd name="connsiteX394" fmla="*/ 5328122 w 7777150"/>
              <a:gd name="connsiteY394" fmla="*/ 90703 h 7718664"/>
              <a:gd name="connsiteX395" fmla="*/ 5366558 w 7777150"/>
              <a:gd name="connsiteY395" fmla="*/ 97330 h 7718664"/>
              <a:gd name="connsiteX396" fmla="*/ 5459700 w 7777150"/>
              <a:gd name="connsiteY396" fmla="*/ 131942 h 7718664"/>
              <a:gd name="connsiteX397" fmla="*/ 5472710 w 7777150"/>
              <a:gd name="connsiteY397" fmla="*/ 151655 h 7718664"/>
              <a:gd name="connsiteX398" fmla="*/ 5476311 w 7777150"/>
              <a:gd name="connsiteY398" fmla="*/ 152602 h 7718664"/>
              <a:gd name="connsiteX399" fmla="*/ 5559684 w 7777150"/>
              <a:gd name="connsiteY399" fmla="*/ 185354 h 7718664"/>
              <a:gd name="connsiteX400" fmla="*/ 5631147 w 7777150"/>
              <a:gd name="connsiteY400" fmla="*/ 215130 h 7718664"/>
              <a:gd name="connsiteX401" fmla="*/ 5702608 w 7777150"/>
              <a:gd name="connsiteY401" fmla="*/ 247885 h 7718664"/>
              <a:gd name="connsiteX402" fmla="*/ 5756205 w 7777150"/>
              <a:gd name="connsiteY402" fmla="*/ 277661 h 7718664"/>
              <a:gd name="connsiteX403" fmla="*/ 5791937 w 7777150"/>
              <a:gd name="connsiteY403" fmla="*/ 295527 h 7718664"/>
              <a:gd name="connsiteX404" fmla="*/ 5830644 w 7777150"/>
              <a:gd name="connsiteY404" fmla="*/ 316368 h 7718664"/>
              <a:gd name="connsiteX405" fmla="*/ 5961658 w 7777150"/>
              <a:gd name="connsiteY405" fmla="*/ 390810 h 7718664"/>
              <a:gd name="connsiteX406" fmla="*/ 6128403 w 7777150"/>
              <a:gd name="connsiteY406" fmla="*/ 498003 h 7718664"/>
              <a:gd name="connsiteX407" fmla="*/ 6214755 w 7777150"/>
              <a:gd name="connsiteY407" fmla="*/ 557555 h 7718664"/>
              <a:gd name="connsiteX408" fmla="*/ 6217256 w 7777150"/>
              <a:gd name="connsiteY408" fmla="*/ 559340 h 7718664"/>
              <a:gd name="connsiteX409" fmla="*/ 6261383 w 7777150"/>
              <a:gd name="connsiteY409" fmla="*/ 586149 h 7718664"/>
              <a:gd name="connsiteX410" fmla="*/ 6417221 w 7777150"/>
              <a:gd name="connsiteY410" fmla="*/ 698379 h 7718664"/>
              <a:gd name="connsiteX411" fmla="*/ 7635473 w 7777150"/>
              <a:gd name="connsiteY411" fmla="*/ 5244954 h 7718664"/>
              <a:gd name="connsiteX412" fmla="*/ 7555824 w 7777150"/>
              <a:gd name="connsiteY412" fmla="*/ 5419713 h 7718664"/>
              <a:gd name="connsiteX413" fmla="*/ 7459513 w 7777150"/>
              <a:gd name="connsiteY413" fmla="*/ 5603611 h 7718664"/>
              <a:gd name="connsiteX414" fmla="*/ 7432760 w 7777150"/>
              <a:gd name="connsiteY414" fmla="*/ 5645910 h 7718664"/>
              <a:gd name="connsiteX415" fmla="*/ 7432588 w 7777150"/>
              <a:gd name="connsiteY415" fmla="*/ 5646260 h 7718664"/>
              <a:gd name="connsiteX416" fmla="*/ 7370057 w 7777150"/>
              <a:gd name="connsiteY416" fmla="*/ 5753453 h 7718664"/>
              <a:gd name="connsiteX417" fmla="*/ 7307530 w 7777150"/>
              <a:gd name="connsiteY417" fmla="*/ 5869581 h 7718664"/>
              <a:gd name="connsiteX418" fmla="*/ 7236067 w 7777150"/>
              <a:gd name="connsiteY418" fmla="*/ 5958909 h 7718664"/>
              <a:gd name="connsiteX419" fmla="*/ 7176515 w 7777150"/>
              <a:gd name="connsiteY419" fmla="*/ 6060147 h 7718664"/>
              <a:gd name="connsiteX420" fmla="*/ 6825159 w 7777150"/>
              <a:gd name="connsiteY420" fmla="*/ 6456166 h 7718664"/>
              <a:gd name="connsiteX421" fmla="*/ 6709032 w 7777150"/>
              <a:gd name="connsiteY421" fmla="*/ 6554427 h 7718664"/>
              <a:gd name="connsiteX422" fmla="*/ 6697890 w 7777150"/>
              <a:gd name="connsiteY422" fmla="*/ 6562899 h 7718664"/>
              <a:gd name="connsiteX423" fmla="*/ 6693086 w 7777150"/>
              <a:gd name="connsiteY423" fmla="*/ 6567763 h 7718664"/>
              <a:gd name="connsiteX424" fmla="*/ 6644525 w 7777150"/>
              <a:gd name="connsiteY424" fmla="*/ 6607349 h 7718664"/>
              <a:gd name="connsiteX425" fmla="*/ 6604818 w 7777150"/>
              <a:gd name="connsiteY425" fmla="*/ 6652687 h 7718664"/>
              <a:gd name="connsiteX426" fmla="*/ 6458914 w 7777150"/>
              <a:gd name="connsiteY426" fmla="*/ 6762859 h 7718664"/>
              <a:gd name="connsiteX427" fmla="*/ 6436053 w 7777150"/>
              <a:gd name="connsiteY427" fmla="*/ 6777302 h 7718664"/>
              <a:gd name="connsiteX428" fmla="*/ 6373957 w 7777150"/>
              <a:gd name="connsiteY428" fmla="*/ 6827922 h 7718664"/>
              <a:gd name="connsiteX429" fmla="*/ 6364991 w 7777150"/>
              <a:gd name="connsiteY429" fmla="*/ 6833746 h 7718664"/>
              <a:gd name="connsiteX430" fmla="*/ 6358255 w 7777150"/>
              <a:gd name="connsiteY430" fmla="*/ 6840083 h 7718664"/>
              <a:gd name="connsiteX431" fmla="*/ 3387117 w 7777150"/>
              <a:gd name="connsiteY431" fmla="*/ 7636198 h 7718664"/>
              <a:gd name="connsiteX432" fmla="*/ 3347331 w 7777150"/>
              <a:gd name="connsiteY432" fmla="*/ 7629337 h 7718664"/>
              <a:gd name="connsiteX433" fmla="*/ 3266937 w 7777150"/>
              <a:gd name="connsiteY433" fmla="*/ 7614450 h 7718664"/>
              <a:gd name="connsiteX434" fmla="*/ 2942378 w 7777150"/>
              <a:gd name="connsiteY434" fmla="*/ 7531078 h 7718664"/>
              <a:gd name="connsiteX435" fmla="*/ 2778612 w 7777150"/>
              <a:gd name="connsiteY435" fmla="*/ 7483437 h 7718664"/>
              <a:gd name="connsiteX436" fmla="*/ 2730970 w 7777150"/>
              <a:gd name="connsiteY436" fmla="*/ 7441750 h 7718664"/>
              <a:gd name="connsiteX437" fmla="*/ 2620798 w 7777150"/>
              <a:gd name="connsiteY437" fmla="*/ 7420906 h 7718664"/>
              <a:gd name="connsiteX438" fmla="*/ 2457032 w 7777150"/>
              <a:gd name="connsiteY438" fmla="*/ 7337533 h 7718664"/>
              <a:gd name="connsiteX439" fmla="*/ 2409390 w 7777150"/>
              <a:gd name="connsiteY439" fmla="*/ 7340512 h 7718664"/>
              <a:gd name="connsiteX440" fmla="*/ 2239666 w 7777150"/>
              <a:gd name="connsiteY440" fmla="*/ 7254160 h 7718664"/>
              <a:gd name="connsiteX441" fmla="*/ 2209890 w 7777150"/>
              <a:gd name="connsiteY441" fmla="*/ 7200563 h 7718664"/>
              <a:gd name="connsiteX442" fmla="*/ 2215845 w 7777150"/>
              <a:gd name="connsiteY442" fmla="*/ 7197588 h 7718664"/>
              <a:gd name="connsiteX443" fmla="*/ 2320063 w 7777150"/>
              <a:gd name="connsiteY443" fmla="*/ 7254160 h 7718664"/>
              <a:gd name="connsiteX444" fmla="*/ 2424277 w 7777150"/>
              <a:gd name="connsiteY444" fmla="*/ 7310736 h 7718664"/>
              <a:gd name="connsiteX445" fmla="*/ 2454053 w 7777150"/>
              <a:gd name="connsiteY445" fmla="*/ 7292870 h 7718664"/>
              <a:gd name="connsiteX446" fmla="*/ 2331973 w 7777150"/>
              <a:gd name="connsiteY446" fmla="*/ 7212474 h 7718664"/>
              <a:gd name="connsiteX447" fmla="*/ 2230735 w 7777150"/>
              <a:gd name="connsiteY447" fmla="*/ 7167811 h 7718664"/>
              <a:gd name="connsiteX448" fmla="*/ 2090786 w 7777150"/>
              <a:gd name="connsiteY448" fmla="*/ 7087415 h 7718664"/>
              <a:gd name="connsiteX449" fmla="*/ 1971682 w 7777150"/>
              <a:gd name="connsiteY449" fmla="*/ 7009998 h 7718664"/>
              <a:gd name="connsiteX450" fmla="*/ 1784096 w 7777150"/>
              <a:gd name="connsiteY450" fmla="*/ 6929604 h 7718664"/>
              <a:gd name="connsiteX451" fmla="*/ 1712634 w 7777150"/>
              <a:gd name="connsiteY451" fmla="*/ 6870053 h 7718664"/>
              <a:gd name="connsiteX452" fmla="*/ 1727520 w 7777150"/>
              <a:gd name="connsiteY452" fmla="*/ 6864097 h 7718664"/>
              <a:gd name="connsiteX453" fmla="*/ 1798982 w 7777150"/>
              <a:gd name="connsiteY453" fmla="*/ 6884939 h 7718664"/>
              <a:gd name="connsiteX454" fmla="*/ 1650103 w 7777150"/>
              <a:gd name="connsiteY454" fmla="*/ 6730104 h 7718664"/>
              <a:gd name="connsiteX455" fmla="*/ 1566730 w 7777150"/>
              <a:gd name="connsiteY455" fmla="*/ 6661621 h 7718664"/>
              <a:gd name="connsiteX456" fmla="*/ 1489312 w 7777150"/>
              <a:gd name="connsiteY456" fmla="*/ 6593135 h 7718664"/>
              <a:gd name="connsiteX457" fmla="*/ 1391053 w 7777150"/>
              <a:gd name="connsiteY457" fmla="*/ 6512741 h 7718664"/>
              <a:gd name="connsiteX458" fmla="*/ 1248129 w 7777150"/>
              <a:gd name="connsiteY458" fmla="*/ 6354927 h 7718664"/>
              <a:gd name="connsiteX459" fmla="*/ 1238322 w 7777150"/>
              <a:gd name="connsiteY459" fmla="*/ 6324279 h 7718664"/>
              <a:gd name="connsiteX460" fmla="*/ 1209418 w 7777150"/>
              <a:gd name="connsiteY460" fmla="*/ 6295375 h 7718664"/>
              <a:gd name="connsiteX461" fmla="*/ 1111160 w 7777150"/>
              <a:gd name="connsiteY461" fmla="*/ 6188182 h 7718664"/>
              <a:gd name="connsiteX462" fmla="*/ 1099249 w 7777150"/>
              <a:gd name="connsiteY462" fmla="*/ 6134585 h 7718664"/>
              <a:gd name="connsiteX463" fmla="*/ 1060539 w 7777150"/>
              <a:gd name="connsiteY463" fmla="*/ 6080988 h 7718664"/>
              <a:gd name="connsiteX464" fmla="*/ 1055928 w 7777150"/>
              <a:gd name="connsiteY464" fmla="*/ 6073758 h 7718664"/>
              <a:gd name="connsiteX465" fmla="*/ 1009918 w 7777150"/>
              <a:gd name="connsiteY465" fmla="*/ 6042278 h 7718664"/>
              <a:gd name="connsiteX466" fmla="*/ 920590 w 7777150"/>
              <a:gd name="connsiteY466" fmla="*/ 5914243 h 7718664"/>
              <a:gd name="connsiteX467" fmla="*/ 869973 w 7777150"/>
              <a:gd name="connsiteY467" fmla="*/ 5795139 h 7718664"/>
              <a:gd name="connsiteX468" fmla="*/ 864018 w 7777150"/>
              <a:gd name="connsiteY468" fmla="*/ 5795140 h 7718664"/>
              <a:gd name="connsiteX469" fmla="*/ 795535 w 7777150"/>
              <a:gd name="connsiteY469" fmla="*/ 5664126 h 7718664"/>
              <a:gd name="connsiteX470" fmla="*/ 730028 w 7777150"/>
              <a:gd name="connsiteY470" fmla="*/ 5533111 h 7718664"/>
              <a:gd name="connsiteX471" fmla="*/ 661541 w 7777150"/>
              <a:gd name="connsiteY471" fmla="*/ 5381255 h 7718664"/>
              <a:gd name="connsiteX472" fmla="*/ 599014 w 7777150"/>
              <a:gd name="connsiteY472" fmla="*/ 5226421 h 7718664"/>
              <a:gd name="connsiteX473" fmla="*/ 661541 w 7777150"/>
              <a:gd name="connsiteY473" fmla="*/ 5330635 h 7718664"/>
              <a:gd name="connsiteX474" fmla="*/ 724073 w 7777150"/>
              <a:gd name="connsiteY474" fmla="*/ 5461649 h 7718664"/>
              <a:gd name="connsiteX475" fmla="*/ 744914 w 7777150"/>
              <a:gd name="connsiteY475" fmla="*/ 5533112 h 7718664"/>
              <a:gd name="connsiteX476" fmla="*/ 753530 w 7777150"/>
              <a:gd name="connsiteY476" fmla="*/ 5545744 h 7718664"/>
              <a:gd name="connsiteX477" fmla="*/ 742926 w 7777150"/>
              <a:gd name="connsiteY477" fmla="*/ 5490615 h 7718664"/>
              <a:gd name="connsiteX478" fmla="*/ 715276 w 7777150"/>
              <a:gd name="connsiteY478" fmla="*/ 5440433 h 7718664"/>
              <a:gd name="connsiteX479" fmla="*/ 670266 w 7777150"/>
              <a:gd name="connsiteY479" fmla="*/ 5339222 h 7718664"/>
              <a:gd name="connsiteX480" fmla="*/ 616876 w 7777150"/>
              <a:gd name="connsiteY480" fmla="*/ 5250239 h 7718664"/>
              <a:gd name="connsiteX481" fmla="*/ 551369 w 7777150"/>
              <a:gd name="connsiteY481" fmla="*/ 5071583 h 7718664"/>
              <a:gd name="connsiteX482" fmla="*/ 495246 w 7777150"/>
              <a:gd name="connsiteY482" fmla="*/ 4888441 h 7718664"/>
              <a:gd name="connsiteX483" fmla="*/ 476818 w 7777150"/>
              <a:gd name="connsiteY483" fmla="*/ 4835054 h 7718664"/>
              <a:gd name="connsiteX484" fmla="*/ 396553 w 7777150"/>
              <a:gd name="connsiteY484" fmla="*/ 4514668 h 7718664"/>
              <a:gd name="connsiteX485" fmla="*/ 361056 w 7777150"/>
              <a:gd name="connsiteY485" fmla="*/ 4282085 h 7718664"/>
              <a:gd name="connsiteX486" fmla="*/ 360803 w 7777150"/>
              <a:gd name="connsiteY486" fmla="*/ 4288478 h 7718664"/>
              <a:gd name="connsiteX487" fmla="*/ 363782 w 7777150"/>
              <a:gd name="connsiteY487" fmla="*/ 4336119 h 7718664"/>
              <a:gd name="connsiteX488" fmla="*/ 378669 w 7777150"/>
              <a:gd name="connsiteY488" fmla="*/ 4446292 h 7718664"/>
              <a:gd name="connsiteX489" fmla="*/ 396534 w 7777150"/>
              <a:gd name="connsiteY489" fmla="*/ 4559440 h 7718664"/>
              <a:gd name="connsiteX490" fmla="*/ 366758 w 7777150"/>
              <a:gd name="connsiteY490" fmla="*/ 4461178 h 7718664"/>
              <a:gd name="connsiteX491" fmla="*/ 345917 w 7777150"/>
              <a:gd name="connsiteY491" fmla="*/ 4336119 h 7718664"/>
              <a:gd name="connsiteX492" fmla="*/ 322096 w 7777150"/>
              <a:gd name="connsiteY492" fmla="*/ 4336119 h 7718664"/>
              <a:gd name="connsiteX493" fmla="*/ 307206 w 7777150"/>
              <a:gd name="connsiteY493" fmla="*/ 4222971 h 7718664"/>
              <a:gd name="connsiteX494" fmla="*/ 286365 w 7777150"/>
              <a:gd name="connsiteY494" fmla="*/ 4151508 h 7718664"/>
              <a:gd name="connsiteX495" fmla="*/ 268499 w 7777150"/>
              <a:gd name="connsiteY495" fmla="*/ 4083025 h 7718664"/>
              <a:gd name="connsiteX496" fmla="*/ 217878 w 7777150"/>
              <a:gd name="connsiteY496" fmla="*/ 4029428 h 7718664"/>
              <a:gd name="connsiteX497" fmla="*/ 202992 w 7777150"/>
              <a:gd name="connsiteY497" fmla="*/ 4029429 h 7718664"/>
              <a:gd name="connsiteX498" fmla="*/ 188103 w 7777150"/>
              <a:gd name="connsiteY498" fmla="*/ 3954987 h 7718664"/>
              <a:gd name="connsiteX499" fmla="*/ 182148 w 7777150"/>
              <a:gd name="connsiteY499" fmla="*/ 3859704 h 7718664"/>
              <a:gd name="connsiteX500" fmla="*/ 194058 w 7777150"/>
              <a:gd name="connsiteY500" fmla="*/ 3725714 h 7718664"/>
              <a:gd name="connsiteX501" fmla="*/ 200013 w 7777150"/>
              <a:gd name="connsiteY501" fmla="*/ 3678073 h 7718664"/>
              <a:gd name="connsiteX502" fmla="*/ 210154 w 7777150"/>
              <a:gd name="connsiteY502" fmla="*/ 3645396 h 7718664"/>
              <a:gd name="connsiteX503" fmla="*/ 205224 w 7777150"/>
              <a:gd name="connsiteY503" fmla="*/ 3570879 h 7718664"/>
              <a:gd name="connsiteX504" fmla="*/ 211924 w 7777150"/>
              <a:gd name="connsiteY504" fmla="*/ 3460707 h 7718664"/>
              <a:gd name="connsiteX505" fmla="*/ 223834 w 7777150"/>
              <a:gd name="connsiteY505" fmla="*/ 3438377 h 7718664"/>
              <a:gd name="connsiteX506" fmla="*/ 223834 w 7777150"/>
              <a:gd name="connsiteY506" fmla="*/ 3424976 h 7718664"/>
              <a:gd name="connsiteX507" fmla="*/ 200013 w 7777150"/>
              <a:gd name="connsiteY507" fmla="*/ 3469641 h 7718664"/>
              <a:gd name="connsiteX508" fmla="*/ 179171 w 7777150"/>
              <a:gd name="connsiteY508" fmla="*/ 3439865 h 7718664"/>
              <a:gd name="connsiteX509" fmla="*/ 140461 w 7777150"/>
              <a:gd name="connsiteY509" fmla="*/ 3386268 h 7718664"/>
              <a:gd name="connsiteX510" fmla="*/ 133390 w 7777150"/>
              <a:gd name="connsiteY510" fmla="*/ 3343838 h 7718664"/>
              <a:gd name="connsiteX511" fmla="*/ 131530 w 7777150"/>
              <a:gd name="connsiteY511" fmla="*/ 3347558 h 7718664"/>
              <a:gd name="connsiteX512" fmla="*/ 119620 w 7777150"/>
              <a:gd name="connsiteY512" fmla="*/ 3466662 h 7718664"/>
              <a:gd name="connsiteX513" fmla="*/ 110685 w 7777150"/>
              <a:gd name="connsiteY513" fmla="*/ 3585766 h 7718664"/>
              <a:gd name="connsiteX514" fmla="*/ 101754 w 7777150"/>
              <a:gd name="connsiteY514" fmla="*/ 3678073 h 7718664"/>
              <a:gd name="connsiteX515" fmla="*/ 101754 w 7777150"/>
              <a:gd name="connsiteY515" fmla="*/ 3868635 h 7718664"/>
              <a:gd name="connsiteX516" fmla="*/ 104730 w 7777150"/>
              <a:gd name="connsiteY516" fmla="*/ 3966898 h 7718664"/>
              <a:gd name="connsiteX517" fmla="*/ 110685 w 7777150"/>
              <a:gd name="connsiteY517" fmla="*/ 4065157 h 7718664"/>
              <a:gd name="connsiteX518" fmla="*/ 83888 w 7777150"/>
              <a:gd name="connsiteY518" fmla="*/ 4157464 h 7718664"/>
              <a:gd name="connsiteX519" fmla="*/ 77933 w 7777150"/>
              <a:gd name="connsiteY519" fmla="*/ 4157464 h 7718664"/>
              <a:gd name="connsiteX520" fmla="*/ 60068 w 7777150"/>
              <a:gd name="connsiteY520" fmla="*/ 3978808 h 7718664"/>
              <a:gd name="connsiteX521" fmla="*/ 60068 w 7777150"/>
              <a:gd name="connsiteY521" fmla="*/ 3794197 h 7718664"/>
              <a:gd name="connsiteX522" fmla="*/ 74954 w 7777150"/>
              <a:gd name="connsiteY522" fmla="*/ 3651272 h 7718664"/>
              <a:gd name="connsiteX523" fmla="*/ 101742 w 7777150"/>
              <a:gd name="connsiteY523" fmla="*/ 3678057 h 7718664"/>
              <a:gd name="connsiteX524" fmla="*/ 77933 w 7777150"/>
              <a:gd name="connsiteY524" fmla="*/ 3648296 h 7718664"/>
              <a:gd name="connsiteX525" fmla="*/ 71978 w 7777150"/>
              <a:gd name="connsiteY525" fmla="*/ 3541103 h 7718664"/>
              <a:gd name="connsiteX526" fmla="*/ 77933 w 7777150"/>
              <a:gd name="connsiteY526" fmla="*/ 3377334 h 7718664"/>
              <a:gd name="connsiteX527" fmla="*/ 80909 w 7777150"/>
              <a:gd name="connsiteY527" fmla="*/ 3332672 h 7718664"/>
              <a:gd name="connsiteX528" fmla="*/ 89844 w 7777150"/>
              <a:gd name="connsiteY528" fmla="*/ 3258230 h 7718664"/>
              <a:gd name="connsiteX529" fmla="*/ 125575 w 7777150"/>
              <a:gd name="connsiteY529" fmla="*/ 3124240 h 7718664"/>
              <a:gd name="connsiteX530" fmla="*/ 143378 w 7777150"/>
              <a:gd name="connsiteY530" fmla="*/ 3035228 h 7718664"/>
              <a:gd name="connsiteX531" fmla="*/ 137485 w 7777150"/>
              <a:gd name="connsiteY531" fmla="*/ 3014068 h 7718664"/>
              <a:gd name="connsiteX532" fmla="*/ 116640 w 7777150"/>
              <a:gd name="connsiteY532" fmla="*/ 3133172 h 7718664"/>
              <a:gd name="connsiteX533" fmla="*/ 80910 w 7777150"/>
              <a:gd name="connsiteY533" fmla="*/ 3267165 h 7718664"/>
              <a:gd name="connsiteX534" fmla="*/ 71978 w 7777150"/>
              <a:gd name="connsiteY534" fmla="*/ 3341603 h 7718664"/>
              <a:gd name="connsiteX535" fmla="*/ 68999 w 7777150"/>
              <a:gd name="connsiteY535" fmla="*/ 3386268 h 7718664"/>
              <a:gd name="connsiteX536" fmla="*/ 63044 w 7777150"/>
              <a:gd name="connsiteY536" fmla="*/ 3550035 h 7718664"/>
              <a:gd name="connsiteX537" fmla="*/ 68999 w 7777150"/>
              <a:gd name="connsiteY537" fmla="*/ 3657228 h 7718664"/>
              <a:gd name="connsiteX538" fmla="*/ 54113 w 7777150"/>
              <a:gd name="connsiteY538" fmla="*/ 3800152 h 7718664"/>
              <a:gd name="connsiteX539" fmla="*/ 54112 w 7777150"/>
              <a:gd name="connsiteY539" fmla="*/ 3984763 h 7718664"/>
              <a:gd name="connsiteX540" fmla="*/ 71978 w 7777150"/>
              <a:gd name="connsiteY540" fmla="*/ 4163419 h 7718664"/>
              <a:gd name="connsiteX541" fmla="*/ 77933 w 7777150"/>
              <a:gd name="connsiteY541" fmla="*/ 4163419 h 7718664"/>
              <a:gd name="connsiteX542" fmla="*/ 116640 w 7777150"/>
              <a:gd name="connsiteY542" fmla="*/ 4333143 h 7718664"/>
              <a:gd name="connsiteX543" fmla="*/ 137485 w 7777150"/>
              <a:gd name="connsiteY543" fmla="*/ 4473088 h 7718664"/>
              <a:gd name="connsiteX544" fmla="*/ 182148 w 7777150"/>
              <a:gd name="connsiteY544" fmla="*/ 4616013 h 7718664"/>
              <a:gd name="connsiteX545" fmla="*/ 252494 w 7777150"/>
              <a:gd name="connsiteY545" fmla="*/ 4923357 h 7718664"/>
              <a:gd name="connsiteX546" fmla="*/ 258633 w 7777150"/>
              <a:gd name="connsiteY546" fmla="*/ 4982258 h 7718664"/>
              <a:gd name="connsiteX547" fmla="*/ 271478 w 7777150"/>
              <a:gd name="connsiteY547" fmla="*/ 4982258 h 7718664"/>
              <a:gd name="connsiteX548" fmla="*/ 336985 w 7777150"/>
              <a:gd name="connsiteY548" fmla="*/ 5140069 h 7718664"/>
              <a:gd name="connsiteX549" fmla="*/ 360806 w 7777150"/>
              <a:gd name="connsiteY549" fmla="*/ 5220465 h 7718664"/>
              <a:gd name="connsiteX550" fmla="*/ 316141 w 7777150"/>
              <a:gd name="connsiteY550" fmla="*/ 5151980 h 7718664"/>
              <a:gd name="connsiteX551" fmla="*/ 268499 w 7777150"/>
              <a:gd name="connsiteY551" fmla="*/ 5044786 h 7718664"/>
              <a:gd name="connsiteX552" fmla="*/ 265523 w 7777150"/>
              <a:gd name="connsiteY552" fmla="*/ 5074562 h 7718664"/>
              <a:gd name="connsiteX553" fmla="*/ 239617 w 7777150"/>
              <a:gd name="connsiteY553" fmla="*/ 4994260 h 7718664"/>
              <a:gd name="connsiteX554" fmla="*/ 220858 w 7777150"/>
              <a:gd name="connsiteY554" fmla="*/ 4997144 h 7718664"/>
              <a:gd name="connsiteX555" fmla="*/ 200013 w 7777150"/>
              <a:gd name="connsiteY555" fmla="*/ 4928662 h 7718664"/>
              <a:gd name="connsiteX556" fmla="*/ 128551 w 7777150"/>
              <a:gd name="connsiteY556" fmla="*/ 4764892 h 7718664"/>
              <a:gd name="connsiteX557" fmla="*/ 83889 w 7777150"/>
              <a:gd name="connsiteY557" fmla="*/ 4618992 h 7718664"/>
              <a:gd name="connsiteX558" fmla="*/ 80909 w 7777150"/>
              <a:gd name="connsiteY558" fmla="*/ 4496909 h 7718664"/>
              <a:gd name="connsiteX559" fmla="*/ 60068 w 7777150"/>
              <a:gd name="connsiteY559" fmla="*/ 4353985 h 7718664"/>
              <a:gd name="connsiteX560" fmla="*/ 45178 w 7777150"/>
              <a:gd name="connsiteY560" fmla="*/ 4211060 h 7718664"/>
              <a:gd name="connsiteX561" fmla="*/ 12426 w 7777150"/>
              <a:gd name="connsiteY561" fmla="*/ 4106846 h 7718664"/>
              <a:gd name="connsiteX562" fmla="*/ 33268 w 7777150"/>
              <a:gd name="connsiteY562" fmla="*/ 3553014 h 7718664"/>
              <a:gd name="connsiteX563" fmla="*/ 54112 w 7777150"/>
              <a:gd name="connsiteY563" fmla="*/ 3410089 h 7718664"/>
              <a:gd name="connsiteX564" fmla="*/ 36247 w 7777150"/>
              <a:gd name="connsiteY564" fmla="*/ 3332672 h 7718664"/>
              <a:gd name="connsiteX565" fmla="*/ 71978 w 7777150"/>
              <a:gd name="connsiteY565" fmla="*/ 3118285 h 7718664"/>
              <a:gd name="connsiteX566" fmla="*/ 80909 w 7777150"/>
              <a:gd name="connsiteY566" fmla="*/ 3067664 h 7718664"/>
              <a:gd name="connsiteX567" fmla="*/ 104730 w 7777150"/>
              <a:gd name="connsiteY567" fmla="*/ 2894964 h 7718664"/>
              <a:gd name="connsiteX568" fmla="*/ 167261 w 7777150"/>
              <a:gd name="connsiteY568" fmla="*/ 2769905 h 7718664"/>
              <a:gd name="connsiteX569" fmla="*/ 152372 w 7777150"/>
              <a:gd name="connsiteY569" fmla="*/ 2939630 h 7718664"/>
              <a:gd name="connsiteX570" fmla="*/ 167255 w 7777150"/>
              <a:gd name="connsiteY570" fmla="*/ 2910538 h 7718664"/>
              <a:gd name="connsiteX571" fmla="*/ 176192 w 7777150"/>
              <a:gd name="connsiteY571" fmla="*/ 2840995 h 7718664"/>
              <a:gd name="connsiteX572" fmla="*/ 179172 w 7777150"/>
              <a:gd name="connsiteY572" fmla="*/ 2763950 h 7718664"/>
              <a:gd name="connsiteX573" fmla="*/ 205968 w 7777150"/>
              <a:gd name="connsiteY573" fmla="*/ 2665688 h 7718664"/>
              <a:gd name="connsiteX574" fmla="*/ 247655 w 7777150"/>
              <a:gd name="connsiteY574" fmla="*/ 2516808 h 7718664"/>
              <a:gd name="connsiteX575" fmla="*/ 298275 w 7777150"/>
              <a:gd name="connsiteY575" fmla="*/ 2364953 h 7718664"/>
              <a:gd name="connsiteX576" fmla="*/ 302067 w 7777150"/>
              <a:gd name="connsiteY576" fmla="*/ 2360685 h 7718664"/>
              <a:gd name="connsiteX577" fmla="*/ 325075 w 7777150"/>
              <a:gd name="connsiteY577" fmla="*/ 2239894 h 7718664"/>
              <a:gd name="connsiteX578" fmla="*/ 357827 w 7777150"/>
              <a:gd name="connsiteY578" fmla="*/ 2153542 h 7718664"/>
              <a:gd name="connsiteX579" fmla="*/ 396537 w 7777150"/>
              <a:gd name="connsiteY579" fmla="*/ 2082080 h 7718664"/>
              <a:gd name="connsiteX580" fmla="*/ 473955 w 7777150"/>
              <a:gd name="connsiteY580" fmla="*/ 1933200 h 7718664"/>
              <a:gd name="connsiteX581" fmla="*/ 536483 w 7777150"/>
              <a:gd name="connsiteY581" fmla="*/ 1799210 h 7718664"/>
              <a:gd name="connsiteX582" fmla="*/ 625810 w 7777150"/>
              <a:gd name="connsiteY582" fmla="*/ 1626509 h 7718664"/>
              <a:gd name="connsiteX583" fmla="*/ 691317 w 7777150"/>
              <a:gd name="connsiteY583" fmla="*/ 1552068 h 7718664"/>
              <a:gd name="connsiteX584" fmla="*/ 744914 w 7777150"/>
              <a:gd name="connsiteY584" fmla="*/ 1447854 h 7718664"/>
              <a:gd name="connsiteX585" fmla="*/ 789580 w 7777150"/>
              <a:gd name="connsiteY585" fmla="*/ 1382347 h 7718664"/>
              <a:gd name="connsiteX586" fmla="*/ 837221 w 7777150"/>
              <a:gd name="connsiteY586" fmla="*/ 1358526 h 7718664"/>
              <a:gd name="connsiteX587" fmla="*/ 849132 w 7777150"/>
              <a:gd name="connsiteY587" fmla="*/ 1340660 h 7718664"/>
              <a:gd name="connsiteX588" fmla="*/ 896773 w 7777150"/>
              <a:gd name="connsiteY588" fmla="*/ 1245378 h 7718664"/>
              <a:gd name="connsiteX589" fmla="*/ 919989 w 7777150"/>
              <a:gd name="connsiteY589" fmla="*/ 1217322 h 77186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</a:cxnLst>
            <a:rect l="l" t="t" r="r" b="b"/>
            <a:pathLst>
              <a:path w="7777150" h="7718664">
                <a:moveTo>
                  <a:pt x="6564153" y="6753221"/>
                </a:moveTo>
                <a:lnTo>
                  <a:pt x="6563132" y="6753924"/>
                </a:lnTo>
                <a:lnTo>
                  <a:pt x="6563132" y="6754775"/>
                </a:lnTo>
                <a:lnTo>
                  <a:pt x="6567865" y="6755450"/>
                </a:lnTo>
                <a:lnTo>
                  <a:pt x="6569087" y="6753925"/>
                </a:lnTo>
                <a:close/>
                <a:moveTo>
                  <a:pt x="6628482" y="6708774"/>
                </a:moveTo>
                <a:lnTo>
                  <a:pt x="6610901" y="6720920"/>
                </a:lnTo>
                <a:lnTo>
                  <a:pt x="6607794" y="6724148"/>
                </a:lnTo>
                <a:lnTo>
                  <a:pt x="6619848" y="6716434"/>
                </a:lnTo>
                <a:close/>
                <a:moveTo>
                  <a:pt x="6839305" y="6558707"/>
                </a:moveTo>
                <a:lnTo>
                  <a:pt x="6839039" y="6558801"/>
                </a:lnTo>
                <a:lnTo>
                  <a:pt x="6837070" y="6572293"/>
                </a:lnTo>
                <a:cubicBezTo>
                  <a:pt x="6813249" y="6596113"/>
                  <a:pt x="6804315" y="6611000"/>
                  <a:pt x="6789429" y="6625890"/>
                </a:cubicBezTo>
                <a:cubicBezTo>
                  <a:pt x="6777518" y="6640776"/>
                  <a:pt x="6762628" y="6658642"/>
                  <a:pt x="6732852" y="6688418"/>
                </a:cubicBezTo>
                <a:lnTo>
                  <a:pt x="6736263" y="6687633"/>
                </a:lnTo>
                <a:lnTo>
                  <a:pt x="6789429" y="6628865"/>
                </a:lnTo>
                <a:cubicBezTo>
                  <a:pt x="6801339" y="6613980"/>
                  <a:pt x="6813249" y="6599089"/>
                  <a:pt x="6837070" y="6575269"/>
                </a:cubicBezTo>
                <a:cubicBezTo>
                  <a:pt x="6840793" y="6565594"/>
                  <a:pt x="6841353" y="6560383"/>
                  <a:pt x="6839305" y="6558707"/>
                </a:cubicBezTo>
                <a:close/>
                <a:moveTo>
                  <a:pt x="2782054" y="7594165"/>
                </a:moveTo>
                <a:cubicBezTo>
                  <a:pt x="2789033" y="7592490"/>
                  <a:pt x="2799082" y="7592862"/>
                  <a:pt x="2812852" y="7595094"/>
                </a:cubicBezTo>
                <a:cubicBezTo>
                  <a:pt x="2840396" y="7599561"/>
                  <a:pt x="2882826" y="7611472"/>
                  <a:pt x="2945354" y="7629337"/>
                </a:cubicBezTo>
                <a:cubicBezTo>
                  <a:pt x="2963219" y="7632313"/>
                  <a:pt x="2984064" y="7632313"/>
                  <a:pt x="3001930" y="7632313"/>
                </a:cubicBezTo>
                <a:lnTo>
                  <a:pt x="3143116" y="7701578"/>
                </a:lnTo>
                <a:lnTo>
                  <a:pt x="3082549" y="7717806"/>
                </a:lnTo>
                <a:lnTo>
                  <a:pt x="3037661" y="7703779"/>
                </a:lnTo>
                <a:cubicBezTo>
                  <a:pt x="3013840" y="7691865"/>
                  <a:pt x="2987040" y="7679958"/>
                  <a:pt x="2957265" y="7668047"/>
                </a:cubicBezTo>
                <a:cubicBezTo>
                  <a:pt x="2924512" y="7659113"/>
                  <a:pt x="2894737" y="7650182"/>
                  <a:pt x="2864960" y="7638271"/>
                </a:cubicBezTo>
                <a:cubicBezTo>
                  <a:pt x="2832206" y="7626361"/>
                  <a:pt x="2802430" y="7617427"/>
                  <a:pt x="2769678" y="7605516"/>
                </a:cubicBezTo>
                <a:cubicBezTo>
                  <a:pt x="2771167" y="7599561"/>
                  <a:pt x="2775076" y="7595839"/>
                  <a:pt x="2782054" y="7594165"/>
                </a:cubicBezTo>
                <a:close/>
                <a:moveTo>
                  <a:pt x="2608887" y="7429840"/>
                </a:moveTo>
                <a:cubicBezTo>
                  <a:pt x="2647598" y="7438771"/>
                  <a:pt x="2683329" y="7444726"/>
                  <a:pt x="2719060" y="7450682"/>
                </a:cubicBezTo>
                <a:cubicBezTo>
                  <a:pt x="2736926" y="7465571"/>
                  <a:pt x="2751812" y="7477482"/>
                  <a:pt x="2766702" y="7492368"/>
                </a:cubicBezTo>
                <a:cubicBezTo>
                  <a:pt x="2808388" y="7501302"/>
                  <a:pt x="2853050" y="7519168"/>
                  <a:pt x="2930467" y="7540009"/>
                </a:cubicBezTo>
                <a:cubicBezTo>
                  <a:pt x="3049571" y="7584675"/>
                  <a:pt x="3147833" y="7605516"/>
                  <a:pt x="3255027" y="7623382"/>
                </a:cubicBezTo>
                <a:cubicBezTo>
                  <a:pt x="3281824" y="7629337"/>
                  <a:pt x="3308623" y="7632316"/>
                  <a:pt x="3335420" y="7638271"/>
                </a:cubicBezTo>
                <a:lnTo>
                  <a:pt x="3362169" y="7642882"/>
                </a:lnTo>
                <a:lnTo>
                  <a:pt x="3252495" y="7672270"/>
                </a:lnTo>
                <a:lnTo>
                  <a:pt x="3231206" y="7668047"/>
                </a:lnTo>
                <a:cubicBezTo>
                  <a:pt x="3189520" y="7659113"/>
                  <a:pt x="3150809" y="7650181"/>
                  <a:pt x="3115079" y="7644226"/>
                </a:cubicBezTo>
                <a:cubicBezTo>
                  <a:pt x="3079347" y="7635292"/>
                  <a:pt x="3046595" y="7629337"/>
                  <a:pt x="3013840" y="7626361"/>
                </a:cubicBezTo>
                <a:cubicBezTo>
                  <a:pt x="2975133" y="7608496"/>
                  <a:pt x="2933447" y="7590630"/>
                  <a:pt x="2891760" y="7569785"/>
                </a:cubicBezTo>
                <a:cubicBezTo>
                  <a:pt x="2850074" y="7554898"/>
                  <a:pt x="2805409" y="7537033"/>
                  <a:pt x="2739902" y="7513213"/>
                </a:cubicBezTo>
                <a:cubicBezTo>
                  <a:pt x="2686305" y="7492368"/>
                  <a:pt x="2632708" y="7471526"/>
                  <a:pt x="2582091" y="7450681"/>
                </a:cubicBezTo>
                <a:cubicBezTo>
                  <a:pt x="2596977" y="7435795"/>
                  <a:pt x="2602932" y="7432816"/>
                  <a:pt x="2608887" y="7429840"/>
                </a:cubicBezTo>
                <a:close/>
                <a:moveTo>
                  <a:pt x="2305173" y="7420905"/>
                </a:moveTo>
                <a:cubicBezTo>
                  <a:pt x="2462984" y="7477478"/>
                  <a:pt x="2564222" y="7528099"/>
                  <a:pt x="2647595" y="7566806"/>
                </a:cubicBezTo>
                <a:cubicBezTo>
                  <a:pt x="2686305" y="7581695"/>
                  <a:pt x="2727991" y="7593606"/>
                  <a:pt x="2769678" y="7605516"/>
                </a:cubicBezTo>
                <a:cubicBezTo>
                  <a:pt x="2802430" y="7617427"/>
                  <a:pt x="2832205" y="7626358"/>
                  <a:pt x="2861982" y="7638268"/>
                </a:cubicBezTo>
                <a:cubicBezTo>
                  <a:pt x="2891757" y="7650179"/>
                  <a:pt x="2921533" y="7659113"/>
                  <a:pt x="2954288" y="7668044"/>
                </a:cubicBezTo>
                <a:cubicBezTo>
                  <a:pt x="2984064" y="7679954"/>
                  <a:pt x="3010861" y="7691865"/>
                  <a:pt x="3034682" y="7703775"/>
                </a:cubicBezTo>
                <a:cubicBezTo>
                  <a:pt x="3028726" y="7706755"/>
                  <a:pt x="3022772" y="7712710"/>
                  <a:pt x="3016816" y="7718664"/>
                </a:cubicBezTo>
                <a:cubicBezTo>
                  <a:pt x="3001930" y="7715685"/>
                  <a:pt x="2984064" y="7712709"/>
                  <a:pt x="2969175" y="7709731"/>
                </a:cubicBezTo>
                <a:cubicBezTo>
                  <a:pt x="2912602" y="7691865"/>
                  <a:pt x="2856026" y="7668044"/>
                  <a:pt x="2799453" y="7647203"/>
                </a:cubicBezTo>
                <a:lnTo>
                  <a:pt x="2716081" y="7614447"/>
                </a:lnTo>
                <a:cubicBezTo>
                  <a:pt x="2689281" y="7602537"/>
                  <a:pt x="2659505" y="7590627"/>
                  <a:pt x="2632708" y="7578716"/>
                </a:cubicBezTo>
                <a:cubicBezTo>
                  <a:pt x="2593998" y="7566806"/>
                  <a:pt x="2558267" y="7551920"/>
                  <a:pt x="2522536" y="7540009"/>
                </a:cubicBezTo>
                <a:cubicBezTo>
                  <a:pt x="2489784" y="7525120"/>
                  <a:pt x="2457029" y="7513209"/>
                  <a:pt x="2427252" y="7498323"/>
                </a:cubicBezTo>
                <a:cubicBezTo>
                  <a:pt x="2397477" y="7486413"/>
                  <a:pt x="2373656" y="7471523"/>
                  <a:pt x="2352815" y="7459612"/>
                </a:cubicBezTo>
                <a:cubicBezTo>
                  <a:pt x="2331970" y="7444726"/>
                  <a:pt x="2317084" y="7432816"/>
                  <a:pt x="2305173" y="7420905"/>
                </a:cubicBezTo>
                <a:close/>
                <a:moveTo>
                  <a:pt x="2397480" y="7349443"/>
                </a:moveTo>
                <a:cubicBezTo>
                  <a:pt x="2415345" y="7349443"/>
                  <a:pt x="2427256" y="7349443"/>
                  <a:pt x="2445122" y="7346467"/>
                </a:cubicBezTo>
                <a:cubicBezTo>
                  <a:pt x="2501694" y="7376243"/>
                  <a:pt x="2549336" y="7403040"/>
                  <a:pt x="2608887" y="7429840"/>
                </a:cubicBezTo>
                <a:cubicBezTo>
                  <a:pt x="2602932" y="7432816"/>
                  <a:pt x="2596977" y="7435795"/>
                  <a:pt x="2588046" y="7441750"/>
                </a:cubicBezTo>
                <a:cubicBezTo>
                  <a:pt x="2525515" y="7411974"/>
                  <a:pt x="2460008" y="7379219"/>
                  <a:pt x="2397480" y="7349443"/>
                </a:cubicBezTo>
                <a:close/>
                <a:moveTo>
                  <a:pt x="7605289" y="5949975"/>
                </a:moveTo>
                <a:lnTo>
                  <a:pt x="7603779" y="5950622"/>
                </a:lnTo>
                <a:lnTo>
                  <a:pt x="7571259" y="6028673"/>
                </a:lnTo>
                <a:close/>
                <a:moveTo>
                  <a:pt x="7768327" y="5740775"/>
                </a:moveTo>
                <a:lnTo>
                  <a:pt x="7777150" y="5773700"/>
                </a:lnTo>
                <a:lnTo>
                  <a:pt x="7775014" y="5777274"/>
                </a:lnTo>
                <a:cubicBezTo>
                  <a:pt x="7751193" y="5824915"/>
                  <a:pt x="7727372" y="5869581"/>
                  <a:pt x="7706527" y="5905312"/>
                </a:cubicBezTo>
                <a:cubicBezTo>
                  <a:pt x="7682706" y="5941043"/>
                  <a:pt x="7661865" y="5967840"/>
                  <a:pt x="7644000" y="5985706"/>
                </a:cubicBezTo>
                <a:lnTo>
                  <a:pt x="7685686" y="5902333"/>
                </a:lnTo>
                <a:cubicBezTo>
                  <a:pt x="7694617" y="5875536"/>
                  <a:pt x="7709507" y="5848737"/>
                  <a:pt x="7721417" y="5818960"/>
                </a:cubicBezTo>
                <a:cubicBezTo>
                  <a:pt x="7733327" y="5801095"/>
                  <a:pt x="7739283" y="5789184"/>
                  <a:pt x="7748213" y="5774298"/>
                </a:cubicBezTo>
                <a:close/>
                <a:moveTo>
                  <a:pt x="2195719" y="7067587"/>
                </a:moveTo>
                <a:lnTo>
                  <a:pt x="2195748" y="7068434"/>
                </a:lnTo>
                <a:lnTo>
                  <a:pt x="2205804" y="7080606"/>
                </a:lnTo>
                <a:lnTo>
                  <a:pt x="2206911" y="7075504"/>
                </a:lnTo>
                <a:close/>
                <a:moveTo>
                  <a:pt x="1840668" y="7143991"/>
                </a:moveTo>
                <a:cubicBezTo>
                  <a:pt x="1938928" y="7185677"/>
                  <a:pt x="1989548" y="7224384"/>
                  <a:pt x="2043145" y="7257140"/>
                </a:cubicBezTo>
                <a:cubicBezTo>
                  <a:pt x="2055055" y="7272026"/>
                  <a:pt x="2093763" y="7301802"/>
                  <a:pt x="2084831" y="7304781"/>
                </a:cubicBezTo>
                <a:cubicBezTo>
                  <a:pt x="2049100" y="7286915"/>
                  <a:pt x="2016345" y="7272026"/>
                  <a:pt x="1989548" y="7254160"/>
                </a:cubicBezTo>
                <a:cubicBezTo>
                  <a:pt x="1962748" y="7239274"/>
                  <a:pt x="1938927" y="7224384"/>
                  <a:pt x="1918086" y="7209498"/>
                </a:cubicBezTo>
                <a:cubicBezTo>
                  <a:pt x="1879376" y="7182698"/>
                  <a:pt x="1855555" y="7161857"/>
                  <a:pt x="1840668" y="7143991"/>
                </a:cubicBezTo>
                <a:close/>
                <a:moveTo>
                  <a:pt x="7574028" y="5576942"/>
                </a:moveTo>
                <a:lnTo>
                  <a:pt x="7562090" y="5594186"/>
                </a:lnTo>
                <a:lnTo>
                  <a:pt x="7533457" y="5631001"/>
                </a:lnTo>
                <a:lnTo>
                  <a:pt x="7503173" y="5679289"/>
                </a:lnTo>
                <a:lnTo>
                  <a:pt x="7495119" y="5690923"/>
                </a:lnTo>
                <a:cubicBezTo>
                  <a:pt x="7480230" y="5714743"/>
                  <a:pt x="7468320" y="5738564"/>
                  <a:pt x="7456410" y="5762384"/>
                </a:cubicBezTo>
                <a:cubicBezTo>
                  <a:pt x="7441523" y="5786206"/>
                  <a:pt x="7429612" y="5807050"/>
                  <a:pt x="7417702" y="5827891"/>
                </a:cubicBezTo>
                <a:cubicBezTo>
                  <a:pt x="7387926" y="5869578"/>
                  <a:pt x="7358151" y="5911264"/>
                  <a:pt x="7325396" y="5949974"/>
                </a:cubicBezTo>
                <a:lnTo>
                  <a:pt x="7292334" y="6001613"/>
                </a:lnTo>
                <a:lnTo>
                  <a:pt x="7279949" y="6020421"/>
                </a:lnTo>
                <a:lnTo>
                  <a:pt x="7245002" y="6072054"/>
                </a:lnTo>
                <a:cubicBezTo>
                  <a:pt x="7221181" y="6104810"/>
                  <a:pt x="7197361" y="6137561"/>
                  <a:pt x="7173540" y="6170317"/>
                </a:cubicBezTo>
                <a:lnTo>
                  <a:pt x="7167581" y="6173958"/>
                </a:lnTo>
                <a:lnTo>
                  <a:pt x="7162704" y="6181183"/>
                </a:lnTo>
                <a:lnTo>
                  <a:pt x="7170561" y="6176272"/>
                </a:lnTo>
                <a:cubicBezTo>
                  <a:pt x="7194381" y="6143519"/>
                  <a:pt x="7218202" y="6110765"/>
                  <a:pt x="7242022" y="6078013"/>
                </a:cubicBezTo>
                <a:lnTo>
                  <a:pt x="7279949" y="6020421"/>
                </a:lnTo>
                <a:lnTo>
                  <a:pt x="7286316" y="6011014"/>
                </a:lnTo>
                <a:lnTo>
                  <a:pt x="7292334" y="6001613"/>
                </a:lnTo>
                <a:lnTo>
                  <a:pt x="7322420" y="5955930"/>
                </a:lnTo>
                <a:cubicBezTo>
                  <a:pt x="7355171" y="5917222"/>
                  <a:pt x="7384947" y="5875536"/>
                  <a:pt x="7414723" y="5833850"/>
                </a:cubicBezTo>
                <a:cubicBezTo>
                  <a:pt x="7426634" y="5813005"/>
                  <a:pt x="7441523" y="5792164"/>
                  <a:pt x="7453434" y="5768343"/>
                </a:cubicBezTo>
                <a:cubicBezTo>
                  <a:pt x="7465343" y="5744522"/>
                  <a:pt x="7480230" y="5720701"/>
                  <a:pt x="7492141" y="5696881"/>
                </a:cubicBezTo>
                <a:lnTo>
                  <a:pt x="7503173" y="5679289"/>
                </a:lnTo>
                <a:lnTo>
                  <a:pt x="7562090" y="5594186"/>
                </a:lnTo>
                <a:lnTo>
                  <a:pt x="7572537" y="5580753"/>
                </a:lnTo>
                <a:close/>
                <a:moveTo>
                  <a:pt x="7695610" y="5469390"/>
                </a:moveTo>
                <a:lnTo>
                  <a:pt x="7767960" y="5739403"/>
                </a:lnTo>
                <a:lnTo>
                  <a:pt x="7745237" y="5777274"/>
                </a:lnTo>
                <a:cubicBezTo>
                  <a:pt x="7736303" y="5789184"/>
                  <a:pt x="7730348" y="5804071"/>
                  <a:pt x="7718437" y="5821936"/>
                </a:cubicBezTo>
                <a:cubicBezTo>
                  <a:pt x="7706527" y="5851713"/>
                  <a:pt x="7694617" y="5878512"/>
                  <a:pt x="7679730" y="5908288"/>
                </a:cubicBezTo>
                <a:lnTo>
                  <a:pt x="7638044" y="5991660"/>
                </a:lnTo>
                <a:cubicBezTo>
                  <a:pt x="7617199" y="6021437"/>
                  <a:pt x="7596358" y="6054189"/>
                  <a:pt x="7572537" y="6080989"/>
                </a:cubicBezTo>
                <a:cubicBezTo>
                  <a:pt x="7551693" y="6107786"/>
                  <a:pt x="7527872" y="6137561"/>
                  <a:pt x="7507030" y="6164361"/>
                </a:cubicBezTo>
                <a:lnTo>
                  <a:pt x="7509759" y="6158741"/>
                </a:lnTo>
                <a:lnTo>
                  <a:pt x="7435565" y="6259644"/>
                </a:lnTo>
                <a:cubicBezTo>
                  <a:pt x="7417699" y="6241778"/>
                  <a:pt x="7319440" y="6381727"/>
                  <a:pt x="7274774" y="6435324"/>
                </a:cubicBezTo>
                <a:lnTo>
                  <a:pt x="7243120" y="6484028"/>
                </a:lnTo>
                <a:lnTo>
                  <a:pt x="7274775" y="6438299"/>
                </a:lnTo>
                <a:cubicBezTo>
                  <a:pt x="7319440" y="6387679"/>
                  <a:pt x="7417699" y="6247734"/>
                  <a:pt x="7435564" y="6262620"/>
                </a:cubicBezTo>
                <a:cubicBezTo>
                  <a:pt x="7426633" y="6325151"/>
                  <a:pt x="7340281" y="6405544"/>
                  <a:pt x="7313485" y="6447231"/>
                </a:cubicBezTo>
                <a:cubicBezTo>
                  <a:pt x="7289664" y="6475519"/>
                  <a:pt x="7269566" y="6496363"/>
                  <a:pt x="7250582" y="6513113"/>
                </a:cubicBezTo>
                <a:lnTo>
                  <a:pt x="7200087" y="6550232"/>
                </a:lnTo>
                <a:lnTo>
                  <a:pt x="7197357" y="6554428"/>
                </a:lnTo>
                <a:lnTo>
                  <a:pt x="7165787" y="6578714"/>
                </a:lnTo>
                <a:lnTo>
                  <a:pt x="7164606" y="6587180"/>
                </a:lnTo>
                <a:lnTo>
                  <a:pt x="7118751" y="6636309"/>
                </a:lnTo>
                <a:lnTo>
                  <a:pt x="6989132" y="6671040"/>
                </a:lnTo>
                <a:lnTo>
                  <a:pt x="7013864" y="6649337"/>
                </a:lnTo>
                <a:cubicBezTo>
                  <a:pt x="7031357" y="6633332"/>
                  <a:pt x="7048478" y="6616955"/>
                  <a:pt x="7066343" y="6599090"/>
                </a:cubicBezTo>
                <a:cubicBezTo>
                  <a:pt x="7081233" y="6572293"/>
                  <a:pt x="7099098" y="6548472"/>
                  <a:pt x="7111009" y="6524651"/>
                </a:cubicBezTo>
                <a:lnTo>
                  <a:pt x="7175165" y="6465841"/>
                </a:lnTo>
                <a:lnTo>
                  <a:pt x="7175681" y="6462146"/>
                </a:lnTo>
                <a:lnTo>
                  <a:pt x="7113987" y="6518697"/>
                </a:lnTo>
                <a:cubicBezTo>
                  <a:pt x="7102077" y="6542517"/>
                  <a:pt x="7084212" y="6566338"/>
                  <a:pt x="7069322" y="6593135"/>
                </a:cubicBezTo>
                <a:cubicBezTo>
                  <a:pt x="7051456" y="6611000"/>
                  <a:pt x="7034336" y="6627377"/>
                  <a:pt x="7016843" y="6643382"/>
                </a:cubicBezTo>
                <a:lnTo>
                  <a:pt x="6983652" y="6672509"/>
                </a:lnTo>
                <a:lnTo>
                  <a:pt x="6761122" y="6732136"/>
                </a:lnTo>
                <a:lnTo>
                  <a:pt x="6831115" y="6682462"/>
                </a:lnTo>
                <a:cubicBezTo>
                  <a:pt x="6854936" y="6658642"/>
                  <a:pt x="6881735" y="6631845"/>
                  <a:pt x="6917467" y="6593134"/>
                </a:cubicBezTo>
                <a:cubicBezTo>
                  <a:pt x="6917467" y="6590158"/>
                  <a:pt x="6917467" y="6587179"/>
                  <a:pt x="6914488" y="6581224"/>
                </a:cubicBezTo>
                <a:cubicBezTo>
                  <a:pt x="6944264" y="6551448"/>
                  <a:pt x="6971063" y="6521672"/>
                  <a:pt x="6997860" y="6488921"/>
                </a:cubicBezTo>
                <a:cubicBezTo>
                  <a:pt x="7012749" y="6477010"/>
                  <a:pt x="7030615" y="6462121"/>
                  <a:pt x="7048480" y="6447234"/>
                </a:cubicBezTo>
                <a:cubicBezTo>
                  <a:pt x="7057412" y="6435324"/>
                  <a:pt x="7069322" y="6420434"/>
                  <a:pt x="7081233" y="6405548"/>
                </a:cubicBezTo>
                <a:cubicBezTo>
                  <a:pt x="7090167" y="6390658"/>
                  <a:pt x="7102078" y="6375772"/>
                  <a:pt x="7111008" y="6363862"/>
                </a:cubicBezTo>
                <a:cubicBezTo>
                  <a:pt x="7140784" y="6331107"/>
                  <a:pt x="7167585" y="6295375"/>
                  <a:pt x="7197360" y="6262624"/>
                </a:cubicBezTo>
                <a:cubicBezTo>
                  <a:pt x="7224157" y="6229868"/>
                  <a:pt x="7250957" y="6194137"/>
                  <a:pt x="7277754" y="6158406"/>
                </a:cubicBezTo>
                <a:cubicBezTo>
                  <a:pt x="7310509" y="6101833"/>
                  <a:pt x="7355171" y="6036326"/>
                  <a:pt x="7399836" y="5973795"/>
                </a:cubicBezTo>
                <a:cubicBezTo>
                  <a:pt x="7444499" y="5908288"/>
                  <a:pt x="7486186" y="5842781"/>
                  <a:pt x="7510006" y="5786208"/>
                </a:cubicBezTo>
                <a:cubicBezTo>
                  <a:pt x="7539782" y="5735588"/>
                  <a:pt x="7575513" y="5699857"/>
                  <a:pt x="7596358" y="5646260"/>
                </a:cubicBezTo>
                <a:cubicBezTo>
                  <a:pt x="7623155" y="5601597"/>
                  <a:pt x="7649954" y="5548001"/>
                  <a:pt x="7676751" y="5503336"/>
                </a:cubicBezTo>
                <a:close/>
                <a:moveTo>
                  <a:pt x="7636506" y="5248812"/>
                </a:moveTo>
                <a:lnTo>
                  <a:pt x="7659314" y="5333933"/>
                </a:lnTo>
                <a:lnTo>
                  <a:pt x="7617200" y="5408052"/>
                </a:lnTo>
                <a:lnTo>
                  <a:pt x="7615871" y="5411110"/>
                </a:lnTo>
                <a:lnTo>
                  <a:pt x="7659444" y="5334418"/>
                </a:lnTo>
                <a:lnTo>
                  <a:pt x="7691259" y="5453153"/>
                </a:lnTo>
                <a:lnTo>
                  <a:pt x="7688661" y="5458673"/>
                </a:lnTo>
                <a:cubicBezTo>
                  <a:pt x="7679730" y="5476538"/>
                  <a:pt x="7670796" y="5494405"/>
                  <a:pt x="7658886" y="5512270"/>
                </a:cubicBezTo>
                <a:cubicBezTo>
                  <a:pt x="7632089" y="5559912"/>
                  <a:pt x="7605289" y="5610529"/>
                  <a:pt x="7578492" y="5655195"/>
                </a:cubicBezTo>
                <a:cubicBezTo>
                  <a:pt x="7557648" y="5708791"/>
                  <a:pt x="7521917" y="5744522"/>
                  <a:pt x="7492140" y="5795139"/>
                </a:cubicBezTo>
                <a:cubicBezTo>
                  <a:pt x="7468320" y="5851715"/>
                  <a:pt x="7426634" y="5920198"/>
                  <a:pt x="7381971" y="5982730"/>
                </a:cubicBezTo>
                <a:cubicBezTo>
                  <a:pt x="7337306" y="6045258"/>
                  <a:pt x="7292643" y="6110765"/>
                  <a:pt x="7259888" y="6167341"/>
                </a:cubicBezTo>
                <a:cubicBezTo>
                  <a:pt x="7233092" y="6203071"/>
                  <a:pt x="7206291" y="6238802"/>
                  <a:pt x="7179495" y="6271554"/>
                </a:cubicBezTo>
                <a:cubicBezTo>
                  <a:pt x="7149719" y="6304309"/>
                  <a:pt x="7122919" y="6337061"/>
                  <a:pt x="7093143" y="6372792"/>
                </a:cubicBezTo>
                <a:cubicBezTo>
                  <a:pt x="7084212" y="6387682"/>
                  <a:pt x="7072301" y="6399592"/>
                  <a:pt x="7063367" y="6414479"/>
                </a:cubicBezTo>
                <a:cubicBezTo>
                  <a:pt x="7051457" y="6429368"/>
                  <a:pt x="7042525" y="6441279"/>
                  <a:pt x="7030615" y="6456165"/>
                </a:cubicBezTo>
                <a:cubicBezTo>
                  <a:pt x="7012749" y="6471055"/>
                  <a:pt x="6994884" y="6485941"/>
                  <a:pt x="6979994" y="6497851"/>
                </a:cubicBezTo>
                <a:lnTo>
                  <a:pt x="6897207" y="6589515"/>
                </a:lnTo>
                <a:lnTo>
                  <a:pt x="6899598" y="6599089"/>
                </a:lnTo>
                <a:cubicBezTo>
                  <a:pt x="6863867" y="6637800"/>
                  <a:pt x="6840046" y="6664597"/>
                  <a:pt x="6813249" y="6688418"/>
                </a:cubicBezTo>
                <a:lnTo>
                  <a:pt x="6745897" y="6736215"/>
                </a:lnTo>
                <a:lnTo>
                  <a:pt x="6404257" y="6827757"/>
                </a:lnTo>
                <a:lnTo>
                  <a:pt x="6411273" y="6822407"/>
                </a:lnTo>
                <a:cubicBezTo>
                  <a:pt x="6432117" y="6807522"/>
                  <a:pt x="6452959" y="6792632"/>
                  <a:pt x="6467849" y="6786676"/>
                </a:cubicBezTo>
                <a:cubicBezTo>
                  <a:pt x="6515490" y="6750945"/>
                  <a:pt x="6566107" y="6715215"/>
                  <a:pt x="6613749" y="6676507"/>
                </a:cubicBezTo>
                <a:cubicBezTo>
                  <a:pt x="6631615" y="6634821"/>
                  <a:pt x="6688191" y="6599089"/>
                  <a:pt x="6717966" y="6578245"/>
                </a:cubicBezTo>
                <a:cubicBezTo>
                  <a:pt x="6756673" y="6545493"/>
                  <a:pt x="6795384" y="6512738"/>
                  <a:pt x="6834091" y="6479986"/>
                </a:cubicBezTo>
                <a:cubicBezTo>
                  <a:pt x="6959150" y="6354927"/>
                  <a:pt x="7099098" y="6203068"/>
                  <a:pt x="7185447" y="6083964"/>
                </a:cubicBezTo>
                <a:lnTo>
                  <a:pt x="7233801" y="6001764"/>
                </a:lnTo>
                <a:lnTo>
                  <a:pt x="7236067" y="5994637"/>
                </a:lnTo>
                <a:cubicBezTo>
                  <a:pt x="7259888" y="5958905"/>
                  <a:pt x="7289664" y="5917219"/>
                  <a:pt x="7313485" y="5875533"/>
                </a:cubicBezTo>
                <a:cubicBezTo>
                  <a:pt x="7322420" y="5863622"/>
                  <a:pt x="7328374" y="5851713"/>
                  <a:pt x="7337306" y="5839802"/>
                </a:cubicBezTo>
                <a:lnTo>
                  <a:pt x="7368979" y="5795871"/>
                </a:lnTo>
                <a:lnTo>
                  <a:pt x="7378992" y="5777274"/>
                </a:lnTo>
                <a:cubicBezTo>
                  <a:pt x="7405789" y="5738564"/>
                  <a:pt x="7426634" y="5699856"/>
                  <a:pt x="7441520" y="5670081"/>
                </a:cubicBezTo>
                <a:cubicBezTo>
                  <a:pt x="7489162" y="5586708"/>
                  <a:pt x="7524893" y="5503335"/>
                  <a:pt x="7563603" y="5416984"/>
                </a:cubicBezTo>
                <a:cubicBezTo>
                  <a:pt x="7581468" y="5373809"/>
                  <a:pt x="7600078" y="5330634"/>
                  <a:pt x="7619804" y="5285970"/>
                </a:cubicBezTo>
                <a:close/>
                <a:moveTo>
                  <a:pt x="1438185" y="6830951"/>
                </a:moveTo>
                <a:lnTo>
                  <a:pt x="1449489" y="6840648"/>
                </a:lnTo>
                <a:lnTo>
                  <a:pt x="1453350" y="6842615"/>
                </a:lnTo>
                <a:close/>
                <a:moveTo>
                  <a:pt x="1486096" y="6491655"/>
                </a:moveTo>
                <a:lnTo>
                  <a:pt x="1491992" y="6498836"/>
                </a:lnTo>
                <a:lnTo>
                  <a:pt x="1492288" y="6497852"/>
                </a:lnTo>
                <a:close/>
                <a:moveTo>
                  <a:pt x="1195061" y="6558794"/>
                </a:moveTo>
                <a:lnTo>
                  <a:pt x="1307518" y="6691203"/>
                </a:lnTo>
                <a:lnTo>
                  <a:pt x="1218350" y="6584200"/>
                </a:lnTo>
                <a:close/>
                <a:moveTo>
                  <a:pt x="1045653" y="6423410"/>
                </a:moveTo>
                <a:cubicBezTo>
                  <a:pt x="1054584" y="6414479"/>
                  <a:pt x="1084360" y="6429366"/>
                  <a:pt x="1123070" y="6474031"/>
                </a:cubicBezTo>
                <a:lnTo>
                  <a:pt x="1126871" y="6478507"/>
                </a:lnTo>
                <a:lnTo>
                  <a:pt x="1162149" y="6486313"/>
                </a:lnTo>
                <a:cubicBezTo>
                  <a:pt x="1180387" y="6498596"/>
                  <a:pt x="1204951" y="6521673"/>
                  <a:pt x="1242171" y="6560379"/>
                </a:cubicBezTo>
                <a:cubicBezTo>
                  <a:pt x="1280881" y="6593135"/>
                  <a:pt x="1322567" y="6622910"/>
                  <a:pt x="1352343" y="6649708"/>
                </a:cubicBezTo>
                <a:cubicBezTo>
                  <a:pt x="1382119" y="6676507"/>
                  <a:pt x="1399984" y="6700328"/>
                  <a:pt x="1399985" y="6715214"/>
                </a:cubicBezTo>
                <a:cubicBezTo>
                  <a:pt x="1408916" y="6727124"/>
                  <a:pt x="1414871" y="6736059"/>
                  <a:pt x="1426782" y="6747970"/>
                </a:cubicBezTo>
                <a:cubicBezTo>
                  <a:pt x="1465492" y="6780722"/>
                  <a:pt x="1498243" y="6810497"/>
                  <a:pt x="1539930" y="6843252"/>
                </a:cubicBezTo>
                <a:lnTo>
                  <a:pt x="1539890" y="6843288"/>
                </a:lnTo>
                <a:lnTo>
                  <a:pt x="1507178" y="6870049"/>
                </a:lnTo>
                <a:lnTo>
                  <a:pt x="1401804" y="6752965"/>
                </a:lnTo>
                <a:lnTo>
                  <a:pt x="1397009" y="6753924"/>
                </a:lnTo>
                <a:lnTo>
                  <a:pt x="1496727" y="6864723"/>
                </a:lnTo>
                <a:lnTo>
                  <a:pt x="1507178" y="6870049"/>
                </a:lnTo>
                <a:cubicBezTo>
                  <a:pt x="1511644" y="6865584"/>
                  <a:pt x="1517599" y="6861862"/>
                  <a:pt x="1523554" y="6857768"/>
                </a:cubicBezTo>
                <a:lnTo>
                  <a:pt x="1539890" y="6843288"/>
                </a:lnTo>
                <a:lnTo>
                  <a:pt x="1539933" y="6843252"/>
                </a:lnTo>
                <a:cubicBezTo>
                  <a:pt x="1629261" y="6920670"/>
                  <a:pt x="1724544" y="6998087"/>
                  <a:pt x="1822803" y="7066570"/>
                </a:cubicBezTo>
                <a:cubicBezTo>
                  <a:pt x="1804937" y="7072526"/>
                  <a:pt x="1790051" y="7078481"/>
                  <a:pt x="1766230" y="7084436"/>
                </a:cubicBezTo>
                <a:cubicBezTo>
                  <a:pt x="1775161" y="7090391"/>
                  <a:pt x="1778141" y="7093370"/>
                  <a:pt x="1787072" y="7099325"/>
                </a:cubicBezTo>
                <a:cubicBezTo>
                  <a:pt x="1757296" y="7099325"/>
                  <a:pt x="1733475" y="7102301"/>
                  <a:pt x="1703699" y="7102302"/>
                </a:cubicBezTo>
                <a:cubicBezTo>
                  <a:pt x="1685834" y="7090391"/>
                  <a:pt x="1667968" y="7078480"/>
                  <a:pt x="1650102" y="7066570"/>
                </a:cubicBezTo>
                <a:cubicBezTo>
                  <a:pt x="1632237" y="7054660"/>
                  <a:pt x="1617350" y="7039774"/>
                  <a:pt x="1599485" y="7027863"/>
                </a:cubicBezTo>
                <a:cubicBezTo>
                  <a:pt x="1557799" y="6992132"/>
                  <a:pt x="1513133" y="6959377"/>
                  <a:pt x="1474426" y="6923646"/>
                </a:cubicBezTo>
                <a:cubicBezTo>
                  <a:pt x="1435716" y="6887914"/>
                  <a:pt x="1397009" y="6852183"/>
                  <a:pt x="1358298" y="6819431"/>
                </a:cubicBezTo>
                <a:cubicBezTo>
                  <a:pt x="1319591" y="6783700"/>
                  <a:pt x="1286836" y="6747970"/>
                  <a:pt x="1251105" y="6715214"/>
                </a:cubicBezTo>
                <a:cubicBezTo>
                  <a:pt x="1233240" y="6697349"/>
                  <a:pt x="1215374" y="6679483"/>
                  <a:pt x="1200487" y="6664597"/>
                </a:cubicBezTo>
                <a:cubicBezTo>
                  <a:pt x="1185598" y="6646731"/>
                  <a:pt x="1167732" y="6628866"/>
                  <a:pt x="1152846" y="6611000"/>
                </a:cubicBezTo>
                <a:cubicBezTo>
                  <a:pt x="1155822" y="6605045"/>
                  <a:pt x="1185598" y="6622911"/>
                  <a:pt x="1170712" y="6587180"/>
                </a:cubicBezTo>
                <a:cubicBezTo>
                  <a:pt x="1191553" y="6605045"/>
                  <a:pt x="1212398" y="6622910"/>
                  <a:pt x="1230264" y="6640776"/>
                </a:cubicBezTo>
                <a:cubicBezTo>
                  <a:pt x="1254084" y="6658642"/>
                  <a:pt x="1274926" y="6676507"/>
                  <a:pt x="1295770" y="6691393"/>
                </a:cubicBezTo>
                <a:cubicBezTo>
                  <a:pt x="1322567" y="6721170"/>
                  <a:pt x="1349367" y="6747969"/>
                  <a:pt x="1376164" y="6777746"/>
                </a:cubicBezTo>
                <a:lnTo>
                  <a:pt x="1382998" y="6783606"/>
                </a:lnTo>
                <a:lnTo>
                  <a:pt x="1295770" y="6691393"/>
                </a:lnTo>
                <a:cubicBezTo>
                  <a:pt x="1274926" y="6673528"/>
                  <a:pt x="1254084" y="6658642"/>
                  <a:pt x="1233240" y="6640776"/>
                </a:cubicBezTo>
                <a:cubicBezTo>
                  <a:pt x="1212398" y="6622910"/>
                  <a:pt x="1194532" y="6605045"/>
                  <a:pt x="1173688" y="6587179"/>
                </a:cubicBezTo>
                <a:cubicBezTo>
                  <a:pt x="1152846" y="6560379"/>
                  <a:pt x="1129025" y="6533583"/>
                  <a:pt x="1108180" y="6506783"/>
                </a:cubicBezTo>
                <a:cubicBezTo>
                  <a:pt x="1087339" y="6479986"/>
                  <a:pt x="1066494" y="6450210"/>
                  <a:pt x="1045653" y="6423410"/>
                </a:cubicBezTo>
                <a:close/>
                <a:moveTo>
                  <a:pt x="419367" y="2532692"/>
                </a:moveTo>
                <a:lnTo>
                  <a:pt x="420849" y="2533433"/>
                </a:lnTo>
                <a:lnTo>
                  <a:pt x="420989" y="2533017"/>
                </a:lnTo>
                <a:close/>
                <a:moveTo>
                  <a:pt x="599014" y="2105903"/>
                </a:moveTo>
                <a:cubicBezTo>
                  <a:pt x="551372" y="2183321"/>
                  <a:pt x="542438" y="2207142"/>
                  <a:pt x="533506" y="2227983"/>
                </a:cubicBezTo>
                <a:lnTo>
                  <a:pt x="509686" y="2251804"/>
                </a:lnTo>
                <a:lnTo>
                  <a:pt x="506708" y="2254409"/>
                </a:lnTo>
                <a:lnTo>
                  <a:pt x="506574" y="2254516"/>
                </a:lnTo>
                <a:lnTo>
                  <a:pt x="479910" y="2272649"/>
                </a:lnTo>
                <a:lnTo>
                  <a:pt x="479782" y="2275500"/>
                </a:lnTo>
                <a:lnTo>
                  <a:pt x="474599" y="2389489"/>
                </a:lnTo>
                <a:lnTo>
                  <a:pt x="474749" y="2389217"/>
                </a:lnTo>
                <a:lnTo>
                  <a:pt x="479910" y="2275624"/>
                </a:lnTo>
                <a:lnTo>
                  <a:pt x="506574" y="2254516"/>
                </a:lnTo>
                <a:lnTo>
                  <a:pt x="507824" y="2253665"/>
                </a:lnTo>
                <a:lnTo>
                  <a:pt x="509686" y="2251804"/>
                </a:lnTo>
                <a:lnTo>
                  <a:pt x="533507" y="2230959"/>
                </a:lnTo>
                <a:cubicBezTo>
                  <a:pt x="542438" y="2210118"/>
                  <a:pt x="554348" y="2186297"/>
                  <a:pt x="599014" y="2108879"/>
                </a:cubicBezTo>
                <a:lnTo>
                  <a:pt x="601246" y="2110368"/>
                </a:lnTo>
                <a:lnTo>
                  <a:pt x="602362" y="2108135"/>
                </a:lnTo>
                <a:close/>
                <a:moveTo>
                  <a:pt x="634742" y="1846851"/>
                </a:moveTo>
                <a:cubicBezTo>
                  <a:pt x="622831" y="1855786"/>
                  <a:pt x="607945" y="1864717"/>
                  <a:pt x="593055" y="1876627"/>
                </a:cubicBezTo>
                <a:cubicBezTo>
                  <a:pt x="572214" y="1915338"/>
                  <a:pt x="557324" y="1948089"/>
                  <a:pt x="530528" y="2007641"/>
                </a:cubicBezTo>
                <a:lnTo>
                  <a:pt x="544832" y="2019086"/>
                </a:lnTo>
                <a:lnTo>
                  <a:pt x="545298" y="2017076"/>
                </a:lnTo>
                <a:lnTo>
                  <a:pt x="533507" y="2007641"/>
                </a:lnTo>
                <a:cubicBezTo>
                  <a:pt x="560303" y="1948089"/>
                  <a:pt x="575193" y="1915334"/>
                  <a:pt x="596034" y="1876627"/>
                </a:cubicBezTo>
                <a:lnTo>
                  <a:pt x="632947" y="1850262"/>
                </a:lnTo>
                <a:close/>
                <a:moveTo>
                  <a:pt x="864018" y="1677130"/>
                </a:moveTo>
                <a:lnTo>
                  <a:pt x="860257" y="1680141"/>
                </a:lnTo>
                <a:lnTo>
                  <a:pt x="844293" y="1741521"/>
                </a:lnTo>
                <a:cubicBezTo>
                  <a:pt x="840197" y="1755291"/>
                  <a:pt x="837221" y="1763482"/>
                  <a:pt x="834242" y="1772413"/>
                </a:cubicBezTo>
                <a:cubicBezTo>
                  <a:pt x="721094" y="1924269"/>
                  <a:pt x="655586" y="2126745"/>
                  <a:pt x="560303" y="2272649"/>
                </a:cubicBezTo>
                <a:cubicBezTo>
                  <a:pt x="548393" y="2311356"/>
                  <a:pt x="536482" y="2353042"/>
                  <a:pt x="521593" y="2394728"/>
                </a:cubicBezTo>
                <a:cubicBezTo>
                  <a:pt x="506707" y="2436415"/>
                  <a:pt x="497773" y="2478101"/>
                  <a:pt x="485862" y="2519787"/>
                </a:cubicBezTo>
                <a:cubicBezTo>
                  <a:pt x="456086" y="2609115"/>
                  <a:pt x="411424" y="2704398"/>
                  <a:pt x="408444" y="2781816"/>
                </a:cubicBezTo>
                <a:cubicBezTo>
                  <a:pt x="390579" y="2841367"/>
                  <a:pt x="372714" y="2900919"/>
                  <a:pt x="357827" y="2960471"/>
                </a:cubicBezTo>
                <a:cubicBezTo>
                  <a:pt x="348893" y="3005137"/>
                  <a:pt x="342937" y="3049799"/>
                  <a:pt x="334006" y="3094464"/>
                </a:cubicBezTo>
                <a:lnTo>
                  <a:pt x="322096" y="3162947"/>
                </a:lnTo>
                <a:cubicBezTo>
                  <a:pt x="319117" y="3186768"/>
                  <a:pt x="316141" y="3207613"/>
                  <a:pt x="313161" y="3231434"/>
                </a:cubicBezTo>
                <a:cubicBezTo>
                  <a:pt x="304230" y="3293962"/>
                  <a:pt x="292320" y="3353513"/>
                  <a:pt x="286365" y="3416044"/>
                </a:cubicBezTo>
                <a:cubicBezTo>
                  <a:pt x="283386" y="3454752"/>
                  <a:pt x="280409" y="3487507"/>
                  <a:pt x="277431" y="3529193"/>
                </a:cubicBezTo>
                <a:cubicBezTo>
                  <a:pt x="280410" y="3558969"/>
                  <a:pt x="286365" y="3588745"/>
                  <a:pt x="292320" y="3648297"/>
                </a:cubicBezTo>
                <a:lnTo>
                  <a:pt x="299297" y="3583399"/>
                </a:lnTo>
                <a:lnTo>
                  <a:pt x="298275" y="3561945"/>
                </a:lnTo>
                <a:cubicBezTo>
                  <a:pt x="301251" y="3520259"/>
                  <a:pt x="307207" y="3475593"/>
                  <a:pt x="310185" y="3436886"/>
                </a:cubicBezTo>
                <a:cubicBezTo>
                  <a:pt x="316141" y="3374355"/>
                  <a:pt x="328051" y="3314803"/>
                  <a:pt x="336982" y="3252275"/>
                </a:cubicBezTo>
                <a:lnTo>
                  <a:pt x="358237" y="3226770"/>
                </a:lnTo>
                <a:lnTo>
                  <a:pt x="389100" y="3020223"/>
                </a:lnTo>
                <a:lnTo>
                  <a:pt x="387603" y="2984292"/>
                </a:lnTo>
                <a:lnTo>
                  <a:pt x="417019" y="2899960"/>
                </a:lnTo>
                <a:lnTo>
                  <a:pt x="434522" y="2829157"/>
                </a:lnTo>
                <a:lnTo>
                  <a:pt x="429289" y="2841367"/>
                </a:lnTo>
                <a:cubicBezTo>
                  <a:pt x="423334" y="2838391"/>
                  <a:pt x="417379" y="2835412"/>
                  <a:pt x="411424" y="2835412"/>
                </a:cubicBezTo>
                <a:cubicBezTo>
                  <a:pt x="396534" y="2874122"/>
                  <a:pt x="381648" y="2918785"/>
                  <a:pt x="366758" y="2963450"/>
                </a:cubicBezTo>
                <a:cubicBezTo>
                  <a:pt x="366758" y="2984292"/>
                  <a:pt x="366758" y="3008113"/>
                  <a:pt x="369737" y="3034913"/>
                </a:cubicBezTo>
                <a:cubicBezTo>
                  <a:pt x="360803" y="3082554"/>
                  <a:pt x="354848" y="3124240"/>
                  <a:pt x="348893" y="3171882"/>
                </a:cubicBezTo>
                <a:cubicBezTo>
                  <a:pt x="348893" y="3177837"/>
                  <a:pt x="345917" y="3186768"/>
                  <a:pt x="345917" y="3195703"/>
                </a:cubicBezTo>
                <a:cubicBezTo>
                  <a:pt x="334006" y="3207613"/>
                  <a:pt x="328051" y="3219523"/>
                  <a:pt x="316141" y="3231434"/>
                </a:cubicBezTo>
                <a:cubicBezTo>
                  <a:pt x="319117" y="3207613"/>
                  <a:pt x="322096" y="3186768"/>
                  <a:pt x="325072" y="3162947"/>
                </a:cubicBezTo>
                <a:lnTo>
                  <a:pt x="336982" y="3094464"/>
                </a:lnTo>
                <a:cubicBezTo>
                  <a:pt x="345916" y="3049799"/>
                  <a:pt x="351872" y="3005137"/>
                  <a:pt x="360803" y="2960471"/>
                </a:cubicBezTo>
                <a:cubicBezTo>
                  <a:pt x="378669" y="2900919"/>
                  <a:pt x="396534" y="2841367"/>
                  <a:pt x="411424" y="2781816"/>
                </a:cubicBezTo>
                <a:cubicBezTo>
                  <a:pt x="414400" y="2704398"/>
                  <a:pt x="459065" y="2612094"/>
                  <a:pt x="488841" y="2519787"/>
                </a:cubicBezTo>
                <a:cubicBezTo>
                  <a:pt x="500752" y="2478101"/>
                  <a:pt x="509683" y="2436415"/>
                  <a:pt x="524572" y="2394728"/>
                </a:cubicBezTo>
                <a:cubicBezTo>
                  <a:pt x="536482" y="2353042"/>
                  <a:pt x="551369" y="2314335"/>
                  <a:pt x="563280" y="2272649"/>
                </a:cubicBezTo>
                <a:cubicBezTo>
                  <a:pt x="658562" y="2126745"/>
                  <a:pt x="721094" y="1924269"/>
                  <a:pt x="837218" y="1772413"/>
                </a:cubicBezTo>
                <a:cubicBezTo>
                  <a:pt x="843173" y="1751568"/>
                  <a:pt x="849129" y="1739658"/>
                  <a:pt x="864018" y="1677130"/>
                </a:cubicBezTo>
                <a:close/>
                <a:moveTo>
                  <a:pt x="5842554" y="212154"/>
                </a:moveTo>
                <a:cubicBezTo>
                  <a:pt x="5911037" y="238951"/>
                  <a:pt x="5958678" y="259796"/>
                  <a:pt x="5994410" y="280637"/>
                </a:cubicBezTo>
                <a:cubicBezTo>
                  <a:pt x="6030140" y="298503"/>
                  <a:pt x="6050986" y="316368"/>
                  <a:pt x="6059917" y="334234"/>
                </a:cubicBezTo>
                <a:cubicBezTo>
                  <a:pt x="6003344" y="304458"/>
                  <a:pt x="5952723" y="283617"/>
                  <a:pt x="5914016" y="262772"/>
                </a:cubicBezTo>
                <a:cubicBezTo>
                  <a:pt x="5875306" y="241930"/>
                  <a:pt x="5851485" y="224065"/>
                  <a:pt x="5842554" y="212154"/>
                </a:cubicBezTo>
                <a:close/>
                <a:moveTo>
                  <a:pt x="917614" y="1379371"/>
                </a:moveTo>
                <a:lnTo>
                  <a:pt x="932501" y="1391281"/>
                </a:lnTo>
                <a:lnTo>
                  <a:pt x="932501" y="1391278"/>
                </a:lnTo>
                <a:lnTo>
                  <a:pt x="917618" y="1379371"/>
                </a:lnTo>
                <a:close/>
                <a:moveTo>
                  <a:pt x="5364411" y="6459"/>
                </a:moveTo>
                <a:lnTo>
                  <a:pt x="5388519" y="0"/>
                </a:lnTo>
                <a:lnTo>
                  <a:pt x="5400009" y="1487"/>
                </a:lnTo>
                <a:cubicBezTo>
                  <a:pt x="5420480" y="5953"/>
                  <a:pt x="5443556" y="12652"/>
                  <a:pt x="5467377" y="21585"/>
                </a:cubicBezTo>
                <a:cubicBezTo>
                  <a:pt x="5517995" y="42430"/>
                  <a:pt x="5574570" y="72206"/>
                  <a:pt x="5634122" y="104958"/>
                </a:cubicBezTo>
                <a:cubicBezTo>
                  <a:pt x="5513531" y="66995"/>
                  <a:pt x="5423086" y="39079"/>
                  <a:pt x="5377863" y="16189"/>
                </a:cubicBezTo>
                <a:close/>
                <a:moveTo>
                  <a:pt x="939465" y="1192120"/>
                </a:moveTo>
                <a:lnTo>
                  <a:pt x="989575" y="1178693"/>
                </a:lnTo>
                <a:lnTo>
                  <a:pt x="991590" y="1182987"/>
                </a:lnTo>
                <a:lnTo>
                  <a:pt x="984857" y="1201819"/>
                </a:lnTo>
                <a:lnTo>
                  <a:pt x="1013565" y="1172265"/>
                </a:lnTo>
                <a:lnTo>
                  <a:pt x="1103330" y="1148213"/>
                </a:lnTo>
                <a:lnTo>
                  <a:pt x="1033742" y="1224536"/>
                </a:lnTo>
                <a:lnTo>
                  <a:pt x="1048629" y="1242398"/>
                </a:lnTo>
                <a:lnTo>
                  <a:pt x="1048913" y="1242148"/>
                </a:lnTo>
                <a:lnTo>
                  <a:pt x="1036718" y="1227512"/>
                </a:lnTo>
                <a:cubicBezTo>
                  <a:pt x="1051606" y="1211136"/>
                  <a:pt x="1067983" y="1194015"/>
                  <a:pt x="1083988" y="1176894"/>
                </a:cubicBezTo>
                <a:lnTo>
                  <a:pt x="1111437" y="1146040"/>
                </a:lnTo>
                <a:lnTo>
                  <a:pt x="1250892" y="1108673"/>
                </a:lnTo>
                <a:lnTo>
                  <a:pt x="1135723" y="1237561"/>
                </a:lnTo>
                <a:cubicBezTo>
                  <a:pt x="1050117" y="1338427"/>
                  <a:pt x="969722" y="1443387"/>
                  <a:pt x="893794" y="1552068"/>
                </a:cubicBezTo>
                <a:cubicBezTo>
                  <a:pt x="849128" y="1614599"/>
                  <a:pt x="813397" y="1659261"/>
                  <a:pt x="789577" y="1694992"/>
                </a:cubicBezTo>
                <a:cubicBezTo>
                  <a:pt x="765756" y="1730724"/>
                  <a:pt x="750869" y="1757523"/>
                  <a:pt x="741935" y="1781344"/>
                </a:cubicBezTo>
                <a:cubicBezTo>
                  <a:pt x="727049" y="1808141"/>
                  <a:pt x="709183" y="1834941"/>
                  <a:pt x="694294" y="1861738"/>
                </a:cubicBezTo>
                <a:cubicBezTo>
                  <a:pt x="664518" y="1918314"/>
                  <a:pt x="634742" y="1974886"/>
                  <a:pt x="604966" y="2028483"/>
                </a:cubicBezTo>
                <a:lnTo>
                  <a:pt x="507798" y="2181601"/>
                </a:lnTo>
                <a:lnTo>
                  <a:pt x="506706" y="2186297"/>
                </a:lnTo>
                <a:cubicBezTo>
                  <a:pt x="494796" y="2213097"/>
                  <a:pt x="485862" y="2245849"/>
                  <a:pt x="473952" y="2275625"/>
                </a:cubicBezTo>
                <a:cubicBezTo>
                  <a:pt x="465020" y="2293490"/>
                  <a:pt x="459065" y="2305401"/>
                  <a:pt x="450131" y="2317311"/>
                </a:cubicBezTo>
                <a:lnTo>
                  <a:pt x="444176" y="2323266"/>
                </a:lnTo>
                <a:lnTo>
                  <a:pt x="417751" y="2411106"/>
                </a:lnTo>
                <a:cubicBezTo>
                  <a:pt x="412915" y="2433439"/>
                  <a:pt x="411424" y="2449816"/>
                  <a:pt x="411424" y="2463215"/>
                </a:cubicBezTo>
                <a:cubicBezTo>
                  <a:pt x="411424" y="2490011"/>
                  <a:pt x="414400" y="2507877"/>
                  <a:pt x="405469" y="2537653"/>
                </a:cubicBezTo>
                <a:cubicBezTo>
                  <a:pt x="390579" y="2579339"/>
                  <a:pt x="378668" y="2618049"/>
                  <a:pt x="363782" y="2659736"/>
                </a:cubicBezTo>
                <a:cubicBezTo>
                  <a:pt x="351872" y="2701422"/>
                  <a:pt x="336982" y="2740129"/>
                  <a:pt x="325072" y="2781816"/>
                </a:cubicBezTo>
                <a:cubicBezTo>
                  <a:pt x="310186" y="2844347"/>
                  <a:pt x="298275" y="2900919"/>
                  <a:pt x="283386" y="2960471"/>
                </a:cubicBezTo>
                <a:cubicBezTo>
                  <a:pt x="274455" y="3017047"/>
                  <a:pt x="268499" y="3070644"/>
                  <a:pt x="259565" y="3124240"/>
                </a:cubicBezTo>
                <a:cubicBezTo>
                  <a:pt x="250633" y="3177837"/>
                  <a:pt x="247655" y="3234410"/>
                  <a:pt x="244678" y="3288006"/>
                </a:cubicBezTo>
                <a:cubicBezTo>
                  <a:pt x="253610" y="3246320"/>
                  <a:pt x="259565" y="3207613"/>
                  <a:pt x="265520" y="3174858"/>
                </a:cubicBezTo>
                <a:lnTo>
                  <a:pt x="267452" y="3165520"/>
                </a:lnTo>
                <a:lnTo>
                  <a:pt x="271475" y="3121261"/>
                </a:lnTo>
                <a:cubicBezTo>
                  <a:pt x="280410" y="3067664"/>
                  <a:pt x="286365" y="3011092"/>
                  <a:pt x="295296" y="2957495"/>
                </a:cubicBezTo>
                <a:lnTo>
                  <a:pt x="302755" y="2959983"/>
                </a:lnTo>
                <a:lnTo>
                  <a:pt x="303402" y="2957217"/>
                </a:lnTo>
                <a:lnTo>
                  <a:pt x="295299" y="2954516"/>
                </a:lnTo>
                <a:cubicBezTo>
                  <a:pt x="310186" y="2891985"/>
                  <a:pt x="322096" y="2835412"/>
                  <a:pt x="336986" y="2775860"/>
                </a:cubicBezTo>
                <a:cubicBezTo>
                  <a:pt x="348896" y="2734174"/>
                  <a:pt x="360806" y="2692488"/>
                  <a:pt x="375693" y="2653777"/>
                </a:cubicBezTo>
                <a:lnTo>
                  <a:pt x="417188" y="2532257"/>
                </a:lnTo>
                <a:lnTo>
                  <a:pt x="414403" y="2531698"/>
                </a:lnTo>
                <a:cubicBezTo>
                  <a:pt x="423334" y="2501922"/>
                  <a:pt x="420358" y="2484056"/>
                  <a:pt x="420358" y="2457259"/>
                </a:cubicBezTo>
                <a:cubicBezTo>
                  <a:pt x="420358" y="2430460"/>
                  <a:pt x="423334" y="2391752"/>
                  <a:pt x="453110" y="2317311"/>
                </a:cubicBezTo>
                <a:cubicBezTo>
                  <a:pt x="459065" y="2305401"/>
                  <a:pt x="465020" y="2290514"/>
                  <a:pt x="476931" y="2275625"/>
                </a:cubicBezTo>
                <a:lnTo>
                  <a:pt x="477731" y="2273449"/>
                </a:lnTo>
                <a:lnTo>
                  <a:pt x="509686" y="2186297"/>
                </a:lnTo>
                <a:cubicBezTo>
                  <a:pt x="542438" y="2132700"/>
                  <a:pt x="572214" y="2082082"/>
                  <a:pt x="607945" y="2031462"/>
                </a:cubicBezTo>
                <a:cubicBezTo>
                  <a:pt x="637721" y="1974889"/>
                  <a:pt x="664521" y="1918314"/>
                  <a:pt x="697273" y="1864717"/>
                </a:cubicBezTo>
                <a:cubicBezTo>
                  <a:pt x="712162" y="1840896"/>
                  <a:pt x="730028" y="1811120"/>
                  <a:pt x="744914" y="1784323"/>
                </a:cubicBezTo>
                <a:cubicBezTo>
                  <a:pt x="753848" y="1760503"/>
                  <a:pt x="768735" y="1733703"/>
                  <a:pt x="792556" y="1697972"/>
                </a:cubicBezTo>
                <a:cubicBezTo>
                  <a:pt x="816376" y="1662241"/>
                  <a:pt x="852108" y="1617578"/>
                  <a:pt x="896773" y="1555047"/>
                </a:cubicBezTo>
                <a:cubicBezTo>
                  <a:pt x="972701" y="1444876"/>
                  <a:pt x="1053096" y="1339916"/>
                  <a:pt x="1138702" y="1239423"/>
                </a:cubicBezTo>
                <a:lnTo>
                  <a:pt x="1257734" y="1106840"/>
                </a:lnTo>
                <a:lnTo>
                  <a:pt x="1346684" y="1083006"/>
                </a:lnTo>
                <a:lnTo>
                  <a:pt x="1309169" y="1125903"/>
                </a:lnTo>
                <a:cubicBezTo>
                  <a:pt x="1278649" y="1161262"/>
                  <a:pt x="1248129" y="1197738"/>
                  <a:pt x="1218353" y="1236446"/>
                </a:cubicBezTo>
                <a:cubicBezTo>
                  <a:pt x="1200488" y="1257288"/>
                  <a:pt x="1182622" y="1275153"/>
                  <a:pt x="1167733" y="1295998"/>
                </a:cubicBezTo>
                <a:cubicBezTo>
                  <a:pt x="1149867" y="1316840"/>
                  <a:pt x="1134980" y="1337685"/>
                  <a:pt x="1117115" y="1358526"/>
                </a:cubicBezTo>
                <a:lnTo>
                  <a:pt x="893284" y="1605921"/>
                </a:lnTo>
                <a:lnTo>
                  <a:pt x="1120091" y="1355550"/>
                </a:lnTo>
                <a:cubicBezTo>
                  <a:pt x="1137957" y="1334705"/>
                  <a:pt x="1152843" y="1313864"/>
                  <a:pt x="1170708" y="1293019"/>
                </a:cubicBezTo>
                <a:cubicBezTo>
                  <a:pt x="1188574" y="1272177"/>
                  <a:pt x="1206439" y="1254312"/>
                  <a:pt x="1221329" y="1233467"/>
                </a:cubicBezTo>
                <a:cubicBezTo>
                  <a:pt x="1251105" y="1194758"/>
                  <a:pt x="1281625" y="1159027"/>
                  <a:pt x="1312145" y="1124040"/>
                </a:cubicBezTo>
                <a:lnTo>
                  <a:pt x="1347941" y="1082669"/>
                </a:lnTo>
                <a:lnTo>
                  <a:pt x="5198604" y="50887"/>
                </a:lnTo>
                <a:lnTo>
                  <a:pt x="5220239" y="57319"/>
                </a:lnTo>
                <a:lnTo>
                  <a:pt x="5273835" y="72206"/>
                </a:lnTo>
                <a:lnTo>
                  <a:pt x="5327432" y="90071"/>
                </a:lnTo>
                <a:lnTo>
                  <a:pt x="5328122" y="90703"/>
                </a:lnTo>
                <a:lnTo>
                  <a:pt x="5366558" y="97330"/>
                </a:lnTo>
                <a:cubicBezTo>
                  <a:pt x="5399776" y="105145"/>
                  <a:pt x="5439136" y="118172"/>
                  <a:pt x="5459700" y="131942"/>
                </a:cubicBezTo>
                <a:lnTo>
                  <a:pt x="5472710" y="151655"/>
                </a:lnTo>
                <a:lnTo>
                  <a:pt x="5476311" y="152602"/>
                </a:lnTo>
                <a:cubicBezTo>
                  <a:pt x="5503108" y="164513"/>
                  <a:pt x="5532884" y="176423"/>
                  <a:pt x="5559684" y="185354"/>
                </a:cubicBezTo>
                <a:cubicBezTo>
                  <a:pt x="5583505" y="194289"/>
                  <a:pt x="5607325" y="203220"/>
                  <a:pt x="5631147" y="215130"/>
                </a:cubicBezTo>
                <a:cubicBezTo>
                  <a:pt x="5654967" y="227041"/>
                  <a:pt x="5678788" y="235975"/>
                  <a:pt x="5702608" y="247885"/>
                </a:cubicBezTo>
                <a:cubicBezTo>
                  <a:pt x="5714519" y="256817"/>
                  <a:pt x="5732385" y="265751"/>
                  <a:pt x="5756205" y="277661"/>
                </a:cubicBezTo>
                <a:cubicBezTo>
                  <a:pt x="5768115" y="283617"/>
                  <a:pt x="5780026" y="289572"/>
                  <a:pt x="5791937" y="295527"/>
                </a:cubicBezTo>
                <a:cubicBezTo>
                  <a:pt x="5803847" y="301482"/>
                  <a:pt x="5818733" y="307437"/>
                  <a:pt x="5830644" y="316368"/>
                </a:cubicBezTo>
                <a:cubicBezTo>
                  <a:pt x="5884240" y="343168"/>
                  <a:pt x="5937837" y="369965"/>
                  <a:pt x="5961658" y="390810"/>
                </a:cubicBezTo>
                <a:cubicBezTo>
                  <a:pt x="6015254" y="426541"/>
                  <a:pt x="6071830" y="459293"/>
                  <a:pt x="6128403" y="498003"/>
                </a:cubicBezTo>
                <a:cubicBezTo>
                  <a:pt x="6155202" y="515869"/>
                  <a:pt x="6184979" y="536710"/>
                  <a:pt x="6214755" y="557555"/>
                </a:cubicBezTo>
                <a:lnTo>
                  <a:pt x="6217256" y="559340"/>
                </a:lnTo>
                <a:lnTo>
                  <a:pt x="6261383" y="586149"/>
                </a:lnTo>
                <a:lnTo>
                  <a:pt x="6417221" y="698379"/>
                </a:lnTo>
                <a:lnTo>
                  <a:pt x="7635473" y="5244954"/>
                </a:lnTo>
                <a:lnTo>
                  <a:pt x="7555824" y="5419713"/>
                </a:lnTo>
                <a:cubicBezTo>
                  <a:pt x="7525349" y="5481984"/>
                  <a:pt x="7493226" y="5543303"/>
                  <a:pt x="7459513" y="5603611"/>
                </a:cubicBezTo>
                <a:lnTo>
                  <a:pt x="7432760" y="5645910"/>
                </a:lnTo>
                <a:lnTo>
                  <a:pt x="7432588" y="5646260"/>
                </a:lnTo>
                <a:cubicBezTo>
                  <a:pt x="7420679" y="5676036"/>
                  <a:pt x="7396857" y="5714746"/>
                  <a:pt x="7370057" y="5753453"/>
                </a:cubicBezTo>
                <a:cubicBezTo>
                  <a:pt x="7343261" y="5792164"/>
                  <a:pt x="7319440" y="5833850"/>
                  <a:pt x="7307530" y="5869581"/>
                </a:cubicBezTo>
                <a:cubicBezTo>
                  <a:pt x="7286685" y="5896378"/>
                  <a:pt x="7259888" y="5926153"/>
                  <a:pt x="7236067" y="5958909"/>
                </a:cubicBezTo>
                <a:cubicBezTo>
                  <a:pt x="7212246" y="5991661"/>
                  <a:pt x="7191402" y="6027392"/>
                  <a:pt x="7176515" y="6060147"/>
                </a:cubicBezTo>
                <a:cubicBezTo>
                  <a:pt x="7090164" y="6179251"/>
                  <a:pt x="6950219" y="6331107"/>
                  <a:pt x="6825159" y="6456166"/>
                </a:cubicBezTo>
                <a:cubicBezTo>
                  <a:pt x="6786450" y="6488920"/>
                  <a:pt x="6747742" y="6521672"/>
                  <a:pt x="6709032" y="6554427"/>
                </a:cubicBezTo>
                <a:lnTo>
                  <a:pt x="6697890" y="6562899"/>
                </a:lnTo>
                <a:lnTo>
                  <a:pt x="6693086" y="6567763"/>
                </a:lnTo>
                <a:lnTo>
                  <a:pt x="6644525" y="6607349"/>
                </a:lnTo>
                <a:lnTo>
                  <a:pt x="6604818" y="6652687"/>
                </a:lnTo>
                <a:cubicBezTo>
                  <a:pt x="6557176" y="6691397"/>
                  <a:pt x="6509535" y="6727128"/>
                  <a:pt x="6458914" y="6762859"/>
                </a:cubicBezTo>
                <a:lnTo>
                  <a:pt x="6436053" y="6777302"/>
                </a:lnTo>
                <a:lnTo>
                  <a:pt x="6373957" y="6827922"/>
                </a:lnTo>
                <a:lnTo>
                  <a:pt x="6364991" y="6833746"/>
                </a:lnTo>
                <a:lnTo>
                  <a:pt x="6358255" y="6840083"/>
                </a:lnTo>
                <a:lnTo>
                  <a:pt x="3387117" y="7636198"/>
                </a:lnTo>
                <a:lnTo>
                  <a:pt x="3347331" y="7629337"/>
                </a:lnTo>
                <a:cubicBezTo>
                  <a:pt x="3320534" y="7623382"/>
                  <a:pt x="3293734" y="7620405"/>
                  <a:pt x="3266937" y="7614450"/>
                </a:cubicBezTo>
                <a:cubicBezTo>
                  <a:pt x="3159744" y="7596585"/>
                  <a:pt x="3061482" y="7575741"/>
                  <a:pt x="2942378" y="7531078"/>
                </a:cubicBezTo>
                <a:cubicBezTo>
                  <a:pt x="2864961" y="7513212"/>
                  <a:pt x="2820299" y="7495347"/>
                  <a:pt x="2778612" y="7483437"/>
                </a:cubicBezTo>
                <a:cubicBezTo>
                  <a:pt x="2760747" y="7471526"/>
                  <a:pt x="2745857" y="7456636"/>
                  <a:pt x="2730970" y="7441750"/>
                </a:cubicBezTo>
                <a:cubicBezTo>
                  <a:pt x="2695239" y="7435795"/>
                  <a:pt x="2659508" y="7429840"/>
                  <a:pt x="2620798" y="7420906"/>
                </a:cubicBezTo>
                <a:cubicBezTo>
                  <a:pt x="2564225" y="7394109"/>
                  <a:pt x="2513604" y="7367309"/>
                  <a:pt x="2457032" y="7337533"/>
                </a:cubicBezTo>
                <a:cubicBezTo>
                  <a:pt x="2439166" y="7337533"/>
                  <a:pt x="2427256" y="7340512"/>
                  <a:pt x="2409390" y="7340512"/>
                </a:cubicBezTo>
                <a:cubicBezTo>
                  <a:pt x="2349839" y="7310736"/>
                  <a:pt x="2296241" y="7283936"/>
                  <a:pt x="2239666" y="7254160"/>
                </a:cubicBezTo>
                <a:cubicBezTo>
                  <a:pt x="2230735" y="7236294"/>
                  <a:pt x="2218824" y="7218429"/>
                  <a:pt x="2209890" y="7200563"/>
                </a:cubicBezTo>
                <a:cubicBezTo>
                  <a:pt x="2209890" y="7200563"/>
                  <a:pt x="2212869" y="7200563"/>
                  <a:pt x="2215845" y="7197588"/>
                </a:cubicBezTo>
                <a:cubicBezTo>
                  <a:pt x="2248600" y="7218429"/>
                  <a:pt x="2284332" y="7236295"/>
                  <a:pt x="2320063" y="7254160"/>
                </a:cubicBezTo>
                <a:cubicBezTo>
                  <a:pt x="2355794" y="7272026"/>
                  <a:pt x="2388546" y="7289891"/>
                  <a:pt x="2424277" y="7310736"/>
                </a:cubicBezTo>
                <a:cubicBezTo>
                  <a:pt x="2436187" y="7304781"/>
                  <a:pt x="2445122" y="7298825"/>
                  <a:pt x="2454053" y="7292870"/>
                </a:cubicBezTo>
                <a:cubicBezTo>
                  <a:pt x="2397480" y="7266071"/>
                  <a:pt x="2361749" y="7236295"/>
                  <a:pt x="2331973" y="7212474"/>
                </a:cubicBezTo>
                <a:cubicBezTo>
                  <a:pt x="2302197" y="7188653"/>
                  <a:pt x="2272421" y="7173767"/>
                  <a:pt x="2230735" y="7167811"/>
                </a:cubicBezTo>
                <a:cubicBezTo>
                  <a:pt x="2147362" y="7108260"/>
                  <a:pt x="2120562" y="7108259"/>
                  <a:pt x="2090786" y="7087415"/>
                </a:cubicBezTo>
                <a:cubicBezTo>
                  <a:pt x="2049100" y="7060618"/>
                  <a:pt x="2010393" y="7036797"/>
                  <a:pt x="1971682" y="7009998"/>
                </a:cubicBezTo>
                <a:cubicBezTo>
                  <a:pt x="1876399" y="6956401"/>
                  <a:pt x="1903199" y="7012976"/>
                  <a:pt x="1784096" y="6929604"/>
                </a:cubicBezTo>
                <a:cubicBezTo>
                  <a:pt x="1760275" y="6911738"/>
                  <a:pt x="1739430" y="6893873"/>
                  <a:pt x="1712634" y="6870053"/>
                </a:cubicBezTo>
                <a:cubicBezTo>
                  <a:pt x="1718589" y="6870053"/>
                  <a:pt x="1724544" y="6867073"/>
                  <a:pt x="1727520" y="6864097"/>
                </a:cubicBezTo>
                <a:cubicBezTo>
                  <a:pt x="1754320" y="6873029"/>
                  <a:pt x="1775161" y="6878983"/>
                  <a:pt x="1798982" y="6884939"/>
                </a:cubicBezTo>
                <a:cubicBezTo>
                  <a:pt x="1748365" y="6828366"/>
                  <a:pt x="1739430" y="6804545"/>
                  <a:pt x="1650103" y="6730104"/>
                </a:cubicBezTo>
                <a:cubicBezTo>
                  <a:pt x="1620327" y="6706283"/>
                  <a:pt x="1593530" y="6682462"/>
                  <a:pt x="1566730" y="6661621"/>
                </a:cubicBezTo>
                <a:cubicBezTo>
                  <a:pt x="1539933" y="6637800"/>
                  <a:pt x="1513133" y="6616955"/>
                  <a:pt x="1489312" y="6593135"/>
                </a:cubicBezTo>
                <a:cubicBezTo>
                  <a:pt x="1471447" y="6575269"/>
                  <a:pt x="1423806" y="6557403"/>
                  <a:pt x="1391053" y="6512741"/>
                </a:cubicBezTo>
                <a:cubicBezTo>
                  <a:pt x="1340433" y="6459144"/>
                  <a:pt x="1298746" y="6408524"/>
                  <a:pt x="1248129" y="6354927"/>
                </a:cubicBezTo>
                <a:lnTo>
                  <a:pt x="1238322" y="6324279"/>
                </a:lnTo>
                <a:lnTo>
                  <a:pt x="1209418" y="6295375"/>
                </a:lnTo>
                <a:cubicBezTo>
                  <a:pt x="1176667" y="6262623"/>
                  <a:pt x="1143912" y="6226892"/>
                  <a:pt x="1111160" y="6188182"/>
                </a:cubicBezTo>
                <a:cubicBezTo>
                  <a:pt x="1105205" y="6167340"/>
                  <a:pt x="1060539" y="6110764"/>
                  <a:pt x="1099249" y="6134585"/>
                </a:cubicBezTo>
                <a:cubicBezTo>
                  <a:pt x="1084360" y="6116720"/>
                  <a:pt x="1072449" y="6095878"/>
                  <a:pt x="1060539" y="6080988"/>
                </a:cubicBezTo>
                <a:lnTo>
                  <a:pt x="1055928" y="6073758"/>
                </a:lnTo>
                <a:lnTo>
                  <a:pt x="1009918" y="6042278"/>
                </a:lnTo>
                <a:cubicBezTo>
                  <a:pt x="974187" y="6000592"/>
                  <a:pt x="944411" y="5955930"/>
                  <a:pt x="920590" y="5914243"/>
                </a:cubicBezTo>
                <a:cubicBezTo>
                  <a:pt x="896770" y="5869578"/>
                  <a:pt x="878904" y="5827891"/>
                  <a:pt x="869973" y="5795139"/>
                </a:cubicBezTo>
                <a:lnTo>
                  <a:pt x="864018" y="5795140"/>
                </a:lnTo>
                <a:cubicBezTo>
                  <a:pt x="840197" y="5753454"/>
                  <a:pt x="816376" y="5708791"/>
                  <a:pt x="795535" y="5664126"/>
                </a:cubicBezTo>
                <a:cubicBezTo>
                  <a:pt x="774690" y="5619463"/>
                  <a:pt x="750869" y="5577777"/>
                  <a:pt x="730028" y="5533111"/>
                </a:cubicBezTo>
                <a:cubicBezTo>
                  <a:pt x="706207" y="5482494"/>
                  <a:pt x="682386" y="5431873"/>
                  <a:pt x="661541" y="5381255"/>
                </a:cubicBezTo>
                <a:cubicBezTo>
                  <a:pt x="640700" y="5330635"/>
                  <a:pt x="619855" y="5277038"/>
                  <a:pt x="599014" y="5226421"/>
                </a:cubicBezTo>
                <a:cubicBezTo>
                  <a:pt x="622834" y="5259173"/>
                  <a:pt x="643676" y="5291928"/>
                  <a:pt x="661541" y="5330635"/>
                </a:cubicBezTo>
                <a:cubicBezTo>
                  <a:pt x="679407" y="5369346"/>
                  <a:pt x="697273" y="5411032"/>
                  <a:pt x="724073" y="5461649"/>
                </a:cubicBezTo>
                <a:cubicBezTo>
                  <a:pt x="735983" y="5479515"/>
                  <a:pt x="738959" y="5509290"/>
                  <a:pt x="744914" y="5533112"/>
                </a:cubicBezTo>
                <a:lnTo>
                  <a:pt x="753530" y="5545744"/>
                </a:lnTo>
                <a:lnTo>
                  <a:pt x="742926" y="5490615"/>
                </a:lnTo>
                <a:lnTo>
                  <a:pt x="715276" y="5440433"/>
                </a:lnTo>
                <a:lnTo>
                  <a:pt x="670266" y="5339222"/>
                </a:lnTo>
                <a:lnTo>
                  <a:pt x="616876" y="5250239"/>
                </a:lnTo>
                <a:cubicBezTo>
                  <a:pt x="596034" y="5190686"/>
                  <a:pt x="572214" y="5131135"/>
                  <a:pt x="551369" y="5071583"/>
                </a:cubicBezTo>
                <a:lnTo>
                  <a:pt x="495246" y="4888441"/>
                </a:lnTo>
                <a:lnTo>
                  <a:pt x="476818" y="4835054"/>
                </a:lnTo>
                <a:cubicBezTo>
                  <a:pt x="445592" y="4730083"/>
                  <a:pt x="418767" y="4623215"/>
                  <a:pt x="396553" y="4514668"/>
                </a:cubicBezTo>
                <a:lnTo>
                  <a:pt x="361056" y="4282085"/>
                </a:lnTo>
                <a:lnTo>
                  <a:pt x="360803" y="4288478"/>
                </a:lnTo>
                <a:cubicBezTo>
                  <a:pt x="360803" y="4303367"/>
                  <a:pt x="360803" y="4315278"/>
                  <a:pt x="363782" y="4336119"/>
                </a:cubicBezTo>
                <a:cubicBezTo>
                  <a:pt x="369737" y="4371850"/>
                  <a:pt x="375692" y="4407581"/>
                  <a:pt x="378669" y="4446292"/>
                </a:cubicBezTo>
                <a:cubicBezTo>
                  <a:pt x="384624" y="4484999"/>
                  <a:pt x="390579" y="4523709"/>
                  <a:pt x="396534" y="4559440"/>
                </a:cubicBezTo>
                <a:cubicBezTo>
                  <a:pt x="381648" y="4532640"/>
                  <a:pt x="375693" y="4496909"/>
                  <a:pt x="366758" y="4461178"/>
                </a:cubicBezTo>
                <a:cubicBezTo>
                  <a:pt x="360803" y="4422471"/>
                  <a:pt x="354848" y="4380785"/>
                  <a:pt x="345917" y="4336119"/>
                </a:cubicBezTo>
                <a:cubicBezTo>
                  <a:pt x="331027" y="4336119"/>
                  <a:pt x="328051" y="4336119"/>
                  <a:pt x="322096" y="4336119"/>
                </a:cubicBezTo>
                <a:cubicBezTo>
                  <a:pt x="319117" y="4303367"/>
                  <a:pt x="316141" y="4273591"/>
                  <a:pt x="307206" y="4222971"/>
                </a:cubicBezTo>
                <a:cubicBezTo>
                  <a:pt x="301251" y="4199150"/>
                  <a:pt x="292320" y="4175329"/>
                  <a:pt x="286365" y="4151508"/>
                </a:cubicBezTo>
                <a:cubicBezTo>
                  <a:pt x="280409" y="4127688"/>
                  <a:pt x="274454" y="4103867"/>
                  <a:pt x="268499" y="4083025"/>
                </a:cubicBezTo>
                <a:cubicBezTo>
                  <a:pt x="250633" y="4062181"/>
                  <a:pt x="235744" y="4047294"/>
                  <a:pt x="217878" y="4029428"/>
                </a:cubicBezTo>
                <a:cubicBezTo>
                  <a:pt x="211924" y="4029429"/>
                  <a:pt x="208947" y="4029429"/>
                  <a:pt x="202992" y="4029429"/>
                </a:cubicBezTo>
                <a:cubicBezTo>
                  <a:pt x="197037" y="4011563"/>
                  <a:pt x="191082" y="3984763"/>
                  <a:pt x="188103" y="3954987"/>
                </a:cubicBezTo>
                <a:cubicBezTo>
                  <a:pt x="185127" y="3925211"/>
                  <a:pt x="182147" y="3892459"/>
                  <a:pt x="182148" y="3859704"/>
                </a:cubicBezTo>
                <a:cubicBezTo>
                  <a:pt x="182148" y="3797176"/>
                  <a:pt x="185127" y="3740600"/>
                  <a:pt x="194058" y="3725714"/>
                </a:cubicBezTo>
                <a:cubicBezTo>
                  <a:pt x="197037" y="3707849"/>
                  <a:pt x="197037" y="3692959"/>
                  <a:pt x="200013" y="3678073"/>
                </a:cubicBezTo>
                <a:lnTo>
                  <a:pt x="210154" y="3645396"/>
                </a:lnTo>
                <a:lnTo>
                  <a:pt x="205224" y="3570879"/>
                </a:lnTo>
                <a:cubicBezTo>
                  <a:pt x="205968" y="3533660"/>
                  <a:pt x="208944" y="3494950"/>
                  <a:pt x="211924" y="3460707"/>
                </a:cubicBezTo>
                <a:lnTo>
                  <a:pt x="223834" y="3438377"/>
                </a:lnTo>
                <a:lnTo>
                  <a:pt x="223834" y="3424976"/>
                </a:lnTo>
                <a:cubicBezTo>
                  <a:pt x="217878" y="3442841"/>
                  <a:pt x="208947" y="3454752"/>
                  <a:pt x="200013" y="3469641"/>
                </a:cubicBezTo>
                <a:cubicBezTo>
                  <a:pt x="194058" y="3457731"/>
                  <a:pt x="185126" y="3451776"/>
                  <a:pt x="179171" y="3439865"/>
                </a:cubicBezTo>
                <a:cubicBezTo>
                  <a:pt x="167261" y="3422000"/>
                  <a:pt x="170237" y="3261210"/>
                  <a:pt x="140461" y="3386268"/>
                </a:cubicBezTo>
                <a:lnTo>
                  <a:pt x="133390" y="3343838"/>
                </a:lnTo>
                <a:lnTo>
                  <a:pt x="131530" y="3347558"/>
                </a:lnTo>
                <a:cubicBezTo>
                  <a:pt x="128551" y="3386268"/>
                  <a:pt x="122595" y="3427955"/>
                  <a:pt x="119620" y="3466662"/>
                </a:cubicBezTo>
                <a:cubicBezTo>
                  <a:pt x="116641" y="3505372"/>
                  <a:pt x="110685" y="3547059"/>
                  <a:pt x="110685" y="3585766"/>
                </a:cubicBezTo>
                <a:cubicBezTo>
                  <a:pt x="107709" y="3615542"/>
                  <a:pt x="104730" y="3648297"/>
                  <a:pt x="101754" y="3678073"/>
                </a:cubicBezTo>
                <a:lnTo>
                  <a:pt x="101754" y="3868635"/>
                </a:lnTo>
                <a:cubicBezTo>
                  <a:pt x="101754" y="3901390"/>
                  <a:pt x="101754" y="3934142"/>
                  <a:pt x="104730" y="3966898"/>
                </a:cubicBezTo>
                <a:cubicBezTo>
                  <a:pt x="107709" y="3999649"/>
                  <a:pt x="110685" y="4032405"/>
                  <a:pt x="110685" y="4065157"/>
                </a:cubicBezTo>
                <a:cubicBezTo>
                  <a:pt x="98775" y="4068136"/>
                  <a:pt x="101754" y="4178305"/>
                  <a:pt x="83888" y="4157464"/>
                </a:cubicBezTo>
                <a:cubicBezTo>
                  <a:pt x="80909" y="4157464"/>
                  <a:pt x="80909" y="4157464"/>
                  <a:pt x="77933" y="4157464"/>
                </a:cubicBezTo>
                <a:cubicBezTo>
                  <a:pt x="60068" y="4091957"/>
                  <a:pt x="60068" y="4035380"/>
                  <a:pt x="60068" y="3978808"/>
                </a:cubicBezTo>
                <a:cubicBezTo>
                  <a:pt x="60068" y="3922232"/>
                  <a:pt x="68999" y="3865659"/>
                  <a:pt x="60068" y="3794197"/>
                </a:cubicBezTo>
                <a:cubicBezTo>
                  <a:pt x="63044" y="3743576"/>
                  <a:pt x="68999" y="3698914"/>
                  <a:pt x="74954" y="3651272"/>
                </a:cubicBezTo>
                <a:lnTo>
                  <a:pt x="101742" y="3678057"/>
                </a:lnTo>
                <a:lnTo>
                  <a:pt x="77933" y="3648296"/>
                </a:lnTo>
                <a:cubicBezTo>
                  <a:pt x="71978" y="3618521"/>
                  <a:pt x="71978" y="3585766"/>
                  <a:pt x="71978" y="3541103"/>
                </a:cubicBezTo>
                <a:cubicBezTo>
                  <a:pt x="71978" y="3496438"/>
                  <a:pt x="74954" y="3442841"/>
                  <a:pt x="77933" y="3377334"/>
                </a:cubicBezTo>
                <a:cubicBezTo>
                  <a:pt x="77933" y="3362448"/>
                  <a:pt x="80909" y="3347558"/>
                  <a:pt x="80909" y="3332672"/>
                </a:cubicBezTo>
                <a:cubicBezTo>
                  <a:pt x="83888" y="3308851"/>
                  <a:pt x="86864" y="3282051"/>
                  <a:pt x="89844" y="3258230"/>
                </a:cubicBezTo>
                <a:cubicBezTo>
                  <a:pt x="101754" y="3216544"/>
                  <a:pt x="113664" y="3165927"/>
                  <a:pt x="125575" y="3124240"/>
                </a:cubicBezTo>
                <a:lnTo>
                  <a:pt x="143378" y="3035228"/>
                </a:lnTo>
                <a:lnTo>
                  <a:pt x="137485" y="3014068"/>
                </a:lnTo>
                <a:cubicBezTo>
                  <a:pt x="131530" y="3052778"/>
                  <a:pt x="122595" y="3088509"/>
                  <a:pt x="116640" y="3133172"/>
                </a:cubicBezTo>
                <a:cubicBezTo>
                  <a:pt x="104730" y="3174858"/>
                  <a:pt x="92820" y="3225478"/>
                  <a:pt x="80910" y="3267165"/>
                </a:cubicBezTo>
                <a:cubicBezTo>
                  <a:pt x="77933" y="3290986"/>
                  <a:pt x="74954" y="3317782"/>
                  <a:pt x="71978" y="3341603"/>
                </a:cubicBezTo>
                <a:cubicBezTo>
                  <a:pt x="71978" y="3356493"/>
                  <a:pt x="68999" y="3371379"/>
                  <a:pt x="68999" y="3386268"/>
                </a:cubicBezTo>
                <a:cubicBezTo>
                  <a:pt x="68999" y="3451776"/>
                  <a:pt x="66023" y="3505372"/>
                  <a:pt x="63044" y="3550035"/>
                </a:cubicBezTo>
                <a:cubicBezTo>
                  <a:pt x="63044" y="3594700"/>
                  <a:pt x="66023" y="3627452"/>
                  <a:pt x="68999" y="3657228"/>
                </a:cubicBezTo>
                <a:cubicBezTo>
                  <a:pt x="63044" y="3707849"/>
                  <a:pt x="57089" y="3752511"/>
                  <a:pt x="54113" y="3800152"/>
                </a:cubicBezTo>
                <a:cubicBezTo>
                  <a:pt x="63044" y="3871615"/>
                  <a:pt x="54112" y="3928190"/>
                  <a:pt x="54112" y="3984763"/>
                </a:cubicBezTo>
                <a:cubicBezTo>
                  <a:pt x="54112" y="4041339"/>
                  <a:pt x="54112" y="4097911"/>
                  <a:pt x="71978" y="4163419"/>
                </a:cubicBezTo>
                <a:cubicBezTo>
                  <a:pt x="71978" y="4163419"/>
                  <a:pt x="74954" y="4163419"/>
                  <a:pt x="77933" y="4163419"/>
                </a:cubicBezTo>
                <a:cubicBezTo>
                  <a:pt x="89843" y="4219995"/>
                  <a:pt x="101754" y="4273591"/>
                  <a:pt x="116640" y="4333143"/>
                </a:cubicBezTo>
                <a:cubicBezTo>
                  <a:pt x="119620" y="4371850"/>
                  <a:pt x="128551" y="4407581"/>
                  <a:pt x="137485" y="4473088"/>
                </a:cubicBezTo>
                <a:cubicBezTo>
                  <a:pt x="152372" y="4523709"/>
                  <a:pt x="167261" y="4571351"/>
                  <a:pt x="182148" y="4616013"/>
                </a:cubicBezTo>
                <a:cubicBezTo>
                  <a:pt x="188847" y="4700874"/>
                  <a:pt x="234069" y="4835983"/>
                  <a:pt x="252494" y="4923357"/>
                </a:cubicBezTo>
                <a:lnTo>
                  <a:pt x="258633" y="4982258"/>
                </a:lnTo>
                <a:lnTo>
                  <a:pt x="271478" y="4982258"/>
                </a:lnTo>
                <a:cubicBezTo>
                  <a:pt x="304230" y="5065631"/>
                  <a:pt x="325075" y="5110293"/>
                  <a:pt x="336985" y="5140069"/>
                </a:cubicBezTo>
                <a:cubicBezTo>
                  <a:pt x="351872" y="5169845"/>
                  <a:pt x="357827" y="5190690"/>
                  <a:pt x="360806" y="5220465"/>
                </a:cubicBezTo>
                <a:cubicBezTo>
                  <a:pt x="348896" y="5217487"/>
                  <a:pt x="334006" y="5187711"/>
                  <a:pt x="316141" y="5151980"/>
                </a:cubicBezTo>
                <a:cubicBezTo>
                  <a:pt x="298275" y="5116248"/>
                  <a:pt x="283389" y="5074562"/>
                  <a:pt x="268499" y="5044786"/>
                </a:cubicBezTo>
                <a:cubicBezTo>
                  <a:pt x="253613" y="5006079"/>
                  <a:pt x="280410" y="5113273"/>
                  <a:pt x="265523" y="5074562"/>
                </a:cubicBezTo>
                <a:lnTo>
                  <a:pt x="239617" y="4994260"/>
                </a:lnTo>
                <a:lnTo>
                  <a:pt x="220858" y="4997144"/>
                </a:lnTo>
                <a:cubicBezTo>
                  <a:pt x="211923" y="4973324"/>
                  <a:pt x="205968" y="4949503"/>
                  <a:pt x="200013" y="4928662"/>
                </a:cubicBezTo>
                <a:cubicBezTo>
                  <a:pt x="167261" y="4895906"/>
                  <a:pt x="143440" y="4827423"/>
                  <a:pt x="128551" y="4764892"/>
                </a:cubicBezTo>
                <a:cubicBezTo>
                  <a:pt x="113664" y="4702365"/>
                  <a:pt x="101754" y="4642812"/>
                  <a:pt x="83889" y="4618992"/>
                </a:cubicBezTo>
                <a:cubicBezTo>
                  <a:pt x="68999" y="4565395"/>
                  <a:pt x="68999" y="4508820"/>
                  <a:pt x="80909" y="4496909"/>
                </a:cubicBezTo>
                <a:cubicBezTo>
                  <a:pt x="74954" y="4449268"/>
                  <a:pt x="66023" y="4401626"/>
                  <a:pt x="60068" y="4353985"/>
                </a:cubicBezTo>
                <a:cubicBezTo>
                  <a:pt x="54113" y="4306343"/>
                  <a:pt x="51134" y="4258702"/>
                  <a:pt x="45178" y="4211060"/>
                </a:cubicBezTo>
                <a:cubicBezTo>
                  <a:pt x="33268" y="4175329"/>
                  <a:pt x="21357" y="4145553"/>
                  <a:pt x="12426" y="4106846"/>
                </a:cubicBezTo>
                <a:cubicBezTo>
                  <a:pt x="-5440" y="3904370"/>
                  <a:pt x="-8418" y="3669139"/>
                  <a:pt x="33268" y="3553014"/>
                </a:cubicBezTo>
                <a:cubicBezTo>
                  <a:pt x="36247" y="3502393"/>
                  <a:pt x="39223" y="3439865"/>
                  <a:pt x="54112" y="3410089"/>
                </a:cubicBezTo>
                <a:cubicBezTo>
                  <a:pt x="48157" y="3383289"/>
                  <a:pt x="42202" y="3359469"/>
                  <a:pt x="36247" y="3332672"/>
                </a:cubicBezTo>
                <a:cubicBezTo>
                  <a:pt x="42202" y="3282051"/>
                  <a:pt x="36247" y="3165927"/>
                  <a:pt x="71978" y="3118285"/>
                </a:cubicBezTo>
                <a:cubicBezTo>
                  <a:pt x="74954" y="3097440"/>
                  <a:pt x="77933" y="3082554"/>
                  <a:pt x="80909" y="3067664"/>
                </a:cubicBezTo>
                <a:cubicBezTo>
                  <a:pt x="86864" y="2993226"/>
                  <a:pt x="92820" y="2942606"/>
                  <a:pt x="104730" y="2894964"/>
                </a:cubicBezTo>
                <a:cubicBezTo>
                  <a:pt x="125575" y="2853278"/>
                  <a:pt x="152371" y="2784795"/>
                  <a:pt x="167261" y="2769905"/>
                </a:cubicBezTo>
                <a:cubicBezTo>
                  <a:pt x="182147" y="2802660"/>
                  <a:pt x="146416" y="2886033"/>
                  <a:pt x="152372" y="2939630"/>
                </a:cubicBezTo>
                <a:lnTo>
                  <a:pt x="167255" y="2910538"/>
                </a:lnTo>
                <a:lnTo>
                  <a:pt x="176192" y="2840995"/>
                </a:lnTo>
                <a:cubicBezTo>
                  <a:pt x="182148" y="2809356"/>
                  <a:pt x="186615" y="2780328"/>
                  <a:pt x="179172" y="2763950"/>
                </a:cubicBezTo>
                <a:cubicBezTo>
                  <a:pt x="188103" y="2728219"/>
                  <a:pt x="197037" y="2701419"/>
                  <a:pt x="205968" y="2665688"/>
                </a:cubicBezTo>
                <a:cubicBezTo>
                  <a:pt x="220858" y="2618046"/>
                  <a:pt x="232768" y="2567429"/>
                  <a:pt x="247655" y="2516808"/>
                </a:cubicBezTo>
                <a:cubicBezTo>
                  <a:pt x="262544" y="2466191"/>
                  <a:pt x="280409" y="2415570"/>
                  <a:pt x="298275" y="2364953"/>
                </a:cubicBezTo>
                <a:lnTo>
                  <a:pt x="302067" y="2360685"/>
                </a:lnTo>
                <a:lnTo>
                  <a:pt x="325075" y="2239894"/>
                </a:lnTo>
                <a:cubicBezTo>
                  <a:pt x="336985" y="2216073"/>
                  <a:pt x="348896" y="2183318"/>
                  <a:pt x="357827" y="2153542"/>
                </a:cubicBezTo>
                <a:cubicBezTo>
                  <a:pt x="369738" y="2123766"/>
                  <a:pt x="384627" y="2099945"/>
                  <a:pt x="396537" y="2082080"/>
                </a:cubicBezTo>
                <a:cubicBezTo>
                  <a:pt x="423334" y="2031462"/>
                  <a:pt x="444179" y="1980841"/>
                  <a:pt x="473955" y="1933200"/>
                </a:cubicBezTo>
                <a:cubicBezTo>
                  <a:pt x="494796" y="1885558"/>
                  <a:pt x="515641" y="1846851"/>
                  <a:pt x="536483" y="1799210"/>
                </a:cubicBezTo>
                <a:cubicBezTo>
                  <a:pt x="539462" y="1757523"/>
                  <a:pt x="599013" y="1680106"/>
                  <a:pt x="625810" y="1626509"/>
                </a:cubicBezTo>
                <a:cubicBezTo>
                  <a:pt x="640700" y="1608644"/>
                  <a:pt x="658565" y="1590778"/>
                  <a:pt x="691317" y="1552068"/>
                </a:cubicBezTo>
                <a:cubicBezTo>
                  <a:pt x="712162" y="1507406"/>
                  <a:pt x="730028" y="1474651"/>
                  <a:pt x="744914" y="1447854"/>
                </a:cubicBezTo>
                <a:cubicBezTo>
                  <a:pt x="759804" y="1421054"/>
                  <a:pt x="774690" y="1403188"/>
                  <a:pt x="789580" y="1382347"/>
                </a:cubicBezTo>
                <a:cubicBezTo>
                  <a:pt x="807445" y="1364481"/>
                  <a:pt x="834242" y="1334705"/>
                  <a:pt x="837221" y="1358526"/>
                </a:cubicBezTo>
                <a:cubicBezTo>
                  <a:pt x="840197" y="1355547"/>
                  <a:pt x="846152" y="1346616"/>
                  <a:pt x="849132" y="1340660"/>
                </a:cubicBezTo>
                <a:cubicBezTo>
                  <a:pt x="864018" y="1307905"/>
                  <a:pt x="878907" y="1278129"/>
                  <a:pt x="896773" y="1245378"/>
                </a:cubicBezTo>
                <a:cubicBezTo>
                  <a:pt x="904217" y="1237189"/>
                  <a:pt x="912033" y="1227511"/>
                  <a:pt x="919989" y="1217322"/>
                </a:cubicBezTo>
                <a:close/>
              </a:path>
            </a:pathLst>
          </a:custGeom>
          <a:gradFill flip="none" rotWithShape="1">
            <a:gsLst>
              <a:gs pos="47000">
                <a:schemeClr val="accent1">
                  <a:alpha val="81000"/>
                </a:schemeClr>
              </a:gs>
              <a:gs pos="100000">
                <a:schemeClr val="bg1">
                  <a:lumMod val="95000"/>
                </a:schemeClr>
              </a:gs>
            </a:gsLst>
            <a:path path="circle">
              <a:fillToRect l="100000" b="100000"/>
            </a:path>
            <a:tileRect t="-100000" r="-100000"/>
          </a:gra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 noProof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A2515AF-700C-45E8-AA05-EBCBEACBF23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171062" y="3133725"/>
            <a:ext cx="4099187" cy="2078700"/>
          </a:xfrm>
        </p:spPr>
        <p:txBody>
          <a:bodyPr anchor="b"/>
          <a:lstStyle>
            <a:lvl1pPr algn="r">
              <a:lnSpc>
                <a:spcPts val="5000"/>
              </a:lnSpc>
              <a:defRPr sz="4400" cap="all" baseline="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89FC95D-4CD8-4192-B0C2-D1B82FBB1DC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171062" y="5428423"/>
            <a:ext cx="4099187" cy="1048939"/>
          </a:xfrm>
        </p:spPr>
        <p:txBody>
          <a:bodyPr/>
          <a:lstStyle>
            <a:lvl1pPr marL="0" indent="0" algn="r">
              <a:buNone/>
              <a:defRPr sz="2000" b="1" cap="all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33783263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With Image">
    <p:bg>
      <p:bgPr>
        <a:gradFill>
          <a:gsLst>
            <a:gs pos="0">
              <a:schemeClr val="tx2">
                <a:lumMod val="75000"/>
              </a:schemeClr>
            </a:gs>
            <a:gs pos="76000">
              <a:schemeClr val="accent1"/>
            </a:gs>
          </a:gsLst>
          <a:path path="circle">
            <a:fillToRect l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EA43BE58-813F-4D03-87F1-5A7708ED6326}"/>
              </a:ext>
            </a:extLst>
          </p:cNvPr>
          <p:cNvSpPr/>
          <p:nvPr userDrawn="1"/>
        </p:nvSpPr>
        <p:spPr>
          <a:xfrm rot="10800000">
            <a:off x="242195" y="54131"/>
            <a:ext cx="6839968" cy="6749738"/>
          </a:xfrm>
          <a:custGeom>
            <a:avLst/>
            <a:gdLst>
              <a:gd name="connsiteX0" fmla="*/ 1439383 w 2647519"/>
              <a:gd name="connsiteY0" fmla="*/ 2598425 h 2612594"/>
              <a:gd name="connsiteX1" fmla="*/ 1427010 w 2647519"/>
              <a:gd name="connsiteY1" fmla="*/ 2605087 h 2612594"/>
              <a:gd name="connsiteX2" fmla="*/ 1427751 w 2647519"/>
              <a:gd name="connsiteY2" fmla="*/ 2605405 h 2612594"/>
              <a:gd name="connsiteX3" fmla="*/ 1542263 w 2647519"/>
              <a:gd name="connsiteY3" fmla="*/ 2530792 h 2612594"/>
              <a:gd name="connsiteX4" fmla="*/ 1502258 w 2647519"/>
              <a:gd name="connsiteY4" fmla="*/ 2540317 h 2612594"/>
              <a:gd name="connsiteX5" fmla="*/ 1442250 w 2647519"/>
              <a:gd name="connsiteY5" fmla="*/ 2547937 h 2612594"/>
              <a:gd name="connsiteX6" fmla="*/ 1439393 w 2647519"/>
              <a:gd name="connsiteY6" fmla="*/ 2540317 h 2612594"/>
              <a:gd name="connsiteX7" fmla="*/ 1481303 w 2647519"/>
              <a:gd name="connsiteY7" fmla="*/ 2536507 h 2612594"/>
              <a:gd name="connsiteX8" fmla="*/ 1542263 w 2647519"/>
              <a:gd name="connsiteY8" fmla="*/ 2530792 h 2612594"/>
              <a:gd name="connsiteX9" fmla="*/ 1646324 w 2647519"/>
              <a:gd name="connsiteY9" fmla="*/ 2520821 h 2612594"/>
              <a:gd name="connsiteX10" fmla="*/ 1643880 w 2647519"/>
              <a:gd name="connsiteY10" fmla="*/ 2521511 h 2612594"/>
              <a:gd name="connsiteX11" fmla="*/ 1645133 w 2647519"/>
              <a:gd name="connsiteY11" fmla="*/ 2521267 h 2612594"/>
              <a:gd name="connsiteX12" fmla="*/ 899801 w 2647519"/>
              <a:gd name="connsiteY12" fmla="*/ 2506503 h 2612594"/>
              <a:gd name="connsiteX13" fmla="*/ 942187 w 2647519"/>
              <a:gd name="connsiteY13" fmla="*/ 2517457 h 2612594"/>
              <a:gd name="connsiteX14" fmla="*/ 960285 w 2647519"/>
              <a:gd name="connsiteY14" fmla="*/ 2518409 h 2612594"/>
              <a:gd name="connsiteX15" fmla="*/ 1010767 w 2647519"/>
              <a:gd name="connsiteY15" fmla="*/ 2543175 h 2612594"/>
              <a:gd name="connsiteX16" fmla="*/ 1033627 w 2647519"/>
              <a:gd name="connsiteY16" fmla="*/ 2547937 h 2612594"/>
              <a:gd name="connsiteX17" fmla="*/ 1035057 w 2647519"/>
              <a:gd name="connsiteY17" fmla="*/ 2548414 h 2612594"/>
              <a:gd name="connsiteX18" fmla="*/ 1040295 w 2647519"/>
              <a:gd name="connsiteY18" fmla="*/ 2543175 h 2612594"/>
              <a:gd name="connsiteX19" fmla="*/ 1060297 w 2647519"/>
              <a:gd name="connsiteY19" fmla="*/ 2548890 h 2612594"/>
              <a:gd name="connsiteX20" fmla="*/ 1080300 w 2647519"/>
              <a:gd name="connsiteY20" fmla="*/ 2553652 h 2612594"/>
              <a:gd name="connsiteX21" fmla="*/ 1119713 w 2647519"/>
              <a:gd name="connsiteY21" fmla="*/ 2562818 h 2612594"/>
              <a:gd name="connsiteX22" fmla="*/ 1120305 w 2647519"/>
              <a:gd name="connsiteY22" fmla="*/ 2562225 h 2612594"/>
              <a:gd name="connsiteX23" fmla="*/ 1166025 w 2647519"/>
              <a:gd name="connsiteY23" fmla="*/ 2569845 h 2612594"/>
              <a:gd name="connsiteX24" fmla="*/ 1187932 w 2647519"/>
              <a:gd name="connsiteY24" fmla="*/ 2573655 h 2612594"/>
              <a:gd name="connsiteX25" fmla="*/ 1209840 w 2647519"/>
              <a:gd name="connsiteY25" fmla="*/ 2575560 h 2612594"/>
              <a:gd name="connsiteX26" fmla="*/ 1254607 w 2647519"/>
              <a:gd name="connsiteY26" fmla="*/ 2577465 h 2612594"/>
              <a:gd name="connsiteX27" fmla="*/ 1315567 w 2647519"/>
              <a:gd name="connsiteY27" fmla="*/ 2576512 h 2612594"/>
              <a:gd name="connsiteX28" fmla="*/ 1318213 w 2647519"/>
              <a:gd name="connsiteY28" fmla="*/ 2576512 h 2612594"/>
              <a:gd name="connsiteX29" fmla="*/ 1324140 w 2647519"/>
              <a:gd name="connsiteY29" fmla="*/ 2573178 h 2612594"/>
              <a:gd name="connsiteX30" fmla="*/ 1337475 w 2647519"/>
              <a:gd name="connsiteY30" fmla="*/ 2568892 h 2612594"/>
              <a:gd name="connsiteX31" fmla="*/ 1351048 w 2647519"/>
              <a:gd name="connsiteY31" fmla="*/ 2568654 h 2612594"/>
              <a:gd name="connsiteX32" fmla="*/ 1360335 w 2647519"/>
              <a:gd name="connsiteY32" fmla="*/ 2569844 h 2612594"/>
              <a:gd name="connsiteX33" fmla="*/ 1362835 w 2647519"/>
              <a:gd name="connsiteY33" fmla="*/ 2576512 h 2612594"/>
              <a:gd name="connsiteX34" fmla="*/ 1384147 w 2647519"/>
              <a:gd name="connsiteY34" fmla="*/ 2576512 h 2612594"/>
              <a:gd name="connsiteX35" fmla="*/ 1377480 w 2647519"/>
              <a:gd name="connsiteY35" fmla="*/ 2586037 h 2612594"/>
              <a:gd name="connsiteX36" fmla="*/ 1373670 w 2647519"/>
              <a:gd name="connsiteY36" fmla="*/ 2590800 h 2612594"/>
              <a:gd name="connsiteX37" fmla="*/ 1361287 w 2647519"/>
              <a:gd name="connsiteY37" fmla="*/ 2596515 h 2612594"/>
              <a:gd name="connsiteX38" fmla="*/ 1338427 w 2647519"/>
              <a:gd name="connsiteY38" fmla="*/ 2596515 h 2612594"/>
              <a:gd name="connsiteX39" fmla="*/ 1308900 w 2647519"/>
              <a:gd name="connsiteY39" fmla="*/ 2594610 h 2612594"/>
              <a:gd name="connsiteX40" fmla="*/ 1245082 w 2647519"/>
              <a:gd name="connsiteY40" fmla="*/ 2592705 h 2612594"/>
              <a:gd name="connsiteX41" fmla="*/ 1197457 w 2647519"/>
              <a:gd name="connsiteY41" fmla="*/ 2588895 h 2612594"/>
              <a:gd name="connsiteX42" fmla="*/ 1155547 w 2647519"/>
              <a:gd name="connsiteY42" fmla="*/ 2583180 h 2612594"/>
              <a:gd name="connsiteX43" fmla="*/ 1113637 w 2647519"/>
              <a:gd name="connsiteY43" fmla="*/ 2576512 h 2612594"/>
              <a:gd name="connsiteX44" fmla="*/ 1049820 w 2647519"/>
              <a:gd name="connsiteY44" fmla="*/ 2566987 h 2612594"/>
              <a:gd name="connsiteX45" fmla="*/ 1000290 w 2647519"/>
              <a:gd name="connsiteY45" fmla="*/ 2550795 h 2612594"/>
              <a:gd name="connsiteX46" fmla="*/ 1000863 w 2647519"/>
              <a:gd name="connsiteY46" fmla="*/ 2550379 h 2612594"/>
              <a:gd name="connsiteX47" fmla="*/ 971715 w 2647519"/>
              <a:gd name="connsiteY47" fmla="*/ 2541270 h 2612594"/>
              <a:gd name="connsiteX48" fmla="*/ 945997 w 2647519"/>
              <a:gd name="connsiteY48" fmla="*/ 2529840 h 2612594"/>
              <a:gd name="connsiteX49" fmla="*/ 916470 w 2647519"/>
              <a:gd name="connsiteY49" fmla="*/ 2520315 h 2612594"/>
              <a:gd name="connsiteX50" fmla="*/ 885990 w 2647519"/>
              <a:gd name="connsiteY50" fmla="*/ 2509837 h 2612594"/>
              <a:gd name="connsiteX51" fmla="*/ 899801 w 2647519"/>
              <a:gd name="connsiteY51" fmla="*/ 2506503 h 2612594"/>
              <a:gd name="connsiteX52" fmla="*/ 1460492 w 2647519"/>
              <a:gd name="connsiteY52" fmla="*/ 2486082 h 2612594"/>
              <a:gd name="connsiteX53" fmla="*/ 1445939 w 2647519"/>
              <a:gd name="connsiteY53" fmla="*/ 2488303 h 2612594"/>
              <a:gd name="connsiteX54" fmla="*/ 1345293 w 2647519"/>
              <a:gd name="connsiteY54" fmla="*/ 2493385 h 2612594"/>
              <a:gd name="connsiteX55" fmla="*/ 1378432 w 2647519"/>
              <a:gd name="connsiteY55" fmla="*/ 2497454 h 2612594"/>
              <a:gd name="connsiteX56" fmla="*/ 1387005 w 2647519"/>
              <a:gd name="connsiteY56" fmla="*/ 2495549 h 2612594"/>
              <a:gd name="connsiteX57" fmla="*/ 1446060 w 2647519"/>
              <a:gd name="connsiteY57" fmla="*/ 2488882 h 2612594"/>
              <a:gd name="connsiteX58" fmla="*/ 1455778 w 2647519"/>
              <a:gd name="connsiteY58" fmla="*/ 2486992 h 2612594"/>
              <a:gd name="connsiteX59" fmla="*/ 1550918 w 2647519"/>
              <a:gd name="connsiteY59" fmla="*/ 2472281 h 2612594"/>
              <a:gd name="connsiteX60" fmla="*/ 1501488 w 2647519"/>
              <a:gd name="connsiteY60" fmla="*/ 2479825 h 2612594"/>
              <a:gd name="connsiteX61" fmla="*/ 1518450 w 2647519"/>
              <a:gd name="connsiteY61" fmla="*/ 2480309 h 2612594"/>
              <a:gd name="connsiteX62" fmla="*/ 1542858 w 2647519"/>
              <a:gd name="connsiteY62" fmla="*/ 2475785 h 2612594"/>
              <a:gd name="connsiteX63" fmla="*/ 1731355 w 2647519"/>
              <a:gd name="connsiteY63" fmla="*/ 2470078 h 2612594"/>
              <a:gd name="connsiteX64" fmla="*/ 1576323 w 2647519"/>
              <a:gd name="connsiteY64" fmla="*/ 2511364 h 2612594"/>
              <a:gd name="connsiteX65" fmla="*/ 1654777 w 2647519"/>
              <a:gd name="connsiteY65" fmla="*/ 2493883 h 2612594"/>
              <a:gd name="connsiteX66" fmla="*/ 737400 w 2647519"/>
              <a:gd name="connsiteY66" fmla="*/ 2450782 h 2612594"/>
              <a:gd name="connsiteX67" fmla="*/ 846937 w 2647519"/>
              <a:gd name="connsiteY67" fmla="*/ 2497454 h 2612594"/>
              <a:gd name="connsiteX68" fmla="*/ 885990 w 2647519"/>
              <a:gd name="connsiteY68" fmla="*/ 2509837 h 2612594"/>
              <a:gd name="connsiteX69" fmla="*/ 915517 w 2647519"/>
              <a:gd name="connsiteY69" fmla="*/ 2520314 h 2612594"/>
              <a:gd name="connsiteX70" fmla="*/ 945045 w 2647519"/>
              <a:gd name="connsiteY70" fmla="*/ 2529839 h 2612594"/>
              <a:gd name="connsiteX71" fmla="*/ 970762 w 2647519"/>
              <a:gd name="connsiteY71" fmla="*/ 2541269 h 2612594"/>
              <a:gd name="connsiteX72" fmla="*/ 965047 w 2647519"/>
              <a:gd name="connsiteY72" fmla="*/ 2546032 h 2612594"/>
              <a:gd name="connsiteX73" fmla="*/ 949807 w 2647519"/>
              <a:gd name="connsiteY73" fmla="*/ 2543174 h 2612594"/>
              <a:gd name="connsiteX74" fmla="*/ 895515 w 2647519"/>
              <a:gd name="connsiteY74" fmla="*/ 2523172 h 2612594"/>
              <a:gd name="connsiteX75" fmla="*/ 868845 w 2647519"/>
              <a:gd name="connsiteY75" fmla="*/ 2512694 h 2612594"/>
              <a:gd name="connsiteX76" fmla="*/ 842175 w 2647519"/>
              <a:gd name="connsiteY76" fmla="*/ 2501264 h 2612594"/>
              <a:gd name="connsiteX77" fmla="*/ 806932 w 2647519"/>
              <a:gd name="connsiteY77" fmla="*/ 2488882 h 2612594"/>
              <a:gd name="connsiteX78" fmla="*/ 776452 w 2647519"/>
              <a:gd name="connsiteY78" fmla="*/ 2475547 h 2612594"/>
              <a:gd name="connsiteX79" fmla="*/ 752640 w 2647519"/>
              <a:gd name="connsiteY79" fmla="*/ 2463164 h 2612594"/>
              <a:gd name="connsiteX80" fmla="*/ 737400 w 2647519"/>
              <a:gd name="connsiteY80" fmla="*/ 2450782 h 2612594"/>
              <a:gd name="connsiteX81" fmla="*/ 782168 w 2647519"/>
              <a:gd name="connsiteY81" fmla="*/ 2426970 h 2612594"/>
              <a:gd name="connsiteX82" fmla="*/ 834555 w 2647519"/>
              <a:gd name="connsiteY82" fmla="*/ 2453640 h 2612594"/>
              <a:gd name="connsiteX83" fmla="*/ 827888 w 2647519"/>
              <a:gd name="connsiteY83" fmla="*/ 2457450 h 2612594"/>
              <a:gd name="connsiteX84" fmla="*/ 766928 w 2647519"/>
              <a:gd name="connsiteY84" fmla="*/ 2427922 h 2612594"/>
              <a:gd name="connsiteX85" fmla="*/ 782168 w 2647519"/>
              <a:gd name="connsiteY85" fmla="*/ 2426970 h 2612594"/>
              <a:gd name="connsiteX86" fmla="*/ 588810 w 2647519"/>
              <a:gd name="connsiteY86" fmla="*/ 2362200 h 2612594"/>
              <a:gd name="connsiteX87" fmla="*/ 653580 w 2647519"/>
              <a:gd name="connsiteY87" fmla="*/ 2398395 h 2612594"/>
              <a:gd name="connsiteX88" fmla="*/ 666915 w 2647519"/>
              <a:gd name="connsiteY88" fmla="*/ 2413635 h 2612594"/>
              <a:gd name="connsiteX89" fmla="*/ 636435 w 2647519"/>
              <a:gd name="connsiteY89" fmla="*/ 2397442 h 2612594"/>
              <a:gd name="connsiteX90" fmla="*/ 613575 w 2647519"/>
              <a:gd name="connsiteY90" fmla="*/ 2383155 h 2612594"/>
              <a:gd name="connsiteX91" fmla="*/ 588810 w 2647519"/>
              <a:gd name="connsiteY91" fmla="*/ 2362200 h 2612594"/>
              <a:gd name="connsiteX92" fmla="*/ 702387 w 2647519"/>
              <a:gd name="connsiteY92" fmla="*/ 2337759 h 2612594"/>
              <a:gd name="connsiteX93" fmla="*/ 702396 w 2647519"/>
              <a:gd name="connsiteY93" fmla="*/ 2338030 h 2612594"/>
              <a:gd name="connsiteX94" fmla="*/ 705613 w 2647519"/>
              <a:gd name="connsiteY94" fmla="*/ 2341924 h 2612594"/>
              <a:gd name="connsiteX95" fmla="*/ 705967 w 2647519"/>
              <a:gd name="connsiteY95" fmla="*/ 2340292 h 2612594"/>
              <a:gd name="connsiteX96" fmla="*/ 2093409 w 2647519"/>
              <a:gd name="connsiteY96" fmla="*/ 2275234 h 2612594"/>
              <a:gd name="connsiteX97" fmla="*/ 2089950 w 2647519"/>
              <a:gd name="connsiteY97" fmla="*/ 2275522 h 2612594"/>
              <a:gd name="connsiteX98" fmla="*/ 2032800 w 2647519"/>
              <a:gd name="connsiteY98" fmla="*/ 2316480 h 2612594"/>
              <a:gd name="connsiteX99" fmla="*/ 1976602 w 2647519"/>
              <a:gd name="connsiteY99" fmla="*/ 2346960 h 2612594"/>
              <a:gd name="connsiteX100" fmla="*/ 1936597 w 2647519"/>
              <a:gd name="connsiteY100" fmla="*/ 2370772 h 2612594"/>
              <a:gd name="connsiteX101" fmla="*/ 1914690 w 2647519"/>
              <a:gd name="connsiteY101" fmla="*/ 2380297 h 2612594"/>
              <a:gd name="connsiteX102" fmla="*/ 1891830 w 2647519"/>
              <a:gd name="connsiteY102" fmla="*/ 2389822 h 2612594"/>
              <a:gd name="connsiteX103" fmla="*/ 1864207 w 2647519"/>
              <a:gd name="connsiteY103" fmla="*/ 2404110 h 2612594"/>
              <a:gd name="connsiteX104" fmla="*/ 1843252 w 2647519"/>
              <a:gd name="connsiteY104" fmla="*/ 2416492 h 2612594"/>
              <a:gd name="connsiteX105" fmla="*/ 1812772 w 2647519"/>
              <a:gd name="connsiteY105" fmla="*/ 2428875 h 2612594"/>
              <a:gd name="connsiteX106" fmla="*/ 1781340 w 2647519"/>
              <a:gd name="connsiteY106" fmla="*/ 2440305 h 2612594"/>
              <a:gd name="connsiteX107" fmla="*/ 1772767 w 2647519"/>
              <a:gd name="connsiteY107" fmla="*/ 2448877 h 2612594"/>
              <a:gd name="connsiteX108" fmla="*/ 1759432 w 2647519"/>
              <a:gd name="connsiteY108" fmla="*/ 2453640 h 2612594"/>
              <a:gd name="connsiteX109" fmla="*/ 1726095 w 2647519"/>
              <a:gd name="connsiteY109" fmla="*/ 2459355 h 2612594"/>
              <a:gd name="connsiteX110" fmla="*/ 1683232 w 2647519"/>
              <a:gd name="connsiteY110" fmla="*/ 2472690 h 2612594"/>
              <a:gd name="connsiteX111" fmla="*/ 1644180 w 2647519"/>
              <a:gd name="connsiteY111" fmla="*/ 2485072 h 2612594"/>
              <a:gd name="connsiteX112" fmla="*/ 1601317 w 2647519"/>
              <a:gd name="connsiteY112" fmla="*/ 2497455 h 2612594"/>
              <a:gd name="connsiteX113" fmla="*/ 1547977 w 2647519"/>
              <a:gd name="connsiteY113" fmla="*/ 2510790 h 2612594"/>
              <a:gd name="connsiteX114" fmla="*/ 1472730 w 2647519"/>
              <a:gd name="connsiteY114" fmla="*/ 2523172 h 2612594"/>
              <a:gd name="connsiteX115" fmla="*/ 1470825 w 2647519"/>
              <a:gd name="connsiteY115" fmla="*/ 2526030 h 2612594"/>
              <a:gd name="connsiteX116" fmla="*/ 1434646 w 2647519"/>
              <a:gd name="connsiteY116" fmla="*/ 2535075 h 2612594"/>
              <a:gd name="connsiteX117" fmla="*/ 1435583 w 2647519"/>
              <a:gd name="connsiteY117" fmla="*/ 2535555 h 2612594"/>
              <a:gd name="connsiteX118" fmla="*/ 1475761 w 2647519"/>
              <a:gd name="connsiteY118" fmla="*/ 2525510 h 2612594"/>
              <a:gd name="connsiteX119" fmla="*/ 1476540 w 2647519"/>
              <a:gd name="connsiteY119" fmla="*/ 2523172 h 2612594"/>
              <a:gd name="connsiteX120" fmla="*/ 1551788 w 2647519"/>
              <a:gd name="connsiteY120" fmla="*/ 2510790 h 2612594"/>
              <a:gd name="connsiteX121" fmla="*/ 1605128 w 2647519"/>
              <a:gd name="connsiteY121" fmla="*/ 2497455 h 2612594"/>
              <a:gd name="connsiteX122" fmla="*/ 1647990 w 2647519"/>
              <a:gd name="connsiteY122" fmla="*/ 2485072 h 2612594"/>
              <a:gd name="connsiteX123" fmla="*/ 1687043 w 2647519"/>
              <a:gd name="connsiteY123" fmla="*/ 2472690 h 2612594"/>
              <a:gd name="connsiteX124" fmla="*/ 1729905 w 2647519"/>
              <a:gd name="connsiteY124" fmla="*/ 2459355 h 2612594"/>
              <a:gd name="connsiteX125" fmla="*/ 1763243 w 2647519"/>
              <a:gd name="connsiteY125" fmla="*/ 2453640 h 2612594"/>
              <a:gd name="connsiteX126" fmla="*/ 1740675 w 2647519"/>
              <a:gd name="connsiteY126" fmla="*/ 2467181 h 2612594"/>
              <a:gd name="connsiteX127" fmla="*/ 1741335 w 2647519"/>
              <a:gd name="connsiteY127" fmla="*/ 2466975 h 2612594"/>
              <a:gd name="connsiteX128" fmla="*/ 1765148 w 2647519"/>
              <a:gd name="connsiteY128" fmla="*/ 2452687 h 2612594"/>
              <a:gd name="connsiteX129" fmla="*/ 1778483 w 2647519"/>
              <a:gd name="connsiteY129" fmla="*/ 2447925 h 2612594"/>
              <a:gd name="connsiteX130" fmla="*/ 1779371 w 2647519"/>
              <a:gd name="connsiteY130" fmla="*/ 2447679 h 2612594"/>
              <a:gd name="connsiteX131" fmla="*/ 1785150 w 2647519"/>
              <a:gd name="connsiteY131" fmla="*/ 2441257 h 2612594"/>
              <a:gd name="connsiteX132" fmla="*/ 1816583 w 2647519"/>
              <a:gd name="connsiteY132" fmla="*/ 2429827 h 2612594"/>
              <a:gd name="connsiteX133" fmla="*/ 1847063 w 2647519"/>
              <a:gd name="connsiteY133" fmla="*/ 2417445 h 2612594"/>
              <a:gd name="connsiteX134" fmla="*/ 1868018 w 2647519"/>
              <a:gd name="connsiteY134" fmla="*/ 2405062 h 2612594"/>
              <a:gd name="connsiteX135" fmla="*/ 1895640 w 2647519"/>
              <a:gd name="connsiteY135" fmla="*/ 2390775 h 2612594"/>
              <a:gd name="connsiteX136" fmla="*/ 1918500 w 2647519"/>
              <a:gd name="connsiteY136" fmla="*/ 2381250 h 2612594"/>
              <a:gd name="connsiteX137" fmla="*/ 1934176 w 2647519"/>
              <a:gd name="connsiteY137" fmla="*/ 2374435 h 2612594"/>
              <a:gd name="connsiteX138" fmla="*/ 1942313 w 2647519"/>
              <a:gd name="connsiteY138" fmla="*/ 2368867 h 2612594"/>
              <a:gd name="connsiteX139" fmla="*/ 1982318 w 2647519"/>
              <a:gd name="connsiteY139" fmla="*/ 2345055 h 2612594"/>
              <a:gd name="connsiteX140" fmla="*/ 2038515 w 2647519"/>
              <a:gd name="connsiteY140" fmla="*/ 2314575 h 2612594"/>
              <a:gd name="connsiteX141" fmla="*/ 460060 w 2647519"/>
              <a:gd name="connsiteY141" fmla="*/ 2262062 h 2612594"/>
              <a:gd name="connsiteX142" fmla="*/ 463676 w 2647519"/>
              <a:gd name="connsiteY142" fmla="*/ 2265164 h 2612594"/>
              <a:gd name="connsiteX143" fmla="*/ 464911 w 2647519"/>
              <a:gd name="connsiteY143" fmla="*/ 2265793 h 2612594"/>
              <a:gd name="connsiteX144" fmla="*/ 2099802 w 2647519"/>
              <a:gd name="connsiteY144" fmla="*/ 2237197 h 2612594"/>
              <a:gd name="connsiteX145" fmla="*/ 2099475 w 2647519"/>
              <a:gd name="connsiteY145" fmla="*/ 2237422 h 2612594"/>
              <a:gd name="connsiteX146" fmla="*/ 2099475 w 2647519"/>
              <a:gd name="connsiteY146" fmla="*/ 2237694 h 2612594"/>
              <a:gd name="connsiteX147" fmla="*/ 2100989 w 2647519"/>
              <a:gd name="connsiteY147" fmla="*/ 2237910 h 2612594"/>
              <a:gd name="connsiteX148" fmla="*/ 2101380 w 2647519"/>
              <a:gd name="connsiteY148" fmla="*/ 2237422 h 2612594"/>
              <a:gd name="connsiteX149" fmla="*/ 2120380 w 2647519"/>
              <a:gd name="connsiteY149" fmla="*/ 2222979 h 2612594"/>
              <a:gd name="connsiteX150" fmla="*/ 2114756 w 2647519"/>
              <a:gd name="connsiteY150" fmla="*/ 2226864 h 2612594"/>
              <a:gd name="connsiteX151" fmla="*/ 2113762 w 2647519"/>
              <a:gd name="connsiteY151" fmla="*/ 2227897 h 2612594"/>
              <a:gd name="connsiteX152" fmla="*/ 2117618 w 2647519"/>
              <a:gd name="connsiteY152" fmla="*/ 2225429 h 2612594"/>
              <a:gd name="connsiteX153" fmla="*/ 382287 w 2647519"/>
              <a:gd name="connsiteY153" fmla="*/ 2175002 h 2612594"/>
              <a:gd name="connsiteX154" fmla="*/ 418261 w 2647519"/>
              <a:gd name="connsiteY154" fmla="*/ 2217358 h 2612594"/>
              <a:gd name="connsiteX155" fmla="*/ 389737 w 2647519"/>
              <a:gd name="connsiteY155" fmla="*/ 2183129 h 2612594"/>
              <a:gd name="connsiteX156" fmla="*/ 2187820 w 2647519"/>
              <a:gd name="connsiteY156" fmla="*/ 2174974 h 2612594"/>
              <a:gd name="connsiteX157" fmla="*/ 2187735 w 2647519"/>
              <a:gd name="connsiteY157" fmla="*/ 2175004 h 2612594"/>
              <a:gd name="connsiteX158" fmla="*/ 2187105 w 2647519"/>
              <a:gd name="connsiteY158" fmla="*/ 2179320 h 2612594"/>
              <a:gd name="connsiteX159" fmla="*/ 2171865 w 2647519"/>
              <a:gd name="connsiteY159" fmla="*/ 2196465 h 2612594"/>
              <a:gd name="connsiteX160" fmla="*/ 2153767 w 2647519"/>
              <a:gd name="connsiteY160" fmla="*/ 2216467 h 2612594"/>
              <a:gd name="connsiteX161" fmla="*/ 2154858 w 2647519"/>
              <a:gd name="connsiteY161" fmla="*/ 2216216 h 2612594"/>
              <a:gd name="connsiteX162" fmla="*/ 2171865 w 2647519"/>
              <a:gd name="connsiteY162" fmla="*/ 2197417 h 2612594"/>
              <a:gd name="connsiteX163" fmla="*/ 2187105 w 2647519"/>
              <a:gd name="connsiteY163" fmla="*/ 2180272 h 2612594"/>
              <a:gd name="connsiteX164" fmla="*/ 2187820 w 2647519"/>
              <a:gd name="connsiteY164" fmla="*/ 2174974 h 2612594"/>
              <a:gd name="connsiteX165" fmla="*/ 475386 w 2647519"/>
              <a:gd name="connsiteY165" fmla="*/ 2153525 h 2612594"/>
              <a:gd name="connsiteX166" fmla="*/ 477272 w 2647519"/>
              <a:gd name="connsiteY166" fmla="*/ 2155822 h 2612594"/>
              <a:gd name="connsiteX167" fmla="*/ 477367 w 2647519"/>
              <a:gd name="connsiteY167" fmla="*/ 2155507 h 2612594"/>
              <a:gd name="connsiteX168" fmla="*/ 334493 w 2647519"/>
              <a:gd name="connsiteY168" fmla="*/ 2131694 h 2612594"/>
              <a:gd name="connsiteX169" fmla="*/ 359258 w 2647519"/>
              <a:gd name="connsiteY169" fmla="*/ 2147887 h 2612594"/>
              <a:gd name="connsiteX170" fmla="*/ 360474 w 2647519"/>
              <a:gd name="connsiteY170" fmla="*/ 2149319 h 2612594"/>
              <a:gd name="connsiteX171" fmla="*/ 371759 w 2647519"/>
              <a:gd name="connsiteY171" fmla="*/ 2151816 h 2612594"/>
              <a:gd name="connsiteX172" fmla="*/ 397357 w 2647519"/>
              <a:gd name="connsiteY172" fmla="*/ 2175509 h 2612594"/>
              <a:gd name="connsiteX173" fmla="*/ 432600 w 2647519"/>
              <a:gd name="connsiteY173" fmla="*/ 2204084 h 2612594"/>
              <a:gd name="connsiteX174" fmla="*/ 447840 w 2647519"/>
              <a:gd name="connsiteY174" fmla="*/ 2225039 h 2612594"/>
              <a:gd name="connsiteX175" fmla="*/ 456412 w 2647519"/>
              <a:gd name="connsiteY175" fmla="*/ 2235517 h 2612594"/>
              <a:gd name="connsiteX176" fmla="*/ 492607 w 2647519"/>
              <a:gd name="connsiteY176" fmla="*/ 2265997 h 2612594"/>
              <a:gd name="connsiteX177" fmla="*/ 482130 w 2647519"/>
              <a:gd name="connsiteY177" fmla="*/ 2274569 h 2612594"/>
              <a:gd name="connsiteX178" fmla="*/ 448422 w 2647519"/>
              <a:gd name="connsiteY178" fmla="*/ 2237115 h 2612594"/>
              <a:gd name="connsiteX179" fmla="*/ 446888 w 2647519"/>
              <a:gd name="connsiteY179" fmla="*/ 2237422 h 2612594"/>
              <a:gd name="connsiteX180" fmla="*/ 478787 w 2647519"/>
              <a:gd name="connsiteY180" fmla="*/ 2272865 h 2612594"/>
              <a:gd name="connsiteX181" fmla="*/ 482130 w 2647519"/>
              <a:gd name="connsiteY181" fmla="*/ 2274569 h 2612594"/>
              <a:gd name="connsiteX182" fmla="*/ 492608 w 2647519"/>
              <a:gd name="connsiteY182" fmla="*/ 2265997 h 2612594"/>
              <a:gd name="connsiteX183" fmla="*/ 583095 w 2647519"/>
              <a:gd name="connsiteY183" fmla="*/ 2337434 h 2612594"/>
              <a:gd name="connsiteX184" fmla="*/ 564998 w 2647519"/>
              <a:gd name="connsiteY184" fmla="*/ 2343149 h 2612594"/>
              <a:gd name="connsiteX185" fmla="*/ 571665 w 2647519"/>
              <a:gd name="connsiteY185" fmla="*/ 2347912 h 2612594"/>
              <a:gd name="connsiteX186" fmla="*/ 544995 w 2647519"/>
              <a:gd name="connsiteY186" fmla="*/ 2348864 h 2612594"/>
              <a:gd name="connsiteX187" fmla="*/ 527850 w 2647519"/>
              <a:gd name="connsiteY187" fmla="*/ 2337434 h 2612594"/>
              <a:gd name="connsiteX188" fmla="*/ 511658 w 2647519"/>
              <a:gd name="connsiteY188" fmla="*/ 2325052 h 2612594"/>
              <a:gd name="connsiteX189" fmla="*/ 471653 w 2647519"/>
              <a:gd name="connsiteY189" fmla="*/ 2291714 h 2612594"/>
              <a:gd name="connsiteX190" fmla="*/ 434505 w 2647519"/>
              <a:gd name="connsiteY190" fmla="*/ 2258377 h 2612594"/>
              <a:gd name="connsiteX191" fmla="*/ 400215 w 2647519"/>
              <a:gd name="connsiteY191" fmla="*/ 2225039 h 2612594"/>
              <a:gd name="connsiteX192" fmla="*/ 384023 w 2647519"/>
              <a:gd name="connsiteY192" fmla="*/ 2208847 h 2612594"/>
              <a:gd name="connsiteX193" fmla="*/ 368783 w 2647519"/>
              <a:gd name="connsiteY193" fmla="*/ 2191702 h 2612594"/>
              <a:gd name="connsiteX194" fmla="*/ 374498 w 2647519"/>
              <a:gd name="connsiteY194" fmla="*/ 2184082 h 2612594"/>
              <a:gd name="connsiteX195" fmla="*/ 393548 w 2647519"/>
              <a:gd name="connsiteY195" fmla="*/ 2201227 h 2612594"/>
              <a:gd name="connsiteX196" fmla="*/ 414503 w 2647519"/>
              <a:gd name="connsiteY196" fmla="*/ 2217419 h 2612594"/>
              <a:gd name="connsiteX197" fmla="*/ 440220 w 2647519"/>
              <a:gd name="connsiteY197" fmla="*/ 2245042 h 2612594"/>
              <a:gd name="connsiteX198" fmla="*/ 442406 w 2647519"/>
              <a:gd name="connsiteY198" fmla="*/ 2246917 h 2612594"/>
              <a:gd name="connsiteX199" fmla="*/ 414503 w 2647519"/>
              <a:gd name="connsiteY199" fmla="*/ 2217419 h 2612594"/>
              <a:gd name="connsiteX200" fmla="*/ 394500 w 2647519"/>
              <a:gd name="connsiteY200" fmla="*/ 2201227 h 2612594"/>
              <a:gd name="connsiteX201" fmla="*/ 375450 w 2647519"/>
              <a:gd name="connsiteY201" fmla="*/ 2184082 h 2612594"/>
              <a:gd name="connsiteX202" fmla="*/ 354495 w 2647519"/>
              <a:gd name="connsiteY202" fmla="*/ 2158364 h 2612594"/>
              <a:gd name="connsiteX203" fmla="*/ 334493 w 2647519"/>
              <a:gd name="connsiteY203" fmla="*/ 2131694 h 2612594"/>
              <a:gd name="connsiteX204" fmla="*/ 2432850 w 2647519"/>
              <a:gd name="connsiteY204" fmla="*/ 1980247 h 2612594"/>
              <a:gd name="connsiteX205" fmla="*/ 2432367 w 2647519"/>
              <a:gd name="connsiteY205" fmla="*/ 1980454 h 2612594"/>
              <a:gd name="connsiteX206" fmla="*/ 2421964 w 2647519"/>
              <a:gd name="connsiteY206" fmla="*/ 2005422 h 2612594"/>
              <a:gd name="connsiteX207" fmla="*/ 2422850 w 2647519"/>
              <a:gd name="connsiteY207" fmla="*/ 1860918 h 2612594"/>
              <a:gd name="connsiteX208" fmla="*/ 2397608 w 2647519"/>
              <a:gd name="connsiteY208" fmla="*/ 1897379 h 2612594"/>
              <a:gd name="connsiteX209" fmla="*/ 2385225 w 2647519"/>
              <a:gd name="connsiteY209" fmla="*/ 1920239 h 2612594"/>
              <a:gd name="connsiteX210" fmla="*/ 2372843 w 2647519"/>
              <a:gd name="connsiteY210" fmla="*/ 1941194 h 2612594"/>
              <a:gd name="connsiteX211" fmla="*/ 2343315 w 2647519"/>
              <a:gd name="connsiteY211" fmla="*/ 1980247 h 2612594"/>
              <a:gd name="connsiteX212" fmla="*/ 2317598 w 2647519"/>
              <a:gd name="connsiteY212" fmla="*/ 2019299 h 2612594"/>
              <a:gd name="connsiteX213" fmla="*/ 2294738 w 2647519"/>
              <a:gd name="connsiteY213" fmla="*/ 2050732 h 2612594"/>
              <a:gd name="connsiteX214" fmla="*/ 2292832 w 2647519"/>
              <a:gd name="connsiteY214" fmla="*/ 2051897 h 2612594"/>
              <a:gd name="connsiteX215" fmla="*/ 2291272 w 2647519"/>
              <a:gd name="connsiteY215" fmla="*/ 2054208 h 2612594"/>
              <a:gd name="connsiteX216" fmla="*/ 2293785 w 2647519"/>
              <a:gd name="connsiteY216" fmla="*/ 2052637 h 2612594"/>
              <a:gd name="connsiteX217" fmla="*/ 2316645 w 2647519"/>
              <a:gd name="connsiteY217" fmla="*/ 2021205 h 2612594"/>
              <a:gd name="connsiteX218" fmla="*/ 2342363 w 2647519"/>
              <a:gd name="connsiteY218" fmla="*/ 1982152 h 2612594"/>
              <a:gd name="connsiteX219" fmla="*/ 2371890 w 2647519"/>
              <a:gd name="connsiteY219" fmla="*/ 1943100 h 2612594"/>
              <a:gd name="connsiteX220" fmla="*/ 2384273 w 2647519"/>
              <a:gd name="connsiteY220" fmla="*/ 1922145 h 2612594"/>
              <a:gd name="connsiteX221" fmla="*/ 2396655 w 2647519"/>
              <a:gd name="connsiteY221" fmla="*/ 1899285 h 2612594"/>
              <a:gd name="connsiteX222" fmla="*/ 2422373 w 2647519"/>
              <a:gd name="connsiteY222" fmla="*/ 1862137 h 2612594"/>
              <a:gd name="connsiteX223" fmla="*/ 2521433 w 2647519"/>
              <a:gd name="connsiteY223" fmla="*/ 1847850 h 2612594"/>
              <a:gd name="connsiteX224" fmla="*/ 2509050 w 2647519"/>
              <a:gd name="connsiteY224" fmla="*/ 1884997 h 2612594"/>
              <a:gd name="connsiteX225" fmla="*/ 2487143 w 2647519"/>
              <a:gd name="connsiteY225" fmla="*/ 1925002 h 2612594"/>
              <a:gd name="connsiteX226" fmla="*/ 2465235 w 2647519"/>
              <a:gd name="connsiteY226" fmla="*/ 1965960 h 2612594"/>
              <a:gd name="connsiteX227" fmla="*/ 2445233 w 2647519"/>
              <a:gd name="connsiteY227" fmla="*/ 1991677 h 2612594"/>
              <a:gd name="connsiteX228" fmla="*/ 2458568 w 2647519"/>
              <a:gd name="connsiteY228" fmla="*/ 1965007 h 2612594"/>
              <a:gd name="connsiteX229" fmla="*/ 2469998 w 2647519"/>
              <a:gd name="connsiteY229" fmla="*/ 1938337 h 2612594"/>
              <a:gd name="connsiteX230" fmla="*/ 2478570 w 2647519"/>
              <a:gd name="connsiteY230" fmla="*/ 1924050 h 2612594"/>
              <a:gd name="connsiteX231" fmla="*/ 2490000 w 2647519"/>
              <a:gd name="connsiteY231" fmla="*/ 1905000 h 2612594"/>
              <a:gd name="connsiteX232" fmla="*/ 2500478 w 2647519"/>
              <a:gd name="connsiteY232" fmla="*/ 1885950 h 2612594"/>
              <a:gd name="connsiteX233" fmla="*/ 2521433 w 2647519"/>
              <a:gd name="connsiteY233" fmla="*/ 1847850 h 2612594"/>
              <a:gd name="connsiteX234" fmla="*/ 2459780 w 2647519"/>
              <a:gd name="connsiteY234" fmla="*/ 1766202 h 2612594"/>
              <a:gd name="connsiteX235" fmla="*/ 2436660 w 2647519"/>
              <a:gd name="connsiteY235" fmla="*/ 1806892 h 2612594"/>
              <a:gd name="connsiteX236" fmla="*/ 2436235 w 2647519"/>
              <a:gd name="connsiteY236" fmla="*/ 1807870 h 2612594"/>
              <a:gd name="connsiteX237" fmla="*/ 2459520 w 2647519"/>
              <a:gd name="connsiteY237" fmla="*/ 1766887 h 2612594"/>
              <a:gd name="connsiteX238" fmla="*/ 2472460 w 2647519"/>
              <a:gd name="connsiteY238" fmla="*/ 1674043 h 2612594"/>
              <a:gd name="connsiteX239" fmla="*/ 2444672 w 2647519"/>
              <a:gd name="connsiteY239" fmla="*/ 1749965 h 2612594"/>
              <a:gd name="connsiteX240" fmla="*/ 2386218 w 2647519"/>
              <a:gd name="connsiteY240" fmla="*/ 1869449 h 2612594"/>
              <a:gd name="connsiteX241" fmla="*/ 2377660 w 2647519"/>
              <a:gd name="connsiteY241" fmla="*/ 1882980 h 2612594"/>
              <a:gd name="connsiteX242" fmla="*/ 2377605 w 2647519"/>
              <a:gd name="connsiteY242" fmla="*/ 1883092 h 2612594"/>
              <a:gd name="connsiteX243" fmla="*/ 2357602 w 2647519"/>
              <a:gd name="connsiteY243" fmla="*/ 1917382 h 2612594"/>
              <a:gd name="connsiteX244" fmla="*/ 2337600 w 2647519"/>
              <a:gd name="connsiteY244" fmla="*/ 1954530 h 2612594"/>
              <a:gd name="connsiteX245" fmla="*/ 2314740 w 2647519"/>
              <a:gd name="connsiteY245" fmla="*/ 1983105 h 2612594"/>
              <a:gd name="connsiteX246" fmla="*/ 2295690 w 2647519"/>
              <a:gd name="connsiteY246" fmla="*/ 2015490 h 2612594"/>
              <a:gd name="connsiteX247" fmla="*/ 2183295 w 2647519"/>
              <a:gd name="connsiteY247" fmla="*/ 2142172 h 2612594"/>
              <a:gd name="connsiteX248" fmla="*/ 2146147 w 2647519"/>
              <a:gd name="connsiteY248" fmla="*/ 2173605 h 2612594"/>
              <a:gd name="connsiteX249" fmla="*/ 2142583 w 2647519"/>
              <a:gd name="connsiteY249" fmla="*/ 2176315 h 2612594"/>
              <a:gd name="connsiteX250" fmla="*/ 2141046 w 2647519"/>
              <a:gd name="connsiteY250" fmla="*/ 2177871 h 2612594"/>
              <a:gd name="connsiteX251" fmla="*/ 2125512 w 2647519"/>
              <a:gd name="connsiteY251" fmla="*/ 2190534 h 2612594"/>
              <a:gd name="connsiteX252" fmla="*/ 2112810 w 2647519"/>
              <a:gd name="connsiteY252" fmla="*/ 2205037 h 2612594"/>
              <a:gd name="connsiteX253" fmla="*/ 2066137 w 2647519"/>
              <a:gd name="connsiteY253" fmla="*/ 2240280 h 2612594"/>
              <a:gd name="connsiteX254" fmla="*/ 2058824 w 2647519"/>
              <a:gd name="connsiteY254" fmla="*/ 2244900 h 2612594"/>
              <a:gd name="connsiteX255" fmla="*/ 2038960 w 2647519"/>
              <a:gd name="connsiteY255" fmla="*/ 2261093 h 2612594"/>
              <a:gd name="connsiteX256" fmla="*/ 2036092 w 2647519"/>
              <a:gd name="connsiteY256" fmla="*/ 2262956 h 2612594"/>
              <a:gd name="connsiteX257" fmla="*/ 2031847 w 2647519"/>
              <a:gd name="connsiteY257" fmla="*/ 2266950 h 2612594"/>
              <a:gd name="connsiteX258" fmla="*/ 1994700 w 2647519"/>
              <a:gd name="connsiteY258" fmla="*/ 2291715 h 2612594"/>
              <a:gd name="connsiteX259" fmla="*/ 1957552 w 2647519"/>
              <a:gd name="connsiteY259" fmla="*/ 2314575 h 2612594"/>
              <a:gd name="connsiteX260" fmla="*/ 1953300 w 2647519"/>
              <a:gd name="connsiteY260" fmla="*/ 2316730 h 2612594"/>
              <a:gd name="connsiteX261" fmla="*/ 1928148 w 2647519"/>
              <a:gd name="connsiteY261" fmla="*/ 2333067 h 2612594"/>
              <a:gd name="connsiteX262" fmla="*/ 1920351 w 2647519"/>
              <a:gd name="connsiteY262" fmla="*/ 2337000 h 2612594"/>
              <a:gd name="connsiteX263" fmla="*/ 1912785 w 2647519"/>
              <a:gd name="connsiteY263" fmla="*/ 2342197 h 2612594"/>
              <a:gd name="connsiteX264" fmla="*/ 1887067 w 2647519"/>
              <a:gd name="connsiteY264" fmla="*/ 2356485 h 2612594"/>
              <a:gd name="connsiteX265" fmla="*/ 1863038 w 2647519"/>
              <a:gd name="connsiteY265" fmla="*/ 2365909 h 2612594"/>
              <a:gd name="connsiteX266" fmla="*/ 1809483 w 2647519"/>
              <a:gd name="connsiteY266" fmla="*/ 2392922 h 2612594"/>
              <a:gd name="connsiteX267" fmla="*/ 1683836 w 2647519"/>
              <a:gd name="connsiteY267" fmla="*/ 2439784 h 2612594"/>
              <a:gd name="connsiteX268" fmla="*/ 1596280 w 2647519"/>
              <a:gd name="connsiteY268" fmla="*/ 2462297 h 2612594"/>
              <a:gd name="connsiteX269" fmla="*/ 1667040 w 2647519"/>
              <a:gd name="connsiteY269" fmla="*/ 2448877 h 2612594"/>
              <a:gd name="connsiteX270" fmla="*/ 1680375 w 2647519"/>
              <a:gd name="connsiteY270" fmla="*/ 2446019 h 2612594"/>
              <a:gd name="connsiteX271" fmla="*/ 1723237 w 2647519"/>
              <a:gd name="connsiteY271" fmla="*/ 2430779 h 2612594"/>
              <a:gd name="connsiteX272" fmla="*/ 1749907 w 2647519"/>
              <a:gd name="connsiteY272" fmla="*/ 2422207 h 2612594"/>
              <a:gd name="connsiteX273" fmla="*/ 1792770 w 2647519"/>
              <a:gd name="connsiteY273" fmla="*/ 2400299 h 2612594"/>
              <a:gd name="connsiteX274" fmla="*/ 1841347 w 2647519"/>
              <a:gd name="connsiteY274" fmla="*/ 2383154 h 2612594"/>
              <a:gd name="connsiteX275" fmla="*/ 1872470 w 2647519"/>
              <a:gd name="connsiteY275" fmla="*/ 2370949 h 2612594"/>
              <a:gd name="connsiteX276" fmla="*/ 1886115 w 2647519"/>
              <a:gd name="connsiteY276" fmla="*/ 2363152 h 2612594"/>
              <a:gd name="connsiteX277" fmla="*/ 1898496 w 2647519"/>
              <a:gd name="connsiteY277" fmla="*/ 2359343 h 2612594"/>
              <a:gd name="connsiteX278" fmla="*/ 1915642 w 2647519"/>
              <a:gd name="connsiteY278" fmla="*/ 2349817 h 2612594"/>
              <a:gd name="connsiteX279" fmla="*/ 1920147 w 2647519"/>
              <a:gd name="connsiteY279" fmla="*/ 2346686 h 2612594"/>
              <a:gd name="connsiteX280" fmla="*/ 1931835 w 2647519"/>
              <a:gd name="connsiteY280" fmla="*/ 2335530 h 2612594"/>
              <a:gd name="connsiteX281" fmla="*/ 1957552 w 2647519"/>
              <a:gd name="connsiteY281" fmla="*/ 2320290 h 2612594"/>
              <a:gd name="connsiteX282" fmla="*/ 1986810 w 2647519"/>
              <a:gd name="connsiteY282" fmla="*/ 2305948 h 2612594"/>
              <a:gd name="connsiteX283" fmla="*/ 1997557 w 2647519"/>
              <a:gd name="connsiteY283" fmla="*/ 2299334 h 2612594"/>
              <a:gd name="connsiteX284" fmla="*/ 2034705 w 2647519"/>
              <a:gd name="connsiteY284" fmla="*/ 2274569 h 2612594"/>
              <a:gd name="connsiteX285" fmla="*/ 2050897 w 2647519"/>
              <a:gd name="connsiteY285" fmla="*/ 2259329 h 2612594"/>
              <a:gd name="connsiteX286" fmla="*/ 2068995 w 2647519"/>
              <a:gd name="connsiteY286" fmla="*/ 2247899 h 2612594"/>
              <a:gd name="connsiteX287" fmla="*/ 2115667 w 2647519"/>
              <a:gd name="connsiteY287" fmla="*/ 2212657 h 2612594"/>
              <a:gd name="connsiteX288" fmla="*/ 2149005 w 2647519"/>
              <a:gd name="connsiteY288" fmla="*/ 2181224 h 2612594"/>
              <a:gd name="connsiteX289" fmla="*/ 2186152 w 2647519"/>
              <a:gd name="connsiteY289" fmla="*/ 2149792 h 2612594"/>
              <a:gd name="connsiteX290" fmla="*/ 2298547 w 2647519"/>
              <a:gd name="connsiteY290" fmla="*/ 2023109 h 2612594"/>
              <a:gd name="connsiteX291" fmla="*/ 2314015 w 2647519"/>
              <a:gd name="connsiteY291" fmla="*/ 1996814 h 2612594"/>
              <a:gd name="connsiteX292" fmla="*/ 2314740 w 2647519"/>
              <a:gd name="connsiteY292" fmla="*/ 1994534 h 2612594"/>
              <a:gd name="connsiteX293" fmla="*/ 2339505 w 2647519"/>
              <a:gd name="connsiteY293" fmla="*/ 1956434 h 2612594"/>
              <a:gd name="connsiteX294" fmla="*/ 2347125 w 2647519"/>
              <a:gd name="connsiteY294" fmla="*/ 1945004 h 2612594"/>
              <a:gd name="connsiteX295" fmla="*/ 2357257 w 2647519"/>
              <a:gd name="connsiteY295" fmla="*/ 1930951 h 2612594"/>
              <a:gd name="connsiteX296" fmla="*/ 2360460 w 2647519"/>
              <a:gd name="connsiteY296" fmla="*/ 1925002 h 2612594"/>
              <a:gd name="connsiteX297" fmla="*/ 2380462 w 2647519"/>
              <a:gd name="connsiteY297" fmla="*/ 1890712 h 2612594"/>
              <a:gd name="connsiteX298" fmla="*/ 2419515 w 2647519"/>
              <a:gd name="connsiteY298" fmla="*/ 1809749 h 2612594"/>
              <a:gd name="connsiteX299" fmla="*/ 2457615 w 2647519"/>
              <a:gd name="connsiteY299" fmla="*/ 1723072 h 2612594"/>
              <a:gd name="connsiteX300" fmla="*/ 2468807 w 2647519"/>
              <a:gd name="connsiteY300" fmla="*/ 1687829 h 2612594"/>
              <a:gd name="connsiteX301" fmla="*/ 2576677 w 2647519"/>
              <a:gd name="connsiteY301" fmla="*/ 1589722 h 2612594"/>
              <a:gd name="connsiteX302" fmla="*/ 2573820 w 2647519"/>
              <a:gd name="connsiteY302" fmla="*/ 1591627 h 2612594"/>
              <a:gd name="connsiteX303" fmla="*/ 2573820 w 2647519"/>
              <a:gd name="connsiteY303" fmla="*/ 1591627 h 2612594"/>
              <a:gd name="connsiteX304" fmla="*/ 2585674 w 2647519"/>
              <a:gd name="connsiteY304" fmla="*/ 1533271 h 2612594"/>
              <a:gd name="connsiteX305" fmla="*/ 2585332 w 2647519"/>
              <a:gd name="connsiteY305" fmla="*/ 1534956 h 2612594"/>
              <a:gd name="connsiteX306" fmla="*/ 2588107 w 2647519"/>
              <a:gd name="connsiteY306" fmla="*/ 1538287 h 2612594"/>
              <a:gd name="connsiteX307" fmla="*/ 2596680 w 2647519"/>
              <a:gd name="connsiteY307" fmla="*/ 1547812 h 2612594"/>
              <a:gd name="connsiteX308" fmla="*/ 2602395 w 2647519"/>
              <a:gd name="connsiteY308" fmla="*/ 1544002 h 2612594"/>
              <a:gd name="connsiteX309" fmla="*/ 2602539 w 2647519"/>
              <a:gd name="connsiteY309" fmla="*/ 1543271 h 2612594"/>
              <a:gd name="connsiteX310" fmla="*/ 2598585 w 2647519"/>
              <a:gd name="connsiteY310" fmla="*/ 1545907 h 2612594"/>
              <a:gd name="connsiteX311" fmla="*/ 2589060 w 2647519"/>
              <a:gd name="connsiteY311" fmla="*/ 1537334 h 2612594"/>
              <a:gd name="connsiteX312" fmla="*/ 2577184 w 2647519"/>
              <a:gd name="connsiteY312" fmla="*/ 1425070 h 2612594"/>
              <a:gd name="connsiteX313" fmla="*/ 2576519 w 2647519"/>
              <a:gd name="connsiteY313" fmla="*/ 1425107 h 2612594"/>
              <a:gd name="connsiteX314" fmla="*/ 2575314 w 2647519"/>
              <a:gd name="connsiteY314" fmla="*/ 1425174 h 2612594"/>
              <a:gd name="connsiteX315" fmla="*/ 2575725 w 2647519"/>
              <a:gd name="connsiteY315" fmla="*/ 1429702 h 2612594"/>
              <a:gd name="connsiteX316" fmla="*/ 2574773 w 2647519"/>
              <a:gd name="connsiteY316" fmla="*/ 1453515 h 2612594"/>
              <a:gd name="connsiteX317" fmla="*/ 2570963 w 2647519"/>
              <a:gd name="connsiteY317" fmla="*/ 1467802 h 2612594"/>
              <a:gd name="connsiteX318" fmla="*/ 2548103 w 2647519"/>
              <a:gd name="connsiteY318" fmla="*/ 1503997 h 2612594"/>
              <a:gd name="connsiteX319" fmla="*/ 2542388 w 2647519"/>
              <a:gd name="connsiteY319" fmla="*/ 1535430 h 2612594"/>
              <a:gd name="connsiteX320" fmla="*/ 2536673 w 2647519"/>
              <a:gd name="connsiteY320" fmla="*/ 1545907 h 2612594"/>
              <a:gd name="connsiteX321" fmla="*/ 2527148 w 2647519"/>
              <a:gd name="connsiteY321" fmla="*/ 1591627 h 2612594"/>
              <a:gd name="connsiteX322" fmla="*/ 2516670 w 2647519"/>
              <a:gd name="connsiteY322" fmla="*/ 1627822 h 2612594"/>
              <a:gd name="connsiteX323" fmla="*/ 2505240 w 2647519"/>
              <a:gd name="connsiteY323" fmla="*/ 1663065 h 2612594"/>
              <a:gd name="connsiteX324" fmla="*/ 2498573 w 2647519"/>
              <a:gd name="connsiteY324" fmla="*/ 1690687 h 2612594"/>
              <a:gd name="connsiteX325" fmla="*/ 2490953 w 2647519"/>
              <a:gd name="connsiteY325" fmla="*/ 1719262 h 2612594"/>
              <a:gd name="connsiteX326" fmla="*/ 2497030 w 2647519"/>
              <a:gd name="connsiteY326" fmla="*/ 1709810 h 2612594"/>
              <a:gd name="connsiteX327" fmla="*/ 2502383 w 2647519"/>
              <a:gd name="connsiteY327" fmla="*/ 1689734 h 2612594"/>
              <a:gd name="connsiteX328" fmla="*/ 2507145 w 2647519"/>
              <a:gd name="connsiteY328" fmla="*/ 1661159 h 2612594"/>
              <a:gd name="connsiteX329" fmla="*/ 2518575 w 2647519"/>
              <a:gd name="connsiteY329" fmla="*/ 1625917 h 2612594"/>
              <a:gd name="connsiteX330" fmla="*/ 2529053 w 2647519"/>
              <a:gd name="connsiteY330" fmla="*/ 1589722 h 2612594"/>
              <a:gd name="connsiteX331" fmla="*/ 2538578 w 2647519"/>
              <a:gd name="connsiteY331" fmla="*/ 1544002 h 2612594"/>
              <a:gd name="connsiteX332" fmla="*/ 2544293 w 2647519"/>
              <a:gd name="connsiteY332" fmla="*/ 1533524 h 2612594"/>
              <a:gd name="connsiteX333" fmla="*/ 2550008 w 2647519"/>
              <a:gd name="connsiteY333" fmla="*/ 1502092 h 2612594"/>
              <a:gd name="connsiteX334" fmla="*/ 2572868 w 2647519"/>
              <a:gd name="connsiteY334" fmla="*/ 1465897 h 2612594"/>
              <a:gd name="connsiteX335" fmla="*/ 2557628 w 2647519"/>
              <a:gd name="connsiteY335" fmla="*/ 1539239 h 2612594"/>
              <a:gd name="connsiteX336" fmla="*/ 2546198 w 2647519"/>
              <a:gd name="connsiteY336" fmla="*/ 1600199 h 2612594"/>
              <a:gd name="connsiteX337" fmla="*/ 2520480 w 2647519"/>
              <a:gd name="connsiteY337" fmla="*/ 1678304 h 2612594"/>
              <a:gd name="connsiteX338" fmla="*/ 2515393 w 2647519"/>
              <a:gd name="connsiteY338" fmla="*/ 1686218 h 2612594"/>
              <a:gd name="connsiteX339" fmla="*/ 2513218 w 2647519"/>
              <a:gd name="connsiteY339" fmla="*/ 1698069 h 2612594"/>
              <a:gd name="connsiteX340" fmla="*/ 2506193 w 2647519"/>
              <a:gd name="connsiteY340" fmla="*/ 1718310 h 2612594"/>
              <a:gd name="connsiteX341" fmla="*/ 2479523 w 2647519"/>
              <a:gd name="connsiteY341" fmla="*/ 1776412 h 2612594"/>
              <a:gd name="connsiteX342" fmla="*/ 2467140 w 2647519"/>
              <a:gd name="connsiteY342" fmla="*/ 1806892 h 2612594"/>
              <a:gd name="connsiteX343" fmla="*/ 2459520 w 2647519"/>
              <a:gd name="connsiteY343" fmla="*/ 1823085 h 2612594"/>
              <a:gd name="connsiteX344" fmla="*/ 2449995 w 2647519"/>
              <a:gd name="connsiteY344" fmla="*/ 1840230 h 2612594"/>
              <a:gd name="connsiteX345" fmla="*/ 2424278 w 2647519"/>
              <a:gd name="connsiteY345" fmla="*/ 1885950 h 2612594"/>
              <a:gd name="connsiteX346" fmla="*/ 2396655 w 2647519"/>
              <a:gd name="connsiteY346" fmla="*/ 1930717 h 2612594"/>
              <a:gd name="connsiteX347" fmla="*/ 2361413 w 2647519"/>
              <a:gd name="connsiteY347" fmla="*/ 1990725 h 2612594"/>
              <a:gd name="connsiteX348" fmla="*/ 2322360 w 2647519"/>
              <a:gd name="connsiteY348" fmla="*/ 2049780 h 2612594"/>
              <a:gd name="connsiteX349" fmla="*/ 2296643 w 2647519"/>
              <a:gd name="connsiteY349" fmla="*/ 2083117 h 2612594"/>
              <a:gd name="connsiteX350" fmla="*/ 2269020 w 2647519"/>
              <a:gd name="connsiteY350" fmla="*/ 2115502 h 2612594"/>
              <a:gd name="connsiteX351" fmla="*/ 2259495 w 2647519"/>
              <a:gd name="connsiteY351" fmla="*/ 2128837 h 2612594"/>
              <a:gd name="connsiteX352" fmla="*/ 2249018 w 2647519"/>
              <a:gd name="connsiteY352" fmla="*/ 2142172 h 2612594"/>
              <a:gd name="connsiteX353" fmla="*/ 2232825 w 2647519"/>
              <a:gd name="connsiteY353" fmla="*/ 2155507 h 2612594"/>
              <a:gd name="connsiteX354" fmla="*/ 2206342 w 2647519"/>
              <a:gd name="connsiteY354" fmla="*/ 2184829 h 2612594"/>
              <a:gd name="connsiteX355" fmla="*/ 2207107 w 2647519"/>
              <a:gd name="connsiteY355" fmla="*/ 2187892 h 2612594"/>
              <a:gd name="connsiteX356" fmla="*/ 2179485 w 2647519"/>
              <a:gd name="connsiteY356" fmla="*/ 2216467 h 2612594"/>
              <a:gd name="connsiteX357" fmla="*/ 2149957 w 2647519"/>
              <a:gd name="connsiteY357" fmla="*/ 2237422 h 2612594"/>
              <a:gd name="connsiteX358" fmla="*/ 2126145 w 2647519"/>
              <a:gd name="connsiteY358" fmla="*/ 2256472 h 2612594"/>
              <a:gd name="connsiteX359" fmla="*/ 2103587 w 2647519"/>
              <a:gd name="connsiteY359" fmla="*/ 2272957 h 2612594"/>
              <a:gd name="connsiteX360" fmla="*/ 2107095 w 2647519"/>
              <a:gd name="connsiteY360" fmla="*/ 2272665 h 2612594"/>
              <a:gd name="connsiteX361" fmla="*/ 2131860 w 2647519"/>
              <a:gd name="connsiteY361" fmla="*/ 2254567 h 2612594"/>
              <a:gd name="connsiteX362" fmla="*/ 2155673 w 2647519"/>
              <a:gd name="connsiteY362" fmla="*/ 2235517 h 2612594"/>
              <a:gd name="connsiteX363" fmla="*/ 2185200 w 2647519"/>
              <a:gd name="connsiteY363" fmla="*/ 2214562 h 2612594"/>
              <a:gd name="connsiteX364" fmla="*/ 2212823 w 2647519"/>
              <a:gd name="connsiteY364" fmla="*/ 2185987 h 2612594"/>
              <a:gd name="connsiteX365" fmla="*/ 2211870 w 2647519"/>
              <a:gd name="connsiteY365" fmla="*/ 2182177 h 2612594"/>
              <a:gd name="connsiteX366" fmla="*/ 2238540 w 2647519"/>
              <a:gd name="connsiteY366" fmla="*/ 2152650 h 2612594"/>
              <a:gd name="connsiteX367" fmla="*/ 2254733 w 2647519"/>
              <a:gd name="connsiteY367" fmla="*/ 2139315 h 2612594"/>
              <a:gd name="connsiteX368" fmla="*/ 2265210 w 2647519"/>
              <a:gd name="connsiteY368" fmla="*/ 2125980 h 2612594"/>
              <a:gd name="connsiteX369" fmla="*/ 2274735 w 2647519"/>
              <a:gd name="connsiteY369" fmla="*/ 2112645 h 2612594"/>
              <a:gd name="connsiteX370" fmla="*/ 2302358 w 2647519"/>
              <a:gd name="connsiteY370" fmla="*/ 2080260 h 2612594"/>
              <a:gd name="connsiteX371" fmla="*/ 2328075 w 2647519"/>
              <a:gd name="connsiteY371" fmla="*/ 2046922 h 2612594"/>
              <a:gd name="connsiteX372" fmla="*/ 2367128 w 2647519"/>
              <a:gd name="connsiteY372" fmla="*/ 1987867 h 2612594"/>
              <a:gd name="connsiteX373" fmla="*/ 2402370 w 2647519"/>
              <a:gd name="connsiteY373" fmla="*/ 1927860 h 2612594"/>
              <a:gd name="connsiteX374" fmla="*/ 2429993 w 2647519"/>
              <a:gd name="connsiteY374" fmla="*/ 1883092 h 2612594"/>
              <a:gd name="connsiteX375" fmla="*/ 2455710 w 2647519"/>
              <a:gd name="connsiteY375" fmla="*/ 1837372 h 2612594"/>
              <a:gd name="connsiteX376" fmla="*/ 2465235 w 2647519"/>
              <a:gd name="connsiteY376" fmla="*/ 1820227 h 2612594"/>
              <a:gd name="connsiteX377" fmla="*/ 2472855 w 2647519"/>
              <a:gd name="connsiteY377" fmla="*/ 1804035 h 2612594"/>
              <a:gd name="connsiteX378" fmla="*/ 2485238 w 2647519"/>
              <a:gd name="connsiteY378" fmla="*/ 1773555 h 2612594"/>
              <a:gd name="connsiteX379" fmla="*/ 2511908 w 2647519"/>
              <a:gd name="connsiteY379" fmla="*/ 1715452 h 2612594"/>
              <a:gd name="connsiteX380" fmla="*/ 2522385 w 2647519"/>
              <a:gd name="connsiteY380" fmla="*/ 1676400 h 2612594"/>
              <a:gd name="connsiteX381" fmla="*/ 2548103 w 2647519"/>
              <a:gd name="connsiteY381" fmla="*/ 1598295 h 2612594"/>
              <a:gd name="connsiteX382" fmla="*/ 2559533 w 2647519"/>
              <a:gd name="connsiteY382" fmla="*/ 1537335 h 2612594"/>
              <a:gd name="connsiteX383" fmla="*/ 2574773 w 2647519"/>
              <a:gd name="connsiteY383" fmla="*/ 1463992 h 2612594"/>
              <a:gd name="connsiteX384" fmla="*/ 2578209 w 2647519"/>
              <a:gd name="connsiteY384" fmla="*/ 1451109 h 2612594"/>
              <a:gd name="connsiteX385" fmla="*/ 2575725 w 2647519"/>
              <a:gd name="connsiteY385" fmla="*/ 1450657 h 2612594"/>
              <a:gd name="connsiteX386" fmla="*/ 2576677 w 2647519"/>
              <a:gd name="connsiteY386" fmla="*/ 1426845 h 2612594"/>
              <a:gd name="connsiteX387" fmla="*/ 2597632 w 2647519"/>
              <a:gd name="connsiteY387" fmla="*/ 1404937 h 2612594"/>
              <a:gd name="connsiteX388" fmla="*/ 2586541 w 2647519"/>
              <a:gd name="connsiteY388" fmla="*/ 1451152 h 2612594"/>
              <a:gd name="connsiteX389" fmla="*/ 2586542 w 2647519"/>
              <a:gd name="connsiteY389" fmla="*/ 1451152 h 2612594"/>
              <a:gd name="connsiteX390" fmla="*/ 2597633 w 2647519"/>
              <a:gd name="connsiteY390" fmla="*/ 1404938 h 2612594"/>
              <a:gd name="connsiteX391" fmla="*/ 2606205 w 2647519"/>
              <a:gd name="connsiteY391" fmla="*/ 1395412 h 2612594"/>
              <a:gd name="connsiteX392" fmla="*/ 2600490 w 2647519"/>
              <a:gd name="connsiteY392" fmla="*/ 1407795 h 2612594"/>
              <a:gd name="connsiteX393" fmla="*/ 2599181 w 2647519"/>
              <a:gd name="connsiteY393" fmla="*/ 1433750 h 2612594"/>
              <a:gd name="connsiteX394" fmla="*/ 2598585 w 2647519"/>
              <a:gd name="connsiteY394" fmla="*/ 1458277 h 2612594"/>
              <a:gd name="connsiteX395" fmla="*/ 2589060 w 2647519"/>
              <a:gd name="connsiteY395" fmla="*/ 1487586 h 2612594"/>
              <a:gd name="connsiteX396" fmla="*/ 2589060 w 2647519"/>
              <a:gd name="connsiteY396" fmla="*/ 1490934 h 2612594"/>
              <a:gd name="connsiteX397" fmla="*/ 2600490 w 2647519"/>
              <a:gd name="connsiteY397" fmla="*/ 1458277 h 2612594"/>
              <a:gd name="connsiteX398" fmla="*/ 2602395 w 2647519"/>
              <a:gd name="connsiteY398" fmla="*/ 1407794 h 2612594"/>
              <a:gd name="connsiteX399" fmla="*/ 2606836 w 2647519"/>
              <a:gd name="connsiteY399" fmla="*/ 1398173 h 2612594"/>
              <a:gd name="connsiteX400" fmla="*/ 2565247 w 2647519"/>
              <a:gd name="connsiteY400" fmla="*/ 1354454 h 2612594"/>
              <a:gd name="connsiteX401" fmla="*/ 2559006 w 2647519"/>
              <a:gd name="connsiteY401" fmla="*/ 1369207 h 2612594"/>
              <a:gd name="connsiteX402" fmla="*/ 2556675 w 2647519"/>
              <a:gd name="connsiteY402" fmla="*/ 1390650 h 2612594"/>
              <a:gd name="connsiteX403" fmla="*/ 2553670 w 2647519"/>
              <a:gd name="connsiteY403" fmla="*/ 1380633 h 2612594"/>
              <a:gd name="connsiteX404" fmla="*/ 2552571 w 2647519"/>
              <a:gd name="connsiteY404" fmla="*/ 1382047 h 2612594"/>
              <a:gd name="connsiteX405" fmla="*/ 2555723 w 2647519"/>
              <a:gd name="connsiteY405" fmla="*/ 1392555 h 2612594"/>
              <a:gd name="connsiteX406" fmla="*/ 2553818 w 2647519"/>
              <a:gd name="connsiteY406" fmla="*/ 1407795 h 2612594"/>
              <a:gd name="connsiteX407" fmla="*/ 2557628 w 2647519"/>
              <a:gd name="connsiteY407" fmla="*/ 1420177 h 2612594"/>
              <a:gd name="connsiteX408" fmla="*/ 2560581 w 2647519"/>
              <a:gd name="connsiteY408" fmla="*/ 1420013 h 2612594"/>
              <a:gd name="connsiteX409" fmla="*/ 2558580 w 2647519"/>
              <a:gd name="connsiteY409" fmla="*/ 1413509 h 2612594"/>
              <a:gd name="connsiteX410" fmla="*/ 2560485 w 2647519"/>
              <a:gd name="connsiteY410" fmla="*/ 1398269 h 2612594"/>
              <a:gd name="connsiteX411" fmla="*/ 2565247 w 2647519"/>
              <a:gd name="connsiteY411" fmla="*/ 1354454 h 2612594"/>
              <a:gd name="connsiteX412" fmla="*/ 2645258 w 2647519"/>
              <a:gd name="connsiteY412" fmla="*/ 1328737 h 2612594"/>
              <a:gd name="connsiteX413" fmla="*/ 2647163 w 2647519"/>
              <a:gd name="connsiteY413" fmla="*/ 1329689 h 2612594"/>
              <a:gd name="connsiteX414" fmla="*/ 2646210 w 2647519"/>
              <a:gd name="connsiteY414" fmla="*/ 1369694 h 2612594"/>
              <a:gd name="connsiteX415" fmla="*/ 2647163 w 2647519"/>
              <a:gd name="connsiteY415" fmla="*/ 1397317 h 2612594"/>
              <a:gd name="connsiteX416" fmla="*/ 2644305 w 2647519"/>
              <a:gd name="connsiteY416" fmla="*/ 1447799 h 2612594"/>
              <a:gd name="connsiteX417" fmla="*/ 2641448 w 2647519"/>
              <a:gd name="connsiteY417" fmla="*/ 1476374 h 2612594"/>
              <a:gd name="connsiteX418" fmla="*/ 2632875 w 2647519"/>
              <a:gd name="connsiteY418" fmla="*/ 1518284 h 2612594"/>
              <a:gd name="connsiteX419" fmla="*/ 2630018 w 2647519"/>
              <a:gd name="connsiteY419" fmla="*/ 1553527 h 2612594"/>
              <a:gd name="connsiteX420" fmla="*/ 2615730 w 2647519"/>
              <a:gd name="connsiteY420" fmla="*/ 1618297 h 2612594"/>
              <a:gd name="connsiteX421" fmla="*/ 2602395 w 2647519"/>
              <a:gd name="connsiteY421" fmla="*/ 1674494 h 2612594"/>
              <a:gd name="connsiteX422" fmla="*/ 2578583 w 2647519"/>
              <a:gd name="connsiteY422" fmla="*/ 1684972 h 2612594"/>
              <a:gd name="connsiteX423" fmla="*/ 2580488 w 2647519"/>
              <a:gd name="connsiteY423" fmla="*/ 1679257 h 2612594"/>
              <a:gd name="connsiteX424" fmla="*/ 2584298 w 2647519"/>
              <a:gd name="connsiteY424" fmla="*/ 1639252 h 2612594"/>
              <a:gd name="connsiteX425" fmla="*/ 2598585 w 2647519"/>
              <a:gd name="connsiteY425" fmla="*/ 1597342 h 2612594"/>
              <a:gd name="connsiteX426" fmla="*/ 2610015 w 2647519"/>
              <a:gd name="connsiteY426" fmla="*/ 1590675 h 2612594"/>
              <a:gd name="connsiteX427" fmla="*/ 2610015 w 2647519"/>
              <a:gd name="connsiteY427" fmla="*/ 1590674 h 2612594"/>
              <a:gd name="connsiteX428" fmla="*/ 2622398 w 2647519"/>
              <a:gd name="connsiteY428" fmla="*/ 1518284 h 2612594"/>
              <a:gd name="connsiteX429" fmla="*/ 2629065 w 2647519"/>
              <a:gd name="connsiteY429" fmla="*/ 1483994 h 2612594"/>
              <a:gd name="connsiteX430" fmla="*/ 2634780 w 2647519"/>
              <a:gd name="connsiteY430" fmla="*/ 1448752 h 2612594"/>
              <a:gd name="connsiteX431" fmla="*/ 2639543 w 2647519"/>
              <a:gd name="connsiteY431" fmla="*/ 1415414 h 2612594"/>
              <a:gd name="connsiteX432" fmla="*/ 2641448 w 2647519"/>
              <a:gd name="connsiteY432" fmla="*/ 1383982 h 2612594"/>
              <a:gd name="connsiteX433" fmla="*/ 2642400 w 2647519"/>
              <a:gd name="connsiteY433" fmla="*/ 1357312 h 2612594"/>
              <a:gd name="connsiteX434" fmla="*/ 2644305 w 2647519"/>
              <a:gd name="connsiteY434" fmla="*/ 1343024 h 2612594"/>
              <a:gd name="connsiteX435" fmla="*/ 2645258 w 2647519"/>
              <a:gd name="connsiteY435" fmla="*/ 1328737 h 2612594"/>
              <a:gd name="connsiteX436" fmla="*/ 134151 w 2647519"/>
              <a:gd name="connsiteY436" fmla="*/ 887095 h 2612594"/>
              <a:gd name="connsiteX437" fmla="*/ 134625 w 2647519"/>
              <a:gd name="connsiteY437" fmla="*/ 887332 h 2612594"/>
              <a:gd name="connsiteX438" fmla="*/ 134670 w 2647519"/>
              <a:gd name="connsiteY438" fmla="*/ 887199 h 2612594"/>
              <a:gd name="connsiteX439" fmla="*/ 191618 w 2647519"/>
              <a:gd name="connsiteY439" fmla="*/ 750570 h 2612594"/>
              <a:gd name="connsiteX440" fmla="*/ 170663 w 2647519"/>
              <a:gd name="connsiteY440" fmla="*/ 789622 h 2612594"/>
              <a:gd name="connsiteX441" fmla="*/ 153518 w 2647519"/>
              <a:gd name="connsiteY441" fmla="*/ 803910 h 2612594"/>
              <a:gd name="connsiteX442" fmla="*/ 153477 w 2647519"/>
              <a:gd name="connsiteY442" fmla="*/ 804822 h 2612594"/>
              <a:gd name="connsiteX443" fmla="*/ 151819 w 2647519"/>
              <a:gd name="connsiteY443" fmla="*/ 841286 h 2612594"/>
              <a:gd name="connsiteX444" fmla="*/ 151867 w 2647519"/>
              <a:gd name="connsiteY444" fmla="*/ 841199 h 2612594"/>
              <a:gd name="connsiteX445" fmla="*/ 153518 w 2647519"/>
              <a:gd name="connsiteY445" fmla="*/ 804862 h 2612594"/>
              <a:gd name="connsiteX446" fmla="*/ 170663 w 2647519"/>
              <a:gd name="connsiteY446" fmla="*/ 790574 h 2612594"/>
              <a:gd name="connsiteX447" fmla="*/ 191618 w 2647519"/>
              <a:gd name="connsiteY447" fmla="*/ 751522 h 2612594"/>
              <a:gd name="connsiteX448" fmla="*/ 192332 w 2647519"/>
              <a:gd name="connsiteY448" fmla="*/ 751998 h 2612594"/>
              <a:gd name="connsiteX449" fmla="*/ 192689 w 2647519"/>
              <a:gd name="connsiteY449" fmla="*/ 751284 h 2612594"/>
              <a:gd name="connsiteX450" fmla="*/ 203047 w 2647519"/>
              <a:gd name="connsiteY450" fmla="*/ 667702 h 2612594"/>
              <a:gd name="connsiteX451" fmla="*/ 189712 w 2647519"/>
              <a:gd name="connsiteY451" fmla="*/ 677227 h 2612594"/>
              <a:gd name="connsiteX452" fmla="*/ 169710 w 2647519"/>
              <a:gd name="connsiteY452" fmla="*/ 719137 h 2612594"/>
              <a:gd name="connsiteX453" fmla="*/ 174286 w 2647519"/>
              <a:gd name="connsiteY453" fmla="*/ 722798 h 2612594"/>
              <a:gd name="connsiteX454" fmla="*/ 174435 w 2647519"/>
              <a:gd name="connsiteY454" fmla="*/ 722155 h 2612594"/>
              <a:gd name="connsiteX455" fmla="*/ 170663 w 2647519"/>
              <a:gd name="connsiteY455" fmla="*/ 719137 h 2612594"/>
              <a:gd name="connsiteX456" fmla="*/ 190665 w 2647519"/>
              <a:gd name="connsiteY456" fmla="*/ 677227 h 2612594"/>
              <a:gd name="connsiteX457" fmla="*/ 202473 w 2647519"/>
              <a:gd name="connsiteY457" fmla="*/ 668793 h 2612594"/>
              <a:gd name="connsiteX458" fmla="*/ 276390 w 2647519"/>
              <a:gd name="connsiteY458" fmla="*/ 613410 h 2612594"/>
              <a:gd name="connsiteX459" fmla="*/ 275187 w 2647519"/>
              <a:gd name="connsiteY459" fmla="*/ 614373 h 2612594"/>
              <a:gd name="connsiteX460" fmla="*/ 270080 w 2647519"/>
              <a:gd name="connsiteY460" fmla="*/ 634008 h 2612594"/>
              <a:gd name="connsiteX461" fmla="*/ 266865 w 2647519"/>
              <a:gd name="connsiteY461" fmla="*/ 643890 h 2612594"/>
              <a:gd name="connsiteX462" fmla="*/ 179235 w 2647519"/>
              <a:gd name="connsiteY462" fmla="*/ 803910 h 2612594"/>
              <a:gd name="connsiteX463" fmla="*/ 166852 w 2647519"/>
              <a:gd name="connsiteY463" fmla="*/ 842962 h 2612594"/>
              <a:gd name="connsiteX464" fmla="*/ 155422 w 2647519"/>
              <a:gd name="connsiteY464" fmla="*/ 882967 h 2612594"/>
              <a:gd name="connsiteX465" fmla="*/ 130657 w 2647519"/>
              <a:gd name="connsiteY465" fmla="*/ 966787 h 2612594"/>
              <a:gd name="connsiteX466" fmla="*/ 114465 w 2647519"/>
              <a:gd name="connsiteY466" fmla="*/ 1023937 h 2612594"/>
              <a:gd name="connsiteX467" fmla="*/ 106845 w 2647519"/>
              <a:gd name="connsiteY467" fmla="*/ 1066800 h 2612594"/>
              <a:gd name="connsiteX468" fmla="*/ 103035 w 2647519"/>
              <a:gd name="connsiteY468" fmla="*/ 1088707 h 2612594"/>
              <a:gd name="connsiteX469" fmla="*/ 100177 w 2647519"/>
              <a:gd name="connsiteY469" fmla="*/ 1110615 h 2612594"/>
              <a:gd name="connsiteX470" fmla="*/ 91605 w 2647519"/>
              <a:gd name="connsiteY470" fmla="*/ 1169670 h 2612594"/>
              <a:gd name="connsiteX471" fmla="*/ 88747 w 2647519"/>
              <a:gd name="connsiteY471" fmla="*/ 1205865 h 2612594"/>
              <a:gd name="connsiteX472" fmla="*/ 93510 w 2647519"/>
              <a:gd name="connsiteY472" fmla="*/ 1243965 h 2612594"/>
              <a:gd name="connsiteX473" fmla="*/ 95742 w 2647519"/>
              <a:gd name="connsiteY473" fmla="*/ 1223205 h 2612594"/>
              <a:gd name="connsiteX474" fmla="*/ 95415 w 2647519"/>
              <a:gd name="connsiteY474" fmla="*/ 1216342 h 2612594"/>
              <a:gd name="connsiteX475" fmla="*/ 99225 w 2647519"/>
              <a:gd name="connsiteY475" fmla="*/ 1176337 h 2612594"/>
              <a:gd name="connsiteX476" fmla="*/ 107797 w 2647519"/>
              <a:gd name="connsiteY476" fmla="*/ 1117282 h 2612594"/>
              <a:gd name="connsiteX477" fmla="*/ 114596 w 2647519"/>
              <a:gd name="connsiteY477" fmla="*/ 1109123 h 2612594"/>
              <a:gd name="connsiteX478" fmla="*/ 124469 w 2647519"/>
              <a:gd name="connsiteY478" fmla="*/ 1043051 h 2612594"/>
              <a:gd name="connsiteX479" fmla="*/ 123990 w 2647519"/>
              <a:gd name="connsiteY479" fmla="*/ 1031557 h 2612594"/>
              <a:gd name="connsiteX480" fmla="*/ 133400 w 2647519"/>
              <a:gd name="connsiteY480" fmla="*/ 1004580 h 2612594"/>
              <a:gd name="connsiteX481" fmla="*/ 138999 w 2647519"/>
              <a:gd name="connsiteY481" fmla="*/ 981931 h 2612594"/>
              <a:gd name="connsiteX482" fmla="*/ 137325 w 2647519"/>
              <a:gd name="connsiteY482" fmla="*/ 985837 h 2612594"/>
              <a:gd name="connsiteX483" fmla="*/ 131610 w 2647519"/>
              <a:gd name="connsiteY483" fmla="*/ 983932 h 2612594"/>
              <a:gd name="connsiteX484" fmla="*/ 117322 w 2647519"/>
              <a:gd name="connsiteY484" fmla="*/ 1024890 h 2612594"/>
              <a:gd name="connsiteX485" fmla="*/ 118275 w 2647519"/>
              <a:gd name="connsiteY485" fmla="*/ 1047750 h 2612594"/>
              <a:gd name="connsiteX486" fmla="*/ 111607 w 2647519"/>
              <a:gd name="connsiteY486" fmla="*/ 1091565 h 2612594"/>
              <a:gd name="connsiteX487" fmla="*/ 110655 w 2647519"/>
              <a:gd name="connsiteY487" fmla="*/ 1099185 h 2612594"/>
              <a:gd name="connsiteX488" fmla="*/ 101130 w 2647519"/>
              <a:gd name="connsiteY488" fmla="*/ 1110615 h 2612594"/>
              <a:gd name="connsiteX489" fmla="*/ 103987 w 2647519"/>
              <a:gd name="connsiteY489" fmla="*/ 1088707 h 2612594"/>
              <a:gd name="connsiteX490" fmla="*/ 107797 w 2647519"/>
              <a:gd name="connsiteY490" fmla="*/ 1066800 h 2612594"/>
              <a:gd name="connsiteX491" fmla="*/ 115417 w 2647519"/>
              <a:gd name="connsiteY491" fmla="*/ 1023937 h 2612594"/>
              <a:gd name="connsiteX492" fmla="*/ 131610 w 2647519"/>
              <a:gd name="connsiteY492" fmla="*/ 966787 h 2612594"/>
              <a:gd name="connsiteX493" fmla="*/ 156375 w 2647519"/>
              <a:gd name="connsiteY493" fmla="*/ 882967 h 2612594"/>
              <a:gd name="connsiteX494" fmla="*/ 167805 w 2647519"/>
              <a:gd name="connsiteY494" fmla="*/ 842962 h 2612594"/>
              <a:gd name="connsiteX495" fmla="*/ 180187 w 2647519"/>
              <a:gd name="connsiteY495" fmla="*/ 803910 h 2612594"/>
              <a:gd name="connsiteX496" fmla="*/ 267817 w 2647519"/>
              <a:gd name="connsiteY496" fmla="*/ 643890 h 2612594"/>
              <a:gd name="connsiteX497" fmla="*/ 276390 w 2647519"/>
              <a:gd name="connsiteY497" fmla="*/ 613410 h 2612594"/>
              <a:gd name="connsiteX498" fmla="*/ 293536 w 2647519"/>
              <a:gd name="connsiteY498" fmla="*/ 518160 h 2612594"/>
              <a:gd name="connsiteX499" fmla="*/ 293535 w 2647519"/>
              <a:gd name="connsiteY499" fmla="*/ 518160 h 2612594"/>
              <a:gd name="connsiteX500" fmla="*/ 298297 w 2647519"/>
              <a:gd name="connsiteY500" fmla="*/ 521970 h 2612594"/>
              <a:gd name="connsiteX501" fmla="*/ 298297 w 2647519"/>
              <a:gd name="connsiteY501" fmla="*/ 521969 h 2612594"/>
              <a:gd name="connsiteX502" fmla="*/ 465169 w 2647519"/>
              <a:gd name="connsiteY502" fmla="*/ 382550 h 2612594"/>
              <a:gd name="connsiteX503" fmla="*/ 464986 w 2647519"/>
              <a:gd name="connsiteY503" fmla="*/ 382696 h 2612594"/>
              <a:gd name="connsiteX504" fmla="*/ 464430 w 2647519"/>
              <a:gd name="connsiteY504" fmla="*/ 383325 h 2612594"/>
              <a:gd name="connsiteX505" fmla="*/ 456651 w 2647519"/>
              <a:gd name="connsiteY505" fmla="*/ 391477 h 2612594"/>
              <a:gd name="connsiteX506" fmla="*/ 454684 w 2647519"/>
              <a:gd name="connsiteY506" fmla="*/ 394338 h 2612594"/>
              <a:gd name="connsiteX507" fmla="*/ 453399 w 2647519"/>
              <a:gd name="connsiteY507" fmla="*/ 395790 h 2612594"/>
              <a:gd name="connsiteX508" fmla="*/ 447840 w 2647519"/>
              <a:gd name="connsiteY508" fmla="*/ 403860 h 2612594"/>
              <a:gd name="connsiteX509" fmla="*/ 389738 w 2647519"/>
              <a:gd name="connsiteY509" fmla="*/ 472440 h 2612594"/>
              <a:gd name="connsiteX510" fmla="*/ 373545 w 2647519"/>
              <a:gd name="connsiteY510" fmla="*/ 491490 h 2612594"/>
              <a:gd name="connsiteX511" fmla="*/ 357353 w 2647519"/>
              <a:gd name="connsiteY511" fmla="*/ 511492 h 2612594"/>
              <a:gd name="connsiteX512" fmla="*/ 285752 w 2647519"/>
              <a:gd name="connsiteY512" fmla="*/ 590631 h 2612594"/>
              <a:gd name="connsiteX513" fmla="*/ 358305 w 2647519"/>
              <a:gd name="connsiteY513" fmla="*/ 510540 h 2612594"/>
              <a:gd name="connsiteX514" fmla="*/ 374497 w 2647519"/>
              <a:gd name="connsiteY514" fmla="*/ 490537 h 2612594"/>
              <a:gd name="connsiteX515" fmla="*/ 390690 w 2647519"/>
              <a:gd name="connsiteY515" fmla="*/ 471487 h 2612594"/>
              <a:gd name="connsiteX516" fmla="*/ 448792 w 2647519"/>
              <a:gd name="connsiteY516" fmla="*/ 402907 h 2612594"/>
              <a:gd name="connsiteX517" fmla="*/ 454684 w 2647519"/>
              <a:gd name="connsiteY517" fmla="*/ 394338 h 2612594"/>
              <a:gd name="connsiteX518" fmla="*/ 464430 w 2647519"/>
              <a:gd name="connsiteY518" fmla="*/ 383325 h 2612594"/>
              <a:gd name="connsiteX519" fmla="*/ 489348 w 2647519"/>
              <a:gd name="connsiteY519" fmla="*/ 316869 h 2612594"/>
              <a:gd name="connsiteX520" fmla="*/ 481127 w 2647519"/>
              <a:gd name="connsiteY520" fmla="*/ 319733 h 2612594"/>
              <a:gd name="connsiteX521" fmla="*/ 475013 w 2647519"/>
              <a:gd name="connsiteY521" fmla="*/ 322003 h 2612594"/>
              <a:gd name="connsiteX522" fmla="*/ 473558 w 2647519"/>
              <a:gd name="connsiteY522" fmla="*/ 323849 h 2612594"/>
              <a:gd name="connsiteX523" fmla="*/ 463080 w 2647519"/>
              <a:gd name="connsiteY523" fmla="*/ 333374 h 2612594"/>
              <a:gd name="connsiteX524" fmla="*/ 436410 w 2647519"/>
              <a:gd name="connsiteY524" fmla="*/ 350519 h 2612594"/>
              <a:gd name="connsiteX525" fmla="*/ 418313 w 2647519"/>
              <a:gd name="connsiteY525" fmla="*/ 370522 h 2612594"/>
              <a:gd name="connsiteX526" fmla="*/ 401168 w 2647519"/>
              <a:gd name="connsiteY526" fmla="*/ 390524 h 2612594"/>
              <a:gd name="connsiteX527" fmla="*/ 389738 w 2647519"/>
              <a:gd name="connsiteY527" fmla="*/ 401002 h 2612594"/>
              <a:gd name="connsiteX528" fmla="*/ 389350 w 2647519"/>
              <a:gd name="connsiteY528" fmla="*/ 400516 h 2612594"/>
              <a:gd name="connsiteX529" fmla="*/ 378546 w 2647519"/>
              <a:gd name="connsiteY529" fmla="*/ 413504 h 2612594"/>
              <a:gd name="connsiteX530" fmla="*/ 360210 w 2647519"/>
              <a:gd name="connsiteY530" fmla="*/ 436245 h 2612594"/>
              <a:gd name="connsiteX531" fmla="*/ 330683 w 2647519"/>
              <a:gd name="connsiteY531" fmla="*/ 468630 h 2612594"/>
              <a:gd name="connsiteX532" fmla="*/ 335445 w 2647519"/>
              <a:gd name="connsiteY532" fmla="*/ 474344 h 2612594"/>
              <a:gd name="connsiteX533" fmla="*/ 335536 w 2647519"/>
              <a:gd name="connsiteY533" fmla="*/ 474264 h 2612594"/>
              <a:gd name="connsiteX534" fmla="*/ 331635 w 2647519"/>
              <a:gd name="connsiteY534" fmla="*/ 469582 h 2612594"/>
              <a:gd name="connsiteX535" fmla="*/ 361162 w 2647519"/>
              <a:gd name="connsiteY535" fmla="*/ 437197 h 2612594"/>
              <a:gd name="connsiteX536" fmla="*/ 390690 w 2647519"/>
              <a:gd name="connsiteY536" fmla="*/ 401002 h 2612594"/>
              <a:gd name="connsiteX537" fmla="*/ 402120 w 2647519"/>
              <a:gd name="connsiteY537" fmla="*/ 390525 h 2612594"/>
              <a:gd name="connsiteX538" fmla="*/ 419265 w 2647519"/>
              <a:gd name="connsiteY538" fmla="*/ 370522 h 2612594"/>
              <a:gd name="connsiteX539" fmla="*/ 437362 w 2647519"/>
              <a:gd name="connsiteY539" fmla="*/ 350520 h 2612594"/>
              <a:gd name="connsiteX540" fmla="*/ 464032 w 2647519"/>
              <a:gd name="connsiteY540" fmla="*/ 333375 h 2612594"/>
              <a:gd name="connsiteX541" fmla="*/ 474510 w 2647519"/>
              <a:gd name="connsiteY541" fmla="*/ 323850 h 2612594"/>
              <a:gd name="connsiteX542" fmla="*/ 485940 w 2647519"/>
              <a:gd name="connsiteY542" fmla="*/ 319564 h 2612594"/>
              <a:gd name="connsiteX543" fmla="*/ 489548 w 2647519"/>
              <a:gd name="connsiteY543" fmla="*/ 318444 h 2612594"/>
              <a:gd name="connsiteX544" fmla="*/ 1868970 w 2647519"/>
              <a:gd name="connsiteY544" fmla="*/ 144780 h 2612594"/>
              <a:gd name="connsiteX545" fmla="*/ 1917547 w 2647519"/>
              <a:gd name="connsiteY545" fmla="*/ 166687 h 2612594"/>
              <a:gd name="connsiteX546" fmla="*/ 1938502 w 2647519"/>
              <a:gd name="connsiteY546" fmla="*/ 183832 h 2612594"/>
              <a:gd name="connsiteX547" fmla="*/ 1891830 w 2647519"/>
              <a:gd name="connsiteY547" fmla="*/ 160972 h 2612594"/>
              <a:gd name="connsiteX548" fmla="*/ 1868970 w 2647519"/>
              <a:gd name="connsiteY548" fmla="*/ 144780 h 2612594"/>
              <a:gd name="connsiteX549" fmla="*/ 1710855 w 2647519"/>
              <a:gd name="connsiteY549" fmla="*/ 75247 h 2612594"/>
              <a:gd name="connsiteX550" fmla="*/ 1748955 w 2647519"/>
              <a:gd name="connsiteY550" fmla="*/ 83819 h 2612594"/>
              <a:gd name="connsiteX551" fmla="*/ 1802295 w 2647519"/>
              <a:gd name="connsiteY551" fmla="*/ 110489 h 2612594"/>
              <a:gd name="connsiteX552" fmla="*/ 1710855 w 2647519"/>
              <a:gd name="connsiteY552" fmla="*/ 75247 h 2612594"/>
              <a:gd name="connsiteX553" fmla="*/ 1137451 w 2647519"/>
              <a:gd name="connsiteY553" fmla="*/ 68937 h 2612594"/>
              <a:gd name="connsiteX554" fmla="*/ 1117448 w 2647519"/>
              <a:gd name="connsiteY554" fmla="*/ 71437 h 2612594"/>
              <a:gd name="connsiteX555" fmla="*/ 1074585 w 2647519"/>
              <a:gd name="connsiteY555" fmla="*/ 77152 h 2612594"/>
              <a:gd name="connsiteX556" fmla="*/ 1032675 w 2647519"/>
              <a:gd name="connsiteY556" fmla="*/ 86677 h 2612594"/>
              <a:gd name="connsiteX557" fmla="*/ 1014578 w 2647519"/>
              <a:gd name="connsiteY557" fmla="*/ 92392 h 2612594"/>
              <a:gd name="connsiteX558" fmla="*/ 993623 w 2647519"/>
              <a:gd name="connsiteY558" fmla="*/ 98107 h 2612594"/>
              <a:gd name="connsiteX559" fmla="*/ 947769 w 2647519"/>
              <a:gd name="connsiteY559" fmla="*/ 107115 h 2612594"/>
              <a:gd name="connsiteX560" fmla="*/ 939330 w 2647519"/>
              <a:gd name="connsiteY560" fmla="*/ 110490 h 2612594"/>
              <a:gd name="connsiteX561" fmla="*/ 881228 w 2647519"/>
              <a:gd name="connsiteY561" fmla="*/ 130492 h 2612594"/>
              <a:gd name="connsiteX562" fmla="*/ 824078 w 2647519"/>
              <a:gd name="connsiteY562" fmla="*/ 153352 h 2612594"/>
              <a:gd name="connsiteX563" fmla="*/ 784073 w 2647519"/>
              <a:gd name="connsiteY563" fmla="*/ 171450 h 2612594"/>
              <a:gd name="connsiteX564" fmla="*/ 757403 w 2647519"/>
              <a:gd name="connsiteY564" fmla="*/ 181927 h 2612594"/>
              <a:gd name="connsiteX565" fmla="*/ 691680 w 2647519"/>
              <a:gd name="connsiteY565" fmla="*/ 212407 h 2612594"/>
              <a:gd name="connsiteX566" fmla="*/ 660248 w 2647519"/>
              <a:gd name="connsiteY566" fmla="*/ 232410 h 2612594"/>
              <a:gd name="connsiteX567" fmla="*/ 629768 w 2647519"/>
              <a:gd name="connsiteY567" fmla="*/ 252412 h 2612594"/>
              <a:gd name="connsiteX568" fmla="*/ 581190 w 2647519"/>
              <a:gd name="connsiteY568" fmla="*/ 288607 h 2612594"/>
              <a:gd name="connsiteX569" fmla="*/ 535470 w 2647519"/>
              <a:gd name="connsiteY569" fmla="*/ 324802 h 2612594"/>
              <a:gd name="connsiteX570" fmla="*/ 491713 w 2647519"/>
              <a:gd name="connsiteY570" fmla="*/ 362974 h 2612594"/>
              <a:gd name="connsiteX571" fmla="*/ 495465 w 2647519"/>
              <a:gd name="connsiteY571" fmla="*/ 367665 h 2612594"/>
              <a:gd name="connsiteX572" fmla="*/ 504752 w 2647519"/>
              <a:gd name="connsiteY572" fmla="*/ 361295 h 2612594"/>
              <a:gd name="connsiteX573" fmla="*/ 512657 w 2647519"/>
              <a:gd name="connsiteY573" fmla="*/ 355403 h 2612594"/>
              <a:gd name="connsiteX574" fmla="*/ 541185 w 2647519"/>
              <a:gd name="connsiteY574" fmla="*/ 330517 h 2612594"/>
              <a:gd name="connsiteX575" fmla="*/ 586905 w 2647519"/>
              <a:gd name="connsiteY575" fmla="*/ 294322 h 2612594"/>
              <a:gd name="connsiteX576" fmla="*/ 635482 w 2647519"/>
              <a:gd name="connsiteY576" fmla="*/ 258127 h 2612594"/>
              <a:gd name="connsiteX577" fmla="*/ 665962 w 2647519"/>
              <a:gd name="connsiteY577" fmla="*/ 238124 h 2612594"/>
              <a:gd name="connsiteX578" fmla="*/ 697395 w 2647519"/>
              <a:gd name="connsiteY578" fmla="*/ 218122 h 2612594"/>
              <a:gd name="connsiteX579" fmla="*/ 763117 w 2647519"/>
              <a:gd name="connsiteY579" fmla="*/ 187642 h 2612594"/>
              <a:gd name="connsiteX580" fmla="*/ 788835 w 2647519"/>
              <a:gd name="connsiteY580" fmla="*/ 174307 h 2612594"/>
              <a:gd name="connsiteX581" fmla="*/ 828840 w 2647519"/>
              <a:gd name="connsiteY581" fmla="*/ 156209 h 2612594"/>
              <a:gd name="connsiteX582" fmla="*/ 885990 w 2647519"/>
              <a:gd name="connsiteY582" fmla="*/ 133349 h 2612594"/>
              <a:gd name="connsiteX583" fmla="*/ 944092 w 2647519"/>
              <a:gd name="connsiteY583" fmla="*/ 113347 h 2612594"/>
              <a:gd name="connsiteX584" fmla="*/ 968499 w 2647519"/>
              <a:gd name="connsiteY584" fmla="*/ 108553 h 2612594"/>
              <a:gd name="connsiteX585" fmla="*/ 980289 w 2647519"/>
              <a:gd name="connsiteY585" fmla="*/ 104524 h 2612594"/>
              <a:gd name="connsiteX586" fmla="*/ 1140765 w 2647519"/>
              <a:gd name="connsiteY586" fmla="*/ 69904 h 2612594"/>
              <a:gd name="connsiteX587" fmla="*/ 1478088 w 2647519"/>
              <a:gd name="connsiteY587" fmla="*/ 48458 h 2612594"/>
              <a:gd name="connsiteX588" fmla="*/ 1498447 w 2647519"/>
              <a:gd name="connsiteY588" fmla="*/ 50482 h 2612594"/>
              <a:gd name="connsiteX589" fmla="*/ 1526070 w 2647519"/>
              <a:gd name="connsiteY589" fmla="*/ 60007 h 2612594"/>
              <a:gd name="connsiteX590" fmla="*/ 1505115 w 2647519"/>
              <a:gd name="connsiteY590" fmla="*/ 57150 h 2612594"/>
              <a:gd name="connsiteX591" fmla="*/ 1461300 w 2647519"/>
              <a:gd name="connsiteY591" fmla="*/ 48577 h 2612594"/>
              <a:gd name="connsiteX592" fmla="*/ 1478088 w 2647519"/>
              <a:gd name="connsiteY592" fmla="*/ 48458 h 2612594"/>
              <a:gd name="connsiteX593" fmla="*/ 1588935 w 2647519"/>
              <a:gd name="connsiteY593" fmla="*/ 40957 h 2612594"/>
              <a:gd name="connsiteX594" fmla="*/ 1627987 w 2647519"/>
              <a:gd name="connsiteY594" fmla="*/ 43814 h 2612594"/>
              <a:gd name="connsiteX595" fmla="*/ 1675612 w 2647519"/>
              <a:gd name="connsiteY595" fmla="*/ 62864 h 2612594"/>
              <a:gd name="connsiteX596" fmla="*/ 1616557 w 2647519"/>
              <a:gd name="connsiteY596" fmla="*/ 52387 h 2612594"/>
              <a:gd name="connsiteX597" fmla="*/ 1588935 w 2647519"/>
              <a:gd name="connsiteY597" fmla="*/ 40957 h 2612594"/>
              <a:gd name="connsiteX598" fmla="*/ 1270324 w 2647519"/>
              <a:gd name="connsiteY598" fmla="*/ 40719 h 2612594"/>
              <a:gd name="connsiteX599" fmla="*/ 1160310 w 2647519"/>
              <a:gd name="connsiteY599" fmla="*/ 46672 h 2612594"/>
              <a:gd name="connsiteX600" fmla="*/ 1084110 w 2647519"/>
              <a:gd name="connsiteY600" fmla="*/ 57149 h 2612594"/>
              <a:gd name="connsiteX601" fmla="*/ 1047915 w 2647519"/>
              <a:gd name="connsiteY601" fmla="*/ 66674 h 2612594"/>
              <a:gd name="connsiteX602" fmla="*/ 1016482 w 2647519"/>
              <a:gd name="connsiteY602" fmla="*/ 78104 h 2612594"/>
              <a:gd name="connsiteX603" fmla="*/ 972667 w 2647519"/>
              <a:gd name="connsiteY603" fmla="*/ 83819 h 2612594"/>
              <a:gd name="connsiteX604" fmla="*/ 806932 w 2647519"/>
              <a:gd name="connsiteY604" fmla="*/ 147637 h 2612594"/>
              <a:gd name="connsiteX605" fmla="*/ 746925 w 2647519"/>
              <a:gd name="connsiteY605" fmla="*/ 174307 h 2612594"/>
              <a:gd name="connsiteX606" fmla="*/ 728827 w 2647519"/>
              <a:gd name="connsiteY606" fmla="*/ 180974 h 2612594"/>
              <a:gd name="connsiteX607" fmla="*/ 712635 w 2647519"/>
              <a:gd name="connsiteY607" fmla="*/ 189547 h 2612594"/>
              <a:gd name="connsiteX608" fmla="*/ 682155 w 2647519"/>
              <a:gd name="connsiteY608" fmla="*/ 205739 h 2612594"/>
              <a:gd name="connsiteX609" fmla="*/ 634530 w 2647519"/>
              <a:gd name="connsiteY609" fmla="*/ 230504 h 2612594"/>
              <a:gd name="connsiteX610" fmla="*/ 598335 w 2647519"/>
              <a:gd name="connsiteY610" fmla="*/ 259079 h 2612594"/>
              <a:gd name="connsiteX611" fmla="*/ 493560 w 2647519"/>
              <a:gd name="connsiteY611" fmla="*/ 340994 h 2612594"/>
              <a:gd name="connsiteX612" fmla="*/ 471664 w 2647519"/>
              <a:gd name="connsiteY612" fmla="*/ 360034 h 2612594"/>
              <a:gd name="connsiteX613" fmla="*/ 450243 w 2647519"/>
              <a:gd name="connsiteY613" fmla="*/ 379593 h 2612594"/>
              <a:gd name="connsiteX614" fmla="*/ 450697 w 2647519"/>
              <a:gd name="connsiteY614" fmla="*/ 380047 h 2612594"/>
              <a:gd name="connsiteX615" fmla="*/ 285915 w 2647519"/>
              <a:gd name="connsiteY615" fmla="*/ 573404 h 2612594"/>
              <a:gd name="connsiteX616" fmla="*/ 252577 w 2647519"/>
              <a:gd name="connsiteY616" fmla="*/ 619124 h 2612594"/>
              <a:gd name="connsiteX617" fmla="*/ 237337 w 2647519"/>
              <a:gd name="connsiteY617" fmla="*/ 646747 h 2612594"/>
              <a:gd name="connsiteX618" fmla="*/ 222097 w 2647519"/>
              <a:gd name="connsiteY618" fmla="*/ 672464 h 2612594"/>
              <a:gd name="connsiteX619" fmla="*/ 193522 w 2647519"/>
              <a:gd name="connsiteY619" fmla="*/ 725804 h 2612594"/>
              <a:gd name="connsiteX620" fmla="*/ 162439 w 2647519"/>
              <a:gd name="connsiteY620" fmla="*/ 774785 h 2612594"/>
              <a:gd name="connsiteX621" fmla="*/ 162090 w 2647519"/>
              <a:gd name="connsiteY621" fmla="*/ 776287 h 2612594"/>
              <a:gd name="connsiteX622" fmla="*/ 151612 w 2647519"/>
              <a:gd name="connsiteY622" fmla="*/ 804862 h 2612594"/>
              <a:gd name="connsiteX623" fmla="*/ 143992 w 2647519"/>
              <a:gd name="connsiteY623" fmla="*/ 818197 h 2612594"/>
              <a:gd name="connsiteX624" fmla="*/ 142087 w 2647519"/>
              <a:gd name="connsiteY624" fmla="*/ 820102 h 2612594"/>
              <a:gd name="connsiteX625" fmla="*/ 133634 w 2647519"/>
              <a:gd name="connsiteY625" fmla="*/ 848201 h 2612594"/>
              <a:gd name="connsiteX626" fmla="*/ 131610 w 2647519"/>
              <a:gd name="connsiteY626" fmla="*/ 864870 h 2612594"/>
              <a:gd name="connsiteX627" fmla="*/ 129705 w 2647519"/>
              <a:gd name="connsiteY627" fmla="*/ 888682 h 2612594"/>
              <a:gd name="connsiteX628" fmla="*/ 116370 w 2647519"/>
              <a:gd name="connsiteY628" fmla="*/ 927735 h 2612594"/>
              <a:gd name="connsiteX629" fmla="*/ 103987 w 2647519"/>
              <a:gd name="connsiteY629" fmla="*/ 966787 h 2612594"/>
              <a:gd name="connsiteX630" fmla="*/ 90652 w 2647519"/>
              <a:gd name="connsiteY630" fmla="*/ 1023937 h 2612594"/>
              <a:gd name="connsiteX631" fmla="*/ 83032 w 2647519"/>
              <a:gd name="connsiteY631" fmla="*/ 1076325 h 2612594"/>
              <a:gd name="connsiteX632" fmla="*/ 78270 w 2647519"/>
              <a:gd name="connsiteY632" fmla="*/ 1128712 h 2612594"/>
              <a:gd name="connsiteX633" fmla="*/ 84937 w 2647519"/>
              <a:gd name="connsiteY633" fmla="*/ 1092517 h 2612594"/>
              <a:gd name="connsiteX634" fmla="*/ 85555 w 2647519"/>
              <a:gd name="connsiteY634" fmla="*/ 1089530 h 2612594"/>
              <a:gd name="connsiteX635" fmla="*/ 86842 w 2647519"/>
              <a:gd name="connsiteY635" fmla="*/ 1075372 h 2612594"/>
              <a:gd name="connsiteX636" fmla="*/ 94462 w 2647519"/>
              <a:gd name="connsiteY636" fmla="*/ 1022985 h 2612594"/>
              <a:gd name="connsiteX637" fmla="*/ 96848 w 2647519"/>
              <a:gd name="connsiteY637" fmla="*/ 1023781 h 2612594"/>
              <a:gd name="connsiteX638" fmla="*/ 97055 w 2647519"/>
              <a:gd name="connsiteY638" fmla="*/ 1022896 h 2612594"/>
              <a:gd name="connsiteX639" fmla="*/ 94463 w 2647519"/>
              <a:gd name="connsiteY639" fmla="*/ 1022032 h 2612594"/>
              <a:gd name="connsiteX640" fmla="*/ 107798 w 2647519"/>
              <a:gd name="connsiteY640" fmla="*/ 964882 h 2612594"/>
              <a:gd name="connsiteX641" fmla="*/ 120180 w 2647519"/>
              <a:gd name="connsiteY641" fmla="*/ 925829 h 2612594"/>
              <a:gd name="connsiteX642" fmla="*/ 133454 w 2647519"/>
              <a:gd name="connsiteY642" fmla="*/ 886956 h 2612594"/>
              <a:gd name="connsiteX643" fmla="*/ 132563 w 2647519"/>
              <a:gd name="connsiteY643" fmla="*/ 886777 h 2612594"/>
              <a:gd name="connsiteX644" fmla="*/ 134468 w 2647519"/>
              <a:gd name="connsiteY644" fmla="*/ 862965 h 2612594"/>
              <a:gd name="connsiteX645" fmla="*/ 144945 w 2647519"/>
              <a:gd name="connsiteY645" fmla="*/ 818197 h 2612594"/>
              <a:gd name="connsiteX646" fmla="*/ 152565 w 2647519"/>
              <a:gd name="connsiteY646" fmla="*/ 804862 h 2612594"/>
              <a:gd name="connsiteX647" fmla="*/ 152821 w 2647519"/>
              <a:gd name="connsiteY647" fmla="*/ 804166 h 2612594"/>
              <a:gd name="connsiteX648" fmla="*/ 163043 w 2647519"/>
              <a:gd name="connsiteY648" fmla="*/ 776287 h 2612594"/>
              <a:gd name="connsiteX649" fmla="*/ 194475 w 2647519"/>
              <a:gd name="connsiteY649" fmla="*/ 726757 h 2612594"/>
              <a:gd name="connsiteX650" fmla="*/ 223050 w 2647519"/>
              <a:gd name="connsiteY650" fmla="*/ 673417 h 2612594"/>
              <a:gd name="connsiteX651" fmla="*/ 238290 w 2647519"/>
              <a:gd name="connsiteY651" fmla="*/ 647700 h 2612594"/>
              <a:gd name="connsiteX652" fmla="*/ 253530 w 2647519"/>
              <a:gd name="connsiteY652" fmla="*/ 620077 h 2612594"/>
              <a:gd name="connsiteX653" fmla="*/ 286868 w 2647519"/>
              <a:gd name="connsiteY653" fmla="*/ 574357 h 2612594"/>
              <a:gd name="connsiteX654" fmla="*/ 451650 w 2647519"/>
              <a:gd name="connsiteY654" fmla="*/ 381000 h 2612594"/>
              <a:gd name="connsiteX655" fmla="*/ 495465 w 2647519"/>
              <a:gd name="connsiteY655" fmla="*/ 340995 h 2612594"/>
              <a:gd name="connsiteX656" fmla="*/ 600240 w 2647519"/>
              <a:gd name="connsiteY656" fmla="*/ 259080 h 2612594"/>
              <a:gd name="connsiteX657" fmla="*/ 636435 w 2647519"/>
              <a:gd name="connsiteY657" fmla="*/ 230505 h 2612594"/>
              <a:gd name="connsiteX658" fmla="*/ 684060 w 2647519"/>
              <a:gd name="connsiteY658" fmla="*/ 205740 h 2612594"/>
              <a:gd name="connsiteX659" fmla="*/ 714540 w 2647519"/>
              <a:gd name="connsiteY659" fmla="*/ 189547 h 2612594"/>
              <a:gd name="connsiteX660" fmla="*/ 730733 w 2647519"/>
              <a:gd name="connsiteY660" fmla="*/ 180975 h 2612594"/>
              <a:gd name="connsiteX661" fmla="*/ 748830 w 2647519"/>
              <a:gd name="connsiteY661" fmla="*/ 174307 h 2612594"/>
              <a:gd name="connsiteX662" fmla="*/ 808838 w 2647519"/>
              <a:gd name="connsiteY662" fmla="*/ 147637 h 2612594"/>
              <a:gd name="connsiteX663" fmla="*/ 974573 w 2647519"/>
              <a:gd name="connsiteY663" fmla="*/ 83820 h 2612594"/>
              <a:gd name="connsiteX664" fmla="*/ 1018388 w 2647519"/>
              <a:gd name="connsiteY664" fmla="*/ 78105 h 2612594"/>
              <a:gd name="connsiteX665" fmla="*/ 1049820 w 2647519"/>
              <a:gd name="connsiteY665" fmla="*/ 66675 h 2612594"/>
              <a:gd name="connsiteX666" fmla="*/ 1086015 w 2647519"/>
              <a:gd name="connsiteY666" fmla="*/ 57150 h 2612594"/>
              <a:gd name="connsiteX667" fmla="*/ 1162215 w 2647519"/>
              <a:gd name="connsiteY667" fmla="*/ 46672 h 2612594"/>
              <a:gd name="connsiteX668" fmla="*/ 1272229 w 2647519"/>
              <a:gd name="connsiteY668" fmla="*/ 41076 h 2612594"/>
              <a:gd name="connsiteX669" fmla="*/ 1360655 w 2647519"/>
              <a:gd name="connsiteY669" fmla="*/ 44043 h 2612594"/>
              <a:gd name="connsiteX670" fmla="*/ 1404150 w 2647519"/>
              <a:gd name="connsiteY670" fmla="*/ 0 h 2612594"/>
              <a:gd name="connsiteX671" fmla="*/ 1448917 w 2647519"/>
              <a:gd name="connsiteY671" fmla="*/ 2857 h 2612594"/>
              <a:gd name="connsiteX672" fmla="*/ 1494637 w 2647519"/>
              <a:gd name="connsiteY672" fmla="*/ 7620 h 2612594"/>
              <a:gd name="connsiteX673" fmla="*/ 1525117 w 2647519"/>
              <a:gd name="connsiteY673" fmla="*/ 15240 h 2612594"/>
              <a:gd name="connsiteX674" fmla="*/ 1545120 w 2647519"/>
              <a:gd name="connsiteY674" fmla="*/ 24765 h 2612594"/>
              <a:gd name="connsiteX675" fmla="*/ 1569885 w 2647519"/>
              <a:gd name="connsiteY675" fmla="*/ 20002 h 2612594"/>
              <a:gd name="connsiteX676" fmla="*/ 1607032 w 2647519"/>
              <a:gd name="connsiteY676" fmla="*/ 28575 h 2612594"/>
              <a:gd name="connsiteX677" fmla="*/ 1629892 w 2647519"/>
              <a:gd name="connsiteY677" fmla="*/ 35242 h 2612594"/>
              <a:gd name="connsiteX678" fmla="*/ 1628940 w 2647519"/>
              <a:gd name="connsiteY678" fmla="*/ 36195 h 2612594"/>
              <a:gd name="connsiteX679" fmla="*/ 1627987 w 2647519"/>
              <a:gd name="connsiteY679" fmla="*/ 42862 h 2612594"/>
              <a:gd name="connsiteX680" fmla="*/ 1588935 w 2647519"/>
              <a:gd name="connsiteY680" fmla="*/ 40005 h 2612594"/>
              <a:gd name="connsiteX681" fmla="*/ 1575600 w 2647519"/>
              <a:gd name="connsiteY681" fmla="*/ 36195 h 2612594"/>
              <a:gd name="connsiteX682" fmla="*/ 1562265 w 2647519"/>
              <a:gd name="connsiteY682" fmla="*/ 33337 h 2612594"/>
              <a:gd name="connsiteX683" fmla="*/ 1536547 w 2647519"/>
              <a:gd name="connsiteY683" fmla="*/ 27622 h 2612594"/>
              <a:gd name="connsiteX684" fmla="*/ 1510830 w 2647519"/>
              <a:gd name="connsiteY684" fmla="*/ 21907 h 2612594"/>
              <a:gd name="connsiteX685" fmla="*/ 1484160 w 2647519"/>
              <a:gd name="connsiteY685" fmla="*/ 18097 h 2612594"/>
              <a:gd name="connsiteX686" fmla="*/ 1454633 w 2647519"/>
              <a:gd name="connsiteY686" fmla="*/ 18097 h 2612594"/>
              <a:gd name="connsiteX687" fmla="*/ 1430820 w 2647519"/>
              <a:gd name="connsiteY687" fmla="*/ 18097 h 2612594"/>
              <a:gd name="connsiteX688" fmla="*/ 1393673 w 2647519"/>
              <a:gd name="connsiteY688" fmla="*/ 18097 h 2612594"/>
              <a:gd name="connsiteX689" fmla="*/ 1391928 w 2647519"/>
              <a:gd name="connsiteY689" fmla="*/ 17540 h 2612594"/>
              <a:gd name="connsiteX690" fmla="*/ 1375575 w 2647519"/>
              <a:gd name="connsiteY690" fmla="*/ 25717 h 2612594"/>
              <a:gd name="connsiteX691" fmla="*/ 1381290 w 2647519"/>
              <a:gd name="connsiteY691" fmla="*/ 35242 h 2612594"/>
              <a:gd name="connsiteX692" fmla="*/ 1438440 w 2647519"/>
              <a:gd name="connsiteY692" fmla="*/ 46672 h 2612594"/>
              <a:gd name="connsiteX693" fmla="*/ 1413008 w 2647519"/>
              <a:gd name="connsiteY693" fmla="*/ 47116 h 2612594"/>
              <a:gd name="connsiteX694" fmla="*/ 1413437 w 2647519"/>
              <a:gd name="connsiteY694" fmla="*/ 47149 h 2612594"/>
              <a:gd name="connsiteX695" fmla="*/ 1440345 w 2647519"/>
              <a:gd name="connsiteY695" fmla="*/ 46672 h 2612594"/>
              <a:gd name="connsiteX696" fmla="*/ 1463205 w 2647519"/>
              <a:gd name="connsiteY696" fmla="*/ 49530 h 2612594"/>
              <a:gd name="connsiteX697" fmla="*/ 1507020 w 2647519"/>
              <a:gd name="connsiteY697" fmla="*/ 58102 h 2612594"/>
              <a:gd name="connsiteX698" fmla="*/ 1527975 w 2647519"/>
              <a:gd name="connsiteY698" fmla="*/ 60960 h 2612594"/>
              <a:gd name="connsiteX699" fmla="*/ 1563218 w 2647519"/>
              <a:gd name="connsiteY699" fmla="*/ 68580 h 2612594"/>
              <a:gd name="connsiteX700" fmla="*/ 1599413 w 2647519"/>
              <a:gd name="connsiteY700" fmla="*/ 76200 h 2612594"/>
              <a:gd name="connsiteX701" fmla="*/ 1634655 w 2647519"/>
              <a:gd name="connsiteY701" fmla="*/ 84772 h 2612594"/>
              <a:gd name="connsiteX702" fmla="*/ 1669898 w 2647519"/>
              <a:gd name="connsiteY702" fmla="*/ 95250 h 2612594"/>
              <a:gd name="connsiteX703" fmla="*/ 1687043 w 2647519"/>
              <a:gd name="connsiteY703" fmla="*/ 100012 h 2612594"/>
              <a:gd name="connsiteX704" fmla="*/ 1704188 w 2647519"/>
              <a:gd name="connsiteY704" fmla="*/ 105727 h 2612594"/>
              <a:gd name="connsiteX705" fmla="*/ 1704409 w 2647519"/>
              <a:gd name="connsiteY705" fmla="*/ 105929 h 2612594"/>
              <a:gd name="connsiteX706" fmla="*/ 1716704 w 2647519"/>
              <a:gd name="connsiteY706" fmla="*/ 108049 h 2612594"/>
              <a:gd name="connsiteX707" fmla="*/ 1746499 w 2647519"/>
              <a:gd name="connsiteY707" fmla="*/ 119121 h 2612594"/>
              <a:gd name="connsiteX708" fmla="*/ 1750661 w 2647519"/>
              <a:gd name="connsiteY708" fmla="*/ 125427 h 2612594"/>
              <a:gd name="connsiteX709" fmla="*/ 1751813 w 2647519"/>
              <a:gd name="connsiteY709" fmla="*/ 125730 h 2612594"/>
              <a:gd name="connsiteX710" fmla="*/ 1778483 w 2647519"/>
              <a:gd name="connsiteY710" fmla="*/ 136207 h 2612594"/>
              <a:gd name="connsiteX711" fmla="*/ 1801343 w 2647519"/>
              <a:gd name="connsiteY711" fmla="*/ 145732 h 2612594"/>
              <a:gd name="connsiteX712" fmla="*/ 1824203 w 2647519"/>
              <a:gd name="connsiteY712" fmla="*/ 156210 h 2612594"/>
              <a:gd name="connsiteX713" fmla="*/ 1841348 w 2647519"/>
              <a:gd name="connsiteY713" fmla="*/ 165735 h 2612594"/>
              <a:gd name="connsiteX714" fmla="*/ 1852778 w 2647519"/>
              <a:gd name="connsiteY714" fmla="*/ 171450 h 2612594"/>
              <a:gd name="connsiteX715" fmla="*/ 1865160 w 2647519"/>
              <a:gd name="connsiteY715" fmla="*/ 178117 h 2612594"/>
              <a:gd name="connsiteX716" fmla="*/ 1907070 w 2647519"/>
              <a:gd name="connsiteY716" fmla="*/ 201930 h 2612594"/>
              <a:gd name="connsiteX717" fmla="*/ 1960410 w 2647519"/>
              <a:gd name="connsiteY717" fmla="*/ 236220 h 2612594"/>
              <a:gd name="connsiteX718" fmla="*/ 1988033 w 2647519"/>
              <a:gd name="connsiteY718" fmla="*/ 255270 h 2612594"/>
              <a:gd name="connsiteX719" fmla="*/ 1988833 w 2647519"/>
              <a:gd name="connsiteY719" fmla="*/ 255841 h 2612594"/>
              <a:gd name="connsiteX720" fmla="*/ 2002949 w 2647519"/>
              <a:gd name="connsiteY720" fmla="*/ 264417 h 2612594"/>
              <a:gd name="connsiteX721" fmla="*/ 2540483 w 2647519"/>
              <a:gd name="connsiteY721" fmla="*/ 1275397 h 2612594"/>
              <a:gd name="connsiteX722" fmla="*/ 2540081 w 2647519"/>
              <a:gd name="connsiteY722" fmla="*/ 1283368 h 2612594"/>
              <a:gd name="connsiteX723" fmla="*/ 2550960 w 2647519"/>
              <a:gd name="connsiteY723" fmla="*/ 1284922 h 2612594"/>
              <a:gd name="connsiteX724" fmla="*/ 2561437 w 2647519"/>
              <a:gd name="connsiteY724" fmla="*/ 1292542 h 2612594"/>
              <a:gd name="connsiteX725" fmla="*/ 2566200 w 2647519"/>
              <a:gd name="connsiteY725" fmla="*/ 1318259 h 2612594"/>
              <a:gd name="connsiteX726" fmla="*/ 2584297 w 2647519"/>
              <a:gd name="connsiteY726" fmla="*/ 1348739 h 2612594"/>
              <a:gd name="connsiteX727" fmla="*/ 2591918 w 2647519"/>
              <a:gd name="connsiteY727" fmla="*/ 1349432 h 2612594"/>
              <a:gd name="connsiteX728" fmla="*/ 2591918 w 2647519"/>
              <a:gd name="connsiteY728" fmla="*/ 1342072 h 2612594"/>
              <a:gd name="connsiteX729" fmla="*/ 2599661 w 2647519"/>
              <a:gd name="connsiteY729" fmla="*/ 1320563 h 2612594"/>
              <a:gd name="connsiteX730" fmla="*/ 2599537 w 2647519"/>
              <a:gd name="connsiteY730" fmla="*/ 1316355 h 2612594"/>
              <a:gd name="connsiteX731" fmla="*/ 2607157 w 2647519"/>
              <a:gd name="connsiteY731" fmla="*/ 1290637 h 2612594"/>
              <a:gd name="connsiteX732" fmla="*/ 2617635 w 2647519"/>
              <a:gd name="connsiteY732" fmla="*/ 1290637 h 2612594"/>
              <a:gd name="connsiteX733" fmla="*/ 2633827 w 2647519"/>
              <a:gd name="connsiteY733" fmla="*/ 1280160 h 2612594"/>
              <a:gd name="connsiteX734" fmla="*/ 2635732 w 2647519"/>
              <a:gd name="connsiteY734" fmla="*/ 1322070 h 2612594"/>
              <a:gd name="connsiteX735" fmla="*/ 2630970 w 2647519"/>
              <a:gd name="connsiteY735" fmla="*/ 1342072 h 2612594"/>
              <a:gd name="connsiteX736" fmla="*/ 2625255 w 2647519"/>
              <a:gd name="connsiteY736" fmla="*/ 1361122 h 2612594"/>
              <a:gd name="connsiteX737" fmla="*/ 2622397 w 2647519"/>
              <a:gd name="connsiteY737" fmla="*/ 1392555 h 2612594"/>
              <a:gd name="connsiteX738" fmla="*/ 2621445 w 2647519"/>
              <a:gd name="connsiteY738" fmla="*/ 1408747 h 2612594"/>
              <a:gd name="connsiteX739" fmla="*/ 2619540 w 2647519"/>
              <a:gd name="connsiteY739" fmla="*/ 1424940 h 2612594"/>
              <a:gd name="connsiteX740" fmla="*/ 2615479 w 2647519"/>
              <a:gd name="connsiteY740" fmla="*/ 1427648 h 2612594"/>
              <a:gd name="connsiteX741" fmla="*/ 2615730 w 2647519"/>
              <a:gd name="connsiteY741" fmla="*/ 1428749 h 2612594"/>
              <a:gd name="connsiteX742" fmla="*/ 2619621 w 2647519"/>
              <a:gd name="connsiteY742" fmla="*/ 1426155 h 2612594"/>
              <a:gd name="connsiteX743" fmla="*/ 2621445 w 2647519"/>
              <a:gd name="connsiteY743" fmla="*/ 1410652 h 2612594"/>
              <a:gd name="connsiteX744" fmla="*/ 2622397 w 2647519"/>
              <a:gd name="connsiteY744" fmla="*/ 1394460 h 2612594"/>
              <a:gd name="connsiteX745" fmla="*/ 2625255 w 2647519"/>
              <a:gd name="connsiteY745" fmla="*/ 1363027 h 2612594"/>
              <a:gd name="connsiteX746" fmla="*/ 2630970 w 2647519"/>
              <a:gd name="connsiteY746" fmla="*/ 1343977 h 2612594"/>
              <a:gd name="connsiteX747" fmla="*/ 2635732 w 2647519"/>
              <a:gd name="connsiteY747" fmla="*/ 1323975 h 2612594"/>
              <a:gd name="connsiteX748" fmla="*/ 2643352 w 2647519"/>
              <a:gd name="connsiteY748" fmla="*/ 1329690 h 2612594"/>
              <a:gd name="connsiteX749" fmla="*/ 2642400 w 2647519"/>
              <a:gd name="connsiteY749" fmla="*/ 1343977 h 2612594"/>
              <a:gd name="connsiteX750" fmla="*/ 2640495 w 2647519"/>
              <a:gd name="connsiteY750" fmla="*/ 1358265 h 2612594"/>
              <a:gd name="connsiteX751" fmla="*/ 2639542 w 2647519"/>
              <a:gd name="connsiteY751" fmla="*/ 1384935 h 2612594"/>
              <a:gd name="connsiteX752" fmla="*/ 2637637 w 2647519"/>
              <a:gd name="connsiteY752" fmla="*/ 1416367 h 2612594"/>
              <a:gd name="connsiteX753" fmla="*/ 2632875 w 2647519"/>
              <a:gd name="connsiteY753" fmla="*/ 1449705 h 2612594"/>
              <a:gd name="connsiteX754" fmla="*/ 2627160 w 2647519"/>
              <a:gd name="connsiteY754" fmla="*/ 1484947 h 2612594"/>
              <a:gd name="connsiteX755" fmla="*/ 2620492 w 2647519"/>
              <a:gd name="connsiteY755" fmla="*/ 1519237 h 2612594"/>
              <a:gd name="connsiteX756" fmla="*/ 2608110 w 2647519"/>
              <a:gd name="connsiteY756" fmla="*/ 1591627 h 2612594"/>
              <a:gd name="connsiteX757" fmla="*/ 2596680 w 2647519"/>
              <a:gd name="connsiteY757" fmla="*/ 1598295 h 2612594"/>
              <a:gd name="connsiteX758" fmla="*/ 2582392 w 2647519"/>
              <a:gd name="connsiteY758" fmla="*/ 1640205 h 2612594"/>
              <a:gd name="connsiteX759" fmla="*/ 2578582 w 2647519"/>
              <a:gd name="connsiteY759" fmla="*/ 1680210 h 2612594"/>
              <a:gd name="connsiteX760" fmla="*/ 2576677 w 2647519"/>
              <a:gd name="connsiteY760" fmla="*/ 1685925 h 2612594"/>
              <a:gd name="connsiteX761" fmla="*/ 2560485 w 2647519"/>
              <a:gd name="connsiteY761" fmla="*/ 1729740 h 2612594"/>
              <a:gd name="connsiteX762" fmla="*/ 2555722 w 2647519"/>
              <a:gd name="connsiteY762" fmla="*/ 1733550 h 2612594"/>
              <a:gd name="connsiteX763" fmla="*/ 2535720 w 2647519"/>
              <a:gd name="connsiteY763" fmla="*/ 1780222 h 2612594"/>
              <a:gd name="connsiteX764" fmla="*/ 2556675 w 2647519"/>
              <a:gd name="connsiteY764" fmla="*/ 1733550 h 2612594"/>
              <a:gd name="connsiteX765" fmla="*/ 2561437 w 2647519"/>
              <a:gd name="connsiteY765" fmla="*/ 1729740 h 2612594"/>
              <a:gd name="connsiteX766" fmla="*/ 2530957 w 2647519"/>
              <a:gd name="connsiteY766" fmla="*/ 1816417 h 2612594"/>
              <a:gd name="connsiteX767" fmla="*/ 2514765 w 2647519"/>
              <a:gd name="connsiteY767" fmla="*/ 1824990 h 2612594"/>
              <a:gd name="connsiteX768" fmla="*/ 2511407 w 2647519"/>
              <a:gd name="connsiteY768" fmla="*/ 1831707 h 2612594"/>
              <a:gd name="connsiteX769" fmla="*/ 2511908 w 2647519"/>
              <a:gd name="connsiteY769" fmla="*/ 1832609 h 2612594"/>
              <a:gd name="connsiteX770" fmla="*/ 2515718 w 2647519"/>
              <a:gd name="connsiteY770" fmla="*/ 1824989 h 2612594"/>
              <a:gd name="connsiteX771" fmla="*/ 2531910 w 2647519"/>
              <a:gd name="connsiteY771" fmla="*/ 1816417 h 2612594"/>
              <a:gd name="connsiteX772" fmla="*/ 2520480 w 2647519"/>
              <a:gd name="connsiteY772" fmla="*/ 1848802 h 2612594"/>
              <a:gd name="connsiteX773" fmla="*/ 2499525 w 2647519"/>
              <a:gd name="connsiteY773" fmla="*/ 1886902 h 2612594"/>
              <a:gd name="connsiteX774" fmla="*/ 2489048 w 2647519"/>
              <a:gd name="connsiteY774" fmla="*/ 1905952 h 2612594"/>
              <a:gd name="connsiteX775" fmla="*/ 2477618 w 2647519"/>
              <a:gd name="connsiteY775" fmla="*/ 1925002 h 2612594"/>
              <a:gd name="connsiteX776" fmla="*/ 2469045 w 2647519"/>
              <a:gd name="connsiteY776" fmla="*/ 1939289 h 2612594"/>
              <a:gd name="connsiteX777" fmla="*/ 2456663 w 2647519"/>
              <a:gd name="connsiteY777" fmla="*/ 1966912 h 2612594"/>
              <a:gd name="connsiteX778" fmla="*/ 2443328 w 2647519"/>
              <a:gd name="connsiteY778" fmla="*/ 1993582 h 2612594"/>
              <a:gd name="connsiteX779" fmla="*/ 2422373 w 2647519"/>
              <a:gd name="connsiteY779" fmla="*/ 2022157 h 2612594"/>
              <a:gd name="connsiteX780" fmla="*/ 2401418 w 2647519"/>
              <a:gd name="connsiteY780" fmla="*/ 2048827 h 2612594"/>
              <a:gd name="connsiteX781" fmla="*/ 2402291 w 2647519"/>
              <a:gd name="connsiteY781" fmla="*/ 2047029 h 2612594"/>
              <a:gd name="connsiteX782" fmla="*/ 2378557 w 2647519"/>
              <a:gd name="connsiteY782" fmla="*/ 2079307 h 2612594"/>
              <a:gd name="connsiteX783" fmla="*/ 2327122 w 2647519"/>
              <a:gd name="connsiteY783" fmla="*/ 2135505 h 2612594"/>
              <a:gd name="connsiteX784" fmla="*/ 2316996 w 2647519"/>
              <a:gd name="connsiteY784" fmla="*/ 2151085 h 2612594"/>
              <a:gd name="connsiteX785" fmla="*/ 2327122 w 2647519"/>
              <a:gd name="connsiteY785" fmla="*/ 2136457 h 2612594"/>
              <a:gd name="connsiteX786" fmla="*/ 2378557 w 2647519"/>
              <a:gd name="connsiteY786" fmla="*/ 2080259 h 2612594"/>
              <a:gd name="connsiteX787" fmla="*/ 2339505 w 2647519"/>
              <a:gd name="connsiteY787" fmla="*/ 2139314 h 2612594"/>
              <a:gd name="connsiteX788" fmla="*/ 2319383 w 2647519"/>
              <a:gd name="connsiteY788" fmla="*/ 2160389 h 2612594"/>
              <a:gd name="connsiteX789" fmla="*/ 2303230 w 2647519"/>
              <a:gd name="connsiteY789" fmla="*/ 2172263 h 2612594"/>
              <a:gd name="connsiteX790" fmla="*/ 2302357 w 2647519"/>
              <a:gd name="connsiteY790" fmla="*/ 2173605 h 2612594"/>
              <a:gd name="connsiteX791" fmla="*/ 2292258 w 2647519"/>
              <a:gd name="connsiteY791" fmla="*/ 2181374 h 2612594"/>
              <a:gd name="connsiteX792" fmla="*/ 2291880 w 2647519"/>
              <a:gd name="connsiteY792" fmla="*/ 2184082 h 2612594"/>
              <a:gd name="connsiteX793" fmla="*/ 2247112 w 2647519"/>
              <a:gd name="connsiteY793" fmla="*/ 2229802 h 2612594"/>
              <a:gd name="connsiteX794" fmla="*/ 2199487 w 2647519"/>
              <a:gd name="connsiteY794" fmla="*/ 2273617 h 2612594"/>
              <a:gd name="connsiteX795" fmla="*/ 2197285 w 2647519"/>
              <a:gd name="connsiteY795" fmla="*/ 2275215 h 2612594"/>
              <a:gd name="connsiteX796" fmla="*/ 2181390 w 2647519"/>
              <a:gd name="connsiteY796" fmla="*/ 2295524 h 2612594"/>
              <a:gd name="connsiteX797" fmla="*/ 2143290 w 2647519"/>
              <a:gd name="connsiteY797" fmla="*/ 2324099 h 2612594"/>
              <a:gd name="connsiteX798" fmla="*/ 2107681 w 2647519"/>
              <a:gd name="connsiteY798" fmla="*/ 2350806 h 2612594"/>
              <a:gd name="connsiteX799" fmla="*/ 2107553 w 2647519"/>
              <a:gd name="connsiteY799" fmla="*/ 2350961 h 2612594"/>
              <a:gd name="connsiteX800" fmla="*/ 2143290 w 2647519"/>
              <a:gd name="connsiteY800" fmla="*/ 2325052 h 2612594"/>
              <a:gd name="connsiteX801" fmla="*/ 2181390 w 2647519"/>
              <a:gd name="connsiteY801" fmla="*/ 2296477 h 2612594"/>
              <a:gd name="connsiteX802" fmla="*/ 2149957 w 2647519"/>
              <a:gd name="connsiteY802" fmla="*/ 2327909 h 2612594"/>
              <a:gd name="connsiteX803" fmla="*/ 2124359 w 2647519"/>
              <a:gd name="connsiteY803" fmla="*/ 2344578 h 2612594"/>
              <a:gd name="connsiteX804" fmla="*/ 2106651 w 2647519"/>
              <a:gd name="connsiteY804" fmla="*/ 2352057 h 2612594"/>
              <a:gd name="connsiteX805" fmla="*/ 2106142 w 2647519"/>
              <a:gd name="connsiteY805" fmla="*/ 2352675 h 2612594"/>
              <a:gd name="connsiteX806" fmla="*/ 2087092 w 2647519"/>
              <a:gd name="connsiteY806" fmla="*/ 2365057 h 2612594"/>
              <a:gd name="connsiteX807" fmla="*/ 2079914 w 2647519"/>
              <a:gd name="connsiteY807" fmla="*/ 2368384 h 2612594"/>
              <a:gd name="connsiteX808" fmla="*/ 2061852 w 2647519"/>
              <a:gd name="connsiteY808" fmla="*/ 2383036 h 2612594"/>
              <a:gd name="connsiteX809" fmla="*/ 2044230 w 2647519"/>
              <a:gd name="connsiteY809" fmla="*/ 2395537 h 2612594"/>
              <a:gd name="connsiteX810" fmla="*/ 2017560 w 2647519"/>
              <a:gd name="connsiteY810" fmla="*/ 2412682 h 2612594"/>
              <a:gd name="connsiteX811" fmla="*/ 2008988 w 2647519"/>
              <a:gd name="connsiteY811" fmla="*/ 2413635 h 2612594"/>
              <a:gd name="connsiteX812" fmla="*/ 1999460 w 2647519"/>
              <a:gd name="connsiteY812" fmla="*/ 2417870 h 2612594"/>
              <a:gd name="connsiteX813" fmla="*/ 1997979 w 2647519"/>
              <a:gd name="connsiteY813" fmla="*/ 2418995 h 2612594"/>
              <a:gd name="connsiteX814" fmla="*/ 2009940 w 2647519"/>
              <a:gd name="connsiteY814" fmla="*/ 2414587 h 2612594"/>
              <a:gd name="connsiteX815" fmla="*/ 2018513 w 2647519"/>
              <a:gd name="connsiteY815" fmla="*/ 2413635 h 2612594"/>
              <a:gd name="connsiteX816" fmla="*/ 1984223 w 2647519"/>
              <a:gd name="connsiteY816" fmla="*/ 2439352 h 2612594"/>
              <a:gd name="connsiteX817" fmla="*/ 1962315 w 2647519"/>
              <a:gd name="connsiteY817" fmla="*/ 2450783 h 2612594"/>
              <a:gd name="connsiteX818" fmla="*/ 1940408 w 2647519"/>
              <a:gd name="connsiteY818" fmla="*/ 2461260 h 2612594"/>
              <a:gd name="connsiteX819" fmla="*/ 1924934 w 2647519"/>
              <a:gd name="connsiteY819" fmla="*/ 2463581 h 2612594"/>
              <a:gd name="connsiteX820" fmla="*/ 1922310 w 2647519"/>
              <a:gd name="connsiteY820" fmla="*/ 2465070 h 2612594"/>
              <a:gd name="connsiteX821" fmla="*/ 1849920 w 2647519"/>
              <a:gd name="connsiteY821" fmla="*/ 2496502 h 2612594"/>
              <a:gd name="connsiteX822" fmla="*/ 1846229 w 2647519"/>
              <a:gd name="connsiteY822" fmla="*/ 2497341 h 2612594"/>
              <a:gd name="connsiteX823" fmla="*/ 1824203 w 2647519"/>
              <a:gd name="connsiteY823" fmla="*/ 2511742 h 2612594"/>
              <a:gd name="connsiteX824" fmla="*/ 1836585 w 2647519"/>
              <a:gd name="connsiteY824" fmla="*/ 2515552 h 2612594"/>
              <a:gd name="connsiteX825" fmla="*/ 1790865 w 2647519"/>
              <a:gd name="connsiteY825" fmla="*/ 2535555 h 2612594"/>
              <a:gd name="connsiteX826" fmla="*/ 1794675 w 2647519"/>
              <a:gd name="connsiteY826" fmla="*/ 2522220 h 2612594"/>
              <a:gd name="connsiteX827" fmla="*/ 1779435 w 2647519"/>
              <a:gd name="connsiteY827" fmla="*/ 2527935 h 2612594"/>
              <a:gd name="connsiteX828" fmla="*/ 1765148 w 2647519"/>
              <a:gd name="connsiteY828" fmla="*/ 2532697 h 2612594"/>
              <a:gd name="connsiteX829" fmla="*/ 1735620 w 2647519"/>
              <a:gd name="connsiteY829" fmla="*/ 2542222 h 2612594"/>
              <a:gd name="connsiteX830" fmla="*/ 1731675 w 2647519"/>
              <a:gd name="connsiteY830" fmla="*/ 2537487 h 2612594"/>
              <a:gd name="connsiteX831" fmla="*/ 1717522 w 2647519"/>
              <a:gd name="connsiteY831" fmla="*/ 2540317 h 2612594"/>
              <a:gd name="connsiteX832" fmla="*/ 1700377 w 2647519"/>
              <a:gd name="connsiteY832" fmla="*/ 2544127 h 2612594"/>
              <a:gd name="connsiteX833" fmla="*/ 1665135 w 2647519"/>
              <a:gd name="connsiteY833" fmla="*/ 2552700 h 2612594"/>
              <a:gd name="connsiteX834" fmla="*/ 1663973 w 2647519"/>
              <a:gd name="connsiteY834" fmla="*/ 2553240 h 2612594"/>
              <a:gd name="connsiteX835" fmla="*/ 1697520 w 2647519"/>
              <a:gd name="connsiteY835" fmla="*/ 2545079 h 2612594"/>
              <a:gd name="connsiteX836" fmla="*/ 1714665 w 2647519"/>
              <a:gd name="connsiteY836" fmla="*/ 2541269 h 2612594"/>
              <a:gd name="connsiteX837" fmla="*/ 1728952 w 2647519"/>
              <a:gd name="connsiteY837" fmla="*/ 2538412 h 2612594"/>
              <a:gd name="connsiteX838" fmla="*/ 1734667 w 2647519"/>
              <a:gd name="connsiteY838" fmla="*/ 2543174 h 2612594"/>
              <a:gd name="connsiteX839" fmla="*/ 1764195 w 2647519"/>
              <a:gd name="connsiteY839" fmla="*/ 2533649 h 2612594"/>
              <a:gd name="connsiteX840" fmla="*/ 1778482 w 2647519"/>
              <a:gd name="connsiteY840" fmla="*/ 2528887 h 2612594"/>
              <a:gd name="connsiteX841" fmla="*/ 1793722 w 2647519"/>
              <a:gd name="connsiteY841" fmla="*/ 2523172 h 2612594"/>
              <a:gd name="connsiteX842" fmla="*/ 1789912 w 2647519"/>
              <a:gd name="connsiteY842" fmla="*/ 2536507 h 2612594"/>
              <a:gd name="connsiteX843" fmla="*/ 1749907 w 2647519"/>
              <a:gd name="connsiteY843" fmla="*/ 2555557 h 2612594"/>
              <a:gd name="connsiteX844" fmla="*/ 1747946 w 2647519"/>
              <a:gd name="connsiteY844" fmla="*/ 2555008 h 2612594"/>
              <a:gd name="connsiteX845" fmla="*/ 1720380 w 2647519"/>
              <a:gd name="connsiteY845" fmla="*/ 2566034 h 2612594"/>
              <a:gd name="connsiteX846" fmla="*/ 1697520 w 2647519"/>
              <a:gd name="connsiteY846" fmla="*/ 2572702 h 2612594"/>
              <a:gd name="connsiteX847" fmla="*/ 1663230 w 2647519"/>
              <a:gd name="connsiteY847" fmla="*/ 2581274 h 2612594"/>
              <a:gd name="connsiteX848" fmla="*/ 1649062 w 2647519"/>
              <a:gd name="connsiteY848" fmla="*/ 2580084 h 2612594"/>
              <a:gd name="connsiteX849" fmla="*/ 1619428 w 2647519"/>
              <a:gd name="connsiteY849" fmla="*/ 2585850 h 2612594"/>
              <a:gd name="connsiteX850" fmla="*/ 1618462 w 2647519"/>
              <a:gd name="connsiteY850" fmla="*/ 2587942 h 2612594"/>
              <a:gd name="connsiteX851" fmla="*/ 1539405 w 2647519"/>
              <a:gd name="connsiteY851" fmla="*/ 2603182 h 2612594"/>
              <a:gd name="connsiteX852" fmla="*/ 1521307 w 2647519"/>
              <a:gd name="connsiteY852" fmla="*/ 2598419 h 2612594"/>
              <a:gd name="connsiteX853" fmla="*/ 1506067 w 2647519"/>
              <a:gd name="connsiteY853" fmla="*/ 2598419 h 2612594"/>
              <a:gd name="connsiteX854" fmla="*/ 1479397 w 2647519"/>
              <a:gd name="connsiteY854" fmla="*/ 2606992 h 2612594"/>
              <a:gd name="connsiteX855" fmla="*/ 1455585 w 2647519"/>
              <a:gd name="connsiteY855" fmla="*/ 2608897 h 2612594"/>
              <a:gd name="connsiteX856" fmla="*/ 1431772 w 2647519"/>
              <a:gd name="connsiteY856" fmla="*/ 2609849 h 2612594"/>
              <a:gd name="connsiteX857" fmla="*/ 1429185 w 2647519"/>
              <a:gd name="connsiteY857" fmla="*/ 2608741 h 2612594"/>
              <a:gd name="connsiteX858" fmla="*/ 1407484 w 2647519"/>
              <a:gd name="connsiteY858" fmla="*/ 2612588 h 2612594"/>
              <a:gd name="connsiteX859" fmla="*/ 1381290 w 2647519"/>
              <a:gd name="connsiteY859" fmla="*/ 2607944 h 2612594"/>
              <a:gd name="connsiteX860" fmla="*/ 1382243 w 2647519"/>
              <a:gd name="connsiteY860" fmla="*/ 2606992 h 2612594"/>
              <a:gd name="connsiteX861" fmla="*/ 1387005 w 2647519"/>
              <a:gd name="connsiteY861" fmla="*/ 2600324 h 2612594"/>
              <a:gd name="connsiteX862" fmla="*/ 1365098 w 2647519"/>
              <a:gd name="connsiteY862" fmla="*/ 2597467 h 2612594"/>
              <a:gd name="connsiteX863" fmla="*/ 1375575 w 2647519"/>
              <a:gd name="connsiteY863" fmla="*/ 2591752 h 2612594"/>
              <a:gd name="connsiteX864" fmla="*/ 1407008 w 2647519"/>
              <a:gd name="connsiteY864" fmla="*/ 2590799 h 2612594"/>
              <a:gd name="connsiteX865" fmla="*/ 1437488 w 2647519"/>
              <a:gd name="connsiteY865" fmla="*/ 2589847 h 2612594"/>
              <a:gd name="connsiteX866" fmla="*/ 1481302 w 2647519"/>
              <a:gd name="connsiteY866" fmla="*/ 2590799 h 2612594"/>
              <a:gd name="connsiteX867" fmla="*/ 1511782 w 2647519"/>
              <a:gd name="connsiteY867" fmla="*/ 2587942 h 2612594"/>
              <a:gd name="connsiteX868" fmla="*/ 1568932 w 2647519"/>
              <a:gd name="connsiteY868" fmla="*/ 2575559 h 2612594"/>
              <a:gd name="connsiteX869" fmla="*/ 1607032 w 2647519"/>
              <a:gd name="connsiteY869" fmla="*/ 2566987 h 2612594"/>
              <a:gd name="connsiteX870" fmla="*/ 1635607 w 2647519"/>
              <a:gd name="connsiteY870" fmla="*/ 2566034 h 2612594"/>
              <a:gd name="connsiteX871" fmla="*/ 1637595 w 2647519"/>
              <a:gd name="connsiteY871" fmla="*/ 2565111 h 2612594"/>
              <a:gd name="connsiteX872" fmla="*/ 1609890 w 2647519"/>
              <a:gd name="connsiteY872" fmla="*/ 2566035 h 2612594"/>
              <a:gd name="connsiteX873" fmla="*/ 1571790 w 2647519"/>
              <a:gd name="connsiteY873" fmla="*/ 2574607 h 2612594"/>
              <a:gd name="connsiteX874" fmla="*/ 1514640 w 2647519"/>
              <a:gd name="connsiteY874" fmla="*/ 2586990 h 2612594"/>
              <a:gd name="connsiteX875" fmla="*/ 1484160 w 2647519"/>
              <a:gd name="connsiteY875" fmla="*/ 2589847 h 2612594"/>
              <a:gd name="connsiteX876" fmla="*/ 1440345 w 2647519"/>
              <a:gd name="connsiteY876" fmla="*/ 2588895 h 2612594"/>
              <a:gd name="connsiteX877" fmla="*/ 1409865 w 2647519"/>
              <a:gd name="connsiteY877" fmla="*/ 2589847 h 2612594"/>
              <a:gd name="connsiteX878" fmla="*/ 1378432 w 2647519"/>
              <a:gd name="connsiteY878" fmla="*/ 2590800 h 2612594"/>
              <a:gd name="connsiteX879" fmla="*/ 1379385 w 2647519"/>
              <a:gd name="connsiteY879" fmla="*/ 2586990 h 2612594"/>
              <a:gd name="connsiteX880" fmla="*/ 1386052 w 2647519"/>
              <a:gd name="connsiteY880" fmla="*/ 2577465 h 2612594"/>
              <a:gd name="connsiteX881" fmla="*/ 1679422 w 2647519"/>
              <a:gd name="connsiteY881" fmla="*/ 2528887 h 2612594"/>
              <a:gd name="connsiteX882" fmla="*/ 1878495 w 2647519"/>
              <a:gd name="connsiteY882" fmla="*/ 2453640 h 2612594"/>
              <a:gd name="connsiteX883" fmla="*/ 1930882 w 2647519"/>
              <a:gd name="connsiteY883" fmla="*/ 2426017 h 2612594"/>
              <a:gd name="connsiteX884" fmla="*/ 1960410 w 2647519"/>
              <a:gd name="connsiteY884" fmla="*/ 2410777 h 2612594"/>
              <a:gd name="connsiteX885" fmla="*/ 1990890 w 2647519"/>
              <a:gd name="connsiteY885" fmla="*/ 2394585 h 2612594"/>
              <a:gd name="connsiteX886" fmla="*/ 2048040 w 2647519"/>
              <a:gd name="connsiteY886" fmla="*/ 2360295 h 2612594"/>
              <a:gd name="connsiteX887" fmla="*/ 2093760 w 2647519"/>
              <a:gd name="connsiteY887" fmla="*/ 2325052 h 2612594"/>
              <a:gd name="connsiteX888" fmla="*/ 2179485 w 2647519"/>
              <a:gd name="connsiteY888" fmla="*/ 2258377 h 2612594"/>
              <a:gd name="connsiteX889" fmla="*/ 2203297 w 2647519"/>
              <a:gd name="connsiteY889" fmla="*/ 2239327 h 2612594"/>
              <a:gd name="connsiteX890" fmla="*/ 2226157 w 2647519"/>
              <a:gd name="connsiteY890" fmla="*/ 2219325 h 2612594"/>
              <a:gd name="connsiteX891" fmla="*/ 2260447 w 2647519"/>
              <a:gd name="connsiteY891" fmla="*/ 2187892 h 2612594"/>
              <a:gd name="connsiteX892" fmla="*/ 2274735 w 2647519"/>
              <a:gd name="connsiteY892" fmla="*/ 2164080 h 2612594"/>
              <a:gd name="connsiteX893" fmla="*/ 2295258 w 2647519"/>
              <a:gd name="connsiteY893" fmla="*/ 2145267 h 2612594"/>
              <a:gd name="connsiteX894" fmla="*/ 2295423 w 2647519"/>
              <a:gd name="connsiteY894" fmla="*/ 2144085 h 2612594"/>
              <a:gd name="connsiteX895" fmla="*/ 2275688 w 2647519"/>
              <a:gd name="connsiteY895" fmla="*/ 2162175 h 2612594"/>
              <a:gd name="connsiteX896" fmla="*/ 2261400 w 2647519"/>
              <a:gd name="connsiteY896" fmla="*/ 2185987 h 2612594"/>
              <a:gd name="connsiteX897" fmla="*/ 2227110 w 2647519"/>
              <a:gd name="connsiteY897" fmla="*/ 2217420 h 2612594"/>
              <a:gd name="connsiteX898" fmla="*/ 2204250 w 2647519"/>
              <a:gd name="connsiteY898" fmla="*/ 2237422 h 2612594"/>
              <a:gd name="connsiteX899" fmla="*/ 2180438 w 2647519"/>
              <a:gd name="connsiteY899" fmla="*/ 2256472 h 2612594"/>
              <a:gd name="connsiteX900" fmla="*/ 2094713 w 2647519"/>
              <a:gd name="connsiteY900" fmla="*/ 2323147 h 2612594"/>
              <a:gd name="connsiteX901" fmla="*/ 2048993 w 2647519"/>
              <a:gd name="connsiteY901" fmla="*/ 2358390 h 2612594"/>
              <a:gd name="connsiteX902" fmla="*/ 1991843 w 2647519"/>
              <a:gd name="connsiteY902" fmla="*/ 2392680 h 2612594"/>
              <a:gd name="connsiteX903" fmla="*/ 1961363 w 2647519"/>
              <a:gd name="connsiteY903" fmla="*/ 2408872 h 2612594"/>
              <a:gd name="connsiteX904" fmla="*/ 1931835 w 2647519"/>
              <a:gd name="connsiteY904" fmla="*/ 2424112 h 2612594"/>
              <a:gd name="connsiteX905" fmla="*/ 1879448 w 2647519"/>
              <a:gd name="connsiteY905" fmla="*/ 2451735 h 2612594"/>
              <a:gd name="connsiteX906" fmla="*/ 1680375 w 2647519"/>
              <a:gd name="connsiteY906" fmla="*/ 2526982 h 2612594"/>
              <a:gd name="connsiteX907" fmla="*/ 1387005 w 2647519"/>
              <a:gd name="connsiteY907" fmla="*/ 2575560 h 2612594"/>
              <a:gd name="connsiteX908" fmla="*/ 1365098 w 2647519"/>
              <a:gd name="connsiteY908" fmla="*/ 2575560 h 2612594"/>
              <a:gd name="connsiteX909" fmla="*/ 1362240 w 2647519"/>
              <a:gd name="connsiteY909" fmla="*/ 2567940 h 2612594"/>
              <a:gd name="connsiteX910" fmla="*/ 1339380 w 2647519"/>
              <a:gd name="connsiteY910" fmla="*/ 2566987 h 2612594"/>
              <a:gd name="connsiteX911" fmla="*/ 1318425 w 2647519"/>
              <a:gd name="connsiteY911" fmla="*/ 2575560 h 2612594"/>
              <a:gd name="connsiteX912" fmla="*/ 1257465 w 2647519"/>
              <a:gd name="connsiteY912" fmla="*/ 2576512 h 2612594"/>
              <a:gd name="connsiteX913" fmla="*/ 1212698 w 2647519"/>
              <a:gd name="connsiteY913" fmla="*/ 2574607 h 2612594"/>
              <a:gd name="connsiteX914" fmla="*/ 1190790 w 2647519"/>
              <a:gd name="connsiteY914" fmla="*/ 2572702 h 2612594"/>
              <a:gd name="connsiteX915" fmla="*/ 1168883 w 2647519"/>
              <a:gd name="connsiteY915" fmla="*/ 2568892 h 2612594"/>
              <a:gd name="connsiteX916" fmla="*/ 1182080 w 2647519"/>
              <a:gd name="connsiteY916" fmla="*/ 2554816 h 2612594"/>
              <a:gd name="connsiteX917" fmla="*/ 1179360 w 2647519"/>
              <a:gd name="connsiteY917" fmla="*/ 2555557 h 2612594"/>
              <a:gd name="connsiteX918" fmla="*/ 1130192 w 2647519"/>
              <a:gd name="connsiteY918" fmla="*/ 2546452 h 2612594"/>
              <a:gd name="connsiteX919" fmla="*/ 1127925 w 2647519"/>
              <a:gd name="connsiteY919" fmla="*/ 2546985 h 2612594"/>
              <a:gd name="connsiteX920" fmla="*/ 1033628 w 2647519"/>
              <a:gd name="connsiteY920" fmla="*/ 2529840 h 2612594"/>
              <a:gd name="connsiteX921" fmla="*/ 996480 w 2647519"/>
              <a:gd name="connsiteY921" fmla="*/ 2522220 h 2612594"/>
              <a:gd name="connsiteX922" fmla="*/ 964095 w 2647519"/>
              <a:gd name="connsiteY922" fmla="*/ 2516505 h 2612594"/>
              <a:gd name="connsiteX923" fmla="*/ 925043 w 2647519"/>
              <a:gd name="connsiteY923" fmla="*/ 2498407 h 2612594"/>
              <a:gd name="connsiteX924" fmla="*/ 876465 w 2647519"/>
              <a:gd name="connsiteY924" fmla="*/ 2480310 h 2612594"/>
              <a:gd name="connsiteX925" fmla="*/ 825983 w 2647519"/>
              <a:gd name="connsiteY925" fmla="*/ 2460307 h 2612594"/>
              <a:gd name="connsiteX926" fmla="*/ 834555 w 2647519"/>
              <a:gd name="connsiteY926" fmla="*/ 2453640 h 2612594"/>
              <a:gd name="connsiteX927" fmla="*/ 869798 w 2647519"/>
              <a:gd name="connsiteY927" fmla="*/ 2460307 h 2612594"/>
              <a:gd name="connsiteX928" fmla="*/ 885038 w 2647519"/>
              <a:gd name="connsiteY928" fmla="*/ 2473642 h 2612594"/>
              <a:gd name="connsiteX929" fmla="*/ 937425 w 2647519"/>
              <a:gd name="connsiteY929" fmla="*/ 2488882 h 2612594"/>
              <a:gd name="connsiteX930" fmla="*/ 1041248 w 2647519"/>
              <a:gd name="connsiteY930" fmla="*/ 2515552 h 2612594"/>
              <a:gd name="connsiteX931" fmla="*/ 1066965 w 2647519"/>
              <a:gd name="connsiteY931" fmla="*/ 2520315 h 2612594"/>
              <a:gd name="connsiteX932" fmla="*/ 1094588 w 2647519"/>
              <a:gd name="connsiteY932" fmla="*/ 2525077 h 2612594"/>
              <a:gd name="connsiteX933" fmla="*/ 1125068 w 2647519"/>
              <a:gd name="connsiteY933" fmla="*/ 2531745 h 2612594"/>
              <a:gd name="connsiteX934" fmla="*/ 1158657 w 2647519"/>
              <a:gd name="connsiteY934" fmla="*/ 2539008 h 2612594"/>
              <a:gd name="connsiteX935" fmla="*/ 1161262 w 2647519"/>
              <a:gd name="connsiteY935" fmla="*/ 2538412 h 2612594"/>
              <a:gd name="connsiteX936" fmla="*/ 1192695 w 2647519"/>
              <a:gd name="connsiteY936" fmla="*/ 2543175 h 2612594"/>
              <a:gd name="connsiteX937" fmla="*/ 1193647 w 2647519"/>
              <a:gd name="connsiteY937" fmla="*/ 2541270 h 2612594"/>
              <a:gd name="connsiteX938" fmla="*/ 1239367 w 2647519"/>
              <a:gd name="connsiteY938" fmla="*/ 2543175 h 2612594"/>
              <a:gd name="connsiteX939" fmla="*/ 1246987 w 2647519"/>
              <a:gd name="connsiteY939" fmla="*/ 2544127 h 2612594"/>
              <a:gd name="connsiteX940" fmla="*/ 1317472 w 2647519"/>
              <a:gd name="connsiteY940" fmla="*/ 2544127 h 2612594"/>
              <a:gd name="connsiteX941" fmla="*/ 1368907 w 2647519"/>
              <a:gd name="connsiteY941" fmla="*/ 2546032 h 2612594"/>
              <a:gd name="connsiteX942" fmla="*/ 1429867 w 2647519"/>
              <a:gd name="connsiteY942" fmla="*/ 2541270 h 2612594"/>
              <a:gd name="connsiteX943" fmla="*/ 1437487 w 2647519"/>
              <a:gd name="connsiteY943" fmla="*/ 2541270 h 2612594"/>
              <a:gd name="connsiteX944" fmla="*/ 1440345 w 2647519"/>
              <a:gd name="connsiteY944" fmla="*/ 2548890 h 2612594"/>
              <a:gd name="connsiteX945" fmla="*/ 1500352 w 2647519"/>
              <a:gd name="connsiteY945" fmla="*/ 2541270 h 2612594"/>
              <a:gd name="connsiteX946" fmla="*/ 1540357 w 2647519"/>
              <a:gd name="connsiteY946" fmla="*/ 2531745 h 2612594"/>
              <a:gd name="connsiteX947" fmla="*/ 1563217 w 2647519"/>
              <a:gd name="connsiteY947" fmla="*/ 2527935 h 2612594"/>
              <a:gd name="connsiteX948" fmla="*/ 1577505 w 2647519"/>
              <a:gd name="connsiteY948" fmla="*/ 2526030 h 2612594"/>
              <a:gd name="connsiteX949" fmla="*/ 1608937 w 2647519"/>
              <a:gd name="connsiteY949" fmla="*/ 2518410 h 2612594"/>
              <a:gd name="connsiteX950" fmla="*/ 1634655 w 2647519"/>
              <a:gd name="connsiteY950" fmla="*/ 2512695 h 2612594"/>
              <a:gd name="connsiteX951" fmla="*/ 1660372 w 2647519"/>
              <a:gd name="connsiteY951" fmla="*/ 2506027 h 2612594"/>
              <a:gd name="connsiteX952" fmla="*/ 1707545 w 2647519"/>
              <a:gd name="connsiteY952" fmla="*/ 2497863 h 2612594"/>
              <a:gd name="connsiteX953" fmla="*/ 1713713 w 2647519"/>
              <a:gd name="connsiteY953" fmla="*/ 2495550 h 2612594"/>
              <a:gd name="connsiteX954" fmla="*/ 1664183 w 2647519"/>
              <a:gd name="connsiteY954" fmla="*/ 2504122 h 2612594"/>
              <a:gd name="connsiteX955" fmla="*/ 1638465 w 2647519"/>
              <a:gd name="connsiteY955" fmla="*/ 2510790 h 2612594"/>
              <a:gd name="connsiteX956" fmla="*/ 1612748 w 2647519"/>
              <a:gd name="connsiteY956" fmla="*/ 2516505 h 2612594"/>
              <a:gd name="connsiteX957" fmla="*/ 1581315 w 2647519"/>
              <a:gd name="connsiteY957" fmla="*/ 2524125 h 2612594"/>
              <a:gd name="connsiteX958" fmla="*/ 1567028 w 2647519"/>
              <a:gd name="connsiteY958" fmla="*/ 2526030 h 2612594"/>
              <a:gd name="connsiteX959" fmla="*/ 1544168 w 2647519"/>
              <a:gd name="connsiteY959" fmla="*/ 2529840 h 2612594"/>
              <a:gd name="connsiteX960" fmla="*/ 1482255 w 2647519"/>
              <a:gd name="connsiteY960" fmla="*/ 2535555 h 2612594"/>
              <a:gd name="connsiteX961" fmla="*/ 1440345 w 2647519"/>
              <a:gd name="connsiteY961" fmla="*/ 2539365 h 2612594"/>
              <a:gd name="connsiteX962" fmla="*/ 1432725 w 2647519"/>
              <a:gd name="connsiteY962" fmla="*/ 2539365 h 2612594"/>
              <a:gd name="connsiteX963" fmla="*/ 1371765 w 2647519"/>
              <a:gd name="connsiteY963" fmla="*/ 2544127 h 2612594"/>
              <a:gd name="connsiteX964" fmla="*/ 1320330 w 2647519"/>
              <a:gd name="connsiteY964" fmla="*/ 2542222 h 2612594"/>
              <a:gd name="connsiteX965" fmla="*/ 1249845 w 2647519"/>
              <a:gd name="connsiteY965" fmla="*/ 2542222 h 2612594"/>
              <a:gd name="connsiteX966" fmla="*/ 1242225 w 2647519"/>
              <a:gd name="connsiteY966" fmla="*/ 2541270 h 2612594"/>
              <a:gd name="connsiteX967" fmla="*/ 1212698 w 2647519"/>
              <a:gd name="connsiteY967" fmla="*/ 2528887 h 2612594"/>
              <a:gd name="connsiteX968" fmla="*/ 1196505 w 2647519"/>
              <a:gd name="connsiteY968" fmla="*/ 2539365 h 2612594"/>
              <a:gd name="connsiteX969" fmla="*/ 1196464 w 2647519"/>
              <a:gd name="connsiteY969" fmla="*/ 2539447 h 2612594"/>
              <a:gd name="connsiteX970" fmla="*/ 1209840 w 2647519"/>
              <a:gd name="connsiteY970" fmla="*/ 2530792 h 2612594"/>
              <a:gd name="connsiteX971" fmla="*/ 1239368 w 2647519"/>
              <a:gd name="connsiteY971" fmla="*/ 2543174 h 2612594"/>
              <a:gd name="connsiteX972" fmla="*/ 1193648 w 2647519"/>
              <a:gd name="connsiteY972" fmla="*/ 2541269 h 2612594"/>
              <a:gd name="connsiteX973" fmla="*/ 1194008 w 2647519"/>
              <a:gd name="connsiteY973" fmla="*/ 2541036 h 2612594"/>
              <a:gd name="connsiteX974" fmla="*/ 1164120 w 2647519"/>
              <a:gd name="connsiteY974" fmla="*/ 2536507 h 2612594"/>
              <a:gd name="connsiteX975" fmla="*/ 1128878 w 2647519"/>
              <a:gd name="connsiteY975" fmla="*/ 2528887 h 2612594"/>
              <a:gd name="connsiteX976" fmla="*/ 1098398 w 2647519"/>
              <a:gd name="connsiteY976" fmla="*/ 2522220 h 2612594"/>
              <a:gd name="connsiteX977" fmla="*/ 1070775 w 2647519"/>
              <a:gd name="connsiteY977" fmla="*/ 2517457 h 2612594"/>
              <a:gd name="connsiteX978" fmla="*/ 1045058 w 2647519"/>
              <a:gd name="connsiteY978" fmla="*/ 2512695 h 2612594"/>
              <a:gd name="connsiteX979" fmla="*/ 941235 w 2647519"/>
              <a:gd name="connsiteY979" fmla="*/ 2486025 h 2612594"/>
              <a:gd name="connsiteX980" fmla="*/ 888848 w 2647519"/>
              <a:gd name="connsiteY980" fmla="*/ 2470785 h 2612594"/>
              <a:gd name="connsiteX981" fmla="*/ 873608 w 2647519"/>
              <a:gd name="connsiteY981" fmla="*/ 2457450 h 2612594"/>
              <a:gd name="connsiteX982" fmla="*/ 838365 w 2647519"/>
              <a:gd name="connsiteY982" fmla="*/ 2450782 h 2612594"/>
              <a:gd name="connsiteX983" fmla="*/ 785978 w 2647519"/>
              <a:gd name="connsiteY983" fmla="*/ 2424112 h 2612594"/>
              <a:gd name="connsiteX984" fmla="*/ 770738 w 2647519"/>
              <a:gd name="connsiteY984" fmla="*/ 2425065 h 2612594"/>
              <a:gd name="connsiteX985" fmla="*/ 716445 w 2647519"/>
              <a:gd name="connsiteY985" fmla="*/ 2397442 h 2612594"/>
              <a:gd name="connsiteX986" fmla="*/ 706920 w 2647519"/>
              <a:gd name="connsiteY986" fmla="*/ 2380297 h 2612594"/>
              <a:gd name="connsiteX987" fmla="*/ 708825 w 2647519"/>
              <a:gd name="connsiteY987" fmla="*/ 2379345 h 2612594"/>
              <a:gd name="connsiteX988" fmla="*/ 742163 w 2647519"/>
              <a:gd name="connsiteY988" fmla="*/ 2397442 h 2612594"/>
              <a:gd name="connsiteX989" fmla="*/ 775500 w 2647519"/>
              <a:gd name="connsiteY989" fmla="*/ 2415540 h 2612594"/>
              <a:gd name="connsiteX990" fmla="*/ 785025 w 2647519"/>
              <a:gd name="connsiteY990" fmla="*/ 2409825 h 2612594"/>
              <a:gd name="connsiteX991" fmla="*/ 745973 w 2647519"/>
              <a:gd name="connsiteY991" fmla="*/ 2384107 h 2612594"/>
              <a:gd name="connsiteX992" fmla="*/ 713588 w 2647519"/>
              <a:gd name="connsiteY992" fmla="*/ 2369820 h 2612594"/>
              <a:gd name="connsiteX993" fmla="*/ 668820 w 2647519"/>
              <a:gd name="connsiteY993" fmla="*/ 2344102 h 2612594"/>
              <a:gd name="connsiteX994" fmla="*/ 630720 w 2647519"/>
              <a:gd name="connsiteY994" fmla="*/ 2319337 h 2612594"/>
              <a:gd name="connsiteX995" fmla="*/ 570713 w 2647519"/>
              <a:gd name="connsiteY995" fmla="*/ 2293620 h 2612594"/>
              <a:gd name="connsiteX996" fmla="*/ 547853 w 2647519"/>
              <a:gd name="connsiteY996" fmla="*/ 2274570 h 2612594"/>
              <a:gd name="connsiteX997" fmla="*/ 552615 w 2647519"/>
              <a:gd name="connsiteY997" fmla="*/ 2272665 h 2612594"/>
              <a:gd name="connsiteX998" fmla="*/ 575475 w 2647519"/>
              <a:gd name="connsiteY998" fmla="*/ 2279332 h 2612594"/>
              <a:gd name="connsiteX999" fmla="*/ 527850 w 2647519"/>
              <a:gd name="connsiteY999" fmla="*/ 2229802 h 2612594"/>
              <a:gd name="connsiteX1000" fmla="*/ 501180 w 2647519"/>
              <a:gd name="connsiteY1000" fmla="*/ 2207895 h 2612594"/>
              <a:gd name="connsiteX1001" fmla="*/ 476415 w 2647519"/>
              <a:gd name="connsiteY1001" fmla="*/ 2185987 h 2612594"/>
              <a:gd name="connsiteX1002" fmla="*/ 444983 w 2647519"/>
              <a:gd name="connsiteY1002" fmla="*/ 2160270 h 2612594"/>
              <a:gd name="connsiteX1003" fmla="*/ 399263 w 2647519"/>
              <a:gd name="connsiteY1003" fmla="*/ 2109787 h 2612594"/>
              <a:gd name="connsiteX1004" fmla="*/ 396126 w 2647519"/>
              <a:gd name="connsiteY1004" fmla="*/ 2099983 h 2612594"/>
              <a:gd name="connsiteX1005" fmla="*/ 386880 w 2647519"/>
              <a:gd name="connsiteY1005" fmla="*/ 2090737 h 2612594"/>
              <a:gd name="connsiteX1006" fmla="*/ 355448 w 2647519"/>
              <a:gd name="connsiteY1006" fmla="*/ 2056447 h 2612594"/>
              <a:gd name="connsiteX1007" fmla="*/ 351638 w 2647519"/>
              <a:gd name="connsiteY1007" fmla="*/ 2039302 h 2612594"/>
              <a:gd name="connsiteX1008" fmla="*/ 339255 w 2647519"/>
              <a:gd name="connsiteY1008" fmla="*/ 2022157 h 2612594"/>
              <a:gd name="connsiteX1009" fmla="*/ 337780 w 2647519"/>
              <a:gd name="connsiteY1009" fmla="*/ 2019844 h 2612594"/>
              <a:gd name="connsiteX1010" fmla="*/ 323062 w 2647519"/>
              <a:gd name="connsiteY1010" fmla="*/ 2009774 h 2612594"/>
              <a:gd name="connsiteX1011" fmla="*/ 294487 w 2647519"/>
              <a:gd name="connsiteY1011" fmla="*/ 1968817 h 2612594"/>
              <a:gd name="connsiteX1012" fmla="*/ 278295 w 2647519"/>
              <a:gd name="connsiteY1012" fmla="*/ 1930717 h 2612594"/>
              <a:gd name="connsiteX1013" fmla="*/ 276390 w 2647519"/>
              <a:gd name="connsiteY1013" fmla="*/ 1930717 h 2612594"/>
              <a:gd name="connsiteX1014" fmla="*/ 254483 w 2647519"/>
              <a:gd name="connsiteY1014" fmla="*/ 1888807 h 2612594"/>
              <a:gd name="connsiteX1015" fmla="*/ 233528 w 2647519"/>
              <a:gd name="connsiteY1015" fmla="*/ 1846897 h 2612594"/>
              <a:gd name="connsiteX1016" fmla="*/ 211620 w 2647519"/>
              <a:gd name="connsiteY1016" fmla="*/ 1798320 h 2612594"/>
              <a:gd name="connsiteX1017" fmla="*/ 191618 w 2647519"/>
              <a:gd name="connsiteY1017" fmla="*/ 1748790 h 2612594"/>
              <a:gd name="connsiteX1018" fmla="*/ 211620 w 2647519"/>
              <a:gd name="connsiteY1018" fmla="*/ 1782127 h 2612594"/>
              <a:gd name="connsiteX1019" fmla="*/ 231623 w 2647519"/>
              <a:gd name="connsiteY1019" fmla="*/ 1824037 h 2612594"/>
              <a:gd name="connsiteX1020" fmla="*/ 238290 w 2647519"/>
              <a:gd name="connsiteY1020" fmla="*/ 1846897 h 2612594"/>
              <a:gd name="connsiteX1021" fmla="*/ 241046 w 2647519"/>
              <a:gd name="connsiteY1021" fmla="*/ 1850938 h 2612594"/>
              <a:gd name="connsiteX1022" fmla="*/ 237654 w 2647519"/>
              <a:gd name="connsiteY1022" fmla="*/ 1833303 h 2612594"/>
              <a:gd name="connsiteX1023" fmla="*/ 228809 w 2647519"/>
              <a:gd name="connsiteY1023" fmla="*/ 1817250 h 2612594"/>
              <a:gd name="connsiteX1024" fmla="*/ 214411 w 2647519"/>
              <a:gd name="connsiteY1024" fmla="*/ 1784874 h 2612594"/>
              <a:gd name="connsiteX1025" fmla="*/ 197332 w 2647519"/>
              <a:gd name="connsiteY1025" fmla="*/ 1756409 h 2612594"/>
              <a:gd name="connsiteX1026" fmla="*/ 176377 w 2647519"/>
              <a:gd name="connsiteY1026" fmla="*/ 1699259 h 2612594"/>
              <a:gd name="connsiteX1027" fmla="*/ 158424 w 2647519"/>
              <a:gd name="connsiteY1027" fmla="*/ 1640674 h 2612594"/>
              <a:gd name="connsiteX1028" fmla="*/ 152529 w 2647519"/>
              <a:gd name="connsiteY1028" fmla="*/ 1623596 h 2612594"/>
              <a:gd name="connsiteX1029" fmla="*/ 126853 w 2647519"/>
              <a:gd name="connsiteY1029" fmla="*/ 1521108 h 2612594"/>
              <a:gd name="connsiteX1030" fmla="*/ 115498 w 2647519"/>
              <a:gd name="connsiteY1030" fmla="*/ 1446707 h 2612594"/>
              <a:gd name="connsiteX1031" fmla="*/ 115417 w 2647519"/>
              <a:gd name="connsiteY1031" fmla="*/ 1448752 h 2612594"/>
              <a:gd name="connsiteX1032" fmla="*/ 116370 w 2647519"/>
              <a:gd name="connsiteY1032" fmla="*/ 1463992 h 2612594"/>
              <a:gd name="connsiteX1033" fmla="*/ 121132 w 2647519"/>
              <a:gd name="connsiteY1033" fmla="*/ 1499235 h 2612594"/>
              <a:gd name="connsiteX1034" fmla="*/ 126847 w 2647519"/>
              <a:gd name="connsiteY1034" fmla="*/ 1535430 h 2612594"/>
              <a:gd name="connsiteX1035" fmla="*/ 117322 w 2647519"/>
              <a:gd name="connsiteY1035" fmla="*/ 1503997 h 2612594"/>
              <a:gd name="connsiteX1036" fmla="*/ 110655 w 2647519"/>
              <a:gd name="connsiteY1036" fmla="*/ 1463992 h 2612594"/>
              <a:gd name="connsiteX1037" fmla="*/ 103035 w 2647519"/>
              <a:gd name="connsiteY1037" fmla="*/ 1463992 h 2612594"/>
              <a:gd name="connsiteX1038" fmla="*/ 98272 w 2647519"/>
              <a:gd name="connsiteY1038" fmla="*/ 1427797 h 2612594"/>
              <a:gd name="connsiteX1039" fmla="*/ 91605 w 2647519"/>
              <a:gd name="connsiteY1039" fmla="*/ 1404937 h 2612594"/>
              <a:gd name="connsiteX1040" fmla="*/ 85890 w 2647519"/>
              <a:gd name="connsiteY1040" fmla="*/ 1383030 h 2612594"/>
              <a:gd name="connsiteX1041" fmla="*/ 69697 w 2647519"/>
              <a:gd name="connsiteY1041" fmla="*/ 1365885 h 2612594"/>
              <a:gd name="connsiteX1042" fmla="*/ 64935 w 2647519"/>
              <a:gd name="connsiteY1042" fmla="*/ 1365885 h 2612594"/>
              <a:gd name="connsiteX1043" fmla="*/ 60172 w 2647519"/>
              <a:gd name="connsiteY1043" fmla="*/ 1342072 h 2612594"/>
              <a:gd name="connsiteX1044" fmla="*/ 58267 w 2647519"/>
              <a:gd name="connsiteY1044" fmla="*/ 1311592 h 2612594"/>
              <a:gd name="connsiteX1045" fmla="*/ 62077 w 2647519"/>
              <a:gd name="connsiteY1045" fmla="*/ 1268730 h 2612594"/>
              <a:gd name="connsiteX1046" fmla="*/ 63982 w 2647519"/>
              <a:gd name="connsiteY1046" fmla="*/ 1253490 h 2612594"/>
              <a:gd name="connsiteX1047" fmla="*/ 67226 w 2647519"/>
              <a:gd name="connsiteY1047" fmla="*/ 1243037 h 2612594"/>
              <a:gd name="connsiteX1048" fmla="*/ 65649 w 2647519"/>
              <a:gd name="connsiteY1048" fmla="*/ 1219200 h 2612594"/>
              <a:gd name="connsiteX1049" fmla="*/ 67792 w 2647519"/>
              <a:gd name="connsiteY1049" fmla="*/ 1183957 h 2612594"/>
              <a:gd name="connsiteX1050" fmla="*/ 71602 w 2647519"/>
              <a:gd name="connsiteY1050" fmla="*/ 1176814 h 2612594"/>
              <a:gd name="connsiteX1051" fmla="*/ 71602 w 2647519"/>
              <a:gd name="connsiteY1051" fmla="*/ 1172527 h 2612594"/>
              <a:gd name="connsiteX1052" fmla="*/ 63982 w 2647519"/>
              <a:gd name="connsiteY1052" fmla="*/ 1186815 h 2612594"/>
              <a:gd name="connsiteX1053" fmla="*/ 57315 w 2647519"/>
              <a:gd name="connsiteY1053" fmla="*/ 1177290 h 2612594"/>
              <a:gd name="connsiteX1054" fmla="*/ 44932 w 2647519"/>
              <a:gd name="connsiteY1054" fmla="*/ 1160145 h 2612594"/>
              <a:gd name="connsiteX1055" fmla="*/ 42670 w 2647519"/>
              <a:gd name="connsiteY1055" fmla="*/ 1146572 h 2612594"/>
              <a:gd name="connsiteX1056" fmla="*/ 42075 w 2647519"/>
              <a:gd name="connsiteY1056" fmla="*/ 1147762 h 2612594"/>
              <a:gd name="connsiteX1057" fmla="*/ 38265 w 2647519"/>
              <a:gd name="connsiteY1057" fmla="*/ 1185862 h 2612594"/>
              <a:gd name="connsiteX1058" fmla="*/ 35407 w 2647519"/>
              <a:gd name="connsiteY1058" fmla="*/ 1223962 h 2612594"/>
              <a:gd name="connsiteX1059" fmla="*/ 32550 w 2647519"/>
              <a:gd name="connsiteY1059" fmla="*/ 1253490 h 2612594"/>
              <a:gd name="connsiteX1060" fmla="*/ 32550 w 2647519"/>
              <a:gd name="connsiteY1060" fmla="*/ 1314449 h 2612594"/>
              <a:gd name="connsiteX1061" fmla="*/ 33502 w 2647519"/>
              <a:gd name="connsiteY1061" fmla="*/ 1345882 h 2612594"/>
              <a:gd name="connsiteX1062" fmla="*/ 35407 w 2647519"/>
              <a:gd name="connsiteY1062" fmla="*/ 1377314 h 2612594"/>
              <a:gd name="connsiteX1063" fmla="*/ 26835 w 2647519"/>
              <a:gd name="connsiteY1063" fmla="*/ 1406842 h 2612594"/>
              <a:gd name="connsiteX1064" fmla="*/ 24930 w 2647519"/>
              <a:gd name="connsiteY1064" fmla="*/ 1406842 h 2612594"/>
              <a:gd name="connsiteX1065" fmla="*/ 19215 w 2647519"/>
              <a:gd name="connsiteY1065" fmla="*/ 1349692 h 2612594"/>
              <a:gd name="connsiteX1066" fmla="*/ 19215 w 2647519"/>
              <a:gd name="connsiteY1066" fmla="*/ 1290637 h 2612594"/>
              <a:gd name="connsiteX1067" fmla="*/ 23977 w 2647519"/>
              <a:gd name="connsiteY1067" fmla="*/ 1244917 h 2612594"/>
              <a:gd name="connsiteX1068" fmla="*/ 32546 w 2647519"/>
              <a:gd name="connsiteY1068" fmla="*/ 1253485 h 2612594"/>
              <a:gd name="connsiteX1069" fmla="*/ 24930 w 2647519"/>
              <a:gd name="connsiteY1069" fmla="*/ 1243965 h 2612594"/>
              <a:gd name="connsiteX1070" fmla="*/ 23025 w 2647519"/>
              <a:gd name="connsiteY1070" fmla="*/ 1209675 h 2612594"/>
              <a:gd name="connsiteX1071" fmla="*/ 24930 w 2647519"/>
              <a:gd name="connsiteY1071" fmla="*/ 1157287 h 2612594"/>
              <a:gd name="connsiteX1072" fmla="*/ 25882 w 2647519"/>
              <a:gd name="connsiteY1072" fmla="*/ 1143000 h 2612594"/>
              <a:gd name="connsiteX1073" fmla="*/ 28740 w 2647519"/>
              <a:gd name="connsiteY1073" fmla="*/ 1119187 h 2612594"/>
              <a:gd name="connsiteX1074" fmla="*/ 40170 w 2647519"/>
              <a:gd name="connsiteY1074" fmla="*/ 1076325 h 2612594"/>
              <a:gd name="connsiteX1075" fmla="*/ 45865 w 2647519"/>
              <a:gd name="connsiteY1075" fmla="*/ 1047851 h 2612594"/>
              <a:gd name="connsiteX1076" fmla="*/ 43980 w 2647519"/>
              <a:gd name="connsiteY1076" fmla="*/ 1041082 h 2612594"/>
              <a:gd name="connsiteX1077" fmla="*/ 37312 w 2647519"/>
              <a:gd name="connsiteY1077" fmla="*/ 1079182 h 2612594"/>
              <a:gd name="connsiteX1078" fmla="*/ 25882 w 2647519"/>
              <a:gd name="connsiteY1078" fmla="*/ 1122045 h 2612594"/>
              <a:gd name="connsiteX1079" fmla="*/ 23025 w 2647519"/>
              <a:gd name="connsiteY1079" fmla="*/ 1145857 h 2612594"/>
              <a:gd name="connsiteX1080" fmla="*/ 22072 w 2647519"/>
              <a:gd name="connsiteY1080" fmla="*/ 1160145 h 2612594"/>
              <a:gd name="connsiteX1081" fmla="*/ 20167 w 2647519"/>
              <a:gd name="connsiteY1081" fmla="*/ 1212532 h 2612594"/>
              <a:gd name="connsiteX1082" fmla="*/ 22072 w 2647519"/>
              <a:gd name="connsiteY1082" fmla="*/ 1246822 h 2612594"/>
              <a:gd name="connsiteX1083" fmla="*/ 17310 w 2647519"/>
              <a:gd name="connsiteY1083" fmla="*/ 1292542 h 2612594"/>
              <a:gd name="connsiteX1084" fmla="*/ 17310 w 2647519"/>
              <a:gd name="connsiteY1084" fmla="*/ 1351597 h 2612594"/>
              <a:gd name="connsiteX1085" fmla="*/ 23025 w 2647519"/>
              <a:gd name="connsiteY1085" fmla="*/ 1408747 h 2612594"/>
              <a:gd name="connsiteX1086" fmla="*/ 24930 w 2647519"/>
              <a:gd name="connsiteY1086" fmla="*/ 1408747 h 2612594"/>
              <a:gd name="connsiteX1087" fmla="*/ 37312 w 2647519"/>
              <a:gd name="connsiteY1087" fmla="*/ 1463040 h 2612594"/>
              <a:gd name="connsiteX1088" fmla="*/ 43980 w 2647519"/>
              <a:gd name="connsiteY1088" fmla="*/ 1507807 h 2612594"/>
              <a:gd name="connsiteX1089" fmla="*/ 58267 w 2647519"/>
              <a:gd name="connsiteY1089" fmla="*/ 1553527 h 2612594"/>
              <a:gd name="connsiteX1090" fmla="*/ 80770 w 2647519"/>
              <a:gd name="connsiteY1090" fmla="*/ 1651843 h 2612594"/>
              <a:gd name="connsiteX1091" fmla="*/ 82734 w 2647519"/>
              <a:gd name="connsiteY1091" fmla="*/ 1670685 h 2612594"/>
              <a:gd name="connsiteX1092" fmla="*/ 86843 w 2647519"/>
              <a:gd name="connsiteY1092" fmla="*/ 1670685 h 2612594"/>
              <a:gd name="connsiteX1093" fmla="*/ 107798 w 2647519"/>
              <a:gd name="connsiteY1093" fmla="*/ 1721167 h 2612594"/>
              <a:gd name="connsiteX1094" fmla="*/ 115418 w 2647519"/>
              <a:gd name="connsiteY1094" fmla="*/ 1746885 h 2612594"/>
              <a:gd name="connsiteX1095" fmla="*/ 101130 w 2647519"/>
              <a:gd name="connsiteY1095" fmla="*/ 1724977 h 2612594"/>
              <a:gd name="connsiteX1096" fmla="*/ 85890 w 2647519"/>
              <a:gd name="connsiteY1096" fmla="*/ 1690687 h 2612594"/>
              <a:gd name="connsiteX1097" fmla="*/ 84938 w 2647519"/>
              <a:gd name="connsiteY1097" fmla="*/ 1700212 h 2612594"/>
              <a:gd name="connsiteX1098" fmla="*/ 76651 w 2647519"/>
              <a:gd name="connsiteY1098" fmla="*/ 1674524 h 2612594"/>
              <a:gd name="connsiteX1099" fmla="*/ 70650 w 2647519"/>
              <a:gd name="connsiteY1099" fmla="*/ 1675447 h 2612594"/>
              <a:gd name="connsiteX1100" fmla="*/ 63982 w 2647519"/>
              <a:gd name="connsiteY1100" fmla="*/ 1653540 h 2612594"/>
              <a:gd name="connsiteX1101" fmla="*/ 41122 w 2647519"/>
              <a:gd name="connsiteY1101" fmla="*/ 1601152 h 2612594"/>
              <a:gd name="connsiteX1102" fmla="*/ 26835 w 2647519"/>
              <a:gd name="connsiteY1102" fmla="*/ 1554480 h 2612594"/>
              <a:gd name="connsiteX1103" fmla="*/ 25882 w 2647519"/>
              <a:gd name="connsiteY1103" fmla="*/ 1515427 h 2612594"/>
              <a:gd name="connsiteX1104" fmla="*/ 19215 w 2647519"/>
              <a:gd name="connsiteY1104" fmla="*/ 1469707 h 2612594"/>
              <a:gd name="connsiteX1105" fmla="*/ 14452 w 2647519"/>
              <a:gd name="connsiteY1105" fmla="*/ 1423987 h 2612594"/>
              <a:gd name="connsiteX1106" fmla="*/ 3975 w 2647519"/>
              <a:gd name="connsiteY1106" fmla="*/ 1390650 h 2612594"/>
              <a:gd name="connsiteX1107" fmla="*/ 10642 w 2647519"/>
              <a:gd name="connsiteY1107" fmla="*/ 1213485 h 2612594"/>
              <a:gd name="connsiteX1108" fmla="*/ 17310 w 2647519"/>
              <a:gd name="connsiteY1108" fmla="*/ 1167765 h 2612594"/>
              <a:gd name="connsiteX1109" fmla="*/ 11595 w 2647519"/>
              <a:gd name="connsiteY1109" fmla="*/ 1143000 h 2612594"/>
              <a:gd name="connsiteX1110" fmla="*/ 23025 w 2647519"/>
              <a:gd name="connsiteY1110" fmla="*/ 1074420 h 2612594"/>
              <a:gd name="connsiteX1111" fmla="*/ 25882 w 2647519"/>
              <a:gd name="connsiteY1111" fmla="*/ 1058227 h 2612594"/>
              <a:gd name="connsiteX1112" fmla="*/ 33502 w 2647519"/>
              <a:gd name="connsiteY1112" fmla="*/ 1002982 h 2612594"/>
              <a:gd name="connsiteX1113" fmla="*/ 53505 w 2647519"/>
              <a:gd name="connsiteY1113" fmla="*/ 962977 h 2612594"/>
              <a:gd name="connsiteX1114" fmla="*/ 48742 w 2647519"/>
              <a:gd name="connsiteY1114" fmla="*/ 1017270 h 2612594"/>
              <a:gd name="connsiteX1115" fmla="*/ 53503 w 2647519"/>
              <a:gd name="connsiteY1115" fmla="*/ 1007964 h 2612594"/>
              <a:gd name="connsiteX1116" fmla="*/ 56362 w 2647519"/>
              <a:gd name="connsiteY1116" fmla="*/ 985718 h 2612594"/>
              <a:gd name="connsiteX1117" fmla="*/ 57315 w 2647519"/>
              <a:gd name="connsiteY1117" fmla="*/ 961072 h 2612594"/>
              <a:gd name="connsiteX1118" fmla="*/ 65887 w 2647519"/>
              <a:gd name="connsiteY1118" fmla="*/ 929639 h 2612594"/>
              <a:gd name="connsiteX1119" fmla="*/ 79222 w 2647519"/>
              <a:gd name="connsiteY1119" fmla="*/ 882014 h 2612594"/>
              <a:gd name="connsiteX1120" fmla="*/ 95415 w 2647519"/>
              <a:gd name="connsiteY1120" fmla="*/ 833437 h 2612594"/>
              <a:gd name="connsiteX1121" fmla="*/ 96628 w 2647519"/>
              <a:gd name="connsiteY1121" fmla="*/ 832072 h 2612594"/>
              <a:gd name="connsiteX1122" fmla="*/ 103988 w 2647519"/>
              <a:gd name="connsiteY1122" fmla="*/ 793432 h 2612594"/>
              <a:gd name="connsiteX1123" fmla="*/ 114465 w 2647519"/>
              <a:gd name="connsiteY1123" fmla="*/ 765809 h 2612594"/>
              <a:gd name="connsiteX1124" fmla="*/ 126848 w 2647519"/>
              <a:gd name="connsiteY1124" fmla="*/ 742949 h 2612594"/>
              <a:gd name="connsiteX1125" fmla="*/ 151613 w 2647519"/>
              <a:gd name="connsiteY1125" fmla="*/ 695324 h 2612594"/>
              <a:gd name="connsiteX1126" fmla="*/ 171615 w 2647519"/>
              <a:gd name="connsiteY1126" fmla="*/ 652462 h 2612594"/>
              <a:gd name="connsiteX1127" fmla="*/ 200190 w 2647519"/>
              <a:gd name="connsiteY1127" fmla="*/ 597217 h 2612594"/>
              <a:gd name="connsiteX1128" fmla="*/ 221145 w 2647519"/>
              <a:gd name="connsiteY1128" fmla="*/ 573404 h 2612594"/>
              <a:gd name="connsiteX1129" fmla="*/ 238290 w 2647519"/>
              <a:gd name="connsiteY1129" fmla="*/ 540067 h 2612594"/>
              <a:gd name="connsiteX1130" fmla="*/ 252578 w 2647519"/>
              <a:gd name="connsiteY1130" fmla="*/ 519112 h 2612594"/>
              <a:gd name="connsiteX1131" fmla="*/ 267818 w 2647519"/>
              <a:gd name="connsiteY1131" fmla="*/ 511492 h 2612594"/>
              <a:gd name="connsiteX1132" fmla="*/ 271628 w 2647519"/>
              <a:gd name="connsiteY1132" fmla="*/ 505777 h 2612594"/>
              <a:gd name="connsiteX1133" fmla="*/ 286868 w 2647519"/>
              <a:gd name="connsiteY1133" fmla="*/ 475297 h 2612594"/>
              <a:gd name="connsiteX1134" fmla="*/ 316395 w 2647519"/>
              <a:gd name="connsiteY1134" fmla="*/ 441007 h 2612594"/>
              <a:gd name="connsiteX1135" fmla="*/ 317199 w 2647519"/>
              <a:gd name="connsiteY1135" fmla="*/ 455339 h 2612594"/>
              <a:gd name="connsiteX1136" fmla="*/ 315045 w 2647519"/>
              <a:gd name="connsiteY1136" fmla="*/ 461363 h 2612594"/>
              <a:gd name="connsiteX1137" fmla="*/ 345922 w 2647519"/>
              <a:gd name="connsiteY1137" fmla="*/ 429577 h 2612594"/>
              <a:gd name="connsiteX1138" fmla="*/ 361162 w 2647519"/>
              <a:gd name="connsiteY1138" fmla="*/ 409575 h 2612594"/>
              <a:gd name="connsiteX1139" fmla="*/ 381165 w 2647519"/>
              <a:gd name="connsiteY1139" fmla="*/ 390525 h 2612594"/>
              <a:gd name="connsiteX1140" fmla="*/ 382889 w 2647519"/>
              <a:gd name="connsiteY1140" fmla="*/ 392440 h 2612594"/>
              <a:gd name="connsiteX1141" fmla="*/ 382118 w 2647519"/>
              <a:gd name="connsiteY1141" fmla="*/ 391477 h 2612594"/>
              <a:gd name="connsiteX1142" fmla="*/ 406883 w 2647519"/>
              <a:gd name="connsiteY1142" fmla="*/ 366712 h 2612594"/>
              <a:gd name="connsiteX1143" fmla="*/ 431648 w 2647519"/>
              <a:gd name="connsiteY1143" fmla="*/ 343852 h 2612594"/>
              <a:gd name="connsiteX1144" fmla="*/ 458318 w 2647519"/>
              <a:gd name="connsiteY1144" fmla="*/ 315277 h 2612594"/>
              <a:gd name="connsiteX1145" fmla="*/ 495465 w 2647519"/>
              <a:gd name="connsiteY1145" fmla="*/ 287654 h 2612594"/>
              <a:gd name="connsiteX1146" fmla="*/ 535470 w 2647519"/>
              <a:gd name="connsiteY1146" fmla="*/ 258127 h 2612594"/>
              <a:gd name="connsiteX1147" fmla="*/ 559389 w 2647519"/>
              <a:gd name="connsiteY1147" fmla="*/ 241440 h 2612594"/>
              <a:gd name="connsiteX1148" fmla="*/ 575475 w 2647519"/>
              <a:gd name="connsiteY1148" fmla="*/ 226694 h 2612594"/>
              <a:gd name="connsiteX1149" fmla="*/ 604050 w 2647519"/>
              <a:gd name="connsiteY1149" fmla="*/ 209549 h 2612594"/>
              <a:gd name="connsiteX1150" fmla="*/ 634530 w 2647519"/>
              <a:gd name="connsiteY1150" fmla="*/ 193357 h 2612594"/>
              <a:gd name="connsiteX1151" fmla="*/ 638565 w 2647519"/>
              <a:gd name="connsiteY1151" fmla="*/ 191282 h 2612594"/>
              <a:gd name="connsiteX1152" fmla="*/ 648937 w 2647519"/>
              <a:gd name="connsiteY1152" fmla="*/ 181094 h 2612594"/>
              <a:gd name="connsiteX1153" fmla="*/ 665963 w 2647519"/>
              <a:gd name="connsiteY1153" fmla="*/ 168592 h 2612594"/>
              <a:gd name="connsiteX1154" fmla="*/ 684656 w 2647519"/>
              <a:gd name="connsiteY1154" fmla="*/ 159067 h 2612594"/>
              <a:gd name="connsiteX1155" fmla="*/ 697880 w 2647519"/>
              <a:gd name="connsiteY1155" fmla="*/ 156023 h 2612594"/>
              <a:gd name="connsiteX1156" fmla="*/ 700252 w 2647519"/>
              <a:gd name="connsiteY1156" fmla="*/ 154304 h 2612594"/>
              <a:gd name="connsiteX1157" fmla="*/ 959332 w 2647519"/>
              <a:gd name="connsiteY1157" fmla="*/ 49529 h 2612594"/>
              <a:gd name="connsiteX1158" fmla="*/ 968945 w 2647519"/>
              <a:gd name="connsiteY1158" fmla="*/ 47439 h 2612594"/>
              <a:gd name="connsiteX1159" fmla="*/ 995527 w 2647519"/>
              <a:gd name="connsiteY1159" fmla="*/ 38099 h 2612594"/>
              <a:gd name="connsiteX1160" fmla="*/ 1013863 w 2647519"/>
              <a:gd name="connsiteY1160" fmla="*/ 34408 h 2612594"/>
              <a:gd name="connsiteX1161" fmla="*/ 1023424 w 2647519"/>
              <a:gd name="connsiteY1161" fmla="*/ 34327 h 2612594"/>
              <a:gd name="connsiteX1162" fmla="*/ 1026960 w 2647519"/>
              <a:gd name="connsiteY1162" fmla="*/ 33337 h 2612594"/>
              <a:gd name="connsiteX1163" fmla="*/ 1244130 w 2647519"/>
              <a:gd name="connsiteY1163" fmla="*/ 4762 h 2612594"/>
              <a:gd name="connsiteX1164" fmla="*/ 1305804 w 2647519"/>
              <a:gd name="connsiteY1164" fmla="*/ 4524 h 2612594"/>
              <a:gd name="connsiteX1165" fmla="*/ 1371765 w 2647519"/>
              <a:gd name="connsiteY1165" fmla="*/ 5714 h 2612594"/>
              <a:gd name="connsiteX1166" fmla="*/ 1372993 w 2647519"/>
              <a:gd name="connsiteY1166" fmla="*/ 6635 h 2612594"/>
              <a:gd name="connsiteX1167" fmla="*/ 1405103 w 2647519"/>
              <a:gd name="connsiteY1167" fmla="*/ 2857 h 2612594"/>
              <a:gd name="connsiteX1168" fmla="*/ 1434630 w 2647519"/>
              <a:gd name="connsiteY1168" fmla="*/ 7619 h 2612594"/>
              <a:gd name="connsiteX1169" fmla="*/ 1464158 w 2647519"/>
              <a:gd name="connsiteY1169" fmla="*/ 13334 h 2612594"/>
              <a:gd name="connsiteX1170" fmla="*/ 1479392 w 2647519"/>
              <a:gd name="connsiteY1170" fmla="*/ 16797 h 2612594"/>
              <a:gd name="connsiteX1171" fmla="*/ 1463205 w 2647519"/>
              <a:gd name="connsiteY1171" fmla="*/ 12382 h 2612594"/>
              <a:gd name="connsiteX1172" fmla="*/ 1433677 w 2647519"/>
              <a:gd name="connsiteY1172" fmla="*/ 6667 h 2612594"/>
              <a:gd name="connsiteX1173" fmla="*/ 1404150 w 2647519"/>
              <a:gd name="connsiteY1173" fmla="*/ 1905 h 2612594"/>
              <a:gd name="connsiteX1174" fmla="*/ 1404150 w 2647519"/>
              <a:gd name="connsiteY1174" fmla="*/ 0 h 26125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</a:cxnLst>
            <a:rect l="l" t="t" r="r" b="b"/>
            <a:pathLst>
              <a:path w="2647519" h="2612594">
                <a:moveTo>
                  <a:pt x="1439383" y="2598425"/>
                </a:moveTo>
                <a:lnTo>
                  <a:pt x="1427010" y="2605087"/>
                </a:lnTo>
                <a:lnTo>
                  <a:pt x="1427751" y="2605405"/>
                </a:lnTo>
                <a:close/>
                <a:moveTo>
                  <a:pt x="1542263" y="2530792"/>
                </a:moveTo>
                <a:cubicBezTo>
                  <a:pt x="1527023" y="2534602"/>
                  <a:pt x="1516545" y="2538412"/>
                  <a:pt x="1502258" y="2540317"/>
                </a:cubicBezTo>
                <a:cubicBezTo>
                  <a:pt x="1487970" y="2542222"/>
                  <a:pt x="1470825" y="2545079"/>
                  <a:pt x="1442250" y="2547937"/>
                </a:cubicBezTo>
                <a:cubicBezTo>
                  <a:pt x="1442250" y="2545079"/>
                  <a:pt x="1440345" y="2543174"/>
                  <a:pt x="1439393" y="2540317"/>
                </a:cubicBezTo>
                <a:cubicBezTo>
                  <a:pt x="1452728" y="2540317"/>
                  <a:pt x="1465110" y="2538412"/>
                  <a:pt x="1481303" y="2536507"/>
                </a:cubicBezTo>
                <a:cubicBezTo>
                  <a:pt x="1496543" y="2534602"/>
                  <a:pt x="1515593" y="2533649"/>
                  <a:pt x="1542263" y="2530792"/>
                </a:cubicBezTo>
                <a:close/>
                <a:moveTo>
                  <a:pt x="1646324" y="2520821"/>
                </a:moveTo>
                <a:lnTo>
                  <a:pt x="1643880" y="2521511"/>
                </a:lnTo>
                <a:lnTo>
                  <a:pt x="1645133" y="2521267"/>
                </a:lnTo>
                <a:close/>
                <a:moveTo>
                  <a:pt x="899801" y="2506503"/>
                </a:moveTo>
                <a:cubicBezTo>
                  <a:pt x="908612" y="2507932"/>
                  <a:pt x="922185" y="2511742"/>
                  <a:pt x="942187" y="2517457"/>
                </a:cubicBezTo>
                <a:cubicBezTo>
                  <a:pt x="947902" y="2518409"/>
                  <a:pt x="954570" y="2518409"/>
                  <a:pt x="960285" y="2518409"/>
                </a:cubicBezTo>
                <a:cubicBezTo>
                  <a:pt x="977430" y="2526982"/>
                  <a:pt x="993622" y="2535555"/>
                  <a:pt x="1010767" y="2543175"/>
                </a:cubicBezTo>
                <a:cubicBezTo>
                  <a:pt x="1017435" y="2544127"/>
                  <a:pt x="1026007" y="2546032"/>
                  <a:pt x="1033627" y="2547937"/>
                </a:cubicBezTo>
                <a:lnTo>
                  <a:pt x="1035057" y="2548414"/>
                </a:lnTo>
                <a:lnTo>
                  <a:pt x="1040295" y="2543175"/>
                </a:lnTo>
                <a:cubicBezTo>
                  <a:pt x="1046962" y="2545080"/>
                  <a:pt x="1053630" y="2546985"/>
                  <a:pt x="1060297" y="2548890"/>
                </a:cubicBezTo>
                <a:cubicBezTo>
                  <a:pt x="1066965" y="2550795"/>
                  <a:pt x="1073632" y="2551747"/>
                  <a:pt x="1080300" y="2553652"/>
                </a:cubicBezTo>
                <a:lnTo>
                  <a:pt x="1119713" y="2562818"/>
                </a:lnTo>
                <a:lnTo>
                  <a:pt x="1120305" y="2562225"/>
                </a:lnTo>
                <a:cubicBezTo>
                  <a:pt x="1134592" y="2564130"/>
                  <a:pt x="1150785" y="2566987"/>
                  <a:pt x="1166025" y="2569845"/>
                </a:cubicBezTo>
                <a:cubicBezTo>
                  <a:pt x="1172692" y="2570797"/>
                  <a:pt x="1180312" y="2571750"/>
                  <a:pt x="1187932" y="2573655"/>
                </a:cubicBezTo>
                <a:cubicBezTo>
                  <a:pt x="1195552" y="2574607"/>
                  <a:pt x="1203172" y="2575560"/>
                  <a:pt x="1209840" y="2575560"/>
                </a:cubicBezTo>
                <a:cubicBezTo>
                  <a:pt x="1223175" y="2575560"/>
                  <a:pt x="1237462" y="2576512"/>
                  <a:pt x="1254607" y="2577465"/>
                </a:cubicBezTo>
                <a:cubicBezTo>
                  <a:pt x="1271752" y="2577465"/>
                  <a:pt x="1291755" y="2578417"/>
                  <a:pt x="1315567" y="2576512"/>
                </a:cubicBezTo>
                <a:lnTo>
                  <a:pt x="1318213" y="2576512"/>
                </a:lnTo>
                <a:lnTo>
                  <a:pt x="1324140" y="2573178"/>
                </a:lnTo>
                <a:cubicBezTo>
                  <a:pt x="1328188" y="2571750"/>
                  <a:pt x="1333189" y="2570321"/>
                  <a:pt x="1337475" y="2568892"/>
                </a:cubicBezTo>
                <a:cubicBezTo>
                  <a:pt x="1342238" y="2568892"/>
                  <a:pt x="1347000" y="2568654"/>
                  <a:pt x="1351048" y="2568654"/>
                </a:cubicBezTo>
                <a:cubicBezTo>
                  <a:pt x="1355096" y="2568654"/>
                  <a:pt x="1358430" y="2568892"/>
                  <a:pt x="1360335" y="2569844"/>
                </a:cubicBezTo>
                <a:lnTo>
                  <a:pt x="1362835" y="2576512"/>
                </a:lnTo>
                <a:lnTo>
                  <a:pt x="1384147" y="2576512"/>
                </a:lnTo>
                <a:cubicBezTo>
                  <a:pt x="1382242" y="2579370"/>
                  <a:pt x="1379385" y="2583180"/>
                  <a:pt x="1377480" y="2586037"/>
                </a:cubicBezTo>
                <a:cubicBezTo>
                  <a:pt x="1376527" y="2586990"/>
                  <a:pt x="1375575" y="2587942"/>
                  <a:pt x="1373670" y="2590800"/>
                </a:cubicBezTo>
                <a:cubicBezTo>
                  <a:pt x="1370812" y="2592705"/>
                  <a:pt x="1366050" y="2594610"/>
                  <a:pt x="1361287" y="2596515"/>
                </a:cubicBezTo>
                <a:cubicBezTo>
                  <a:pt x="1352715" y="2596515"/>
                  <a:pt x="1347000" y="2596515"/>
                  <a:pt x="1338427" y="2596515"/>
                </a:cubicBezTo>
                <a:cubicBezTo>
                  <a:pt x="1328902" y="2595562"/>
                  <a:pt x="1318425" y="2595562"/>
                  <a:pt x="1308900" y="2594610"/>
                </a:cubicBezTo>
                <a:cubicBezTo>
                  <a:pt x="1286992" y="2593657"/>
                  <a:pt x="1266037" y="2593657"/>
                  <a:pt x="1245082" y="2592705"/>
                </a:cubicBezTo>
                <a:cubicBezTo>
                  <a:pt x="1229842" y="2591752"/>
                  <a:pt x="1213650" y="2590800"/>
                  <a:pt x="1197457" y="2588895"/>
                </a:cubicBezTo>
                <a:cubicBezTo>
                  <a:pt x="1184122" y="2587942"/>
                  <a:pt x="1169835" y="2585085"/>
                  <a:pt x="1155547" y="2583180"/>
                </a:cubicBezTo>
                <a:cubicBezTo>
                  <a:pt x="1141260" y="2581275"/>
                  <a:pt x="1127925" y="2579370"/>
                  <a:pt x="1113637" y="2576512"/>
                </a:cubicBezTo>
                <a:cubicBezTo>
                  <a:pt x="1092682" y="2572702"/>
                  <a:pt x="1069822" y="2570797"/>
                  <a:pt x="1049820" y="2566987"/>
                </a:cubicBezTo>
                <a:cubicBezTo>
                  <a:pt x="1029817" y="2562225"/>
                  <a:pt x="1011720" y="2557462"/>
                  <a:pt x="1000290" y="2550795"/>
                </a:cubicBezTo>
                <a:lnTo>
                  <a:pt x="1000863" y="2550379"/>
                </a:lnTo>
                <a:lnTo>
                  <a:pt x="971715" y="2541270"/>
                </a:lnTo>
                <a:cubicBezTo>
                  <a:pt x="964095" y="2537459"/>
                  <a:pt x="955522" y="2533650"/>
                  <a:pt x="945997" y="2529840"/>
                </a:cubicBezTo>
                <a:cubicBezTo>
                  <a:pt x="935520" y="2526982"/>
                  <a:pt x="925995" y="2524125"/>
                  <a:pt x="916470" y="2520315"/>
                </a:cubicBezTo>
                <a:cubicBezTo>
                  <a:pt x="905992" y="2516505"/>
                  <a:pt x="896467" y="2513647"/>
                  <a:pt x="885990" y="2509837"/>
                </a:cubicBezTo>
                <a:cubicBezTo>
                  <a:pt x="886943" y="2506027"/>
                  <a:pt x="890991" y="2505075"/>
                  <a:pt x="899801" y="2506503"/>
                </a:cubicBezTo>
                <a:close/>
                <a:moveTo>
                  <a:pt x="1460492" y="2486082"/>
                </a:moveTo>
                <a:lnTo>
                  <a:pt x="1445939" y="2488303"/>
                </a:lnTo>
                <a:lnTo>
                  <a:pt x="1345293" y="2493385"/>
                </a:lnTo>
                <a:lnTo>
                  <a:pt x="1378432" y="2497454"/>
                </a:lnTo>
                <a:cubicBezTo>
                  <a:pt x="1380337" y="2496502"/>
                  <a:pt x="1383195" y="2496502"/>
                  <a:pt x="1387005" y="2495549"/>
                </a:cubicBezTo>
                <a:cubicBezTo>
                  <a:pt x="1407007" y="2492692"/>
                  <a:pt x="1426057" y="2490787"/>
                  <a:pt x="1446060" y="2488882"/>
                </a:cubicBezTo>
                <a:cubicBezTo>
                  <a:pt x="1448203" y="2488406"/>
                  <a:pt x="1451716" y="2487751"/>
                  <a:pt x="1455778" y="2486992"/>
                </a:cubicBezTo>
                <a:close/>
                <a:moveTo>
                  <a:pt x="1550918" y="2472281"/>
                </a:moveTo>
                <a:lnTo>
                  <a:pt x="1501488" y="2479825"/>
                </a:lnTo>
                <a:lnTo>
                  <a:pt x="1518450" y="2480309"/>
                </a:lnTo>
                <a:cubicBezTo>
                  <a:pt x="1528928" y="2479833"/>
                  <a:pt x="1536786" y="2477928"/>
                  <a:pt x="1542858" y="2475785"/>
                </a:cubicBezTo>
                <a:close/>
                <a:moveTo>
                  <a:pt x="1731355" y="2470078"/>
                </a:moveTo>
                <a:lnTo>
                  <a:pt x="1576323" y="2511364"/>
                </a:lnTo>
                <a:lnTo>
                  <a:pt x="1654777" y="2493883"/>
                </a:lnTo>
                <a:close/>
                <a:moveTo>
                  <a:pt x="737400" y="2450782"/>
                </a:moveTo>
                <a:cubicBezTo>
                  <a:pt x="787882" y="2468879"/>
                  <a:pt x="820267" y="2485072"/>
                  <a:pt x="846937" y="2497454"/>
                </a:cubicBezTo>
                <a:cubicBezTo>
                  <a:pt x="859320" y="2502217"/>
                  <a:pt x="872655" y="2506027"/>
                  <a:pt x="885990" y="2509837"/>
                </a:cubicBezTo>
                <a:cubicBezTo>
                  <a:pt x="896467" y="2513647"/>
                  <a:pt x="905992" y="2516504"/>
                  <a:pt x="915517" y="2520314"/>
                </a:cubicBezTo>
                <a:cubicBezTo>
                  <a:pt x="925042" y="2524124"/>
                  <a:pt x="934567" y="2526982"/>
                  <a:pt x="945045" y="2529839"/>
                </a:cubicBezTo>
                <a:cubicBezTo>
                  <a:pt x="954570" y="2533649"/>
                  <a:pt x="963142" y="2537459"/>
                  <a:pt x="970762" y="2541269"/>
                </a:cubicBezTo>
                <a:cubicBezTo>
                  <a:pt x="968857" y="2542222"/>
                  <a:pt x="966952" y="2544127"/>
                  <a:pt x="965047" y="2546032"/>
                </a:cubicBezTo>
                <a:cubicBezTo>
                  <a:pt x="960285" y="2545079"/>
                  <a:pt x="954570" y="2544127"/>
                  <a:pt x="949807" y="2543174"/>
                </a:cubicBezTo>
                <a:cubicBezTo>
                  <a:pt x="931710" y="2537459"/>
                  <a:pt x="913612" y="2529839"/>
                  <a:pt x="895515" y="2523172"/>
                </a:cubicBezTo>
                <a:lnTo>
                  <a:pt x="868845" y="2512694"/>
                </a:lnTo>
                <a:cubicBezTo>
                  <a:pt x="860272" y="2508884"/>
                  <a:pt x="850747" y="2505074"/>
                  <a:pt x="842175" y="2501264"/>
                </a:cubicBezTo>
                <a:cubicBezTo>
                  <a:pt x="829792" y="2497454"/>
                  <a:pt x="818362" y="2492692"/>
                  <a:pt x="806932" y="2488882"/>
                </a:cubicBezTo>
                <a:cubicBezTo>
                  <a:pt x="796455" y="2484119"/>
                  <a:pt x="785977" y="2480309"/>
                  <a:pt x="776452" y="2475547"/>
                </a:cubicBezTo>
                <a:cubicBezTo>
                  <a:pt x="766927" y="2471737"/>
                  <a:pt x="759307" y="2466974"/>
                  <a:pt x="752640" y="2463164"/>
                </a:cubicBezTo>
                <a:cubicBezTo>
                  <a:pt x="745972" y="2458402"/>
                  <a:pt x="741210" y="2454592"/>
                  <a:pt x="737400" y="2450782"/>
                </a:cubicBezTo>
                <a:close/>
                <a:moveTo>
                  <a:pt x="782168" y="2426970"/>
                </a:moveTo>
                <a:cubicBezTo>
                  <a:pt x="800265" y="2436495"/>
                  <a:pt x="815505" y="2445067"/>
                  <a:pt x="834555" y="2453640"/>
                </a:cubicBezTo>
                <a:cubicBezTo>
                  <a:pt x="832650" y="2454592"/>
                  <a:pt x="830745" y="2455545"/>
                  <a:pt x="827888" y="2457450"/>
                </a:cubicBezTo>
                <a:cubicBezTo>
                  <a:pt x="807885" y="2447925"/>
                  <a:pt x="786930" y="2437447"/>
                  <a:pt x="766928" y="2427922"/>
                </a:cubicBezTo>
                <a:cubicBezTo>
                  <a:pt x="772643" y="2427922"/>
                  <a:pt x="776453" y="2427922"/>
                  <a:pt x="782168" y="2426970"/>
                </a:cubicBezTo>
                <a:close/>
                <a:moveTo>
                  <a:pt x="588810" y="2362200"/>
                </a:moveTo>
                <a:cubicBezTo>
                  <a:pt x="620242" y="2375535"/>
                  <a:pt x="636435" y="2387917"/>
                  <a:pt x="653580" y="2398395"/>
                </a:cubicBezTo>
                <a:cubicBezTo>
                  <a:pt x="657390" y="2403157"/>
                  <a:pt x="669772" y="2412682"/>
                  <a:pt x="666915" y="2413635"/>
                </a:cubicBezTo>
                <a:cubicBezTo>
                  <a:pt x="655485" y="2407920"/>
                  <a:pt x="645007" y="2403157"/>
                  <a:pt x="636435" y="2397442"/>
                </a:cubicBezTo>
                <a:cubicBezTo>
                  <a:pt x="627862" y="2392680"/>
                  <a:pt x="620242" y="2387917"/>
                  <a:pt x="613575" y="2383155"/>
                </a:cubicBezTo>
                <a:cubicBezTo>
                  <a:pt x="601192" y="2374582"/>
                  <a:pt x="593572" y="2367915"/>
                  <a:pt x="588810" y="2362200"/>
                </a:cubicBezTo>
                <a:close/>
                <a:moveTo>
                  <a:pt x="702387" y="2337759"/>
                </a:moveTo>
                <a:lnTo>
                  <a:pt x="702396" y="2338030"/>
                </a:lnTo>
                <a:lnTo>
                  <a:pt x="705613" y="2341924"/>
                </a:lnTo>
                <a:lnTo>
                  <a:pt x="705967" y="2340292"/>
                </a:lnTo>
                <a:close/>
                <a:moveTo>
                  <a:pt x="2093409" y="2275234"/>
                </a:moveTo>
                <a:lnTo>
                  <a:pt x="2089950" y="2275522"/>
                </a:lnTo>
                <a:cubicBezTo>
                  <a:pt x="2073757" y="2288857"/>
                  <a:pt x="2052802" y="2303145"/>
                  <a:pt x="2032800" y="2316480"/>
                </a:cubicBezTo>
                <a:cubicBezTo>
                  <a:pt x="2012797" y="2329815"/>
                  <a:pt x="1991842" y="2340292"/>
                  <a:pt x="1976602" y="2346960"/>
                </a:cubicBezTo>
                <a:cubicBezTo>
                  <a:pt x="1964220" y="2354580"/>
                  <a:pt x="1950885" y="2362200"/>
                  <a:pt x="1936597" y="2370772"/>
                </a:cubicBezTo>
                <a:cubicBezTo>
                  <a:pt x="1928977" y="2373630"/>
                  <a:pt x="1922310" y="2377440"/>
                  <a:pt x="1914690" y="2380297"/>
                </a:cubicBezTo>
                <a:cubicBezTo>
                  <a:pt x="1907070" y="2383155"/>
                  <a:pt x="1899450" y="2386012"/>
                  <a:pt x="1891830" y="2389822"/>
                </a:cubicBezTo>
                <a:cubicBezTo>
                  <a:pt x="1886115" y="2394585"/>
                  <a:pt x="1874685" y="2399347"/>
                  <a:pt x="1864207" y="2404110"/>
                </a:cubicBezTo>
                <a:cubicBezTo>
                  <a:pt x="1853730" y="2408872"/>
                  <a:pt x="1844205" y="2412682"/>
                  <a:pt x="1843252" y="2416492"/>
                </a:cubicBezTo>
                <a:cubicBezTo>
                  <a:pt x="1833727" y="2420302"/>
                  <a:pt x="1823250" y="2425065"/>
                  <a:pt x="1812772" y="2428875"/>
                </a:cubicBezTo>
                <a:cubicBezTo>
                  <a:pt x="1802295" y="2433637"/>
                  <a:pt x="1791817" y="2436495"/>
                  <a:pt x="1781340" y="2440305"/>
                </a:cubicBezTo>
                <a:cubicBezTo>
                  <a:pt x="1779435" y="2442210"/>
                  <a:pt x="1775625" y="2446020"/>
                  <a:pt x="1772767" y="2448877"/>
                </a:cubicBezTo>
                <a:cubicBezTo>
                  <a:pt x="1768005" y="2450782"/>
                  <a:pt x="1764195" y="2451735"/>
                  <a:pt x="1759432" y="2453640"/>
                </a:cubicBezTo>
                <a:cubicBezTo>
                  <a:pt x="1748002" y="2456497"/>
                  <a:pt x="1736572" y="2457450"/>
                  <a:pt x="1726095" y="2459355"/>
                </a:cubicBezTo>
                <a:cubicBezTo>
                  <a:pt x="1710855" y="2464117"/>
                  <a:pt x="1696567" y="2468880"/>
                  <a:pt x="1683232" y="2472690"/>
                </a:cubicBezTo>
                <a:cubicBezTo>
                  <a:pt x="1669897" y="2476500"/>
                  <a:pt x="1656562" y="2480310"/>
                  <a:pt x="1644180" y="2485072"/>
                </a:cubicBezTo>
                <a:cubicBezTo>
                  <a:pt x="1630845" y="2489835"/>
                  <a:pt x="1616557" y="2492692"/>
                  <a:pt x="1601317" y="2497455"/>
                </a:cubicBezTo>
                <a:cubicBezTo>
                  <a:pt x="1586077" y="2502217"/>
                  <a:pt x="1568932" y="2506980"/>
                  <a:pt x="1547977" y="2510790"/>
                </a:cubicBezTo>
                <a:cubicBezTo>
                  <a:pt x="1498447" y="2513647"/>
                  <a:pt x="1480350" y="2519362"/>
                  <a:pt x="1472730" y="2523172"/>
                </a:cubicBezTo>
                <a:cubicBezTo>
                  <a:pt x="1471777" y="2524125"/>
                  <a:pt x="1471777" y="2525077"/>
                  <a:pt x="1470825" y="2526030"/>
                </a:cubicBezTo>
                <a:lnTo>
                  <a:pt x="1434646" y="2535075"/>
                </a:lnTo>
                <a:lnTo>
                  <a:pt x="1435583" y="2535555"/>
                </a:lnTo>
                <a:lnTo>
                  <a:pt x="1475761" y="2525510"/>
                </a:lnTo>
                <a:lnTo>
                  <a:pt x="1476540" y="2523172"/>
                </a:lnTo>
                <a:cubicBezTo>
                  <a:pt x="1484160" y="2518410"/>
                  <a:pt x="1503210" y="2513647"/>
                  <a:pt x="1551788" y="2510790"/>
                </a:cubicBezTo>
                <a:cubicBezTo>
                  <a:pt x="1571790" y="2506980"/>
                  <a:pt x="1588935" y="2502217"/>
                  <a:pt x="1605128" y="2497455"/>
                </a:cubicBezTo>
                <a:cubicBezTo>
                  <a:pt x="1620368" y="2492692"/>
                  <a:pt x="1634655" y="2489835"/>
                  <a:pt x="1647990" y="2485072"/>
                </a:cubicBezTo>
                <a:cubicBezTo>
                  <a:pt x="1661325" y="2481262"/>
                  <a:pt x="1673708" y="2477452"/>
                  <a:pt x="1687043" y="2472690"/>
                </a:cubicBezTo>
                <a:cubicBezTo>
                  <a:pt x="1700378" y="2468880"/>
                  <a:pt x="1713713" y="2464117"/>
                  <a:pt x="1729905" y="2459355"/>
                </a:cubicBezTo>
                <a:cubicBezTo>
                  <a:pt x="1741335" y="2457450"/>
                  <a:pt x="1752765" y="2456497"/>
                  <a:pt x="1763243" y="2453640"/>
                </a:cubicBezTo>
                <a:lnTo>
                  <a:pt x="1740675" y="2467181"/>
                </a:lnTo>
                <a:lnTo>
                  <a:pt x="1741335" y="2466975"/>
                </a:lnTo>
                <a:cubicBezTo>
                  <a:pt x="1748955" y="2462212"/>
                  <a:pt x="1758480" y="2456497"/>
                  <a:pt x="1765148" y="2452687"/>
                </a:cubicBezTo>
                <a:cubicBezTo>
                  <a:pt x="1769910" y="2450782"/>
                  <a:pt x="1773720" y="2449830"/>
                  <a:pt x="1778483" y="2447925"/>
                </a:cubicBezTo>
                <a:lnTo>
                  <a:pt x="1779371" y="2447679"/>
                </a:lnTo>
                <a:lnTo>
                  <a:pt x="1785150" y="2441257"/>
                </a:lnTo>
                <a:cubicBezTo>
                  <a:pt x="1795628" y="2437447"/>
                  <a:pt x="1806105" y="2433637"/>
                  <a:pt x="1816583" y="2429827"/>
                </a:cubicBezTo>
                <a:cubicBezTo>
                  <a:pt x="1827060" y="2425065"/>
                  <a:pt x="1837538" y="2421255"/>
                  <a:pt x="1847063" y="2417445"/>
                </a:cubicBezTo>
                <a:cubicBezTo>
                  <a:pt x="1848015" y="2413635"/>
                  <a:pt x="1857540" y="2409825"/>
                  <a:pt x="1868018" y="2405062"/>
                </a:cubicBezTo>
                <a:cubicBezTo>
                  <a:pt x="1878495" y="2400300"/>
                  <a:pt x="1889925" y="2395537"/>
                  <a:pt x="1895640" y="2390775"/>
                </a:cubicBezTo>
                <a:cubicBezTo>
                  <a:pt x="1903260" y="2387917"/>
                  <a:pt x="1910880" y="2385060"/>
                  <a:pt x="1918500" y="2381250"/>
                </a:cubicBezTo>
                <a:lnTo>
                  <a:pt x="1934176" y="2374435"/>
                </a:lnTo>
                <a:lnTo>
                  <a:pt x="1942313" y="2368867"/>
                </a:lnTo>
                <a:cubicBezTo>
                  <a:pt x="1955648" y="2360295"/>
                  <a:pt x="1969935" y="2352675"/>
                  <a:pt x="1982318" y="2345055"/>
                </a:cubicBezTo>
                <a:cubicBezTo>
                  <a:pt x="1997558" y="2339340"/>
                  <a:pt x="2017560" y="2327910"/>
                  <a:pt x="2038515" y="2314575"/>
                </a:cubicBezTo>
                <a:close/>
                <a:moveTo>
                  <a:pt x="460060" y="2262062"/>
                </a:moveTo>
                <a:lnTo>
                  <a:pt x="463676" y="2265164"/>
                </a:lnTo>
                <a:lnTo>
                  <a:pt x="464911" y="2265793"/>
                </a:lnTo>
                <a:close/>
                <a:moveTo>
                  <a:pt x="2099802" y="2237197"/>
                </a:moveTo>
                <a:lnTo>
                  <a:pt x="2099475" y="2237422"/>
                </a:lnTo>
                <a:lnTo>
                  <a:pt x="2099475" y="2237694"/>
                </a:lnTo>
                <a:lnTo>
                  <a:pt x="2100989" y="2237910"/>
                </a:lnTo>
                <a:lnTo>
                  <a:pt x="2101380" y="2237422"/>
                </a:lnTo>
                <a:close/>
                <a:moveTo>
                  <a:pt x="2120380" y="2222979"/>
                </a:moveTo>
                <a:lnTo>
                  <a:pt x="2114756" y="2226864"/>
                </a:lnTo>
                <a:lnTo>
                  <a:pt x="2113762" y="2227897"/>
                </a:lnTo>
                <a:lnTo>
                  <a:pt x="2117618" y="2225429"/>
                </a:lnTo>
                <a:close/>
                <a:moveTo>
                  <a:pt x="382287" y="2175002"/>
                </a:moveTo>
                <a:lnTo>
                  <a:pt x="418261" y="2217358"/>
                </a:lnTo>
                <a:lnTo>
                  <a:pt x="389737" y="2183129"/>
                </a:lnTo>
                <a:close/>
                <a:moveTo>
                  <a:pt x="2187820" y="2174974"/>
                </a:moveTo>
                <a:lnTo>
                  <a:pt x="2187735" y="2175004"/>
                </a:lnTo>
                <a:lnTo>
                  <a:pt x="2187105" y="2179320"/>
                </a:lnTo>
                <a:cubicBezTo>
                  <a:pt x="2179485" y="2186940"/>
                  <a:pt x="2176627" y="2191702"/>
                  <a:pt x="2171865" y="2196465"/>
                </a:cubicBezTo>
                <a:cubicBezTo>
                  <a:pt x="2168055" y="2201227"/>
                  <a:pt x="2163292" y="2206942"/>
                  <a:pt x="2153767" y="2216467"/>
                </a:cubicBezTo>
                <a:lnTo>
                  <a:pt x="2154858" y="2216216"/>
                </a:lnTo>
                <a:lnTo>
                  <a:pt x="2171865" y="2197417"/>
                </a:lnTo>
                <a:cubicBezTo>
                  <a:pt x="2175675" y="2192655"/>
                  <a:pt x="2179485" y="2187892"/>
                  <a:pt x="2187105" y="2180272"/>
                </a:cubicBezTo>
                <a:cubicBezTo>
                  <a:pt x="2188296" y="2177177"/>
                  <a:pt x="2188475" y="2175510"/>
                  <a:pt x="2187820" y="2174974"/>
                </a:cubicBezTo>
                <a:close/>
                <a:moveTo>
                  <a:pt x="475386" y="2153525"/>
                </a:moveTo>
                <a:lnTo>
                  <a:pt x="477272" y="2155822"/>
                </a:lnTo>
                <a:lnTo>
                  <a:pt x="477367" y="2155507"/>
                </a:lnTo>
                <a:close/>
                <a:moveTo>
                  <a:pt x="334493" y="2131694"/>
                </a:moveTo>
                <a:cubicBezTo>
                  <a:pt x="337350" y="2128837"/>
                  <a:pt x="346875" y="2133599"/>
                  <a:pt x="359258" y="2147887"/>
                </a:cubicBezTo>
                <a:lnTo>
                  <a:pt x="360474" y="2149319"/>
                </a:lnTo>
                <a:lnTo>
                  <a:pt x="371759" y="2151816"/>
                </a:lnTo>
                <a:cubicBezTo>
                  <a:pt x="377593" y="2155745"/>
                  <a:pt x="385451" y="2163127"/>
                  <a:pt x="397357" y="2175509"/>
                </a:cubicBezTo>
                <a:cubicBezTo>
                  <a:pt x="409740" y="2185987"/>
                  <a:pt x="423075" y="2195512"/>
                  <a:pt x="432600" y="2204084"/>
                </a:cubicBezTo>
                <a:cubicBezTo>
                  <a:pt x="442125" y="2212657"/>
                  <a:pt x="447840" y="2220277"/>
                  <a:pt x="447840" y="2225039"/>
                </a:cubicBezTo>
                <a:cubicBezTo>
                  <a:pt x="450697" y="2228849"/>
                  <a:pt x="452602" y="2231707"/>
                  <a:pt x="456412" y="2235517"/>
                </a:cubicBezTo>
                <a:cubicBezTo>
                  <a:pt x="468795" y="2245994"/>
                  <a:pt x="479272" y="2255519"/>
                  <a:pt x="492607" y="2265997"/>
                </a:cubicBezTo>
                <a:cubicBezTo>
                  <a:pt x="489750" y="2269807"/>
                  <a:pt x="484987" y="2271712"/>
                  <a:pt x="482130" y="2274569"/>
                </a:cubicBezTo>
                <a:lnTo>
                  <a:pt x="448422" y="2237115"/>
                </a:lnTo>
                <a:lnTo>
                  <a:pt x="446888" y="2237422"/>
                </a:lnTo>
                <a:lnTo>
                  <a:pt x="478787" y="2272865"/>
                </a:lnTo>
                <a:lnTo>
                  <a:pt x="482130" y="2274569"/>
                </a:lnTo>
                <a:cubicBezTo>
                  <a:pt x="484988" y="2271712"/>
                  <a:pt x="488798" y="2268854"/>
                  <a:pt x="492608" y="2265997"/>
                </a:cubicBezTo>
                <a:cubicBezTo>
                  <a:pt x="521183" y="2290762"/>
                  <a:pt x="551663" y="2315527"/>
                  <a:pt x="583095" y="2337434"/>
                </a:cubicBezTo>
                <a:cubicBezTo>
                  <a:pt x="577380" y="2339339"/>
                  <a:pt x="572618" y="2341244"/>
                  <a:pt x="564998" y="2343149"/>
                </a:cubicBezTo>
                <a:cubicBezTo>
                  <a:pt x="567855" y="2345054"/>
                  <a:pt x="568808" y="2346007"/>
                  <a:pt x="571665" y="2347912"/>
                </a:cubicBezTo>
                <a:cubicBezTo>
                  <a:pt x="562140" y="2347912"/>
                  <a:pt x="554520" y="2348864"/>
                  <a:pt x="544995" y="2348864"/>
                </a:cubicBezTo>
                <a:cubicBezTo>
                  <a:pt x="539280" y="2345054"/>
                  <a:pt x="533565" y="2341244"/>
                  <a:pt x="527850" y="2337434"/>
                </a:cubicBezTo>
                <a:cubicBezTo>
                  <a:pt x="522135" y="2333624"/>
                  <a:pt x="517373" y="2328862"/>
                  <a:pt x="511658" y="2325052"/>
                </a:cubicBezTo>
                <a:cubicBezTo>
                  <a:pt x="498323" y="2313622"/>
                  <a:pt x="484035" y="2303144"/>
                  <a:pt x="471653" y="2291714"/>
                </a:cubicBezTo>
                <a:cubicBezTo>
                  <a:pt x="459270" y="2280284"/>
                  <a:pt x="446888" y="2268854"/>
                  <a:pt x="434505" y="2258377"/>
                </a:cubicBezTo>
                <a:cubicBezTo>
                  <a:pt x="422123" y="2246947"/>
                  <a:pt x="411645" y="2235517"/>
                  <a:pt x="400215" y="2225039"/>
                </a:cubicBezTo>
                <a:cubicBezTo>
                  <a:pt x="394500" y="2219324"/>
                  <a:pt x="388785" y="2213609"/>
                  <a:pt x="384023" y="2208847"/>
                </a:cubicBezTo>
                <a:cubicBezTo>
                  <a:pt x="379260" y="2203132"/>
                  <a:pt x="373545" y="2197417"/>
                  <a:pt x="368783" y="2191702"/>
                </a:cubicBezTo>
                <a:cubicBezTo>
                  <a:pt x="369735" y="2189797"/>
                  <a:pt x="379260" y="2195512"/>
                  <a:pt x="374498" y="2184082"/>
                </a:cubicBezTo>
                <a:cubicBezTo>
                  <a:pt x="381165" y="2189797"/>
                  <a:pt x="387833" y="2195512"/>
                  <a:pt x="393548" y="2201227"/>
                </a:cubicBezTo>
                <a:cubicBezTo>
                  <a:pt x="401168" y="2206942"/>
                  <a:pt x="407835" y="2212657"/>
                  <a:pt x="414503" y="2217419"/>
                </a:cubicBezTo>
                <a:cubicBezTo>
                  <a:pt x="423075" y="2226944"/>
                  <a:pt x="431648" y="2235517"/>
                  <a:pt x="440220" y="2245042"/>
                </a:cubicBezTo>
                <a:lnTo>
                  <a:pt x="442406" y="2246917"/>
                </a:lnTo>
                <a:lnTo>
                  <a:pt x="414503" y="2217419"/>
                </a:lnTo>
                <a:cubicBezTo>
                  <a:pt x="407835" y="2211704"/>
                  <a:pt x="401168" y="2206942"/>
                  <a:pt x="394500" y="2201227"/>
                </a:cubicBezTo>
                <a:cubicBezTo>
                  <a:pt x="387833" y="2195512"/>
                  <a:pt x="382118" y="2189797"/>
                  <a:pt x="375450" y="2184082"/>
                </a:cubicBezTo>
                <a:cubicBezTo>
                  <a:pt x="368783" y="2175509"/>
                  <a:pt x="361163" y="2166937"/>
                  <a:pt x="354495" y="2158364"/>
                </a:cubicBezTo>
                <a:cubicBezTo>
                  <a:pt x="347828" y="2149792"/>
                  <a:pt x="341160" y="2140267"/>
                  <a:pt x="334493" y="2131694"/>
                </a:cubicBezTo>
                <a:close/>
                <a:moveTo>
                  <a:pt x="2432850" y="1980247"/>
                </a:moveTo>
                <a:lnTo>
                  <a:pt x="2432367" y="1980454"/>
                </a:lnTo>
                <a:lnTo>
                  <a:pt x="2421964" y="2005422"/>
                </a:lnTo>
                <a:close/>
                <a:moveTo>
                  <a:pt x="2422850" y="1860918"/>
                </a:moveTo>
                <a:lnTo>
                  <a:pt x="2397608" y="1897379"/>
                </a:lnTo>
                <a:cubicBezTo>
                  <a:pt x="2392845" y="1904999"/>
                  <a:pt x="2389035" y="1912619"/>
                  <a:pt x="2385225" y="1920239"/>
                </a:cubicBezTo>
                <a:cubicBezTo>
                  <a:pt x="2380463" y="1927859"/>
                  <a:pt x="2376653" y="1934527"/>
                  <a:pt x="2372843" y="1941194"/>
                </a:cubicBezTo>
                <a:cubicBezTo>
                  <a:pt x="2363318" y="1954529"/>
                  <a:pt x="2353793" y="1967864"/>
                  <a:pt x="2343315" y="1980247"/>
                </a:cubicBezTo>
                <a:cubicBezTo>
                  <a:pt x="2334743" y="1993582"/>
                  <a:pt x="2327123" y="2005964"/>
                  <a:pt x="2317598" y="2019299"/>
                </a:cubicBezTo>
                <a:cubicBezTo>
                  <a:pt x="2309978" y="2029777"/>
                  <a:pt x="2302358" y="2040254"/>
                  <a:pt x="2294738" y="2050732"/>
                </a:cubicBezTo>
                <a:lnTo>
                  <a:pt x="2292832" y="2051897"/>
                </a:lnTo>
                <a:lnTo>
                  <a:pt x="2291272" y="2054208"/>
                </a:lnTo>
                <a:lnTo>
                  <a:pt x="2293785" y="2052637"/>
                </a:lnTo>
                <a:cubicBezTo>
                  <a:pt x="2301405" y="2042160"/>
                  <a:pt x="2309025" y="2031682"/>
                  <a:pt x="2316645" y="2021205"/>
                </a:cubicBezTo>
                <a:cubicBezTo>
                  <a:pt x="2325218" y="2007870"/>
                  <a:pt x="2333790" y="1995487"/>
                  <a:pt x="2342363" y="1982152"/>
                </a:cubicBezTo>
                <a:cubicBezTo>
                  <a:pt x="2352840" y="1969770"/>
                  <a:pt x="2362365" y="1956435"/>
                  <a:pt x="2371890" y="1943100"/>
                </a:cubicBezTo>
                <a:cubicBezTo>
                  <a:pt x="2375700" y="1936432"/>
                  <a:pt x="2380463" y="1929765"/>
                  <a:pt x="2384273" y="1922145"/>
                </a:cubicBezTo>
                <a:cubicBezTo>
                  <a:pt x="2388083" y="1914525"/>
                  <a:pt x="2392845" y="1906905"/>
                  <a:pt x="2396655" y="1899285"/>
                </a:cubicBezTo>
                <a:cubicBezTo>
                  <a:pt x="2405228" y="1884045"/>
                  <a:pt x="2414753" y="1870710"/>
                  <a:pt x="2422373" y="1862137"/>
                </a:cubicBezTo>
                <a:close/>
                <a:moveTo>
                  <a:pt x="2521433" y="1847850"/>
                </a:moveTo>
                <a:cubicBezTo>
                  <a:pt x="2518575" y="1860232"/>
                  <a:pt x="2514765" y="1871662"/>
                  <a:pt x="2509050" y="1884997"/>
                </a:cubicBezTo>
                <a:cubicBezTo>
                  <a:pt x="2503335" y="1897380"/>
                  <a:pt x="2496668" y="1910715"/>
                  <a:pt x="2487143" y="1925002"/>
                </a:cubicBezTo>
                <a:cubicBezTo>
                  <a:pt x="2479523" y="1940242"/>
                  <a:pt x="2471903" y="1954530"/>
                  <a:pt x="2465235" y="1965960"/>
                </a:cubicBezTo>
                <a:cubicBezTo>
                  <a:pt x="2457615" y="1977390"/>
                  <a:pt x="2450948" y="1985962"/>
                  <a:pt x="2445233" y="1991677"/>
                </a:cubicBezTo>
                <a:lnTo>
                  <a:pt x="2458568" y="1965007"/>
                </a:lnTo>
                <a:cubicBezTo>
                  <a:pt x="2461425" y="1956435"/>
                  <a:pt x="2466188" y="1947862"/>
                  <a:pt x="2469998" y="1938337"/>
                </a:cubicBezTo>
                <a:cubicBezTo>
                  <a:pt x="2473808" y="1932622"/>
                  <a:pt x="2475713" y="1928812"/>
                  <a:pt x="2478570" y="1924050"/>
                </a:cubicBezTo>
                <a:cubicBezTo>
                  <a:pt x="2482380" y="1917382"/>
                  <a:pt x="2486190" y="1911667"/>
                  <a:pt x="2490000" y="1905000"/>
                </a:cubicBezTo>
                <a:cubicBezTo>
                  <a:pt x="2493810" y="1898332"/>
                  <a:pt x="2496668" y="1892617"/>
                  <a:pt x="2500478" y="1885950"/>
                </a:cubicBezTo>
                <a:cubicBezTo>
                  <a:pt x="2507145" y="1873567"/>
                  <a:pt x="2514765" y="1861185"/>
                  <a:pt x="2521433" y="1847850"/>
                </a:cubicBezTo>
                <a:close/>
                <a:moveTo>
                  <a:pt x="2459780" y="1766202"/>
                </a:moveTo>
                <a:lnTo>
                  <a:pt x="2436660" y="1806892"/>
                </a:lnTo>
                <a:lnTo>
                  <a:pt x="2436235" y="1807870"/>
                </a:lnTo>
                <a:lnTo>
                  <a:pt x="2459520" y="1766887"/>
                </a:lnTo>
                <a:close/>
                <a:moveTo>
                  <a:pt x="2472460" y="1674043"/>
                </a:moveTo>
                <a:lnTo>
                  <a:pt x="2444672" y="1749965"/>
                </a:lnTo>
                <a:cubicBezTo>
                  <a:pt x="2427321" y="1790989"/>
                  <a:pt x="2407787" y="1830865"/>
                  <a:pt x="2386218" y="1869449"/>
                </a:cubicBezTo>
                <a:lnTo>
                  <a:pt x="2377660" y="1882980"/>
                </a:lnTo>
                <a:lnTo>
                  <a:pt x="2377605" y="1883092"/>
                </a:lnTo>
                <a:cubicBezTo>
                  <a:pt x="2373795" y="1892617"/>
                  <a:pt x="2366175" y="1905000"/>
                  <a:pt x="2357602" y="1917382"/>
                </a:cubicBezTo>
                <a:cubicBezTo>
                  <a:pt x="2349030" y="1929765"/>
                  <a:pt x="2341410" y="1943100"/>
                  <a:pt x="2337600" y="1954530"/>
                </a:cubicBezTo>
                <a:cubicBezTo>
                  <a:pt x="2330932" y="1963102"/>
                  <a:pt x="2322360" y="1972627"/>
                  <a:pt x="2314740" y="1983105"/>
                </a:cubicBezTo>
                <a:cubicBezTo>
                  <a:pt x="2307120" y="1993582"/>
                  <a:pt x="2300452" y="2005012"/>
                  <a:pt x="2295690" y="2015490"/>
                </a:cubicBezTo>
                <a:cubicBezTo>
                  <a:pt x="2268067" y="2053590"/>
                  <a:pt x="2223300" y="2102167"/>
                  <a:pt x="2183295" y="2142172"/>
                </a:cubicBezTo>
                <a:cubicBezTo>
                  <a:pt x="2170912" y="2152650"/>
                  <a:pt x="2158530" y="2163127"/>
                  <a:pt x="2146147" y="2173605"/>
                </a:cubicBezTo>
                <a:lnTo>
                  <a:pt x="2142583" y="2176315"/>
                </a:lnTo>
                <a:lnTo>
                  <a:pt x="2141046" y="2177871"/>
                </a:lnTo>
                <a:lnTo>
                  <a:pt x="2125512" y="2190534"/>
                </a:lnTo>
                <a:lnTo>
                  <a:pt x="2112810" y="2205037"/>
                </a:lnTo>
                <a:cubicBezTo>
                  <a:pt x="2097570" y="2217420"/>
                  <a:pt x="2082330" y="2228850"/>
                  <a:pt x="2066137" y="2240280"/>
                </a:cubicBezTo>
                <a:lnTo>
                  <a:pt x="2058824" y="2244900"/>
                </a:lnTo>
                <a:lnTo>
                  <a:pt x="2038960" y="2261093"/>
                </a:lnTo>
                <a:lnTo>
                  <a:pt x="2036092" y="2262956"/>
                </a:lnTo>
                <a:lnTo>
                  <a:pt x="2031847" y="2266950"/>
                </a:lnTo>
                <a:cubicBezTo>
                  <a:pt x="2019465" y="2275522"/>
                  <a:pt x="2007082" y="2284095"/>
                  <a:pt x="1994700" y="2291715"/>
                </a:cubicBezTo>
                <a:cubicBezTo>
                  <a:pt x="1982317" y="2299335"/>
                  <a:pt x="1969935" y="2306955"/>
                  <a:pt x="1957552" y="2314575"/>
                </a:cubicBezTo>
                <a:lnTo>
                  <a:pt x="1953300" y="2316730"/>
                </a:lnTo>
                <a:lnTo>
                  <a:pt x="1928148" y="2333067"/>
                </a:lnTo>
                <a:lnTo>
                  <a:pt x="1920351" y="2337000"/>
                </a:lnTo>
                <a:lnTo>
                  <a:pt x="1912785" y="2342197"/>
                </a:lnTo>
                <a:cubicBezTo>
                  <a:pt x="1905165" y="2346960"/>
                  <a:pt x="1896592" y="2351722"/>
                  <a:pt x="1887067" y="2356485"/>
                </a:cubicBezTo>
                <a:lnTo>
                  <a:pt x="1863038" y="2365909"/>
                </a:lnTo>
                <a:lnTo>
                  <a:pt x="1809483" y="2392922"/>
                </a:lnTo>
                <a:cubicBezTo>
                  <a:pt x="1768715" y="2410756"/>
                  <a:pt x="1726785" y="2426426"/>
                  <a:pt x="1683836" y="2439784"/>
                </a:cubicBezTo>
                <a:lnTo>
                  <a:pt x="1596280" y="2462297"/>
                </a:lnTo>
                <a:lnTo>
                  <a:pt x="1667040" y="2448877"/>
                </a:lnTo>
                <a:cubicBezTo>
                  <a:pt x="1671802" y="2447924"/>
                  <a:pt x="1675612" y="2446972"/>
                  <a:pt x="1680375" y="2446019"/>
                </a:cubicBezTo>
                <a:cubicBezTo>
                  <a:pt x="1690852" y="2437447"/>
                  <a:pt x="1711807" y="2432684"/>
                  <a:pt x="1723237" y="2430779"/>
                </a:cubicBezTo>
                <a:cubicBezTo>
                  <a:pt x="1732762" y="2427922"/>
                  <a:pt x="1742287" y="2425064"/>
                  <a:pt x="1749907" y="2422207"/>
                </a:cubicBezTo>
                <a:cubicBezTo>
                  <a:pt x="1761337" y="2411729"/>
                  <a:pt x="1783245" y="2406014"/>
                  <a:pt x="1792770" y="2400299"/>
                </a:cubicBezTo>
                <a:cubicBezTo>
                  <a:pt x="1808962" y="2394584"/>
                  <a:pt x="1825155" y="2388869"/>
                  <a:pt x="1841347" y="2383154"/>
                </a:cubicBezTo>
                <a:lnTo>
                  <a:pt x="1872470" y="2370949"/>
                </a:lnTo>
                <a:lnTo>
                  <a:pt x="1886115" y="2363152"/>
                </a:lnTo>
                <a:lnTo>
                  <a:pt x="1898496" y="2359343"/>
                </a:lnTo>
                <a:lnTo>
                  <a:pt x="1915642" y="2349817"/>
                </a:lnTo>
                <a:lnTo>
                  <a:pt x="1920147" y="2346686"/>
                </a:lnTo>
                <a:lnTo>
                  <a:pt x="1931835" y="2335530"/>
                </a:lnTo>
                <a:cubicBezTo>
                  <a:pt x="1939455" y="2330767"/>
                  <a:pt x="1948980" y="2325052"/>
                  <a:pt x="1957552" y="2320290"/>
                </a:cubicBezTo>
                <a:lnTo>
                  <a:pt x="1986810" y="2305948"/>
                </a:lnTo>
                <a:lnTo>
                  <a:pt x="1997557" y="2299334"/>
                </a:lnTo>
                <a:cubicBezTo>
                  <a:pt x="2009940" y="2291714"/>
                  <a:pt x="2022322" y="2283142"/>
                  <a:pt x="2034705" y="2274569"/>
                </a:cubicBezTo>
                <a:cubicBezTo>
                  <a:pt x="2037562" y="2268854"/>
                  <a:pt x="2044230" y="2264092"/>
                  <a:pt x="2050897" y="2259329"/>
                </a:cubicBezTo>
                <a:cubicBezTo>
                  <a:pt x="2057565" y="2254567"/>
                  <a:pt x="2064232" y="2249804"/>
                  <a:pt x="2068995" y="2247899"/>
                </a:cubicBezTo>
                <a:cubicBezTo>
                  <a:pt x="2084235" y="2236469"/>
                  <a:pt x="2100427" y="2225039"/>
                  <a:pt x="2115667" y="2212657"/>
                </a:cubicBezTo>
                <a:cubicBezTo>
                  <a:pt x="2121382" y="2199322"/>
                  <a:pt x="2139480" y="2187892"/>
                  <a:pt x="2149005" y="2181224"/>
                </a:cubicBezTo>
                <a:cubicBezTo>
                  <a:pt x="2161387" y="2170747"/>
                  <a:pt x="2173770" y="2160269"/>
                  <a:pt x="2186152" y="2149792"/>
                </a:cubicBezTo>
                <a:cubicBezTo>
                  <a:pt x="2226157" y="2109787"/>
                  <a:pt x="2270925" y="2061209"/>
                  <a:pt x="2298547" y="2023109"/>
                </a:cubicBezTo>
                <a:lnTo>
                  <a:pt x="2314015" y="1996814"/>
                </a:lnTo>
                <a:lnTo>
                  <a:pt x="2314740" y="1994534"/>
                </a:lnTo>
                <a:cubicBezTo>
                  <a:pt x="2322360" y="1983104"/>
                  <a:pt x="2331885" y="1969769"/>
                  <a:pt x="2339505" y="1956434"/>
                </a:cubicBezTo>
                <a:cubicBezTo>
                  <a:pt x="2342363" y="1952624"/>
                  <a:pt x="2344268" y="1948814"/>
                  <a:pt x="2347125" y="1945004"/>
                </a:cubicBezTo>
                <a:lnTo>
                  <a:pt x="2357257" y="1930951"/>
                </a:lnTo>
                <a:lnTo>
                  <a:pt x="2360460" y="1925002"/>
                </a:lnTo>
                <a:cubicBezTo>
                  <a:pt x="2369032" y="1912619"/>
                  <a:pt x="2375700" y="1900237"/>
                  <a:pt x="2380462" y="1890712"/>
                </a:cubicBezTo>
                <a:cubicBezTo>
                  <a:pt x="2395702" y="1864042"/>
                  <a:pt x="2407132" y="1837372"/>
                  <a:pt x="2419515" y="1809749"/>
                </a:cubicBezTo>
                <a:cubicBezTo>
                  <a:pt x="2430945" y="1782127"/>
                  <a:pt x="2443327" y="1754504"/>
                  <a:pt x="2457615" y="1723072"/>
                </a:cubicBezTo>
                <a:cubicBezTo>
                  <a:pt x="2459044" y="1714500"/>
                  <a:pt x="2464759" y="1699974"/>
                  <a:pt x="2468807" y="1687829"/>
                </a:cubicBezTo>
                <a:close/>
                <a:moveTo>
                  <a:pt x="2576677" y="1589722"/>
                </a:moveTo>
                <a:lnTo>
                  <a:pt x="2573820" y="1591627"/>
                </a:lnTo>
                <a:lnTo>
                  <a:pt x="2573820" y="1591627"/>
                </a:lnTo>
                <a:close/>
                <a:moveTo>
                  <a:pt x="2585674" y="1533271"/>
                </a:moveTo>
                <a:lnTo>
                  <a:pt x="2585332" y="1534956"/>
                </a:lnTo>
                <a:lnTo>
                  <a:pt x="2588107" y="1538287"/>
                </a:lnTo>
                <a:cubicBezTo>
                  <a:pt x="2590965" y="1541145"/>
                  <a:pt x="2593822" y="1544955"/>
                  <a:pt x="2596680" y="1547812"/>
                </a:cubicBezTo>
                <a:cubicBezTo>
                  <a:pt x="2598585" y="1545907"/>
                  <a:pt x="2600490" y="1544002"/>
                  <a:pt x="2602395" y="1544002"/>
                </a:cubicBezTo>
                <a:lnTo>
                  <a:pt x="2602539" y="1543271"/>
                </a:lnTo>
                <a:lnTo>
                  <a:pt x="2598585" y="1545907"/>
                </a:lnTo>
                <a:cubicBezTo>
                  <a:pt x="2594775" y="1544002"/>
                  <a:pt x="2591918" y="1540192"/>
                  <a:pt x="2589060" y="1537334"/>
                </a:cubicBezTo>
                <a:close/>
                <a:moveTo>
                  <a:pt x="2577184" y="1425070"/>
                </a:moveTo>
                <a:lnTo>
                  <a:pt x="2576519" y="1425107"/>
                </a:lnTo>
                <a:lnTo>
                  <a:pt x="2575314" y="1425174"/>
                </a:lnTo>
                <a:lnTo>
                  <a:pt x="2575725" y="1429702"/>
                </a:lnTo>
                <a:cubicBezTo>
                  <a:pt x="2575725" y="1438275"/>
                  <a:pt x="2575725" y="1444942"/>
                  <a:pt x="2574773" y="1453515"/>
                </a:cubicBezTo>
                <a:cubicBezTo>
                  <a:pt x="2573820" y="1458277"/>
                  <a:pt x="2572868" y="1462087"/>
                  <a:pt x="2570963" y="1467802"/>
                </a:cubicBezTo>
                <a:cubicBezTo>
                  <a:pt x="2563343" y="1480185"/>
                  <a:pt x="2555723" y="1492567"/>
                  <a:pt x="2548103" y="1503997"/>
                </a:cubicBezTo>
                <a:cubicBezTo>
                  <a:pt x="2546198" y="1515427"/>
                  <a:pt x="2545245" y="1524952"/>
                  <a:pt x="2542388" y="1535430"/>
                </a:cubicBezTo>
                <a:lnTo>
                  <a:pt x="2536673" y="1545907"/>
                </a:lnTo>
                <a:cubicBezTo>
                  <a:pt x="2533815" y="1561147"/>
                  <a:pt x="2530958" y="1575435"/>
                  <a:pt x="2527148" y="1591627"/>
                </a:cubicBezTo>
                <a:cubicBezTo>
                  <a:pt x="2523338" y="1604010"/>
                  <a:pt x="2520480" y="1615440"/>
                  <a:pt x="2516670" y="1627822"/>
                </a:cubicBezTo>
                <a:cubicBezTo>
                  <a:pt x="2512860" y="1640205"/>
                  <a:pt x="2510003" y="1651635"/>
                  <a:pt x="2505240" y="1663065"/>
                </a:cubicBezTo>
                <a:cubicBezTo>
                  <a:pt x="2503335" y="1672590"/>
                  <a:pt x="2501430" y="1681162"/>
                  <a:pt x="2498573" y="1690687"/>
                </a:cubicBezTo>
                <a:cubicBezTo>
                  <a:pt x="2496668" y="1700212"/>
                  <a:pt x="2494763" y="1709737"/>
                  <a:pt x="2490953" y="1719262"/>
                </a:cubicBezTo>
                <a:lnTo>
                  <a:pt x="2497030" y="1709810"/>
                </a:lnTo>
                <a:lnTo>
                  <a:pt x="2502383" y="1689734"/>
                </a:lnTo>
                <a:cubicBezTo>
                  <a:pt x="2503335" y="1679257"/>
                  <a:pt x="2505240" y="1670684"/>
                  <a:pt x="2507145" y="1661159"/>
                </a:cubicBezTo>
                <a:cubicBezTo>
                  <a:pt x="2510955" y="1649729"/>
                  <a:pt x="2514765" y="1637347"/>
                  <a:pt x="2518575" y="1625917"/>
                </a:cubicBezTo>
                <a:cubicBezTo>
                  <a:pt x="2522385" y="1613534"/>
                  <a:pt x="2525243" y="1602104"/>
                  <a:pt x="2529053" y="1589722"/>
                </a:cubicBezTo>
                <a:cubicBezTo>
                  <a:pt x="2532863" y="1574482"/>
                  <a:pt x="2534768" y="1560194"/>
                  <a:pt x="2538578" y="1544002"/>
                </a:cubicBezTo>
                <a:lnTo>
                  <a:pt x="2544293" y="1533524"/>
                </a:lnTo>
                <a:cubicBezTo>
                  <a:pt x="2547150" y="1523047"/>
                  <a:pt x="2548103" y="1513522"/>
                  <a:pt x="2550008" y="1502092"/>
                </a:cubicBezTo>
                <a:cubicBezTo>
                  <a:pt x="2557628" y="1489709"/>
                  <a:pt x="2565248" y="1478279"/>
                  <a:pt x="2572868" y="1465897"/>
                </a:cubicBezTo>
                <a:cubicBezTo>
                  <a:pt x="2568105" y="1490662"/>
                  <a:pt x="2563343" y="1514474"/>
                  <a:pt x="2557628" y="1539239"/>
                </a:cubicBezTo>
                <a:cubicBezTo>
                  <a:pt x="2555723" y="1562099"/>
                  <a:pt x="2542388" y="1593532"/>
                  <a:pt x="2546198" y="1600199"/>
                </a:cubicBezTo>
                <a:cubicBezTo>
                  <a:pt x="2537625" y="1626869"/>
                  <a:pt x="2530005" y="1652587"/>
                  <a:pt x="2520480" y="1678304"/>
                </a:cubicBezTo>
                <a:lnTo>
                  <a:pt x="2515393" y="1686218"/>
                </a:lnTo>
                <a:lnTo>
                  <a:pt x="2513218" y="1698069"/>
                </a:lnTo>
                <a:cubicBezTo>
                  <a:pt x="2512146" y="1704261"/>
                  <a:pt x="2510479" y="1710690"/>
                  <a:pt x="2506193" y="1718310"/>
                </a:cubicBezTo>
                <a:cubicBezTo>
                  <a:pt x="2492858" y="1737360"/>
                  <a:pt x="2486190" y="1756410"/>
                  <a:pt x="2479523" y="1776412"/>
                </a:cubicBezTo>
                <a:cubicBezTo>
                  <a:pt x="2475713" y="1785937"/>
                  <a:pt x="2471903" y="1796415"/>
                  <a:pt x="2467140" y="1806892"/>
                </a:cubicBezTo>
                <a:cubicBezTo>
                  <a:pt x="2465235" y="1812607"/>
                  <a:pt x="2462378" y="1817370"/>
                  <a:pt x="2459520" y="1823085"/>
                </a:cubicBezTo>
                <a:cubicBezTo>
                  <a:pt x="2456663" y="1828800"/>
                  <a:pt x="2453805" y="1834515"/>
                  <a:pt x="2449995" y="1840230"/>
                </a:cubicBezTo>
                <a:cubicBezTo>
                  <a:pt x="2441423" y="1855470"/>
                  <a:pt x="2432850" y="1871662"/>
                  <a:pt x="2424278" y="1885950"/>
                </a:cubicBezTo>
                <a:cubicBezTo>
                  <a:pt x="2417610" y="1903095"/>
                  <a:pt x="2406180" y="1914525"/>
                  <a:pt x="2396655" y="1930717"/>
                </a:cubicBezTo>
                <a:cubicBezTo>
                  <a:pt x="2389035" y="1948815"/>
                  <a:pt x="2375700" y="1970722"/>
                  <a:pt x="2361413" y="1990725"/>
                </a:cubicBezTo>
                <a:cubicBezTo>
                  <a:pt x="2347125" y="2010727"/>
                  <a:pt x="2332838" y="2031682"/>
                  <a:pt x="2322360" y="2049780"/>
                </a:cubicBezTo>
                <a:cubicBezTo>
                  <a:pt x="2313788" y="2061210"/>
                  <a:pt x="2305215" y="2072640"/>
                  <a:pt x="2296643" y="2083117"/>
                </a:cubicBezTo>
                <a:cubicBezTo>
                  <a:pt x="2287118" y="2093595"/>
                  <a:pt x="2278545" y="2104072"/>
                  <a:pt x="2269020" y="2115502"/>
                </a:cubicBezTo>
                <a:cubicBezTo>
                  <a:pt x="2266163" y="2120265"/>
                  <a:pt x="2262353" y="2124075"/>
                  <a:pt x="2259495" y="2128837"/>
                </a:cubicBezTo>
                <a:cubicBezTo>
                  <a:pt x="2255685" y="2133600"/>
                  <a:pt x="2252828" y="2137410"/>
                  <a:pt x="2249018" y="2142172"/>
                </a:cubicBezTo>
                <a:cubicBezTo>
                  <a:pt x="2243303" y="2146935"/>
                  <a:pt x="2237588" y="2151697"/>
                  <a:pt x="2232825" y="2155507"/>
                </a:cubicBezTo>
                <a:lnTo>
                  <a:pt x="2206342" y="2184829"/>
                </a:lnTo>
                <a:lnTo>
                  <a:pt x="2207107" y="2187892"/>
                </a:lnTo>
                <a:cubicBezTo>
                  <a:pt x="2195677" y="2200275"/>
                  <a:pt x="2188057" y="2208847"/>
                  <a:pt x="2179485" y="2216467"/>
                </a:cubicBezTo>
                <a:cubicBezTo>
                  <a:pt x="2169960" y="2223135"/>
                  <a:pt x="2159482" y="2229802"/>
                  <a:pt x="2149957" y="2237422"/>
                </a:cubicBezTo>
                <a:lnTo>
                  <a:pt x="2126145" y="2256472"/>
                </a:lnTo>
                <a:lnTo>
                  <a:pt x="2103587" y="2272957"/>
                </a:lnTo>
                <a:lnTo>
                  <a:pt x="2107095" y="2272665"/>
                </a:lnTo>
                <a:lnTo>
                  <a:pt x="2131860" y="2254567"/>
                </a:lnTo>
                <a:lnTo>
                  <a:pt x="2155673" y="2235517"/>
                </a:lnTo>
                <a:cubicBezTo>
                  <a:pt x="2165198" y="2228850"/>
                  <a:pt x="2175675" y="2222182"/>
                  <a:pt x="2185200" y="2214562"/>
                </a:cubicBezTo>
                <a:cubicBezTo>
                  <a:pt x="2192820" y="2206942"/>
                  <a:pt x="2201393" y="2198370"/>
                  <a:pt x="2212823" y="2185987"/>
                </a:cubicBezTo>
                <a:cubicBezTo>
                  <a:pt x="2212823" y="2185035"/>
                  <a:pt x="2212823" y="2184082"/>
                  <a:pt x="2211870" y="2182177"/>
                </a:cubicBezTo>
                <a:cubicBezTo>
                  <a:pt x="2221395" y="2172652"/>
                  <a:pt x="2229968" y="2163127"/>
                  <a:pt x="2238540" y="2152650"/>
                </a:cubicBezTo>
                <a:cubicBezTo>
                  <a:pt x="2243303" y="2148840"/>
                  <a:pt x="2249018" y="2144077"/>
                  <a:pt x="2254733" y="2139315"/>
                </a:cubicBezTo>
                <a:cubicBezTo>
                  <a:pt x="2257590" y="2135505"/>
                  <a:pt x="2261400" y="2130742"/>
                  <a:pt x="2265210" y="2125980"/>
                </a:cubicBezTo>
                <a:cubicBezTo>
                  <a:pt x="2268068" y="2121217"/>
                  <a:pt x="2271878" y="2116455"/>
                  <a:pt x="2274735" y="2112645"/>
                </a:cubicBezTo>
                <a:cubicBezTo>
                  <a:pt x="2284260" y="2102167"/>
                  <a:pt x="2292833" y="2090737"/>
                  <a:pt x="2302358" y="2080260"/>
                </a:cubicBezTo>
                <a:cubicBezTo>
                  <a:pt x="2310930" y="2069782"/>
                  <a:pt x="2319503" y="2058352"/>
                  <a:pt x="2328075" y="2046922"/>
                </a:cubicBezTo>
                <a:cubicBezTo>
                  <a:pt x="2338553" y="2028825"/>
                  <a:pt x="2352840" y="2007870"/>
                  <a:pt x="2367128" y="1987867"/>
                </a:cubicBezTo>
                <a:cubicBezTo>
                  <a:pt x="2381415" y="1966912"/>
                  <a:pt x="2394750" y="1945957"/>
                  <a:pt x="2402370" y="1927860"/>
                </a:cubicBezTo>
                <a:cubicBezTo>
                  <a:pt x="2411895" y="1911667"/>
                  <a:pt x="2423325" y="1900237"/>
                  <a:pt x="2429993" y="1883092"/>
                </a:cubicBezTo>
                <a:cubicBezTo>
                  <a:pt x="2438565" y="1868805"/>
                  <a:pt x="2447138" y="1851660"/>
                  <a:pt x="2455710" y="1837372"/>
                </a:cubicBezTo>
                <a:cubicBezTo>
                  <a:pt x="2459520" y="1831657"/>
                  <a:pt x="2462378" y="1825942"/>
                  <a:pt x="2465235" y="1820227"/>
                </a:cubicBezTo>
                <a:cubicBezTo>
                  <a:pt x="2468093" y="1814512"/>
                  <a:pt x="2469998" y="1808797"/>
                  <a:pt x="2472855" y="1804035"/>
                </a:cubicBezTo>
                <a:cubicBezTo>
                  <a:pt x="2477618" y="1793557"/>
                  <a:pt x="2481428" y="1783080"/>
                  <a:pt x="2485238" y="1773555"/>
                </a:cubicBezTo>
                <a:cubicBezTo>
                  <a:pt x="2492858" y="1753552"/>
                  <a:pt x="2499525" y="1734502"/>
                  <a:pt x="2511908" y="1715452"/>
                </a:cubicBezTo>
                <a:cubicBezTo>
                  <a:pt x="2520480" y="1700212"/>
                  <a:pt x="2518575" y="1688782"/>
                  <a:pt x="2522385" y="1676400"/>
                </a:cubicBezTo>
                <a:cubicBezTo>
                  <a:pt x="2532863" y="1650682"/>
                  <a:pt x="2539530" y="1624965"/>
                  <a:pt x="2548103" y="1598295"/>
                </a:cubicBezTo>
                <a:cubicBezTo>
                  <a:pt x="2544293" y="1590675"/>
                  <a:pt x="2557628" y="1560195"/>
                  <a:pt x="2559533" y="1537335"/>
                </a:cubicBezTo>
                <a:cubicBezTo>
                  <a:pt x="2565248" y="1513522"/>
                  <a:pt x="2570010" y="1488757"/>
                  <a:pt x="2574773" y="1463992"/>
                </a:cubicBezTo>
                <a:lnTo>
                  <a:pt x="2578209" y="1451109"/>
                </a:lnTo>
                <a:lnTo>
                  <a:pt x="2575725" y="1450657"/>
                </a:lnTo>
                <a:cubicBezTo>
                  <a:pt x="2576677" y="1443037"/>
                  <a:pt x="2576677" y="1436370"/>
                  <a:pt x="2576677" y="1426845"/>
                </a:cubicBezTo>
                <a:close/>
                <a:moveTo>
                  <a:pt x="2597632" y="1404937"/>
                </a:moveTo>
                <a:lnTo>
                  <a:pt x="2586541" y="1451152"/>
                </a:lnTo>
                <a:lnTo>
                  <a:pt x="2586542" y="1451152"/>
                </a:lnTo>
                <a:lnTo>
                  <a:pt x="2597633" y="1404938"/>
                </a:lnTo>
                <a:close/>
                <a:moveTo>
                  <a:pt x="2606205" y="1395412"/>
                </a:moveTo>
                <a:cubicBezTo>
                  <a:pt x="2604300" y="1399222"/>
                  <a:pt x="2602395" y="1402080"/>
                  <a:pt x="2600490" y="1407795"/>
                </a:cubicBezTo>
                <a:lnTo>
                  <a:pt x="2599181" y="1433750"/>
                </a:lnTo>
                <a:cubicBezTo>
                  <a:pt x="2599062" y="1441132"/>
                  <a:pt x="2599062" y="1448276"/>
                  <a:pt x="2598585" y="1458277"/>
                </a:cubicBezTo>
                <a:lnTo>
                  <a:pt x="2589060" y="1487586"/>
                </a:lnTo>
                <a:lnTo>
                  <a:pt x="2589060" y="1490934"/>
                </a:lnTo>
                <a:lnTo>
                  <a:pt x="2600490" y="1458277"/>
                </a:lnTo>
                <a:cubicBezTo>
                  <a:pt x="2601443" y="1438274"/>
                  <a:pt x="2600490" y="1429702"/>
                  <a:pt x="2602395" y="1407794"/>
                </a:cubicBezTo>
                <a:lnTo>
                  <a:pt x="2606836" y="1398173"/>
                </a:lnTo>
                <a:close/>
                <a:moveTo>
                  <a:pt x="2565247" y="1354454"/>
                </a:moveTo>
                <a:lnTo>
                  <a:pt x="2559006" y="1369207"/>
                </a:lnTo>
                <a:lnTo>
                  <a:pt x="2556675" y="1390650"/>
                </a:lnTo>
                <a:lnTo>
                  <a:pt x="2553670" y="1380633"/>
                </a:lnTo>
                <a:lnTo>
                  <a:pt x="2552571" y="1382047"/>
                </a:lnTo>
                <a:lnTo>
                  <a:pt x="2555723" y="1392555"/>
                </a:lnTo>
                <a:cubicBezTo>
                  <a:pt x="2554770" y="1397317"/>
                  <a:pt x="2554770" y="1402080"/>
                  <a:pt x="2553818" y="1407795"/>
                </a:cubicBezTo>
                <a:cubicBezTo>
                  <a:pt x="2555723" y="1410652"/>
                  <a:pt x="2556675" y="1415415"/>
                  <a:pt x="2557628" y="1420177"/>
                </a:cubicBezTo>
                <a:lnTo>
                  <a:pt x="2560581" y="1420013"/>
                </a:lnTo>
                <a:lnTo>
                  <a:pt x="2558580" y="1413509"/>
                </a:lnTo>
                <a:cubicBezTo>
                  <a:pt x="2559532" y="1407794"/>
                  <a:pt x="2559532" y="1403032"/>
                  <a:pt x="2560485" y="1398269"/>
                </a:cubicBezTo>
                <a:cubicBezTo>
                  <a:pt x="2562390" y="1384934"/>
                  <a:pt x="2563342" y="1369694"/>
                  <a:pt x="2565247" y="1354454"/>
                </a:cubicBezTo>
                <a:close/>
                <a:moveTo>
                  <a:pt x="2645258" y="1328737"/>
                </a:moveTo>
                <a:cubicBezTo>
                  <a:pt x="2646210" y="1329689"/>
                  <a:pt x="2646210" y="1329689"/>
                  <a:pt x="2647163" y="1329689"/>
                </a:cubicBezTo>
                <a:cubicBezTo>
                  <a:pt x="2647163" y="1345882"/>
                  <a:pt x="2646210" y="1359217"/>
                  <a:pt x="2646210" y="1369694"/>
                </a:cubicBezTo>
                <a:cubicBezTo>
                  <a:pt x="2646210" y="1380172"/>
                  <a:pt x="2647163" y="1388744"/>
                  <a:pt x="2647163" y="1397317"/>
                </a:cubicBezTo>
                <a:cubicBezTo>
                  <a:pt x="2648115" y="1413509"/>
                  <a:pt x="2647163" y="1425892"/>
                  <a:pt x="2644305" y="1447799"/>
                </a:cubicBezTo>
                <a:cubicBezTo>
                  <a:pt x="2645258" y="1453514"/>
                  <a:pt x="2643353" y="1463039"/>
                  <a:pt x="2641448" y="1476374"/>
                </a:cubicBezTo>
                <a:cubicBezTo>
                  <a:pt x="2638590" y="1488757"/>
                  <a:pt x="2635733" y="1503997"/>
                  <a:pt x="2632875" y="1518284"/>
                </a:cubicBezTo>
                <a:cubicBezTo>
                  <a:pt x="2631923" y="1529714"/>
                  <a:pt x="2631923" y="1542097"/>
                  <a:pt x="2630018" y="1553527"/>
                </a:cubicBezTo>
                <a:cubicBezTo>
                  <a:pt x="2623350" y="1574482"/>
                  <a:pt x="2622398" y="1591627"/>
                  <a:pt x="2615730" y="1618297"/>
                </a:cubicBezTo>
                <a:cubicBezTo>
                  <a:pt x="2610968" y="1637347"/>
                  <a:pt x="2607158" y="1656397"/>
                  <a:pt x="2602395" y="1674494"/>
                </a:cubicBezTo>
                <a:cubicBezTo>
                  <a:pt x="2590965" y="1685924"/>
                  <a:pt x="2591918" y="1668779"/>
                  <a:pt x="2578583" y="1684972"/>
                </a:cubicBezTo>
                <a:cubicBezTo>
                  <a:pt x="2578583" y="1684019"/>
                  <a:pt x="2579535" y="1680209"/>
                  <a:pt x="2580488" y="1679257"/>
                </a:cubicBezTo>
                <a:cubicBezTo>
                  <a:pt x="2581440" y="1664017"/>
                  <a:pt x="2577630" y="1661160"/>
                  <a:pt x="2584298" y="1639252"/>
                </a:cubicBezTo>
                <a:cubicBezTo>
                  <a:pt x="2589060" y="1625917"/>
                  <a:pt x="2594775" y="1611630"/>
                  <a:pt x="2598585" y="1597342"/>
                </a:cubicBezTo>
                <a:lnTo>
                  <a:pt x="2610015" y="1590675"/>
                </a:lnTo>
                <a:lnTo>
                  <a:pt x="2610015" y="1590674"/>
                </a:lnTo>
                <a:cubicBezTo>
                  <a:pt x="2618588" y="1552574"/>
                  <a:pt x="2615730" y="1544002"/>
                  <a:pt x="2622398" y="1518284"/>
                </a:cubicBezTo>
                <a:cubicBezTo>
                  <a:pt x="2624303" y="1506854"/>
                  <a:pt x="2627160" y="1495424"/>
                  <a:pt x="2629065" y="1483994"/>
                </a:cubicBezTo>
                <a:cubicBezTo>
                  <a:pt x="2630970" y="1472564"/>
                  <a:pt x="2632875" y="1460182"/>
                  <a:pt x="2634780" y="1448752"/>
                </a:cubicBezTo>
                <a:cubicBezTo>
                  <a:pt x="2636685" y="1437322"/>
                  <a:pt x="2637638" y="1425892"/>
                  <a:pt x="2639543" y="1415414"/>
                </a:cubicBezTo>
                <a:cubicBezTo>
                  <a:pt x="2640495" y="1404937"/>
                  <a:pt x="2641448" y="1394459"/>
                  <a:pt x="2641448" y="1383982"/>
                </a:cubicBezTo>
                <a:cubicBezTo>
                  <a:pt x="2640495" y="1376362"/>
                  <a:pt x="2641448" y="1366837"/>
                  <a:pt x="2642400" y="1357312"/>
                </a:cubicBezTo>
                <a:cubicBezTo>
                  <a:pt x="2643353" y="1352549"/>
                  <a:pt x="2643353" y="1347787"/>
                  <a:pt x="2644305" y="1343024"/>
                </a:cubicBezTo>
                <a:cubicBezTo>
                  <a:pt x="2644305" y="1338262"/>
                  <a:pt x="2645258" y="1333499"/>
                  <a:pt x="2645258" y="1328737"/>
                </a:cubicBezTo>
                <a:close/>
                <a:moveTo>
                  <a:pt x="134151" y="887095"/>
                </a:moveTo>
                <a:lnTo>
                  <a:pt x="134625" y="887332"/>
                </a:lnTo>
                <a:lnTo>
                  <a:pt x="134670" y="887199"/>
                </a:lnTo>
                <a:close/>
                <a:moveTo>
                  <a:pt x="191618" y="750570"/>
                </a:moveTo>
                <a:cubicBezTo>
                  <a:pt x="176378" y="775335"/>
                  <a:pt x="173520" y="782955"/>
                  <a:pt x="170663" y="789622"/>
                </a:cubicBezTo>
                <a:cubicBezTo>
                  <a:pt x="164948" y="795337"/>
                  <a:pt x="160185" y="801052"/>
                  <a:pt x="153518" y="803910"/>
                </a:cubicBezTo>
                <a:lnTo>
                  <a:pt x="153477" y="804822"/>
                </a:lnTo>
                <a:lnTo>
                  <a:pt x="151819" y="841286"/>
                </a:lnTo>
                <a:lnTo>
                  <a:pt x="151867" y="841199"/>
                </a:lnTo>
                <a:lnTo>
                  <a:pt x="153518" y="804862"/>
                </a:lnTo>
                <a:cubicBezTo>
                  <a:pt x="159233" y="801052"/>
                  <a:pt x="164948" y="795337"/>
                  <a:pt x="170663" y="790574"/>
                </a:cubicBezTo>
                <a:cubicBezTo>
                  <a:pt x="173520" y="783907"/>
                  <a:pt x="177330" y="776287"/>
                  <a:pt x="191618" y="751522"/>
                </a:cubicBezTo>
                <a:lnTo>
                  <a:pt x="192332" y="751998"/>
                </a:lnTo>
                <a:lnTo>
                  <a:pt x="192689" y="751284"/>
                </a:lnTo>
                <a:close/>
                <a:moveTo>
                  <a:pt x="203047" y="667702"/>
                </a:moveTo>
                <a:cubicBezTo>
                  <a:pt x="199237" y="670560"/>
                  <a:pt x="194475" y="673417"/>
                  <a:pt x="189712" y="677227"/>
                </a:cubicBezTo>
                <a:cubicBezTo>
                  <a:pt x="183045" y="689610"/>
                  <a:pt x="178282" y="700087"/>
                  <a:pt x="169710" y="719137"/>
                </a:cubicBezTo>
                <a:lnTo>
                  <a:pt x="174286" y="722798"/>
                </a:lnTo>
                <a:lnTo>
                  <a:pt x="174435" y="722155"/>
                </a:lnTo>
                <a:lnTo>
                  <a:pt x="170663" y="719137"/>
                </a:lnTo>
                <a:cubicBezTo>
                  <a:pt x="179235" y="700087"/>
                  <a:pt x="183998" y="689609"/>
                  <a:pt x="190665" y="677227"/>
                </a:cubicBezTo>
                <a:lnTo>
                  <a:pt x="202473" y="668793"/>
                </a:lnTo>
                <a:close/>
                <a:moveTo>
                  <a:pt x="276390" y="613410"/>
                </a:moveTo>
                <a:lnTo>
                  <a:pt x="275187" y="614373"/>
                </a:lnTo>
                <a:lnTo>
                  <a:pt x="270080" y="634008"/>
                </a:lnTo>
                <a:cubicBezTo>
                  <a:pt x="268770" y="638413"/>
                  <a:pt x="267818" y="641033"/>
                  <a:pt x="266865" y="643890"/>
                </a:cubicBezTo>
                <a:cubicBezTo>
                  <a:pt x="230670" y="692467"/>
                  <a:pt x="209715" y="757237"/>
                  <a:pt x="179235" y="803910"/>
                </a:cubicBezTo>
                <a:cubicBezTo>
                  <a:pt x="175425" y="816292"/>
                  <a:pt x="171615" y="829627"/>
                  <a:pt x="166852" y="842962"/>
                </a:cubicBezTo>
                <a:cubicBezTo>
                  <a:pt x="162090" y="856297"/>
                  <a:pt x="159232" y="869632"/>
                  <a:pt x="155422" y="882967"/>
                </a:cubicBezTo>
                <a:cubicBezTo>
                  <a:pt x="145897" y="911542"/>
                  <a:pt x="131610" y="942022"/>
                  <a:pt x="130657" y="966787"/>
                </a:cubicBezTo>
                <a:cubicBezTo>
                  <a:pt x="124942" y="985837"/>
                  <a:pt x="119227" y="1004887"/>
                  <a:pt x="114465" y="1023937"/>
                </a:cubicBezTo>
                <a:cubicBezTo>
                  <a:pt x="111607" y="1038225"/>
                  <a:pt x="109702" y="1052512"/>
                  <a:pt x="106845" y="1066800"/>
                </a:cubicBezTo>
                <a:lnTo>
                  <a:pt x="103035" y="1088707"/>
                </a:lnTo>
                <a:cubicBezTo>
                  <a:pt x="102082" y="1096327"/>
                  <a:pt x="101130" y="1102995"/>
                  <a:pt x="100177" y="1110615"/>
                </a:cubicBezTo>
                <a:cubicBezTo>
                  <a:pt x="97320" y="1130617"/>
                  <a:pt x="93510" y="1149667"/>
                  <a:pt x="91605" y="1169670"/>
                </a:cubicBezTo>
                <a:cubicBezTo>
                  <a:pt x="90652" y="1182052"/>
                  <a:pt x="89700" y="1192530"/>
                  <a:pt x="88747" y="1205865"/>
                </a:cubicBezTo>
                <a:cubicBezTo>
                  <a:pt x="89700" y="1215390"/>
                  <a:pt x="91605" y="1224915"/>
                  <a:pt x="93510" y="1243965"/>
                </a:cubicBezTo>
                <a:lnTo>
                  <a:pt x="95742" y="1223205"/>
                </a:lnTo>
                <a:lnTo>
                  <a:pt x="95415" y="1216342"/>
                </a:lnTo>
                <a:cubicBezTo>
                  <a:pt x="96367" y="1203007"/>
                  <a:pt x="98272" y="1188719"/>
                  <a:pt x="99225" y="1176337"/>
                </a:cubicBezTo>
                <a:cubicBezTo>
                  <a:pt x="101130" y="1156334"/>
                  <a:pt x="104940" y="1137284"/>
                  <a:pt x="107797" y="1117282"/>
                </a:cubicBezTo>
                <a:lnTo>
                  <a:pt x="114596" y="1109123"/>
                </a:lnTo>
                <a:lnTo>
                  <a:pt x="124469" y="1043051"/>
                </a:lnTo>
                <a:lnTo>
                  <a:pt x="123990" y="1031557"/>
                </a:lnTo>
                <a:lnTo>
                  <a:pt x="133400" y="1004580"/>
                </a:lnTo>
                <a:lnTo>
                  <a:pt x="138999" y="981931"/>
                </a:lnTo>
                <a:lnTo>
                  <a:pt x="137325" y="985837"/>
                </a:lnTo>
                <a:cubicBezTo>
                  <a:pt x="135420" y="984885"/>
                  <a:pt x="133515" y="983932"/>
                  <a:pt x="131610" y="983932"/>
                </a:cubicBezTo>
                <a:cubicBezTo>
                  <a:pt x="126847" y="996315"/>
                  <a:pt x="122085" y="1010602"/>
                  <a:pt x="117322" y="1024890"/>
                </a:cubicBezTo>
                <a:cubicBezTo>
                  <a:pt x="117322" y="1031557"/>
                  <a:pt x="117322" y="1039177"/>
                  <a:pt x="118275" y="1047750"/>
                </a:cubicBezTo>
                <a:cubicBezTo>
                  <a:pt x="115417" y="1062990"/>
                  <a:pt x="113512" y="1076325"/>
                  <a:pt x="111607" y="1091565"/>
                </a:cubicBezTo>
                <a:cubicBezTo>
                  <a:pt x="111607" y="1093470"/>
                  <a:pt x="110655" y="1096327"/>
                  <a:pt x="110655" y="1099185"/>
                </a:cubicBezTo>
                <a:cubicBezTo>
                  <a:pt x="106845" y="1102995"/>
                  <a:pt x="104940" y="1106805"/>
                  <a:pt x="101130" y="1110615"/>
                </a:cubicBezTo>
                <a:cubicBezTo>
                  <a:pt x="102082" y="1102995"/>
                  <a:pt x="103035" y="1096327"/>
                  <a:pt x="103987" y="1088707"/>
                </a:cubicBezTo>
                <a:lnTo>
                  <a:pt x="107797" y="1066800"/>
                </a:lnTo>
                <a:cubicBezTo>
                  <a:pt x="110655" y="1052512"/>
                  <a:pt x="112560" y="1038225"/>
                  <a:pt x="115417" y="1023937"/>
                </a:cubicBezTo>
                <a:cubicBezTo>
                  <a:pt x="121132" y="1004887"/>
                  <a:pt x="126847" y="985837"/>
                  <a:pt x="131610" y="966787"/>
                </a:cubicBezTo>
                <a:cubicBezTo>
                  <a:pt x="132562" y="942022"/>
                  <a:pt x="146850" y="912495"/>
                  <a:pt x="156375" y="882967"/>
                </a:cubicBezTo>
                <a:cubicBezTo>
                  <a:pt x="160185" y="869632"/>
                  <a:pt x="163042" y="856297"/>
                  <a:pt x="167805" y="842962"/>
                </a:cubicBezTo>
                <a:cubicBezTo>
                  <a:pt x="171615" y="829627"/>
                  <a:pt x="176377" y="817245"/>
                  <a:pt x="180187" y="803910"/>
                </a:cubicBezTo>
                <a:cubicBezTo>
                  <a:pt x="210667" y="757237"/>
                  <a:pt x="230670" y="692467"/>
                  <a:pt x="267817" y="643890"/>
                </a:cubicBezTo>
                <a:cubicBezTo>
                  <a:pt x="269722" y="637222"/>
                  <a:pt x="271627" y="633412"/>
                  <a:pt x="276390" y="613410"/>
                </a:cubicBezTo>
                <a:close/>
                <a:moveTo>
                  <a:pt x="293536" y="518160"/>
                </a:moveTo>
                <a:lnTo>
                  <a:pt x="293535" y="518160"/>
                </a:lnTo>
                <a:lnTo>
                  <a:pt x="298297" y="521970"/>
                </a:lnTo>
                <a:lnTo>
                  <a:pt x="298297" y="521969"/>
                </a:lnTo>
                <a:close/>
                <a:moveTo>
                  <a:pt x="465169" y="382550"/>
                </a:moveTo>
                <a:lnTo>
                  <a:pt x="464986" y="382696"/>
                </a:lnTo>
                <a:lnTo>
                  <a:pt x="464430" y="383325"/>
                </a:lnTo>
                <a:lnTo>
                  <a:pt x="456651" y="391477"/>
                </a:lnTo>
                <a:lnTo>
                  <a:pt x="454684" y="394338"/>
                </a:lnTo>
                <a:lnTo>
                  <a:pt x="453399" y="395790"/>
                </a:lnTo>
                <a:cubicBezTo>
                  <a:pt x="451546" y="398815"/>
                  <a:pt x="450698" y="401003"/>
                  <a:pt x="447840" y="403860"/>
                </a:cubicBezTo>
                <a:cubicBezTo>
                  <a:pt x="428790" y="425767"/>
                  <a:pt x="408788" y="447675"/>
                  <a:pt x="389738" y="472440"/>
                </a:cubicBezTo>
                <a:cubicBezTo>
                  <a:pt x="384023" y="479107"/>
                  <a:pt x="378308" y="484822"/>
                  <a:pt x="373545" y="491490"/>
                </a:cubicBezTo>
                <a:cubicBezTo>
                  <a:pt x="367830" y="498157"/>
                  <a:pt x="363068" y="504825"/>
                  <a:pt x="357353" y="511492"/>
                </a:cubicBezTo>
                <a:lnTo>
                  <a:pt x="285752" y="590631"/>
                </a:lnTo>
                <a:lnTo>
                  <a:pt x="358305" y="510540"/>
                </a:lnTo>
                <a:cubicBezTo>
                  <a:pt x="364020" y="503872"/>
                  <a:pt x="368782" y="497205"/>
                  <a:pt x="374497" y="490537"/>
                </a:cubicBezTo>
                <a:cubicBezTo>
                  <a:pt x="380212" y="483870"/>
                  <a:pt x="385927" y="478155"/>
                  <a:pt x="390690" y="471487"/>
                </a:cubicBezTo>
                <a:cubicBezTo>
                  <a:pt x="409740" y="446722"/>
                  <a:pt x="429742" y="425767"/>
                  <a:pt x="448792" y="402907"/>
                </a:cubicBezTo>
                <a:lnTo>
                  <a:pt x="454684" y="394338"/>
                </a:lnTo>
                <a:lnTo>
                  <a:pt x="464430" y="383325"/>
                </a:lnTo>
                <a:close/>
                <a:moveTo>
                  <a:pt x="489348" y="316869"/>
                </a:moveTo>
                <a:cubicBezTo>
                  <a:pt x="487763" y="316669"/>
                  <a:pt x="484470" y="318176"/>
                  <a:pt x="481127" y="319733"/>
                </a:cubicBezTo>
                <a:lnTo>
                  <a:pt x="475013" y="322003"/>
                </a:lnTo>
                <a:lnTo>
                  <a:pt x="473558" y="323849"/>
                </a:lnTo>
                <a:cubicBezTo>
                  <a:pt x="469748" y="326707"/>
                  <a:pt x="465938" y="329564"/>
                  <a:pt x="463080" y="333374"/>
                </a:cubicBezTo>
                <a:cubicBezTo>
                  <a:pt x="453555" y="339089"/>
                  <a:pt x="445935" y="343852"/>
                  <a:pt x="436410" y="350519"/>
                </a:cubicBezTo>
                <a:lnTo>
                  <a:pt x="418313" y="370522"/>
                </a:lnTo>
                <a:lnTo>
                  <a:pt x="401168" y="390524"/>
                </a:lnTo>
                <a:cubicBezTo>
                  <a:pt x="397358" y="393382"/>
                  <a:pt x="394500" y="396239"/>
                  <a:pt x="389738" y="401002"/>
                </a:cubicBezTo>
                <a:lnTo>
                  <a:pt x="389350" y="400516"/>
                </a:lnTo>
                <a:lnTo>
                  <a:pt x="378546" y="413504"/>
                </a:lnTo>
                <a:cubicBezTo>
                  <a:pt x="374736" y="418862"/>
                  <a:pt x="369735" y="425768"/>
                  <a:pt x="360210" y="436245"/>
                </a:cubicBezTo>
                <a:lnTo>
                  <a:pt x="330683" y="468630"/>
                </a:lnTo>
                <a:lnTo>
                  <a:pt x="335445" y="474344"/>
                </a:lnTo>
                <a:lnTo>
                  <a:pt x="335536" y="474264"/>
                </a:lnTo>
                <a:lnTo>
                  <a:pt x="331635" y="469582"/>
                </a:lnTo>
                <a:cubicBezTo>
                  <a:pt x="341160" y="459105"/>
                  <a:pt x="352590" y="447675"/>
                  <a:pt x="361162" y="437197"/>
                </a:cubicBezTo>
                <a:cubicBezTo>
                  <a:pt x="380212" y="416242"/>
                  <a:pt x="381165" y="409575"/>
                  <a:pt x="390690" y="401002"/>
                </a:cubicBezTo>
                <a:cubicBezTo>
                  <a:pt x="395452" y="396240"/>
                  <a:pt x="399262" y="393382"/>
                  <a:pt x="402120" y="390525"/>
                </a:cubicBezTo>
                <a:lnTo>
                  <a:pt x="419265" y="370522"/>
                </a:lnTo>
                <a:lnTo>
                  <a:pt x="437362" y="350520"/>
                </a:lnTo>
                <a:cubicBezTo>
                  <a:pt x="446887" y="344805"/>
                  <a:pt x="454507" y="340042"/>
                  <a:pt x="464032" y="333375"/>
                </a:cubicBezTo>
                <a:cubicBezTo>
                  <a:pt x="467842" y="330517"/>
                  <a:pt x="471652" y="326707"/>
                  <a:pt x="474510" y="323850"/>
                </a:cubicBezTo>
                <a:cubicBezTo>
                  <a:pt x="476415" y="324326"/>
                  <a:pt x="481654" y="321469"/>
                  <a:pt x="485940" y="319564"/>
                </a:cubicBezTo>
                <a:lnTo>
                  <a:pt x="489548" y="318444"/>
                </a:lnTo>
                <a:close/>
                <a:moveTo>
                  <a:pt x="1868970" y="144780"/>
                </a:moveTo>
                <a:cubicBezTo>
                  <a:pt x="1890877" y="153352"/>
                  <a:pt x="1906117" y="160020"/>
                  <a:pt x="1917547" y="166687"/>
                </a:cubicBezTo>
                <a:cubicBezTo>
                  <a:pt x="1928977" y="172402"/>
                  <a:pt x="1935645" y="178117"/>
                  <a:pt x="1938502" y="183832"/>
                </a:cubicBezTo>
                <a:cubicBezTo>
                  <a:pt x="1920405" y="174307"/>
                  <a:pt x="1904212" y="167640"/>
                  <a:pt x="1891830" y="160972"/>
                </a:cubicBezTo>
                <a:cubicBezTo>
                  <a:pt x="1879447" y="154305"/>
                  <a:pt x="1871827" y="148590"/>
                  <a:pt x="1868970" y="144780"/>
                </a:cubicBezTo>
                <a:close/>
                <a:moveTo>
                  <a:pt x="1710855" y="75247"/>
                </a:moveTo>
                <a:cubicBezTo>
                  <a:pt x="1719427" y="75247"/>
                  <a:pt x="1733715" y="78104"/>
                  <a:pt x="1748955" y="83819"/>
                </a:cubicBezTo>
                <a:cubicBezTo>
                  <a:pt x="1765147" y="90487"/>
                  <a:pt x="1783245" y="100012"/>
                  <a:pt x="1802295" y="110489"/>
                </a:cubicBezTo>
                <a:cubicBezTo>
                  <a:pt x="1750860" y="94297"/>
                  <a:pt x="1716570" y="83819"/>
                  <a:pt x="1710855" y="75247"/>
                </a:cubicBezTo>
                <a:close/>
                <a:moveTo>
                  <a:pt x="1137451" y="68937"/>
                </a:moveTo>
                <a:cubicBezTo>
                  <a:pt x="1133641" y="68580"/>
                  <a:pt x="1127926" y="69056"/>
                  <a:pt x="1117448" y="71437"/>
                </a:cubicBezTo>
                <a:cubicBezTo>
                  <a:pt x="1104113" y="73342"/>
                  <a:pt x="1088873" y="75247"/>
                  <a:pt x="1074585" y="77152"/>
                </a:cubicBezTo>
                <a:cubicBezTo>
                  <a:pt x="1061250" y="80010"/>
                  <a:pt x="1046010" y="83820"/>
                  <a:pt x="1032675" y="86677"/>
                </a:cubicBezTo>
                <a:cubicBezTo>
                  <a:pt x="1026960" y="88582"/>
                  <a:pt x="1021245" y="90487"/>
                  <a:pt x="1014578" y="92392"/>
                </a:cubicBezTo>
                <a:cubicBezTo>
                  <a:pt x="1007910" y="94297"/>
                  <a:pt x="1001243" y="96202"/>
                  <a:pt x="993623" y="98107"/>
                </a:cubicBezTo>
                <a:lnTo>
                  <a:pt x="947769" y="107115"/>
                </a:lnTo>
                <a:lnTo>
                  <a:pt x="939330" y="110490"/>
                </a:lnTo>
                <a:cubicBezTo>
                  <a:pt x="920280" y="117157"/>
                  <a:pt x="900278" y="122872"/>
                  <a:pt x="881228" y="130492"/>
                </a:cubicBezTo>
                <a:cubicBezTo>
                  <a:pt x="862178" y="138112"/>
                  <a:pt x="843128" y="144780"/>
                  <a:pt x="824078" y="153352"/>
                </a:cubicBezTo>
                <a:cubicBezTo>
                  <a:pt x="809790" y="160020"/>
                  <a:pt x="796455" y="165735"/>
                  <a:pt x="784073" y="171450"/>
                </a:cubicBezTo>
                <a:cubicBezTo>
                  <a:pt x="775500" y="173355"/>
                  <a:pt x="765975" y="178117"/>
                  <a:pt x="757403" y="181927"/>
                </a:cubicBezTo>
                <a:cubicBezTo>
                  <a:pt x="734543" y="190500"/>
                  <a:pt x="713588" y="201930"/>
                  <a:pt x="691680" y="212407"/>
                </a:cubicBezTo>
                <a:cubicBezTo>
                  <a:pt x="681203" y="218122"/>
                  <a:pt x="670725" y="225742"/>
                  <a:pt x="660248" y="232410"/>
                </a:cubicBezTo>
                <a:cubicBezTo>
                  <a:pt x="649770" y="239077"/>
                  <a:pt x="639293" y="245745"/>
                  <a:pt x="629768" y="252412"/>
                </a:cubicBezTo>
                <a:cubicBezTo>
                  <a:pt x="618338" y="263842"/>
                  <a:pt x="597383" y="280035"/>
                  <a:pt x="581190" y="288607"/>
                </a:cubicBezTo>
                <a:cubicBezTo>
                  <a:pt x="565950" y="300037"/>
                  <a:pt x="550710" y="312420"/>
                  <a:pt x="535470" y="324802"/>
                </a:cubicBezTo>
                <a:lnTo>
                  <a:pt x="491713" y="362974"/>
                </a:lnTo>
                <a:lnTo>
                  <a:pt x="495465" y="367665"/>
                </a:lnTo>
                <a:cubicBezTo>
                  <a:pt x="497370" y="366713"/>
                  <a:pt x="500764" y="364272"/>
                  <a:pt x="504752" y="361295"/>
                </a:cubicBezTo>
                <a:lnTo>
                  <a:pt x="512657" y="355403"/>
                </a:lnTo>
                <a:lnTo>
                  <a:pt x="541185" y="330517"/>
                </a:lnTo>
                <a:cubicBezTo>
                  <a:pt x="556425" y="318134"/>
                  <a:pt x="571665" y="306704"/>
                  <a:pt x="586905" y="294322"/>
                </a:cubicBezTo>
                <a:cubicBezTo>
                  <a:pt x="603097" y="285749"/>
                  <a:pt x="623100" y="269557"/>
                  <a:pt x="635482" y="258127"/>
                </a:cubicBezTo>
                <a:cubicBezTo>
                  <a:pt x="645960" y="251459"/>
                  <a:pt x="655485" y="244792"/>
                  <a:pt x="665962" y="238124"/>
                </a:cubicBezTo>
                <a:cubicBezTo>
                  <a:pt x="676440" y="231457"/>
                  <a:pt x="685965" y="224789"/>
                  <a:pt x="697395" y="218122"/>
                </a:cubicBezTo>
                <a:cubicBezTo>
                  <a:pt x="719302" y="207644"/>
                  <a:pt x="741210" y="196214"/>
                  <a:pt x="763117" y="187642"/>
                </a:cubicBezTo>
                <a:cubicBezTo>
                  <a:pt x="771690" y="183832"/>
                  <a:pt x="781215" y="179069"/>
                  <a:pt x="788835" y="174307"/>
                </a:cubicBezTo>
                <a:cubicBezTo>
                  <a:pt x="801217" y="168592"/>
                  <a:pt x="815505" y="162877"/>
                  <a:pt x="828840" y="156209"/>
                </a:cubicBezTo>
                <a:cubicBezTo>
                  <a:pt x="847890" y="147637"/>
                  <a:pt x="866940" y="140969"/>
                  <a:pt x="885990" y="133349"/>
                </a:cubicBezTo>
                <a:cubicBezTo>
                  <a:pt x="905040" y="125729"/>
                  <a:pt x="925042" y="120014"/>
                  <a:pt x="944092" y="113347"/>
                </a:cubicBezTo>
                <a:lnTo>
                  <a:pt x="968499" y="108553"/>
                </a:lnTo>
                <a:lnTo>
                  <a:pt x="980289" y="104524"/>
                </a:lnTo>
                <a:lnTo>
                  <a:pt x="1140765" y="69904"/>
                </a:lnTo>
                <a:close/>
                <a:moveTo>
                  <a:pt x="1478088" y="48458"/>
                </a:moveTo>
                <a:cubicBezTo>
                  <a:pt x="1484636" y="48815"/>
                  <a:pt x="1491780" y="49530"/>
                  <a:pt x="1498447" y="50482"/>
                </a:cubicBezTo>
                <a:cubicBezTo>
                  <a:pt x="1511782" y="52387"/>
                  <a:pt x="1523212" y="56197"/>
                  <a:pt x="1526070" y="60007"/>
                </a:cubicBezTo>
                <a:cubicBezTo>
                  <a:pt x="1520355" y="59055"/>
                  <a:pt x="1514640" y="58102"/>
                  <a:pt x="1505115" y="57150"/>
                </a:cubicBezTo>
                <a:cubicBezTo>
                  <a:pt x="1495590" y="56197"/>
                  <a:pt x="1482255" y="53340"/>
                  <a:pt x="1461300" y="48577"/>
                </a:cubicBezTo>
                <a:cubicBezTo>
                  <a:pt x="1465586" y="48101"/>
                  <a:pt x="1471539" y="48101"/>
                  <a:pt x="1478088" y="48458"/>
                </a:cubicBezTo>
                <a:close/>
                <a:moveTo>
                  <a:pt x="1588935" y="40957"/>
                </a:moveTo>
                <a:cubicBezTo>
                  <a:pt x="1602270" y="41909"/>
                  <a:pt x="1614652" y="42862"/>
                  <a:pt x="1627987" y="43814"/>
                </a:cubicBezTo>
                <a:cubicBezTo>
                  <a:pt x="1644180" y="48577"/>
                  <a:pt x="1659420" y="56197"/>
                  <a:pt x="1675612" y="62864"/>
                </a:cubicBezTo>
                <a:cubicBezTo>
                  <a:pt x="1652752" y="60007"/>
                  <a:pt x="1631797" y="55244"/>
                  <a:pt x="1616557" y="52387"/>
                </a:cubicBezTo>
                <a:cubicBezTo>
                  <a:pt x="1601317" y="48577"/>
                  <a:pt x="1590840" y="44767"/>
                  <a:pt x="1588935" y="40957"/>
                </a:cubicBezTo>
                <a:close/>
                <a:moveTo>
                  <a:pt x="1270324" y="40719"/>
                </a:moveTo>
                <a:cubicBezTo>
                  <a:pt x="1233653" y="40957"/>
                  <a:pt x="1196981" y="42862"/>
                  <a:pt x="1160310" y="46672"/>
                </a:cubicBezTo>
                <a:cubicBezTo>
                  <a:pt x="1135545" y="47624"/>
                  <a:pt x="1109827" y="52387"/>
                  <a:pt x="1084110" y="57149"/>
                </a:cubicBezTo>
                <a:cubicBezTo>
                  <a:pt x="1071727" y="59054"/>
                  <a:pt x="1059345" y="62864"/>
                  <a:pt x="1047915" y="66674"/>
                </a:cubicBezTo>
                <a:cubicBezTo>
                  <a:pt x="1036485" y="70484"/>
                  <a:pt x="1026007" y="74294"/>
                  <a:pt x="1016482" y="78104"/>
                </a:cubicBezTo>
                <a:cubicBezTo>
                  <a:pt x="1001242" y="80009"/>
                  <a:pt x="987907" y="81914"/>
                  <a:pt x="972667" y="83819"/>
                </a:cubicBezTo>
                <a:cubicBezTo>
                  <a:pt x="914565" y="101917"/>
                  <a:pt x="859320" y="123824"/>
                  <a:pt x="806932" y="147637"/>
                </a:cubicBezTo>
                <a:cubicBezTo>
                  <a:pt x="786930" y="155257"/>
                  <a:pt x="765975" y="165734"/>
                  <a:pt x="746925" y="174307"/>
                </a:cubicBezTo>
                <a:cubicBezTo>
                  <a:pt x="741210" y="176212"/>
                  <a:pt x="734542" y="179069"/>
                  <a:pt x="728827" y="180974"/>
                </a:cubicBezTo>
                <a:cubicBezTo>
                  <a:pt x="723112" y="183832"/>
                  <a:pt x="717397" y="186689"/>
                  <a:pt x="712635" y="189547"/>
                </a:cubicBezTo>
                <a:cubicBezTo>
                  <a:pt x="702157" y="195262"/>
                  <a:pt x="691680" y="200977"/>
                  <a:pt x="682155" y="205739"/>
                </a:cubicBezTo>
                <a:cubicBezTo>
                  <a:pt x="663105" y="216217"/>
                  <a:pt x="647865" y="225742"/>
                  <a:pt x="634530" y="230504"/>
                </a:cubicBezTo>
                <a:cubicBezTo>
                  <a:pt x="619290" y="239077"/>
                  <a:pt x="610717" y="248602"/>
                  <a:pt x="598335" y="259079"/>
                </a:cubicBezTo>
                <a:cubicBezTo>
                  <a:pt x="555472" y="283844"/>
                  <a:pt x="517372" y="318134"/>
                  <a:pt x="493560" y="340994"/>
                </a:cubicBezTo>
                <a:lnTo>
                  <a:pt x="471664" y="360034"/>
                </a:lnTo>
                <a:lnTo>
                  <a:pt x="450243" y="379593"/>
                </a:lnTo>
                <a:lnTo>
                  <a:pt x="450697" y="380047"/>
                </a:lnTo>
                <a:cubicBezTo>
                  <a:pt x="388785" y="439102"/>
                  <a:pt x="334492" y="503872"/>
                  <a:pt x="285915" y="573404"/>
                </a:cubicBezTo>
                <a:cubicBezTo>
                  <a:pt x="271627" y="593407"/>
                  <a:pt x="260197" y="607694"/>
                  <a:pt x="252577" y="619124"/>
                </a:cubicBezTo>
                <a:cubicBezTo>
                  <a:pt x="244957" y="630554"/>
                  <a:pt x="240195" y="639127"/>
                  <a:pt x="237337" y="646747"/>
                </a:cubicBezTo>
                <a:cubicBezTo>
                  <a:pt x="232575" y="655319"/>
                  <a:pt x="226860" y="663892"/>
                  <a:pt x="222097" y="672464"/>
                </a:cubicBezTo>
                <a:cubicBezTo>
                  <a:pt x="212572" y="690562"/>
                  <a:pt x="203047" y="708659"/>
                  <a:pt x="193522" y="725804"/>
                </a:cubicBezTo>
                <a:lnTo>
                  <a:pt x="162439" y="774785"/>
                </a:lnTo>
                <a:lnTo>
                  <a:pt x="162090" y="776287"/>
                </a:lnTo>
                <a:cubicBezTo>
                  <a:pt x="158280" y="784860"/>
                  <a:pt x="155422" y="795337"/>
                  <a:pt x="151612" y="804862"/>
                </a:cubicBezTo>
                <a:cubicBezTo>
                  <a:pt x="148755" y="810577"/>
                  <a:pt x="146850" y="814387"/>
                  <a:pt x="143992" y="818197"/>
                </a:cubicBezTo>
                <a:lnTo>
                  <a:pt x="142087" y="820102"/>
                </a:lnTo>
                <a:lnTo>
                  <a:pt x="133634" y="848201"/>
                </a:lnTo>
                <a:cubicBezTo>
                  <a:pt x="132087" y="855345"/>
                  <a:pt x="131610" y="860584"/>
                  <a:pt x="131610" y="864870"/>
                </a:cubicBezTo>
                <a:cubicBezTo>
                  <a:pt x="131610" y="873442"/>
                  <a:pt x="132562" y="879157"/>
                  <a:pt x="129705" y="888682"/>
                </a:cubicBezTo>
                <a:cubicBezTo>
                  <a:pt x="124942" y="902017"/>
                  <a:pt x="121132" y="914400"/>
                  <a:pt x="116370" y="927735"/>
                </a:cubicBezTo>
                <a:cubicBezTo>
                  <a:pt x="112560" y="941070"/>
                  <a:pt x="107797" y="953452"/>
                  <a:pt x="103987" y="966787"/>
                </a:cubicBezTo>
                <a:cubicBezTo>
                  <a:pt x="99225" y="986790"/>
                  <a:pt x="95415" y="1004887"/>
                  <a:pt x="90652" y="1023937"/>
                </a:cubicBezTo>
                <a:cubicBezTo>
                  <a:pt x="87795" y="1042035"/>
                  <a:pt x="85890" y="1059180"/>
                  <a:pt x="83032" y="1076325"/>
                </a:cubicBezTo>
                <a:cubicBezTo>
                  <a:pt x="80175" y="1093470"/>
                  <a:pt x="79222" y="1111567"/>
                  <a:pt x="78270" y="1128712"/>
                </a:cubicBezTo>
                <a:cubicBezTo>
                  <a:pt x="81127" y="1115377"/>
                  <a:pt x="83032" y="1102995"/>
                  <a:pt x="84937" y="1092517"/>
                </a:cubicBezTo>
                <a:lnTo>
                  <a:pt x="85555" y="1089530"/>
                </a:lnTo>
                <a:lnTo>
                  <a:pt x="86842" y="1075372"/>
                </a:lnTo>
                <a:cubicBezTo>
                  <a:pt x="89700" y="1058227"/>
                  <a:pt x="91605" y="1040130"/>
                  <a:pt x="94462" y="1022985"/>
                </a:cubicBezTo>
                <a:lnTo>
                  <a:pt x="96848" y="1023781"/>
                </a:lnTo>
                <a:lnTo>
                  <a:pt x="97055" y="1022896"/>
                </a:lnTo>
                <a:lnTo>
                  <a:pt x="94463" y="1022032"/>
                </a:lnTo>
                <a:cubicBezTo>
                  <a:pt x="99225" y="1002029"/>
                  <a:pt x="103035" y="983932"/>
                  <a:pt x="107798" y="964882"/>
                </a:cubicBezTo>
                <a:cubicBezTo>
                  <a:pt x="111608" y="951547"/>
                  <a:pt x="115418" y="938212"/>
                  <a:pt x="120180" y="925829"/>
                </a:cubicBezTo>
                <a:lnTo>
                  <a:pt x="133454" y="886956"/>
                </a:lnTo>
                <a:lnTo>
                  <a:pt x="132563" y="886777"/>
                </a:lnTo>
                <a:cubicBezTo>
                  <a:pt x="135420" y="877252"/>
                  <a:pt x="134468" y="871537"/>
                  <a:pt x="134468" y="862965"/>
                </a:cubicBezTo>
                <a:cubicBezTo>
                  <a:pt x="134468" y="854392"/>
                  <a:pt x="135420" y="842010"/>
                  <a:pt x="144945" y="818197"/>
                </a:cubicBezTo>
                <a:cubicBezTo>
                  <a:pt x="146850" y="814387"/>
                  <a:pt x="148755" y="809625"/>
                  <a:pt x="152565" y="804862"/>
                </a:cubicBezTo>
                <a:lnTo>
                  <a:pt x="152821" y="804166"/>
                </a:lnTo>
                <a:lnTo>
                  <a:pt x="163043" y="776287"/>
                </a:lnTo>
                <a:cubicBezTo>
                  <a:pt x="173520" y="759142"/>
                  <a:pt x="183045" y="742950"/>
                  <a:pt x="194475" y="726757"/>
                </a:cubicBezTo>
                <a:cubicBezTo>
                  <a:pt x="204000" y="708660"/>
                  <a:pt x="212573" y="690562"/>
                  <a:pt x="223050" y="673417"/>
                </a:cubicBezTo>
                <a:cubicBezTo>
                  <a:pt x="227813" y="665797"/>
                  <a:pt x="233528" y="656272"/>
                  <a:pt x="238290" y="647700"/>
                </a:cubicBezTo>
                <a:cubicBezTo>
                  <a:pt x="241148" y="640080"/>
                  <a:pt x="245910" y="631507"/>
                  <a:pt x="253530" y="620077"/>
                </a:cubicBezTo>
                <a:cubicBezTo>
                  <a:pt x="261150" y="608647"/>
                  <a:pt x="272580" y="594360"/>
                  <a:pt x="286868" y="574357"/>
                </a:cubicBezTo>
                <a:cubicBezTo>
                  <a:pt x="335445" y="503872"/>
                  <a:pt x="389738" y="440055"/>
                  <a:pt x="451650" y="381000"/>
                </a:cubicBezTo>
                <a:cubicBezTo>
                  <a:pt x="466890" y="367665"/>
                  <a:pt x="479273" y="354330"/>
                  <a:pt x="495465" y="340995"/>
                </a:cubicBezTo>
                <a:cubicBezTo>
                  <a:pt x="519278" y="318135"/>
                  <a:pt x="557378" y="283845"/>
                  <a:pt x="600240" y="259080"/>
                </a:cubicBezTo>
                <a:cubicBezTo>
                  <a:pt x="612623" y="249555"/>
                  <a:pt x="621195" y="239077"/>
                  <a:pt x="636435" y="230505"/>
                </a:cubicBezTo>
                <a:cubicBezTo>
                  <a:pt x="649770" y="225742"/>
                  <a:pt x="665010" y="216217"/>
                  <a:pt x="684060" y="205740"/>
                </a:cubicBezTo>
                <a:cubicBezTo>
                  <a:pt x="693585" y="200977"/>
                  <a:pt x="704063" y="195262"/>
                  <a:pt x="714540" y="189547"/>
                </a:cubicBezTo>
                <a:cubicBezTo>
                  <a:pt x="720255" y="186690"/>
                  <a:pt x="725018" y="183832"/>
                  <a:pt x="730733" y="180975"/>
                </a:cubicBezTo>
                <a:cubicBezTo>
                  <a:pt x="736448" y="178117"/>
                  <a:pt x="742163" y="176212"/>
                  <a:pt x="748830" y="174307"/>
                </a:cubicBezTo>
                <a:cubicBezTo>
                  <a:pt x="767880" y="164782"/>
                  <a:pt x="788835" y="155257"/>
                  <a:pt x="808838" y="147637"/>
                </a:cubicBezTo>
                <a:cubicBezTo>
                  <a:pt x="860273" y="123825"/>
                  <a:pt x="916470" y="101917"/>
                  <a:pt x="974573" y="83820"/>
                </a:cubicBezTo>
                <a:cubicBezTo>
                  <a:pt x="989813" y="81915"/>
                  <a:pt x="1003148" y="80010"/>
                  <a:pt x="1018388" y="78105"/>
                </a:cubicBezTo>
                <a:cubicBezTo>
                  <a:pt x="1027913" y="74295"/>
                  <a:pt x="1038390" y="70485"/>
                  <a:pt x="1049820" y="66675"/>
                </a:cubicBezTo>
                <a:cubicBezTo>
                  <a:pt x="1061250" y="62865"/>
                  <a:pt x="1073633" y="59055"/>
                  <a:pt x="1086015" y="57150"/>
                </a:cubicBezTo>
                <a:cubicBezTo>
                  <a:pt x="1111733" y="52387"/>
                  <a:pt x="1138403" y="47625"/>
                  <a:pt x="1162215" y="46672"/>
                </a:cubicBezTo>
                <a:cubicBezTo>
                  <a:pt x="1198887" y="43338"/>
                  <a:pt x="1235558" y="41433"/>
                  <a:pt x="1272229" y="41076"/>
                </a:cubicBezTo>
                <a:lnTo>
                  <a:pt x="1360655" y="44043"/>
                </a:lnTo>
                <a:close/>
                <a:moveTo>
                  <a:pt x="1404150" y="0"/>
                </a:moveTo>
                <a:cubicBezTo>
                  <a:pt x="1418437" y="952"/>
                  <a:pt x="1434630" y="1905"/>
                  <a:pt x="1448917" y="2857"/>
                </a:cubicBezTo>
                <a:cubicBezTo>
                  <a:pt x="1465110" y="3810"/>
                  <a:pt x="1480350" y="5715"/>
                  <a:pt x="1494637" y="7620"/>
                </a:cubicBezTo>
                <a:cubicBezTo>
                  <a:pt x="1509877" y="8572"/>
                  <a:pt x="1518450" y="11430"/>
                  <a:pt x="1525117" y="15240"/>
                </a:cubicBezTo>
                <a:cubicBezTo>
                  <a:pt x="1531785" y="19050"/>
                  <a:pt x="1536547" y="22860"/>
                  <a:pt x="1545120" y="24765"/>
                </a:cubicBezTo>
                <a:cubicBezTo>
                  <a:pt x="1558455" y="24765"/>
                  <a:pt x="1552740" y="17145"/>
                  <a:pt x="1569885" y="20002"/>
                </a:cubicBezTo>
                <a:cubicBezTo>
                  <a:pt x="1582267" y="21907"/>
                  <a:pt x="1594650" y="25717"/>
                  <a:pt x="1607032" y="28575"/>
                </a:cubicBezTo>
                <a:cubicBezTo>
                  <a:pt x="1614652" y="30480"/>
                  <a:pt x="1622272" y="33337"/>
                  <a:pt x="1629892" y="35242"/>
                </a:cubicBezTo>
                <a:cubicBezTo>
                  <a:pt x="1629892" y="35242"/>
                  <a:pt x="1629892" y="36195"/>
                  <a:pt x="1628940" y="36195"/>
                </a:cubicBezTo>
                <a:cubicBezTo>
                  <a:pt x="1629892" y="39052"/>
                  <a:pt x="1628940" y="40957"/>
                  <a:pt x="1627987" y="42862"/>
                </a:cubicBezTo>
                <a:cubicBezTo>
                  <a:pt x="1614652" y="41910"/>
                  <a:pt x="1602270" y="40957"/>
                  <a:pt x="1588935" y="40005"/>
                </a:cubicBezTo>
                <a:cubicBezTo>
                  <a:pt x="1584172" y="39052"/>
                  <a:pt x="1580362" y="38100"/>
                  <a:pt x="1575600" y="36195"/>
                </a:cubicBezTo>
                <a:cubicBezTo>
                  <a:pt x="1570837" y="35242"/>
                  <a:pt x="1567027" y="34290"/>
                  <a:pt x="1562265" y="33337"/>
                </a:cubicBezTo>
                <a:cubicBezTo>
                  <a:pt x="1553692" y="31432"/>
                  <a:pt x="1545120" y="29527"/>
                  <a:pt x="1536547" y="27622"/>
                </a:cubicBezTo>
                <a:cubicBezTo>
                  <a:pt x="1527975" y="25717"/>
                  <a:pt x="1519402" y="23812"/>
                  <a:pt x="1510830" y="21907"/>
                </a:cubicBezTo>
                <a:cubicBezTo>
                  <a:pt x="1502257" y="20955"/>
                  <a:pt x="1493685" y="19050"/>
                  <a:pt x="1484160" y="18097"/>
                </a:cubicBezTo>
                <a:lnTo>
                  <a:pt x="1454633" y="18097"/>
                </a:lnTo>
                <a:cubicBezTo>
                  <a:pt x="1446060" y="18097"/>
                  <a:pt x="1437488" y="18097"/>
                  <a:pt x="1430820" y="18097"/>
                </a:cubicBezTo>
                <a:cubicBezTo>
                  <a:pt x="1416533" y="18097"/>
                  <a:pt x="1405103" y="18097"/>
                  <a:pt x="1393673" y="18097"/>
                </a:cubicBezTo>
                <a:lnTo>
                  <a:pt x="1391928" y="17540"/>
                </a:lnTo>
                <a:lnTo>
                  <a:pt x="1375575" y="25717"/>
                </a:lnTo>
                <a:cubicBezTo>
                  <a:pt x="1367002" y="28574"/>
                  <a:pt x="1391767" y="30479"/>
                  <a:pt x="1381290" y="35242"/>
                </a:cubicBezTo>
                <a:cubicBezTo>
                  <a:pt x="1401292" y="39052"/>
                  <a:pt x="1421295" y="42862"/>
                  <a:pt x="1438440" y="46672"/>
                </a:cubicBezTo>
                <a:lnTo>
                  <a:pt x="1413008" y="47116"/>
                </a:lnTo>
                <a:lnTo>
                  <a:pt x="1413437" y="47149"/>
                </a:lnTo>
                <a:cubicBezTo>
                  <a:pt x="1423677" y="47863"/>
                  <a:pt x="1433202" y="48101"/>
                  <a:pt x="1440345" y="46672"/>
                </a:cubicBezTo>
                <a:cubicBezTo>
                  <a:pt x="1447965" y="47625"/>
                  <a:pt x="1455585" y="48577"/>
                  <a:pt x="1463205" y="49530"/>
                </a:cubicBezTo>
                <a:cubicBezTo>
                  <a:pt x="1484160" y="54292"/>
                  <a:pt x="1497495" y="56197"/>
                  <a:pt x="1507020" y="58102"/>
                </a:cubicBezTo>
                <a:cubicBezTo>
                  <a:pt x="1516545" y="60007"/>
                  <a:pt x="1522260" y="60007"/>
                  <a:pt x="1527975" y="60960"/>
                </a:cubicBezTo>
                <a:cubicBezTo>
                  <a:pt x="1539405" y="63817"/>
                  <a:pt x="1551788" y="66675"/>
                  <a:pt x="1563218" y="68580"/>
                </a:cubicBezTo>
                <a:cubicBezTo>
                  <a:pt x="1575600" y="70485"/>
                  <a:pt x="1587030" y="74295"/>
                  <a:pt x="1599413" y="76200"/>
                </a:cubicBezTo>
                <a:cubicBezTo>
                  <a:pt x="1610843" y="79057"/>
                  <a:pt x="1623225" y="81915"/>
                  <a:pt x="1634655" y="84772"/>
                </a:cubicBezTo>
                <a:lnTo>
                  <a:pt x="1669898" y="95250"/>
                </a:lnTo>
                <a:lnTo>
                  <a:pt x="1687043" y="100012"/>
                </a:lnTo>
                <a:lnTo>
                  <a:pt x="1704188" y="105727"/>
                </a:lnTo>
                <a:lnTo>
                  <a:pt x="1704409" y="105929"/>
                </a:lnTo>
                <a:lnTo>
                  <a:pt x="1716704" y="108049"/>
                </a:lnTo>
                <a:cubicBezTo>
                  <a:pt x="1727330" y="110549"/>
                  <a:pt x="1739921" y="114716"/>
                  <a:pt x="1746499" y="119121"/>
                </a:cubicBezTo>
                <a:lnTo>
                  <a:pt x="1750661" y="125427"/>
                </a:lnTo>
                <a:lnTo>
                  <a:pt x="1751813" y="125730"/>
                </a:lnTo>
                <a:cubicBezTo>
                  <a:pt x="1760385" y="129540"/>
                  <a:pt x="1769910" y="133350"/>
                  <a:pt x="1778483" y="136207"/>
                </a:cubicBezTo>
                <a:cubicBezTo>
                  <a:pt x="1786103" y="139065"/>
                  <a:pt x="1793723" y="141922"/>
                  <a:pt x="1801343" y="145732"/>
                </a:cubicBezTo>
                <a:cubicBezTo>
                  <a:pt x="1808963" y="149542"/>
                  <a:pt x="1816583" y="152400"/>
                  <a:pt x="1824203" y="156210"/>
                </a:cubicBezTo>
                <a:cubicBezTo>
                  <a:pt x="1828013" y="159067"/>
                  <a:pt x="1833728" y="161925"/>
                  <a:pt x="1841348" y="165735"/>
                </a:cubicBezTo>
                <a:cubicBezTo>
                  <a:pt x="1845158" y="167640"/>
                  <a:pt x="1848968" y="169545"/>
                  <a:pt x="1852778" y="171450"/>
                </a:cubicBezTo>
                <a:cubicBezTo>
                  <a:pt x="1856588" y="173355"/>
                  <a:pt x="1861350" y="175260"/>
                  <a:pt x="1865160" y="178117"/>
                </a:cubicBezTo>
                <a:cubicBezTo>
                  <a:pt x="1882305" y="186690"/>
                  <a:pt x="1899450" y="195262"/>
                  <a:pt x="1907070" y="201930"/>
                </a:cubicBezTo>
                <a:cubicBezTo>
                  <a:pt x="1924215" y="213360"/>
                  <a:pt x="1942313" y="223837"/>
                  <a:pt x="1960410" y="236220"/>
                </a:cubicBezTo>
                <a:cubicBezTo>
                  <a:pt x="1968983" y="241935"/>
                  <a:pt x="1978508" y="248602"/>
                  <a:pt x="1988033" y="255270"/>
                </a:cubicBezTo>
                <a:lnTo>
                  <a:pt x="1988833" y="255841"/>
                </a:lnTo>
                <a:lnTo>
                  <a:pt x="2002949" y="264417"/>
                </a:lnTo>
                <a:cubicBezTo>
                  <a:pt x="2327259" y="483516"/>
                  <a:pt x="2540483" y="854556"/>
                  <a:pt x="2540483" y="1275397"/>
                </a:cubicBezTo>
                <a:lnTo>
                  <a:pt x="2540081" y="1283368"/>
                </a:lnTo>
                <a:lnTo>
                  <a:pt x="2550960" y="1284922"/>
                </a:lnTo>
                <a:cubicBezTo>
                  <a:pt x="2554770" y="1287779"/>
                  <a:pt x="2557627" y="1289684"/>
                  <a:pt x="2561437" y="1292542"/>
                </a:cubicBezTo>
                <a:cubicBezTo>
                  <a:pt x="2562390" y="1303019"/>
                  <a:pt x="2564295" y="1305877"/>
                  <a:pt x="2566200" y="1318259"/>
                </a:cubicBezTo>
                <a:cubicBezTo>
                  <a:pt x="2571915" y="1329689"/>
                  <a:pt x="2578582" y="1339214"/>
                  <a:pt x="2584297" y="1348739"/>
                </a:cubicBezTo>
                <a:lnTo>
                  <a:pt x="2591918" y="1349432"/>
                </a:lnTo>
                <a:lnTo>
                  <a:pt x="2591918" y="1342072"/>
                </a:lnTo>
                <a:lnTo>
                  <a:pt x="2599661" y="1320563"/>
                </a:lnTo>
                <a:lnTo>
                  <a:pt x="2599537" y="1316355"/>
                </a:lnTo>
                <a:cubicBezTo>
                  <a:pt x="2602395" y="1287780"/>
                  <a:pt x="2604300" y="1288732"/>
                  <a:pt x="2607157" y="1290637"/>
                </a:cubicBezTo>
                <a:cubicBezTo>
                  <a:pt x="2610967" y="1289685"/>
                  <a:pt x="2614777" y="1289685"/>
                  <a:pt x="2617635" y="1290637"/>
                </a:cubicBezTo>
                <a:cubicBezTo>
                  <a:pt x="2623350" y="1286827"/>
                  <a:pt x="2628112" y="1282065"/>
                  <a:pt x="2633827" y="1280160"/>
                </a:cubicBezTo>
                <a:cubicBezTo>
                  <a:pt x="2634780" y="1294447"/>
                  <a:pt x="2634780" y="1306830"/>
                  <a:pt x="2635732" y="1322070"/>
                </a:cubicBezTo>
                <a:cubicBezTo>
                  <a:pt x="2633827" y="1328737"/>
                  <a:pt x="2632875" y="1335405"/>
                  <a:pt x="2630970" y="1342072"/>
                </a:cubicBezTo>
                <a:cubicBezTo>
                  <a:pt x="2629065" y="1348740"/>
                  <a:pt x="2627160" y="1355407"/>
                  <a:pt x="2625255" y="1361122"/>
                </a:cubicBezTo>
                <a:cubicBezTo>
                  <a:pt x="2624302" y="1371600"/>
                  <a:pt x="2623350" y="1382077"/>
                  <a:pt x="2622397" y="1392555"/>
                </a:cubicBezTo>
                <a:lnTo>
                  <a:pt x="2621445" y="1408747"/>
                </a:lnTo>
                <a:cubicBezTo>
                  <a:pt x="2620492" y="1414462"/>
                  <a:pt x="2620492" y="1419225"/>
                  <a:pt x="2619540" y="1424940"/>
                </a:cubicBezTo>
                <a:lnTo>
                  <a:pt x="2615479" y="1427648"/>
                </a:lnTo>
                <a:lnTo>
                  <a:pt x="2615730" y="1428749"/>
                </a:lnTo>
                <a:lnTo>
                  <a:pt x="2619621" y="1426155"/>
                </a:lnTo>
                <a:lnTo>
                  <a:pt x="2621445" y="1410652"/>
                </a:lnTo>
                <a:lnTo>
                  <a:pt x="2622397" y="1394460"/>
                </a:lnTo>
                <a:cubicBezTo>
                  <a:pt x="2623350" y="1383982"/>
                  <a:pt x="2624302" y="1373505"/>
                  <a:pt x="2625255" y="1363027"/>
                </a:cubicBezTo>
                <a:cubicBezTo>
                  <a:pt x="2627160" y="1357312"/>
                  <a:pt x="2629065" y="1350645"/>
                  <a:pt x="2630970" y="1343977"/>
                </a:cubicBezTo>
                <a:cubicBezTo>
                  <a:pt x="2632875" y="1337310"/>
                  <a:pt x="2634780" y="1330642"/>
                  <a:pt x="2635732" y="1323975"/>
                </a:cubicBezTo>
                <a:cubicBezTo>
                  <a:pt x="2638590" y="1325880"/>
                  <a:pt x="2640495" y="1327785"/>
                  <a:pt x="2643352" y="1329690"/>
                </a:cubicBezTo>
                <a:cubicBezTo>
                  <a:pt x="2643352" y="1334452"/>
                  <a:pt x="2643352" y="1339215"/>
                  <a:pt x="2642400" y="1343977"/>
                </a:cubicBezTo>
                <a:cubicBezTo>
                  <a:pt x="2641447" y="1348740"/>
                  <a:pt x="2641447" y="1353502"/>
                  <a:pt x="2640495" y="1358265"/>
                </a:cubicBezTo>
                <a:cubicBezTo>
                  <a:pt x="2639542" y="1367790"/>
                  <a:pt x="2638590" y="1376362"/>
                  <a:pt x="2639542" y="1384935"/>
                </a:cubicBezTo>
                <a:cubicBezTo>
                  <a:pt x="2638590" y="1394460"/>
                  <a:pt x="2638590" y="1404937"/>
                  <a:pt x="2637637" y="1416367"/>
                </a:cubicBezTo>
                <a:cubicBezTo>
                  <a:pt x="2635732" y="1426845"/>
                  <a:pt x="2634780" y="1438275"/>
                  <a:pt x="2632875" y="1449705"/>
                </a:cubicBezTo>
                <a:cubicBezTo>
                  <a:pt x="2630970" y="1461135"/>
                  <a:pt x="2630017" y="1472565"/>
                  <a:pt x="2627160" y="1484947"/>
                </a:cubicBezTo>
                <a:cubicBezTo>
                  <a:pt x="2625255" y="1496377"/>
                  <a:pt x="2622397" y="1507807"/>
                  <a:pt x="2620492" y="1519237"/>
                </a:cubicBezTo>
                <a:cubicBezTo>
                  <a:pt x="2613825" y="1544955"/>
                  <a:pt x="2615730" y="1553527"/>
                  <a:pt x="2608110" y="1591627"/>
                </a:cubicBezTo>
                <a:cubicBezTo>
                  <a:pt x="2604300" y="1593532"/>
                  <a:pt x="2600490" y="1595437"/>
                  <a:pt x="2596680" y="1598295"/>
                </a:cubicBezTo>
                <a:cubicBezTo>
                  <a:pt x="2592870" y="1611630"/>
                  <a:pt x="2587155" y="1626870"/>
                  <a:pt x="2582392" y="1640205"/>
                </a:cubicBezTo>
                <a:cubicBezTo>
                  <a:pt x="2575725" y="1662112"/>
                  <a:pt x="2580487" y="1664970"/>
                  <a:pt x="2578582" y="1680210"/>
                </a:cubicBezTo>
                <a:cubicBezTo>
                  <a:pt x="2577630" y="1682115"/>
                  <a:pt x="2576677" y="1684972"/>
                  <a:pt x="2576677" y="1685925"/>
                </a:cubicBezTo>
                <a:cubicBezTo>
                  <a:pt x="2570962" y="1701165"/>
                  <a:pt x="2565247" y="1716405"/>
                  <a:pt x="2560485" y="1729740"/>
                </a:cubicBezTo>
                <a:cubicBezTo>
                  <a:pt x="2558580" y="1731645"/>
                  <a:pt x="2557627" y="1732597"/>
                  <a:pt x="2555722" y="1733550"/>
                </a:cubicBezTo>
                <a:cubicBezTo>
                  <a:pt x="2549055" y="1748790"/>
                  <a:pt x="2542387" y="1764982"/>
                  <a:pt x="2535720" y="1780222"/>
                </a:cubicBezTo>
                <a:cubicBezTo>
                  <a:pt x="2543340" y="1764982"/>
                  <a:pt x="2550007" y="1748790"/>
                  <a:pt x="2556675" y="1733550"/>
                </a:cubicBezTo>
                <a:cubicBezTo>
                  <a:pt x="2558580" y="1731645"/>
                  <a:pt x="2559532" y="1731645"/>
                  <a:pt x="2561437" y="1729740"/>
                </a:cubicBezTo>
                <a:cubicBezTo>
                  <a:pt x="2553817" y="1770697"/>
                  <a:pt x="2541435" y="1796415"/>
                  <a:pt x="2530957" y="1816417"/>
                </a:cubicBezTo>
                <a:cubicBezTo>
                  <a:pt x="2525242" y="1820227"/>
                  <a:pt x="2519527" y="1823085"/>
                  <a:pt x="2514765" y="1824990"/>
                </a:cubicBezTo>
                <a:lnTo>
                  <a:pt x="2511407" y="1831707"/>
                </a:lnTo>
                <a:lnTo>
                  <a:pt x="2511908" y="1832609"/>
                </a:lnTo>
                <a:cubicBezTo>
                  <a:pt x="2512860" y="1830704"/>
                  <a:pt x="2513813" y="1827847"/>
                  <a:pt x="2515718" y="1824989"/>
                </a:cubicBezTo>
                <a:cubicBezTo>
                  <a:pt x="2520480" y="1823084"/>
                  <a:pt x="2526195" y="1820227"/>
                  <a:pt x="2531910" y="1816417"/>
                </a:cubicBezTo>
                <a:cubicBezTo>
                  <a:pt x="2532863" y="1826894"/>
                  <a:pt x="2525243" y="1840229"/>
                  <a:pt x="2520480" y="1848802"/>
                </a:cubicBezTo>
                <a:cubicBezTo>
                  <a:pt x="2513813" y="1862137"/>
                  <a:pt x="2506193" y="1874519"/>
                  <a:pt x="2499525" y="1886902"/>
                </a:cubicBezTo>
                <a:cubicBezTo>
                  <a:pt x="2495715" y="1893569"/>
                  <a:pt x="2492858" y="1899284"/>
                  <a:pt x="2489048" y="1905952"/>
                </a:cubicBezTo>
                <a:cubicBezTo>
                  <a:pt x="2485238" y="1912619"/>
                  <a:pt x="2481428" y="1918334"/>
                  <a:pt x="2477618" y="1925002"/>
                </a:cubicBezTo>
                <a:cubicBezTo>
                  <a:pt x="2474760" y="1928812"/>
                  <a:pt x="2472855" y="1933574"/>
                  <a:pt x="2469045" y="1939289"/>
                </a:cubicBezTo>
                <a:cubicBezTo>
                  <a:pt x="2465235" y="1948814"/>
                  <a:pt x="2461425" y="1957387"/>
                  <a:pt x="2456663" y="1966912"/>
                </a:cubicBezTo>
                <a:lnTo>
                  <a:pt x="2443328" y="1993582"/>
                </a:lnTo>
                <a:cubicBezTo>
                  <a:pt x="2436660" y="2003107"/>
                  <a:pt x="2429993" y="2013584"/>
                  <a:pt x="2422373" y="2022157"/>
                </a:cubicBezTo>
                <a:cubicBezTo>
                  <a:pt x="2415705" y="2030729"/>
                  <a:pt x="2408085" y="2040254"/>
                  <a:pt x="2401418" y="2048827"/>
                </a:cubicBezTo>
                <a:lnTo>
                  <a:pt x="2402291" y="2047029"/>
                </a:lnTo>
                <a:lnTo>
                  <a:pt x="2378557" y="2079307"/>
                </a:lnTo>
                <a:cubicBezTo>
                  <a:pt x="2372842" y="2073592"/>
                  <a:pt x="2341410" y="2118360"/>
                  <a:pt x="2327122" y="2135505"/>
                </a:cubicBezTo>
                <a:lnTo>
                  <a:pt x="2316996" y="2151085"/>
                </a:lnTo>
                <a:lnTo>
                  <a:pt x="2327122" y="2136457"/>
                </a:lnTo>
                <a:cubicBezTo>
                  <a:pt x="2341410" y="2120264"/>
                  <a:pt x="2372842" y="2075497"/>
                  <a:pt x="2378557" y="2080259"/>
                </a:cubicBezTo>
                <a:cubicBezTo>
                  <a:pt x="2375700" y="2100262"/>
                  <a:pt x="2348077" y="2125979"/>
                  <a:pt x="2339505" y="2139314"/>
                </a:cubicBezTo>
                <a:cubicBezTo>
                  <a:pt x="2331885" y="2148363"/>
                  <a:pt x="2325456" y="2155031"/>
                  <a:pt x="2319383" y="2160389"/>
                </a:cubicBezTo>
                <a:lnTo>
                  <a:pt x="2303230" y="2172263"/>
                </a:lnTo>
                <a:lnTo>
                  <a:pt x="2302357" y="2173605"/>
                </a:lnTo>
                <a:lnTo>
                  <a:pt x="2292258" y="2181374"/>
                </a:lnTo>
                <a:lnTo>
                  <a:pt x="2291880" y="2184082"/>
                </a:lnTo>
                <a:cubicBezTo>
                  <a:pt x="2277592" y="2199322"/>
                  <a:pt x="2263305" y="2215515"/>
                  <a:pt x="2247112" y="2229802"/>
                </a:cubicBezTo>
                <a:cubicBezTo>
                  <a:pt x="2231872" y="2245042"/>
                  <a:pt x="2216632" y="2260282"/>
                  <a:pt x="2199487" y="2273617"/>
                </a:cubicBezTo>
                <a:lnTo>
                  <a:pt x="2197285" y="2275215"/>
                </a:lnTo>
                <a:lnTo>
                  <a:pt x="2181390" y="2295524"/>
                </a:lnTo>
                <a:cubicBezTo>
                  <a:pt x="2169960" y="2306002"/>
                  <a:pt x="2156625" y="2314574"/>
                  <a:pt x="2143290" y="2324099"/>
                </a:cubicBezTo>
                <a:lnTo>
                  <a:pt x="2107681" y="2350806"/>
                </a:lnTo>
                <a:lnTo>
                  <a:pt x="2107553" y="2350961"/>
                </a:lnTo>
                <a:lnTo>
                  <a:pt x="2143290" y="2325052"/>
                </a:lnTo>
                <a:cubicBezTo>
                  <a:pt x="2155672" y="2315527"/>
                  <a:pt x="2169007" y="2306002"/>
                  <a:pt x="2181390" y="2296477"/>
                </a:cubicBezTo>
                <a:cubicBezTo>
                  <a:pt x="2173770" y="2309812"/>
                  <a:pt x="2163292" y="2318384"/>
                  <a:pt x="2149957" y="2327909"/>
                </a:cubicBezTo>
                <a:cubicBezTo>
                  <a:pt x="2139004" y="2337911"/>
                  <a:pt x="2131146" y="2341959"/>
                  <a:pt x="2124359" y="2344578"/>
                </a:cubicBezTo>
                <a:lnTo>
                  <a:pt x="2106651" y="2352057"/>
                </a:lnTo>
                <a:lnTo>
                  <a:pt x="2106142" y="2352675"/>
                </a:lnTo>
                <a:cubicBezTo>
                  <a:pt x="2099475" y="2357437"/>
                  <a:pt x="2093760" y="2361247"/>
                  <a:pt x="2087092" y="2365057"/>
                </a:cubicBezTo>
                <a:lnTo>
                  <a:pt x="2079914" y="2368384"/>
                </a:lnTo>
                <a:lnTo>
                  <a:pt x="2061852" y="2383036"/>
                </a:lnTo>
                <a:cubicBezTo>
                  <a:pt x="2055184" y="2388156"/>
                  <a:pt x="2049469" y="2392204"/>
                  <a:pt x="2044230" y="2395537"/>
                </a:cubicBezTo>
                <a:cubicBezTo>
                  <a:pt x="2034705" y="2403157"/>
                  <a:pt x="2027085" y="2407920"/>
                  <a:pt x="2017560" y="2412682"/>
                </a:cubicBezTo>
                <a:cubicBezTo>
                  <a:pt x="2019465" y="2409825"/>
                  <a:pt x="2014703" y="2411730"/>
                  <a:pt x="2008988" y="2413635"/>
                </a:cubicBezTo>
                <a:lnTo>
                  <a:pt x="1999460" y="2417870"/>
                </a:lnTo>
                <a:lnTo>
                  <a:pt x="1997979" y="2418995"/>
                </a:lnTo>
                <a:lnTo>
                  <a:pt x="2009940" y="2414587"/>
                </a:lnTo>
                <a:cubicBezTo>
                  <a:pt x="2015655" y="2412682"/>
                  <a:pt x="2019465" y="2410777"/>
                  <a:pt x="2018513" y="2413635"/>
                </a:cubicBezTo>
                <a:cubicBezTo>
                  <a:pt x="2011845" y="2423160"/>
                  <a:pt x="1998510" y="2431732"/>
                  <a:pt x="1984223" y="2439352"/>
                </a:cubicBezTo>
                <a:cubicBezTo>
                  <a:pt x="1976603" y="2443162"/>
                  <a:pt x="1969935" y="2446972"/>
                  <a:pt x="1962315" y="2450783"/>
                </a:cubicBezTo>
                <a:cubicBezTo>
                  <a:pt x="1954695" y="2454592"/>
                  <a:pt x="1947075" y="2457450"/>
                  <a:pt x="1940408" y="2461260"/>
                </a:cubicBezTo>
                <a:lnTo>
                  <a:pt x="1924934" y="2463581"/>
                </a:lnTo>
                <a:lnTo>
                  <a:pt x="1922310" y="2465070"/>
                </a:lnTo>
                <a:cubicBezTo>
                  <a:pt x="1898497" y="2476500"/>
                  <a:pt x="1874685" y="2486025"/>
                  <a:pt x="1849920" y="2496502"/>
                </a:cubicBezTo>
                <a:lnTo>
                  <a:pt x="1846229" y="2497341"/>
                </a:lnTo>
                <a:lnTo>
                  <a:pt x="1824203" y="2511742"/>
                </a:lnTo>
                <a:cubicBezTo>
                  <a:pt x="1829918" y="2512695"/>
                  <a:pt x="1832775" y="2513647"/>
                  <a:pt x="1836585" y="2515552"/>
                </a:cubicBezTo>
                <a:cubicBezTo>
                  <a:pt x="1819440" y="2530792"/>
                  <a:pt x="1796580" y="2533650"/>
                  <a:pt x="1790865" y="2535555"/>
                </a:cubicBezTo>
                <a:cubicBezTo>
                  <a:pt x="1791818" y="2531745"/>
                  <a:pt x="1793723" y="2526982"/>
                  <a:pt x="1794675" y="2522220"/>
                </a:cubicBezTo>
                <a:cubicBezTo>
                  <a:pt x="1789913" y="2524125"/>
                  <a:pt x="1785150" y="2526030"/>
                  <a:pt x="1779435" y="2527935"/>
                </a:cubicBezTo>
                <a:cubicBezTo>
                  <a:pt x="1774673" y="2529840"/>
                  <a:pt x="1769910" y="2530792"/>
                  <a:pt x="1765148" y="2532697"/>
                </a:cubicBezTo>
                <a:cubicBezTo>
                  <a:pt x="1755623" y="2535555"/>
                  <a:pt x="1745145" y="2538412"/>
                  <a:pt x="1735620" y="2542222"/>
                </a:cubicBezTo>
                <a:lnTo>
                  <a:pt x="1731675" y="2537487"/>
                </a:lnTo>
                <a:lnTo>
                  <a:pt x="1717522" y="2540317"/>
                </a:lnTo>
                <a:cubicBezTo>
                  <a:pt x="1711807" y="2541270"/>
                  <a:pt x="1706092" y="2543175"/>
                  <a:pt x="1700377" y="2544127"/>
                </a:cubicBezTo>
                <a:cubicBezTo>
                  <a:pt x="1688947" y="2546985"/>
                  <a:pt x="1676565" y="2550795"/>
                  <a:pt x="1665135" y="2552700"/>
                </a:cubicBezTo>
                <a:lnTo>
                  <a:pt x="1663973" y="2553240"/>
                </a:lnTo>
                <a:lnTo>
                  <a:pt x="1697520" y="2545079"/>
                </a:lnTo>
                <a:cubicBezTo>
                  <a:pt x="1703235" y="2543174"/>
                  <a:pt x="1708950" y="2542222"/>
                  <a:pt x="1714665" y="2541269"/>
                </a:cubicBezTo>
                <a:cubicBezTo>
                  <a:pt x="1720380" y="2540317"/>
                  <a:pt x="1725142" y="2538412"/>
                  <a:pt x="1728952" y="2538412"/>
                </a:cubicBezTo>
                <a:cubicBezTo>
                  <a:pt x="1729905" y="2540317"/>
                  <a:pt x="1731810" y="2542222"/>
                  <a:pt x="1734667" y="2543174"/>
                </a:cubicBezTo>
                <a:cubicBezTo>
                  <a:pt x="1745145" y="2540317"/>
                  <a:pt x="1754670" y="2537459"/>
                  <a:pt x="1764195" y="2533649"/>
                </a:cubicBezTo>
                <a:cubicBezTo>
                  <a:pt x="1768957" y="2531744"/>
                  <a:pt x="1773720" y="2530792"/>
                  <a:pt x="1778482" y="2528887"/>
                </a:cubicBezTo>
                <a:cubicBezTo>
                  <a:pt x="1783245" y="2526982"/>
                  <a:pt x="1788007" y="2525077"/>
                  <a:pt x="1793722" y="2523172"/>
                </a:cubicBezTo>
                <a:cubicBezTo>
                  <a:pt x="1792770" y="2526982"/>
                  <a:pt x="1790865" y="2531744"/>
                  <a:pt x="1789912" y="2536507"/>
                </a:cubicBezTo>
                <a:cubicBezTo>
                  <a:pt x="1776577" y="2543174"/>
                  <a:pt x="1763242" y="2548889"/>
                  <a:pt x="1749907" y="2555557"/>
                </a:cubicBezTo>
                <a:lnTo>
                  <a:pt x="1747946" y="2555008"/>
                </a:lnTo>
                <a:lnTo>
                  <a:pt x="1720380" y="2566034"/>
                </a:lnTo>
                <a:cubicBezTo>
                  <a:pt x="1711808" y="2568892"/>
                  <a:pt x="1704188" y="2570797"/>
                  <a:pt x="1697520" y="2572702"/>
                </a:cubicBezTo>
                <a:cubicBezTo>
                  <a:pt x="1683233" y="2576512"/>
                  <a:pt x="1672755" y="2578417"/>
                  <a:pt x="1663230" y="2581274"/>
                </a:cubicBezTo>
                <a:cubicBezTo>
                  <a:pt x="1663707" y="2578893"/>
                  <a:pt x="1657754" y="2578893"/>
                  <a:pt x="1649062" y="2580084"/>
                </a:cubicBezTo>
                <a:lnTo>
                  <a:pt x="1619428" y="2585850"/>
                </a:lnTo>
                <a:lnTo>
                  <a:pt x="1618462" y="2587942"/>
                </a:lnTo>
                <a:cubicBezTo>
                  <a:pt x="1593697" y="2593657"/>
                  <a:pt x="1566075" y="2598419"/>
                  <a:pt x="1539405" y="2603182"/>
                </a:cubicBezTo>
                <a:cubicBezTo>
                  <a:pt x="1530832" y="2602229"/>
                  <a:pt x="1531785" y="2600324"/>
                  <a:pt x="1521307" y="2598419"/>
                </a:cubicBezTo>
                <a:cubicBezTo>
                  <a:pt x="1516545" y="2598419"/>
                  <a:pt x="1511782" y="2598419"/>
                  <a:pt x="1506067" y="2598419"/>
                </a:cubicBezTo>
                <a:cubicBezTo>
                  <a:pt x="1498447" y="2601277"/>
                  <a:pt x="1488922" y="2604134"/>
                  <a:pt x="1479397" y="2606992"/>
                </a:cubicBezTo>
                <a:cubicBezTo>
                  <a:pt x="1470825" y="2607944"/>
                  <a:pt x="1463205" y="2608897"/>
                  <a:pt x="1455585" y="2608897"/>
                </a:cubicBezTo>
                <a:cubicBezTo>
                  <a:pt x="1447965" y="2608897"/>
                  <a:pt x="1440345" y="2609849"/>
                  <a:pt x="1431772" y="2609849"/>
                </a:cubicBezTo>
                <a:lnTo>
                  <a:pt x="1429185" y="2608741"/>
                </a:lnTo>
                <a:lnTo>
                  <a:pt x="1407484" y="2612588"/>
                </a:lnTo>
                <a:cubicBezTo>
                  <a:pt x="1399626" y="2612707"/>
                  <a:pt x="1391768" y="2611278"/>
                  <a:pt x="1381290" y="2607944"/>
                </a:cubicBezTo>
                <a:cubicBezTo>
                  <a:pt x="1381290" y="2607944"/>
                  <a:pt x="1382243" y="2606992"/>
                  <a:pt x="1382243" y="2606992"/>
                </a:cubicBezTo>
                <a:cubicBezTo>
                  <a:pt x="1384148" y="2605087"/>
                  <a:pt x="1385100" y="2603182"/>
                  <a:pt x="1387005" y="2600324"/>
                </a:cubicBezTo>
                <a:cubicBezTo>
                  <a:pt x="1379385" y="2599372"/>
                  <a:pt x="1371765" y="2598419"/>
                  <a:pt x="1365098" y="2597467"/>
                </a:cubicBezTo>
                <a:cubicBezTo>
                  <a:pt x="1367955" y="2595562"/>
                  <a:pt x="1372718" y="2593657"/>
                  <a:pt x="1375575" y="2591752"/>
                </a:cubicBezTo>
                <a:cubicBezTo>
                  <a:pt x="1386053" y="2591752"/>
                  <a:pt x="1396530" y="2591752"/>
                  <a:pt x="1407008" y="2590799"/>
                </a:cubicBezTo>
                <a:cubicBezTo>
                  <a:pt x="1417485" y="2589847"/>
                  <a:pt x="1427010" y="2589847"/>
                  <a:pt x="1437488" y="2589847"/>
                </a:cubicBezTo>
                <a:lnTo>
                  <a:pt x="1481302" y="2590799"/>
                </a:lnTo>
                <a:lnTo>
                  <a:pt x="1511782" y="2587942"/>
                </a:lnTo>
                <a:cubicBezTo>
                  <a:pt x="1531785" y="2584132"/>
                  <a:pt x="1550835" y="2579369"/>
                  <a:pt x="1568932" y="2575559"/>
                </a:cubicBezTo>
                <a:cubicBezTo>
                  <a:pt x="1585125" y="2570797"/>
                  <a:pt x="1596555" y="2568892"/>
                  <a:pt x="1607032" y="2566987"/>
                </a:cubicBezTo>
                <a:cubicBezTo>
                  <a:pt x="1617510" y="2566034"/>
                  <a:pt x="1627035" y="2566034"/>
                  <a:pt x="1635607" y="2566034"/>
                </a:cubicBezTo>
                <a:lnTo>
                  <a:pt x="1637595" y="2565111"/>
                </a:lnTo>
                <a:lnTo>
                  <a:pt x="1609890" y="2566035"/>
                </a:lnTo>
                <a:cubicBezTo>
                  <a:pt x="1599412" y="2566987"/>
                  <a:pt x="1587030" y="2569845"/>
                  <a:pt x="1571790" y="2574607"/>
                </a:cubicBezTo>
                <a:cubicBezTo>
                  <a:pt x="1553692" y="2578417"/>
                  <a:pt x="1534642" y="2583180"/>
                  <a:pt x="1514640" y="2586990"/>
                </a:cubicBezTo>
                <a:cubicBezTo>
                  <a:pt x="1505115" y="2587942"/>
                  <a:pt x="1495590" y="2588895"/>
                  <a:pt x="1484160" y="2589847"/>
                </a:cubicBezTo>
                <a:cubicBezTo>
                  <a:pt x="1470825" y="2589847"/>
                  <a:pt x="1455585" y="2589847"/>
                  <a:pt x="1440345" y="2588895"/>
                </a:cubicBezTo>
                <a:cubicBezTo>
                  <a:pt x="1430820" y="2588895"/>
                  <a:pt x="1420342" y="2589847"/>
                  <a:pt x="1409865" y="2589847"/>
                </a:cubicBezTo>
                <a:cubicBezTo>
                  <a:pt x="1399387" y="2590800"/>
                  <a:pt x="1388910" y="2590800"/>
                  <a:pt x="1378432" y="2590800"/>
                </a:cubicBezTo>
                <a:cubicBezTo>
                  <a:pt x="1377480" y="2588895"/>
                  <a:pt x="1378432" y="2587942"/>
                  <a:pt x="1379385" y="2586990"/>
                </a:cubicBezTo>
                <a:cubicBezTo>
                  <a:pt x="1381290" y="2584132"/>
                  <a:pt x="1384147" y="2581275"/>
                  <a:pt x="1386052" y="2577465"/>
                </a:cubicBezTo>
                <a:cubicBezTo>
                  <a:pt x="1479397" y="2573655"/>
                  <a:pt x="1585125" y="2555557"/>
                  <a:pt x="1679422" y="2528887"/>
                </a:cubicBezTo>
                <a:cubicBezTo>
                  <a:pt x="1748955" y="2508885"/>
                  <a:pt x="1814677" y="2485072"/>
                  <a:pt x="1878495" y="2453640"/>
                </a:cubicBezTo>
                <a:cubicBezTo>
                  <a:pt x="1893735" y="2445067"/>
                  <a:pt x="1911832" y="2435542"/>
                  <a:pt x="1930882" y="2426017"/>
                </a:cubicBezTo>
                <a:cubicBezTo>
                  <a:pt x="1940407" y="2421255"/>
                  <a:pt x="1950885" y="2416492"/>
                  <a:pt x="1960410" y="2410777"/>
                </a:cubicBezTo>
                <a:cubicBezTo>
                  <a:pt x="1969935" y="2405062"/>
                  <a:pt x="1980412" y="2400300"/>
                  <a:pt x="1990890" y="2394585"/>
                </a:cubicBezTo>
                <a:cubicBezTo>
                  <a:pt x="2010892" y="2383155"/>
                  <a:pt x="2029942" y="2371725"/>
                  <a:pt x="2048040" y="2360295"/>
                </a:cubicBezTo>
                <a:cubicBezTo>
                  <a:pt x="2066137" y="2347912"/>
                  <a:pt x="2081377" y="2336482"/>
                  <a:pt x="2093760" y="2325052"/>
                </a:cubicBezTo>
                <a:cubicBezTo>
                  <a:pt x="2122335" y="2304097"/>
                  <a:pt x="2150910" y="2283142"/>
                  <a:pt x="2179485" y="2258377"/>
                </a:cubicBezTo>
                <a:cubicBezTo>
                  <a:pt x="2187105" y="2251710"/>
                  <a:pt x="2195677" y="2245995"/>
                  <a:pt x="2203297" y="2239327"/>
                </a:cubicBezTo>
                <a:cubicBezTo>
                  <a:pt x="2210917" y="2232660"/>
                  <a:pt x="2218537" y="2225992"/>
                  <a:pt x="2226157" y="2219325"/>
                </a:cubicBezTo>
                <a:cubicBezTo>
                  <a:pt x="2238540" y="2208847"/>
                  <a:pt x="2249017" y="2199322"/>
                  <a:pt x="2260447" y="2187892"/>
                </a:cubicBezTo>
                <a:cubicBezTo>
                  <a:pt x="2265210" y="2179320"/>
                  <a:pt x="2270925" y="2171700"/>
                  <a:pt x="2274735" y="2164080"/>
                </a:cubicBezTo>
                <a:lnTo>
                  <a:pt x="2295258" y="2145267"/>
                </a:lnTo>
                <a:lnTo>
                  <a:pt x="2295423" y="2144085"/>
                </a:lnTo>
                <a:lnTo>
                  <a:pt x="2275688" y="2162175"/>
                </a:lnTo>
                <a:cubicBezTo>
                  <a:pt x="2271878" y="2169795"/>
                  <a:pt x="2266163" y="2177415"/>
                  <a:pt x="2261400" y="2185987"/>
                </a:cubicBezTo>
                <a:cubicBezTo>
                  <a:pt x="2249970" y="2197417"/>
                  <a:pt x="2239493" y="2206942"/>
                  <a:pt x="2227110" y="2217420"/>
                </a:cubicBezTo>
                <a:cubicBezTo>
                  <a:pt x="2219490" y="2224087"/>
                  <a:pt x="2211870" y="2230755"/>
                  <a:pt x="2204250" y="2237422"/>
                </a:cubicBezTo>
                <a:cubicBezTo>
                  <a:pt x="2196630" y="2244090"/>
                  <a:pt x="2189010" y="2249805"/>
                  <a:pt x="2180438" y="2256472"/>
                </a:cubicBezTo>
                <a:cubicBezTo>
                  <a:pt x="2151863" y="2280285"/>
                  <a:pt x="2124240" y="2302192"/>
                  <a:pt x="2094713" y="2323147"/>
                </a:cubicBezTo>
                <a:cubicBezTo>
                  <a:pt x="2082330" y="2334577"/>
                  <a:pt x="2066138" y="2346960"/>
                  <a:pt x="2048993" y="2358390"/>
                </a:cubicBezTo>
                <a:cubicBezTo>
                  <a:pt x="2030895" y="2369820"/>
                  <a:pt x="2011845" y="2382202"/>
                  <a:pt x="1991843" y="2392680"/>
                </a:cubicBezTo>
                <a:cubicBezTo>
                  <a:pt x="1981365" y="2398395"/>
                  <a:pt x="1971840" y="2403157"/>
                  <a:pt x="1961363" y="2408872"/>
                </a:cubicBezTo>
                <a:cubicBezTo>
                  <a:pt x="1951838" y="2414587"/>
                  <a:pt x="1941360" y="2419350"/>
                  <a:pt x="1931835" y="2424112"/>
                </a:cubicBezTo>
                <a:cubicBezTo>
                  <a:pt x="1912785" y="2433637"/>
                  <a:pt x="1894688" y="2443162"/>
                  <a:pt x="1879448" y="2451735"/>
                </a:cubicBezTo>
                <a:cubicBezTo>
                  <a:pt x="1815630" y="2482215"/>
                  <a:pt x="1749908" y="2506027"/>
                  <a:pt x="1680375" y="2526982"/>
                </a:cubicBezTo>
                <a:cubicBezTo>
                  <a:pt x="1586078" y="2553652"/>
                  <a:pt x="1480350" y="2571750"/>
                  <a:pt x="1387005" y="2575560"/>
                </a:cubicBezTo>
                <a:cubicBezTo>
                  <a:pt x="1379385" y="2575560"/>
                  <a:pt x="1370813" y="2575560"/>
                  <a:pt x="1365098" y="2575560"/>
                </a:cubicBezTo>
                <a:cubicBezTo>
                  <a:pt x="1364145" y="2572702"/>
                  <a:pt x="1362240" y="2570797"/>
                  <a:pt x="1362240" y="2567940"/>
                </a:cubicBezTo>
                <a:cubicBezTo>
                  <a:pt x="1358430" y="2566035"/>
                  <a:pt x="1348905" y="2566987"/>
                  <a:pt x="1339380" y="2566987"/>
                </a:cubicBezTo>
                <a:cubicBezTo>
                  <a:pt x="1330808" y="2569845"/>
                  <a:pt x="1319378" y="2572702"/>
                  <a:pt x="1318425" y="2575560"/>
                </a:cubicBezTo>
                <a:cubicBezTo>
                  <a:pt x="1294613" y="2576512"/>
                  <a:pt x="1275563" y="2576512"/>
                  <a:pt x="1257465" y="2576512"/>
                </a:cubicBezTo>
                <a:cubicBezTo>
                  <a:pt x="1240320" y="2575560"/>
                  <a:pt x="1226033" y="2574607"/>
                  <a:pt x="1212698" y="2574607"/>
                </a:cubicBezTo>
                <a:cubicBezTo>
                  <a:pt x="1205078" y="2573655"/>
                  <a:pt x="1198410" y="2572702"/>
                  <a:pt x="1190790" y="2572702"/>
                </a:cubicBezTo>
                <a:cubicBezTo>
                  <a:pt x="1183170" y="2571750"/>
                  <a:pt x="1175550" y="2570797"/>
                  <a:pt x="1168883" y="2568892"/>
                </a:cubicBezTo>
                <a:lnTo>
                  <a:pt x="1182080" y="2554816"/>
                </a:lnTo>
                <a:lnTo>
                  <a:pt x="1179360" y="2555557"/>
                </a:lnTo>
                <a:lnTo>
                  <a:pt x="1130192" y="2546452"/>
                </a:lnTo>
                <a:lnTo>
                  <a:pt x="1127925" y="2546985"/>
                </a:lnTo>
                <a:cubicBezTo>
                  <a:pt x="1090778" y="2541270"/>
                  <a:pt x="1060298" y="2535555"/>
                  <a:pt x="1033628" y="2529840"/>
                </a:cubicBezTo>
                <a:cubicBezTo>
                  <a:pt x="1020293" y="2526982"/>
                  <a:pt x="1007910" y="2524125"/>
                  <a:pt x="996480" y="2522220"/>
                </a:cubicBezTo>
                <a:cubicBezTo>
                  <a:pt x="985050" y="2519362"/>
                  <a:pt x="974573" y="2517457"/>
                  <a:pt x="964095" y="2516505"/>
                </a:cubicBezTo>
                <a:cubicBezTo>
                  <a:pt x="951713" y="2510790"/>
                  <a:pt x="938378" y="2505075"/>
                  <a:pt x="925043" y="2498407"/>
                </a:cubicBezTo>
                <a:cubicBezTo>
                  <a:pt x="911708" y="2493645"/>
                  <a:pt x="897420" y="2487930"/>
                  <a:pt x="876465" y="2480310"/>
                </a:cubicBezTo>
                <a:cubicBezTo>
                  <a:pt x="859320" y="2473642"/>
                  <a:pt x="842175" y="2466975"/>
                  <a:pt x="825983" y="2460307"/>
                </a:cubicBezTo>
                <a:cubicBezTo>
                  <a:pt x="830745" y="2455545"/>
                  <a:pt x="832650" y="2454592"/>
                  <a:pt x="834555" y="2453640"/>
                </a:cubicBezTo>
                <a:cubicBezTo>
                  <a:pt x="846938" y="2456497"/>
                  <a:pt x="858368" y="2458402"/>
                  <a:pt x="869798" y="2460307"/>
                </a:cubicBezTo>
                <a:cubicBezTo>
                  <a:pt x="875513" y="2465070"/>
                  <a:pt x="880275" y="2468880"/>
                  <a:pt x="885038" y="2473642"/>
                </a:cubicBezTo>
                <a:cubicBezTo>
                  <a:pt x="898373" y="2476500"/>
                  <a:pt x="912660" y="2482215"/>
                  <a:pt x="937425" y="2488882"/>
                </a:cubicBezTo>
                <a:cubicBezTo>
                  <a:pt x="975525" y="2503170"/>
                  <a:pt x="1006958" y="2509837"/>
                  <a:pt x="1041248" y="2515552"/>
                </a:cubicBezTo>
                <a:cubicBezTo>
                  <a:pt x="1049820" y="2517457"/>
                  <a:pt x="1058393" y="2518410"/>
                  <a:pt x="1066965" y="2520315"/>
                </a:cubicBezTo>
                <a:cubicBezTo>
                  <a:pt x="1075538" y="2521267"/>
                  <a:pt x="1085063" y="2523172"/>
                  <a:pt x="1094588" y="2525077"/>
                </a:cubicBezTo>
                <a:cubicBezTo>
                  <a:pt x="1104113" y="2526982"/>
                  <a:pt x="1114590" y="2528887"/>
                  <a:pt x="1125068" y="2531745"/>
                </a:cubicBezTo>
                <a:lnTo>
                  <a:pt x="1158657" y="2539008"/>
                </a:lnTo>
                <a:lnTo>
                  <a:pt x="1161262" y="2538412"/>
                </a:lnTo>
                <a:cubicBezTo>
                  <a:pt x="1171740" y="2540317"/>
                  <a:pt x="1181265" y="2541270"/>
                  <a:pt x="1192695" y="2543175"/>
                </a:cubicBezTo>
                <a:cubicBezTo>
                  <a:pt x="1193647" y="2542222"/>
                  <a:pt x="1193647" y="2542222"/>
                  <a:pt x="1193647" y="2541270"/>
                </a:cubicBezTo>
                <a:cubicBezTo>
                  <a:pt x="1208887" y="2542222"/>
                  <a:pt x="1225080" y="2542222"/>
                  <a:pt x="1239367" y="2543175"/>
                </a:cubicBezTo>
                <a:cubicBezTo>
                  <a:pt x="1242225" y="2543175"/>
                  <a:pt x="1246035" y="2544127"/>
                  <a:pt x="1246987" y="2544127"/>
                </a:cubicBezTo>
                <a:cubicBezTo>
                  <a:pt x="1271752" y="2545080"/>
                  <a:pt x="1294612" y="2544127"/>
                  <a:pt x="1317472" y="2544127"/>
                </a:cubicBezTo>
                <a:cubicBezTo>
                  <a:pt x="1335570" y="2545080"/>
                  <a:pt x="1352715" y="2545080"/>
                  <a:pt x="1368907" y="2546032"/>
                </a:cubicBezTo>
                <a:cubicBezTo>
                  <a:pt x="1389862" y="2545080"/>
                  <a:pt x="1410817" y="2542222"/>
                  <a:pt x="1429867" y="2541270"/>
                </a:cubicBezTo>
                <a:cubicBezTo>
                  <a:pt x="1432725" y="2541270"/>
                  <a:pt x="1436535" y="2541270"/>
                  <a:pt x="1437487" y="2541270"/>
                </a:cubicBezTo>
                <a:cubicBezTo>
                  <a:pt x="1438440" y="2544127"/>
                  <a:pt x="1440345" y="2546032"/>
                  <a:pt x="1440345" y="2548890"/>
                </a:cubicBezTo>
                <a:cubicBezTo>
                  <a:pt x="1468920" y="2546985"/>
                  <a:pt x="1486065" y="2544127"/>
                  <a:pt x="1500352" y="2541270"/>
                </a:cubicBezTo>
                <a:cubicBezTo>
                  <a:pt x="1514640" y="2539365"/>
                  <a:pt x="1525117" y="2536507"/>
                  <a:pt x="1540357" y="2531745"/>
                </a:cubicBezTo>
                <a:cubicBezTo>
                  <a:pt x="1547977" y="2530792"/>
                  <a:pt x="1555597" y="2529840"/>
                  <a:pt x="1563217" y="2527935"/>
                </a:cubicBezTo>
                <a:cubicBezTo>
                  <a:pt x="1567980" y="2526982"/>
                  <a:pt x="1572742" y="2526982"/>
                  <a:pt x="1577505" y="2526030"/>
                </a:cubicBezTo>
                <a:cubicBezTo>
                  <a:pt x="1588935" y="2523172"/>
                  <a:pt x="1598460" y="2521267"/>
                  <a:pt x="1608937" y="2518410"/>
                </a:cubicBezTo>
                <a:cubicBezTo>
                  <a:pt x="1617510" y="2516505"/>
                  <a:pt x="1626082" y="2514600"/>
                  <a:pt x="1634655" y="2512695"/>
                </a:cubicBezTo>
                <a:cubicBezTo>
                  <a:pt x="1643227" y="2510790"/>
                  <a:pt x="1651800" y="2507932"/>
                  <a:pt x="1660372" y="2506027"/>
                </a:cubicBezTo>
                <a:lnTo>
                  <a:pt x="1707545" y="2497863"/>
                </a:lnTo>
                <a:lnTo>
                  <a:pt x="1713713" y="2495550"/>
                </a:lnTo>
                <a:cubicBezTo>
                  <a:pt x="1697520" y="2498407"/>
                  <a:pt x="1680375" y="2501265"/>
                  <a:pt x="1664183" y="2504122"/>
                </a:cubicBezTo>
                <a:cubicBezTo>
                  <a:pt x="1655610" y="2506027"/>
                  <a:pt x="1647038" y="2508885"/>
                  <a:pt x="1638465" y="2510790"/>
                </a:cubicBezTo>
                <a:cubicBezTo>
                  <a:pt x="1629893" y="2512695"/>
                  <a:pt x="1621320" y="2514600"/>
                  <a:pt x="1612748" y="2516505"/>
                </a:cubicBezTo>
                <a:cubicBezTo>
                  <a:pt x="1601318" y="2519362"/>
                  <a:pt x="1592745" y="2521267"/>
                  <a:pt x="1581315" y="2524125"/>
                </a:cubicBezTo>
                <a:cubicBezTo>
                  <a:pt x="1576553" y="2525077"/>
                  <a:pt x="1571790" y="2525077"/>
                  <a:pt x="1567028" y="2526030"/>
                </a:cubicBezTo>
                <a:cubicBezTo>
                  <a:pt x="1559408" y="2526982"/>
                  <a:pt x="1551788" y="2527935"/>
                  <a:pt x="1544168" y="2529840"/>
                </a:cubicBezTo>
                <a:cubicBezTo>
                  <a:pt x="1517498" y="2532697"/>
                  <a:pt x="1498448" y="2533650"/>
                  <a:pt x="1482255" y="2535555"/>
                </a:cubicBezTo>
                <a:cubicBezTo>
                  <a:pt x="1467015" y="2537460"/>
                  <a:pt x="1454633" y="2539365"/>
                  <a:pt x="1440345" y="2539365"/>
                </a:cubicBezTo>
                <a:cubicBezTo>
                  <a:pt x="1438440" y="2539365"/>
                  <a:pt x="1435583" y="2539365"/>
                  <a:pt x="1432725" y="2539365"/>
                </a:cubicBezTo>
                <a:cubicBezTo>
                  <a:pt x="1413675" y="2541270"/>
                  <a:pt x="1392720" y="2544127"/>
                  <a:pt x="1371765" y="2544127"/>
                </a:cubicBezTo>
                <a:cubicBezTo>
                  <a:pt x="1355573" y="2543175"/>
                  <a:pt x="1338428" y="2543175"/>
                  <a:pt x="1320330" y="2542222"/>
                </a:cubicBezTo>
                <a:cubicBezTo>
                  <a:pt x="1297470" y="2542222"/>
                  <a:pt x="1274610" y="2543175"/>
                  <a:pt x="1249845" y="2542222"/>
                </a:cubicBezTo>
                <a:cubicBezTo>
                  <a:pt x="1247940" y="2542222"/>
                  <a:pt x="1245083" y="2541270"/>
                  <a:pt x="1242225" y="2541270"/>
                </a:cubicBezTo>
                <a:cubicBezTo>
                  <a:pt x="1231748" y="2537460"/>
                  <a:pt x="1224128" y="2533650"/>
                  <a:pt x="1212698" y="2528887"/>
                </a:cubicBezTo>
                <a:cubicBezTo>
                  <a:pt x="1207935" y="2532697"/>
                  <a:pt x="1201268" y="2535555"/>
                  <a:pt x="1196505" y="2539365"/>
                </a:cubicBezTo>
                <a:lnTo>
                  <a:pt x="1196464" y="2539447"/>
                </a:lnTo>
                <a:lnTo>
                  <a:pt x="1209840" y="2530792"/>
                </a:lnTo>
                <a:cubicBezTo>
                  <a:pt x="1221270" y="2535554"/>
                  <a:pt x="1229843" y="2539364"/>
                  <a:pt x="1239368" y="2543174"/>
                </a:cubicBezTo>
                <a:cubicBezTo>
                  <a:pt x="1224128" y="2543174"/>
                  <a:pt x="1207935" y="2542222"/>
                  <a:pt x="1193648" y="2541269"/>
                </a:cubicBezTo>
                <a:lnTo>
                  <a:pt x="1194008" y="2541036"/>
                </a:lnTo>
                <a:lnTo>
                  <a:pt x="1164120" y="2536507"/>
                </a:lnTo>
                <a:cubicBezTo>
                  <a:pt x="1151738" y="2533650"/>
                  <a:pt x="1140308" y="2531745"/>
                  <a:pt x="1128878" y="2528887"/>
                </a:cubicBezTo>
                <a:cubicBezTo>
                  <a:pt x="1118400" y="2526030"/>
                  <a:pt x="1107923" y="2524125"/>
                  <a:pt x="1098398" y="2522220"/>
                </a:cubicBezTo>
                <a:cubicBezTo>
                  <a:pt x="1088873" y="2520315"/>
                  <a:pt x="1079348" y="2519362"/>
                  <a:pt x="1070775" y="2517457"/>
                </a:cubicBezTo>
                <a:cubicBezTo>
                  <a:pt x="1062203" y="2515552"/>
                  <a:pt x="1053630" y="2514600"/>
                  <a:pt x="1045058" y="2512695"/>
                </a:cubicBezTo>
                <a:cubicBezTo>
                  <a:pt x="1010768" y="2506980"/>
                  <a:pt x="979335" y="2500312"/>
                  <a:pt x="941235" y="2486025"/>
                </a:cubicBezTo>
                <a:cubicBezTo>
                  <a:pt x="916470" y="2480310"/>
                  <a:pt x="902183" y="2474595"/>
                  <a:pt x="888848" y="2470785"/>
                </a:cubicBezTo>
                <a:cubicBezTo>
                  <a:pt x="883133" y="2466975"/>
                  <a:pt x="878370" y="2462212"/>
                  <a:pt x="873608" y="2457450"/>
                </a:cubicBezTo>
                <a:cubicBezTo>
                  <a:pt x="862178" y="2455545"/>
                  <a:pt x="850748" y="2453640"/>
                  <a:pt x="838365" y="2450782"/>
                </a:cubicBezTo>
                <a:cubicBezTo>
                  <a:pt x="820268" y="2442210"/>
                  <a:pt x="804075" y="2433637"/>
                  <a:pt x="785978" y="2424112"/>
                </a:cubicBezTo>
                <a:cubicBezTo>
                  <a:pt x="780263" y="2424112"/>
                  <a:pt x="776453" y="2425065"/>
                  <a:pt x="770738" y="2425065"/>
                </a:cubicBezTo>
                <a:cubicBezTo>
                  <a:pt x="751688" y="2415540"/>
                  <a:pt x="734543" y="2406967"/>
                  <a:pt x="716445" y="2397442"/>
                </a:cubicBezTo>
                <a:cubicBezTo>
                  <a:pt x="713588" y="2391727"/>
                  <a:pt x="709778" y="2386012"/>
                  <a:pt x="706920" y="2380297"/>
                </a:cubicBezTo>
                <a:cubicBezTo>
                  <a:pt x="706920" y="2380297"/>
                  <a:pt x="707873" y="2380297"/>
                  <a:pt x="708825" y="2379345"/>
                </a:cubicBezTo>
                <a:cubicBezTo>
                  <a:pt x="719303" y="2386012"/>
                  <a:pt x="730733" y="2391727"/>
                  <a:pt x="742163" y="2397442"/>
                </a:cubicBezTo>
                <a:cubicBezTo>
                  <a:pt x="753593" y="2403157"/>
                  <a:pt x="764070" y="2408872"/>
                  <a:pt x="775500" y="2415540"/>
                </a:cubicBezTo>
                <a:cubicBezTo>
                  <a:pt x="779310" y="2413635"/>
                  <a:pt x="782168" y="2411730"/>
                  <a:pt x="785025" y="2409825"/>
                </a:cubicBezTo>
                <a:cubicBezTo>
                  <a:pt x="766928" y="2401252"/>
                  <a:pt x="755498" y="2391727"/>
                  <a:pt x="745973" y="2384107"/>
                </a:cubicBezTo>
                <a:cubicBezTo>
                  <a:pt x="736448" y="2376487"/>
                  <a:pt x="726923" y="2371725"/>
                  <a:pt x="713588" y="2369820"/>
                </a:cubicBezTo>
                <a:cubicBezTo>
                  <a:pt x="686918" y="2350770"/>
                  <a:pt x="678345" y="2350770"/>
                  <a:pt x="668820" y="2344102"/>
                </a:cubicBezTo>
                <a:cubicBezTo>
                  <a:pt x="655485" y="2335530"/>
                  <a:pt x="643103" y="2327910"/>
                  <a:pt x="630720" y="2319337"/>
                </a:cubicBezTo>
                <a:cubicBezTo>
                  <a:pt x="600240" y="2302192"/>
                  <a:pt x="608813" y="2320290"/>
                  <a:pt x="570713" y="2293620"/>
                </a:cubicBezTo>
                <a:cubicBezTo>
                  <a:pt x="563093" y="2287905"/>
                  <a:pt x="556425" y="2282190"/>
                  <a:pt x="547853" y="2274570"/>
                </a:cubicBezTo>
                <a:cubicBezTo>
                  <a:pt x="549758" y="2274570"/>
                  <a:pt x="551663" y="2273617"/>
                  <a:pt x="552615" y="2272665"/>
                </a:cubicBezTo>
                <a:cubicBezTo>
                  <a:pt x="561188" y="2275522"/>
                  <a:pt x="567855" y="2277427"/>
                  <a:pt x="575475" y="2279332"/>
                </a:cubicBezTo>
                <a:cubicBezTo>
                  <a:pt x="559283" y="2261235"/>
                  <a:pt x="556425" y="2253615"/>
                  <a:pt x="527850" y="2229802"/>
                </a:cubicBezTo>
                <a:cubicBezTo>
                  <a:pt x="518325" y="2222182"/>
                  <a:pt x="509753" y="2214562"/>
                  <a:pt x="501180" y="2207895"/>
                </a:cubicBezTo>
                <a:cubicBezTo>
                  <a:pt x="492608" y="2200275"/>
                  <a:pt x="484035" y="2193607"/>
                  <a:pt x="476415" y="2185987"/>
                </a:cubicBezTo>
                <a:cubicBezTo>
                  <a:pt x="470700" y="2180272"/>
                  <a:pt x="455460" y="2174557"/>
                  <a:pt x="444983" y="2160270"/>
                </a:cubicBezTo>
                <a:cubicBezTo>
                  <a:pt x="428790" y="2143125"/>
                  <a:pt x="415455" y="2126932"/>
                  <a:pt x="399263" y="2109787"/>
                </a:cubicBezTo>
                <a:lnTo>
                  <a:pt x="396126" y="2099983"/>
                </a:lnTo>
                <a:lnTo>
                  <a:pt x="386880" y="2090737"/>
                </a:lnTo>
                <a:cubicBezTo>
                  <a:pt x="376403" y="2080260"/>
                  <a:pt x="365925" y="2068830"/>
                  <a:pt x="355448" y="2056447"/>
                </a:cubicBezTo>
                <a:cubicBezTo>
                  <a:pt x="353543" y="2049780"/>
                  <a:pt x="339255" y="2031682"/>
                  <a:pt x="351638" y="2039302"/>
                </a:cubicBezTo>
                <a:cubicBezTo>
                  <a:pt x="346875" y="2033587"/>
                  <a:pt x="343065" y="2026920"/>
                  <a:pt x="339255" y="2022157"/>
                </a:cubicBezTo>
                <a:lnTo>
                  <a:pt x="337780" y="2019844"/>
                </a:lnTo>
                <a:lnTo>
                  <a:pt x="323062" y="2009774"/>
                </a:lnTo>
                <a:cubicBezTo>
                  <a:pt x="311632" y="1996439"/>
                  <a:pt x="302107" y="1982152"/>
                  <a:pt x="294487" y="1968817"/>
                </a:cubicBezTo>
                <a:cubicBezTo>
                  <a:pt x="286867" y="1954529"/>
                  <a:pt x="281152" y="1941194"/>
                  <a:pt x="278295" y="1930717"/>
                </a:cubicBezTo>
                <a:lnTo>
                  <a:pt x="276390" y="1930717"/>
                </a:lnTo>
                <a:cubicBezTo>
                  <a:pt x="268770" y="1917382"/>
                  <a:pt x="261150" y="1903095"/>
                  <a:pt x="254483" y="1888807"/>
                </a:cubicBezTo>
                <a:cubicBezTo>
                  <a:pt x="247815" y="1874520"/>
                  <a:pt x="240195" y="1861185"/>
                  <a:pt x="233528" y="1846897"/>
                </a:cubicBezTo>
                <a:cubicBezTo>
                  <a:pt x="225908" y="1830705"/>
                  <a:pt x="218288" y="1814512"/>
                  <a:pt x="211620" y="1798320"/>
                </a:cubicBezTo>
                <a:cubicBezTo>
                  <a:pt x="204953" y="1782127"/>
                  <a:pt x="198285" y="1764982"/>
                  <a:pt x="191618" y="1748790"/>
                </a:cubicBezTo>
                <a:cubicBezTo>
                  <a:pt x="199238" y="1759267"/>
                  <a:pt x="205905" y="1769745"/>
                  <a:pt x="211620" y="1782127"/>
                </a:cubicBezTo>
                <a:cubicBezTo>
                  <a:pt x="217335" y="1794510"/>
                  <a:pt x="223050" y="1807845"/>
                  <a:pt x="231623" y="1824037"/>
                </a:cubicBezTo>
                <a:cubicBezTo>
                  <a:pt x="235433" y="1829752"/>
                  <a:pt x="236385" y="1839277"/>
                  <a:pt x="238290" y="1846897"/>
                </a:cubicBezTo>
                <a:lnTo>
                  <a:pt x="241046" y="1850938"/>
                </a:lnTo>
                <a:lnTo>
                  <a:pt x="237654" y="1833303"/>
                </a:lnTo>
                <a:lnTo>
                  <a:pt x="228809" y="1817250"/>
                </a:lnTo>
                <a:lnTo>
                  <a:pt x="214411" y="1784874"/>
                </a:lnTo>
                <a:lnTo>
                  <a:pt x="197332" y="1756409"/>
                </a:lnTo>
                <a:cubicBezTo>
                  <a:pt x="190665" y="1737359"/>
                  <a:pt x="183045" y="1718309"/>
                  <a:pt x="176377" y="1699259"/>
                </a:cubicBezTo>
                <a:lnTo>
                  <a:pt x="158424" y="1640674"/>
                </a:lnTo>
                <a:lnTo>
                  <a:pt x="152529" y="1623596"/>
                </a:lnTo>
                <a:cubicBezTo>
                  <a:pt x="142540" y="1590017"/>
                  <a:pt x="133959" y="1555831"/>
                  <a:pt x="126853" y="1521108"/>
                </a:cubicBezTo>
                <a:lnTo>
                  <a:pt x="115498" y="1446707"/>
                </a:lnTo>
                <a:lnTo>
                  <a:pt x="115417" y="1448752"/>
                </a:lnTo>
                <a:cubicBezTo>
                  <a:pt x="115417" y="1453515"/>
                  <a:pt x="115417" y="1457325"/>
                  <a:pt x="116370" y="1463992"/>
                </a:cubicBezTo>
                <a:cubicBezTo>
                  <a:pt x="118275" y="1475422"/>
                  <a:pt x="120180" y="1486852"/>
                  <a:pt x="121132" y="1499235"/>
                </a:cubicBezTo>
                <a:cubicBezTo>
                  <a:pt x="123037" y="1511617"/>
                  <a:pt x="124942" y="1524000"/>
                  <a:pt x="126847" y="1535430"/>
                </a:cubicBezTo>
                <a:cubicBezTo>
                  <a:pt x="122085" y="1526857"/>
                  <a:pt x="120180" y="1515427"/>
                  <a:pt x="117322" y="1503997"/>
                </a:cubicBezTo>
                <a:cubicBezTo>
                  <a:pt x="115417" y="1491615"/>
                  <a:pt x="113512" y="1478280"/>
                  <a:pt x="110655" y="1463992"/>
                </a:cubicBezTo>
                <a:cubicBezTo>
                  <a:pt x="105892" y="1463992"/>
                  <a:pt x="104940" y="1463992"/>
                  <a:pt x="103035" y="1463992"/>
                </a:cubicBezTo>
                <a:cubicBezTo>
                  <a:pt x="102082" y="1453515"/>
                  <a:pt x="101130" y="1443990"/>
                  <a:pt x="98272" y="1427797"/>
                </a:cubicBezTo>
                <a:cubicBezTo>
                  <a:pt x="96367" y="1420177"/>
                  <a:pt x="93510" y="1412557"/>
                  <a:pt x="91605" y="1404937"/>
                </a:cubicBezTo>
                <a:cubicBezTo>
                  <a:pt x="89700" y="1397317"/>
                  <a:pt x="87795" y="1389697"/>
                  <a:pt x="85890" y="1383030"/>
                </a:cubicBezTo>
                <a:cubicBezTo>
                  <a:pt x="80175" y="1376362"/>
                  <a:pt x="75412" y="1371600"/>
                  <a:pt x="69697" y="1365885"/>
                </a:cubicBezTo>
                <a:cubicBezTo>
                  <a:pt x="67792" y="1365885"/>
                  <a:pt x="66840" y="1365885"/>
                  <a:pt x="64935" y="1365885"/>
                </a:cubicBezTo>
                <a:cubicBezTo>
                  <a:pt x="63030" y="1360170"/>
                  <a:pt x="61125" y="1351597"/>
                  <a:pt x="60172" y="1342072"/>
                </a:cubicBezTo>
                <a:cubicBezTo>
                  <a:pt x="59220" y="1332547"/>
                  <a:pt x="58267" y="1322070"/>
                  <a:pt x="58267" y="1311592"/>
                </a:cubicBezTo>
                <a:cubicBezTo>
                  <a:pt x="58267" y="1291590"/>
                  <a:pt x="59220" y="1273492"/>
                  <a:pt x="62077" y="1268730"/>
                </a:cubicBezTo>
                <a:cubicBezTo>
                  <a:pt x="63030" y="1263015"/>
                  <a:pt x="63030" y="1258252"/>
                  <a:pt x="63982" y="1253490"/>
                </a:cubicBezTo>
                <a:lnTo>
                  <a:pt x="67226" y="1243037"/>
                </a:lnTo>
                <a:lnTo>
                  <a:pt x="65649" y="1219200"/>
                </a:lnTo>
                <a:cubicBezTo>
                  <a:pt x="65887" y="1207294"/>
                  <a:pt x="66839" y="1194911"/>
                  <a:pt x="67792" y="1183957"/>
                </a:cubicBezTo>
                <a:lnTo>
                  <a:pt x="71602" y="1176814"/>
                </a:lnTo>
                <a:lnTo>
                  <a:pt x="71602" y="1172527"/>
                </a:lnTo>
                <a:cubicBezTo>
                  <a:pt x="69697" y="1178242"/>
                  <a:pt x="66840" y="1182052"/>
                  <a:pt x="63982" y="1186815"/>
                </a:cubicBezTo>
                <a:cubicBezTo>
                  <a:pt x="62077" y="1183005"/>
                  <a:pt x="59220" y="1181100"/>
                  <a:pt x="57315" y="1177290"/>
                </a:cubicBezTo>
                <a:cubicBezTo>
                  <a:pt x="53505" y="1171575"/>
                  <a:pt x="54457" y="1120140"/>
                  <a:pt x="44932" y="1160145"/>
                </a:cubicBezTo>
                <a:lnTo>
                  <a:pt x="42670" y="1146572"/>
                </a:lnTo>
                <a:lnTo>
                  <a:pt x="42075" y="1147762"/>
                </a:lnTo>
                <a:cubicBezTo>
                  <a:pt x="41122" y="1160145"/>
                  <a:pt x="39217" y="1173480"/>
                  <a:pt x="38265" y="1185862"/>
                </a:cubicBezTo>
                <a:cubicBezTo>
                  <a:pt x="37312" y="1198245"/>
                  <a:pt x="35407" y="1211580"/>
                  <a:pt x="35407" y="1223962"/>
                </a:cubicBezTo>
                <a:cubicBezTo>
                  <a:pt x="34455" y="1233487"/>
                  <a:pt x="33502" y="1243965"/>
                  <a:pt x="32550" y="1253490"/>
                </a:cubicBezTo>
                <a:lnTo>
                  <a:pt x="32550" y="1314449"/>
                </a:lnTo>
                <a:cubicBezTo>
                  <a:pt x="32550" y="1324927"/>
                  <a:pt x="32550" y="1335404"/>
                  <a:pt x="33502" y="1345882"/>
                </a:cubicBezTo>
                <a:cubicBezTo>
                  <a:pt x="34455" y="1356359"/>
                  <a:pt x="35407" y="1366837"/>
                  <a:pt x="35407" y="1377314"/>
                </a:cubicBezTo>
                <a:cubicBezTo>
                  <a:pt x="31597" y="1378267"/>
                  <a:pt x="32550" y="1413509"/>
                  <a:pt x="26835" y="1406842"/>
                </a:cubicBezTo>
                <a:cubicBezTo>
                  <a:pt x="25882" y="1406842"/>
                  <a:pt x="25882" y="1406842"/>
                  <a:pt x="24930" y="1406842"/>
                </a:cubicBezTo>
                <a:cubicBezTo>
                  <a:pt x="19215" y="1385887"/>
                  <a:pt x="19215" y="1367789"/>
                  <a:pt x="19215" y="1349692"/>
                </a:cubicBezTo>
                <a:cubicBezTo>
                  <a:pt x="19215" y="1331594"/>
                  <a:pt x="22072" y="1313497"/>
                  <a:pt x="19215" y="1290637"/>
                </a:cubicBezTo>
                <a:cubicBezTo>
                  <a:pt x="20167" y="1274444"/>
                  <a:pt x="22072" y="1260157"/>
                  <a:pt x="23977" y="1244917"/>
                </a:cubicBezTo>
                <a:lnTo>
                  <a:pt x="32546" y="1253485"/>
                </a:lnTo>
                <a:lnTo>
                  <a:pt x="24930" y="1243965"/>
                </a:lnTo>
                <a:cubicBezTo>
                  <a:pt x="23025" y="1234440"/>
                  <a:pt x="23025" y="1223962"/>
                  <a:pt x="23025" y="1209675"/>
                </a:cubicBezTo>
                <a:cubicBezTo>
                  <a:pt x="23025" y="1195387"/>
                  <a:pt x="23977" y="1178242"/>
                  <a:pt x="24930" y="1157287"/>
                </a:cubicBezTo>
                <a:cubicBezTo>
                  <a:pt x="24930" y="1152525"/>
                  <a:pt x="25882" y="1147762"/>
                  <a:pt x="25882" y="1143000"/>
                </a:cubicBezTo>
                <a:cubicBezTo>
                  <a:pt x="26835" y="1135380"/>
                  <a:pt x="27787" y="1126807"/>
                  <a:pt x="28740" y="1119187"/>
                </a:cubicBezTo>
                <a:cubicBezTo>
                  <a:pt x="32550" y="1105852"/>
                  <a:pt x="36360" y="1089660"/>
                  <a:pt x="40170" y="1076325"/>
                </a:cubicBezTo>
                <a:lnTo>
                  <a:pt x="45865" y="1047851"/>
                </a:lnTo>
                <a:lnTo>
                  <a:pt x="43980" y="1041082"/>
                </a:lnTo>
                <a:cubicBezTo>
                  <a:pt x="42075" y="1053465"/>
                  <a:pt x="39217" y="1064895"/>
                  <a:pt x="37312" y="1079182"/>
                </a:cubicBezTo>
                <a:cubicBezTo>
                  <a:pt x="33502" y="1092517"/>
                  <a:pt x="29692" y="1108710"/>
                  <a:pt x="25882" y="1122045"/>
                </a:cubicBezTo>
                <a:cubicBezTo>
                  <a:pt x="24930" y="1129665"/>
                  <a:pt x="23977" y="1138237"/>
                  <a:pt x="23025" y="1145857"/>
                </a:cubicBezTo>
                <a:cubicBezTo>
                  <a:pt x="23025" y="1150620"/>
                  <a:pt x="22072" y="1155382"/>
                  <a:pt x="22072" y="1160145"/>
                </a:cubicBezTo>
                <a:cubicBezTo>
                  <a:pt x="22072" y="1181100"/>
                  <a:pt x="21120" y="1198245"/>
                  <a:pt x="20167" y="1212532"/>
                </a:cubicBezTo>
                <a:cubicBezTo>
                  <a:pt x="20167" y="1226820"/>
                  <a:pt x="21120" y="1237297"/>
                  <a:pt x="22072" y="1246822"/>
                </a:cubicBezTo>
                <a:cubicBezTo>
                  <a:pt x="20167" y="1263015"/>
                  <a:pt x="18262" y="1277302"/>
                  <a:pt x="17310" y="1292542"/>
                </a:cubicBezTo>
                <a:cubicBezTo>
                  <a:pt x="20167" y="1315402"/>
                  <a:pt x="17310" y="1333500"/>
                  <a:pt x="17310" y="1351597"/>
                </a:cubicBezTo>
                <a:cubicBezTo>
                  <a:pt x="17310" y="1369695"/>
                  <a:pt x="17310" y="1387792"/>
                  <a:pt x="23025" y="1408747"/>
                </a:cubicBezTo>
                <a:cubicBezTo>
                  <a:pt x="23025" y="1408747"/>
                  <a:pt x="23977" y="1408747"/>
                  <a:pt x="24930" y="1408747"/>
                </a:cubicBezTo>
                <a:cubicBezTo>
                  <a:pt x="28740" y="1426845"/>
                  <a:pt x="32550" y="1443990"/>
                  <a:pt x="37312" y="1463040"/>
                </a:cubicBezTo>
                <a:cubicBezTo>
                  <a:pt x="38265" y="1475422"/>
                  <a:pt x="41122" y="1486852"/>
                  <a:pt x="43980" y="1507807"/>
                </a:cubicBezTo>
                <a:cubicBezTo>
                  <a:pt x="48742" y="1524000"/>
                  <a:pt x="53505" y="1539240"/>
                  <a:pt x="58267" y="1553527"/>
                </a:cubicBezTo>
                <a:cubicBezTo>
                  <a:pt x="60410" y="1580673"/>
                  <a:pt x="74876" y="1623893"/>
                  <a:pt x="80770" y="1651843"/>
                </a:cubicBezTo>
                <a:lnTo>
                  <a:pt x="82734" y="1670685"/>
                </a:lnTo>
                <a:lnTo>
                  <a:pt x="86843" y="1670685"/>
                </a:lnTo>
                <a:cubicBezTo>
                  <a:pt x="97320" y="1697355"/>
                  <a:pt x="103988" y="1711642"/>
                  <a:pt x="107798" y="1721167"/>
                </a:cubicBezTo>
                <a:cubicBezTo>
                  <a:pt x="112560" y="1730692"/>
                  <a:pt x="114465" y="1737360"/>
                  <a:pt x="115418" y="1746885"/>
                </a:cubicBezTo>
                <a:cubicBezTo>
                  <a:pt x="111608" y="1745932"/>
                  <a:pt x="106845" y="1736407"/>
                  <a:pt x="101130" y="1724977"/>
                </a:cubicBezTo>
                <a:cubicBezTo>
                  <a:pt x="95415" y="1713547"/>
                  <a:pt x="90653" y="1700212"/>
                  <a:pt x="85890" y="1690687"/>
                </a:cubicBezTo>
                <a:cubicBezTo>
                  <a:pt x="81128" y="1678305"/>
                  <a:pt x="89700" y="1712595"/>
                  <a:pt x="84938" y="1700212"/>
                </a:cubicBezTo>
                <a:lnTo>
                  <a:pt x="76651" y="1674524"/>
                </a:lnTo>
                <a:lnTo>
                  <a:pt x="70650" y="1675447"/>
                </a:lnTo>
                <a:cubicBezTo>
                  <a:pt x="67792" y="1667827"/>
                  <a:pt x="65887" y="1660207"/>
                  <a:pt x="63982" y="1653540"/>
                </a:cubicBezTo>
                <a:cubicBezTo>
                  <a:pt x="53505" y="1643062"/>
                  <a:pt x="45885" y="1621155"/>
                  <a:pt x="41122" y="1601152"/>
                </a:cubicBezTo>
                <a:cubicBezTo>
                  <a:pt x="36360" y="1581150"/>
                  <a:pt x="32550" y="1562100"/>
                  <a:pt x="26835" y="1554480"/>
                </a:cubicBezTo>
                <a:cubicBezTo>
                  <a:pt x="22072" y="1537335"/>
                  <a:pt x="22072" y="1519237"/>
                  <a:pt x="25882" y="1515427"/>
                </a:cubicBezTo>
                <a:cubicBezTo>
                  <a:pt x="23977" y="1500187"/>
                  <a:pt x="21120" y="1484947"/>
                  <a:pt x="19215" y="1469707"/>
                </a:cubicBezTo>
                <a:cubicBezTo>
                  <a:pt x="17310" y="1454467"/>
                  <a:pt x="16357" y="1439227"/>
                  <a:pt x="14452" y="1423987"/>
                </a:cubicBezTo>
                <a:cubicBezTo>
                  <a:pt x="10642" y="1412557"/>
                  <a:pt x="6832" y="1403032"/>
                  <a:pt x="3975" y="1390650"/>
                </a:cubicBezTo>
                <a:cubicBezTo>
                  <a:pt x="-1740" y="1325880"/>
                  <a:pt x="-2693" y="1250632"/>
                  <a:pt x="10642" y="1213485"/>
                </a:cubicBezTo>
                <a:cubicBezTo>
                  <a:pt x="11595" y="1197292"/>
                  <a:pt x="12547" y="1177290"/>
                  <a:pt x="17310" y="1167765"/>
                </a:cubicBezTo>
                <a:cubicBezTo>
                  <a:pt x="15405" y="1159192"/>
                  <a:pt x="13500" y="1151572"/>
                  <a:pt x="11595" y="1143000"/>
                </a:cubicBezTo>
                <a:cubicBezTo>
                  <a:pt x="13500" y="1126807"/>
                  <a:pt x="11595" y="1089660"/>
                  <a:pt x="23025" y="1074420"/>
                </a:cubicBezTo>
                <a:cubicBezTo>
                  <a:pt x="23977" y="1067752"/>
                  <a:pt x="24930" y="1062990"/>
                  <a:pt x="25882" y="1058227"/>
                </a:cubicBezTo>
                <a:cubicBezTo>
                  <a:pt x="27787" y="1034415"/>
                  <a:pt x="29692" y="1018222"/>
                  <a:pt x="33502" y="1002982"/>
                </a:cubicBezTo>
                <a:cubicBezTo>
                  <a:pt x="40170" y="989647"/>
                  <a:pt x="48742" y="967740"/>
                  <a:pt x="53505" y="962977"/>
                </a:cubicBezTo>
                <a:cubicBezTo>
                  <a:pt x="58267" y="973455"/>
                  <a:pt x="46837" y="1000125"/>
                  <a:pt x="48742" y="1017270"/>
                </a:cubicBezTo>
                <a:lnTo>
                  <a:pt x="53503" y="1007964"/>
                </a:lnTo>
                <a:lnTo>
                  <a:pt x="56362" y="985718"/>
                </a:lnTo>
                <a:cubicBezTo>
                  <a:pt x="58267" y="975597"/>
                  <a:pt x="59696" y="966311"/>
                  <a:pt x="57315" y="961072"/>
                </a:cubicBezTo>
                <a:cubicBezTo>
                  <a:pt x="60172" y="949642"/>
                  <a:pt x="63030" y="941069"/>
                  <a:pt x="65887" y="929639"/>
                </a:cubicBezTo>
                <a:cubicBezTo>
                  <a:pt x="70650" y="914399"/>
                  <a:pt x="74460" y="898207"/>
                  <a:pt x="79222" y="882014"/>
                </a:cubicBezTo>
                <a:cubicBezTo>
                  <a:pt x="83985" y="865822"/>
                  <a:pt x="89700" y="849629"/>
                  <a:pt x="95415" y="833437"/>
                </a:cubicBezTo>
                <a:lnTo>
                  <a:pt x="96628" y="832072"/>
                </a:lnTo>
                <a:lnTo>
                  <a:pt x="103988" y="793432"/>
                </a:lnTo>
                <a:cubicBezTo>
                  <a:pt x="107798" y="785812"/>
                  <a:pt x="111608" y="775334"/>
                  <a:pt x="114465" y="765809"/>
                </a:cubicBezTo>
                <a:cubicBezTo>
                  <a:pt x="118275" y="756284"/>
                  <a:pt x="123038" y="748664"/>
                  <a:pt x="126848" y="742949"/>
                </a:cubicBezTo>
                <a:cubicBezTo>
                  <a:pt x="135420" y="726757"/>
                  <a:pt x="142088" y="710564"/>
                  <a:pt x="151613" y="695324"/>
                </a:cubicBezTo>
                <a:cubicBezTo>
                  <a:pt x="158280" y="680084"/>
                  <a:pt x="164948" y="667702"/>
                  <a:pt x="171615" y="652462"/>
                </a:cubicBezTo>
                <a:cubicBezTo>
                  <a:pt x="172568" y="639127"/>
                  <a:pt x="191618" y="614362"/>
                  <a:pt x="200190" y="597217"/>
                </a:cubicBezTo>
                <a:cubicBezTo>
                  <a:pt x="204953" y="591502"/>
                  <a:pt x="210668" y="585787"/>
                  <a:pt x="221145" y="573404"/>
                </a:cubicBezTo>
                <a:cubicBezTo>
                  <a:pt x="227813" y="559117"/>
                  <a:pt x="233528" y="548639"/>
                  <a:pt x="238290" y="540067"/>
                </a:cubicBezTo>
                <a:cubicBezTo>
                  <a:pt x="243053" y="531494"/>
                  <a:pt x="247815" y="525779"/>
                  <a:pt x="252578" y="519112"/>
                </a:cubicBezTo>
                <a:cubicBezTo>
                  <a:pt x="258293" y="513397"/>
                  <a:pt x="266865" y="503872"/>
                  <a:pt x="267818" y="511492"/>
                </a:cubicBezTo>
                <a:cubicBezTo>
                  <a:pt x="268770" y="510539"/>
                  <a:pt x="270675" y="507682"/>
                  <a:pt x="271628" y="505777"/>
                </a:cubicBezTo>
                <a:cubicBezTo>
                  <a:pt x="276390" y="495299"/>
                  <a:pt x="281153" y="485774"/>
                  <a:pt x="286868" y="475297"/>
                </a:cubicBezTo>
                <a:cubicBezTo>
                  <a:pt x="296393" y="464819"/>
                  <a:pt x="307823" y="446722"/>
                  <a:pt x="316395" y="441007"/>
                </a:cubicBezTo>
                <a:cubicBezTo>
                  <a:pt x="309966" y="453151"/>
                  <a:pt x="316932" y="450829"/>
                  <a:pt x="317199" y="455339"/>
                </a:cubicBezTo>
                <a:lnTo>
                  <a:pt x="315045" y="461363"/>
                </a:lnTo>
                <a:lnTo>
                  <a:pt x="345922" y="429577"/>
                </a:lnTo>
                <a:cubicBezTo>
                  <a:pt x="348780" y="423862"/>
                  <a:pt x="354495" y="417195"/>
                  <a:pt x="361162" y="409575"/>
                </a:cubicBezTo>
                <a:cubicBezTo>
                  <a:pt x="367830" y="402907"/>
                  <a:pt x="375450" y="396240"/>
                  <a:pt x="381165" y="390525"/>
                </a:cubicBezTo>
                <a:lnTo>
                  <a:pt x="382889" y="392440"/>
                </a:lnTo>
                <a:lnTo>
                  <a:pt x="382118" y="391477"/>
                </a:lnTo>
                <a:cubicBezTo>
                  <a:pt x="390690" y="382904"/>
                  <a:pt x="398310" y="374332"/>
                  <a:pt x="406883" y="366712"/>
                </a:cubicBezTo>
                <a:cubicBezTo>
                  <a:pt x="414503" y="359092"/>
                  <a:pt x="423075" y="351472"/>
                  <a:pt x="431648" y="343852"/>
                </a:cubicBezTo>
                <a:cubicBezTo>
                  <a:pt x="442125" y="333374"/>
                  <a:pt x="448793" y="324802"/>
                  <a:pt x="458318" y="315277"/>
                </a:cubicBezTo>
                <a:cubicBezTo>
                  <a:pt x="470700" y="305752"/>
                  <a:pt x="484035" y="296227"/>
                  <a:pt x="495465" y="287654"/>
                </a:cubicBezTo>
                <a:cubicBezTo>
                  <a:pt x="508800" y="277177"/>
                  <a:pt x="522135" y="267652"/>
                  <a:pt x="535470" y="258127"/>
                </a:cubicBezTo>
                <a:lnTo>
                  <a:pt x="559389" y="241440"/>
                </a:lnTo>
                <a:lnTo>
                  <a:pt x="575475" y="226694"/>
                </a:lnTo>
                <a:cubicBezTo>
                  <a:pt x="585000" y="220979"/>
                  <a:pt x="594525" y="215264"/>
                  <a:pt x="604050" y="209549"/>
                </a:cubicBezTo>
                <a:cubicBezTo>
                  <a:pt x="613575" y="203834"/>
                  <a:pt x="624052" y="199072"/>
                  <a:pt x="634530" y="193357"/>
                </a:cubicBezTo>
                <a:lnTo>
                  <a:pt x="638565" y="191282"/>
                </a:lnTo>
                <a:lnTo>
                  <a:pt x="648937" y="181094"/>
                </a:lnTo>
                <a:cubicBezTo>
                  <a:pt x="654771" y="176688"/>
                  <a:pt x="661201" y="172402"/>
                  <a:pt x="665963" y="168592"/>
                </a:cubicBezTo>
                <a:cubicBezTo>
                  <a:pt x="673583" y="162877"/>
                  <a:pt x="679298" y="160496"/>
                  <a:pt x="684656" y="159067"/>
                </a:cubicBezTo>
                <a:lnTo>
                  <a:pt x="697880" y="156023"/>
                </a:lnTo>
                <a:lnTo>
                  <a:pt x="700252" y="154304"/>
                </a:lnTo>
                <a:cubicBezTo>
                  <a:pt x="782167" y="109537"/>
                  <a:pt x="869797" y="74294"/>
                  <a:pt x="959332" y="49529"/>
                </a:cubicBezTo>
                <a:lnTo>
                  <a:pt x="968945" y="47439"/>
                </a:lnTo>
                <a:lnTo>
                  <a:pt x="995527" y="38099"/>
                </a:lnTo>
                <a:cubicBezTo>
                  <a:pt x="1001719" y="36194"/>
                  <a:pt x="1008148" y="35003"/>
                  <a:pt x="1013863" y="34408"/>
                </a:cubicBezTo>
                <a:lnTo>
                  <a:pt x="1023424" y="34327"/>
                </a:lnTo>
                <a:lnTo>
                  <a:pt x="1026960" y="33337"/>
                </a:lnTo>
                <a:cubicBezTo>
                  <a:pt x="1097445" y="17144"/>
                  <a:pt x="1169835" y="7619"/>
                  <a:pt x="1244130" y="4762"/>
                </a:cubicBezTo>
                <a:cubicBezTo>
                  <a:pt x="1262704" y="5238"/>
                  <a:pt x="1283897" y="4762"/>
                  <a:pt x="1305804" y="4524"/>
                </a:cubicBezTo>
                <a:cubicBezTo>
                  <a:pt x="1327712" y="4285"/>
                  <a:pt x="1350334" y="4285"/>
                  <a:pt x="1371765" y="5714"/>
                </a:cubicBezTo>
                <a:lnTo>
                  <a:pt x="1372993" y="6635"/>
                </a:lnTo>
                <a:lnTo>
                  <a:pt x="1405103" y="2857"/>
                </a:lnTo>
                <a:cubicBezTo>
                  <a:pt x="1415580" y="4762"/>
                  <a:pt x="1425105" y="5714"/>
                  <a:pt x="1434630" y="7619"/>
                </a:cubicBezTo>
                <a:cubicBezTo>
                  <a:pt x="1444155" y="9524"/>
                  <a:pt x="1453680" y="10477"/>
                  <a:pt x="1464158" y="13334"/>
                </a:cubicBezTo>
                <a:lnTo>
                  <a:pt x="1479392" y="16797"/>
                </a:lnTo>
                <a:lnTo>
                  <a:pt x="1463205" y="12382"/>
                </a:lnTo>
                <a:cubicBezTo>
                  <a:pt x="1453680" y="10477"/>
                  <a:pt x="1443202" y="8572"/>
                  <a:pt x="1433677" y="6667"/>
                </a:cubicBezTo>
                <a:cubicBezTo>
                  <a:pt x="1424152" y="4762"/>
                  <a:pt x="1414627" y="3810"/>
                  <a:pt x="1404150" y="1905"/>
                </a:cubicBezTo>
                <a:cubicBezTo>
                  <a:pt x="1404150" y="1905"/>
                  <a:pt x="1404150" y="952"/>
                  <a:pt x="1404150" y="0"/>
                </a:cubicBezTo>
                <a:close/>
              </a:path>
            </a:pathLst>
          </a:cu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100000">
                <a:schemeClr val="accent1">
                  <a:alpha val="71000"/>
                </a:schemeClr>
              </a:gs>
            </a:gsLst>
            <a:path path="circle">
              <a:fillToRect l="100000" b="100000"/>
            </a:path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820DE84E-DA13-4173-AAC9-86C27FFB14DE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394222" y="1145254"/>
            <a:ext cx="4567666" cy="4688435"/>
          </a:xfrm>
          <a:prstGeom prst="rect">
            <a:avLst/>
          </a:prstGeom>
          <a:solidFill>
            <a:schemeClr val="tx2">
              <a:lumMod val="75000"/>
            </a:schemeClr>
          </a:solidFill>
          <a:effectLst>
            <a:softEdge rad="317500"/>
          </a:effectLst>
        </p:spPr>
        <p:txBody>
          <a:bodyPr wrap="square" anchor="ctr">
            <a:noAutofit/>
          </a:bodyPr>
          <a:lstStyle>
            <a:lvl1pPr marL="0" indent="0" algn="ctr">
              <a:buNone/>
              <a:defRPr i="1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Insert or Drag &amp; Drop Your Photo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A2515AF-700C-45E8-AA05-EBCBEACBF23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171062" y="3133725"/>
            <a:ext cx="4099187" cy="2078700"/>
          </a:xfrm>
        </p:spPr>
        <p:txBody>
          <a:bodyPr anchor="b"/>
          <a:lstStyle>
            <a:lvl1pPr algn="r">
              <a:lnSpc>
                <a:spcPts val="5000"/>
              </a:lnSpc>
              <a:defRPr sz="4400" cap="all" baseline="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89FC95D-4CD8-4192-B0C2-D1B82FBB1DC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171062" y="5428423"/>
            <a:ext cx="4099187" cy="1048939"/>
          </a:xfrm>
        </p:spPr>
        <p:txBody>
          <a:bodyPr/>
          <a:lstStyle>
            <a:lvl1pPr marL="0" indent="0" algn="r">
              <a:buNone/>
              <a:defRPr sz="2000" b="1" cap="all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63065957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With Image">
    <p:bg>
      <p:bgPr>
        <a:gradFill flip="none" rotWithShape="1">
          <a:gsLst>
            <a:gs pos="0">
              <a:schemeClr val="tx2">
                <a:lumMod val="75000"/>
              </a:schemeClr>
            </a:gs>
            <a:gs pos="100000">
              <a:schemeClr val="accent1"/>
            </a:gs>
          </a:gsLst>
          <a:path path="circle">
            <a:fillToRect t="100000" r="100000"/>
          </a:path>
          <a:tileRect l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B4C12FF5-1412-48CA-B750-77A86CA84172}"/>
              </a:ext>
            </a:extLst>
          </p:cNvPr>
          <p:cNvSpPr/>
          <p:nvPr userDrawn="1"/>
        </p:nvSpPr>
        <p:spPr>
          <a:xfrm rot="900000">
            <a:off x="5042826" y="-519717"/>
            <a:ext cx="7777150" cy="7718664"/>
          </a:xfrm>
          <a:custGeom>
            <a:avLst/>
            <a:gdLst>
              <a:gd name="connsiteX0" fmla="*/ 6564153 w 7777150"/>
              <a:gd name="connsiteY0" fmla="*/ 6753221 h 7718664"/>
              <a:gd name="connsiteX1" fmla="*/ 6563132 w 7777150"/>
              <a:gd name="connsiteY1" fmla="*/ 6753924 h 7718664"/>
              <a:gd name="connsiteX2" fmla="*/ 6563132 w 7777150"/>
              <a:gd name="connsiteY2" fmla="*/ 6754775 h 7718664"/>
              <a:gd name="connsiteX3" fmla="*/ 6567865 w 7777150"/>
              <a:gd name="connsiteY3" fmla="*/ 6755450 h 7718664"/>
              <a:gd name="connsiteX4" fmla="*/ 6569087 w 7777150"/>
              <a:gd name="connsiteY4" fmla="*/ 6753925 h 7718664"/>
              <a:gd name="connsiteX5" fmla="*/ 6628482 w 7777150"/>
              <a:gd name="connsiteY5" fmla="*/ 6708774 h 7718664"/>
              <a:gd name="connsiteX6" fmla="*/ 6610901 w 7777150"/>
              <a:gd name="connsiteY6" fmla="*/ 6720920 h 7718664"/>
              <a:gd name="connsiteX7" fmla="*/ 6607794 w 7777150"/>
              <a:gd name="connsiteY7" fmla="*/ 6724148 h 7718664"/>
              <a:gd name="connsiteX8" fmla="*/ 6619848 w 7777150"/>
              <a:gd name="connsiteY8" fmla="*/ 6716434 h 7718664"/>
              <a:gd name="connsiteX9" fmla="*/ 6839305 w 7777150"/>
              <a:gd name="connsiteY9" fmla="*/ 6558707 h 7718664"/>
              <a:gd name="connsiteX10" fmla="*/ 6839039 w 7777150"/>
              <a:gd name="connsiteY10" fmla="*/ 6558801 h 7718664"/>
              <a:gd name="connsiteX11" fmla="*/ 6837070 w 7777150"/>
              <a:gd name="connsiteY11" fmla="*/ 6572293 h 7718664"/>
              <a:gd name="connsiteX12" fmla="*/ 6789429 w 7777150"/>
              <a:gd name="connsiteY12" fmla="*/ 6625890 h 7718664"/>
              <a:gd name="connsiteX13" fmla="*/ 6732852 w 7777150"/>
              <a:gd name="connsiteY13" fmla="*/ 6688418 h 7718664"/>
              <a:gd name="connsiteX14" fmla="*/ 6736263 w 7777150"/>
              <a:gd name="connsiteY14" fmla="*/ 6687633 h 7718664"/>
              <a:gd name="connsiteX15" fmla="*/ 6789429 w 7777150"/>
              <a:gd name="connsiteY15" fmla="*/ 6628865 h 7718664"/>
              <a:gd name="connsiteX16" fmla="*/ 6837070 w 7777150"/>
              <a:gd name="connsiteY16" fmla="*/ 6575269 h 7718664"/>
              <a:gd name="connsiteX17" fmla="*/ 6839305 w 7777150"/>
              <a:gd name="connsiteY17" fmla="*/ 6558707 h 7718664"/>
              <a:gd name="connsiteX18" fmla="*/ 2782054 w 7777150"/>
              <a:gd name="connsiteY18" fmla="*/ 7594165 h 7718664"/>
              <a:gd name="connsiteX19" fmla="*/ 2812852 w 7777150"/>
              <a:gd name="connsiteY19" fmla="*/ 7595094 h 7718664"/>
              <a:gd name="connsiteX20" fmla="*/ 2945354 w 7777150"/>
              <a:gd name="connsiteY20" fmla="*/ 7629337 h 7718664"/>
              <a:gd name="connsiteX21" fmla="*/ 3001930 w 7777150"/>
              <a:gd name="connsiteY21" fmla="*/ 7632313 h 7718664"/>
              <a:gd name="connsiteX22" fmla="*/ 3143116 w 7777150"/>
              <a:gd name="connsiteY22" fmla="*/ 7701578 h 7718664"/>
              <a:gd name="connsiteX23" fmla="*/ 3082549 w 7777150"/>
              <a:gd name="connsiteY23" fmla="*/ 7717806 h 7718664"/>
              <a:gd name="connsiteX24" fmla="*/ 3037661 w 7777150"/>
              <a:gd name="connsiteY24" fmla="*/ 7703779 h 7718664"/>
              <a:gd name="connsiteX25" fmla="*/ 2957265 w 7777150"/>
              <a:gd name="connsiteY25" fmla="*/ 7668047 h 7718664"/>
              <a:gd name="connsiteX26" fmla="*/ 2864960 w 7777150"/>
              <a:gd name="connsiteY26" fmla="*/ 7638271 h 7718664"/>
              <a:gd name="connsiteX27" fmla="*/ 2769678 w 7777150"/>
              <a:gd name="connsiteY27" fmla="*/ 7605516 h 7718664"/>
              <a:gd name="connsiteX28" fmla="*/ 2782054 w 7777150"/>
              <a:gd name="connsiteY28" fmla="*/ 7594165 h 7718664"/>
              <a:gd name="connsiteX29" fmla="*/ 2608887 w 7777150"/>
              <a:gd name="connsiteY29" fmla="*/ 7429840 h 7718664"/>
              <a:gd name="connsiteX30" fmla="*/ 2719060 w 7777150"/>
              <a:gd name="connsiteY30" fmla="*/ 7450682 h 7718664"/>
              <a:gd name="connsiteX31" fmla="*/ 2766702 w 7777150"/>
              <a:gd name="connsiteY31" fmla="*/ 7492368 h 7718664"/>
              <a:gd name="connsiteX32" fmla="*/ 2930467 w 7777150"/>
              <a:gd name="connsiteY32" fmla="*/ 7540009 h 7718664"/>
              <a:gd name="connsiteX33" fmla="*/ 3255027 w 7777150"/>
              <a:gd name="connsiteY33" fmla="*/ 7623382 h 7718664"/>
              <a:gd name="connsiteX34" fmla="*/ 3335420 w 7777150"/>
              <a:gd name="connsiteY34" fmla="*/ 7638271 h 7718664"/>
              <a:gd name="connsiteX35" fmla="*/ 3362169 w 7777150"/>
              <a:gd name="connsiteY35" fmla="*/ 7642882 h 7718664"/>
              <a:gd name="connsiteX36" fmla="*/ 3252495 w 7777150"/>
              <a:gd name="connsiteY36" fmla="*/ 7672270 h 7718664"/>
              <a:gd name="connsiteX37" fmla="*/ 3231206 w 7777150"/>
              <a:gd name="connsiteY37" fmla="*/ 7668047 h 7718664"/>
              <a:gd name="connsiteX38" fmla="*/ 3115079 w 7777150"/>
              <a:gd name="connsiteY38" fmla="*/ 7644226 h 7718664"/>
              <a:gd name="connsiteX39" fmla="*/ 3013840 w 7777150"/>
              <a:gd name="connsiteY39" fmla="*/ 7626361 h 7718664"/>
              <a:gd name="connsiteX40" fmla="*/ 2891760 w 7777150"/>
              <a:gd name="connsiteY40" fmla="*/ 7569785 h 7718664"/>
              <a:gd name="connsiteX41" fmla="*/ 2739902 w 7777150"/>
              <a:gd name="connsiteY41" fmla="*/ 7513213 h 7718664"/>
              <a:gd name="connsiteX42" fmla="*/ 2582091 w 7777150"/>
              <a:gd name="connsiteY42" fmla="*/ 7450681 h 7718664"/>
              <a:gd name="connsiteX43" fmla="*/ 2608887 w 7777150"/>
              <a:gd name="connsiteY43" fmla="*/ 7429840 h 7718664"/>
              <a:gd name="connsiteX44" fmla="*/ 2305173 w 7777150"/>
              <a:gd name="connsiteY44" fmla="*/ 7420905 h 7718664"/>
              <a:gd name="connsiteX45" fmla="*/ 2647595 w 7777150"/>
              <a:gd name="connsiteY45" fmla="*/ 7566806 h 7718664"/>
              <a:gd name="connsiteX46" fmla="*/ 2769678 w 7777150"/>
              <a:gd name="connsiteY46" fmla="*/ 7605516 h 7718664"/>
              <a:gd name="connsiteX47" fmla="*/ 2861982 w 7777150"/>
              <a:gd name="connsiteY47" fmla="*/ 7638268 h 7718664"/>
              <a:gd name="connsiteX48" fmla="*/ 2954288 w 7777150"/>
              <a:gd name="connsiteY48" fmla="*/ 7668044 h 7718664"/>
              <a:gd name="connsiteX49" fmla="*/ 3034682 w 7777150"/>
              <a:gd name="connsiteY49" fmla="*/ 7703775 h 7718664"/>
              <a:gd name="connsiteX50" fmla="*/ 3016816 w 7777150"/>
              <a:gd name="connsiteY50" fmla="*/ 7718664 h 7718664"/>
              <a:gd name="connsiteX51" fmla="*/ 2969175 w 7777150"/>
              <a:gd name="connsiteY51" fmla="*/ 7709731 h 7718664"/>
              <a:gd name="connsiteX52" fmla="*/ 2799453 w 7777150"/>
              <a:gd name="connsiteY52" fmla="*/ 7647203 h 7718664"/>
              <a:gd name="connsiteX53" fmla="*/ 2716081 w 7777150"/>
              <a:gd name="connsiteY53" fmla="*/ 7614447 h 7718664"/>
              <a:gd name="connsiteX54" fmla="*/ 2632708 w 7777150"/>
              <a:gd name="connsiteY54" fmla="*/ 7578716 h 7718664"/>
              <a:gd name="connsiteX55" fmla="*/ 2522536 w 7777150"/>
              <a:gd name="connsiteY55" fmla="*/ 7540009 h 7718664"/>
              <a:gd name="connsiteX56" fmla="*/ 2427252 w 7777150"/>
              <a:gd name="connsiteY56" fmla="*/ 7498323 h 7718664"/>
              <a:gd name="connsiteX57" fmla="*/ 2352815 w 7777150"/>
              <a:gd name="connsiteY57" fmla="*/ 7459612 h 7718664"/>
              <a:gd name="connsiteX58" fmla="*/ 2305173 w 7777150"/>
              <a:gd name="connsiteY58" fmla="*/ 7420905 h 7718664"/>
              <a:gd name="connsiteX59" fmla="*/ 2397480 w 7777150"/>
              <a:gd name="connsiteY59" fmla="*/ 7349443 h 7718664"/>
              <a:gd name="connsiteX60" fmla="*/ 2445122 w 7777150"/>
              <a:gd name="connsiteY60" fmla="*/ 7346467 h 7718664"/>
              <a:gd name="connsiteX61" fmla="*/ 2608887 w 7777150"/>
              <a:gd name="connsiteY61" fmla="*/ 7429840 h 7718664"/>
              <a:gd name="connsiteX62" fmla="*/ 2588046 w 7777150"/>
              <a:gd name="connsiteY62" fmla="*/ 7441750 h 7718664"/>
              <a:gd name="connsiteX63" fmla="*/ 2397480 w 7777150"/>
              <a:gd name="connsiteY63" fmla="*/ 7349443 h 7718664"/>
              <a:gd name="connsiteX64" fmla="*/ 7605289 w 7777150"/>
              <a:gd name="connsiteY64" fmla="*/ 5949975 h 7718664"/>
              <a:gd name="connsiteX65" fmla="*/ 7603779 w 7777150"/>
              <a:gd name="connsiteY65" fmla="*/ 5950622 h 7718664"/>
              <a:gd name="connsiteX66" fmla="*/ 7571259 w 7777150"/>
              <a:gd name="connsiteY66" fmla="*/ 6028673 h 7718664"/>
              <a:gd name="connsiteX67" fmla="*/ 7768327 w 7777150"/>
              <a:gd name="connsiteY67" fmla="*/ 5740775 h 7718664"/>
              <a:gd name="connsiteX68" fmla="*/ 7777150 w 7777150"/>
              <a:gd name="connsiteY68" fmla="*/ 5773700 h 7718664"/>
              <a:gd name="connsiteX69" fmla="*/ 7775014 w 7777150"/>
              <a:gd name="connsiteY69" fmla="*/ 5777274 h 7718664"/>
              <a:gd name="connsiteX70" fmla="*/ 7706527 w 7777150"/>
              <a:gd name="connsiteY70" fmla="*/ 5905312 h 7718664"/>
              <a:gd name="connsiteX71" fmla="*/ 7644000 w 7777150"/>
              <a:gd name="connsiteY71" fmla="*/ 5985706 h 7718664"/>
              <a:gd name="connsiteX72" fmla="*/ 7685686 w 7777150"/>
              <a:gd name="connsiteY72" fmla="*/ 5902333 h 7718664"/>
              <a:gd name="connsiteX73" fmla="*/ 7721417 w 7777150"/>
              <a:gd name="connsiteY73" fmla="*/ 5818960 h 7718664"/>
              <a:gd name="connsiteX74" fmla="*/ 7748213 w 7777150"/>
              <a:gd name="connsiteY74" fmla="*/ 5774298 h 7718664"/>
              <a:gd name="connsiteX75" fmla="*/ 2195719 w 7777150"/>
              <a:gd name="connsiteY75" fmla="*/ 7067587 h 7718664"/>
              <a:gd name="connsiteX76" fmla="*/ 2195748 w 7777150"/>
              <a:gd name="connsiteY76" fmla="*/ 7068434 h 7718664"/>
              <a:gd name="connsiteX77" fmla="*/ 2205804 w 7777150"/>
              <a:gd name="connsiteY77" fmla="*/ 7080606 h 7718664"/>
              <a:gd name="connsiteX78" fmla="*/ 2206911 w 7777150"/>
              <a:gd name="connsiteY78" fmla="*/ 7075504 h 7718664"/>
              <a:gd name="connsiteX79" fmla="*/ 1840668 w 7777150"/>
              <a:gd name="connsiteY79" fmla="*/ 7143991 h 7718664"/>
              <a:gd name="connsiteX80" fmla="*/ 2043145 w 7777150"/>
              <a:gd name="connsiteY80" fmla="*/ 7257140 h 7718664"/>
              <a:gd name="connsiteX81" fmla="*/ 2084831 w 7777150"/>
              <a:gd name="connsiteY81" fmla="*/ 7304781 h 7718664"/>
              <a:gd name="connsiteX82" fmla="*/ 1989548 w 7777150"/>
              <a:gd name="connsiteY82" fmla="*/ 7254160 h 7718664"/>
              <a:gd name="connsiteX83" fmla="*/ 1918086 w 7777150"/>
              <a:gd name="connsiteY83" fmla="*/ 7209498 h 7718664"/>
              <a:gd name="connsiteX84" fmla="*/ 1840668 w 7777150"/>
              <a:gd name="connsiteY84" fmla="*/ 7143991 h 7718664"/>
              <a:gd name="connsiteX85" fmla="*/ 7574028 w 7777150"/>
              <a:gd name="connsiteY85" fmla="*/ 5576942 h 7718664"/>
              <a:gd name="connsiteX86" fmla="*/ 7562090 w 7777150"/>
              <a:gd name="connsiteY86" fmla="*/ 5594186 h 7718664"/>
              <a:gd name="connsiteX87" fmla="*/ 7533457 w 7777150"/>
              <a:gd name="connsiteY87" fmla="*/ 5631001 h 7718664"/>
              <a:gd name="connsiteX88" fmla="*/ 7503173 w 7777150"/>
              <a:gd name="connsiteY88" fmla="*/ 5679289 h 7718664"/>
              <a:gd name="connsiteX89" fmla="*/ 7495119 w 7777150"/>
              <a:gd name="connsiteY89" fmla="*/ 5690923 h 7718664"/>
              <a:gd name="connsiteX90" fmla="*/ 7456410 w 7777150"/>
              <a:gd name="connsiteY90" fmla="*/ 5762384 h 7718664"/>
              <a:gd name="connsiteX91" fmla="*/ 7417702 w 7777150"/>
              <a:gd name="connsiteY91" fmla="*/ 5827891 h 7718664"/>
              <a:gd name="connsiteX92" fmla="*/ 7325396 w 7777150"/>
              <a:gd name="connsiteY92" fmla="*/ 5949974 h 7718664"/>
              <a:gd name="connsiteX93" fmla="*/ 7292334 w 7777150"/>
              <a:gd name="connsiteY93" fmla="*/ 6001613 h 7718664"/>
              <a:gd name="connsiteX94" fmla="*/ 7279949 w 7777150"/>
              <a:gd name="connsiteY94" fmla="*/ 6020421 h 7718664"/>
              <a:gd name="connsiteX95" fmla="*/ 7245002 w 7777150"/>
              <a:gd name="connsiteY95" fmla="*/ 6072054 h 7718664"/>
              <a:gd name="connsiteX96" fmla="*/ 7173540 w 7777150"/>
              <a:gd name="connsiteY96" fmla="*/ 6170317 h 7718664"/>
              <a:gd name="connsiteX97" fmla="*/ 7167581 w 7777150"/>
              <a:gd name="connsiteY97" fmla="*/ 6173958 h 7718664"/>
              <a:gd name="connsiteX98" fmla="*/ 7162704 w 7777150"/>
              <a:gd name="connsiteY98" fmla="*/ 6181183 h 7718664"/>
              <a:gd name="connsiteX99" fmla="*/ 7170561 w 7777150"/>
              <a:gd name="connsiteY99" fmla="*/ 6176272 h 7718664"/>
              <a:gd name="connsiteX100" fmla="*/ 7242022 w 7777150"/>
              <a:gd name="connsiteY100" fmla="*/ 6078013 h 7718664"/>
              <a:gd name="connsiteX101" fmla="*/ 7279949 w 7777150"/>
              <a:gd name="connsiteY101" fmla="*/ 6020421 h 7718664"/>
              <a:gd name="connsiteX102" fmla="*/ 7286316 w 7777150"/>
              <a:gd name="connsiteY102" fmla="*/ 6011014 h 7718664"/>
              <a:gd name="connsiteX103" fmla="*/ 7292334 w 7777150"/>
              <a:gd name="connsiteY103" fmla="*/ 6001613 h 7718664"/>
              <a:gd name="connsiteX104" fmla="*/ 7322420 w 7777150"/>
              <a:gd name="connsiteY104" fmla="*/ 5955930 h 7718664"/>
              <a:gd name="connsiteX105" fmla="*/ 7414723 w 7777150"/>
              <a:gd name="connsiteY105" fmla="*/ 5833850 h 7718664"/>
              <a:gd name="connsiteX106" fmla="*/ 7453434 w 7777150"/>
              <a:gd name="connsiteY106" fmla="*/ 5768343 h 7718664"/>
              <a:gd name="connsiteX107" fmla="*/ 7492141 w 7777150"/>
              <a:gd name="connsiteY107" fmla="*/ 5696881 h 7718664"/>
              <a:gd name="connsiteX108" fmla="*/ 7503173 w 7777150"/>
              <a:gd name="connsiteY108" fmla="*/ 5679289 h 7718664"/>
              <a:gd name="connsiteX109" fmla="*/ 7562090 w 7777150"/>
              <a:gd name="connsiteY109" fmla="*/ 5594186 h 7718664"/>
              <a:gd name="connsiteX110" fmla="*/ 7572537 w 7777150"/>
              <a:gd name="connsiteY110" fmla="*/ 5580753 h 7718664"/>
              <a:gd name="connsiteX111" fmla="*/ 7695610 w 7777150"/>
              <a:gd name="connsiteY111" fmla="*/ 5469390 h 7718664"/>
              <a:gd name="connsiteX112" fmla="*/ 7767960 w 7777150"/>
              <a:gd name="connsiteY112" fmla="*/ 5739403 h 7718664"/>
              <a:gd name="connsiteX113" fmla="*/ 7745237 w 7777150"/>
              <a:gd name="connsiteY113" fmla="*/ 5777274 h 7718664"/>
              <a:gd name="connsiteX114" fmla="*/ 7718437 w 7777150"/>
              <a:gd name="connsiteY114" fmla="*/ 5821936 h 7718664"/>
              <a:gd name="connsiteX115" fmla="*/ 7679730 w 7777150"/>
              <a:gd name="connsiteY115" fmla="*/ 5908288 h 7718664"/>
              <a:gd name="connsiteX116" fmla="*/ 7638044 w 7777150"/>
              <a:gd name="connsiteY116" fmla="*/ 5991660 h 7718664"/>
              <a:gd name="connsiteX117" fmla="*/ 7572537 w 7777150"/>
              <a:gd name="connsiteY117" fmla="*/ 6080989 h 7718664"/>
              <a:gd name="connsiteX118" fmla="*/ 7507030 w 7777150"/>
              <a:gd name="connsiteY118" fmla="*/ 6164361 h 7718664"/>
              <a:gd name="connsiteX119" fmla="*/ 7509759 w 7777150"/>
              <a:gd name="connsiteY119" fmla="*/ 6158741 h 7718664"/>
              <a:gd name="connsiteX120" fmla="*/ 7435565 w 7777150"/>
              <a:gd name="connsiteY120" fmla="*/ 6259644 h 7718664"/>
              <a:gd name="connsiteX121" fmla="*/ 7274774 w 7777150"/>
              <a:gd name="connsiteY121" fmla="*/ 6435324 h 7718664"/>
              <a:gd name="connsiteX122" fmla="*/ 7243120 w 7777150"/>
              <a:gd name="connsiteY122" fmla="*/ 6484028 h 7718664"/>
              <a:gd name="connsiteX123" fmla="*/ 7274775 w 7777150"/>
              <a:gd name="connsiteY123" fmla="*/ 6438299 h 7718664"/>
              <a:gd name="connsiteX124" fmla="*/ 7435564 w 7777150"/>
              <a:gd name="connsiteY124" fmla="*/ 6262620 h 7718664"/>
              <a:gd name="connsiteX125" fmla="*/ 7313485 w 7777150"/>
              <a:gd name="connsiteY125" fmla="*/ 6447231 h 7718664"/>
              <a:gd name="connsiteX126" fmla="*/ 7250582 w 7777150"/>
              <a:gd name="connsiteY126" fmla="*/ 6513113 h 7718664"/>
              <a:gd name="connsiteX127" fmla="*/ 7200087 w 7777150"/>
              <a:gd name="connsiteY127" fmla="*/ 6550232 h 7718664"/>
              <a:gd name="connsiteX128" fmla="*/ 7197357 w 7777150"/>
              <a:gd name="connsiteY128" fmla="*/ 6554428 h 7718664"/>
              <a:gd name="connsiteX129" fmla="*/ 7165787 w 7777150"/>
              <a:gd name="connsiteY129" fmla="*/ 6578714 h 7718664"/>
              <a:gd name="connsiteX130" fmla="*/ 7164606 w 7777150"/>
              <a:gd name="connsiteY130" fmla="*/ 6587180 h 7718664"/>
              <a:gd name="connsiteX131" fmla="*/ 7118751 w 7777150"/>
              <a:gd name="connsiteY131" fmla="*/ 6636309 h 7718664"/>
              <a:gd name="connsiteX132" fmla="*/ 6989132 w 7777150"/>
              <a:gd name="connsiteY132" fmla="*/ 6671040 h 7718664"/>
              <a:gd name="connsiteX133" fmla="*/ 7013864 w 7777150"/>
              <a:gd name="connsiteY133" fmla="*/ 6649337 h 7718664"/>
              <a:gd name="connsiteX134" fmla="*/ 7066343 w 7777150"/>
              <a:gd name="connsiteY134" fmla="*/ 6599090 h 7718664"/>
              <a:gd name="connsiteX135" fmla="*/ 7111009 w 7777150"/>
              <a:gd name="connsiteY135" fmla="*/ 6524651 h 7718664"/>
              <a:gd name="connsiteX136" fmla="*/ 7175165 w 7777150"/>
              <a:gd name="connsiteY136" fmla="*/ 6465841 h 7718664"/>
              <a:gd name="connsiteX137" fmla="*/ 7175681 w 7777150"/>
              <a:gd name="connsiteY137" fmla="*/ 6462146 h 7718664"/>
              <a:gd name="connsiteX138" fmla="*/ 7113987 w 7777150"/>
              <a:gd name="connsiteY138" fmla="*/ 6518697 h 7718664"/>
              <a:gd name="connsiteX139" fmla="*/ 7069322 w 7777150"/>
              <a:gd name="connsiteY139" fmla="*/ 6593135 h 7718664"/>
              <a:gd name="connsiteX140" fmla="*/ 7016843 w 7777150"/>
              <a:gd name="connsiteY140" fmla="*/ 6643382 h 7718664"/>
              <a:gd name="connsiteX141" fmla="*/ 6983652 w 7777150"/>
              <a:gd name="connsiteY141" fmla="*/ 6672509 h 7718664"/>
              <a:gd name="connsiteX142" fmla="*/ 6761122 w 7777150"/>
              <a:gd name="connsiteY142" fmla="*/ 6732136 h 7718664"/>
              <a:gd name="connsiteX143" fmla="*/ 6831115 w 7777150"/>
              <a:gd name="connsiteY143" fmla="*/ 6682462 h 7718664"/>
              <a:gd name="connsiteX144" fmla="*/ 6917467 w 7777150"/>
              <a:gd name="connsiteY144" fmla="*/ 6593134 h 7718664"/>
              <a:gd name="connsiteX145" fmla="*/ 6914488 w 7777150"/>
              <a:gd name="connsiteY145" fmla="*/ 6581224 h 7718664"/>
              <a:gd name="connsiteX146" fmla="*/ 6997860 w 7777150"/>
              <a:gd name="connsiteY146" fmla="*/ 6488921 h 7718664"/>
              <a:gd name="connsiteX147" fmla="*/ 7048480 w 7777150"/>
              <a:gd name="connsiteY147" fmla="*/ 6447234 h 7718664"/>
              <a:gd name="connsiteX148" fmla="*/ 7081233 w 7777150"/>
              <a:gd name="connsiteY148" fmla="*/ 6405548 h 7718664"/>
              <a:gd name="connsiteX149" fmla="*/ 7111008 w 7777150"/>
              <a:gd name="connsiteY149" fmla="*/ 6363862 h 7718664"/>
              <a:gd name="connsiteX150" fmla="*/ 7197360 w 7777150"/>
              <a:gd name="connsiteY150" fmla="*/ 6262624 h 7718664"/>
              <a:gd name="connsiteX151" fmla="*/ 7277754 w 7777150"/>
              <a:gd name="connsiteY151" fmla="*/ 6158406 h 7718664"/>
              <a:gd name="connsiteX152" fmla="*/ 7399836 w 7777150"/>
              <a:gd name="connsiteY152" fmla="*/ 5973795 h 7718664"/>
              <a:gd name="connsiteX153" fmla="*/ 7510006 w 7777150"/>
              <a:gd name="connsiteY153" fmla="*/ 5786208 h 7718664"/>
              <a:gd name="connsiteX154" fmla="*/ 7596358 w 7777150"/>
              <a:gd name="connsiteY154" fmla="*/ 5646260 h 7718664"/>
              <a:gd name="connsiteX155" fmla="*/ 7676751 w 7777150"/>
              <a:gd name="connsiteY155" fmla="*/ 5503336 h 7718664"/>
              <a:gd name="connsiteX156" fmla="*/ 7636506 w 7777150"/>
              <a:gd name="connsiteY156" fmla="*/ 5248812 h 7718664"/>
              <a:gd name="connsiteX157" fmla="*/ 7659314 w 7777150"/>
              <a:gd name="connsiteY157" fmla="*/ 5333933 h 7718664"/>
              <a:gd name="connsiteX158" fmla="*/ 7617200 w 7777150"/>
              <a:gd name="connsiteY158" fmla="*/ 5408052 h 7718664"/>
              <a:gd name="connsiteX159" fmla="*/ 7615871 w 7777150"/>
              <a:gd name="connsiteY159" fmla="*/ 5411110 h 7718664"/>
              <a:gd name="connsiteX160" fmla="*/ 7659444 w 7777150"/>
              <a:gd name="connsiteY160" fmla="*/ 5334418 h 7718664"/>
              <a:gd name="connsiteX161" fmla="*/ 7691259 w 7777150"/>
              <a:gd name="connsiteY161" fmla="*/ 5453153 h 7718664"/>
              <a:gd name="connsiteX162" fmla="*/ 7688661 w 7777150"/>
              <a:gd name="connsiteY162" fmla="*/ 5458673 h 7718664"/>
              <a:gd name="connsiteX163" fmla="*/ 7658886 w 7777150"/>
              <a:gd name="connsiteY163" fmla="*/ 5512270 h 7718664"/>
              <a:gd name="connsiteX164" fmla="*/ 7578492 w 7777150"/>
              <a:gd name="connsiteY164" fmla="*/ 5655195 h 7718664"/>
              <a:gd name="connsiteX165" fmla="*/ 7492140 w 7777150"/>
              <a:gd name="connsiteY165" fmla="*/ 5795139 h 7718664"/>
              <a:gd name="connsiteX166" fmla="*/ 7381971 w 7777150"/>
              <a:gd name="connsiteY166" fmla="*/ 5982730 h 7718664"/>
              <a:gd name="connsiteX167" fmla="*/ 7259888 w 7777150"/>
              <a:gd name="connsiteY167" fmla="*/ 6167341 h 7718664"/>
              <a:gd name="connsiteX168" fmla="*/ 7179495 w 7777150"/>
              <a:gd name="connsiteY168" fmla="*/ 6271554 h 7718664"/>
              <a:gd name="connsiteX169" fmla="*/ 7093143 w 7777150"/>
              <a:gd name="connsiteY169" fmla="*/ 6372792 h 7718664"/>
              <a:gd name="connsiteX170" fmla="*/ 7063367 w 7777150"/>
              <a:gd name="connsiteY170" fmla="*/ 6414479 h 7718664"/>
              <a:gd name="connsiteX171" fmla="*/ 7030615 w 7777150"/>
              <a:gd name="connsiteY171" fmla="*/ 6456165 h 7718664"/>
              <a:gd name="connsiteX172" fmla="*/ 6979994 w 7777150"/>
              <a:gd name="connsiteY172" fmla="*/ 6497851 h 7718664"/>
              <a:gd name="connsiteX173" fmla="*/ 6897207 w 7777150"/>
              <a:gd name="connsiteY173" fmla="*/ 6589515 h 7718664"/>
              <a:gd name="connsiteX174" fmla="*/ 6899598 w 7777150"/>
              <a:gd name="connsiteY174" fmla="*/ 6599089 h 7718664"/>
              <a:gd name="connsiteX175" fmla="*/ 6813249 w 7777150"/>
              <a:gd name="connsiteY175" fmla="*/ 6688418 h 7718664"/>
              <a:gd name="connsiteX176" fmla="*/ 6745897 w 7777150"/>
              <a:gd name="connsiteY176" fmla="*/ 6736215 h 7718664"/>
              <a:gd name="connsiteX177" fmla="*/ 6404257 w 7777150"/>
              <a:gd name="connsiteY177" fmla="*/ 6827757 h 7718664"/>
              <a:gd name="connsiteX178" fmla="*/ 6411273 w 7777150"/>
              <a:gd name="connsiteY178" fmla="*/ 6822407 h 7718664"/>
              <a:gd name="connsiteX179" fmla="*/ 6467849 w 7777150"/>
              <a:gd name="connsiteY179" fmla="*/ 6786676 h 7718664"/>
              <a:gd name="connsiteX180" fmla="*/ 6613749 w 7777150"/>
              <a:gd name="connsiteY180" fmla="*/ 6676507 h 7718664"/>
              <a:gd name="connsiteX181" fmla="*/ 6717966 w 7777150"/>
              <a:gd name="connsiteY181" fmla="*/ 6578245 h 7718664"/>
              <a:gd name="connsiteX182" fmla="*/ 6834091 w 7777150"/>
              <a:gd name="connsiteY182" fmla="*/ 6479986 h 7718664"/>
              <a:gd name="connsiteX183" fmla="*/ 7185447 w 7777150"/>
              <a:gd name="connsiteY183" fmla="*/ 6083964 h 7718664"/>
              <a:gd name="connsiteX184" fmla="*/ 7233801 w 7777150"/>
              <a:gd name="connsiteY184" fmla="*/ 6001764 h 7718664"/>
              <a:gd name="connsiteX185" fmla="*/ 7236067 w 7777150"/>
              <a:gd name="connsiteY185" fmla="*/ 5994637 h 7718664"/>
              <a:gd name="connsiteX186" fmla="*/ 7313485 w 7777150"/>
              <a:gd name="connsiteY186" fmla="*/ 5875533 h 7718664"/>
              <a:gd name="connsiteX187" fmla="*/ 7337306 w 7777150"/>
              <a:gd name="connsiteY187" fmla="*/ 5839802 h 7718664"/>
              <a:gd name="connsiteX188" fmla="*/ 7368979 w 7777150"/>
              <a:gd name="connsiteY188" fmla="*/ 5795871 h 7718664"/>
              <a:gd name="connsiteX189" fmla="*/ 7378992 w 7777150"/>
              <a:gd name="connsiteY189" fmla="*/ 5777274 h 7718664"/>
              <a:gd name="connsiteX190" fmla="*/ 7441520 w 7777150"/>
              <a:gd name="connsiteY190" fmla="*/ 5670081 h 7718664"/>
              <a:gd name="connsiteX191" fmla="*/ 7563603 w 7777150"/>
              <a:gd name="connsiteY191" fmla="*/ 5416984 h 7718664"/>
              <a:gd name="connsiteX192" fmla="*/ 7619804 w 7777150"/>
              <a:gd name="connsiteY192" fmla="*/ 5285970 h 7718664"/>
              <a:gd name="connsiteX193" fmla="*/ 1438185 w 7777150"/>
              <a:gd name="connsiteY193" fmla="*/ 6830951 h 7718664"/>
              <a:gd name="connsiteX194" fmla="*/ 1449489 w 7777150"/>
              <a:gd name="connsiteY194" fmla="*/ 6840648 h 7718664"/>
              <a:gd name="connsiteX195" fmla="*/ 1453350 w 7777150"/>
              <a:gd name="connsiteY195" fmla="*/ 6842615 h 7718664"/>
              <a:gd name="connsiteX196" fmla="*/ 1486096 w 7777150"/>
              <a:gd name="connsiteY196" fmla="*/ 6491655 h 7718664"/>
              <a:gd name="connsiteX197" fmla="*/ 1491992 w 7777150"/>
              <a:gd name="connsiteY197" fmla="*/ 6498836 h 7718664"/>
              <a:gd name="connsiteX198" fmla="*/ 1492288 w 7777150"/>
              <a:gd name="connsiteY198" fmla="*/ 6497852 h 7718664"/>
              <a:gd name="connsiteX199" fmla="*/ 1195061 w 7777150"/>
              <a:gd name="connsiteY199" fmla="*/ 6558794 h 7718664"/>
              <a:gd name="connsiteX200" fmla="*/ 1307518 w 7777150"/>
              <a:gd name="connsiteY200" fmla="*/ 6691203 h 7718664"/>
              <a:gd name="connsiteX201" fmla="*/ 1218350 w 7777150"/>
              <a:gd name="connsiteY201" fmla="*/ 6584200 h 7718664"/>
              <a:gd name="connsiteX202" fmla="*/ 1045653 w 7777150"/>
              <a:gd name="connsiteY202" fmla="*/ 6423410 h 7718664"/>
              <a:gd name="connsiteX203" fmla="*/ 1123070 w 7777150"/>
              <a:gd name="connsiteY203" fmla="*/ 6474031 h 7718664"/>
              <a:gd name="connsiteX204" fmla="*/ 1126871 w 7777150"/>
              <a:gd name="connsiteY204" fmla="*/ 6478507 h 7718664"/>
              <a:gd name="connsiteX205" fmla="*/ 1162149 w 7777150"/>
              <a:gd name="connsiteY205" fmla="*/ 6486313 h 7718664"/>
              <a:gd name="connsiteX206" fmla="*/ 1242171 w 7777150"/>
              <a:gd name="connsiteY206" fmla="*/ 6560379 h 7718664"/>
              <a:gd name="connsiteX207" fmla="*/ 1352343 w 7777150"/>
              <a:gd name="connsiteY207" fmla="*/ 6649708 h 7718664"/>
              <a:gd name="connsiteX208" fmla="*/ 1399985 w 7777150"/>
              <a:gd name="connsiteY208" fmla="*/ 6715214 h 7718664"/>
              <a:gd name="connsiteX209" fmla="*/ 1426782 w 7777150"/>
              <a:gd name="connsiteY209" fmla="*/ 6747970 h 7718664"/>
              <a:gd name="connsiteX210" fmla="*/ 1539930 w 7777150"/>
              <a:gd name="connsiteY210" fmla="*/ 6843252 h 7718664"/>
              <a:gd name="connsiteX211" fmla="*/ 1539890 w 7777150"/>
              <a:gd name="connsiteY211" fmla="*/ 6843288 h 7718664"/>
              <a:gd name="connsiteX212" fmla="*/ 1507178 w 7777150"/>
              <a:gd name="connsiteY212" fmla="*/ 6870049 h 7718664"/>
              <a:gd name="connsiteX213" fmla="*/ 1401804 w 7777150"/>
              <a:gd name="connsiteY213" fmla="*/ 6752965 h 7718664"/>
              <a:gd name="connsiteX214" fmla="*/ 1397009 w 7777150"/>
              <a:gd name="connsiteY214" fmla="*/ 6753924 h 7718664"/>
              <a:gd name="connsiteX215" fmla="*/ 1496727 w 7777150"/>
              <a:gd name="connsiteY215" fmla="*/ 6864723 h 7718664"/>
              <a:gd name="connsiteX216" fmla="*/ 1507178 w 7777150"/>
              <a:gd name="connsiteY216" fmla="*/ 6870049 h 7718664"/>
              <a:gd name="connsiteX217" fmla="*/ 1523554 w 7777150"/>
              <a:gd name="connsiteY217" fmla="*/ 6857768 h 7718664"/>
              <a:gd name="connsiteX218" fmla="*/ 1539890 w 7777150"/>
              <a:gd name="connsiteY218" fmla="*/ 6843288 h 7718664"/>
              <a:gd name="connsiteX219" fmla="*/ 1539933 w 7777150"/>
              <a:gd name="connsiteY219" fmla="*/ 6843252 h 7718664"/>
              <a:gd name="connsiteX220" fmla="*/ 1822803 w 7777150"/>
              <a:gd name="connsiteY220" fmla="*/ 7066570 h 7718664"/>
              <a:gd name="connsiteX221" fmla="*/ 1766230 w 7777150"/>
              <a:gd name="connsiteY221" fmla="*/ 7084436 h 7718664"/>
              <a:gd name="connsiteX222" fmla="*/ 1787072 w 7777150"/>
              <a:gd name="connsiteY222" fmla="*/ 7099325 h 7718664"/>
              <a:gd name="connsiteX223" fmla="*/ 1703699 w 7777150"/>
              <a:gd name="connsiteY223" fmla="*/ 7102302 h 7718664"/>
              <a:gd name="connsiteX224" fmla="*/ 1650102 w 7777150"/>
              <a:gd name="connsiteY224" fmla="*/ 7066570 h 7718664"/>
              <a:gd name="connsiteX225" fmla="*/ 1599485 w 7777150"/>
              <a:gd name="connsiteY225" fmla="*/ 7027863 h 7718664"/>
              <a:gd name="connsiteX226" fmla="*/ 1474426 w 7777150"/>
              <a:gd name="connsiteY226" fmla="*/ 6923646 h 7718664"/>
              <a:gd name="connsiteX227" fmla="*/ 1358298 w 7777150"/>
              <a:gd name="connsiteY227" fmla="*/ 6819431 h 7718664"/>
              <a:gd name="connsiteX228" fmla="*/ 1251105 w 7777150"/>
              <a:gd name="connsiteY228" fmla="*/ 6715214 h 7718664"/>
              <a:gd name="connsiteX229" fmla="*/ 1200487 w 7777150"/>
              <a:gd name="connsiteY229" fmla="*/ 6664597 h 7718664"/>
              <a:gd name="connsiteX230" fmla="*/ 1152846 w 7777150"/>
              <a:gd name="connsiteY230" fmla="*/ 6611000 h 7718664"/>
              <a:gd name="connsiteX231" fmla="*/ 1170712 w 7777150"/>
              <a:gd name="connsiteY231" fmla="*/ 6587180 h 7718664"/>
              <a:gd name="connsiteX232" fmla="*/ 1230264 w 7777150"/>
              <a:gd name="connsiteY232" fmla="*/ 6640776 h 7718664"/>
              <a:gd name="connsiteX233" fmla="*/ 1295770 w 7777150"/>
              <a:gd name="connsiteY233" fmla="*/ 6691393 h 7718664"/>
              <a:gd name="connsiteX234" fmla="*/ 1376164 w 7777150"/>
              <a:gd name="connsiteY234" fmla="*/ 6777746 h 7718664"/>
              <a:gd name="connsiteX235" fmla="*/ 1382998 w 7777150"/>
              <a:gd name="connsiteY235" fmla="*/ 6783606 h 7718664"/>
              <a:gd name="connsiteX236" fmla="*/ 1295770 w 7777150"/>
              <a:gd name="connsiteY236" fmla="*/ 6691393 h 7718664"/>
              <a:gd name="connsiteX237" fmla="*/ 1233240 w 7777150"/>
              <a:gd name="connsiteY237" fmla="*/ 6640776 h 7718664"/>
              <a:gd name="connsiteX238" fmla="*/ 1173688 w 7777150"/>
              <a:gd name="connsiteY238" fmla="*/ 6587179 h 7718664"/>
              <a:gd name="connsiteX239" fmla="*/ 1108180 w 7777150"/>
              <a:gd name="connsiteY239" fmla="*/ 6506783 h 7718664"/>
              <a:gd name="connsiteX240" fmla="*/ 1045653 w 7777150"/>
              <a:gd name="connsiteY240" fmla="*/ 6423410 h 7718664"/>
              <a:gd name="connsiteX241" fmla="*/ 419367 w 7777150"/>
              <a:gd name="connsiteY241" fmla="*/ 2532692 h 7718664"/>
              <a:gd name="connsiteX242" fmla="*/ 420849 w 7777150"/>
              <a:gd name="connsiteY242" fmla="*/ 2533433 h 7718664"/>
              <a:gd name="connsiteX243" fmla="*/ 420989 w 7777150"/>
              <a:gd name="connsiteY243" fmla="*/ 2533017 h 7718664"/>
              <a:gd name="connsiteX244" fmla="*/ 599014 w 7777150"/>
              <a:gd name="connsiteY244" fmla="*/ 2105903 h 7718664"/>
              <a:gd name="connsiteX245" fmla="*/ 533506 w 7777150"/>
              <a:gd name="connsiteY245" fmla="*/ 2227983 h 7718664"/>
              <a:gd name="connsiteX246" fmla="*/ 509686 w 7777150"/>
              <a:gd name="connsiteY246" fmla="*/ 2251804 h 7718664"/>
              <a:gd name="connsiteX247" fmla="*/ 506708 w 7777150"/>
              <a:gd name="connsiteY247" fmla="*/ 2254409 h 7718664"/>
              <a:gd name="connsiteX248" fmla="*/ 506574 w 7777150"/>
              <a:gd name="connsiteY248" fmla="*/ 2254516 h 7718664"/>
              <a:gd name="connsiteX249" fmla="*/ 479910 w 7777150"/>
              <a:gd name="connsiteY249" fmla="*/ 2272649 h 7718664"/>
              <a:gd name="connsiteX250" fmla="*/ 479782 w 7777150"/>
              <a:gd name="connsiteY250" fmla="*/ 2275500 h 7718664"/>
              <a:gd name="connsiteX251" fmla="*/ 474599 w 7777150"/>
              <a:gd name="connsiteY251" fmla="*/ 2389489 h 7718664"/>
              <a:gd name="connsiteX252" fmla="*/ 474749 w 7777150"/>
              <a:gd name="connsiteY252" fmla="*/ 2389217 h 7718664"/>
              <a:gd name="connsiteX253" fmla="*/ 479910 w 7777150"/>
              <a:gd name="connsiteY253" fmla="*/ 2275624 h 7718664"/>
              <a:gd name="connsiteX254" fmla="*/ 506574 w 7777150"/>
              <a:gd name="connsiteY254" fmla="*/ 2254516 h 7718664"/>
              <a:gd name="connsiteX255" fmla="*/ 507824 w 7777150"/>
              <a:gd name="connsiteY255" fmla="*/ 2253665 h 7718664"/>
              <a:gd name="connsiteX256" fmla="*/ 509686 w 7777150"/>
              <a:gd name="connsiteY256" fmla="*/ 2251804 h 7718664"/>
              <a:gd name="connsiteX257" fmla="*/ 533507 w 7777150"/>
              <a:gd name="connsiteY257" fmla="*/ 2230959 h 7718664"/>
              <a:gd name="connsiteX258" fmla="*/ 599014 w 7777150"/>
              <a:gd name="connsiteY258" fmla="*/ 2108879 h 7718664"/>
              <a:gd name="connsiteX259" fmla="*/ 601246 w 7777150"/>
              <a:gd name="connsiteY259" fmla="*/ 2110368 h 7718664"/>
              <a:gd name="connsiteX260" fmla="*/ 602362 w 7777150"/>
              <a:gd name="connsiteY260" fmla="*/ 2108135 h 7718664"/>
              <a:gd name="connsiteX261" fmla="*/ 634742 w 7777150"/>
              <a:gd name="connsiteY261" fmla="*/ 1846851 h 7718664"/>
              <a:gd name="connsiteX262" fmla="*/ 593055 w 7777150"/>
              <a:gd name="connsiteY262" fmla="*/ 1876627 h 7718664"/>
              <a:gd name="connsiteX263" fmla="*/ 530528 w 7777150"/>
              <a:gd name="connsiteY263" fmla="*/ 2007641 h 7718664"/>
              <a:gd name="connsiteX264" fmla="*/ 544832 w 7777150"/>
              <a:gd name="connsiteY264" fmla="*/ 2019086 h 7718664"/>
              <a:gd name="connsiteX265" fmla="*/ 545298 w 7777150"/>
              <a:gd name="connsiteY265" fmla="*/ 2017076 h 7718664"/>
              <a:gd name="connsiteX266" fmla="*/ 533507 w 7777150"/>
              <a:gd name="connsiteY266" fmla="*/ 2007641 h 7718664"/>
              <a:gd name="connsiteX267" fmla="*/ 596034 w 7777150"/>
              <a:gd name="connsiteY267" fmla="*/ 1876627 h 7718664"/>
              <a:gd name="connsiteX268" fmla="*/ 632947 w 7777150"/>
              <a:gd name="connsiteY268" fmla="*/ 1850262 h 7718664"/>
              <a:gd name="connsiteX269" fmla="*/ 864018 w 7777150"/>
              <a:gd name="connsiteY269" fmla="*/ 1677130 h 7718664"/>
              <a:gd name="connsiteX270" fmla="*/ 860257 w 7777150"/>
              <a:gd name="connsiteY270" fmla="*/ 1680141 h 7718664"/>
              <a:gd name="connsiteX271" fmla="*/ 844293 w 7777150"/>
              <a:gd name="connsiteY271" fmla="*/ 1741521 h 7718664"/>
              <a:gd name="connsiteX272" fmla="*/ 834242 w 7777150"/>
              <a:gd name="connsiteY272" fmla="*/ 1772413 h 7718664"/>
              <a:gd name="connsiteX273" fmla="*/ 560303 w 7777150"/>
              <a:gd name="connsiteY273" fmla="*/ 2272649 h 7718664"/>
              <a:gd name="connsiteX274" fmla="*/ 521593 w 7777150"/>
              <a:gd name="connsiteY274" fmla="*/ 2394728 h 7718664"/>
              <a:gd name="connsiteX275" fmla="*/ 485862 w 7777150"/>
              <a:gd name="connsiteY275" fmla="*/ 2519787 h 7718664"/>
              <a:gd name="connsiteX276" fmla="*/ 408444 w 7777150"/>
              <a:gd name="connsiteY276" fmla="*/ 2781816 h 7718664"/>
              <a:gd name="connsiteX277" fmla="*/ 357827 w 7777150"/>
              <a:gd name="connsiteY277" fmla="*/ 2960471 h 7718664"/>
              <a:gd name="connsiteX278" fmla="*/ 334006 w 7777150"/>
              <a:gd name="connsiteY278" fmla="*/ 3094464 h 7718664"/>
              <a:gd name="connsiteX279" fmla="*/ 322096 w 7777150"/>
              <a:gd name="connsiteY279" fmla="*/ 3162947 h 7718664"/>
              <a:gd name="connsiteX280" fmla="*/ 313161 w 7777150"/>
              <a:gd name="connsiteY280" fmla="*/ 3231434 h 7718664"/>
              <a:gd name="connsiteX281" fmla="*/ 286365 w 7777150"/>
              <a:gd name="connsiteY281" fmla="*/ 3416044 h 7718664"/>
              <a:gd name="connsiteX282" fmla="*/ 277431 w 7777150"/>
              <a:gd name="connsiteY282" fmla="*/ 3529193 h 7718664"/>
              <a:gd name="connsiteX283" fmla="*/ 292320 w 7777150"/>
              <a:gd name="connsiteY283" fmla="*/ 3648297 h 7718664"/>
              <a:gd name="connsiteX284" fmla="*/ 299297 w 7777150"/>
              <a:gd name="connsiteY284" fmla="*/ 3583399 h 7718664"/>
              <a:gd name="connsiteX285" fmla="*/ 298275 w 7777150"/>
              <a:gd name="connsiteY285" fmla="*/ 3561945 h 7718664"/>
              <a:gd name="connsiteX286" fmla="*/ 310185 w 7777150"/>
              <a:gd name="connsiteY286" fmla="*/ 3436886 h 7718664"/>
              <a:gd name="connsiteX287" fmla="*/ 336982 w 7777150"/>
              <a:gd name="connsiteY287" fmla="*/ 3252275 h 7718664"/>
              <a:gd name="connsiteX288" fmla="*/ 358237 w 7777150"/>
              <a:gd name="connsiteY288" fmla="*/ 3226770 h 7718664"/>
              <a:gd name="connsiteX289" fmla="*/ 389100 w 7777150"/>
              <a:gd name="connsiteY289" fmla="*/ 3020223 h 7718664"/>
              <a:gd name="connsiteX290" fmla="*/ 387603 w 7777150"/>
              <a:gd name="connsiteY290" fmla="*/ 2984292 h 7718664"/>
              <a:gd name="connsiteX291" fmla="*/ 417019 w 7777150"/>
              <a:gd name="connsiteY291" fmla="*/ 2899960 h 7718664"/>
              <a:gd name="connsiteX292" fmla="*/ 434522 w 7777150"/>
              <a:gd name="connsiteY292" fmla="*/ 2829157 h 7718664"/>
              <a:gd name="connsiteX293" fmla="*/ 429289 w 7777150"/>
              <a:gd name="connsiteY293" fmla="*/ 2841367 h 7718664"/>
              <a:gd name="connsiteX294" fmla="*/ 411424 w 7777150"/>
              <a:gd name="connsiteY294" fmla="*/ 2835412 h 7718664"/>
              <a:gd name="connsiteX295" fmla="*/ 366758 w 7777150"/>
              <a:gd name="connsiteY295" fmla="*/ 2963450 h 7718664"/>
              <a:gd name="connsiteX296" fmla="*/ 369737 w 7777150"/>
              <a:gd name="connsiteY296" fmla="*/ 3034913 h 7718664"/>
              <a:gd name="connsiteX297" fmla="*/ 348893 w 7777150"/>
              <a:gd name="connsiteY297" fmla="*/ 3171882 h 7718664"/>
              <a:gd name="connsiteX298" fmla="*/ 345917 w 7777150"/>
              <a:gd name="connsiteY298" fmla="*/ 3195703 h 7718664"/>
              <a:gd name="connsiteX299" fmla="*/ 316141 w 7777150"/>
              <a:gd name="connsiteY299" fmla="*/ 3231434 h 7718664"/>
              <a:gd name="connsiteX300" fmla="*/ 325072 w 7777150"/>
              <a:gd name="connsiteY300" fmla="*/ 3162947 h 7718664"/>
              <a:gd name="connsiteX301" fmla="*/ 336982 w 7777150"/>
              <a:gd name="connsiteY301" fmla="*/ 3094464 h 7718664"/>
              <a:gd name="connsiteX302" fmla="*/ 360803 w 7777150"/>
              <a:gd name="connsiteY302" fmla="*/ 2960471 h 7718664"/>
              <a:gd name="connsiteX303" fmla="*/ 411424 w 7777150"/>
              <a:gd name="connsiteY303" fmla="*/ 2781816 h 7718664"/>
              <a:gd name="connsiteX304" fmla="*/ 488841 w 7777150"/>
              <a:gd name="connsiteY304" fmla="*/ 2519787 h 7718664"/>
              <a:gd name="connsiteX305" fmla="*/ 524572 w 7777150"/>
              <a:gd name="connsiteY305" fmla="*/ 2394728 h 7718664"/>
              <a:gd name="connsiteX306" fmla="*/ 563280 w 7777150"/>
              <a:gd name="connsiteY306" fmla="*/ 2272649 h 7718664"/>
              <a:gd name="connsiteX307" fmla="*/ 837218 w 7777150"/>
              <a:gd name="connsiteY307" fmla="*/ 1772413 h 7718664"/>
              <a:gd name="connsiteX308" fmla="*/ 864018 w 7777150"/>
              <a:gd name="connsiteY308" fmla="*/ 1677130 h 7718664"/>
              <a:gd name="connsiteX309" fmla="*/ 5842554 w 7777150"/>
              <a:gd name="connsiteY309" fmla="*/ 212154 h 7718664"/>
              <a:gd name="connsiteX310" fmla="*/ 5994410 w 7777150"/>
              <a:gd name="connsiteY310" fmla="*/ 280637 h 7718664"/>
              <a:gd name="connsiteX311" fmla="*/ 6059917 w 7777150"/>
              <a:gd name="connsiteY311" fmla="*/ 334234 h 7718664"/>
              <a:gd name="connsiteX312" fmla="*/ 5914016 w 7777150"/>
              <a:gd name="connsiteY312" fmla="*/ 262772 h 7718664"/>
              <a:gd name="connsiteX313" fmla="*/ 5842554 w 7777150"/>
              <a:gd name="connsiteY313" fmla="*/ 212154 h 7718664"/>
              <a:gd name="connsiteX314" fmla="*/ 917614 w 7777150"/>
              <a:gd name="connsiteY314" fmla="*/ 1379371 h 7718664"/>
              <a:gd name="connsiteX315" fmla="*/ 932501 w 7777150"/>
              <a:gd name="connsiteY315" fmla="*/ 1391281 h 7718664"/>
              <a:gd name="connsiteX316" fmla="*/ 932501 w 7777150"/>
              <a:gd name="connsiteY316" fmla="*/ 1391278 h 7718664"/>
              <a:gd name="connsiteX317" fmla="*/ 917618 w 7777150"/>
              <a:gd name="connsiteY317" fmla="*/ 1379371 h 7718664"/>
              <a:gd name="connsiteX318" fmla="*/ 5364411 w 7777150"/>
              <a:gd name="connsiteY318" fmla="*/ 6459 h 7718664"/>
              <a:gd name="connsiteX319" fmla="*/ 5388519 w 7777150"/>
              <a:gd name="connsiteY319" fmla="*/ 0 h 7718664"/>
              <a:gd name="connsiteX320" fmla="*/ 5400009 w 7777150"/>
              <a:gd name="connsiteY320" fmla="*/ 1487 h 7718664"/>
              <a:gd name="connsiteX321" fmla="*/ 5467377 w 7777150"/>
              <a:gd name="connsiteY321" fmla="*/ 21585 h 7718664"/>
              <a:gd name="connsiteX322" fmla="*/ 5634122 w 7777150"/>
              <a:gd name="connsiteY322" fmla="*/ 104958 h 7718664"/>
              <a:gd name="connsiteX323" fmla="*/ 5377863 w 7777150"/>
              <a:gd name="connsiteY323" fmla="*/ 16189 h 7718664"/>
              <a:gd name="connsiteX324" fmla="*/ 939465 w 7777150"/>
              <a:gd name="connsiteY324" fmla="*/ 1192120 h 7718664"/>
              <a:gd name="connsiteX325" fmla="*/ 989575 w 7777150"/>
              <a:gd name="connsiteY325" fmla="*/ 1178693 h 7718664"/>
              <a:gd name="connsiteX326" fmla="*/ 991590 w 7777150"/>
              <a:gd name="connsiteY326" fmla="*/ 1182987 h 7718664"/>
              <a:gd name="connsiteX327" fmla="*/ 984857 w 7777150"/>
              <a:gd name="connsiteY327" fmla="*/ 1201819 h 7718664"/>
              <a:gd name="connsiteX328" fmla="*/ 1013565 w 7777150"/>
              <a:gd name="connsiteY328" fmla="*/ 1172265 h 7718664"/>
              <a:gd name="connsiteX329" fmla="*/ 1103330 w 7777150"/>
              <a:gd name="connsiteY329" fmla="*/ 1148213 h 7718664"/>
              <a:gd name="connsiteX330" fmla="*/ 1033742 w 7777150"/>
              <a:gd name="connsiteY330" fmla="*/ 1224536 h 7718664"/>
              <a:gd name="connsiteX331" fmla="*/ 1048629 w 7777150"/>
              <a:gd name="connsiteY331" fmla="*/ 1242398 h 7718664"/>
              <a:gd name="connsiteX332" fmla="*/ 1048913 w 7777150"/>
              <a:gd name="connsiteY332" fmla="*/ 1242148 h 7718664"/>
              <a:gd name="connsiteX333" fmla="*/ 1036718 w 7777150"/>
              <a:gd name="connsiteY333" fmla="*/ 1227512 h 7718664"/>
              <a:gd name="connsiteX334" fmla="*/ 1083988 w 7777150"/>
              <a:gd name="connsiteY334" fmla="*/ 1176894 h 7718664"/>
              <a:gd name="connsiteX335" fmla="*/ 1111437 w 7777150"/>
              <a:gd name="connsiteY335" fmla="*/ 1146040 h 7718664"/>
              <a:gd name="connsiteX336" fmla="*/ 1250892 w 7777150"/>
              <a:gd name="connsiteY336" fmla="*/ 1108673 h 7718664"/>
              <a:gd name="connsiteX337" fmla="*/ 1135723 w 7777150"/>
              <a:gd name="connsiteY337" fmla="*/ 1237561 h 7718664"/>
              <a:gd name="connsiteX338" fmla="*/ 893794 w 7777150"/>
              <a:gd name="connsiteY338" fmla="*/ 1552068 h 7718664"/>
              <a:gd name="connsiteX339" fmla="*/ 789577 w 7777150"/>
              <a:gd name="connsiteY339" fmla="*/ 1694992 h 7718664"/>
              <a:gd name="connsiteX340" fmla="*/ 741935 w 7777150"/>
              <a:gd name="connsiteY340" fmla="*/ 1781344 h 7718664"/>
              <a:gd name="connsiteX341" fmla="*/ 694294 w 7777150"/>
              <a:gd name="connsiteY341" fmla="*/ 1861738 h 7718664"/>
              <a:gd name="connsiteX342" fmla="*/ 604966 w 7777150"/>
              <a:gd name="connsiteY342" fmla="*/ 2028483 h 7718664"/>
              <a:gd name="connsiteX343" fmla="*/ 507798 w 7777150"/>
              <a:gd name="connsiteY343" fmla="*/ 2181601 h 7718664"/>
              <a:gd name="connsiteX344" fmla="*/ 506706 w 7777150"/>
              <a:gd name="connsiteY344" fmla="*/ 2186297 h 7718664"/>
              <a:gd name="connsiteX345" fmla="*/ 473952 w 7777150"/>
              <a:gd name="connsiteY345" fmla="*/ 2275625 h 7718664"/>
              <a:gd name="connsiteX346" fmla="*/ 450131 w 7777150"/>
              <a:gd name="connsiteY346" fmla="*/ 2317311 h 7718664"/>
              <a:gd name="connsiteX347" fmla="*/ 444176 w 7777150"/>
              <a:gd name="connsiteY347" fmla="*/ 2323266 h 7718664"/>
              <a:gd name="connsiteX348" fmla="*/ 417751 w 7777150"/>
              <a:gd name="connsiteY348" fmla="*/ 2411106 h 7718664"/>
              <a:gd name="connsiteX349" fmla="*/ 411424 w 7777150"/>
              <a:gd name="connsiteY349" fmla="*/ 2463215 h 7718664"/>
              <a:gd name="connsiteX350" fmla="*/ 405469 w 7777150"/>
              <a:gd name="connsiteY350" fmla="*/ 2537653 h 7718664"/>
              <a:gd name="connsiteX351" fmla="*/ 363782 w 7777150"/>
              <a:gd name="connsiteY351" fmla="*/ 2659736 h 7718664"/>
              <a:gd name="connsiteX352" fmla="*/ 325072 w 7777150"/>
              <a:gd name="connsiteY352" fmla="*/ 2781816 h 7718664"/>
              <a:gd name="connsiteX353" fmla="*/ 283386 w 7777150"/>
              <a:gd name="connsiteY353" fmla="*/ 2960471 h 7718664"/>
              <a:gd name="connsiteX354" fmla="*/ 259565 w 7777150"/>
              <a:gd name="connsiteY354" fmla="*/ 3124240 h 7718664"/>
              <a:gd name="connsiteX355" fmla="*/ 244678 w 7777150"/>
              <a:gd name="connsiteY355" fmla="*/ 3288006 h 7718664"/>
              <a:gd name="connsiteX356" fmla="*/ 265520 w 7777150"/>
              <a:gd name="connsiteY356" fmla="*/ 3174858 h 7718664"/>
              <a:gd name="connsiteX357" fmla="*/ 267452 w 7777150"/>
              <a:gd name="connsiteY357" fmla="*/ 3165520 h 7718664"/>
              <a:gd name="connsiteX358" fmla="*/ 271475 w 7777150"/>
              <a:gd name="connsiteY358" fmla="*/ 3121261 h 7718664"/>
              <a:gd name="connsiteX359" fmla="*/ 295296 w 7777150"/>
              <a:gd name="connsiteY359" fmla="*/ 2957495 h 7718664"/>
              <a:gd name="connsiteX360" fmla="*/ 302755 w 7777150"/>
              <a:gd name="connsiteY360" fmla="*/ 2959983 h 7718664"/>
              <a:gd name="connsiteX361" fmla="*/ 303402 w 7777150"/>
              <a:gd name="connsiteY361" fmla="*/ 2957217 h 7718664"/>
              <a:gd name="connsiteX362" fmla="*/ 295299 w 7777150"/>
              <a:gd name="connsiteY362" fmla="*/ 2954516 h 7718664"/>
              <a:gd name="connsiteX363" fmla="*/ 336986 w 7777150"/>
              <a:gd name="connsiteY363" fmla="*/ 2775860 h 7718664"/>
              <a:gd name="connsiteX364" fmla="*/ 375693 w 7777150"/>
              <a:gd name="connsiteY364" fmla="*/ 2653777 h 7718664"/>
              <a:gd name="connsiteX365" fmla="*/ 417188 w 7777150"/>
              <a:gd name="connsiteY365" fmla="*/ 2532257 h 7718664"/>
              <a:gd name="connsiteX366" fmla="*/ 414403 w 7777150"/>
              <a:gd name="connsiteY366" fmla="*/ 2531698 h 7718664"/>
              <a:gd name="connsiteX367" fmla="*/ 420358 w 7777150"/>
              <a:gd name="connsiteY367" fmla="*/ 2457259 h 7718664"/>
              <a:gd name="connsiteX368" fmla="*/ 453110 w 7777150"/>
              <a:gd name="connsiteY368" fmla="*/ 2317311 h 7718664"/>
              <a:gd name="connsiteX369" fmla="*/ 476931 w 7777150"/>
              <a:gd name="connsiteY369" fmla="*/ 2275625 h 7718664"/>
              <a:gd name="connsiteX370" fmla="*/ 477731 w 7777150"/>
              <a:gd name="connsiteY370" fmla="*/ 2273449 h 7718664"/>
              <a:gd name="connsiteX371" fmla="*/ 509686 w 7777150"/>
              <a:gd name="connsiteY371" fmla="*/ 2186297 h 7718664"/>
              <a:gd name="connsiteX372" fmla="*/ 607945 w 7777150"/>
              <a:gd name="connsiteY372" fmla="*/ 2031462 h 7718664"/>
              <a:gd name="connsiteX373" fmla="*/ 697273 w 7777150"/>
              <a:gd name="connsiteY373" fmla="*/ 1864717 h 7718664"/>
              <a:gd name="connsiteX374" fmla="*/ 744914 w 7777150"/>
              <a:gd name="connsiteY374" fmla="*/ 1784323 h 7718664"/>
              <a:gd name="connsiteX375" fmla="*/ 792556 w 7777150"/>
              <a:gd name="connsiteY375" fmla="*/ 1697972 h 7718664"/>
              <a:gd name="connsiteX376" fmla="*/ 896773 w 7777150"/>
              <a:gd name="connsiteY376" fmla="*/ 1555047 h 7718664"/>
              <a:gd name="connsiteX377" fmla="*/ 1138702 w 7777150"/>
              <a:gd name="connsiteY377" fmla="*/ 1239423 h 7718664"/>
              <a:gd name="connsiteX378" fmla="*/ 1257734 w 7777150"/>
              <a:gd name="connsiteY378" fmla="*/ 1106840 h 7718664"/>
              <a:gd name="connsiteX379" fmla="*/ 1346684 w 7777150"/>
              <a:gd name="connsiteY379" fmla="*/ 1083006 h 7718664"/>
              <a:gd name="connsiteX380" fmla="*/ 1309169 w 7777150"/>
              <a:gd name="connsiteY380" fmla="*/ 1125903 h 7718664"/>
              <a:gd name="connsiteX381" fmla="*/ 1218353 w 7777150"/>
              <a:gd name="connsiteY381" fmla="*/ 1236446 h 7718664"/>
              <a:gd name="connsiteX382" fmla="*/ 1167733 w 7777150"/>
              <a:gd name="connsiteY382" fmla="*/ 1295998 h 7718664"/>
              <a:gd name="connsiteX383" fmla="*/ 1117115 w 7777150"/>
              <a:gd name="connsiteY383" fmla="*/ 1358526 h 7718664"/>
              <a:gd name="connsiteX384" fmla="*/ 893284 w 7777150"/>
              <a:gd name="connsiteY384" fmla="*/ 1605921 h 7718664"/>
              <a:gd name="connsiteX385" fmla="*/ 1120091 w 7777150"/>
              <a:gd name="connsiteY385" fmla="*/ 1355550 h 7718664"/>
              <a:gd name="connsiteX386" fmla="*/ 1170708 w 7777150"/>
              <a:gd name="connsiteY386" fmla="*/ 1293019 h 7718664"/>
              <a:gd name="connsiteX387" fmla="*/ 1221329 w 7777150"/>
              <a:gd name="connsiteY387" fmla="*/ 1233467 h 7718664"/>
              <a:gd name="connsiteX388" fmla="*/ 1312145 w 7777150"/>
              <a:gd name="connsiteY388" fmla="*/ 1124040 h 7718664"/>
              <a:gd name="connsiteX389" fmla="*/ 1347941 w 7777150"/>
              <a:gd name="connsiteY389" fmla="*/ 1082669 h 7718664"/>
              <a:gd name="connsiteX390" fmla="*/ 5198604 w 7777150"/>
              <a:gd name="connsiteY390" fmla="*/ 50887 h 7718664"/>
              <a:gd name="connsiteX391" fmla="*/ 5220239 w 7777150"/>
              <a:gd name="connsiteY391" fmla="*/ 57319 h 7718664"/>
              <a:gd name="connsiteX392" fmla="*/ 5273835 w 7777150"/>
              <a:gd name="connsiteY392" fmla="*/ 72206 h 7718664"/>
              <a:gd name="connsiteX393" fmla="*/ 5327432 w 7777150"/>
              <a:gd name="connsiteY393" fmla="*/ 90071 h 7718664"/>
              <a:gd name="connsiteX394" fmla="*/ 5328122 w 7777150"/>
              <a:gd name="connsiteY394" fmla="*/ 90703 h 7718664"/>
              <a:gd name="connsiteX395" fmla="*/ 5366558 w 7777150"/>
              <a:gd name="connsiteY395" fmla="*/ 97330 h 7718664"/>
              <a:gd name="connsiteX396" fmla="*/ 5459700 w 7777150"/>
              <a:gd name="connsiteY396" fmla="*/ 131942 h 7718664"/>
              <a:gd name="connsiteX397" fmla="*/ 5472710 w 7777150"/>
              <a:gd name="connsiteY397" fmla="*/ 151655 h 7718664"/>
              <a:gd name="connsiteX398" fmla="*/ 5476311 w 7777150"/>
              <a:gd name="connsiteY398" fmla="*/ 152602 h 7718664"/>
              <a:gd name="connsiteX399" fmla="*/ 5559684 w 7777150"/>
              <a:gd name="connsiteY399" fmla="*/ 185354 h 7718664"/>
              <a:gd name="connsiteX400" fmla="*/ 5631147 w 7777150"/>
              <a:gd name="connsiteY400" fmla="*/ 215130 h 7718664"/>
              <a:gd name="connsiteX401" fmla="*/ 5702608 w 7777150"/>
              <a:gd name="connsiteY401" fmla="*/ 247885 h 7718664"/>
              <a:gd name="connsiteX402" fmla="*/ 5756205 w 7777150"/>
              <a:gd name="connsiteY402" fmla="*/ 277661 h 7718664"/>
              <a:gd name="connsiteX403" fmla="*/ 5791937 w 7777150"/>
              <a:gd name="connsiteY403" fmla="*/ 295527 h 7718664"/>
              <a:gd name="connsiteX404" fmla="*/ 5830644 w 7777150"/>
              <a:gd name="connsiteY404" fmla="*/ 316368 h 7718664"/>
              <a:gd name="connsiteX405" fmla="*/ 5961658 w 7777150"/>
              <a:gd name="connsiteY405" fmla="*/ 390810 h 7718664"/>
              <a:gd name="connsiteX406" fmla="*/ 6128403 w 7777150"/>
              <a:gd name="connsiteY406" fmla="*/ 498003 h 7718664"/>
              <a:gd name="connsiteX407" fmla="*/ 6214755 w 7777150"/>
              <a:gd name="connsiteY407" fmla="*/ 557555 h 7718664"/>
              <a:gd name="connsiteX408" fmla="*/ 6217256 w 7777150"/>
              <a:gd name="connsiteY408" fmla="*/ 559340 h 7718664"/>
              <a:gd name="connsiteX409" fmla="*/ 6261383 w 7777150"/>
              <a:gd name="connsiteY409" fmla="*/ 586149 h 7718664"/>
              <a:gd name="connsiteX410" fmla="*/ 6417221 w 7777150"/>
              <a:gd name="connsiteY410" fmla="*/ 698379 h 7718664"/>
              <a:gd name="connsiteX411" fmla="*/ 7635473 w 7777150"/>
              <a:gd name="connsiteY411" fmla="*/ 5244954 h 7718664"/>
              <a:gd name="connsiteX412" fmla="*/ 7555824 w 7777150"/>
              <a:gd name="connsiteY412" fmla="*/ 5419713 h 7718664"/>
              <a:gd name="connsiteX413" fmla="*/ 7459513 w 7777150"/>
              <a:gd name="connsiteY413" fmla="*/ 5603611 h 7718664"/>
              <a:gd name="connsiteX414" fmla="*/ 7432760 w 7777150"/>
              <a:gd name="connsiteY414" fmla="*/ 5645910 h 7718664"/>
              <a:gd name="connsiteX415" fmla="*/ 7432588 w 7777150"/>
              <a:gd name="connsiteY415" fmla="*/ 5646260 h 7718664"/>
              <a:gd name="connsiteX416" fmla="*/ 7370057 w 7777150"/>
              <a:gd name="connsiteY416" fmla="*/ 5753453 h 7718664"/>
              <a:gd name="connsiteX417" fmla="*/ 7307530 w 7777150"/>
              <a:gd name="connsiteY417" fmla="*/ 5869581 h 7718664"/>
              <a:gd name="connsiteX418" fmla="*/ 7236067 w 7777150"/>
              <a:gd name="connsiteY418" fmla="*/ 5958909 h 7718664"/>
              <a:gd name="connsiteX419" fmla="*/ 7176515 w 7777150"/>
              <a:gd name="connsiteY419" fmla="*/ 6060147 h 7718664"/>
              <a:gd name="connsiteX420" fmla="*/ 6825159 w 7777150"/>
              <a:gd name="connsiteY420" fmla="*/ 6456166 h 7718664"/>
              <a:gd name="connsiteX421" fmla="*/ 6709032 w 7777150"/>
              <a:gd name="connsiteY421" fmla="*/ 6554427 h 7718664"/>
              <a:gd name="connsiteX422" fmla="*/ 6697890 w 7777150"/>
              <a:gd name="connsiteY422" fmla="*/ 6562899 h 7718664"/>
              <a:gd name="connsiteX423" fmla="*/ 6693086 w 7777150"/>
              <a:gd name="connsiteY423" fmla="*/ 6567763 h 7718664"/>
              <a:gd name="connsiteX424" fmla="*/ 6644525 w 7777150"/>
              <a:gd name="connsiteY424" fmla="*/ 6607349 h 7718664"/>
              <a:gd name="connsiteX425" fmla="*/ 6604818 w 7777150"/>
              <a:gd name="connsiteY425" fmla="*/ 6652687 h 7718664"/>
              <a:gd name="connsiteX426" fmla="*/ 6458914 w 7777150"/>
              <a:gd name="connsiteY426" fmla="*/ 6762859 h 7718664"/>
              <a:gd name="connsiteX427" fmla="*/ 6436053 w 7777150"/>
              <a:gd name="connsiteY427" fmla="*/ 6777302 h 7718664"/>
              <a:gd name="connsiteX428" fmla="*/ 6373957 w 7777150"/>
              <a:gd name="connsiteY428" fmla="*/ 6827922 h 7718664"/>
              <a:gd name="connsiteX429" fmla="*/ 6364991 w 7777150"/>
              <a:gd name="connsiteY429" fmla="*/ 6833746 h 7718664"/>
              <a:gd name="connsiteX430" fmla="*/ 6358255 w 7777150"/>
              <a:gd name="connsiteY430" fmla="*/ 6840083 h 7718664"/>
              <a:gd name="connsiteX431" fmla="*/ 3387117 w 7777150"/>
              <a:gd name="connsiteY431" fmla="*/ 7636198 h 7718664"/>
              <a:gd name="connsiteX432" fmla="*/ 3347331 w 7777150"/>
              <a:gd name="connsiteY432" fmla="*/ 7629337 h 7718664"/>
              <a:gd name="connsiteX433" fmla="*/ 3266937 w 7777150"/>
              <a:gd name="connsiteY433" fmla="*/ 7614450 h 7718664"/>
              <a:gd name="connsiteX434" fmla="*/ 2942378 w 7777150"/>
              <a:gd name="connsiteY434" fmla="*/ 7531078 h 7718664"/>
              <a:gd name="connsiteX435" fmla="*/ 2778612 w 7777150"/>
              <a:gd name="connsiteY435" fmla="*/ 7483437 h 7718664"/>
              <a:gd name="connsiteX436" fmla="*/ 2730970 w 7777150"/>
              <a:gd name="connsiteY436" fmla="*/ 7441750 h 7718664"/>
              <a:gd name="connsiteX437" fmla="*/ 2620798 w 7777150"/>
              <a:gd name="connsiteY437" fmla="*/ 7420906 h 7718664"/>
              <a:gd name="connsiteX438" fmla="*/ 2457032 w 7777150"/>
              <a:gd name="connsiteY438" fmla="*/ 7337533 h 7718664"/>
              <a:gd name="connsiteX439" fmla="*/ 2409390 w 7777150"/>
              <a:gd name="connsiteY439" fmla="*/ 7340512 h 7718664"/>
              <a:gd name="connsiteX440" fmla="*/ 2239666 w 7777150"/>
              <a:gd name="connsiteY440" fmla="*/ 7254160 h 7718664"/>
              <a:gd name="connsiteX441" fmla="*/ 2209890 w 7777150"/>
              <a:gd name="connsiteY441" fmla="*/ 7200563 h 7718664"/>
              <a:gd name="connsiteX442" fmla="*/ 2215845 w 7777150"/>
              <a:gd name="connsiteY442" fmla="*/ 7197588 h 7718664"/>
              <a:gd name="connsiteX443" fmla="*/ 2320063 w 7777150"/>
              <a:gd name="connsiteY443" fmla="*/ 7254160 h 7718664"/>
              <a:gd name="connsiteX444" fmla="*/ 2424277 w 7777150"/>
              <a:gd name="connsiteY444" fmla="*/ 7310736 h 7718664"/>
              <a:gd name="connsiteX445" fmla="*/ 2454053 w 7777150"/>
              <a:gd name="connsiteY445" fmla="*/ 7292870 h 7718664"/>
              <a:gd name="connsiteX446" fmla="*/ 2331973 w 7777150"/>
              <a:gd name="connsiteY446" fmla="*/ 7212474 h 7718664"/>
              <a:gd name="connsiteX447" fmla="*/ 2230735 w 7777150"/>
              <a:gd name="connsiteY447" fmla="*/ 7167811 h 7718664"/>
              <a:gd name="connsiteX448" fmla="*/ 2090786 w 7777150"/>
              <a:gd name="connsiteY448" fmla="*/ 7087415 h 7718664"/>
              <a:gd name="connsiteX449" fmla="*/ 1971682 w 7777150"/>
              <a:gd name="connsiteY449" fmla="*/ 7009998 h 7718664"/>
              <a:gd name="connsiteX450" fmla="*/ 1784096 w 7777150"/>
              <a:gd name="connsiteY450" fmla="*/ 6929604 h 7718664"/>
              <a:gd name="connsiteX451" fmla="*/ 1712634 w 7777150"/>
              <a:gd name="connsiteY451" fmla="*/ 6870053 h 7718664"/>
              <a:gd name="connsiteX452" fmla="*/ 1727520 w 7777150"/>
              <a:gd name="connsiteY452" fmla="*/ 6864097 h 7718664"/>
              <a:gd name="connsiteX453" fmla="*/ 1798982 w 7777150"/>
              <a:gd name="connsiteY453" fmla="*/ 6884939 h 7718664"/>
              <a:gd name="connsiteX454" fmla="*/ 1650103 w 7777150"/>
              <a:gd name="connsiteY454" fmla="*/ 6730104 h 7718664"/>
              <a:gd name="connsiteX455" fmla="*/ 1566730 w 7777150"/>
              <a:gd name="connsiteY455" fmla="*/ 6661621 h 7718664"/>
              <a:gd name="connsiteX456" fmla="*/ 1489312 w 7777150"/>
              <a:gd name="connsiteY456" fmla="*/ 6593135 h 7718664"/>
              <a:gd name="connsiteX457" fmla="*/ 1391053 w 7777150"/>
              <a:gd name="connsiteY457" fmla="*/ 6512741 h 7718664"/>
              <a:gd name="connsiteX458" fmla="*/ 1248129 w 7777150"/>
              <a:gd name="connsiteY458" fmla="*/ 6354927 h 7718664"/>
              <a:gd name="connsiteX459" fmla="*/ 1238322 w 7777150"/>
              <a:gd name="connsiteY459" fmla="*/ 6324279 h 7718664"/>
              <a:gd name="connsiteX460" fmla="*/ 1209418 w 7777150"/>
              <a:gd name="connsiteY460" fmla="*/ 6295375 h 7718664"/>
              <a:gd name="connsiteX461" fmla="*/ 1111160 w 7777150"/>
              <a:gd name="connsiteY461" fmla="*/ 6188182 h 7718664"/>
              <a:gd name="connsiteX462" fmla="*/ 1099249 w 7777150"/>
              <a:gd name="connsiteY462" fmla="*/ 6134585 h 7718664"/>
              <a:gd name="connsiteX463" fmla="*/ 1060539 w 7777150"/>
              <a:gd name="connsiteY463" fmla="*/ 6080988 h 7718664"/>
              <a:gd name="connsiteX464" fmla="*/ 1055928 w 7777150"/>
              <a:gd name="connsiteY464" fmla="*/ 6073758 h 7718664"/>
              <a:gd name="connsiteX465" fmla="*/ 1009918 w 7777150"/>
              <a:gd name="connsiteY465" fmla="*/ 6042278 h 7718664"/>
              <a:gd name="connsiteX466" fmla="*/ 920590 w 7777150"/>
              <a:gd name="connsiteY466" fmla="*/ 5914243 h 7718664"/>
              <a:gd name="connsiteX467" fmla="*/ 869973 w 7777150"/>
              <a:gd name="connsiteY467" fmla="*/ 5795139 h 7718664"/>
              <a:gd name="connsiteX468" fmla="*/ 864018 w 7777150"/>
              <a:gd name="connsiteY468" fmla="*/ 5795140 h 7718664"/>
              <a:gd name="connsiteX469" fmla="*/ 795535 w 7777150"/>
              <a:gd name="connsiteY469" fmla="*/ 5664126 h 7718664"/>
              <a:gd name="connsiteX470" fmla="*/ 730028 w 7777150"/>
              <a:gd name="connsiteY470" fmla="*/ 5533111 h 7718664"/>
              <a:gd name="connsiteX471" fmla="*/ 661541 w 7777150"/>
              <a:gd name="connsiteY471" fmla="*/ 5381255 h 7718664"/>
              <a:gd name="connsiteX472" fmla="*/ 599014 w 7777150"/>
              <a:gd name="connsiteY472" fmla="*/ 5226421 h 7718664"/>
              <a:gd name="connsiteX473" fmla="*/ 661541 w 7777150"/>
              <a:gd name="connsiteY473" fmla="*/ 5330635 h 7718664"/>
              <a:gd name="connsiteX474" fmla="*/ 724073 w 7777150"/>
              <a:gd name="connsiteY474" fmla="*/ 5461649 h 7718664"/>
              <a:gd name="connsiteX475" fmla="*/ 744914 w 7777150"/>
              <a:gd name="connsiteY475" fmla="*/ 5533112 h 7718664"/>
              <a:gd name="connsiteX476" fmla="*/ 753530 w 7777150"/>
              <a:gd name="connsiteY476" fmla="*/ 5545744 h 7718664"/>
              <a:gd name="connsiteX477" fmla="*/ 742926 w 7777150"/>
              <a:gd name="connsiteY477" fmla="*/ 5490615 h 7718664"/>
              <a:gd name="connsiteX478" fmla="*/ 715276 w 7777150"/>
              <a:gd name="connsiteY478" fmla="*/ 5440433 h 7718664"/>
              <a:gd name="connsiteX479" fmla="*/ 670266 w 7777150"/>
              <a:gd name="connsiteY479" fmla="*/ 5339222 h 7718664"/>
              <a:gd name="connsiteX480" fmla="*/ 616876 w 7777150"/>
              <a:gd name="connsiteY480" fmla="*/ 5250239 h 7718664"/>
              <a:gd name="connsiteX481" fmla="*/ 551369 w 7777150"/>
              <a:gd name="connsiteY481" fmla="*/ 5071583 h 7718664"/>
              <a:gd name="connsiteX482" fmla="*/ 495246 w 7777150"/>
              <a:gd name="connsiteY482" fmla="*/ 4888441 h 7718664"/>
              <a:gd name="connsiteX483" fmla="*/ 476818 w 7777150"/>
              <a:gd name="connsiteY483" fmla="*/ 4835054 h 7718664"/>
              <a:gd name="connsiteX484" fmla="*/ 396553 w 7777150"/>
              <a:gd name="connsiteY484" fmla="*/ 4514668 h 7718664"/>
              <a:gd name="connsiteX485" fmla="*/ 361056 w 7777150"/>
              <a:gd name="connsiteY485" fmla="*/ 4282085 h 7718664"/>
              <a:gd name="connsiteX486" fmla="*/ 360803 w 7777150"/>
              <a:gd name="connsiteY486" fmla="*/ 4288478 h 7718664"/>
              <a:gd name="connsiteX487" fmla="*/ 363782 w 7777150"/>
              <a:gd name="connsiteY487" fmla="*/ 4336119 h 7718664"/>
              <a:gd name="connsiteX488" fmla="*/ 378669 w 7777150"/>
              <a:gd name="connsiteY488" fmla="*/ 4446292 h 7718664"/>
              <a:gd name="connsiteX489" fmla="*/ 396534 w 7777150"/>
              <a:gd name="connsiteY489" fmla="*/ 4559440 h 7718664"/>
              <a:gd name="connsiteX490" fmla="*/ 366758 w 7777150"/>
              <a:gd name="connsiteY490" fmla="*/ 4461178 h 7718664"/>
              <a:gd name="connsiteX491" fmla="*/ 345917 w 7777150"/>
              <a:gd name="connsiteY491" fmla="*/ 4336119 h 7718664"/>
              <a:gd name="connsiteX492" fmla="*/ 322096 w 7777150"/>
              <a:gd name="connsiteY492" fmla="*/ 4336119 h 7718664"/>
              <a:gd name="connsiteX493" fmla="*/ 307206 w 7777150"/>
              <a:gd name="connsiteY493" fmla="*/ 4222971 h 7718664"/>
              <a:gd name="connsiteX494" fmla="*/ 286365 w 7777150"/>
              <a:gd name="connsiteY494" fmla="*/ 4151508 h 7718664"/>
              <a:gd name="connsiteX495" fmla="*/ 268499 w 7777150"/>
              <a:gd name="connsiteY495" fmla="*/ 4083025 h 7718664"/>
              <a:gd name="connsiteX496" fmla="*/ 217878 w 7777150"/>
              <a:gd name="connsiteY496" fmla="*/ 4029428 h 7718664"/>
              <a:gd name="connsiteX497" fmla="*/ 202992 w 7777150"/>
              <a:gd name="connsiteY497" fmla="*/ 4029429 h 7718664"/>
              <a:gd name="connsiteX498" fmla="*/ 188103 w 7777150"/>
              <a:gd name="connsiteY498" fmla="*/ 3954987 h 7718664"/>
              <a:gd name="connsiteX499" fmla="*/ 182148 w 7777150"/>
              <a:gd name="connsiteY499" fmla="*/ 3859704 h 7718664"/>
              <a:gd name="connsiteX500" fmla="*/ 194058 w 7777150"/>
              <a:gd name="connsiteY500" fmla="*/ 3725714 h 7718664"/>
              <a:gd name="connsiteX501" fmla="*/ 200013 w 7777150"/>
              <a:gd name="connsiteY501" fmla="*/ 3678073 h 7718664"/>
              <a:gd name="connsiteX502" fmla="*/ 210154 w 7777150"/>
              <a:gd name="connsiteY502" fmla="*/ 3645396 h 7718664"/>
              <a:gd name="connsiteX503" fmla="*/ 205224 w 7777150"/>
              <a:gd name="connsiteY503" fmla="*/ 3570879 h 7718664"/>
              <a:gd name="connsiteX504" fmla="*/ 211924 w 7777150"/>
              <a:gd name="connsiteY504" fmla="*/ 3460707 h 7718664"/>
              <a:gd name="connsiteX505" fmla="*/ 223834 w 7777150"/>
              <a:gd name="connsiteY505" fmla="*/ 3438377 h 7718664"/>
              <a:gd name="connsiteX506" fmla="*/ 223834 w 7777150"/>
              <a:gd name="connsiteY506" fmla="*/ 3424976 h 7718664"/>
              <a:gd name="connsiteX507" fmla="*/ 200013 w 7777150"/>
              <a:gd name="connsiteY507" fmla="*/ 3469641 h 7718664"/>
              <a:gd name="connsiteX508" fmla="*/ 179171 w 7777150"/>
              <a:gd name="connsiteY508" fmla="*/ 3439865 h 7718664"/>
              <a:gd name="connsiteX509" fmla="*/ 140461 w 7777150"/>
              <a:gd name="connsiteY509" fmla="*/ 3386268 h 7718664"/>
              <a:gd name="connsiteX510" fmla="*/ 133390 w 7777150"/>
              <a:gd name="connsiteY510" fmla="*/ 3343838 h 7718664"/>
              <a:gd name="connsiteX511" fmla="*/ 131530 w 7777150"/>
              <a:gd name="connsiteY511" fmla="*/ 3347558 h 7718664"/>
              <a:gd name="connsiteX512" fmla="*/ 119620 w 7777150"/>
              <a:gd name="connsiteY512" fmla="*/ 3466662 h 7718664"/>
              <a:gd name="connsiteX513" fmla="*/ 110685 w 7777150"/>
              <a:gd name="connsiteY513" fmla="*/ 3585766 h 7718664"/>
              <a:gd name="connsiteX514" fmla="*/ 101754 w 7777150"/>
              <a:gd name="connsiteY514" fmla="*/ 3678073 h 7718664"/>
              <a:gd name="connsiteX515" fmla="*/ 101754 w 7777150"/>
              <a:gd name="connsiteY515" fmla="*/ 3868635 h 7718664"/>
              <a:gd name="connsiteX516" fmla="*/ 104730 w 7777150"/>
              <a:gd name="connsiteY516" fmla="*/ 3966898 h 7718664"/>
              <a:gd name="connsiteX517" fmla="*/ 110685 w 7777150"/>
              <a:gd name="connsiteY517" fmla="*/ 4065157 h 7718664"/>
              <a:gd name="connsiteX518" fmla="*/ 83888 w 7777150"/>
              <a:gd name="connsiteY518" fmla="*/ 4157464 h 7718664"/>
              <a:gd name="connsiteX519" fmla="*/ 77933 w 7777150"/>
              <a:gd name="connsiteY519" fmla="*/ 4157464 h 7718664"/>
              <a:gd name="connsiteX520" fmla="*/ 60068 w 7777150"/>
              <a:gd name="connsiteY520" fmla="*/ 3978808 h 7718664"/>
              <a:gd name="connsiteX521" fmla="*/ 60068 w 7777150"/>
              <a:gd name="connsiteY521" fmla="*/ 3794197 h 7718664"/>
              <a:gd name="connsiteX522" fmla="*/ 74954 w 7777150"/>
              <a:gd name="connsiteY522" fmla="*/ 3651272 h 7718664"/>
              <a:gd name="connsiteX523" fmla="*/ 101742 w 7777150"/>
              <a:gd name="connsiteY523" fmla="*/ 3678057 h 7718664"/>
              <a:gd name="connsiteX524" fmla="*/ 77933 w 7777150"/>
              <a:gd name="connsiteY524" fmla="*/ 3648296 h 7718664"/>
              <a:gd name="connsiteX525" fmla="*/ 71978 w 7777150"/>
              <a:gd name="connsiteY525" fmla="*/ 3541103 h 7718664"/>
              <a:gd name="connsiteX526" fmla="*/ 77933 w 7777150"/>
              <a:gd name="connsiteY526" fmla="*/ 3377334 h 7718664"/>
              <a:gd name="connsiteX527" fmla="*/ 80909 w 7777150"/>
              <a:gd name="connsiteY527" fmla="*/ 3332672 h 7718664"/>
              <a:gd name="connsiteX528" fmla="*/ 89844 w 7777150"/>
              <a:gd name="connsiteY528" fmla="*/ 3258230 h 7718664"/>
              <a:gd name="connsiteX529" fmla="*/ 125575 w 7777150"/>
              <a:gd name="connsiteY529" fmla="*/ 3124240 h 7718664"/>
              <a:gd name="connsiteX530" fmla="*/ 143378 w 7777150"/>
              <a:gd name="connsiteY530" fmla="*/ 3035228 h 7718664"/>
              <a:gd name="connsiteX531" fmla="*/ 137485 w 7777150"/>
              <a:gd name="connsiteY531" fmla="*/ 3014068 h 7718664"/>
              <a:gd name="connsiteX532" fmla="*/ 116640 w 7777150"/>
              <a:gd name="connsiteY532" fmla="*/ 3133172 h 7718664"/>
              <a:gd name="connsiteX533" fmla="*/ 80910 w 7777150"/>
              <a:gd name="connsiteY533" fmla="*/ 3267165 h 7718664"/>
              <a:gd name="connsiteX534" fmla="*/ 71978 w 7777150"/>
              <a:gd name="connsiteY534" fmla="*/ 3341603 h 7718664"/>
              <a:gd name="connsiteX535" fmla="*/ 68999 w 7777150"/>
              <a:gd name="connsiteY535" fmla="*/ 3386268 h 7718664"/>
              <a:gd name="connsiteX536" fmla="*/ 63044 w 7777150"/>
              <a:gd name="connsiteY536" fmla="*/ 3550035 h 7718664"/>
              <a:gd name="connsiteX537" fmla="*/ 68999 w 7777150"/>
              <a:gd name="connsiteY537" fmla="*/ 3657228 h 7718664"/>
              <a:gd name="connsiteX538" fmla="*/ 54113 w 7777150"/>
              <a:gd name="connsiteY538" fmla="*/ 3800152 h 7718664"/>
              <a:gd name="connsiteX539" fmla="*/ 54112 w 7777150"/>
              <a:gd name="connsiteY539" fmla="*/ 3984763 h 7718664"/>
              <a:gd name="connsiteX540" fmla="*/ 71978 w 7777150"/>
              <a:gd name="connsiteY540" fmla="*/ 4163419 h 7718664"/>
              <a:gd name="connsiteX541" fmla="*/ 77933 w 7777150"/>
              <a:gd name="connsiteY541" fmla="*/ 4163419 h 7718664"/>
              <a:gd name="connsiteX542" fmla="*/ 116640 w 7777150"/>
              <a:gd name="connsiteY542" fmla="*/ 4333143 h 7718664"/>
              <a:gd name="connsiteX543" fmla="*/ 137485 w 7777150"/>
              <a:gd name="connsiteY543" fmla="*/ 4473088 h 7718664"/>
              <a:gd name="connsiteX544" fmla="*/ 182148 w 7777150"/>
              <a:gd name="connsiteY544" fmla="*/ 4616013 h 7718664"/>
              <a:gd name="connsiteX545" fmla="*/ 252494 w 7777150"/>
              <a:gd name="connsiteY545" fmla="*/ 4923357 h 7718664"/>
              <a:gd name="connsiteX546" fmla="*/ 258633 w 7777150"/>
              <a:gd name="connsiteY546" fmla="*/ 4982258 h 7718664"/>
              <a:gd name="connsiteX547" fmla="*/ 271478 w 7777150"/>
              <a:gd name="connsiteY547" fmla="*/ 4982258 h 7718664"/>
              <a:gd name="connsiteX548" fmla="*/ 336985 w 7777150"/>
              <a:gd name="connsiteY548" fmla="*/ 5140069 h 7718664"/>
              <a:gd name="connsiteX549" fmla="*/ 360806 w 7777150"/>
              <a:gd name="connsiteY549" fmla="*/ 5220465 h 7718664"/>
              <a:gd name="connsiteX550" fmla="*/ 316141 w 7777150"/>
              <a:gd name="connsiteY550" fmla="*/ 5151980 h 7718664"/>
              <a:gd name="connsiteX551" fmla="*/ 268499 w 7777150"/>
              <a:gd name="connsiteY551" fmla="*/ 5044786 h 7718664"/>
              <a:gd name="connsiteX552" fmla="*/ 265523 w 7777150"/>
              <a:gd name="connsiteY552" fmla="*/ 5074562 h 7718664"/>
              <a:gd name="connsiteX553" fmla="*/ 239617 w 7777150"/>
              <a:gd name="connsiteY553" fmla="*/ 4994260 h 7718664"/>
              <a:gd name="connsiteX554" fmla="*/ 220858 w 7777150"/>
              <a:gd name="connsiteY554" fmla="*/ 4997144 h 7718664"/>
              <a:gd name="connsiteX555" fmla="*/ 200013 w 7777150"/>
              <a:gd name="connsiteY555" fmla="*/ 4928662 h 7718664"/>
              <a:gd name="connsiteX556" fmla="*/ 128551 w 7777150"/>
              <a:gd name="connsiteY556" fmla="*/ 4764892 h 7718664"/>
              <a:gd name="connsiteX557" fmla="*/ 83889 w 7777150"/>
              <a:gd name="connsiteY557" fmla="*/ 4618992 h 7718664"/>
              <a:gd name="connsiteX558" fmla="*/ 80909 w 7777150"/>
              <a:gd name="connsiteY558" fmla="*/ 4496909 h 7718664"/>
              <a:gd name="connsiteX559" fmla="*/ 60068 w 7777150"/>
              <a:gd name="connsiteY559" fmla="*/ 4353985 h 7718664"/>
              <a:gd name="connsiteX560" fmla="*/ 45178 w 7777150"/>
              <a:gd name="connsiteY560" fmla="*/ 4211060 h 7718664"/>
              <a:gd name="connsiteX561" fmla="*/ 12426 w 7777150"/>
              <a:gd name="connsiteY561" fmla="*/ 4106846 h 7718664"/>
              <a:gd name="connsiteX562" fmla="*/ 33268 w 7777150"/>
              <a:gd name="connsiteY562" fmla="*/ 3553014 h 7718664"/>
              <a:gd name="connsiteX563" fmla="*/ 54112 w 7777150"/>
              <a:gd name="connsiteY563" fmla="*/ 3410089 h 7718664"/>
              <a:gd name="connsiteX564" fmla="*/ 36247 w 7777150"/>
              <a:gd name="connsiteY564" fmla="*/ 3332672 h 7718664"/>
              <a:gd name="connsiteX565" fmla="*/ 71978 w 7777150"/>
              <a:gd name="connsiteY565" fmla="*/ 3118285 h 7718664"/>
              <a:gd name="connsiteX566" fmla="*/ 80909 w 7777150"/>
              <a:gd name="connsiteY566" fmla="*/ 3067664 h 7718664"/>
              <a:gd name="connsiteX567" fmla="*/ 104730 w 7777150"/>
              <a:gd name="connsiteY567" fmla="*/ 2894964 h 7718664"/>
              <a:gd name="connsiteX568" fmla="*/ 167261 w 7777150"/>
              <a:gd name="connsiteY568" fmla="*/ 2769905 h 7718664"/>
              <a:gd name="connsiteX569" fmla="*/ 152372 w 7777150"/>
              <a:gd name="connsiteY569" fmla="*/ 2939630 h 7718664"/>
              <a:gd name="connsiteX570" fmla="*/ 167255 w 7777150"/>
              <a:gd name="connsiteY570" fmla="*/ 2910538 h 7718664"/>
              <a:gd name="connsiteX571" fmla="*/ 176192 w 7777150"/>
              <a:gd name="connsiteY571" fmla="*/ 2840995 h 7718664"/>
              <a:gd name="connsiteX572" fmla="*/ 179172 w 7777150"/>
              <a:gd name="connsiteY572" fmla="*/ 2763950 h 7718664"/>
              <a:gd name="connsiteX573" fmla="*/ 205968 w 7777150"/>
              <a:gd name="connsiteY573" fmla="*/ 2665688 h 7718664"/>
              <a:gd name="connsiteX574" fmla="*/ 247655 w 7777150"/>
              <a:gd name="connsiteY574" fmla="*/ 2516808 h 7718664"/>
              <a:gd name="connsiteX575" fmla="*/ 298275 w 7777150"/>
              <a:gd name="connsiteY575" fmla="*/ 2364953 h 7718664"/>
              <a:gd name="connsiteX576" fmla="*/ 302067 w 7777150"/>
              <a:gd name="connsiteY576" fmla="*/ 2360685 h 7718664"/>
              <a:gd name="connsiteX577" fmla="*/ 325075 w 7777150"/>
              <a:gd name="connsiteY577" fmla="*/ 2239894 h 7718664"/>
              <a:gd name="connsiteX578" fmla="*/ 357827 w 7777150"/>
              <a:gd name="connsiteY578" fmla="*/ 2153542 h 7718664"/>
              <a:gd name="connsiteX579" fmla="*/ 396537 w 7777150"/>
              <a:gd name="connsiteY579" fmla="*/ 2082080 h 7718664"/>
              <a:gd name="connsiteX580" fmla="*/ 473955 w 7777150"/>
              <a:gd name="connsiteY580" fmla="*/ 1933200 h 7718664"/>
              <a:gd name="connsiteX581" fmla="*/ 536483 w 7777150"/>
              <a:gd name="connsiteY581" fmla="*/ 1799210 h 7718664"/>
              <a:gd name="connsiteX582" fmla="*/ 625810 w 7777150"/>
              <a:gd name="connsiteY582" fmla="*/ 1626509 h 7718664"/>
              <a:gd name="connsiteX583" fmla="*/ 691317 w 7777150"/>
              <a:gd name="connsiteY583" fmla="*/ 1552068 h 7718664"/>
              <a:gd name="connsiteX584" fmla="*/ 744914 w 7777150"/>
              <a:gd name="connsiteY584" fmla="*/ 1447854 h 7718664"/>
              <a:gd name="connsiteX585" fmla="*/ 789580 w 7777150"/>
              <a:gd name="connsiteY585" fmla="*/ 1382347 h 7718664"/>
              <a:gd name="connsiteX586" fmla="*/ 837221 w 7777150"/>
              <a:gd name="connsiteY586" fmla="*/ 1358526 h 7718664"/>
              <a:gd name="connsiteX587" fmla="*/ 849132 w 7777150"/>
              <a:gd name="connsiteY587" fmla="*/ 1340660 h 7718664"/>
              <a:gd name="connsiteX588" fmla="*/ 896773 w 7777150"/>
              <a:gd name="connsiteY588" fmla="*/ 1245378 h 7718664"/>
              <a:gd name="connsiteX589" fmla="*/ 919989 w 7777150"/>
              <a:gd name="connsiteY589" fmla="*/ 1217322 h 77186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</a:cxnLst>
            <a:rect l="l" t="t" r="r" b="b"/>
            <a:pathLst>
              <a:path w="7777150" h="7718664">
                <a:moveTo>
                  <a:pt x="6564153" y="6753221"/>
                </a:moveTo>
                <a:lnTo>
                  <a:pt x="6563132" y="6753924"/>
                </a:lnTo>
                <a:lnTo>
                  <a:pt x="6563132" y="6754775"/>
                </a:lnTo>
                <a:lnTo>
                  <a:pt x="6567865" y="6755450"/>
                </a:lnTo>
                <a:lnTo>
                  <a:pt x="6569087" y="6753925"/>
                </a:lnTo>
                <a:close/>
                <a:moveTo>
                  <a:pt x="6628482" y="6708774"/>
                </a:moveTo>
                <a:lnTo>
                  <a:pt x="6610901" y="6720920"/>
                </a:lnTo>
                <a:lnTo>
                  <a:pt x="6607794" y="6724148"/>
                </a:lnTo>
                <a:lnTo>
                  <a:pt x="6619848" y="6716434"/>
                </a:lnTo>
                <a:close/>
                <a:moveTo>
                  <a:pt x="6839305" y="6558707"/>
                </a:moveTo>
                <a:lnTo>
                  <a:pt x="6839039" y="6558801"/>
                </a:lnTo>
                <a:lnTo>
                  <a:pt x="6837070" y="6572293"/>
                </a:lnTo>
                <a:cubicBezTo>
                  <a:pt x="6813249" y="6596113"/>
                  <a:pt x="6804315" y="6611000"/>
                  <a:pt x="6789429" y="6625890"/>
                </a:cubicBezTo>
                <a:cubicBezTo>
                  <a:pt x="6777518" y="6640776"/>
                  <a:pt x="6762628" y="6658642"/>
                  <a:pt x="6732852" y="6688418"/>
                </a:cubicBezTo>
                <a:lnTo>
                  <a:pt x="6736263" y="6687633"/>
                </a:lnTo>
                <a:lnTo>
                  <a:pt x="6789429" y="6628865"/>
                </a:lnTo>
                <a:cubicBezTo>
                  <a:pt x="6801339" y="6613980"/>
                  <a:pt x="6813249" y="6599089"/>
                  <a:pt x="6837070" y="6575269"/>
                </a:cubicBezTo>
                <a:cubicBezTo>
                  <a:pt x="6840793" y="6565594"/>
                  <a:pt x="6841353" y="6560383"/>
                  <a:pt x="6839305" y="6558707"/>
                </a:cubicBezTo>
                <a:close/>
                <a:moveTo>
                  <a:pt x="2782054" y="7594165"/>
                </a:moveTo>
                <a:cubicBezTo>
                  <a:pt x="2789033" y="7592490"/>
                  <a:pt x="2799082" y="7592862"/>
                  <a:pt x="2812852" y="7595094"/>
                </a:cubicBezTo>
                <a:cubicBezTo>
                  <a:pt x="2840396" y="7599561"/>
                  <a:pt x="2882826" y="7611472"/>
                  <a:pt x="2945354" y="7629337"/>
                </a:cubicBezTo>
                <a:cubicBezTo>
                  <a:pt x="2963219" y="7632313"/>
                  <a:pt x="2984064" y="7632313"/>
                  <a:pt x="3001930" y="7632313"/>
                </a:cubicBezTo>
                <a:lnTo>
                  <a:pt x="3143116" y="7701578"/>
                </a:lnTo>
                <a:lnTo>
                  <a:pt x="3082549" y="7717806"/>
                </a:lnTo>
                <a:lnTo>
                  <a:pt x="3037661" y="7703779"/>
                </a:lnTo>
                <a:cubicBezTo>
                  <a:pt x="3013840" y="7691865"/>
                  <a:pt x="2987040" y="7679958"/>
                  <a:pt x="2957265" y="7668047"/>
                </a:cubicBezTo>
                <a:cubicBezTo>
                  <a:pt x="2924512" y="7659113"/>
                  <a:pt x="2894737" y="7650182"/>
                  <a:pt x="2864960" y="7638271"/>
                </a:cubicBezTo>
                <a:cubicBezTo>
                  <a:pt x="2832206" y="7626361"/>
                  <a:pt x="2802430" y="7617427"/>
                  <a:pt x="2769678" y="7605516"/>
                </a:cubicBezTo>
                <a:cubicBezTo>
                  <a:pt x="2771167" y="7599561"/>
                  <a:pt x="2775076" y="7595839"/>
                  <a:pt x="2782054" y="7594165"/>
                </a:cubicBezTo>
                <a:close/>
                <a:moveTo>
                  <a:pt x="2608887" y="7429840"/>
                </a:moveTo>
                <a:cubicBezTo>
                  <a:pt x="2647598" y="7438771"/>
                  <a:pt x="2683329" y="7444726"/>
                  <a:pt x="2719060" y="7450682"/>
                </a:cubicBezTo>
                <a:cubicBezTo>
                  <a:pt x="2736926" y="7465571"/>
                  <a:pt x="2751812" y="7477482"/>
                  <a:pt x="2766702" y="7492368"/>
                </a:cubicBezTo>
                <a:cubicBezTo>
                  <a:pt x="2808388" y="7501302"/>
                  <a:pt x="2853050" y="7519168"/>
                  <a:pt x="2930467" y="7540009"/>
                </a:cubicBezTo>
                <a:cubicBezTo>
                  <a:pt x="3049571" y="7584675"/>
                  <a:pt x="3147833" y="7605516"/>
                  <a:pt x="3255027" y="7623382"/>
                </a:cubicBezTo>
                <a:cubicBezTo>
                  <a:pt x="3281824" y="7629337"/>
                  <a:pt x="3308623" y="7632316"/>
                  <a:pt x="3335420" y="7638271"/>
                </a:cubicBezTo>
                <a:lnTo>
                  <a:pt x="3362169" y="7642882"/>
                </a:lnTo>
                <a:lnTo>
                  <a:pt x="3252495" y="7672270"/>
                </a:lnTo>
                <a:lnTo>
                  <a:pt x="3231206" y="7668047"/>
                </a:lnTo>
                <a:cubicBezTo>
                  <a:pt x="3189520" y="7659113"/>
                  <a:pt x="3150809" y="7650181"/>
                  <a:pt x="3115079" y="7644226"/>
                </a:cubicBezTo>
                <a:cubicBezTo>
                  <a:pt x="3079347" y="7635292"/>
                  <a:pt x="3046595" y="7629337"/>
                  <a:pt x="3013840" y="7626361"/>
                </a:cubicBezTo>
                <a:cubicBezTo>
                  <a:pt x="2975133" y="7608496"/>
                  <a:pt x="2933447" y="7590630"/>
                  <a:pt x="2891760" y="7569785"/>
                </a:cubicBezTo>
                <a:cubicBezTo>
                  <a:pt x="2850074" y="7554898"/>
                  <a:pt x="2805409" y="7537033"/>
                  <a:pt x="2739902" y="7513213"/>
                </a:cubicBezTo>
                <a:cubicBezTo>
                  <a:pt x="2686305" y="7492368"/>
                  <a:pt x="2632708" y="7471526"/>
                  <a:pt x="2582091" y="7450681"/>
                </a:cubicBezTo>
                <a:cubicBezTo>
                  <a:pt x="2596977" y="7435795"/>
                  <a:pt x="2602932" y="7432816"/>
                  <a:pt x="2608887" y="7429840"/>
                </a:cubicBezTo>
                <a:close/>
                <a:moveTo>
                  <a:pt x="2305173" y="7420905"/>
                </a:moveTo>
                <a:cubicBezTo>
                  <a:pt x="2462984" y="7477478"/>
                  <a:pt x="2564222" y="7528099"/>
                  <a:pt x="2647595" y="7566806"/>
                </a:cubicBezTo>
                <a:cubicBezTo>
                  <a:pt x="2686305" y="7581695"/>
                  <a:pt x="2727991" y="7593606"/>
                  <a:pt x="2769678" y="7605516"/>
                </a:cubicBezTo>
                <a:cubicBezTo>
                  <a:pt x="2802430" y="7617427"/>
                  <a:pt x="2832205" y="7626358"/>
                  <a:pt x="2861982" y="7638268"/>
                </a:cubicBezTo>
                <a:cubicBezTo>
                  <a:pt x="2891757" y="7650179"/>
                  <a:pt x="2921533" y="7659113"/>
                  <a:pt x="2954288" y="7668044"/>
                </a:cubicBezTo>
                <a:cubicBezTo>
                  <a:pt x="2984064" y="7679954"/>
                  <a:pt x="3010861" y="7691865"/>
                  <a:pt x="3034682" y="7703775"/>
                </a:cubicBezTo>
                <a:cubicBezTo>
                  <a:pt x="3028726" y="7706755"/>
                  <a:pt x="3022772" y="7712710"/>
                  <a:pt x="3016816" y="7718664"/>
                </a:cubicBezTo>
                <a:cubicBezTo>
                  <a:pt x="3001930" y="7715685"/>
                  <a:pt x="2984064" y="7712709"/>
                  <a:pt x="2969175" y="7709731"/>
                </a:cubicBezTo>
                <a:cubicBezTo>
                  <a:pt x="2912602" y="7691865"/>
                  <a:pt x="2856026" y="7668044"/>
                  <a:pt x="2799453" y="7647203"/>
                </a:cubicBezTo>
                <a:lnTo>
                  <a:pt x="2716081" y="7614447"/>
                </a:lnTo>
                <a:cubicBezTo>
                  <a:pt x="2689281" y="7602537"/>
                  <a:pt x="2659505" y="7590627"/>
                  <a:pt x="2632708" y="7578716"/>
                </a:cubicBezTo>
                <a:cubicBezTo>
                  <a:pt x="2593998" y="7566806"/>
                  <a:pt x="2558267" y="7551920"/>
                  <a:pt x="2522536" y="7540009"/>
                </a:cubicBezTo>
                <a:cubicBezTo>
                  <a:pt x="2489784" y="7525120"/>
                  <a:pt x="2457029" y="7513209"/>
                  <a:pt x="2427252" y="7498323"/>
                </a:cubicBezTo>
                <a:cubicBezTo>
                  <a:pt x="2397477" y="7486413"/>
                  <a:pt x="2373656" y="7471523"/>
                  <a:pt x="2352815" y="7459612"/>
                </a:cubicBezTo>
                <a:cubicBezTo>
                  <a:pt x="2331970" y="7444726"/>
                  <a:pt x="2317084" y="7432816"/>
                  <a:pt x="2305173" y="7420905"/>
                </a:cubicBezTo>
                <a:close/>
                <a:moveTo>
                  <a:pt x="2397480" y="7349443"/>
                </a:moveTo>
                <a:cubicBezTo>
                  <a:pt x="2415345" y="7349443"/>
                  <a:pt x="2427256" y="7349443"/>
                  <a:pt x="2445122" y="7346467"/>
                </a:cubicBezTo>
                <a:cubicBezTo>
                  <a:pt x="2501694" y="7376243"/>
                  <a:pt x="2549336" y="7403040"/>
                  <a:pt x="2608887" y="7429840"/>
                </a:cubicBezTo>
                <a:cubicBezTo>
                  <a:pt x="2602932" y="7432816"/>
                  <a:pt x="2596977" y="7435795"/>
                  <a:pt x="2588046" y="7441750"/>
                </a:cubicBezTo>
                <a:cubicBezTo>
                  <a:pt x="2525515" y="7411974"/>
                  <a:pt x="2460008" y="7379219"/>
                  <a:pt x="2397480" y="7349443"/>
                </a:cubicBezTo>
                <a:close/>
                <a:moveTo>
                  <a:pt x="7605289" y="5949975"/>
                </a:moveTo>
                <a:lnTo>
                  <a:pt x="7603779" y="5950622"/>
                </a:lnTo>
                <a:lnTo>
                  <a:pt x="7571259" y="6028673"/>
                </a:lnTo>
                <a:close/>
                <a:moveTo>
                  <a:pt x="7768327" y="5740775"/>
                </a:moveTo>
                <a:lnTo>
                  <a:pt x="7777150" y="5773700"/>
                </a:lnTo>
                <a:lnTo>
                  <a:pt x="7775014" y="5777274"/>
                </a:lnTo>
                <a:cubicBezTo>
                  <a:pt x="7751193" y="5824915"/>
                  <a:pt x="7727372" y="5869581"/>
                  <a:pt x="7706527" y="5905312"/>
                </a:cubicBezTo>
                <a:cubicBezTo>
                  <a:pt x="7682706" y="5941043"/>
                  <a:pt x="7661865" y="5967840"/>
                  <a:pt x="7644000" y="5985706"/>
                </a:cubicBezTo>
                <a:lnTo>
                  <a:pt x="7685686" y="5902333"/>
                </a:lnTo>
                <a:cubicBezTo>
                  <a:pt x="7694617" y="5875536"/>
                  <a:pt x="7709507" y="5848737"/>
                  <a:pt x="7721417" y="5818960"/>
                </a:cubicBezTo>
                <a:cubicBezTo>
                  <a:pt x="7733327" y="5801095"/>
                  <a:pt x="7739283" y="5789184"/>
                  <a:pt x="7748213" y="5774298"/>
                </a:cubicBezTo>
                <a:close/>
                <a:moveTo>
                  <a:pt x="2195719" y="7067587"/>
                </a:moveTo>
                <a:lnTo>
                  <a:pt x="2195748" y="7068434"/>
                </a:lnTo>
                <a:lnTo>
                  <a:pt x="2205804" y="7080606"/>
                </a:lnTo>
                <a:lnTo>
                  <a:pt x="2206911" y="7075504"/>
                </a:lnTo>
                <a:close/>
                <a:moveTo>
                  <a:pt x="1840668" y="7143991"/>
                </a:moveTo>
                <a:cubicBezTo>
                  <a:pt x="1938928" y="7185677"/>
                  <a:pt x="1989548" y="7224384"/>
                  <a:pt x="2043145" y="7257140"/>
                </a:cubicBezTo>
                <a:cubicBezTo>
                  <a:pt x="2055055" y="7272026"/>
                  <a:pt x="2093763" y="7301802"/>
                  <a:pt x="2084831" y="7304781"/>
                </a:cubicBezTo>
                <a:cubicBezTo>
                  <a:pt x="2049100" y="7286915"/>
                  <a:pt x="2016345" y="7272026"/>
                  <a:pt x="1989548" y="7254160"/>
                </a:cubicBezTo>
                <a:cubicBezTo>
                  <a:pt x="1962748" y="7239274"/>
                  <a:pt x="1938927" y="7224384"/>
                  <a:pt x="1918086" y="7209498"/>
                </a:cubicBezTo>
                <a:cubicBezTo>
                  <a:pt x="1879376" y="7182698"/>
                  <a:pt x="1855555" y="7161857"/>
                  <a:pt x="1840668" y="7143991"/>
                </a:cubicBezTo>
                <a:close/>
                <a:moveTo>
                  <a:pt x="7574028" y="5576942"/>
                </a:moveTo>
                <a:lnTo>
                  <a:pt x="7562090" y="5594186"/>
                </a:lnTo>
                <a:lnTo>
                  <a:pt x="7533457" y="5631001"/>
                </a:lnTo>
                <a:lnTo>
                  <a:pt x="7503173" y="5679289"/>
                </a:lnTo>
                <a:lnTo>
                  <a:pt x="7495119" y="5690923"/>
                </a:lnTo>
                <a:cubicBezTo>
                  <a:pt x="7480230" y="5714743"/>
                  <a:pt x="7468320" y="5738564"/>
                  <a:pt x="7456410" y="5762384"/>
                </a:cubicBezTo>
                <a:cubicBezTo>
                  <a:pt x="7441523" y="5786206"/>
                  <a:pt x="7429612" y="5807050"/>
                  <a:pt x="7417702" y="5827891"/>
                </a:cubicBezTo>
                <a:cubicBezTo>
                  <a:pt x="7387926" y="5869578"/>
                  <a:pt x="7358151" y="5911264"/>
                  <a:pt x="7325396" y="5949974"/>
                </a:cubicBezTo>
                <a:lnTo>
                  <a:pt x="7292334" y="6001613"/>
                </a:lnTo>
                <a:lnTo>
                  <a:pt x="7279949" y="6020421"/>
                </a:lnTo>
                <a:lnTo>
                  <a:pt x="7245002" y="6072054"/>
                </a:lnTo>
                <a:cubicBezTo>
                  <a:pt x="7221181" y="6104810"/>
                  <a:pt x="7197361" y="6137561"/>
                  <a:pt x="7173540" y="6170317"/>
                </a:cubicBezTo>
                <a:lnTo>
                  <a:pt x="7167581" y="6173958"/>
                </a:lnTo>
                <a:lnTo>
                  <a:pt x="7162704" y="6181183"/>
                </a:lnTo>
                <a:lnTo>
                  <a:pt x="7170561" y="6176272"/>
                </a:lnTo>
                <a:cubicBezTo>
                  <a:pt x="7194381" y="6143519"/>
                  <a:pt x="7218202" y="6110765"/>
                  <a:pt x="7242022" y="6078013"/>
                </a:cubicBezTo>
                <a:lnTo>
                  <a:pt x="7279949" y="6020421"/>
                </a:lnTo>
                <a:lnTo>
                  <a:pt x="7286316" y="6011014"/>
                </a:lnTo>
                <a:lnTo>
                  <a:pt x="7292334" y="6001613"/>
                </a:lnTo>
                <a:lnTo>
                  <a:pt x="7322420" y="5955930"/>
                </a:lnTo>
                <a:cubicBezTo>
                  <a:pt x="7355171" y="5917222"/>
                  <a:pt x="7384947" y="5875536"/>
                  <a:pt x="7414723" y="5833850"/>
                </a:cubicBezTo>
                <a:cubicBezTo>
                  <a:pt x="7426634" y="5813005"/>
                  <a:pt x="7441523" y="5792164"/>
                  <a:pt x="7453434" y="5768343"/>
                </a:cubicBezTo>
                <a:cubicBezTo>
                  <a:pt x="7465343" y="5744522"/>
                  <a:pt x="7480230" y="5720701"/>
                  <a:pt x="7492141" y="5696881"/>
                </a:cubicBezTo>
                <a:lnTo>
                  <a:pt x="7503173" y="5679289"/>
                </a:lnTo>
                <a:lnTo>
                  <a:pt x="7562090" y="5594186"/>
                </a:lnTo>
                <a:lnTo>
                  <a:pt x="7572537" y="5580753"/>
                </a:lnTo>
                <a:close/>
                <a:moveTo>
                  <a:pt x="7695610" y="5469390"/>
                </a:moveTo>
                <a:lnTo>
                  <a:pt x="7767960" y="5739403"/>
                </a:lnTo>
                <a:lnTo>
                  <a:pt x="7745237" y="5777274"/>
                </a:lnTo>
                <a:cubicBezTo>
                  <a:pt x="7736303" y="5789184"/>
                  <a:pt x="7730348" y="5804071"/>
                  <a:pt x="7718437" y="5821936"/>
                </a:cubicBezTo>
                <a:cubicBezTo>
                  <a:pt x="7706527" y="5851713"/>
                  <a:pt x="7694617" y="5878512"/>
                  <a:pt x="7679730" y="5908288"/>
                </a:cubicBezTo>
                <a:lnTo>
                  <a:pt x="7638044" y="5991660"/>
                </a:lnTo>
                <a:cubicBezTo>
                  <a:pt x="7617199" y="6021437"/>
                  <a:pt x="7596358" y="6054189"/>
                  <a:pt x="7572537" y="6080989"/>
                </a:cubicBezTo>
                <a:cubicBezTo>
                  <a:pt x="7551693" y="6107786"/>
                  <a:pt x="7527872" y="6137561"/>
                  <a:pt x="7507030" y="6164361"/>
                </a:cubicBezTo>
                <a:lnTo>
                  <a:pt x="7509759" y="6158741"/>
                </a:lnTo>
                <a:lnTo>
                  <a:pt x="7435565" y="6259644"/>
                </a:lnTo>
                <a:cubicBezTo>
                  <a:pt x="7417699" y="6241778"/>
                  <a:pt x="7319440" y="6381727"/>
                  <a:pt x="7274774" y="6435324"/>
                </a:cubicBezTo>
                <a:lnTo>
                  <a:pt x="7243120" y="6484028"/>
                </a:lnTo>
                <a:lnTo>
                  <a:pt x="7274775" y="6438299"/>
                </a:lnTo>
                <a:cubicBezTo>
                  <a:pt x="7319440" y="6387679"/>
                  <a:pt x="7417699" y="6247734"/>
                  <a:pt x="7435564" y="6262620"/>
                </a:cubicBezTo>
                <a:cubicBezTo>
                  <a:pt x="7426633" y="6325151"/>
                  <a:pt x="7340281" y="6405544"/>
                  <a:pt x="7313485" y="6447231"/>
                </a:cubicBezTo>
                <a:cubicBezTo>
                  <a:pt x="7289664" y="6475519"/>
                  <a:pt x="7269566" y="6496363"/>
                  <a:pt x="7250582" y="6513113"/>
                </a:cubicBezTo>
                <a:lnTo>
                  <a:pt x="7200087" y="6550232"/>
                </a:lnTo>
                <a:lnTo>
                  <a:pt x="7197357" y="6554428"/>
                </a:lnTo>
                <a:lnTo>
                  <a:pt x="7165787" y="6578714"/>
                </a:lnTo>
                <a:lnTo>
                  <a:pt x="7164606" y="6587180"/>
                </a:lnTo>
                <a:lnTo>
                  <a:pt x="7118751" y="6636309"/>
                </a:lnTo>
                <a:lnTo>
                  <a:pt x="6989132" y="6671040"/>
                </a:lnTo>
                <a:lnTo>
                  <a:pt x="7013864" y="6649337"/>
                </a:lnTo>
                <a:cubicBezTo>
                  <a:pt x="7031357" y="6633332"/>
                  <a:pt x="7048478" y="6616955"/>
                  <a:pt x="7066343" y="6599090"/>
                </a:cubicBezTo>
                <a:cubicBezTo>
                  <a:pt x="7081233" y="6572293"/>
                  <a:pt x="7099098" y="6548472"/>
                  <a:pt x="7111009" y="6524651"/>
                </a:cubicBezTo>
                <a:lnTo>
                  <a:pt x="7175165" y="6465841"/>
                </a:lnTo>
                <a:lnTo>
                  <a:pt x="7175681" y="6462146"/>
                </a:lnTo>
                <a:lnTo>
                  <a:pt x="7113987" y="6518697"/>
                </a:lnTo>
                <a:cubicBezTo>
                  <a:pt x="7102077" y="6542517"/>
                  <a:pt x="7084212" y="6566338"/>
                  <a:pt x="7069322" y="6593135"/>
                </a:cubicBezTo>
                <a:cubicBezTo>
                  <a:pt x="7051456" y="6611000"/>
                  <a:pt x="7034336" y="6627377"/>
                  <a:pt x="7016843" y="6643382"/>
                </a:cubicBezTo>
                <a:lnTo>
                  <a:pt x="6983652" y="6672509"/>
                </a:lnTo>
                <a:lnTo>
                  <a:pt x="6761122" y="6732136"/>
                </a:lnTo>
                <a:lnTo>
                  <a:pt x="6831115" y="6682462"/>
                </a:lnTo>
                <a:cubicBezTo>
                  <a:pt x="6854936" y="6658642"/>
                  <a:pt x="6881735" y="6631845"/>
                  <a:pt x="6917467" y="6593134"/>
                </a:cubicBezTo>
                <a:cubicBezTo>
                  <a:pt x="6917467" y="6590158"/>
                  <a:pt x="6917467" y="6587179"/>
                  <a:pt x="6914488" y="6581224"/>
                </a:cubicBezTo>
                <a:cubicBezTo>
                  <a:pt x="6944264" y="6551448"/>
                  <a:pt x="6971063" y="6521672"/>
                  <a:pt x="6997860" y="6488921"/>
                </a:cubicBezTo>
                <a:cubicBezTo>
                  <a:pt x="7012749" y="6477010"/>
                  <a:pt x="7030615" y="6462121"/>
                  <a:pt x="7048480" y="6447234"/>
                </a:cubicBezTo>
                <a:cubicBezTo>
                  <a:pt x="7057412" y="6435324"/>
                  <a:pt x="7069322" y="6420434"/>
                  <a:pt x="7081233" y="6405548"/>
                </a:cubicBezTo>
                <a:cubicBezTo>
                  <a:pt x="7090167" y="6390658"/>
                  <a:pt x="7102078" y="6375772"/>
                  <a:pt x="7111008" y="6363862"/>
                </a:cubicBezTo>
                <a:cubicBezTo>
                  <a:pt x="7140784" y="6331107"/>
                  <a:pt x="7167585" y="6295375"/>
                  <a:pt x="7197360" y="6262624"/>
                </a:cubicBezTo>
                <a:cubicBezTo>
                  <a:pt x="7224157" y="6229868"/>
                  <a:pt x="7250957" y="6194137"/>
                  <a:pt x="7277754" y="6158406"/>
                </a:cubicBezTo>
                <a:cubicBezTo>
                  <a:pt x="7310509" y="6101833"/>
                  <a:pt x="7355171" y="6036326"/>
                  <a:pt x="7399836" y="5973795"/>
                </a:cubicBezTo>
                <a:cubicBezTo>
                  <a:pt x="7444499" y="5908288"/>
                  <a:pt x="7486186" y="5842781"/>
                  <a:pt x="7510006" y="5786208"/>
                </a:cubicBezTo>
                <a:cubicBezTo>
                  <a:pt x="7539782" y="5735588"/>
                  <a:pt x="7575513" y="5699857"/>
                  <a:pt x="7596358" y="5646260"/>
                </a:cubicBezTo>
                <a:cubicBezTo>
                  <a:pt x="7623155" y="5601597"/>
                  <a:pt x="7649954" y="5548001"/>
                  <a:pt x="7676751" y="5503336"/>
                </a:cubicBezTo>
                <a:close/>
                <a:moveTo>
                  <a:pt x="7636506" y="5248812"/>
                </a:moveTo>
                <a:lnTo>
                  <a:pt x="7659314" y="5333933"/>
                </a:lnTo>
                <a:lnTo>
                  <a:pt x="7617200" y="5408052"/>
                </a:lnTo>
                <a:lnTo>
                  <a:pt x="7615871" y="5411110"/>
                </a:lnTo>
                <a:lnTo>
                  <a:pt x="7659444" y="5334418"/>
                </a:lnTo>
                <a:lnTo>
                  <a:pt x="7691259" y="5453153"/>
                </a:lnTo>
                <a:lnTo>
                  <a:pt x="7688661" y="5458673"/>
                </a:lnTo>
                <a:cubicBezTo>
                  <a:pt x="7679730" y="5476538"/>
                  <a:pt x="7670796" y="5494405"/>
                  <a:pt x="7658886" y="5512270"/>
                </a:cubicBezTo>
                <a:cubicBezTo>
                  <a:pt x="7632089" y="5559912"/>
                  <a:pt x="7605289" y="5610529"/>
                  <a:pt x="7578492" y="5655195"/>
                </a:cubicBezTo>
                <a:cubicBezTo>
                  <a:pt x="7557648" y="5708791"/>
                  <a:pt x="7521917" y="5744522"/>
                  <a:pt x="7492140" y="5795139"/>
                </a:cubicBezTo>
                <a:cubicBezTo>
                  <a:pt x="7468320" y="5851715"/>
                  <a:pt x="7426634" y="5920198"/>
                  <a:pt x="7381971" y="5982730"/>
                </a:cubicBezTo>
                <a:cubicBezTo>
                  <a:pt x="7337306" y="6045258"/>
                  <a:pt x="7292643" y="6110765"/>
                  <a:pt x="7259888" y="6167341"/>
                </a:cubicBezTo>
                <a:cubicBezTo>
                  <a:pt x="7233092" y="6203071"/>
                  <a:pt x="7206291" y="6238802"/>
                  <a:pt x="7179495" y="6271554"/>
                </a:cubicBezTo>
                <a:cubicBezTo>
                  <a:pt x="7149719" y="6304309"/>
                  <a:pt x="7122919" y="6337061"/>
                  <a:pt x="7093143" y="6372792"/>
                </a:cubicBezTo>
                <a:cubicBezTo>
                  <a:pt x="7084212" y="6387682"/>
                  <a:pt x="7072301" y="6399592"/>
                  <a:pt x="7063367" y="6414479"/>
                </a:cubicBezTo>
                <a:cubicBezTo>
                  <a:pt x="7051457" y="6429368"/>
                  <a:pt x="7042525" y="6441279"/>
                  <a:pt x="7030615" y="6456165"/>
                </a:cubicBezTo>
                <a:cubicBezTo>
                  <a:pt x="7012749" y="6471055"/>
                  <a:pt x="6994884" y="6485941"/>
                  <a:pt x="6979994" y="6497851"/>
                </a:cubicBezTo>
                <a:lnTo>
                  <a:pt x="6897207" y="6589515"/>
                </a:lnTo>
                <a:lnTo>
                  <a:pt x="6899598" y="6599089"/>
                </a:lnTo>
                <a:cubicBezTo>
                  <a:pt x="6863867" y="6637800"/>
                  <a:pt x="6840046" y="6664597"/>
                  <a:pt x="6813249" y="6688418"/>
                </a:cubicBezTo>
                <a:lnTo>
                  <a:pt x="6745897" y="6736215"/>
                </a:lnTo>
                <a:lnTo>
                  <a:pt x="6404257" y="6827757"/>
                </a:lnTo>
                <a:lnTo>
                  <a:pt x="6411273" y="6822407"/>
                </a:lnTo>
                <a:cubicBezTo>
                  <a:pt x="6432117" y="6807522"/>
                  <a:pt x="6452959" y="6792632"/>
                  <a:pt x="6467849" y="6786676"/>
                </a:cubicBezTo>
                <a:cubicBezTo>
                  <a:pt x="6515490" y="6750945"/>
                  <a:pt x="6566107" y="6715215"/>
                  <a:pt x="6613749" y="6676507"/>
                </a:cubicBezTo>
                <a:cubicBezTo>
                  <a:pt x="6631615" y="6634821"/>
                  <a:pt x="6688191" y="6599089"/>
                  <a:pt x="6717966" y="6578245"/>
                </a:cubicBezTo>
                <a:cubicBezTo>
                  <a:pt x="6756673" y="6545493"/>
                  <a:pt x="6795384" y="6512738"/>
                  <a:pt x="6834091" y="6479986"/>
                </a:cubicBezTo>
                <a:cubicBezTo>
                  <a:pt x="6959150" y="6354927"/>
                  <a:pt x="7099098" y="6203068"/>
                  <a:pt x="7185447" y="6083964"/>
                </a:cubicBezTo>
                <a:lnTo>
                  <a:pt x="7233801" y="6001764"/>
                </a:lnTo>
                <a:lnTo>
                  <a:pt x="7236067" y="5994637"/>
                </a:lnTo>
                <a:cubicBezTo>
                  <a:pt x="7259888" y="5958905"/>
                  <a:pt x="7289664" y="5917219"/>
                  <a:pt x="7313485" y="5875533"/>
                </a:cubicBezTo>
                <a:cubicBezTo>
                  <a:pt x="7322420" y="5863622"/>
                  <a:pt x="7328374" y="5851713"/>
                  <a:pt x="7337306" y="5839802"/>
                </a:cubicBezTo>
                <a:lnTo>
                  <a:pt x="7368979" y="5795871"/>
                </a:lnTo>
                <a:lnTo>
                  <a:pt x="7378992" y="5777274"/>
                </a:lnTo>
                <a:cubicBezTo>
                  <a:pt x="7405789" y="5738564"/>
                  <a:pt x="7426634" y="5699856"/>
                  <a:pt x="7441520" y="5670081"/>
                </a:cubicBezTo>
                <a:cubicBezTo>
                  <a:pt x="7489162" y="5586708"/>
                  <a:pt x="7524893" y="5503335"/>
                  <a:pt x="7563603" y="5416984"/>
                </a:cubicBezTo>
                <a:cubicBezTo>
                  <a:pt x="7581468" y="5373809"/>
                  <a:pt x="7600078" y="5330634"/>
                  <a:pt x="7619804" y="5285970"/>
                </a:cubicBezTo>
                <a:close/>
                <a:moveTo>
                  <a:pt x="1438185" y="6830951"/>
                </a:moveTo>
                <a:lnTo>
                  <a:pt x="1449489" y="6840648"/>
                </a:lnTo>
                <a:lnTo>
                  <a:pt x="1453350" y="6842615"/>
                </a:lnTo>
                <a:close/>
                <a:moveTo>
                  <a:pt x="1486096" y="6491655"/>
                </a:moveTo>
                <a:lnTo>
                  <a:pt x="1491992" y="6498836"/>
                </a:lnTo>
                <a:lnTo>
                  <a:pt x="1492288" y="6497852"/>
                </a:lnTo>
                <a:close/>
                <a:moveTo>
                  <a:pt x="1195061" y="6558794"/>
                </a:moveTo>
                <a:lnTo>
                  <a:pt x="1307518" y="6691203"/>
                </a:lnTo>
                <a:lnTo>
                  <a:pt x="1218350" y="6584200"/>
                </a:lnTo>
                <a:close/>
                <a:moveTo>
                  <a:pt x="1045653" y="6423410"/>
                </a:moveTo>
                <a:cubicBezTo>
                  <a:pt x="1054584" y="6414479"/>
                  <a:pt x="1084360" y="6429366"/>
                  <a:pt x="1123070" y="6474031"/>
                </a:cubicBezTo>
                <a:lnTo>
                  <a:pt x="1126871" y="6478507"/>
                </a:lnTo>
                <a:lnTo>
                  <a:pt x="1162149" y="6486313"/>
                </a:lnTo>
                <a:cubicBezTo>
                  <a:pt x="1180387" y="6498596"/>
                  <a:pt x="1204951" y="6521673"/>
                  <a:pt x="1242171" y="6560379"/>
                </a:cubicBezTo>
                <a:cubicBezTo>
                  <a:pt x="1280881" y="6593135"/>
                  <a:pt x="1322567" y="6622910"/>
                  <a:pt x="1352343" y="6649708"/>
                </a:cubicBezTo>
                <a:cubicBezTo>
                  <a:pt x="1382119" y="6676507"/>
                  <a:pt x="1399984" y="6700328"/>
                  <a:pt x="1399985" y="6715214"/>
                </a:cubicBezTo>
                <a:cubicBezTo>
                  <a:pt x="1408916" y="6727124"/>
                  <a:pt x="1414871" y="6736059"/>
                  <a:pt x="1426782" y="6747970"/>
                </a:cubicBezTo>
                <a:cubicBezTo>
                  <a:pt x="1465492" y="6780722"/>
                  <a:pt x="1498243" y="6810497"/>
                  <a:pt x="1539930" y="6843252"/>
                </a:cubicBezTo>
                <a:lnTo>
                  <a:pt x="1539890" y="6843288"/>
                </a:lnTo>
                <a:lnTo>
                  <a:pt x="1507178" y="6870049"/>
                </a:lnTo>
                <a:lnTo>
                  <a:pt x="1401804" y="6752965"/>
                </a:lnTo>
                <a:lnTo>
                  <a:pt x="1397009" y="6753924"/>
                </a:lnTo>
                <a:lnTo>
                  <a:pt x="1496727" y="6864723"/>
                </a:lnTo>
                <a:lnTo>
                  <a:pt x="1507178" y="6870049"/>
                </a:lnTo>
                <a:cubicBezTo>
                  <a:pt x="1511644" y="6865584"/>
                  <a:pt x="1517599" y="6861862"/>
                  <a:pt x="1523554" y="6857768"/>
                </a:cubicBezTo>
                <a:lnTo>
                  <a:pt x="1539890" y="6843288"/>
                </a:lnTo>
                <a:lnTo>
                  <a:pt x="1539933" y="6843252"/>
                </a:lnTo>
                <a:cubicBezTo>
                  <a:pt x="1629261" y="6920670"/>
                  <a:pt x="1724544" y="6998087"/>
                  <a:pt x="1822803" y="7066570"/>
                </a:cubicBezTo>
                <a:cubicBezTo>
                  <a:pt x="1804937" y="7072526"/>
                  <a:pt x="1790051" y="7078481"/>
                  <a:pt x="1766230" y="7084436"/>
                </a:cubicBezTo>
                <a:cubicBezTo>
                  <a:pt x="1775161" y="7090391"/>
                  <a:pt x="1778141" y="7093370"/>
                  <a:pt x="1787072" y="7099325"/>
                </a:cubicBezTo>
                <a:cubicBezTo>
                  <a:pt x="1757296" y="7099325"/>
                  <a:pt x="1733475" y="7102301"/>
                  <a:pt x="1703699" y="7102302"/>
                </a:cubicBezTo>
                <a:cubicBezTo>
                  <a:pt x="1685834" y="7090391"/>
                  <a:pt x="1667968" y="7078480"/>
                  <a:pt x="1650102" y="7066570"/>
                </a:cubicBezTo>
                <a:cubicBezTo>
                  <a:pt x="1632237" y="7054660"/>
                  <a:pt x="1617350" y="7039774"/>
                  <a:pt x="1599485" y="7027863"/>
                </a:cubicBezTo>
                <a:cubicBezTo>
                  <a:pt x="1557799" y="6992132"/>
                  <a:pt x="1513133" y="6959377"/>
                  <a:pt x="1474426" y="6923646"/>
                </a:cubicBezTo>
                <a:cubicBezTo>
                  <a:pt x="1435716" y="6887914"/>
                  <a:pt x="1397009" y="6852183"/>
                  <a:pt x="1358298" y="6819431"/>
                </a:cubicBezTo>
                <a:cubicBezTo>
                  <a:pt x="1319591" y="6783700"/>
                  <a:pt x="1286836" y="6747970"/>
                  <a:pt x="1251105" y="6715214"/>
                </a:cubicBezTo>
                <a:cubicBezTo>
                  <a:pt x="1233240" y="6697349"/>
                  <a:pt x="1215374" y="6679483"/>
                  <a:pt x="1200487" y="6664597"/>
                </a:cubicBezTo>
                <a:cubicBezTo>
                  <a:pt x="1185598" y="6646731"/>
                  <a:pt x="1167732" y="6628866"/>
                  <a:pt x="1152846" y="6611000"/>
                </a:cubicBezTo>
                <a:cubicBezTo>
                  <a:pt x="1155822" y="6605045"/>
                  <a:pt x="1185598" y="6622911"/>
                  <a:pt x="1170712" y="6587180"/>
                </a:cubicBezTo>
                <a:cubicBezTo>
                  <a:pt x="1191553" y="6605045"/>
                  <a:pt x="1212398" y="6622910"/>
                  <a:pt x="1230264" y="6640776"/>
                </a:cubicBezTo>
                <a:cubicBezTo>
                  <a:pt x="1254084" y="6658642"/>
                  <a:pt x="1274926" y="6676507"/>
                  <a:pt x="1295770" y="6691393"/>
                </a:cubicBezTo>
                <a:cubicBezTo>
                  <a:pt x="1322567" y="6721170"/>
                  <a:pt x="1349367" y="6747969"/>
                  <a:pt x="1376164" y="6777746"/>
                </a:cubicBezTo>
                <a:lnTo>
                  <a:pt x="1382998" y="6783606"/>
                </a:lnTo>
                <a:lnTo>
                  <a:pt x="1295770" y="6691393"/>
                </a:lnTo>
                <a:cubicBezTo>
                  <a:pt x="1274926" y="6673528"/>
                  <a:pt x="1254084" y="6658642"/>
                  <a:pt x="1233240" y="6640776"/>
                </a:cubicBezTo>
                <a:cubicBezTo>
                  <a:pt x="1212398" y="6622910"/>
                  <a:pt x="1194532" y="6605045"/>
                  <a:pt x="1173688" y="6587179"/>
                </a:cubicBezTo>
                <a:cubicBezTo>
                  <a:pt x="1152846" y="6560379"/>
                  <a:pt x="1129025" y="6533583"/>
                  <a:pt x="1108180" y="6506783"/>
                </a:cubicBezTo>
                <a:cubicBezTo>
                  <a:pt x="1087339" y="6479986"/>
                  <a:pt x="1066494" y="6450210"/>
                  <a:pt x="1045653" y="6423410"/>
                </a:cubicBezTo>
                <a:close/>
                <a:moveTo>
                  <a:pt x="419367" y="2532692"/>
                </a:moveTo>
                <a:lnTo>
                  <a:pt x="420849" y="2533433"/>
                </a:lnTo>
                <a:lnTo>
                  <a:pt x="420989" y="2533017"/>
                </a:lnTo>
                <a:close/>
                <a:moveTo>
                  <a:pt x="599014" y="2105903"/>
                </a:moveTo>
                <a:cubicBezTo>
                  <a:pt x="551372" y="2183321"/>
                  <a:pt x="542438" y="2207142"/>
                  <a:pt x="533506" y="2227983"/>
                </a:cubicBezTo>
                <a:lnTo>
                  <a:pt x="509686" y="2251804"/>
                </a:lnTo>
                <a:lnTo>
                  <a:pt x="506708" y="2254409"/>
                </a:lnTo>
                <a:lnTo>
                  <a:pt x="506574" y="2254516"/>
                </a:lnTo>
                <a:lnTo>
                  <a:pt x="479910" y="2272649"/>
                </a:lnTo>
                <a:lnTo>
                  <a:pt x="479782" y="2275500"/>
                </a:lnTo>
                <a:lnTo>
                  <a:pt x="474599" y="2389489"/>
                </a:lnTo>
                <a:lnTo>
                  <a:pt x="474749" y="2389217"/>
                </a:lnTo>
                <a:lnTo>
                  <a:pt x="479910" y="2275624"/>
                </a:lnTo>
                <a:lnTo>
                  <a:pt x="506574" y="2254516"/>
                </a:lnTo>
                <a:lnTo>
                  <a:pt x="507824" y="2253665"/>
                </a:lnTo>
                <a:lnTo>
                  <a:pt x="509686" y="2251804"/>
                </a:lnTo>
                <a:lnTo>
                  <a:pt x="533507" y="2230959"/>
                </a:lnTo>
                <a:cubicBezTo>
                  <a:pt x="542438" y="2210118"/>
                  <a:pt x="554348" y="2186297"/>
                  <a:pt x="599014" y="2108879"/>
                </a:cubicBezTo>
                <a:lnTo>
                  <a:pt x="601246" y="2110368"/>
                </a:lnTo>
                <a:lnTo>
                  <a:pt x="602362" y="2108135"/>
                </a:lnTo>
                <a:close/>
                <a:moveTo>
                  <a:pt x="634742" y="1846851"/>
                </a:moveTo>
                <a:cubicBezTo>
                  <a:pt x="622831" y="1855786"/>
                  <a:pt x="607945" y="1864717"/>
                  <a:pt x="593055" y="1876627"/>
                </a:cubicBezTo>
                <a:cubicBezTo>
                  <a:pt x="572214" y="1915338"/>
                  <a:pt x="557324" y="1948089"/>
                  <a:pt x="530528" y="2007641"/>
                </a:cubicBezTo>
                <a:lnTo>
                  <a:pt x="544832" y="2019086"/>
                </a:lnTo>
                <a:lnTo>
                  <a:pt x="545298" y="2017076"/>
                </a:lnTo>
                <a:lnTo>
                  <a:pt x="533507" y="2007641"/>
                </a:lnTo>
                <a:cubicBezTo>
                  <a:pt x="560303" y="1948089"/>
                  <a:pt x="575193" y="1915334"/>
                  <a:pt x="596034" y="1876627"/>
                </a:cubicBezTo>
                <a:lnTo>
                  <a:pt x="632947" y="1850262"/>
                </a:lnTo>
                <a:close/>
                <a:moveTo>
                  <a:pt x="864018" y="1677130"/>
                </a:moveTo>
                <a:lnTo>
                  <a:pt x="860257" y="1680141"/>
                </a:lnTo>
                <a:lnTo>
                  <a:pt x="844293" y="1741521"/>
                </a:lnTo>
                <a:cubicBezTo>
                  <a:pt x="840197" y="1755291"/>
                  <a:pt x="837221" y="1763482"/>
                  <a:pt x="834242" y="1772413"/>
                </a:cubicBezTo>
                <a:cubicBezTo>
                  <a:pt x="721094" y="1924269"/>
                  <a:pt x="655586" y="2126745"/>
                  <a:pt x="560303" y="2272649"/>
                </a:cubicBezTo>
                <a:cubicBezTo>
                  <a:pt x="548393" y="2311356"/>
                  <a:pt x="536482" y="2353042"/>
                  <a:pt x="521593" y="2394728"/>
                </a:cubicBezTo>
                <a:cubicBezTo>
                  <a:pt x="506707" y="2436415"/>
                  <a:pt x="497773" y="2478101"/>
                  <a:pt x="485862" y="2519787"/>
                </a:cubicBezTo>
                <a:cubicBezTo>
                  <a:pt x="456086" y="2609115"/>
                  <a:pt x="411424" y="2704398"/>
                  <a:pt x="408444" y="2781816"/>
                </a:cubicBezTo>
                <a:cubicBezTo>
                  <a:pt x="390579" y="2841367"/>
                  <a:pt x="372714" y="2900919"/>
                  <a:pt x="357827" y="2960471"/>
                </a:cubicBezTo>
                <a:cubicBezTo>
                  <a:pt x="348893" y="3005137"/>
                  <a:pt x="342937" y="3049799"/>
                  <a:pt x="334006" y="3094464"/>
                </a:cubicBezTo>
                <a:lnTo>
                  <a:pt x="322096" y="3162947"/>
                </a:lnTo>
                <a:cubicBezTo>
                  <a:pt x="319117" y="3186768"/>
                  <a:pt x="316141" y="3207613"/>
                  <a:pt x="313161" y="3231434"/>
                </a:cubicBezTo>
                <a:cubicBezTo>
                  <a:pt x="304230" y="3293962"/>
                  <a:pt x="292320" y="3353513"/>
                  <a:pt x="286365" y="3416044"/>
                </a:cubicBezTo>
                <a:cubicBezTo>
                  <a:pt x="283386" y="3454752"/>
                  <a:pt x="280409" y="3487507"/>
                  <a:pt x="277431" y="3529193"/>
                </a:cubicBezTo>
                <a:cubicBezTo>
                  <a:pt x="280410" y="3558969"/>
                  <a:pt x="286365" y="3588745"/>
                  <a:pt x="292320" y="3648297"/>
                </a:cubicBezTo>
                <a:lnTo>
                  <a:pt x="299297" y="3583399"/>
                </a:lnTo>
                <a:lnTo>
                  <a:pt x="298275" y="3561945"/>
                </a:lnTo>
                <a:cubicBezTo>
                  <a:pt x="301251" y="3520259"/>
                  <a:pt x="307207" y="3475593"/>
                  <a:pt x="310185" y="3436886"/>
                </a:cubicBezTo>
                <a:cubicBezTo>
                  <a:pt x="316141" y="3374355"/>
                  <a:pt x="328051" y="3314803"/>
                  <a:pt x="336982" y="3252275"/>
                </a:cubicBezTo>
                <a:lnTo>
                  <a:pt x="358237" y="3226770"/>
                </a:lnTo>
                <a:lnTo>
                  <a:pt x="389100" y="3020223"/>
                </a:lnTo>
                <a:lnTo>
                  <a:pt x="387603" y="2984292"/>
                </a:lnTo>
                <a:lnTo>
                  <a:pt x="417019" y="2899960"/>
                </a:lnTo>
                <a:lnTo>
                  <a:pt x="434522" y="2829157"/>
                </a:lnTo>
                <a:lnTo>
                  <a:pt x="429289" y="2841367"/>
                </a:lnTo>
                <a:cubicBezTo>
                  <a:pt x="423334" y="2838391"/>
                  <a:pt x="417379" y="2835412"/>
                  <a:pt x="411424" y="2835412"/>
                </a:cubicBezTo>
                <a:cubicBezTo>
                  <a:pt x="396534" y="2874122"/>
                  <a:pt x="381648" y="2918785"/>
                  <a:pt x="366758" y="2963450"/>
                </a:cubicBezTo>
                <a:cubicBezTo>
                  <a:pt x="366758" y="2984292"/>
                  <a:pt x="366758" y="3008113"/>
                  <a:pt x="369737" y="3034913"/>
                </a:cubicBezTo>
                <a:cubicBezTo>
                  <a:pt x="360803" y="3082554"/>
                  <a:pt x="354848" y="3124240"/>
                  <a:pt x="348893" y="3171882"/>
                </a:cubicBezTo>
                <a:cubicBezTo>
                  <a:pt x="348893" y="3177837"/>
                  <a:pt x="345917" y="3186768"/>
                  <a:pt x="345917" y="3195703"/>
                </a:cubicBezTo>
                <a:cubicBezTo>
                  <a:pt x="334006" y="3207613"/>
                  <a:pt x="328051" y="3219523"/>
                  <a:pt x="316141" y="3231434"/>
                </a:cubicBezTo>
                <a:cubicBezTo>
                  <a:pt x="319117" y="3207613"/>
                  <a:pt x="322096" y="3186768"/>
                  <a:pt x="325072" y="3162947"/>
                </a:cubicBezTo>
                <a:lnTo>
                  <a:pt x="336982" y="3094464"/>
                </a:lnTo>
                <a:cubicBezTo>
                  <a:pt x="345916" y="3049799"/>
                  <a:pt x="351872" y="3005137"/>
                  <a:pt x="360803" y="2960471"/>
                </a:cubicBezTo>
                <a:cubicBezTo>
                  <a:pt x="378669" y="2900919"/>
                  <a:pt x="396534" y="2841367"/>
                  <a:pt x="411424" y="2781816"/>
                </a:cubicBezTo>
                <a:cubicBezTo>
                  <a:pt x="414400" y="2704398"/>
                  <a:pt x="459065" y="2612094"/>
                  <a:pt x="488841" y="2519787"/>
                </a:cubicBezTo>
                <a:cubicBezTo>
                  <a:pt x="500752" y="2478101"/>
                  <a:pt x="509683" y="2436415"/>
                  <a:pt x="524572" y="2394728"/>
                </a:cubicBezTo>
                <a:cubicBezTo>
                  <a:pt x="536482" y="2353042"/>
                  <a:pt x="551369" y="2314335"/>
                  <a:pt x="563280" y="2272649"/>
                </a:cubicBezTo>
                <a:cubicBezTo>
                  <a:pt x="658562" y="2126745"/>
                  <a:pt x="721094" y="1924269"/>
                  <a:pt x="837218" y="1772413"/>
                </a:cubicBezTo>
                <a:cubicBezTo>
                  <a:pt x="843173" y="1751568"/>
                  <a:pt x="849129" y="1739658"/>
                  <a:pt x="864018" y="1677130"/>
                </a:cubicBezTo>
                <a:close/>
                <a:moveTo>
                  <a:pt x="5842554" y="212154"/>
                </a:moveTo>
                <a:cubicBezTo>
                  <a:pt x="5911037" y="238951"/>
                  <a:pt x="5958678" y="259796"/>
                  <a:pt x="5994410" y="280637"/>
                </a:cubicBezTo>
                <a:cubicBezTo>
                  <a:pt x="6030140" y="298503"/>
                  <a:pt x="6050986" y="316368"/>
                  <a:pt x="6059917" y="334234"/>
                </a:cubicBezTo>
                <a:cubicBezTo>
                  <a:pt x="6003344" y="304458"/>
                  <a:pt x="5952723" y="283617"/>
                  <a:pt x="5914016" y="262772"/>
                </a:cubicBezTo>
                <a:cubicBezTo>
                  <a:pt x="5875306" y="241930"/>
                  <a:pt x="5851485" y="224065"/>
                  <a:pt x="5842554" y="212154"/>
                </a:cubicBezTo>
                <a:close/>
                <a:moveTo>
                  <a:pt x="917614" y="1379371"/>
                </a:moveTo>
                <a:lnTo>
                  <a:pt x="932501" y="1391281"/>
                </a:lnTo>
                <a:lnTo>
                  <a:pt x="932501" y="1391278"/>
                </a:lnTo>
                <a:lnTo>
                  <a:pt x="917618" y="1379371"/>
                </a:lnTo>
                <a:close/>
                <a:moveTo>
                  <a:pt x="5364411" y="6459"/>
                </a:moveTo>
                <a:lnTo>
                  <a:pt x="5388519" y="0"/>
                </a:lnTo>
                <a:lnTo>
                  <a:pt x="5400009" y="1487"/>
                </a:lnTo>
                <a:cubicBezTo>
                  <a:pt x="5420480" y="5953"/>
                  <a:pt x="5443556" y="12652"/>
                  <a:pt x="5467377" y="21585"/>
                </a:cubicBezTo>
                <a:cubicBezTo>
                  <a:pt x="5517995" y="42430"/>
                  <a:pt x="5574570" y="72206"/>
                  <a:pt x="5634122" y="104958"/>
                </a:cubicBezTo>
                <a:cubicBezTo>
                  <a:pt x="5513531" y="66995"/>
                  <a:pt x="5423086" y="39079"/>
                  <a:pt x="5377863" y="16189"/>
                </a:cubicBezTo>
                <a:close/>
                <a:moveTo>
                  <a:pt x="939465" y="1192120"/>
                </a:moveTo>
                <a:lnTo>
                  <a:pt x="989575" y="1178693"/>
                </a:lnTo>
                <a:lnTo>
                  <a:pt x="991590" y="1182987"/>
                </a:lnTo>
                <a:lnTo>
                  <a:pt x="984857" y="1201819"/>
                </a:lnTo>
                <a:lnTo>
                  <a:pt x="1013565" y="1172265"/>
                </a:lnTo>
                <a:lnTo>
                  <a:pt x="1103330" y="1148213"/>
                </a:lnTo>
                <a:lnTo>
                  <a:pt x="1033742" y="1224536"/>
                </a:lnTo>
                <a:lnTo>
                  <a:pt x="1048629" y="1242398"/>
                </a:lnTo>
                <a:lnTo>
                  <a:pt x="1048913" y="1242148"/>
                </a:lnTo>
                <a:lnTo>
                  <a:pt x="1036718" y="1227512"/>
                </a:lnTo>
                <a:cubicBezTo>
                  <a:pt x="1051606" y="1211136"/>
                  <a:pt x="1067983" y="1194015"/>
                  <a:pt x="1083988" y="1176894"/>
                </a:cubicBezTo>
                <a:lnTo>
                  <a:pt x="1111437" y="1146040"/>
                </a:lnTo>
                <a:lnTo>
                  <a:pt x="1250892" y="1108673"/>
                </a:lnTo>
                <a:lnTo>
                  <a:pt x="1135723" y="1237561"/>
                </a:lnTo>
                <a:cubicBezTo>
                  <a:pt x="1050117" y="1338427"/>
                  <a:pt x="969722" y="1443387"/>
                  <a:pt x="893794" y="1552068"/>
                </a:cubicBezTo>
                <a:cubicBezTo>
                  <a:pt x="849128" y="1614599"/>
                  <a:pt x="813397" y="1659261"/>
                  <a:pt x="789577" y="1694992"/>
                </a:cubicBezTo>
                <a:cubicBezTo>
                  <a:pt x="765756" y="1730724"/>
                  <a:pt x="750869" y="1757523"/>
                  <a:pt x="741935" y="1781344"/>
                </a:cubicBezTo>
                <a:cubicBezTo>
                  <a:pt x="727049" y="1808141"/>
                  <a:pt x="709183" y="1834941"/>
                  <a:pt x="694294" y="1861738"/>
                </a:cubicBezTo>
                <a:cubicBezTo>
                  <a:pt x="664518" y="1918314"/>
                  <a:pt x="634742" y="1974886"/>
                  <a:pt x="604966" y="2028483"/>
                </a:cubicBezTo>
                <a:lnTo>
                  <a:pt x="507798" y="2181601"/>
                </a:lnTo>
                <a:lnTo>
                  <a:pt x="506706" y="2186297"/>
                </a:lnTo>
                <a:cubicBezTo>
                  <a:pt x="494796" y="2213097"/>
                  <a:pt x="485862" y="2245849"/>
                  <a:pt x="473952" y="2275625"/>
                </a:cubicBezTo>
                <a:cubicBezTo>
                  <a:pt x="465020" y="2293490"/>
                  <a:pt x="459065" y="2305401"/>
                  <a:pt x="450131" y="2317311"/>
                </a:cubicBezTo>
                <a:lnTo>
                  <a:pt x="444176" y="2323266"/>
                </a:lnTo>
                <a:lnTo>
                  <a:pt x="417751" y="2411106"/>
                </a:lnTo>
                <a:cubicBezTo>
                  <a:pt x="412915" y="2433439"/>
                  <a:pt x="411424" y="2449816"/>
                  <a:pt x="411424" y="2463215"/>
                </a:cubicBezTo>
                <a:cubicBezTo>
                  <a:pt x="411424" y="2490011"/>
                  <a:pt x="414400" y="2507877"/>
                  <a:pt x="405469" y="2537653"/>
                </a:cubicBezTo>
                <a:cubicBezTo>
                  <a:pt x="390579" y="2579339"/>
                  <a:pt x="378668" y="2618049"/>
                  <a:pt x="363782" y="2659736"/>
                </a:cubicBezTo>
                <a:cubicBezTo>
                  <a:pt x="351872" y="2701422"/>
                  <a:pt x="336982" y="2740129"/>
                  <a:pt x="325072" y="2781816"/>
                </a:cubicBezTo>
                <a:cubicBezTo>
                  <a:pt x="310186" y="2844347"/>
                  <a:pt x="298275" y="2900919"/>
                  <a:pt x="283386" y="2960471"/>
                </a:cubicBezTo>
                <a:cubicBezTo>
                  <a:pt x="274455" y="3017047"/>
                  <a:pt x="268499" y="3070644"/>
                  <a:pt x="259565" y="3124240"/>
                </a:cubicBezTo>
                <a:cubicBezTo>
                  <a:pt x="250633" y="3177837"/>
                  <a:pt x="247655" y="3234410"/>
                  <a:pt x="244678" y="3288006"/>
                </a:cubicBezTo>
                <a:cubicBezTo>
                  <a:pt x="253610" y="3246320"/>
                  <a:pt x="259565" y="3207613"/>
                  <a:pt x="265520" y="3174858"/>
                </a:cubicBezTo>
                <a:lnTo>
                  <a:pt x="267452" y="3165520"/>
                </a:lnTo>
                <a:lnTo>
                  <a:pt x="271475" y="3121261"/>
                </a:lnTo>
                <a:cubicBezTo>
                  <a:pt x="280410" y="3067664"/>
                  <a:pt x="286365" y="3011092"/>
                  <a:pt x="295296" y="2957495"/>
                </a:cubicBezTo>
                <a:lnTo>
                  <a:pt x="302755" y="2959983"/>
                </a:lnTo>
                <a:lnTo>
                  <a:pt x="303402" y="2957217"/>
                </a:lnTo>
                <a:lnTo>
                  <a:pt x="295299" y="2954516"/>
                </a:lnTo>
                <a:cubicBezTo>
                  <a:pt x="310186" y="2891985"/>
                  <a:pt x="322096" y="2835412"/>
                  <a:pt x="336986" y="2775860"/>
                </a:cubicBezTo>
                <a:cubicBezTo>
                  <a:pt x="348896" y="2734174"/>
                  <a:pt x="360806" y="2692488"/>
                  <a:pt x="375693" y="2653777"/>
                </a:cubicBezTo>
                <a:lnTo>
                  <a:pt x="417188" y="2532257"/>
                </a:lnTo>
                <a:lnTo>
                  <a:pt x="414403" y="2531698"/>
                </a:lnTo>
                <a:cubicBezTo>
                  <a:pt x="423334" y="2501922"/>
                  <a:pt x="420358" y="2484056"/>
                  <a:pt x="420358" y="2457259"/>
                </a:cubicBezTo>
                <a:cubicBezTo>
                  <a:pt x="420358" y="2430460"/>
                  <a:pt x="423334" y="2391752"/>
                  <a:pt x="453110" y="2317311"/>
                </a:cubicBezTo>
                <a:cubicBezTo>
                  <a:pt x="459065" y="2305401"/>
                  <a:pt x="465020" y="2290514"/>
                  <a:pt x="476931" y="2275625"/>
                </a:cubicBezTo>
                <a:lnTo>
                  <a:pt x="477731" y="2273449"/>
                </a:lnTo>
                <a:lnTo>
                  <a:pt x="509686" y="2186297"/>
                </a:lnTo>
                <a:cubicBezTo>
                  <a:pt x="542438" y="2132700"/>
                  <a:pt x="572214" y="2082082"/>
                  <a:pt x="607945" y="2031462"/>
                </a:cubicBezTo>
                <a:cubicBezTo>
                  <a:pt x="637721" y="1974889"/>
                  <a:pt x="664521" y="1918314"/>
                  <a:pt x="697273" y="1864717"/>
                </a:cubicBezTo>
                <a:cubicBezTo>
                  <a:pt x="712162" y="1840896"/>
                  <a:pt x="730028" y="1811120"/>
                  <a:pt x="744914" y="1784323"/>
                </a:cubicBezTo>
                <a:cubicBezTo>
                  <a:pt x="753848" y="1760503"/>
                  <a:pt x="768735" y="1733703"/>
                  <a:pt x="792556" y="1697972"/>
                </a:cubicBezTo>
                <a:cubicBezTo>
                  <a:pt x="816376" y="1662241"/>
                  <a:pt x="852108" y="1617578"/>
                  <a:pt x="896773" y="1555047"/>
                </a:cubicBezTo>
                <a:cubicBezTo>
                  <a:pt x="972701" y="1444876"/>
                  <a:pt x="1053096" y="1339916"/>
                  <a:pt x="1138702" y="1239423"/>
                </a:cubicBezTo>
                <a:lnTo>
                  <a:pt x="1257734" y="1106840"/>
                </a:lnTo>
                <a:lnTo>
                  <a:pt x="1346684" y="1083006"/>
                </a:lnTo>
                <a:lnTo>
                  <a:pt x="1309169" y="1125903"/>
                </a:lnTo>
                <a:cubicBezTo>
                  <a:pt x="1278649" y="1161262"/>
                  <a:pt x="1248129" y="1197738"/>
                  <a:pt x="1218353" y="1236446"/>
                </a:cubicBezTo>
                <a:cubicBezTo>
                  <a:pt x="1200488" y="1257288"/>
                  <a:pt x="1182622" y="1275153"/>
                  <a:pt x="1167733" y="1295998"/>
                </a:cubicBezTo>
                <a:cubicBezTo>
                  <a:pt x="1149867" y="1316840"/>
                  <a:pt x="1134980" y="1337685"/>
                  <a:pt x="1117115" y="1358526"/>
                </a:cubicBezTo>
                <a:lnTo>
                  <a:pt x="893284" y="1605921"/>
                </a:lnTo>
                <a:lnTo>
                  <a:pt x="1120091" y="1355550"/>
                </a:lnTo>
                <a:cubicBezTo>
                  <a:pt x="1137957" y="1334705"/>
                  <a:pt x="1152843" y="1313864"/>
                  <a:pt x="1170708" y="1293019"/>
                </a:cubicBezTo>
                <a:cubicBezTo>
                  <a:pt x="1188574" y="1272177"/>
                  <a:pt x="1206439" y="1254312"/>
                  <a:pt x="1221329" y="1233467"/>
                </a:cubicBezTo>
                <a:cubicBezTo>
                  <a:pt x="1251105" y="1194758"/>
                  <a:pt x="1281625" y="1159027"/>
                  <a:pt x="1312145" y="1124040"/>
                </a:cubicBezTo>
                <a:lnTo>
                  <a:pt x="1347941" y="1082669"/>
                </a:lnTo>
                <a:lnTo>
                  <a:pt x="5198604" y="50887"/>
                </a:lnTo>
                <a:lnTo>
                  <a:pt x="5220239" y="57319"/>
                </a:lnTo>
                <a:lnTo>
                  <a:pt x="5273835" y="72206"/>
                </a:lnTo>
                <a:lnTo>
                  <a:pt x="5327432" y="90071"/>
                </a:lnTo>
                <a:lnTo>
                  <a:pt x="5328122" y="90703"/>
                </a:lnTo>
                <a:lnTo>
                  <a:pt x="5366558" y="97330"/>
                </a:lnTo>
                <a:cubicBezTo>
                  <a:pt x="5399776" y="105145"/>
                  <a:pt x="5439136" y="118172"/>
                  <a:pt x="5459700" y="131942"/>
                </a:cubicBezTo>
                <a:lnTo>
                  <a:pt x="5472710" y="151655"/>
                </a:lnTo>
                <a:lnTo>
                  <a:pt x="5476311" y="152602"/>
                </a:lnTo>
                <a:cubicBezTo>
                  <a:pt x="5503108" y="164513"/>
                  <a:pt x="5532884" y="176423"/>
                  <a:pt x="5559684" y="185354"/>
                </a:cubicBezTo>
                <a:cubicBezTo>
                  <a:pt x="5583505" y="194289"/>
                  <a:pt x="5607325" y="203220"/>
                  <a:pt x="5631147" y="215130"/>
                </a:cubicBezTo>
                <a:cubicBezTo>
                  <a:pt x="5654967" y="227041"/>
                  <a:pt x="5678788" y="235975"/>
                  <a:pt x="5702608" y="247885"/>
                </a:cubicBezTo>
                <a:cubicBezTo>
                  <a:pt x="5714519" y="256817"/>
                  <a:pt x="5732385" y="265751"/>
                  <a:pt x="5756205" y="277661"/>
                </a:cubicBezTo>
                <a:cubicBezTo>
                  <a:pt x="5768115" y="283617"/>
                  <a:pt x="5780026" y="289572"/>
                  <a:pt x="5791937" y="295527"/>
                </a:cubicBezTo>
                <a:cubicBezTo>
                  <a:pt x="5803847" y="301482"/>
                  <a:pt x="5818733" y="307437"/>
                  <a:pt x="5830644" y="316368"/>
                </a:cubicBezTo>
                <a:cubicBezTo>
                  <a:pt x="5884240" y="343168"/>
                  <a:pt x="5937837" y="369965"/>
                  <a:pt x="5961658" y="390810"/>
                </a:cubicBezTo>
                <a:cubicBezTo>
                  <a:pt x="6015254" y="426541"/>
                  <a:pt x="6071830" y="459293"/>
                  <a:pt x="6128403" y="498003"/>
                </a:cubicBezTo>
                <a:cubicBezTo>
                  <a:pt x="6155202" y="515869"/>
                  <a:pt x="6184979" y="536710"/>
                  <a:pt x="6214755" y="557555"/>
                </a:cubicBezTo>
                <a:lnTo>
                  <a:pt x="6217256" y="559340"/>
                </a:lnTo>
                <a:lnTo>
                  <a:pt x="6261383" y="586149"/>
                </a:lnTo>
                <a:lnTo>
                  <a:pt x="6417221" y="698379"/>
                </a:lnTo>
                <a:lnTo>
                  <a:pt x="7635473" y="5244954"/>
                </a:lnTo>
                <a:lnTo>
                  <a:pt x="7555824" y="5419713"/>
                </a:lnTo>
                <a:cubicBezTo>
                  <a:pt x="7525349" y="5481984"/>
                  <a:pt x="7493226" y="5543303"/>
                  <a:pt x="7459513" y="5603611"/>
                </a:cubicBezTo>
                <a:lnTo>
                  <a:pt x="7432760" y="5645910"/>
                </a:lnTo>
                <a:lnTo>
                  <a:pt x="7432588" y="5646260"/>
                </a:lnTo>
                <a:cubicBezTo>
                  <a:pt x="7420679" y="5676036"/>
                  <a:pt x="7396857" y="5714746"/>
                  <a:pt x="7370057" y="5753453"/>
                </a:cubicBezTo>
                <a:cubicBezTo>
                  <a:pt x="7343261" y="5792164"/>
                  <a:pt x="7319440" y="5833850"/>
                  <a:pt x="7307530" y="5869581"/>
                </a:cubicBezTo>
                <a:cubicBezTo>
                  <a:pt x="7286685" y="5896378"/>
                  <a:pt x="7259888" y="5926153"/>
                  <a:pt x="7236067" y="5958909"/>
                </a:cubicBezTo>
                <a:cubicBezTo>
                  <a:pt x="7212246" y="5991661"/>
                  <a:pt x="7191402" y="6027392"/>
                  <a:pt x="7176515" y="6060147"/>
                </a:cubicBezTo>
                <a:cubicBezTo>
                  <a:pt x="7090164" y="6179251"/>
                  <a:pt x="6950219" y="6331107"/>
                  <a:pt x="6825159" y="6456166"/>
                </a:cubicBezTo>
                <a:cubicBezTo>
                  <a:pt x="6786450" y="6488920"/>
                  <a:pt x="6747742" y="6521672"/>
                  <a:pt x="6709032" y="6554427"/>
                </a:cubicBezTo>
                <a:lnTo>
                  <a:pt x="6697890" y="6562899"/>
                </a:lnTo>
                <a:lnTo>
                  <a:pt x="6693086" y="6567763"/>
                </a:lnTo>
                <a:lnTo>
                  <a:pt x="6644525" y="6607349"/>
                </a:lnTo>
                <a:lnTo>
                  <a:pt x="6604818" y="6652687"/>
                </a:lnTo>
                <a:cubicBezTo>
                  <a:pt x="6557176" y="6691397"/>
                  <a:pt x="6509535" y="6727128"/>
                  <a:pt x="6458914" y="6762859"/>
                </a:cubicBezTo>
                <a:lnTo>
                  <a:pt x="6436053" y="6777302"/>
                </a:lnTo>
                <a:lnTo>
                  <a:pt x="6373957" y="6827922"/>
                </a:lnTo>
                <a:lnTo>
                  <a:pt x="6364991" y="6833746"/>
                </a:lnTo>
                <a:lnTo>
                  <a:pt x="6358255" y="6840083"/>
                </a:lnTo>
                <a:lnTo>
                  <a:pt x="3387117" y="7636198"/>
                </a:lnTo>
                <a:lnTo>
                  <a:pt x="3347331" y="7629337"/>
                </a:lnTo>
                <a:cubicBezTo>
                  <a:pt x="3320534" y="7623382"/>
                  <a:pt x="3293734" y="7620405"/>
                  <a:pt x="3266937" y="7614450"/>
                </a:cubicBezTo>
                <a:cubicBezTo>
                  <a:pt x="3159744" y="7596585"/>
                  <a:pt x="3061482" y="7575741"/>
                  <a:pt x="2942378" y="7531078"/>
                </a:cubicBezTo>
                <a:cubicBezTo>
                  <a:pt x="2864961" y="7513212"/>
                  <a:pt x="2820299" y="7495347"/>
                  <a:pt x="2778612" y="7483437"/>
                </a:cubicBezTo>
                <a:cubicBezTo>
                  <a:pt x="2760747" y="7471526"/>
                  <a:pt x="2745857" y="7456636"/>
                  <a:pt x="2730970" y="7441750"/>
                </a:cubicBezTo>
                <a:cubicBezTo>
                  <a:pt x="2695239" y="7435795"/>
                  <a:pt x="2659508" y="7429840"/>
                  <a:pt x="2620798" y="7420906"/>
                </a:cubicBezTo>
                <a:cubicBezTo>
                  <a:pt x="2564225" y="7394109"/>
                  <a:pt x="2513604" y="7367309"/>
                  <a:pt x="2457032" y="7337533"/>
                </a:cubicBezTo>
                <a:cubicBezTo>
                  <a:pt x="2439166" y="7337533"/>
                  <a:pt x="2427256" y="7340512"/>
                  <a:pt x="2409390" y="7340512"/>
                </a:cubicBezTo>
                <a:cubicBezTo>
                  <a:pt x="2349839" y="7310736"/>
                  <a:pt x="2296241" y="7283936"/>
                  <a:pt x="2239666" y="7254160"/>
                </a:cubicBezTo>
                <a:cubicBezTo>
                  <a:pt x="2230735" y="7236294"/>
                  <a:pt x="2218824" y="7218429"/>
                  <a:pt x="2209890" y="7200563"/>
                </a:cubicBezTo>
                <a:cubicBezTo>
                  <a:pt x="2209890" y="7200563"/>
                  <a:pt x="2212869" y="7200563"/>
                  <a:pt x="2215845" y="7197588"/>
                </a:cubicBezTo>
                <a:cubicBezTo>
                  <a:pt x="2248600" y="7218429"/>
                  <a:pt x="2284332" y="7236295"/>
                  <a:pt x="2320063" y="7254160"/>
                </a:cubicBezTo>
                <a:cubicBezTo>
                  <a:pt x="2355794" y="7272026"/>
                  <a:pt x="2388546" y="7289891"/>
                  <a:pt x="2424277" y="7310736"/>
                </a:cubicBezTo>
                <a:cubicBezTo>
                  <a:pt x="2436187" y="7304781"/>
                  <a:pt x="2445122" y="7298825"/>
                  <a:pt x="2454053" y="7292870"/>
                </a:cubicBezTo>
                <a:cubicBezTo>
                  <a:pt x="2397480" y="7266071"/>
                  <a:pt x="2361749" y="7236295"/>
                  <a:pt x="2331973" y="7212474"/>
                </a:cubicBezTo>
                <a:cubicBezTo>
                  <a:pt x="2302197" y="7188653"/>
                  <a:pt x="2272421" y="7173767"/>
                  <a:pt x="2230735" y="7167811"/>
                </a:cubicBezTo>
                <a:cubicBezTo>
                  <a:pt x="2147362" y="7108260"/>
                  <a:pt x="2120562" y="7108259"/>
                  <a:pt x="2090786" y="7087415"/>
                </a:cubicBezTo>
                <a:cubicBezTo>
                  <a:pt x="2049100" y="7060618"/>
                  <a:pt x="2010393" y="7036797"/>
                  <a:pt x="1971682" y="7009998"/>
                </a:cubicBezTo>
                <a:cubicBezTo>
                  <a:pt x="1876399" y="6956401"/>
                  <a:pt x="1903199" y="7012976"/>
                  <a:pt x="1784096" y="6929604"/>
                </a:cubicBezTo>
                <a:cubicBezTo>
                  <a:pt x="1760275" y="6911738"/>
                  <a:pt x="1739430" y="6893873"/>
                  <a:pt x="1712634" y="6870053"/>
                </a:cubicBezTo>
                <a:cubicBezTo>
                  <a:pt x="1718589" y="6870053"/>
                  <a:pt x="1724544" y="6867073"/>
                  <a:pt x="1727520" y="6864097"/>
                </a:cubicBezTo>
                <a:cubicBezTo>
                  <a:pt x="1754320" y="6873029"/>
                  <a:pt x="1775161" y="6878983"/>
                  <a:pt x="1798982" y="6884939"/>
                </a:cubicBezTo>
                <a:cubicBezTo>
                  <a:pt x="1748365" y="6828366"/>
                  <a:pt x="1739430" y="6804545"/>
                  <a:pt x="1650103" y="6730104"/>
                </a:cubicBezTo>
                <a:cubicBezTo>
                  <a:pt x="1620327" y="6706283"/>
                  <a:pt x="1593530" y="6682462"/>
                  <a:pt x="1566730" y="6661621"/>
                </a:cubicBezTo>
                <a:cubicBezTo>
                  <a:pt x="1539933" y="6637800"/>
                  <a:pt x="1513133" y="6616955"/>
                  <a:pt x="1489312" y="6593135"/>
                </a:cubicBezTo>
                <a:cubicBezTo>
                  <a:pt x="1471447" y="6575269"/>
                  <a:pt x="1423806" y="6557403"/>
                  <a:pt x="1391053" y="6512741"/>
                </a:cubicBezTo>
                <a:cubicBezTo>
                  <a:pt x="1340433" y="6459144"/>
                  <a:pt x="1298746" y="6408524"/>
                  <a:pt x="1248129" y="6354927"/>
                </a:cubicBezTo>
                <a:lnTo>
                  <a:pt x="1238322" y="6324279"/>
                </a:lnTo>
                <a:lnTo>
                  <a:pt x="1209418" y="6295375"/>
                </a:lnTo>
                <a:cubicBezTo>
                  <a:pt x="1176667" y="6262623"/>
                  <a:pt x="1143912" y="6226892"/>
                  <a:pt x="1111160" y="6188182"/>
                </a:cubicBezTo>
                <a:cubicBezTo>
                  <a:pt x="1105205" y="6167340"/>
                  <a:pt x="1060539" y="6110764"/>
                  <a:pt x="1099249" y="6134585"/>
                </a:cubicBezTo>
                <a:cubicBezTo>
                  <a:pt x="1084360" y="6116720"/>
                  <a:pt x="1072449" y="6095878"/>
                  <a:pt x="1060539" y="6080988"/>
                </a:cubicBezTo>
                <a:lnTo>
                  <a:pt x="1055928" y="6073758"/>
                </a:lnTo>
                <a:lnTo>
                  <a:pt x="1009918" y="6042278"/>
                </a:lnTo>
                <a:cubicBezTo>
                  <a:pt x="974187" y="6000592"/>
                  <a:pt x="944411" y="5955930"/>
                  <a:pt x="920590" y="5914243"/>
                </a:cubicBezTo>
                <a:cubicBezTo>
                  <a:pt x="896770" y="5869578"/>
                  <a:pt x="878904" y="5827891"/>
                  <a:pt x="869973" y="5795139"/>
                </a:cubicBezTo>
                <a:lnTo>
                  <a:pt x="864018" y="5795140"/>
                </a:lnTo>
                <a:cubicBezTo>
                  <a:pt x="840197" y="5753454"/>
                  <a:pt x="816376" y="5708791"/>
                  <a:pt x="795535" y="5664126"/>
                </a:cubicBezTo>
                <a:cubicBezTo>
                  <a:pt x="774690" y="5619463"/>
                  <a:pt x="750869" y="5577777"/>
                  <a:pt x="730028" y="5533111"/>
                </a:cubicBezTo>
                <a:cubicBezTo>
                  <a:pt x="706207" y="5482494"/>
                  <a:pt x="682386" y="5431873"/>
                  <a:pt x="661541" y="5381255"/>
                </a:cubicBezTo>
                <a:cubicBezTo>
                  <a:pt x="640700" y="5330635"/>
                  <a:pt x="619855" y="5277038"/>
                  <a:pt x="599014" y="5226421"/>
                </a:cubicBezTo>
                <a:cubicBezTo>
                  <a:pt x="622834" y="5259173"/>
                  <a:pt x="643676" y="5291928"/>
                  <a:pt x="661541" y="5330635"/>
                </a:cubicBezTo>
                <a:cubicBezTo>
                  <a:pt x="679407" y="5369346"/>
                  <a:pt x="697273" y="5411032"/>
                  <a:pt x="724073" y="5461649"/>
                </a:cubicBezTo>
                <a:cubicBezTo>
                  <a:pt x="735983" y="5479515"/>
                  <a:pt x="738959" y="5509290"/>
                  <a:pt x="744914" y="5533112"/>
                </a:cubicBezTo>
                <a:lnTo>
                  <a:pt x="753530" y="5545744"/>
                </a:lnTo>
                <a:lnTo>
                  <a:pt x="742926" y="5490615"/>
                </a:lnTo>
                <a:lnTo>
                  <a:pt x="715276" y="5440433"/>
                </a:lnTo>
                <a:lnTo>
                  <a:pt x="670266" y="5339222"/>
                </a:lnTo>
                <a:lnTo>
                  <a:pt x="616876" y="5250239"/>
                </a:lnTo>
                <a:cubicBezTo>
                  <a:pt x="596034" y="5190686"/>
                  <a:pt x="572214" y="5131135"/>
                  <a:pt x="551369" y="5071583"/>
                </a:cubicBezTo>
                <a:lnTo>
                  <a:pt x="495246" y="4888441"/>
                </a:lnTo>
                <a:lnTo>
                  <a:pt x="476818" y="4835054"/>
                </a:lnTo>
                <a:cubicBezTo>
                  <a:pt x="445592" y="4730083"/>
                  <a:pt x="418767" y="4623215"/>
                  <a:pt x="396553" y="4514668"/>
                </a:cubicBezTo>
                <a:lnTo>
                  <a:pt x="361056" y="4282085"/>
                </a:lnTo>
                <a:lnTo>
                  <a:pt x="360803" y="4288478"/>
                </a:lnTo>
                <a:cubicBezTo>
                  <a:pt x="360803" y="4303367"/>
                  <a:pt x="360803" y="4315278"/>
                  <a:pt x="363782" y="4336119"/>
                </a:cubicBezTo>
                <a:cubicBezTo>
                  <a:pt x="369737" y="4371850"/>
                  <a:pt x="375692" y="4407581"/>
                  <a:pt x="378669" y="4446292"/>
                </a:cubicBezTo>
                <a:cubicBezTo>
                  <a:pt x="384624" y="4484999"/>
                  <a:pt x="390579" y="4523709"/>
                  <a:pt x="396534" y="4559440"/>
                </a:cubicBezTo>
                <a:cubicBezTo>
                  <a:pt x="381648" y="4532640"/>
                  <a:pt x="375693" y="4496909"/>
                  <a:pt x="366758" y="4461178"/>
                </a:cubicBezTo>
                <a:cubicBezTo>
                  <a:pt x="360803" y="4422471"/>
                  <a:pt x="354848" y="4380785"/>
                  <a:pt x="345917" y="4336119"/>
                </a:cubicBezTo>
                <a:cubicBezTo>
                  <a:pt x="331027" y="4336119"/>
                  <a:pt x="328051" y="4336119"/>
                  <a:pt x="322096" y="4336119"/>
                </a:cubicBezTo>
                <a:cubicBezTo>
                  <a:pt x="319117" y="4303367"/>
                  <a:pt x="316141" y="4273591"/>
                  <a:pt x="307206" y="4222971"/>
                </a:cubicBezTo>
                <a:cubicBezTo>
                  <a:pt x="301251" y="4199150"/>
                  <a:pt x="292320" y="4175329"/>
                  <a:pt x="286365" y="4151508"/>
                </a:cubicBezTo>
                <a:cubicBezTo>
                  <a:pt x="280409" y="4127688"/>
                  <a:pt x="274454" y="4103867"/>
                  <a:pt x="268499" y="4083025"/>
                </a:cubicBezTo>
                <a:cubicBezTo>
                  <a:pt x="250633" y="4062181"/>
                  <a:pt x="235744" y="4047294"/>
                  <a:pt x="217878" y="4029428"/>
                </a:cubicBezTo>
                <a:cubicBezTo>
                  <a:pt x="211924" y="4029429"/>
                  <a:pt x="208947" y="4029429"/>
                  <a:pt x="202992" y="4029429"/>
                </a:cubicBezTo>
                <a:cubicBezTo>
                  <a:pt x="197037" y="4011563"/>
                  <a:pt x="191082" y="3984763"/>
                  <a:pt x="188103" y="3954987"/>
                </a:cubicBezTo>
                <a:cubicBezTo>
                  <a:pt x="185127" y="3925211"/>
                  <a:pt x="182147" y="3892459"/>
                  <a:pt x="182148" y="3859704"/>
                </a:cubicBezTo>
                <a:cubicBezTo>
                  <a:pt x="182148" y="3797176"/>
                  <a:pt x="185127" y="3740600"/>
                  <a:pt x="194058" y="3725714"/>
                </a:cubicBezTo>
                <a:cubicBezTo>
                  <a:pt x="197037" y="3707849"/>
                  <a:pt x="197037" y="3692959"/>
                  <a:pt x="200013" y="3678073"/>
                </a:cubicBezTo>
                <a:lnTo>
                  <a:pt x="210154" y="3645396"/>
                </a:lnTo>
                <a:lnTo>
                  <a:pt x="205224" y="3570879"/>
                </a:lnTo>
                <a:cubicBezTo>
                  <a:pt x="205968" y="3533660"/>
                  <a:pt x="208944" y="3494950"/>
                  <a:pt x="211924" y="3460707"/>
                </a:cubicBezTo>
                <a:lnTo>
                  <a:pt x="223834" y="3438377"/>
                </a:lnTo>
                <a:lnTo>
                  <a:pt x="223834" y="3424976"/>
                </a:lnTo>
                <a:cubicBezTo>
                  <a:pt x="217878" y="3442841"/>
                  <a:pt x="208947" y="3454752"/>
                  <a:pt x="200013" y="3469641"/>
                </a:cubicBezTo>
                <a:cubicBezTo>
                  <a:pt x="194058" y="3457731"/>
                  <a:pt x="185126" y="3451776"/>
                  <a:pt x="179171" y="3439865"/>
                </a:cubicBezTo>
                <a:cubicBezTo>
                  <a:pt x="167261" y="3422000"/>
                  <a:pt x="170237" y="3261210"/>
                  <a:pt x="140461" y="3386268"/>
                </a:cubicBezTo>
                <a:lnTo>
                  <a:pt x="133390" y="3343838"/>
                </a:lnTo>
                <a:lnTo>
                  <a:pt x="131530" y="3347558"/>
                </a:lnTo>
                <a:cubicBezTo>
                  <a:pt x="128551" y="3386268"/>
                  <a:pt x="122595" y="3427955"/>
                  <a:pt x="119620" y="3466662"/>
                </a:cubicBezTo>
                <a:cubicBezTo>
                  <a:pt x="116641" y="3505372"/>
                  <a:pt x="110685" y="3547059"/>
                  <a:pt x="110685" y="3585766"/>
                </a:cubicBezTo>
                <a:cubicBezTo>
                  <a:pt x="107709" y="3615542"/>
                  <a:pt x="104730" y="3648297"/>
                  <a:pt x="101754" y="3678073"/>
                </a:cubicBezTo>
                <a:lnTo>
                  <a:pt x="101754" y="3868635"/>
                </a:lnTo>
                <a:cubicBezTo>
                  <a:pt x="101754" y="3901390"/>
                  <a:pt x="101754" y="3934142"/>
                  <a:pt x="104730" y="3966898"/>
                </a:cubicBezTo>
                <a:cubicBezTo>
                  <a:pt x="107709" y="3999649"/>
                  <a:pt x="110685" y="4032405"/>
                  <a:pt x="110685" y="4065157"/>
                </a:cubicBezTo>
                <a:cubicBezTo>
                  <a:pt x="98775" y="4068136"/>
                  <a:pt x="101754" y="4178305"/>
                  <a:pt x="83888" y="4157464"/>
                </a:cubicBezTo>
                <a:cubicBezTo>
                  <a:pt x="80909" y="4157464"/>
                  <a:pt x="80909" y="4157464"/>
                  <a:pt x="77933" y="4157464"/>
                </a:cubicBezTo>
                <a:cubicBezTo>
                  <a:pt x="60068" y="4091957"/>
                  <a:pt x="60068" y="4035380"/>
                  <a:pt x="60068" y="3978808"/>
                </a:cubicBezTo>
                <a:cubicBezTo>
                  <a:pt x="60068" y="3922232"/>
                  <a:pt x="68999" y="3865659"/>
                  <a:pt x="60068" y="3794197"/>
                </a:cubicBezTo>
                <a:cubicBezTo>
                  <a:pt x="63044" y="3743576"/>
                  <a:pt x="68999" y="3698914"/>
                  <a:pt x="74954" y="3651272"/>
                </a:cubicBezTo>
                <a:lnTo>
                  <a:pt x="101742" y="3678057"/>
                </a:lnTo>
                <a:lnTo>
                  <a:pt x="77933" y="3648296"/>
                </a:lnTo>
                <a:cubicBezTo>
                  <a:pt x="71978" y="3618521"/>
                  <a:pt x="71978" y="3585766"/>
                  <a:pt x="71978" y="3541103"/>
                </a:cubicBezTo>
                <a:cubicBezTo>
                  <a:pt x="71978" y="3496438"/>
                  <a:pt x="74954" y="3442841"/>
                  <a:pt x="77933" y="3377334"/>
                </a:cubicBezTo>
                <a:cubicBezTo>
                  <a:pt x="77933" y="3362448"/>
                  <a:pt x="80909" y="3347558"/>
                  <a:pt x="80909" y="3332672"/>
                </a:cubicBezTo>
                <a:cubicBezTo>
                  <a:pt x="83888" y="3308851"/>
                  <a:pt x="86864" y="3282051"/>
                  <a:pt x="89844" y="3258230"/>
                </a:cubicBezTo>
                <a:cubicBezTo>
                  <a:pt x="101754" y="3216544"/>
                  <a:pt x="113664" y="3165927"/>
                  <a:pt x="125575" y="3124240"/>
                </a:cubicBezTo>
                <a:lnTo>
                  <a:pt x="143378" y="3035228"/>
                </a:lnTo>
                <a:lnTo>
                  <a:pt x="137485" y="3014068"/>
                </a:lnTo>
                <a:cubicBezTo>
                  <a:pt x="131530" y="3052778"/>
                  <a:pt x="122595" y="3088509"/>
                  <a:pt x="116640" y="3133172"/>
                </a:cubicBezTo>
                <a:cubicBezTo>
                  <a:pt x="104730" y="3174858"/>
                  <a:pt x="92820" y="3225478"/>
                  <a:pt x="80910" y="3267165"/>
                </a:cubicBezTo>
                <a:cubicBezTo>
                  <a:pt x="77933" y="3290986"/>
                  <a:pt x="74954" y="3317782"/>
                  <a:pt x="71978" y="3341603"/>
                </a:cubicBezTo>
                <a:cubicBezTo>
                  <a:pt x="71978" y="3356493"/>
                  <a:pt x="68999" y="3371379"/>
                  <a:pt x="68999" y="3386268"/>
                </a:cubicBezTo>
                <a:cubicBezTo>
                  <a:pt x="68999" y="3451776"/>
                  <a:pt x="66023" y="3505372"/>
                  <a:pt x="63044" y="3550035"/>
                </a:cubicBezTo>
                <a:cubicBezTo>
                  <a:pt x="63044" y="3594700"/>
                  <a:pt x="66023" y="3627452"/>
                  <a:pt x="68999" y="3657228"/>
                </a:cubicBezTo>
                <a:cubicBezTo>
                  <a:pt x="63044" y="3707849"/>
                  <a:pt x="57089" y="3752511"/>
                  <a:pt x="54113" y="3800152"/>
                </a:cubicBezTo>
                <a:cubicBezTo>
                  <a:pt x="63044" y="3871615"/>
                  <a:pt x="54112" y="3928190"/>
                  <a:pt x="54112" y="3984763"/>
                </a:cubicBezTo>
                <a:cubicBezTo>
                  <a:pt x="54112" y="4041339"/>
                  <a:pt x="54112" y="4097911"/>
                  <a:pt x="71978" y="4163419"/>
                </a:cubicBezTo>
                <a:cubicBezTo>
                  <a:pt x="71978" y="4163419"/>
                  <a:pt x="74954" y="4163419"/>
                  <a:pt x="77933" y="4163419"/>
                </a:cubicBezTo>
                <a:cubicBezTo>
                  <a:pt x="89843" y="4219995"/>
                  <a:pt x="101754" y="4273591"/>
                  <a:pt x="116640" y="4333143"/>
                </a:cubicBezTo>
                <a:cubicBezTo>
                  <a:pt x="119620" y="4371850"/>
                  <a:pt x="128551" y="4407581"/>
                  <a:pt x="137485" y="4473088"/>
                </a:cubicBezTo>
                <a:cubicBezTo>
                  <a:pt x="152372" y="4523709"/>
                  <a:pt x="167261" y="4571351"/>
                  <a:pt x="182148" y="4616013"/>
                </a:cubicBezTo>
                <a:cubicBezTo>
                  <a:pt x="188847" y="4700874"/>
                  <a:pt x="234069" y="4835983"/>
                  <a:pt x="252494" y="4923357"/>
                </a:cubicBezTo>
                <a:lnTo>
                  <a:pt x="258633" y="4982258"/>
                </a:lnTo>
                <a:lnTo>
                  <a:pt x="271478" y="4982258"/>
                </a:lnTo>
                <a:cubicBezTo>
                  <a:pt x="304230" y="5065631"/>
                  <a:pt x="325075" y="5110293"/>
                  <a:pt x="336985" y="5140069"/>
                </a:cubicBezTo>
                <a:cubicBezTo>
                  <a:pt x="351872" y="5169845"/>
                  <a:pt x="357827" y="5190690"/>
                  <a:pt x="360806" y="5220465"/>
                </a:cubicBezTo>
                <a:cubicBezTo>
                  <a:pt x="348896" y="5217487"/>
                  <a:pt x="334006" y="5187711"/>
                  <a:pt x="316141" y="5151980"/>
                </a:cubicBezTo>
                <a:cubicBezTo>
                  <a:pt x="298275" y="5116248"/>
                  <a:pt x="283389" y="5074562"/>
                  <a:pt x="268499" y="5044786"/>
                </a:cubicBezTo>
                <a:cubicBezTo>
                  <a:pt x="253613" y="5006079"/>
                  <a:pt x="280410" y="5113273"/>
                  <a:pt x="265523" y="5074562"/>
                </a:cubicBezTo>
                <a:lnTo>
                  <a:pt x="239617" y="4994260"/>
                </a:lnTo>
                <a:lnTo>
                  <a:pt x="220858" y="4997144"/>
                </a:lnTo>
                <a:cubicBezTo>
                  <a:pt x="211923" y="4973324"/>
                  <a:pt x="205968" y="4949503"/>
                  <a:pt x="200013" y="4928662"/>
                </a:cubicBezTo>
                <a:cubicBezTo>
                  <a:pt x="167261" y="4895906"/>
                  <a:pt x="143440" y="4827423"/>
                  <a:pt x="128551" y="4764892"/>
                </a:cubicBezTo>
                <a:cubicBezTo>
                  <a:pt x="113664" y="4702365"/>
                  <a:pt x="101754" y="4642812"/>
                  <a:pt x="83889" y="4618992"/>
                </a:cubicBezTo>
                <a:cubicBezTo>
                  <a:pt x="68999" y="4565395"/>
                  <a:pt x="68999" y="4508820"/>
                  <a:pt x="80909" y="4496909"/>
                </a:cubicBezTo>
                <a:cubicBezTo>
                  <a:pt x="74954" y="4449268"/>
                  <a:pt x="66023" y="4401626"/>
                  <a:pt x="60068" y="4353985"/>
                </a:cubicBezTo>
                <a:cubicBezTo>
                  <a:pt x="54113" y="4306343"/>
                  <a:pt x="51134" y="4258702"/>
                  <a:pt x="45178" y="4211060"/>
                </a:cubicBezTo>
                <a:cubicBezTo>
                  <a:pt x="33268" y="4175329"/>
                  <a:pt x="21357" y="4145553"/>
                  <a:pt x="12426" y="4106846"/>
                </a:cubicBezTo>
                <a:cubicBezTo>
                  <a:pt x="-5440" y="3904370"/>
                  <a:pt x="-8418" y="3669139"/>
                  <a:pt x="33268" y="3553014"/>
                </a:cubicBezTo>
                <a:cubicBezTo>
                  <a:pt x="36247" y="3502393"/>
                  <a:pt x="39223" y="3439865"/>
                  <a:pt x="54112" y="3410089"/>
                </a:cubicBezTo>
                <a:cubicBezTo>
                  <a:pt x="48157" y="3383289"/>
                  <a:pt x="42202" y="3359469"/>
                  <a:pt x="36247" y="3332672"/>
                </a:cubicBezTo>
                <a:cubicBezTo>
                  <a:pt x="42202" y="3282051"/>
                  <a:pt x="36247" y="3165927"/>
                  <a:pt x="71978" y="3118285"/>
                </a:cubicBezTo>
                <a:cubicBezTo>
                  <a:pt x="74954" y="3097440"/>
                  <a:pt x="77933" y="3082554"/>
                  <a:pt x="80909" y="3067664"/>
                </a:cubicBezTo>
                <a:cubicBezTo>
                  <a:pt x="86864" y="2993226"/>
                  <a:pt x="92820" y="2942606"/>
                  <a:pt x="104730" y="2894964"/>
                </a:cubicBezTo>
                <a:cubicBezTo>
                  <a:pt x="125575" y="2853278"/>
                  <a:pt x="152371" y="2784795"/>
                  <a:pt x="167261" y="2769905"/>
                </a:cubicBezTo>
                <a:cubicBezTo>
                  <a:pt x="182147" y="2802660"/>
                  <a:pt x="146416" y="2886033"/>
                  <a:pt x="152372" y="2939630"/>
                </a:cubicBezTo>
                <a:lnTo>
                  <a:pt x="167255" y="2910538"/>
                </a:lnTo>
                <a:lnTo>
                  <a:pt x="176192" y="2840995"/>
                </a:lnTo>
                <a:cubicBezTo>
                  <a:pt x="182148" y="2809356"/>
                  <a:pt x="186615" y="2780328"/>
                  <a:pt x="179172" y="2763950"/>
                </a:cubicBezTo>
                <a:cubicBezTo>
                  <a:pt x="188103" y="2728219"/>
                  <a:pt x="197037" y="2701419"/>
                  <a:pt x="205968" y="2665688"/>
                </a:cubicBezTo>
                <a:cubicBezTo>
                  <a:pt x="220858" y="2618046"/>
                  <a:pt x="232768" y="2567429"/>
                  <a:pt x="247655" y="2516808"/>
                </a:cubicBezTo>
                <a:cubicBezTo>
                  <a:pt x="262544" y="2466191"/>
                  <a:pt x="280409" y="2415570"/>
                  <a:pt x="298275" y="2364953"/>
                </a:cubicBezTo>
                <a:lnTo>
                  <a:pt x="302067" y="2360685"/>
                </a:lnTo>
                <a:lnTo>
                  <a:pt x="325075" y="2239894"/>
                </a:lnTo>
                <a:cubicBezTo>
                  <a:pt x="336985" y="2216073"/>
                  <a:pt x="348896" y="2183318"/>
                  <a:pt x="357827" y="2153542"/>
                </a:cubicBezTo>
                <a:cubicBezTo>
                  <a:pt x="369738" y="2123766"/>
                  <a:pt x="384627" y="2099945"/>
                  <a:pt x="396537" y="2082080"/>
                </a:cubicBezTo>
                <a:cubicBezTo>
                  <a:pt x="423334" y="2031462"/>
                  <a:pt x="444179" y="1980841"/>
                  <a:pt x="473955" y="1933200"/>
                </a:cubicBezTo>
                <a:cubicBezTo>
                  <a:pt x="494796" y="1885558"/>
                  <a:pt x="515641" y="1846851"/>
                  <a:pt x="536483" y="1799210"/>
                </a:cubicBezTo>
                <a:cubicBezTo>
                  <a:pt x="539462" y="1757523"/>
                  <a:pt x="599013" y="1680106"/>
                  <a:pt x="625810" y="1626509"/>
                </a:cubicBezTo>
                <a:cubicBezTo>
                  <a:pt x="640700" y="1608644"/>
                  <a:pt x="658565" y="1590778"/>
                  <a:pt x="691317" y="1552068"/>
                </a:cubicBezTo>
                <a:cubicBezTo>
                  <a:pt x="712162" y="1507406"/>
                  <a:pt x="730028" y="1474651"/>
                  <a:pt x="744914" y="1447854"/>
                </a:cubicBezTo>
                <a:cubicBezTo>
                  <a:pt x="759804" y="1421054"/>
                  <a:pt x="774690" y="1403188"/>
                  <a:pt x="789580" y="1382347"/>
                </a:cubicBezTo>
                <a:cubicBezTo>
                  <a:pt x="807445" y="1364481"/>
                  <a:pt x="834242" y="1334705"/>
                  <a:pt x="837221" y="1358526"/>
                </a:cubicBezTo>
                <a:cubicBezTo>
                  <a:pt x="840197" y="1355547"/>
                  <a:pt x="846152" y="1346616"/>
                  <a:pt x="849132" y="1340660"/>
                </a:cubicBezTo>
                <a:cubicBezTo>
                  <a:pt x="864018" y="1307905"/>
                  <a:pt x="878907" y="1278129"/>
                  <a:pt x="896773" y="1245378"/>
                </a:cubicBezTo>
                <a:cubicBezTo>
                  <a:pt x="904217" y="1237189"/>
                  <a:pt x="912033" y="1227511"/>
                  <a:pt x="919989" y="1217322"/>
                </a:cubicBezTo>
                <a:close/>
              </a:path>
            </a:pathLst>
          </a:custGeom>
          <a:gradFill flip="none" rotWithShape="1">
            <a:gsLst>
              <a:gs pos="4000">
                <a:schemeClr val="tx2">
                  <a:lumMod val="20000"/>
                  <a:lumOff val="80000"/>
                </a:schemeClr>
              </a:gs>
              <a:gs pos="100000">
                <a:schemeClr val="accent1"/>
              </a:gs>
            </a:gsLst>
            <a:path path="circle">
              <a:fillToRect l="100000" b="100000"/>
            </a:path>
            <a:tileRect t="-100000" r="-100000"/>
          </a:gra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 noProof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9D337DD-CA43-4635-AB4C-61F75C745E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4000" y="2781300"/>
            <a:ext cx="4793714" cy="2078699"/>
          </a:xfrm>
        </p:spPr>
        <p:txBody>
          <a:bodyPr anchor="b"/>
          <a:lstStyle>
            <a:lvl1pPr algn="l" defTabSz="914400" rtl="0" eaLnBrk="1" latinLnBrk="0" hangingPunct="1">
              <a:lnSpc>
                <a:spcPts val="5000"/>
              </a:lnSpc>
              <a:spcBef>
                <a:spcPct val="0"/>
              </a:spcBef>
              <a:buNone/>
              <a:defRPr lang="en-ZA" sz="4400" b="1" kern="1200" cap="all" spc="-150" baseline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AED843F-E518-4C3A-9F72-BFFB38250F53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504000" y="5076000"/>
            <a:ext cx="4793714" cy="1047600"/>
          </a:xfr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2000" b="1" kern="1200" cap="all" baseline="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9C12C547-A8E2-4FD2-9096-2661D36AF28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504000" y="6365893"/>
            <a:ext cx="4114800" cy="226714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noProof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DF0F8E2D-E2F0-4CBD-934C-274C624B5D9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1728948" y="6385422"/>
            <a:ext cx="288000" cy="288000"/>
          </a:xfrm>
          <a:prstGeom prst="ellipse">
            <a:avLst/>
          </a:prstGeom>
          <a:solidFill>
            <a:schemeClr val="tx1"/>
          </a:solidFill>
        </p:spPr>
        <p:txBody>
          <a:bodyPr/>
          <a:lstStyle/>
          <a:p>
            <a:pPr algn="ctr"/>
            <a:fld id="{B67B645E-C5E5-4727-B977-D372A0AA71D9}" type="slidenum">
              <a:rPr lang="en-US" noProof="0" smtClean="0"/>
              <a:pPr algn="ctr"/>
              <a:t>‹#›</a:t>
            </a:fld>
            <a:endParaRPr lang="en-US" noProof="0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B2EE5DB8-C107-4983-B829-DFDF9BF2C0C5}"/>
              </a:ext>
            </a:extLst>
          </p:cNvPr>
          <p:cNvSpPr/>
          <p:nvPr userDrawn="1"/>
        </p:nvSpPr>
        <p:spPr>
          <a:xfrm rot="10800000">
            <a:off x="6350256" y="585722"/>
            <a:ext cx="5652866" cy="5578295"/>
          </a:xfrm>
          <a:custGeom>
            <a:avLst/>
            <a:gdLst>
              <a:gd name="connsiteX0" fmla="*/ 1439383 w 2647519"/>
              <a:gd name="connsiteY0" fmla="*/ 2598425 h 2612594"/>
              <a:gd name="connsiteX1" fmla="*/ 1427010 w 2647519"/>
              <a:gd name="connsiteY1" fmla="*/ 2605087 h 2612594"/>
              <a:gd name="connsiteX2" fmla="*/ 1427751 w 2647519"/>
              <a:gd name="connsiteY2" fmla="*/ 2605405 h 2612594"/>
              <a:gd name="connsiteX3" fmla="*/ 1542263 w 2647519"/>
              <a:gd name="connsiteY3" fmla="*/ 2530792 h 2612594"/>
              <a:gd name="connsiteX4" fmla="*/ 1502258 w 2647519"/>
              <a:gd name="connsiteY4" fmla="*/ 2540317 h 2612594"/>
              <a:gd name="connsiteX5" fmla="*/ 1442250 w 2647519"/>
              <a:gd name="connsiteY5" fmla="*/ 2547937 h 2612594"/>
              <a:gd name="connsiteX6" fmla="*/ 1439393 w 2647519"/>
              <a:gd name="connsiteY6" fmla="*/ 2540317 h 2612594"/>
              <a:gd name="connsiteX7" fmla="*/ 1481303 w 2647519"/>
              <a:gd name="connsiteY7" fmla="*/ 2536507 h 2612594"/>
              <a:gd name="connsiteX8" fmla="*/ 1542263 w 2647519"/>
              <a:gd name="connsiteY8" fmla="*/ 2530792 h 2612594"/>
              <a:gd name="connsiteX9" fmla="*/ 1646324 w 2647519"/>
              <a:gd name="connsiteY9" fmla="*/ 2520821 h 2612594"/>
              <a:gd name="connsiteX10" fmla="*/ 1643880 w 2647519"/>
              <a:gd name="connsiteY10" fmla="*/ 2521511 h 2612594"/>
              <a:gd name="connsiteX11" fmla="*/ 1645133 w 2647519"/>
              <a:gd name="connsiteY11" fmla="*/ 2521267 h 2612594"/>
              <a:gd name="connsiteX12" fmla="*/ 899801 w 2647519"/>
              <a:gd name="connsiteY12" fmla="*/ 2506503 h 2612594"/>
              <a:gd name="connsiteX13" fmla="*/ 942187 w 2647519"/>
              <a:gd name="connsiteY13" fmla="*/ 2517457 h 2612594"/>
              <a:gd name="connsiteX14" fmla="*/ 960285 w 2647519"/>
              <a:gd name="connsiteY14" fmla="*/ 2518409 h 2612594"/>
              <a:gd name="connsiteX15" fmla="*/ 1010767 w 2647519"/>
              <a:gd name="connsiteY15" fmla="*/ 2543175 h 2612594"/>
              <a:gd name="connsiteX16" fmla="*/ 1033627 w 2647519"/>
              <a:gd name="connsiteY16" fmla="*/ 2547937 h 2612594"/>
              <a:gd name="connsiteX17" fmla="*/ 1035057 w 2647519"/>
              <a:gd name="connsiteY17" fmla="*/ 2548414 h 2612594"/>
              <a:gd name="connsiteX18" fmla="*/ 1040295 w 2647519"/>
              <a:gd name="connsiteY18" fmla="*/ 2543175 h 2612594"/>
              <a:gd name="connsiteX19" fmla="*/ 1060297 w 2647519"/>
              <a:gd name="connsiteY19" fmla="*/ 2548890 h 2612594"/>
              <a:gd name="connsiteX20" fmla="*/ 1080300 w 2647519"/>
              <a:gd name="connsiteY20" fmla="*/ 2553652 h 2612594"/>
              <a:gd name="connsiteX21" fmla="*/ 1119713 w 2647519"/>
              <a:gd name="connsiteY21" fmla="*/ 2562818 h 2612594"/>
              <a:gd name="connsiteX22" fmla="*/ 1120305 w 2647519"/>
              <a:gd name="connsiteY22" fmla="*/ 2562225 h 2612594"/>
              <a:gd name="connsiteX23" fmla="*/ 1166025 w 2647519"/>
              <a:gd name="connsiteY23" fmla="*/ 2569845 h 2612594"/>
              <a:gd name="connsiteX24" fmla="*/ 1187932 w 2647519"/>
              <a:gd name="connsiteY24" fmla="*/ 2573655 h 2612594"/>
              <a:gd name="connsiteX25" fmla="*/ 1209840 w 2647519"/>
              <a:gd name="connsiteY25" fmla="*/ 2575560 h 2612594"/>
              <a:gd name="connsiteX26" fmla="*/ 1254607 w 2647519"/>
              <a:gd name="connsiteY26" fmla="*/ 2577465 h 2612594"/>
              <a:gd name="connsiteX27" fmla="*/ 1315567 w 2647519"/>
              <a:gd name="connsiteY27" fmla="*/ 2576512 h 2612594"/>
              <a:gd name="connsiteX28" fmla="*/ 1318213 w 2647519"/>
              <a:gd name="connsiteY28" fmla="*/ 2576512 h 2612594"/>
              <a:gd name="connsiteX29" fmla="*/ 1324140 w 2647519"/>
              <a:gd name="connsiteY29" fmla="*/ 2573178 h 2612594"/>
              <a:gd name="connsiteX30" fmla="*/ 1337475 w 2647519"/>
              <a:gd name="connsiteY30" fmla="*/ 2568892 h 2612594"/>
              <a:gd name="connsiteX31" fmla="*/ 1351048 w 2647519"/>
              <a:gd name="connsiteY31" fmla="*/ 2568654 h 2612594"/>
              <a:gd name="connsiteX32" fmla="*/ 1360335 w 2647519"/>
              <a:gd name="connsiteY32" fmla="*/ 2569844 h 2612594"/>
              <a:gd name="connsiteX33" fmla="*/ 1362835 w 2647519"/>
              <a:gd name="connsiteY33" fmla="*/ 2576512 h 2612594"/>
              <a:gd name="connsiteX34" fmla="*/ 1384147 w 2647519"/>
              <a:gd name="connsiteY34" fmla="*/ 2576512 h 2612594"/>
              <a:gd name="connsiteX35" fmla="*/ 1377480 w 2647519"/>
              <a:gd name="connsiteY35" fmla="*/ 2586037 h 2612594"/>
              <a:gd name="connsiteX36" fmla="*/ 1373670 w 2647519"/>
              <a:gd name="connsiteY36" fmla="*/ 2590800 h 2612594"/>
              <a:gd name="connsiteX37" fmla="*/ 1361287 w 2647519"/>
              <a:gd name="connsiteY37" fmla="*/ 2596515 h 2612594"/>
              <a:gd name="connsiteX38" fmla="*/ 1338427 w 2647519"/>
              <a:gd name="connsiteY38" fmla="*/ 2596515 h 2612594"/>
              <a:gd name="connsiteX39" fmla="*/ 1308900 w 2647519"/>
              <a:gd name="connsiteY39" fmla="*/ 2594610 h 2612594"/>
              <a:gd name="connsiteX40" fmla="*/ 1245082 w 2647519"/>
              <a:gd name="connsiteY40" fmla="*/ 2592705 h 2612594"/>
              <a:gd name="connsiteX41" fmla="*/ 1197457 w 2647519"/>
              <a:gd name="connsiteY41" fmla="*/ 2588895 h 2612594"/>
              <a:gd name="connsiteX42" fmla="*/ 1155547 w 2647519"/>
              <a:gd name="connsiteY42" fmla="*/ 2583180 h 2612594"/>
              <a:gd name="connsiteX43" fmla="*/ 1113637 w 2647519"/>
              <a:gd name="connsiteY43" fmla="*/ 2576512 h 2612594"/>
              <a:gd name="connsiteX44" fmla="*/ 1049820 w 2647519"/>
              <a:gd name="connsiteY44" fmla="*/ 2566987 h 2612594"/>
              <a:gd name="connsiteX45" fmla="*/ 1000290 w 2647519"/>
              <a:gd name="connsiteY45" fmla="*/ 2550795 h 2612594"/>
              <a:gd name="connsiteX46" fmla="*/ 1000863 w 2647519"/>
              <a:gd name="connsiteY46" fmla="*/ 2550379 h 2612594"/>
              <a:gd name="connsiteX47" fmla="*/ 971715 w 2647519"/>
              <a:gd name="connsiteY47" fmla="*/ 2541270 h 2612594"/>
              <a:gd name="connsiteX48" fmla="*/ 945997 w 2647519"/>
              <a:gd name="connsiteY48" fmla="*/ 2529840 h 2612594"/>
              <a:gd name="connsiteX49" fmla="*/ 916470 w 2647519"/>
              <a:gd name="connsiteY49" fmla="*/ 2520315 h 2612594"/>
              <a:gd name="connsiteX50" fmla="*/ 885990 w 2647519"/>
              <a:gd name="connsiteY50" fmla="*/ 2509837 h 2612594"/>
              <a:gd name="connsiteX51" fmla="*/ 899801 w 2647519"/>
              <a:gd name="connsiteY51" fmla="*/ 2506503 h 2612594"/>
              <a:gd name="connsiteX52" fmla="*/ 1460492 w 2647519"/>
              <a:gd name="connsiteY52" fmla="*/ 2486082 h 2612594"/>
              <a:gd name="connsiteX53" fmla="*/ 1445939 w 2647519"/>
              <a:gd name="connsiteY53" fmla="*/ 2488303 h 2612594"/>
              <a:gd name="connsiteX54" fmla="*/ 1345293 w 2647519"/>
              <a:gd name="connsiteY54" fmla="*/ 2493385 h 2612594"/>
              <a:gd name="connsiteX55" fmla="*/ 1378432 w 2647519"/>
              <a:gd name="connsiteY55" fmla="*/ 2497454 h 2612594"/>
              <a:gd name="connsiteX56" fmla="*/ 1387005 w 2647519"/>
              <a:gd name="connsiteY56" fmla="*/ 2495549 h 2612594"/>
              <a:gd name="connsiteX57" fmla="*/ 1446060 w 2647519"/>
              <a:gd name="connsiteY57" fmla="*/ 2488882 h 2612594"/>
              <a:gd name="connsiteX58" fmla="*/ 1455778 w 2647519"/>
              <a:gd name="connsiteY58" fmla="*/ 2486992 h 2612594"/>
              <a:gd name="connsiteX59" fmla="*/ 1550918 w 2647519"/>
              <a:gd name="connsiteY59" fmla="*/ 2472281 h 2612594"/>
              <a:gd name="connsiteX60" fmla="*/ 1501488 w 2647519"/>
              <a:gd name="connsiteY60" fmla="*/ 2479825 h 2612594"/>
              <a:gd name="connsiteX61" fmla="*/ 1518450 w 2647519"/>
              <a:gd name="connsiteY61" fmla="*/ 2480309 h 2612594"/>
              <a:gd name="connsiteX62" fmla="*/ 1542858 w 2647519"/>
              <a:gd name="connsiteY62" fmla="*/ 2475785 h 2612594"/>
              <a:gd name="connsiteX63" fmla="*/ 1731355 w 2647519"/>
              <a:gd name="connsiteY63" fmla="*/ 2470078 h 2612594"/>
              <a:gd name="connsiteX64" fmla="*/ 1576323 w 2647519"/>
              <a:gd name="connsiteY64" fmla="*/ 2511364 h 2612594"/>
              <a:gd name="connsiteX65" fmla="*/ 1654777 w 2647519"/>
              <a:gd name="connsiteY65" fmla="*/ 2493883 h 2612594"/>
              <a:gd name="connsiteX66" fmla="*/ 737400 w 2647519"/>
              <a:gd name="connsiteY66" fmla="*/ 2450782 h 2612594"/>
              <a:gd name="connsiteX67" fmla="*/ 846937 w 2647519"/>
              <a:gd name="connsiteY67" fmla="*/ 2497454 h 2612594"/>
              <a:gd name="connsiteX68" fmla="*/ 885990 w 2647519"/>
              <a:gd name="connsiteY68" fmla="*/ 2509837 h 2612594"/>
              <a:gd name="connsiteX69" fmla="*/ 915517 w 2647519"/>
              <a:gd name="connsiteY69" fmla="*/ 2520314 h 2612594"/>
              <a:gd name="connsiteX70" fmla="*/ 945045 w 2647519"/>
              <a:gd name="connsiteY70" fmla="*/ 2529839 h 2612594"/>
              <a:gd name="connsiteX71" fmla="*/ 970762 w 2647519"/>
              <a:gd name="connsiteY71" fmla="*/ 2541269 h 2612594"/>
              <a:gd name="connsiteX72" fmla="*/ 965047 w 2647519"/>
              <a:gd name="connsiteY72" fmla="*/ 2546032 h 2612594"/>
              <a:gd name="connsiteX73" fmla="*/ 949807 w 2647519"/>
              <a:gd name="connsiteY73" fmla="*/ 2543174 h 2612594"/>
              <a:gd name="connsiteX74" fmla="*/ 895515 w 2647519"/>
              <a:gd name="connsiteY74" fmla="*/ 2523172 h 2612594"/>
              <a:gd name="connsiteX75" fmla="*/ 868845 w 2647519"/>
              <a:gd name="connsiteY75" fmla="*/ 2512694 h 2612594"/>
              <a:gd name="connsiteX76" fmla="*/ 842175 w 2647519"/>
              <a:gd name="connsiteY76" fmla="*/ 2501264 h 2612594"/>
              <a:gd name="connsiteX77" fmla="*/ 806932 w 2647519"/>
              <a:gd name="connsiteY77" fmla="*/ 2488882 h 2612594"/>
              <a:gd name="connsiteX78" fmla="*/ 776452 w 2647519"/>
              <a:gd name="connsiteY78" fmla="*/ 2475547 h 2612594"/>
              <a:gd name="connsiteX79" fmla="*/ 752640 w 2647519"/>
              <a:gd name="connsiteY79" fmla="*/ 2463164 h 2612594"/>
              <a:gd name="connsiteX80" fmla="*/ 737400 w 2647519"/>
              <a:gd name="connsiteY80" fmla="*/ 2450782 h 2612594"/>
              <a:gd name="connsiteX81" fmla="*/ 782168 w 2647519"/>
              <a:gd name="connsiteY81" fmla="*/ 2426970 h 2612594"/>
              <a:gd name="connsiteX82" fmla="*/ 834555 w 2647519"/>
              <a:gd name="connsiteY82" fmla="*/ 2453640 h 2612594"/>
              <a:gd name="connsiteX83" fmla="*/ 827888 w 2647519"/>
              <a:gd name="connsiteY83" fmla="*/ 2457450 h 2612594"/>
              <a:gd name="connsiteX84" fmla="*/ 766928 w 2647519"/>
              <a:gd name="connsiteY84" fmla="*/ 2427922 h 2612594"/>
              <a:gd name="connsiteX85" fmla="*/ 782168 w 2647519"/>
              <a:gd name="connsiteY85" fmla="*/ 2426970 h 2612594"/>
              <a:gd name="connsiteX86" fmla="*/ 588810 w 2647519"/>
              <a:gd name="connsiteY86" fmla="*/ 2362200 h 2612594"/>
              <a:gd name="connsiteX87" fmla="*/ 653580 w 2647519"/>
              <a:gd name="connsiteY87" fmla="*/ 2398395 h 2612594"/>
              <a:gd name="connsiteX88" fmla="*/ 666915 w 2647519"/>
              <a:gd name="connsiteY88" fmla="*/ 2413635 h 2612594"/>
              <a:gd name="connsiteX89" fmla="*/ 636435 w 2647519"/>
              <a:gd name="connsiteY89" fmla="*/ 2397442 h 2612594"/>
              <a:gd name="connsiteX90" fmla="*/ 613575 w 2647519"/>
              <a:gd name="connsiteY90" fmla="*/ 2383155 h 2612594"/>
              <a:gd name="connsiteX91" fmla="*/ 588810 w 2647519"/>
              <a:gd name="connsiteY91" fmla="*/ 2362200 h 2612594"/>
              <a:gd name="connsiteX92" fmla="*/ 702387 w 2647519"/>
              <a:gd name="connsiteY92" fmla="*/ 2337759 h 2612594"/>
              <a:gd name="connsiteX93" fmla="*/ 702396 w 2647519"/>
              <a:gd name="connsiteY93" fmla="*/ 2338030 h 2612594"/>
              <a:gd name="connsiteX94" fmla="*/ 705613 w 2647519"/>
              <a:gd name="connsiteY94" fmla="*/ 2341924 h 2612594"/>
              <a:gd name="connsiteX95" fmla="*/ 705967 w 2647519"/>
              <a:gd name="connsiteY95" fmla="*/ 2340292 h 2612594"/>
              <a:gd name="connsiteX96" fmla="*/ 2093409 w 2647519"/>
              <a:gd name="connsiteY96" fmla="*/ 2275234 h 2612594"/>
              <a:gd name="connsiteX97" fmla="*/ 2089950 w 2647519"/>
              <a:gd name="connsiteY97" fmla="*/ 2275522 h 2612594"/>
              <a:gd name="connsiteX98" fmla="*/ 2032800 w 2647519"/>
              <a:gd name="connsiteY98" fmla="*/ 2316480 h 2612594"/>
              <a:gd name="connsiteX99" fmla="*/ 1976602 w 2647519"/>
              <a:gd name="connsiteY99" fmla="*/ 2346960 h 2612594"/>
              <a:gd name="connsiteX100" fmla="*/ 1936597 w 2647519"/>
              <a:gd name="connsiteY100" fmla="*/ 2370772 h 2612594"/>
              <a:gd name="connsiteX101" fmla="*/ 1914690 w 2647519"/>
              <a:gd name="connsiteY101" fmla="*/ 2380297 h 2612594"/>
              <a:gd name="connsiteX102" fmla="*/ 1891830 w 2647519"/>
              <a:gd name="connsiteY102" fmla="*/ 2389822 h 2612594"/>
              <a:gd name="connsiteX103" fmla="*/ 1864207 w 2647519"/>
              <a:gd name="connsiteY103" fmla="*/ 2404110 h 2612594"/>
              <a:gd name="connsiteX104" fmla="*/ 1843252 w 2647519"/>
              <a:gd name="connsiteY104" fmla="*/ 2416492 h 2612594"/>
              <a:gd name="connsiteX105" fmla="*/ 1812772 w 2647519"/>
              <a:gd name="connsiteY105" fmla="*/ 2428875 h 2612594"/>
              <a:gd name="connsiteX106" fmla="*/ 1781340 w 2647519"/>
              <a:gd name="connsiteY106" fmla="*/ 2440305 h 2612594"/>
              <a:gd name="connsiteX107" fmla="*/ 1772767 w 2647519"/>
              <a:gd name="connsiteY107" fmla="*/ 2448877 h 2612594"/>
              <a:gd name="connsiteX108" fmla="*/ 1759432 w 2647519"/>
              <a:gd name="connsiteY108" fmla="*/ 2453640 h 2612594"/>
              <a:gd name="connsiteX109" fmla="*/ 1726095 w 2647519"/>
              <a:gd name="connsiteY109" fmla="*/ 2459355 h 2612594"/>
              <a:gd name="connsiteX110" fmla="*/ 1683232 w 2647519"/>
              <a:gd name="connsiteY110" fmla="*/ 2472690 h 2612594"/>
              <a:gd name="connsiteX111" fmla="*/ 1644180 w 2647519"/>
              <a:gd name="connsiteY111" fmla="*/ 2485072 h 2612594"/>
              <a:gd name="connsiteX112" fmla="*/ 1601317 w 2647519"/>
              <a:gd name="connsiteY112" fmla="*/ 2497455 h 2612594"/>
              <a:gd name="connsiteX113" fmla="*/ 1547977 w 2647519"/>
              <a:gd name="connsiteY113" fmla="*/ 2510790 h 2612594"/>
              <a:gd name="connsiteX114" fmla="*/ 1472730 w 2647519"/>
              <a:gd name="connsiteY114" fmla="*/ 2523172 h 2612594"/>
              <a:gd name="connsiteX115" fmla="*/ 1470825 w 2647519"/>
              <a:gd name="connsiteY115" fmla="*/ 2526030 h 2612594"/>
              <a:gd name="connsiteX116" fmla="*/ 1434646 w 2647519"/>
              <a:gd name="connsiteY116" fmla="*/ 2535075 h 2612594"/>
              <a:gd name="connsiteX117" fmla="*/ 1435583 w 2647519"/>
              <a:gd name="connsiteY117" fmla="*/ 2535555 h 2612594"/>
              <a:gd name="connsiteX118" fmla="*/ 1475761 w 2647519"/>
              <a:gd name="connsiteY118" fmla="*/ 2525510 h 2612594"/>
              <a:gd name="connsiteX119" fmla="*/ 1476540 w 2647519"/>
              <a:gd name="connsiteY119" fmla="*/ 2523172 h 2612594"/>
              <a:gd name="connsiteX120" fmla="*/ 1551788 w 2647519"/>
              <a:gd name="connsiteY120" fmla="*/ 2510790 h 2612594"/>
              <a:gd name="connsiteX121" fmla="*/ 1605128 w 2647519"/>
              <a:gd name="connsiteY121" fmla="*/ 2497455 h 2612594"/>
              <a:gd name="connsiteX122" fmla="*/ 1647990 w 2647519"/>
              <a:gd name="connsiteY122" fmla="*/ 2485072 h 2612594"/>
              <a:gd name="connsiteX123" fmla="*/ 1687043 w 2647519"/>
              <a:gd name="connsiteY123" fmla="*/ 2472690 h 2612594"/>
              <a:gd name="connsiteX124" fmla="*/ 1729905 w 2647519"/>
              <a:gd name="connsiteY124" fmla="*/ 2459355 h 2612594"/>
              <a:gd name="connsiteX125" fmla="*/ 1763243 w 2647519"/>
              <a:gd name="connsiteY125" fmla="*/ 2453640 h 2612594"/>
              <a:gd name="connsiteX126" fmla="*/ 1740675 w 2647519"/>
              <a:gd name="connsiteY126" fmla="*/ 2467181 h 2612594"/>
              <a:gd name="connsiteX127" fmla="*/ 1741335 w 2647519"/>
              <a:gd name="connsiteY127" fmla="*/ 2466975 h 2612594"/>
              <a:gd name="connsiteX128" fmla="*/ 1765148 w 2647519"/>
              <a:gd name="connsiteY128" fmla="*/ 2452687 h 2612594"/>
              <a:gd name="connsiteX129" fmla="*/ 1778483 w 2647519"/>
              <a:gd name="connsiteY129" fmla="*/ 2447925 h 2612594"/>
              <a:gd name="connsiteX130" fmla="*/ 1779371 w 2647519"/>
              <a:gd name="connsiteY130" fmla="*/ 2447679 h 2612594"/>
              <a:gd name="connsiteX131" fmla="*/ 1785150 w 2647519"/>
              <a:gd name="connsiteY131" fmla="*/ 2441257 h 2612594"/>
              <a:gd name="connsiteX132" fmla="*/ 1816583 w 2647519"/>
              <a:gd name="connsiteY132" fmla="*/ 2429827 h 2612594"/>
              <a:gd name="connsiteX133" fmla="*/ 1847063 w 2647519"/>
              <a:gd name="connsiteY133" fmla="*/ 2417445 h 2612594"/>
              <a:gd name="connsiteX134" fmla="*/ 1868018 w 2647519"/>
              <a:gd name="connsiteY134" fmla="*/ 2405062 h 2612594"/>
              <a:gd name="connsiteX135" fmla="*/ 1895640 w 2647519"/>
              <a:gd name="connsiteY135" fmla="*/ 2390775 h 2612594"/>
              <a:gd name="connsiteX136" fmla="*/ 1918500 w 2647519"/>
              <a:gd name="connsiteY136" fmla="*/ 2381250 h 2612594"/>
              <a:gd name="connsiteX137" fmla="*/ 1934176 w 2647519"/>
              <a:gd name="connsiteY137" fmla="*/ 2374435 h 2612594"/>
              <a:gd name="connsiteX138" fmla="*/ 1942313 w 2647519"/>
              <a:gd name="connsiteY138" fmla="*/ 2368867 h 2612594"/>
              <a:gd name="connsiteX139" fmla="*/ 1982318 w 2647519"/>
              <a:gd name="connsiteY139" fmla="*/ 2345055 h 2612594"/>
              <a:gd name="connsiteX140" fmla="*/ 2038515 w 2647519"/>
              <a:gd name="connsiteY140" fmla="*/ 2314575 h 2612594"/>
              <a:gd name="connsiteX141" fmla="*/ 460060 w 2647519"/>
              <a:gd name="connsiteY141" fmla="*/ 2262062 h 2612594"/>
              <a:gd name="connsiteX142" fmla="*/ 463676 w 2647519"/>
              <a:gd name="connsiteY142" fmla="*/ 2265164 h 2612594"/>
              <a:gd name="connsiteX143" fmla="*/ 464911 w 2647519"/>
              <a:gd name="connsiteY143" fmla="*/ 2265793 h 2612594"/>
              <a:gd name="connsiteX144" fmla="*/ 2099802 w 2647519"/>
              <a:gd name="connsiteY144" fmla="*/ 2237197 h 2612594"/>
              <a:gd name="connsiteX145" fmla="*/ 2099475 w 2647519"/>
              <a:gd name="connsiteY145" fmla="*/ 2237422 h 2612594"/>
              <a:gd name="connsiteX146" fmla="*/ 2099475 w 2647519"/>
              <a:gd name="connsiteY146" fmla="*/ 2237694 h 2612594"/>
              <a:gd name="connsiteX147" fmla="*/ 2100989 w 2647519"/>
              <a:gd name="connsiteY147" fmla="*/ 2237910 h 2612594"/>
              <a:gd name="connsiteX148" fmla="*/ 2101380 w 2647519"/>
              <a:gd name="connsiteY148" fmla="*/ 2237422 h 2612594"/>
              <a:gd name="connsiteX149" fmla="*/ 2120380 w 2647519"/>
              <a:gd name="connsiteY149" fmla="*/ 2222979 h 2612594"/>
              <a:gd name="connsiteX150" fmla="*/ 2114756 w 2647519"/>
              <a:gd name="connsiteY150" fmla="*/ 2226864 h 2612594"/>
              <a:gd name="connsiteX151" fmla="*/ 2113762 w 2647519"/>
              <a:gd name="connsiteY151" fmla="*/ 2227897 h 2612594"/>
              <a:gd name="connsiteX152" fmla="*/ 2117618 w 2647519"/>
              <a:gd name="connsiteY152" fmla="*/ 2225429 h 2612594"/>
              <a:gd name="connsiteX153" fmla="*/ 382287 w 2647519"/>
              <a:gd name="connsiteY153" fmla="*/ 2175002 h 2612594"/>
              <a:gd name="connsiteX154" fmla="*/ 418261 w 2647519"/>
              <a:gd name="connsiteY154" fmla="*/ 2217358 h 2612594"/>
              <a:gd name="connsiteX155" fmla="*/ 389737 w 2647519"/>
              <a:gd name="connsiteY155" fmla="*/ 2183129 h 2612594"/>
              <a:gd name="connsiteX156" fmla="*/ 2187820 w 2647519"/>
              <a:gd name="connsiteY156" fmla="*/ 2174974 h 2612594"/>
              <a:gd name="connsiteX157" fmla="*/ 2187735 w 2647519"/>
              <a:gd name="connsiteY157" fmla="*/ 2175004 h 2612594"/>
              <a:gd name="connsiteX158" fmla="*/ 2187105 w 2647519"/>
              <a:gd name="connsiteY158" fmla="*/ 2179320 h 2612594"/>
              <a:gd name="connsiteX159" fmla="*/ 2171865 w 2647519"/>
              <a:gd name="connsiteY159" fmla="*/ 2196465 h 2612594"/>
              <a:gd name="connsiteX160" fmla="*/ 2153767 w 2647519"/>
              <a:gd name="connsiteY160" fmla="*/ 2216467 h 2612594"/>
              <a:gd name="connsiteX161" fmla="*/ 2154858 w 2647519"/>
              <a:gd name="connsiteY161" fmla="*/ 2216216 h 2612594"/>
              <a:gd name="connsiteX162" fmla="*/ 2171865 w 2647519"/>
              <a:gd name="connsiteY162" fmla="*/ 2197417 h 2612594"/>
              <a:gd name="connsiteX163" fmla="*/ 2187105 w 2647519"/>
              <a:gd name="connsiteY163" fmla="*/ 2180272 h 2612594"/>
              <a:gd name="connsiteX164" fmla="*/ 2187820 w 2647519"/>
              <a:gd name="connsiteY164" fmla="*/ 2174974 h 2612594"/>
              <a:gd name="connsiteX165" fmla="*/ 475386 w 2647519"/>
              <a:gd name="connsiteY165" fmla="*/ 2153525 h 2612594"/>
              <a:gd name="connsiteX166" fmla="*/ 477272 w 2647519"/>
              <a:gd name="connsiteY166" fmla="*/ 2155822 h 2612594"/>
              <a:gd name="connsiteX167" fmla="*/ 477367 w 2647519"/>
              <a:gd name="connsiteY167" fmla="*/ 2155507 h 2612594"/>
              <a:gd name="connsiteX168" fmla="*/ 334493 w 2647519"/>
              <a:gd name="connsiteY168" fmla="*/ 2131694 h 2612594"/>
              <a:gd name="connsiteX169" fmla="*/ 359258 w 2647519"/>
              <a:gd name="connsiteY169" fmla="*/ 2147887 h 2612594"/>
              <a:gd name="connsiteX170" fmla="*/ 360474 w 2647519"/>
              <a:gd name="connsiteY170" fmla="*/ 2149319 h 2612594"/>
              <a:gd name="connsiteX171" fmla="*/ 371759 w 2647519"/>
              <a:gd name="connsiteY171" fmla="*/ 2151816 h 2612594"/>
              <a:gd name="connsiteX172" fmla="*/ 397357 w 2647519"/>
              <a:gd name="connsiteY172" fmla="*/ 2175509 h 2612594"/>
              <a:gd name="connsiteX173" fmla="*/ 432600 w 2647519"/>
              <a:gd name="connsiteY173" fmla="*/ 2204084 h 2612594"/>
              <a:gd name="connsiteX174" fmla="*/ 447840 w 2647519"/>
              <a:gd name="connsiteY174" fmla="*/ 2225039 h 2612594"/>
              <a:gd name="connsiteX175" fmla="*/ 456412 w 2647519"/>
              <a:gd name="connsiteY175" fmla="*/ 2235517 h 2612594"/>
              <a:gd name="connsiteX176" fmla="*/ 492607 w 2647519"/>
              <a:gd name="connsiteY176" fmla="*/ 2265997 h 2612594"/>
              <a:gd name="connsiteX177" fmla="*/ 482130 w 2647519"/>
              <a:gd name="connsiteY177" fmla="*/ 2274569 h 2612594"/>
              <a:gd name="connsiteX178" fmla="*/ 448422 w 2647519"/>
              <a:gd name="connsiteY178" fmla="*/ 2237115 h 2612594"/>
              <a:gd name="connsiteX179" fmla="*/ 446888 w 2647519"/>
              <a:gd name="connsiteY179" fmla="*/ 2237422 h 2612594"/>
              <a:gd name="connsiteX180" fmla="*/ 478787 w 2647519"/>
              <a:gd name="connsiteY180" fmla="*/ 2272865 h 2612594"/>
              <a:gd name="connsiteX181" fmla="*/ 482130 w 2647519"/>
              <a:gd name="connsiteY181" fmla="*/ 2274569 h 2612594"/>
              <a:gd name="connsiteX182" fmla="*/ 492608 w 2647519"/>
              <a:gd name="connsiteY182" fmla="*/ 2265997 h 2612594"/>
              <a:gd name="connsiteX183" fmla="*/ 583095 w 2647519"/>
              <a:gd name="connsiteY183" fmla="*/ 2337434 h 2612594"/>
              <a:gd name="connsiteX184" fmla="*/ 564998 w 2647519"/>
              <a:gd name="connsiteY184" fmla="*/ 2343149 h 2612594"/>
              <a:gd name="connsiteX185" fmla="*/ 571665 w 2647519"/>
              <a:gd name="connsiteY185" fmla="*/ 2347912 h 2612594"/>
              <a:gd name="connsiteX186" fmla="*/ 544995 w 2647519"/>
              <a:gd name="connsiteY186" fmla="*/ 2348864 h 2612594"/>
              <a:gd name="connsiteX187" fmla="*/ 527850 w 2647519"/>
              <a:gd name="connsiteY187" fmla="*/ 2337434 h 2612594"/>
              <a:gd name="connsiteX188" fmla="*/ 511658 w 2647519"/>
              <a:gd name="connsiteY188" fmla="*/ 2325052 h 2612594"/>
              <a:gd name="connsiteX189" fmla="*/ 471653 w 2647519"/>
              <a:gd name="connsiteY189" fmla="*/ 2291714 h 2612594"/>
              <a:gd name="connsiteX190" fmla="*/ 434505 w 2647519"/>
              <a:gd name="connsiteY190" fmla="*/ 2258377 h 2612594"/>
              <a:gd name="connsiteX191" fmla="*/ 400215 w 2647519"/>
              <a:gd name="connsiteY191" fmla="*/ 2225039 h 2612594"/>
              <a:gd name="connsiteX192" fmla="*/ 384023 w 2647519"/>
              <a:gd name="connsiteY192" fmla="*/ 2208847 h 2612594"/>
              <a:gd name="connsiteX193" fmla="*/ 368783 w 2647519"/>
              <a:gd name="connsiteY193" fmla="*/ 2191702 h 2612594"/>
              <a:gd name="connsiteX194" fmla="*/ 374498 w 2647519"/>
              <a:gd name="connsiteY194" fmla="*/ 2184082 h 2612594"/>
              <a:gd name="connsiteX195" fmla="*/ 393548 w 2647519"/>
              <a:gd name="connsiteY195" fmla="*/ 2201227 h 2612594"/>
              <a:gd name="connsiteX196" fmla="*/ 414503 w 2647519"/>
              <a:gd name="connsiteY196" fmla="*/ 2217419 h 2612594"/>
              <a:gd name="connsiteX197" fmla="*/ 440220 w 2647519"/>
              <a:gd name="connsiteY197" fmla="*/ 2245042 h 2612594"/>
              <a:gd name="connsiteX198" fmla="*/ 442406 w 2647519"/>
              <a:gd name="connsiteY198" fmla="*/ 2246917 h 2612594"/>
              <a:gd name="connsiteX199" fmla="*/ 414503 w 2647519"/>
              <a:gd name="connsiteY199" fmla="*/ 2217419 h 2612594"/>
              <a:gd name="connsiteX200" fmla="*/ 394500 w 2647519"/>
              <a:gd name="connsiteY200" fmla="*/ 2201227 h 2612594"/>
              <a:gd name="connsiteX201" fmla="*/ 375450 w 2647519"/>
              <a:gd name="connsiteY201" fmla="*/ 2184082 h 2612594"/>
              <a:gd name="connsiteX202" fmla="*/ 354495 w 2647519"/>
              <a:gd name="connsiteY202" fmla="*/ 2158364 h 2612594"/>
              <a:gd name="connsiteX203" fmla="*/ 334493 w 2647519"/>
              <a:gd name="connsiteY203" fmla="*/ 2131694 h 2612594"/>
              <a:gd name="connsiteX204" fmla="*/ 2432850 w 2647519"/>
              <a:gd name="connsiteY204" fmla="*/ 1980247 h 2612594"/>
              <a:gd name="connsiteX205" fmla="*/ 2432367 w 2647519"/>
              <a:gd name="connsiteY205" fmla="*/ 1980454 h 2612594"/>
              <a:gd name="connsiteX206" fmla="*/ 2421964 w 2647519"/>
              <a:gd name="connsiteY206" fmla="*/ 2005422 h 2612594"/>
              <a:gd name="connsiteX207" fmla="*/ 2422850 w 2647519"/>
              <a:gd name="connsiteY207" fmla="*/ 1860918 h 2612594"/>
              <a:gd name="connsiteX208" fmla="*/ 2397608 w 2647519"/>
              <a:gd name="connsiteY208" fmla="*/ 1897379 h 2612594"/>
              <a:gd name="connsiteX209" fmla="*/ 2385225 w 2647519"/>
              <a:gd name="connsiteY209" fmla="*/ 1920239 h 2612594"/>
              <a:gd name="connsiteX210" fmla="*/ 2372843 w 2647519"/>
              <a:gd name="connsiteY210" fmla="*/ 1941194 h 2612594"/>
              <a:gd name="connsiteX211" fmla="*/ 2343315 w 2647519"/>
              <a:gd name="connsiteY211" fmla="*/ 1980247 h 2612594"/>
              <a:gd name="connsiteX212" fmla="*/ 2317598 w 2647519"/>
              <a:gd name="connsiteY212" fmla="*/ 2019299 h 2612594"/>
              <a:gd name="connsiteX213" fmla="*/ 2294738 w 2647519"/>
              <a:gd name="connsiteY213" fmla="*/ 2050732 h 2612594"/>
              <a:gd name="connsiteX214" fmla="*/ 2292832 w 2647519"/>
              <a:gd name="connsiteY214" fmla="*/ 2051897 h 2612594"/>
              <a:gd name="connsiteX215" fmla="*/ 2291272 w 2647519"/>
              <a:gd name="connsiteY215" fmla="*/ 2054208 h 2612594"/>
              <a:gd name="connsiteX216" fmla="*/ 2293785 w 2647519"/>
              <a:gd name="connsiteY216" fmla="*/ 2052637 h 2612594"/>
              <a:gd name="connsiteX217" fmla="*/ 2316645 w 2647519"/>
              <a:gd name="connsiteY217" fmla="*/ 2021205 h 2612594"/>
              <a:gd name="connsiteX218" fmla="*/ 2342363 w 2647519"/>
              <a:gd name="connsiteY218" fmla="*/ 1982152 h 2612594"/>
              <a:gd name="connsiteX219" fmla="*/ 2371890 w 2647519"/>
              <a:gd name="connsiteY219" fmla="*/ 1943100 h 2612594"/>
              <a:gd name="connsiteX220" fmla="*/ 2384273 w 2647519"/>
              <a:gd name="connsiteY220" fmla="*/ 1922145 h 2612594"/>
              <a:gd name="connsiteX221" fmla="*/ 2396655 w 2647519"/>
              <a:gd name="connsiteY221" fmla="*/ 1899285 h 2612594"/>
              <a:gd name="connsiteX222" fmla="*/ 2422373 w 2647519"/>
              <a:gd name="connsiteY222" fmla="*/ 1862137 h 2612594"/>
              <a:gd name="connsiteX223" fmla="*/ 2521433 w 2647519"/>
              <a:gd name="connsiteY223" fmla="*/ 1847850 h 2612594"/>
              <a:gd name="connsiteX224" fmla="*/ 2509050 w 2647519"/>
              <a:gd name="connsiteY224" fmla="*/ 1884997 h 2612594"/>
              <a:gd name="connsiteX225" fmla="*/ 2487143 w 2647519"/>
              <a:gd name="connsiteY225" fmla="*/ 1925002 h 2612594"/>
              <a:gd name="connsiteX226" fmla="*/ 2465235 w 2647519"/>
              <a:gd name="connsiteY226" fmla="*/ 1965960 h 2612594"/>
              <a:gd name="connsiteX227" fmla="*/ 2445233 w 2647519"/>
              <a:gd name="connsiteY227" fmla="*/ 1991677 h 2612594"/>
              <a:gd name="connsiteX228" fmla="*/ 2458568 w 2647519"/>
              <a:gd name="connsiteY228" fmla="*/ 1965007 h 2612594"/>
              <a:gd name="connsiteX229" fmla="*/ 2469998 w 2647519"/>
              <a:gd name="connsiteY229" fmla="*/ 1938337 h 2612594"/>
              <a:gd name="connsiteX230" fmla="*/ 2478570 w 2647519"/>
              <a:gd name="connsiteY230" fmla="*/ 1924050 h 2612594"/>
              <a:gd name="connsiteX231" fmla="*/ 2490000 w 2647519"/>
              <a:gd name="connsiteY231" fmla="*/ 1905000 h 2612594"/>
              <a:gd name="connsiteX232" fmla="*/ 2500478 w 2647519"/>
              <a:gd name="connsiteY232" fmla="*/ 1885950 h 2612594"/>
              <a:gd name="connsiteX233" fmla="*/ 2521433 w 2647519"/>
              <a:gd name="connsiteY233" fmla="*/ 1847850 h 2612594"/>
              <a:gd name="connsiteX234" fmla="*/ 2459780 w 2647519"/>
              <a:gd name="connsiteY234" fmla="*/ 1766202 h 2612594"/>
              <a:gd name="connsiteX235" fmla="*/ 2436660 w 2647519"/>
              <a:gd name="connsiteY235" fmla="*/ 1806892 h 2612594"/>
              <a:gd name="connsiteX236" fmla="*/ 2436235 w 2647519"/>
              <a:gd name="connsiteY236" fmla="*/ 1807870 h 2612594"/>
              <a:gd name="connsiteX237" fmla="*/ 2459520 w 2647519"/>
              <a:gd name="connsiteY237" fmla="*/ 1766887 h 2612594"/>
              <a:gd name="connsiteX238" fmla="*/ 2472460 w 2647519"/>
              <a:gd name="connsiteY238" fmla="*/ 1674043 h 2612594"/>
              <a:gd name="connsiteX239" fmla="*/ 2444672 w 2647519"/>
              <a:gd name="connsiteY239" fmla="*/ 1749965 h 2612594"/>
              <a:gd name="connsiteX240" fmla="*/ 2386218 w 2647519"/>
              <a:gd name="connsiteY240" fmla="*/ 1869449 h 2612594"/>
              <a:gd name="connsiteX241" fmla="*/ 2377660 w 2647519"/>
              <a:gd name="connsiteY241" fmla="*/ 1882980 h 2612594"/>
              <a:gd name="connsiteX242" fmla="*/ 2377605 w 2647519"/>
              <a:gd name="connsiteY242" fmla="*/ 1883092 h 2612594"/>
              <a:gd name="connsiteX243" fmla="*/ 2357602 w 2647519"/>
              <a:gd name="connsiteY243" fmla="*/ 1917382 h 2612594"/>
              <a:gd name="connsiteX244" fmla="*/ 2337600 w 2647519"/>
              <a:gd name="connsiteY244" fmla="*/ 1954530 h 2612594"/>
              <a:gd name="connsiteX245" fmla="*/ 2314740 w 2647519"/>
              <a:gd name="connsiteY245" fmla="*/ 1983105 h 2612594"/>
              <a:gd name="connsiteX246" fmla="*/ 2295690 w 2647519"/>
              <a:gd name="connsiteY246" fmla="*/ 2015490 h 2612594"/>
              <a:gd name="connsiteX247" fmla="*/ 2183295 w 2647519"/>
              <a:gd name="connsiteY247" fmla="*/ 2142172 h 2612594"/>
              <a:gd name="connsiteX248" fmla="*/ 2146147 w 2647519"/>
              <a:gd name="connsiteY248" fmla="*/ 2173605 h 2612594"/>
              <a:gd name="connsiteX249" fmla="*/ 2142583 w 2647519"/>
              <a:gd name="connsiteY249" fmla="*/ 2176315 h 2612594"/>
              <a:gd name="connsiteX250" fmla="*/ 2141046 w 2647519"/>
              <a:gd name="connsiteY250" fmla="*/ 2177871 h 2612594"/>
              <a:gd name="connsiteX251" fmla="*/ 2125512 w 2647519"/>
              <a:gd name="connsiteY251" fmla="*/ 2190534 h 2612594"/>
              <a:gd name="connsiteX252" fmla="*/ 2112810 w 2647519"/>
              <a:gd name="connsiteY252" fmla="*/ 2205037 h 2612594"/>
              <a:gd name="connsiteX253" fmla="*/ 2066137 w 2647519"/>
              <a:gd name="connsiteY253" fmla="*/ 2240280 h 2612594"/>
              <a:gd name="connsiteX254" fmla="*/ 2058824 w 2647519"/>
              <a:gd name="connsiteY254" fmla="*/ 2244900 h 2612594"/>
              <a:gd name="connsiteX255" fmla="*/ 2038960 w 2647519"/>
              <a:gd name="connsiteY255" fmla="*/ 2261093 h 2612594"/>
              <a:gd name="connsiteX256" fmla="*/ 2036092 w 2647519"/>
              <a:gd name="connsiteY256" fmla="*/ 2262956 h 2612594"/>
              <a:gd name="connsiteX257" fmla="*/ 2031847 w 2647519"/>
              <a:gd name="connsiteY257" fmla="*/ 2266950 h 2612594"/>
              <a:gd name="connsiteX258" fmla="*/ 1994700 w 2647519"/>
              <a:gd name="connsiteY258" fmla="*/ 2291715 h 2612594"/>
              <a:gd name="connsiteX259" fmla="*/ 1957552 w 2647519"/>
              <a:gd name="connsiteY259" fmla="*/ 2314575 h 2612594"/>
              <a:gd name="connsiteX260" fmla="*/ 1953300 w 2647519"/>
              <a:gd name="connsiteY260" fmla="*/ 2316730 h 2612594"/>
              <a:gd name="connsiteX261" fmla="*/ 1928148 w 2647519"/>
              <a:gd name="connsiteY261" fmla="*/ 2333067 h 2612594"/>
              <a:gd name="connsiteX262" fmla="*/ 1920351 w 2647519"/>
              <a:gd name="connsiteY262" fmla="*/ 2337000 h 2612594"/>
              <a:gd name="connsiteX263" fmla="*/ 1912785 w 2647519"/>
              <a:gd name="connsiteY263" fmla="*/ 2342197 h 2612594"/>
              <a:gd name="connsiteX264" fmla="*/ 1887067 w 2647519"/>
              <a:gd name="connsiteY264" fmla="*/ 2356485 h 2612594"/>
              <a:gd name="connsiteX265" fmla="*/ 1863038 w 2647519"/>
              <a:gd name="connsiteY265" fmla="*/ 2365909 h 2612594"/>
              <a:gd name="connsiteX266" fmla="*/ 1809483 w 2647519"/>
              <a:gd name="connsiteY266" fmla="*/ 2392922 h 2612594"/>
              <a:gd name="connsiteX267" fmla="*/ 1683836 w 2647519"/>
              <a:gd name="connsiteY267" fmla="*/ 2439784 h 2612594"/>
              <a:gd name="connsiteX268" fmla="*/ 1596280 w 2647519"/>
              <a:gd name="connsiteY268" fmla="*/ 2462297 h 2612594"/>
              <a:gd name="connsiteX269" fmla="*/ 1667040 w 2647519"/>
              <a:gd name="connsiteY269" fmla="*/ 2448877 h 2612594"/>
              <a:gd name="connsiteX270" fmla="*/ 1680375 w 2647519"/>
              <a:gd name="connsiteY270" fmla="*/ 2446019 h 2612594"/>
              <a:gd name="connsiteX271" fmla="*/ 1723237 w 2647519"/>
              <a:gd name="connsiteY271" fmla="*/ 2430779 h 2612594"/>
              <a:gd name="connsiteX272" fmla="*/ 1749907 w 2647519"/>
              <a:gd name="connsiteY272" fmla="*/ 2422207 h 2612594"/>
              <a:gd name="connsiteX273" fmla="*/ 1792770 w 2647519"/>
              <a:gd name="connsiteY273" fmla="*/ 2400299 h 2612594"/>
              <a:gd name="connsiteX274" fmla="*/ 1841347 w 2647519"/>
              <a:gd name="connsiteY274" fmla="*/ 2383154 h 2612594"/>
              <a:gd name="connsiteX275" fmla="*/ 1872470 w 2647519"/>
              <a:gd name="connsiteY275" fmla="*/ 2370949 h 2612594"/>
              <a:gd name="connsiteX276" fmla="*/ 1886115 w 2647519"/>
              <a:gd name="connsiteY276" fmla="*/ 2363152 h 2612594"/>
              <a:gd name="connsiteX277" fmla="*/ 1898496 w 2647519"/>
              <a:gd name="connsiteY277" fmla="*/ 2359343 h 2612594"/>
              <a:gd name="connsiteX278" fmla="*/ 1915642 w 2647519"/>
              <a:gd name="connsiteY278" fmla="*/ 2349817 h 2612594"/>
              <a:gd name="connsiteX279" fmla="*/ 1920147 w 2647519"/>
              <a:gd name="connsiteY279" fmla="*/ 2346686 h 2612594"/>
              <a:gd name="connsiteX280" fmla="*/ 1931835 w 2647519"/>
              <a:gd name="connsiteY280" fmla="*/ 2335530 h 2612594"/>
              <a:gd name="connsiteX281" fmla="*/ 1957552 w 2647519"/>
              <a:gd name="connsiteY281" fmla="*/ 2320290 h 2612594"/>
              <a:gd name="connsiteX282" fmla="*/ 1986810 w 2647519"/>
              <a:gd name="connsiteY282" fmla="*/ 2305948 h 2612594"/>
              <a:gd name="connsiteX283" fmla="*/ 1997557 w 2647519"/>
              <a:gd name="connsiteY283" fmla="*/ 2299334 h 2612594"/>
              <a:gd name="connsiteX284" fmla="*/ 2034705 w 2647519"/>
              <a:gd name="connsiteY284" fmla="*/ 2274569 h 2612594"/>
              <a:gd name="connsiteX285" fmla="*/ 2050897 w 2647519"/>
              <a:gd name="connsiteY285" fmla="*/ 2259329 h 2612594"/>
              <a:gd name="connsiteX286" fmla="*/ 2068995 w 2647519"/>
              <a:gd name="connsiteY286" fmla="*/ 2247899 h 2612594"/>
              <a:gd name="connsiteX287" fmla="*/ 2115667 w 2647519"/>
              <a:gd name="connsiteY287" fmla="*/ 2212657 h 2612594"/>
              <a:gd name="connsiteX288" fmla="*/ 2149005 w 2647519"/>
              <a:gd name="connsiteY288" fmla="*/ 2181224 h 2612594"/>
              <a:gd name="connsiteX289" fmla="*/ 2186152 w 2647519"/>
              <a:gd name="connsiteY289" fmla="*/ 2149792 h 2612594"/>
              <a:gd name="connsiteX290" fmla="*/ 2298547 w 2647519"/>
              <a:gd name="connsiteY290" fmla="*/ 2023109 h 2612594"/>
              <a:gd name="connsiteX291" fmla="*/ 2314015 w 2647519"/>
              <a:gd name="connsiteY291" fmla="*/ 1996814 h 2612594"/>
              <a:gd name="connsiteX292" fmla="*/ 2314740 w 2647519"/>
              <a:gd name="connsiteY292" fmla="*/ 1994534 h 2612594"/>
              <a:gd name="connsiteX293" fmla="*/ 2339505 w 2647519"/>
              <a:gd name="connsiteY293" fmla="*/ 1956434 h 2612594"/>
              <a:gd name="connsiteX294" fmla="*/ 2347125 w 2647519"/>
              <a:gd name="connsiteY294" fmla="*/ 1945004 h 2612594"/>
              <a:gd name="connsiteX295" fmla="*/ 2357257 w 2647519"/>
              <a:gd name="connsiteY295" fmla="*/ 1930951 h 2612594"/>
              <a:gd name="connsiteX296" fmla="*/ 2360460 w 2647519"/>
              <a:gd name="connsiteY296" fmla="*/ 1925002 h 2612594"/>
              <a:gd name="connsiteX297" fmla="*/ 2380462 w 2647519"/>
              <a:gd name="connsiteY297" fmla="*/ 1890712 h 2612594"/>
              <a:gd name="connsiteX298" fmla="*/ 2419515 w 2647519"/>
              <a:gd name="connsiteY298" fmla="*/ 1809749 h 2612594"/>
              <a:gd name="connsiteX299" fmla="*/ 2457615 w 2647519"/>
              <a:gd name="connsiteY299" fmla="*/ 1723072 h 2612594"/>
              <a:gd name="connsiteX300" fmla="*/ 2468807 w 2647519"/>
              <a:gd name="connsiteY300" fmla="*/ 1687829 h 2612594"/>
              <a:gd name="connsiteX301" fmla="*/ 2576677 w 2647519"/>
              <a:gd name="connsiteY301" fmla="*/ 1589722 h 2612594"/>
              <a:gd name="connsiteX302" fmla="*/ 2573820 w 2647519"/>
              <a:gd name="connsiteY302" fmla="*/ 1591627 h 2612594"/>
              <a:gd name="connsiteX303" fmla="*/ 2573820 w 2647519"/>
              <a:gd name="connsiteY303" fmla="*/ 1591627 h 2612594"/>
              <a:gd name="connsiteX304" fmla="*/ 2585674 w 2647519"/>
              <a:gd name="connsiteY304" fmla="*/ 1533271 h 2612594"/>
              <a:gd name="connsiteX305" fmla="*/ 2585332 w 2647519"/>
              <a:gd name="connsiteY305" fmla="*/ 1534956 h 2612594"/>
              <a:gd name="connsiteX306" fmla="*/ 2588107 w 2647519"/>
              <a:gd name="connsiteY306" fmla="*/ 1538287 h 2612594"/>
              <a:gd name="connsiteX307" fmla="*/ 2596680 w 2647519"/>
              <a:gd name="connsiteY307" fmla="*/ 1547812 h 2612594"/>
              <a:gd name="connsiteX308" fmla="*/ 2602395 w 2647519"/>
              <a:gd name="connsiteY308" fmla="*/ 1544002 h 2612594"/>
              <a:gd name="connsiteX309" fmla="*/ 2602539 w 2647519"/>
              <a:gd name="connsiteY309" fmla="*/ 1543271 h 2612594"/>
              <a:gd name="connsiteX310" fmla="*/ 2598585 w 2647519"/>
              <a:gd name="connsiteY310" fmla="*/ 1545907 h 2612594"/>
              <a:gd name="connsiteX311" fmla="*/ 2589060 w 2647519"/>
              <a:gd name="connsiteY311" fmla="*/ 1537334 h 2612594"/>
              <a:gd name="connsiteX312" fmla="*/ 2577184 w 2647519"/>
              <a:gd name="connsiteY312" fmla="*/ 1425070 h 2612594"/>
              <a:gd name="connsiteX313" fmla="*/ 2576519 w 2647519"/>
              <a:gd name="connsiteY313" fmla="*/ 1425107 h 2612594"/>
              <a:gd name="connsiteX314" fmla="*/ 2575314 w 2647519"/>
              <a:gd name="connsiteY314" fmla="*/ 1425174 h 2612594"/>
              <a:gd name="connsiteX315" fmla="*/ 2575725 w 2647519"/>
              <a:gd name="connsiteY315" fmla="*/ 1429702 h 2612594"/>
              <a:gd name="connsiteX316" fmla="*/ 2574773 w 2647519"/>
              <a:gd name="connsiteY316" fmla="*/ 1453515 h 2612594"/>
              <a:gd name="connsiteX317" fmla="*/ 2570963 w 2647519"/>
              <a:gd name="connsiteY317" fmla="*/ 1467802 h 2612594"/>
              <a:gd name="connsiteX318" fmla="*/ 2548103 w 2647519"/>
              <a:gd name="connsiteY318" fmla="*/ 1503997 h 2612594"/>
              <a:gd name="connsiteX319" fmla="*/ 2542388 w 2647519"/>
              <a:gd name="connsiteY319" fmla="*/ 1535430 h 2612594"/>
              <a:gd name="connsiteX320" fmla="*/ 2536673 w 2647519"/>
              <a:gd name="connsiteY320" fmla="*/ 1545907 h 2612594"/>
              <a:gd name="connsiteX321" fmla="*/ 2527148 w 2647519"/>
              <a:gd name="connsiteY321" fmla="*/ 1591627 h 2612594"/>
              <a:gd name="connsiteX322" fmla="*/ 2516670 w 2647519"/>
              <a:gd name="connsiteY322" fmla="*/ 1627822 h 2612594"/>
              <a:gd name="connsiteX323" fmla="*/ 2505240 w 2647519"/>
              <a:gd name="connsiteY323" fmla="*/ 1663065 h 2612594"/>
              <a:gd name="connsiteX324" fmla="*/ 2498573 w 2647519"/>
              <a:gd name="connsiteY324" fmla="*/ 1690687 h 2612594"/>
              <a:gd name="connsiteX325" fmla="*/ 2490953 w 2647519"/>
              <a:gd name="connsiteY325" fmla="*/ 1719262 h 2612594"/>
              <a:gd name="connsiteX326" fmla="*/ 2497030 w 2647519"/>
              <a:gd name="connsiteY326" fmla="*/ 1709810 h 2612594"/>
              <a:gd name="connsiteX327" fmla="*/ 2502383 w 2647519"/>
              <a:gd name="connsiteY327" fmla="*/ 1689734 h 2612594"/>
              <a:gd name="connsiteX328" fmla="*/ 2507145 w 2647519"/>
              <a:gd name="connsiteY328" fmla="*/ 1661159 h 2612594"/>
              <a:gd name="connsiteX329" fmla="*/ 2518575 w 2647519"/>
              <a:gd name="connsiteY329" fmla="*/ 1625917 h 2612594"/>
              <a:gd name="connsiteX330" fmla="*/ 2529053 w 2647519"/>
              <a:gd name="connsiteY330" fmla="*/ 1589722 h 2612594"/>
              <a:gd name="connsiteX331" fmla="*/ 2538578 w 2647519"/>
              <a:gd name="connsiteY331" fmla="*/ 1544002 h 2612594"/>
              <a:gd name="connsiteX332" fmla="*/ 2544293 w 2647519"/>
              <a:gd name="connsiteY332" fmla="*/ 1533524 h 2612594"/>
              <a:gd name="connsiteX333" fmla="*/ 2550008 w 2647519"/>
              <a:gd name="connsiteY333" fmla="*/ 1502092 h 2612594"/>
              <a:gd name="connsiteX334" fmla="*/ 2572868 w 2647519"/>
              <a:gd name="connsiteY334" fmla="*/ 1465897 h 2612594"/>
              <a:gd name="connsiteX335" fmla="*/ 2557628 w 2647519"/>
              <a:gd name="connsiteY335" fmla="*/ 1539239 h 2612594"/>
              <a:gd name="connsiteX336" fmla="*/ 2546198 w 2647519"/>
              <a:gd name="connsiteY336" fmla="*/ 1600199 h 2612594"/>
              <a:gd name="connsiteX337" fmla="*/ 2520480 w 2647519"/>
              <a:gd name="connsiteY337" fmla="*/ 1678304 h 2612594"/>
              <a:gd name="connsiteX338" fmla="*/ 2515393 w 2647519"/>
              <a:gd name="connsiteY338" fmla="*/ 1686218 h 2612594"/>
              <a:gd name="connsiteX339" fmla="*/ 2513218 w 2647519"/>
              <a:gd name="connsiteY339" fmla="*/ 1698069 h 2612594"/>
              <a:gd name="connsiteX340" fmla="*/ 2506193 w 2647519"/>
              <a:gd name="connsiteY340" fmla="*/ 1718310 h 2612594"/>
              <a:gd name="connsiteX341" fmla="*/ 2479523 w 2647519"/>
              <a:gd name="connsiteY341" fmla="*/ 1776412 h 2612594"/>
              <a:gd name="connsiteX342" fmla="*/ 2467140 w 2647519"/>
              <a:gd name="connsiteY342" fmla="*/ 1806892 h 2612594"/>
              <a:gd name="connsiteX343" fmla="*/ 2459520 w 2647519"/>
              <a:gd name="connsiteY343" fmla="*/ 1823085 h 2612594"/>
              <a:gd name="connsiteX344" fmla="*/ 2449995 w 2647519"/>
              <a:gd name="connsiteY344" fmla="*/ 1840230 h 2612594"/>
              <a:gd name="connsiteX345" fmla="*/ 2424278 w 2647519"/>
              <a:gd name="connsiteY345" fmla="*/ 1885950 h 2612594"/>
              <a:gd name="connsiteX346" fmla="*/ 2396655 w 2647519"/>
              <a:gd name="connsiteY346" fmla="*/ 1930717 h 2612594"/>
              <a:gd name="connsiteX347" fmla="*/ 2361413 w 2647519"/>
              <a:gd name="connsiteY347" fmla="*/ 1990725 h 2612594"/>
              <a:gd name="connsiteX348" fmla="*/ 2322360 w 2647519"/>
              <a:gd name="connsiteY348" fmla="*/ 2049780 h 2612594"/>
              <a:gd name="connsiteX349" fmla="*/ 2296643 w 2647519"/>
              <a:gd name="connsiteY349" fmla="*/ 2083117 h 2612594"/>
              <a:gd name="connsiteX350" fmla="*/ 2269020 w 2647519"/>
              <a:gd name="connsiteY350" fmla="*/ 2115502 h 2612594"/>
              <a:gd name="connsiteX351" fmla="*/ 2259495 w 2647519"/>
              <a:gd name="connsiteY351" fmla="*/ 2128837 h 2612594"/>
              <a:gd name="connsiteX352" fmla="*/ 2249018 w 2647519"/>
              <a:gd name="connsiteY352" fmla="*/ 2142172 h 2612594"/>
              <a:gd name="connsiteX353" fmla="*/ 2232825 w 2647519"/>
              <a:gd name="connsiteY353" fmla="*/ 2155507 h 2612594"/>
              <a:gd name="connsiteX354" fmla="*/ 2206342 w 2647519"/>
              <a:gd name="connsiteY354" fmla="*/ 2184829 h 2612594"/>
              <a:gd name="connsiteX355" fmla="*/ 2207107 w 2647519"/>
              <a:gd name="connsiteY355" fmla="*/ 2187892 h 2612594"/>
              <a:gd name="connsiteX356" fmla="*/ 2179485 w 2647519"/>
              <a:gd name="connsiteY356" fmla="*/ 2216467 h 2612594"/>
              <a:gd name="connsiteX357" fmla="*/ 2149957 w 2647519"/>
              <a:gd name="connsiteY357" fmla="*/ 2237422 h 2612594"/>
              <a:gd name="connsiteX358" fmla="*/ 2126145 w 2647519"/>
              <a:gd name="connsiteY358" fmla="*/ 2256472 h 2612594"/>
              <a:gd name="connsiteX359" fmla="*/ 2103587 w 2647519"/>
              <a:gd name="connsiteY359" fmla="*/ 2272957 h 2612594"/>
              <a:gd name="connsiteX360" fmla="*/ 2107095 w 2647519"/>
              <a:gd name="connsiteY360" fmla="*/ 2272665 h 2612594"/>
              <a:gd name="connsiteX361" fmla="*/ 2131860 w 2647519"/>
              <a:gd name="connsiteY361" fmla="*/ 2254567 h 2612594"/>
              <a:gd name="connsiteX362" fmla="*/ 2155673 w 2647519"/>
              <a:gd name="connsiteY362" fmla="*/ 2235517 h 2612594"/>
              <a:gd name="connsiteX363" fmla="*/ 2185200 w 2647519"/>
              <a:gd name="connsiteY363" fmla="*/ 2214562 h 2612594"/>
              <a:gd name="connsiteX364" fmla="*/ 2212823 w 2647519"/>
              <a:gd name="connsiteY364" fmla="*/ 2185987 h 2612594"/>
              <a:gd name="connsiteX365" fmla="*/ 2211870 w 2647519"/>
              <a:gd name="connsiteY365" fmla="*/ 2182177 h 2612594"/>
              <a:gd name="connsiteX366" fmla="*/ 2238540 w 2647519"/>
              <a:gd name="connsiteY366" fmla="*/ 2152650 h 2612594"/>
              <a:gd name="connsiteX367" fmla="*/ 2254733 w 2647519"/>
              <a:gd name="connsiteY367" fmla="*/ 2139315 h 2612594"/>
              <a:gd name="connsiteX368" fmla="*/ 2265210 w 2647519"/>
              <a:gd name="connsiteY368" fmla="*/ 2125980 h 2612594"/>
              <a:gd name="connsiteX369" fmla="*/ 2274735 w 2647519"/>
              <a:gd name="connsiteY369" fmla="*/ 2112645 h 2612594"/>
              <a:gd name="connsiteX370" fmla="*/ 2302358 w 2647519"/>
              <a:gd name="connsiteY370" fmla="*/ 2080260 h 2612594"/>
              <a:gd name="connsiteX371" fmla="*/ 2328075 w 2647519"/>
              <a:gd name="connsiteY371" fmla="*/ 2046922 h 2612594"/>
              <a:gd name="connsiteX372" fmla="*/ 2367128 w 2647519"/>
              <a:gd name="connsiteY372" fmla="*/ 1987867 h 2612594"/>
              <a:gd name="connsiteX373" fmla="*/ 2402370 w 2647519"/>
              <a:gd name="connsiteY373" fmla="*/ 1927860 h 2612594"/>
              <a:gd name="connsiteX374" fmla="*/ 2429993 w 2647519"/>
              <a:gd name="connsiteY374" fmla="*/ 1883092 h 2612594"/>
              <a:gd name="connsiteX375" fmla="*/ 2455710 w 2647519"/>
              <a:gd name="connsiteY375" fmla="*/ 1837372 h 2612594"/>
              <a:gd name="connsiteX376" fmla="*/ 2465235 w 2647519"/>
              <a:gd name="connsiteY376" fmla="*/ 1820227 h 2612594"/>
              <a:gd name="connsiteX377" fmla="*/ 2472855 w 2647519"/>
              <a:gd name="connsiteY377" fmla="*/ 1804035 h 2612594"/>
              <a:gd name="connsiteX378" fmla="*/ 2485238 w 2647519"/>
              <a:gd name="connsiteY378" fmla="*/ 1773555 h 2612594"/>
              <a:gd name="connsiteX379" fmla="*/ 2511908 w 2647519"/>
              <a:gd name="connsiteY379" fmla="*/ 1715452 h 2612594"/>
              <a:gd name="connsiteX380" fmla="*/ 2522385 w 2647519"/>
              <a:gd name="connsiteY380" fmla="*/ 1676400 h 2612594"/>
              <a:gd name="connsiteX381" fmla="*/ 2548103 w 2647519"/>
              <a:gd name="connsiteY381" fmla="*/ 1598295 h 2612594"/>
              <a:gd name="connsiteX382" fmla="*/ 2559533 w 2647519"/>
              <a:gd name="connsiteY382" fmla="*/ 1537335 h 2612594"/>
              <a:gd name="connsiteX383" fmla="*/ 2574773 w 2647519"/>
              <a:gd name="connsiteY383" fmla="*/ 1463992 h 2612594"/>
              <a:gd name="connsiteX384" fmla="*/ 2578209 w 2647519"/>
              <a:gd name="connsiteY384" fmla="*/ 1451109 h 2612594"/>
              <a:gd name="connsiteX385" fmla="*/ 2575725 w 2647519"/>
              <a:gd name="connsiteY385" fmla="*/ 1450657 h 2612594"/>
              <a:gd name="connsiteX386" fmla="*/ 2576677 w 2647519"/>
              <a:gd name="connsiteY386" fmla="*/ 1426845 h 2612594"/>
              <a:gd name="connsiteX387" fmla="*/ 2597632 w 2647519"/>
              <a:gd name="connsiteY387" fmla="*/ 1404937 h 2612594"/>
              <a:gd name="connsiteX388" fmla="*/ 2586541 w 2647519"/>
              <a:gd name="connsiteY388" fmla="*/ 1451152 h 2612594"/>
              <a:gd name="connsiteX389" fmla="*/ 2586542 w 2647519"/>
              <a:gd name="connsiteY389" fmla="*/ 1451152 h 2612594"/>
              <a:gd name="connsiteX390" fmla="*/ 2597633 w 2647519"/>
              <a:gd name="connsiteY390" fmla="*/ 1404938 h 2612594"/>
              <a:gd name="connsiteX391" fmla="*/ 2606205 w 2647519"/>
              <a:gd name="connsiteY391" fmla="*/ 1395412 h 2612594"/>
              <a:gd name="connsiteX392" fmla="*/ 2600490 w 2647519"/>
              <a:gd name="connsiteY392" fmla="*/ 1407795 h 2612594"/>
              <a:gd name="connsiteX393" fmla="*/ 2599181 w 2647519"/>
              <a:gd name="connsiteY393" fmla="*/ 1433750 h 2612594"/>
              <a:gd name="connsiteX394" fmla="*/ 2598585 w 2647519"/>
              <a:gd name="connsiteY394" fmla="*/ 1458277 h 2612594"/>
              <a:gd name="connsiteX395" fmla="*/ 2589060 w 2647519"/>
              <a:gd name="connsiteY395" fmla="*/ 1487586 h 2612594"/>
              <a:gd name="connsiteX396" fmla="*/ 2589060 w 2647519"/>
              <a:gd name="connsiteY396" fmla="*/ 1490934 h 2612594"/>
              <a:gd name="connsiteX397" fmla="*/ 2600490 w 2647519"/>
              <a:gd name="connsiteY397" fmla="*/ 1458277 h 2612594"/>
              <a:gd name="connsiteX398" fmla="*/ 2602395 w 2647519"/>
              <a:gd name="connsiteY398" fmla="*/ 1407794 h 2612594"/>
              <a:gd name="connsiteX399" fmla="*/ 2606836 w 2647519"/>
              <a:gd name="connsiteY399" fmla="*/ 1398173 h 2612594"/>
              <a:gd name="connsiteX400" fmla="*/ 2565247 w 2647519"/>
              <a:gd name="connsiteY400" fmla="*/ 1354454 h 2612594"/>
              <a:gd name="connsiteX401" fmla="*/ 2559006 w 2647519"/>
              <a:gd name="connsiteY401" fmla="*/ 1369207 h 2612594"/>
              <a:gd name="connsiteX402" fmla="*/ 2556675 w 2647519"/>
              <a:gd name="connsiteY402" fmla="*/ 1390650 h 2612594"/>
              <a:gd name="connsiteX403" fmla="*/ 2553670 w 2647519"/>
              <a:gd name="connsiteY403" fmla="*/ 1380633 h 2612594"/>
              <a:gd name="connsiteX404" fmla="*/ 2552571 w 2647519"/>
              <a:gd name="connsiteY404" fmla="*/ 1382047 h 2612594"/>
              <a:gd name="connsiteX405" fmla="*/ 2555723 w 2647519"/>
              <a:gd name="connsiteY405" fmla="*/ 1392555 h 2612594"/>
              <a:gd name="connsiteX406" fmla="*/ 2553818 w 2647519"/>
              <a:gd name="connsiteY406" fmla="*/ 1407795 h 2612594"/>
              <a:gd name="connsiteX407" fmla="*/ 2557628 w 2647519"/>
              <a:gd name="connsiteY407" fmla="*/ 1420177 h 2612594"/>
              <a:gd name="connsiteX408" fmla="*/ 2560581 w 2647519"/>
              <a:gd name="connsiteY408" fmla="*/ 1420013 h 2612594"/>
              <a:gd name="connsiteX409" fmla="*/ 2558580 w 2647519"/>
              <a:gd name="connsiteY409" fmla="*/ 1413509 h 2612594"/>
              <a:gd name="connsiteX410" fmla="*/ 2560485 w 2647519"/>
              <a:gd name="connsiteY410" fmla="*/ 1398269 h 2612594"/>
              <a:gd name="connsiteX411" fmla="*/ 2565247 w 2647519"/>
              <a:gd name="connsiteY411" fmla="*/ 1354454 h 2612594"/>
              <a:gd name="connsiteX412" fmla="*/ 2645258 w 2647519"/>
              <a:gd name="connsiteY412" fmla="*/ 1328737 h 2612594"/>
              <a:gd name="connsiteX413" fmla="*/ 2647163 w 2647519"/>
              <a:gd name="connsiteY413" fmla="*/ 1329689 h 2612594"/>
              <a:gd name="connsiteX414" fmla="*/ 2646210 w 2647519"/>
              <a:gd name="connsiteY414" fmla="*/ 1369694 h 2612594"/>
              <a:gd name="connsiteX415" fmla="*/ 2647163 w 2647519"/>
              <a:gd name="connsiteY415" fmla="*/ 1397317 h 2612594"/>
              <a:gd name="connsiteX416" fmla="*/ 2644305 w 2647519"/>
              <a:gd name="connsiteY416" fmla="*/ 1447799 h 2612594"/>
              <a:gd name="connsiteX417" fmla="*/ 2641448 w 2647519"/>
              <a:gd name="connsiteY417" fmla="*/ 1476374 h 2612594"/>
              <a:gd name="connsiteX418" fmla="*/ 2632875 w 2647519"/>
              <a:gd name="connsiteY418" fmla="*/ 1518284 h 2612594"/>
              <a:gd name="connsiteX419" fmla="*/ 2630018 w 2647519"/>
              <a:gd name="connsiteY419" fmla="*/ 1553527 h 2612594"/>
              <a:gd name="connsiteX420" fmla="*/ 2615730 w 2647519"/>
              <a:gd name="connsiteY420" fmla="*/ 1618297 h 2612594"/>
              <a:gd name="connsiteX421" fmla="*/ 2602395 w 2647519"/>
              <a:gd name="connsiteY421" fmla="*/ 1674494 h 2612594"/>
              <a:gd name="connsiteX422" fmla="*/ 2578583 w 2647519"/>
              <a:gd name="connsiteY422" fmla="*/ 1684972 h 2612594"/>
              <a:gd name="connsiteX423" fmla="*/ 2580488 w 2647519"/>
              <a:gd name="connsiteY423" fmla="*/ 1679257 h 2612594"/>
              <a:gd name="connsiteX424" fmla="*/ 2584298 w 2647519"/>
              <a:gd name="connsiteY424" fmla="*/ 1639252 h 2612594"/>
              <a:gd name="connsiteX425" fmla="*/ 2598585 w 2647519"/>
              <a:gd name="connsiteY425" fmla="*/ 1597342 h 2612594"/>
              <a:gd name="connsiteX426" fmla="*/ 2610015 w 2647519"/>
              <a:gd name="connsiteY426" fmla="*/ 1590675 h 2612594"/>
              <a:gd name="connsiteX427" fmla="*/ 2610015 w 2647519"/>
              <a:gd name="connsiteY427" fmla="*/ 1590674 h 2612594"/>
              <a:gd name="connsiteX428" fmla="*/ 2622398 w 2647519"/>
              <a:gd name="connsiteY428" fmla="*/ 1518284 h 2612594"/>
              <a:gd name="connsiteX429" fmla="*/ 2629065 w 2647519"/>
              <a:gd name="connsiteY429" fmla="*/ 1483994 h 2612594"/>
              <a:gd name="connsiteX430" fmla="*/ 2634780 w 2647519"/>
              <a:gd name="connsiteY430" fmla="*/ 1448752 h 2612594"/>
              <a:gd name="connsiteX431" fmla="*/ 2639543 w 2647519"/>
              <a:gd name="connsiteY431" fmla="*/ 1415414 h 2612594"/>
              <a:gd name="connsiteX432" fmla="*/ 2641448 w 2647519"/>
              <a:gd name="connsiteY432" fmla="*/ 1383982 h 2612594"/>
              <a:gd name="connsiteX433" fmla="*/ 2642400 w 2647519"/>
              <a:gd name="connsiteY433" fmla="*/ 1357312 h 2612594"/>
              <a:gd name="connsiteX434" fmla="*/ 2644305 w 2647519"/>
              <a:gd name="connsiteY434" fmla="*/ 1343024 h 2612594"/>
              <a:gd name="connsiteX435" fmla="*/ 2645258 w 2647519"/>
              <a:gd name="connsiteY435" fmla="*/ 1328737 h 2612594"/>
              <a:gd name="connsiteX436" fmla="*/ 134151 w 2647519"/>
              <a:gd name="connsiteY436" fmla="*/ 887095 h 2612594"/>
              <a:gd name="connsiteX437" fmla="*/ 134625 w 2647519"/>
              <a:gd name="connsiteY437" fmla="*/ 887332 h 2612594"/>
              <a:gd name="connsiteX438" fmla="*/ 134670 w 2647519"/>
              <a:gd name="connsiteY438" fmla="*/ 887199 h 2612594"/>
              <a:gd name="connsiteX439" fmla="*/ 191618 w 2647519"/>
              <a:gd name="connsiteY439" fmla="*/ 750570 h 2612594"/>
              <a:gd name="connsiteX440" fmla="*/ 170663 w 2647519"/>
              <a:gd name="connsiteY440" fmla="*/ 789622 h 2612594"/>
              <a:gd name="connsiteX441" fmla="*/ 153518 w 2647519"/>
              <a:gd name="connsiteY441" fmla="*/ 803910 h 2612594"/>
              <a:gd name="connsiteX442" fmla="*/ 153477 w 2647519"/>
              <a:gd name="connsiteY442" fmla="*/ 804822 h 2612594"/>
              <a:gd name="connsiteX443" fmla="*/ 151819 w 2647519"/>
              <a:gd name="connsiteY443" fmla="*/ 841286 h 2612594"/>
              <a:gd name="connsiteX444" fmla="*/ 151867 w 2647519"/>
              <a:gd name="connsiteY444" fmla="*/ 841199 h 2612594"/>
              <a:gd name="connsiteX445" fmla="*/ 153518 w 2647519"/>
              <a:gd name="connsiteY445" fmla="*/ 804862 h 2612594"/>
              <a:gd name="connsiteX446" fmla="*/ 170663 w 2647519"/>
              <a:gd name="connsiteY446" fmla="*/ 790574 h 2612594"/>
              <a:gd name="connsiteX447" fmla="*/ 191618 w 2647519"/>
              <a:gd name="connsiteY447" fmla="*/ 751522 h 2612594"/>
              <a:gd name="connsiteX448" fmla="*/ 192332 w 2647519"/>
              <a:gd name="connsiteY448" fmla="*/ 751998 h 2612594"/>
              <a:gd name="connsiteX449" fmla="*/ 192689 w 2647519"/>
              <a:gd name="connsiteY449" fmla="*/ 751284 h 2612594"/>
              <a:gd name="connsiteX450" fmla="*/ 203047 w 2647519"/>
              <a:gd name="connsiteY450" fmla="*/ 667702 h 2612594"/>
              <a:gd name="connsiteX451" fmla="*/ 189712 w 2647519"/>
              <a:gd name="connsiteY451" fmla="*/ 677227 h 2612594"/>
              <a:gd name="connsiteX452" fmla="*/ 169710 w 2647519"/>
              <a:gd name="connsiteY452" fmla="*/ 719137 h 2612594"/>
              <a:gd name="connsiteX453" fmla="*/ 174286 w 2647519"/>
              <a:gd name="connsiteY453" fmla="*/ 722798 h 2612594"/>
              <a:gd name="connsiteX454" fmla="*/ 174435 w 2647519"/>
              <a:gd name="connsiteY454" fmla="*/ 722155 h 2612594"/>
              <a:gd name="connsiteX455" fmla="*/ 170663 w 2647519"/>
              <a:gd name="connsiteY455" fmla="*/ 719137 h 2612594"/>
              <a:gd name="connsiteX456" fmla="*/ 190665 w 2647519"/>
              <a:gd name="connsiteY456" fmla="*/ 677227 h 2612594"/>
              <a:gd name="connsiteX457" fmla="*/ 202473 w 2647519"/>
              <a:gd name="connsiteY457" fmla="*/ 668793 h 2612594"/>
              <a:gd name="connsiteX458" fmla="*/ 276390 w 2647519"/>
              <a:gd name="connsiteY458" fmla="*/ 613410 h 2612594"/>
              <a:gd name="connsiteX459" fmla="*/ 275187 w 2647519"/>
              <a:gd name="connsiteY459" fmla="*/ 614373 h 2612594"/>
              <a:gd name="connsiteX460" fmla="*/ 270080 w 2647519"/>
              <a:gd name="connsiteY460" fmla="*/ 634008 h 2612594"/>
              <a:gd name="connsiteX461" fmla="*/ 266865 w 2647519"/>
              <a:gd name="connsiteY461" fmla="*/ 643890 h 2612594"/>
              <a:gd name="connsiteX462" fmla="*/ 179235 w 2647519"/>
              <a:gd name="connsiteY462" fmla="*/ 803910 h 2612594"/>
              <a:gd name="connsiteX463" fmla="*/ 166852 w 2647519"/>
              <a:gd name="connsiteY463" fmla="*/ 842962 h 2612594"/>
              <a:gd name="connsiteX464" fmla="*/ 155422 w 2647519"/>
              <a:gd name="connsiteY464" fmla="*/ 882967 h 2612594"/>
              <a:gd name="connsiteX465" fmla="*/ 130657 w 2647519"/>
              <a:gd name="connsiteY465" fmla="*/ 966787 h 2612594"/>
              <a:gd name="connsiteX466" fmla="*/ 114465 w 2647519"/>
              <a:gd name="connsiteY466" fmla="*/ 1023937 h 2612594"/>
              <a:gd name="connsiteX467" fmla="*/ 106845 w 2647519"/>
              <a:gd name="connsiteY467" fmla="*/ 1066800 h 2612594"/>
              <a:gd name="connsiteX468" fmla="*/ 103035 w 2647519"/>
              <a:gd name="connsiteY468" fmla="*/ 1088707 h 2612594"/>
              <a:gd name="connsiteX469" fmla="*/ 100177 w 2647519"/>
              <a:gd name="connsiteY469" fmla="*/ 1110615 h 2612594"/>
              <a:gd name="connsiteX470" fmla="*/ 91605 w 2647519"/>
              <a:gd name="connsiteY470" fmla="*/ 1169670 h 2612594"/>
              <a:gd name="connsiteX471" fmla="*/ 88747 w 2647519"/>
              <a:gd name="connsiteY471" fmla="*/ 1205865 h 2612594"/>
              <a:gd name="connsiteX472" fmla="*/ 93510 w 2647519"/>
              <a:gd name="connsiteY472" fmla="*/ 1243965 h 2612594"/>
              <a:gd name="connsiteX473" fmla="*/ 95742 w 2647519"/>
              <a:gd name="connsiteY473" fmla="*/ 1223205 h 2612594"/>
              <a:gd name="connsiteX474" fmla="*/ 95415 w 2647519"/>
              <a:gd name="connsiteY474" fmla="*/ 1216342 h 2612594"/>
              <a:gd name="connsiteX475" fmla="*/ 99225 w 2647519"/>
              <a:gd name="connsiteY475" fmla="*/ 1176337 h 2612594"/>
              <a:gd name="connsiteX476" fmla="*/ 107797 w 2647519"/>
              <a:gd name="connsiteY476" fmla="*/ 1117282 h 2612594"/>
              <a:gd name="connsiteX477" fmla="*/ 114596 w 2647519"/>
              <a:gd name="connsiteY477" fmla="*/ 1109123 h 2612594"/>
              <a:gd name="connsiteX478" fmla="*/ 124469 w 2647519"/>
              <a:gd name="connsiteY478" fmla="*/ 1043051 h 2612594"/>
              <a:gd name="connsiteX479" fmla="*/ 123990 w 2647519"/>
              <a:gd name="connsiteY479" fmla="*/ 1031557 h 2612594"/>
              <a:gd name="connsiteX480" fmla="*/ 133400 w 2647519"/>
              <a:gd name="connsiteY480" fmla="*/ 1004580 h 2612594"/>
              <a:gd name="connsiteX481" fmla="*/ 138999 w 2647519"/>
              <a:gd name="connsiteY481" fmla="*/ 981931 h 2612594"/>
              <a:gd name="connsiteX482" fmla="*/ 137325 w 2647519"/>
              <a:gd name="connsiteY482" fmla="*/ 985837 h 2612594"/>
              <a:gd name="connsiteX483" fmla="*/ 131610 w 2647519"/>
              <a:gd name="connsiteY483" fmla="*/ 983932 h 2612594"/>
              <a:gd name="connsiteX484" fmla="*/ 117322 w 2647519"/>
              <a:gd name="connsiteY484" fmla="*/ 1024890 h 2612594"/>
              <a:gd name="connsiteX485" fmla="*/ 118275 w 2647519"/>
              <a:gd name="connsiteY485" fmla="*/ 1047750 h 2612594"/>
              <a:gd name="connsiteX486" fmla="*/ 111607 w 2647519"/>
              <a:gd name="connsiteY486" fmla="*/ 1091565 h 2612594"/>
              <a:gd name="connsiteX487" fmla="*/ 110655 w 2647519"/>
              <a:gd name="connsiteY487" fmla="*/ 1099185 h 2612594"/>
              <a:gd name="connsiteX488" fmla="*/ 101130 w 2647519"/>
              <a:gd name="connsiteY488" fmla="*/ 1110615 h 2612594"/>
              <a:gd name="connsiteX489" fmla="*/ 103987 w 2647519"/>
              <a:gd name="connsiteY489" fmla="*/ 1088707 h 2612594"/>
              <a:gd name="connsiteX490" fmla="*/ 107797 w 2647519"/>
              <a:gd name="connsiteY490" fmla="*/ 1066800 h 2612594"/>
              <a:gd name="connsiteX491" fmla="*/ 115417 w 2647519"/>
              <a:gd name="connsiteY491" fmla="*/ 1023937 h 2612594"/>
              <a:gd name="connsiteX492" fmla="*/ 131610 w 2647519"/>
              <a:gd name="connsiteY492" fmla="*/ 966787 h 2612594"/>
              <a:gd name="connsiteX493" fmla="*/ 156375 w 2647519"/>
              <a:gd name="connsiteY493" fmla="*/ 882967 h 2612594"/>
              <a:gd name="connsiteX494" fmla="*/ 167805 w 2647519"/>
              <a:gd name="connsiteY494" fmla="*/ 842962 h 2612594"/>
              <a:gd name="connsiteX495" fmla="*/ 180187 w 2647519"/>
              <a:gd name="connsiteY495" fmla="*/ 803910 h 2612594"/>
              <a:gd name="connsiteX496" fmla="*/ 267817 w 2647519"/>
              <a:gd name="connsiteY496" fmla="*/ 643890 h 2612594"/>
              <a:gd name="connsiteX497" fmla="*/ 276390 w 2647519"/>
              <a:gd name="connsiteY497" fmla="*/ 613410 h 2612594"/>
              <a:gd name="connsiteX498" fmla="*/ 293536 w 2647519"/>
              <a:gd name="connsiteY498" fmla="*/ 518160 h 2612594"/>
              <a:gd name="connsiteX499" fmla="*/ 293535 w 2647519"/>
              <a:gd name="connsiteY499" fmla="*/ 518160 h 2612594"/>
              <a:gd name="connsiteX500" fmla="*/ 298297 w 2647519"/>
              <a:gd name="connsiteY500" fmla="*/ 521970 h 2612594"/>
              <a:gd name="connsiteX501" fmla="*/ 298297 w 2647519"/>
              <a:gd name="connsiteY501" fmla="*/ 521969 h 2612594"/>
              <a:gd name="connsiteX502" fmla="*/ 465169 w 2647519"/>
              <a:gd name="connsiteY502" fmla="*/ 382550 h 2612594"/>
              <a:gd name="connsiteX503" fmla="*/ 464986 w 2647519"/>
              <a:gd name="connsiteY503" fmla="*/ 382696 h 2612594"/>
              <a:gd name="connsiteX504" fmla="*/ 464430 w 2647519"/>
              <a:gd name="connsiteY504" fmla="*/ 383325 h 2612594"/>
              <a:gd name="connsiteX505" fmla="*/ 456651 w 2647519"/>
              <a:gd name="connsiteY505" fmla="*/ 391477 h 2612594"/>
              <a:gd name="connsiteX506" fmla="*/ 454684 w 2647519"/>
              <a:gd name="connsiteY506" fmla="*/ 394338 h 2612594"/>
              <a:gd name="connsiteX507" fmla="*/ 453399 w 2647519"/>
              <a:gd name="connsiteY507" fmla="*/ 395790 h 2612594"/>
              <a:gd name="connsiteX508" fmla="*/ 447840 w 2647519"/>
              <a:gd name="connsiteY508" fmla="*/ 403860 h 2612594"/>
              <a:gd name="connsiteX509" fmla="*/ 389738 w 2647519"/>
              <a:gd name="connsiteY509" fmla="*/ 472440 h 2612594"/>
              <a:gd name="connsiteX510" fmla="*/ 373545 w 2647519"/>
              <a:gd name="connsiteY510" fmla="*/ 491490 h 2612594"/>
              <a:gd name="connsiteX511" fmla="*/ 357353 w 2647519"/>
              <a:gd name="connsiteY511" fmla="*/ 511492 h 2612594"/>
              <a:gd name="connsiteX512" fmla="*/ 285752 w 2647519"/>
              <a:gd name="connsiteY512" fmla="*/ 590631 h 2612594"/>
              <a:gd name="connsiteX513" fmla="*/ 358305 w 2647519"/>
              <a:gd name="connsiteY513" fmla="*/ 510540 h 2612594"/>
              <a:gd name="connsiteX514" fmla="*/ 374497 w 2647519"/>
              <a:gd name="connsiteY514" fmla="*/ 490537 h 2612594"/>
              <a:gd name="connsiteX515" fmla="*/ 390690 w 2647519"/>
              <a:gd name="connsiteY515" fmla="*/ 471487 h 2612594"/>
              <a:gd name="connsiteX516" fmla="*/ 448792 w 2647519"/>
              <a:gd name="connsiteY516" fmla="*/ 402907 h 2612594"/>
              <a:gd name="connsiteX517" fmla="*/ 454684 w 2647519"/>
              <a:gd name="connsiteY517" fmla="*/ 394338 h 2612594"/>
              <a:gd name="connsiteX518" fmla="*/ 464430 w 2647519"/>
              <a:gd name="connsiteY518" fmla="*/ 383325 h 2612594"/>
              <a:gd name="connsiteX519" fmla="*/ 489348 w 2647519"/>
              <a:gd name="connsiteY519" fmla="*/ 316869 h 2612594"/>
              <a:gd name="connsiteX520" fmla="*/ 481127 w 2647519"/>
              <a:gd name="connsiteY520" fmla="*/ 319733 h 2612594"/>
              <a:gd name="connsiteX521" fmla="*/ 475013 w 2647519"/>
              <a:gd name="connsiteY521" fmla="*/ 322003 h 2612594"/>
              <a:gd name="connsiteX522" fmla="*/ 473558 w 2647519"/>
              <a:gd name="connsiteY522" fmla="*/ 323849 h 2612594"/>
              <a:gd name="connsiteX523" fmla="*/ 463080 w 2647519"/>
              <a:gd name="connsiteY523" fmla="*/ 333374 h 2612594"/>
              <a:gd name="connsiteX524" fmla="*/ 436410 w 2647519"/>
              <a:gd name="connsiteY524" fmla="*/ 350519 h 2612594"/>
              <a:gd name="connsiteX525" fmla="*/ 418313 w 2647519"/>
              <a:gd name="connsiteY525" fmla="*/ 370522 h 2612594"/>
              <a:gd name="connsiteX526" fmla="*/ 401168 w 2647519"/>
              <a:gd name="connsiteY526" fmla="*/ 390524 h 2612594"/>
              <a:gd name="connsiteX527" fmla="*/ 389738 w 2647519"/>
              <a:gd name="connsiteY527" fmla="*/ 401002 h 2612594"/>
              <a:gd name="connsiteX528" fmla="*/ 389350 w 2647519"/>
              <a:gd name="connsiteY528" fmla="*/ 400516 h 2612594"/>
              <a:gd name="connsiteX529" fmla="*/ 378546 w 2647519"/>
              <a:gd name="connsiteY529" fmla="*/ 413504 h 2612594"/>
              <a:gd name="connsiteX530" fmla="*/ 360210 w 2647519"/>
              <a:gd name="connsiteY530" fmla="*/ 436245 h 2612594"/>
              <a:gd name="connsiteX531" fmla="*/ 330683 w 2647519"/>
              <a:gd name="connsiteY531" fmla="*/ 468630 h 2612594"/>
              <a:gd name="connsiteX532" fmla="*/ 335445 w 2647519"/>
              <a:gd name="connsiteY532" fmla="*/ 474344 h 2612594"/>
              <a:gd name="connsiteX533" fmla="*/ 335536 w 2647519"/>
              <a:gd name="connsiteY533" fmla="*/ 474264 h 2612594"/>
              <a:gd name="connsiteX534" fmla="*/ 331635 w 2647519"/>
              <a:gd name="connsiteY534" fmla="*/ 469582 h 2612594"/>
              <a:gd name="connsiteX535" fmla="*/ 361162 w 2647519"/>
              <a:gd name="connsiteY535" fmla="*/ 437197 h 2612594"/>
              <a:gd name="connsiteX536" fmla="*/ 390690 w 2647519"/>
              <a:gd name="connsiteY536" fmla="*/ 401002 h 2612594"/>
              <a:gd name="connsiteX537" fmla="*/ 402120 w 2647519"/>
              <a:gd name="connsiteY537" fmla="*/ 390525 h 2612594"/>
              <a:gd name="connsiteX538" fmla="*/ 419265 w 2647519"/>
              <a:gd name="connsiteY538" fmla="*/ 370522 h 2612594"/>
              <a:gd name="connsiteX539" fmla="*/ 437362 w 2647519"/>
              <a:gd name="connsiteY539" fmla="*/ 350520 h 2612594"/>
              <a:gd name="connsiteX540" fmla="*/ 464032 w 2647519"/>
              <a:gd name="connsiteY540" fmla="*/ 333375 h 2612594"/>
              <a:gd name="connsiteX541" fmla="*/ 474510 w 2647519"/>
              <a:gd name="connsiteY541" fmla="*/ 323850 h 2612594"/>
              <a:gd name="connsiteX542" fmla="*/ 485940 w 2647519"/>
              <a:gd name="connsiteY542" fmla="*/ 319564 h 2612594"/>
              <a:gd name="connsiteX543" fmla="*/ 489548 w 2647519"/>
              <a:gd name="connsiteY543" fmla="*/ 318444 h 2612594"/>
              <a:gd name="connsiteX544" fmla="*/ 1868970 w 2647519"/>
              <a:gd name="connsiteY544" fmla="*/ 144780 h 2612594"/>
              <a:gd name="connsiteX545" fmla="*/ 1917547 w 2647519"/>
              <a:gd name="connsiteY545" fmla="*/ 166687 h 2612594"/>
              <a:gd name="connsiteX546" fmla="*/ 1938502 w 2647519"/>
              <a:gd name="connsiteY546" fmla="*/ 183832 h 2612594"/>
              <a:gd name="connsiteX547" fmla="*/ 1891830 w 2647519"/>
              <a:gd name="connsiteY547" fmla="*/ 160972 h 2612594"/>
              <a:gd name="connsiteX548" fmla="*/ 1868970 w 2647519"/>
              <a:gd name="connsiteY548" fmla="*/ 144780 h 2612594"/>
              <a:gd name="connsiteX549" fmla="*/ 1710855 w 2647519"/>
              <a:gd name="connsiteY549" fmla="*/ 75247 h 2612594"/>
              <a:gd name="connsiteX550" fmla="*/ 1748955 w 2647519"/>
              <a:gd name="connsiteY550" fmla="*/ 83819 h 2612594"/>
              <a:gd name="connsiteX551" fmla="*/ 1802295 w 2647519"/>
              <a:gd name="connsiteY551" fmla="*/ 110489 h 2612594"/>
              <a:gd name="connsiteX552" fmla="*/ 1710855 w 2647519"/>
              <a:gd name="connsiteY552" fmla="*/ 75247 h 2612594"/>
              <a:gd name="connsiteX553" fmla="*/ 1137451 w 2647519"/>
              <a:gd name="connsiteY553" fmla="*/ 68937 h 2612594"/>
              <a:gd name="connsiteX554" fmla="*/ 1117448 w 2647519"/>
              <a:gd name="connsiteY554" fmla="*/ 71437 h 2612594"/>
              <a:gd name="connsiteX555" fmla="*/ 1074585 w 2647519"/>
              <a:gd name="connsiteY555" fmla="*/ 77152 h 2612594"/>
              <a:gd name="connsiteX556" fmla="*/ 1032675 w 2647519"/>
              <a:gd name="connsiteY556" fmla="*/ 86677 h 2612594"/>
              <a:gd name="connsiteX557" fmla="*/ 1014578 w 2647519"/>
              <a:gd name="connsiteY557" fmla="*/ 92392 h 2612594"/>
              <a:gd name="connsiteX558" fmla="*/ 993623 w 2647519"/>
              <a:gd name="connsiteY558" fmla="*/ 98107 h 2612594"/>
              <a:gd name="connsiteX559" fmla="*/ 947769 w 2647519"/>
              <a:gd name="connsiteY559" fmla="*/ 107115 h 2612594"/>
              <a:gd name="connsiteX560" fmla="*/ 939330 w 2647519"/>
              <a:gd name="connsiteY560" fmla="*/ 110490 h 2612594"/>
              <a:gd name="connsiteX561" fmla="*/ 881228 w 2647519"/>
              <a:gd name="connsiteY561" fmla="*/ 130492 h 2612594"/>
              <a:gd name="connsiteX562" fmla="*/ 824078 w 2647519"/>
              <a:gd name="connsiteY562" fmla="*/ 153352 h 2612594"/>
              <a:gd name="connsiteX563" fmla="*/ 784073 w 2647519"/>
              <a:gd name="connsiteY563" fmla="*/ 171450 h 2612594"/>
              <a:gd name="connsiteX564" fmla="*/ 757403 w 2647519"/>
              <a:gd name="connsiteY564" fmla="*/ 181927 h 2612594"/>
              <a:gd name="connsiteX565" fmla="*/ 691680 w 2647519"/>
              <a:gd name="connsiteY565" fmla="*/ 212407 h 2612594"/>
              <a:gd name="connsiteX566" fmla="*/ 660248 w 2647519"/>
              <a:gd name="connsiteY566" fmla="*/ 232410 h 2612594"/>
              <a:gd name="connsiteX567" fmla="*/ 629768 w 2647519"/>
              <a:gd name="connsiteY567" fmla="*/ 252412 h 2612594"/>
              <a:gd name="connsiteX568" fmla="*/ 581190 w 2647519"/>
              <a:gd name="connsiteY568" fmla="*/ 288607 h 2612594"/>
              <a:gd name="connsiteX569" fmla="*/ 535470 w 2647519"/>
              <a:gd name="connsiteY569" fmla="*/ 324802 h 2612594"/>
              <a:gd name="connsiteX570" fmla="*/ 491713 w 2647519"/>
              <a:gd name="connsiteY570" fmla="*/ 362974 h 2612594"/>
              <a:gd name="connsiteX571" fmla="*/ 495465 w 2647519"/>
              <a:gd name="connsiteY571" fmla="*/ 367665 h 2612594"/>
              <a:gd name="connsiteX572" fmla="*/ 504752 w 2647519"/>
              <a:gd name="connsiteY572" fmla="*/ 361295 h 2612594"/>
              <a:gd name="connsiteX573" fmla="*/ 512657 w 2647519"/>
              <a:gd name="connsiteY573" fmla="*/ 355403 h 2612594"/>
              <a:gd name="connsiteX574" fmla="*/ 541185 w 2647519"/>
              <a:gd name="connsiteY574" fmla="*/ 330517 h 2612594"/>
              <a:gd name="connsiteX575" fmla="*/ 586905 w 2647519"/>
              <a:gd name="connsiteY575" fmla="*/ 294322 h 2612594"/>
              <a:gd name="connsiteX576" fmla="*/ 635482 w 2647519"/>
              <a:gd name="connsiteY576" fmla="*/ 258127 h 2612594"/>
              <a:gd name="connsiteX577" fmla="*/ 665962 w 2647519"/>
              <a:gd name="connsiteY577" fmla="*/ 238124 h 2612594"/>
              <a:gd name="connsiteX578" fmla="*/ 697395 w 2647519"/>
              <a:gd name="connsiteY578" fmla="*/ 218122 h 2612594"/>
              <a:gd name="connsiteX579" fmla="*/ 763117 w 2647519"/>
              <a:gd name="connsiteY579" fmla="*/ 187642 h 2612594"/>
              <a:gd name="connsiteX580" fmla="*/ 788835 w 2647519"/>
              <a:gd name="connsiteY580" fmla="*/ 174307 h 2612594"/>
              <a:gd name="connsiteX581" fmla="*/ 828840 w 2647519"/>
              <a:gd name="connsiteY581" fmla="*/ 156209 h 2612594"/>
              <a:gd name="connsiteX582" fmla="*/ 885990 w 2647519"/>
              <a:gd name="connsiteY582" fmla="*/ 133349 h 2612594"/>
              <a:gd name="connsiteX583" fmla="*/ 944092 w 2647519"/>
              <a:gd name="connsiteY583" fmla="*/ 113347 h 2612594"/>
              <a:gd name="connsiteX584" fmla="*/ 968499 w 2647519"/>
              <a:gd name="connsiteY584" fmla="*/ 108553 h 2612594"/>
              <a:gd name="connsiteX585" fmla="*/ 980289 w 2647519"/>
              <a:gd name="connsiteY585" fmla="*/ 104524 h 2612594"/>
              <a:gd name="connsiteX586" fmla="*/ 1140765 w 2647519"/>
              <a:gd name="connsiteY586" fmla="*/ 69904 h 2612594"/>
              <a:gd name="connsiteX587" fmla="*/ 1478088 w 2647519"/>
              <a:gd name="connsiteY587" fmla="*/ 48458 h 2612594"/>
              <a:gd name="connsiteX588" fmla="*/ 1498447 w 2647519"/>
              <a:gd name="connsiteY588" fmla="*/ 50482 h 2612594"/>
              <a:gd name="connsiteX589" fmla="*/ 1526070 w 2647519"/>
              <a:gd name="connsiteY589" fmla="*/ 60007 h 2612594"/>
              <a:gd name="connsiteX590" fmla="*/ 1505115 w 2647519"/>
              <a:gd name="connsiteY590" fmla="*/ 57150 h 2612594"/>
              <a:gd name="connsiteX591" fmla="*/ 1461300 w 2647519"/>
              <a:gd name="connsiteY591" fmla="*/ 48577 h 2612594"/>
              <a:gd name="connsiteX592" fmla="*/ 1478088 w 2647519"/>
              <a:gd name="connsiteY592" fmla="*/ 48458 h 2612594"/>
              <a:gd name="connsiteX593" fmla="*/ 1588935 w 2647519"/>
              <a:gd name="connsiteY593" fmla="*/ 40957 h 2612594"/>
              <a:gd name="connsiteX594" fmla="*/ 1627987 w 2647519"/>
              <a:gd name="connsiteY594" fmla="*/ 43814 h 2612594"/>
              <a:gd name="connsiteX595" fmla="*/ 1675612 w 2647519"/>
              <a:gd name="connsiteY595" fmla="*/ 62864 h 2612594"/>
              <a:gd name="connsiteX596" fmla="*/ 1616557 w 2647519"/>
              <a:gd name="connsiteY596" fmla="*/ 52387 h 2612594"/>
              <a:gd name="connsiteX597" fmla="*/ 1588935 w 2647519"/>
              <a:gd name="connsiteY597" fmla="*/ 40957 h 2612594"/>
              <a:gd name="connsiteX598" fmla="*/ 1270324 w 2647519"/>
              <a:gd name="connsiteY598" fmla="*/ 40719 h 2612594"/>
              <a:gd name="connsiteX599" fmla="*/ 1160310 w 2647519"/>
              <a:gd name="connsiteY599" fmla="*/ 46672 h 2612594"/>
              <a:gd name="connsiteX600" fmla="*/ 1084110 w 2647519"/>
              <a:gd name="connsiteY600" fmla="*/ 57149 h 2612594"/>
              <a:gd name="connsiteX601" fmla="*/ 1047915 w 2647519"/>
              <a:gd name="connsiteY601" fmla="*/ 66674 h 2612594"/>
              <a:gd name="connsiteX602" fmla="*/ 1016482 w 2647519"/>
              <a:gd name="connsiteY602" fmla="*/ 78104 h 2612594"/>
              <a:gd name="connsiteX603" fmla="*/ 972667 w 2647519"/>
              <a:gd name="connsiteY603" fmla="*/ 83819 h 2612594"/>
              <a:gd name="connsiteX604" fmla="*/ 806932 w 2647519"/>
              <a:gd name="connsiteY604" fmla="*/ 147637 h 2612594"/>
              <a:gd name="connsiteX605" fmla="*/ 746925 w 2647519"/>
              <a:gd name="connsiteY605" fmla="*/ 174307 h 2612594"/>
              <a:gd name="connsiteX606" fmla="*/ 728827 w 2647519"/>
              <a:gd name="connsiteY606" fmla="*/ 180974 h 2612594"/>
              <a:gd name="connsiteX607" fmla="*/ 712635 w 2647519"/>
              <a:gd name="connsiteY607" fmla="*/ 189547 h 2612594"/>
              <a:gd name="connsiteX608" fmla="*/ 682155 w 2647519"/>
              <a:gd name="connsiteY608" fmla="*/ 205739 h 2612594"/>
              <a:gd name="connsiteX609" fmla="*/ 634530 w 2647519"/>
              <a:gd name="connsiteY609" fmla="*/ 230504 h 2612594"/>
              <a:gd name="connsiteX610" fmla="*/ 598335 w 2647519"/>
              <a:gd name="connsiteY610" fmla="*/ 259079 h 2612594"/>
              <a:gd name="connsiteX611" fmla="*/ 493560 w 2647519"/>
              <a:gd name="connsiteY611" fmla="*/ 340994 h 2612594"/>
              <a:gd name="connsiteX612" fmla="*/ 471664 w 2647519"/>
              <a:gd name="connsiteY612" fmla="*/ 360034 h 2612594"/>
              <a:gd name="connsiteX613" fmla="*/ 450243 w 2647519"/>
              <a:gd name="connsiteY613" fmla="*/ 379593 h 2612594"/>
              <a:gd name="connsiteX614" fmla="*/ 450697 w 2647519"/>
              <a:gd name="connsiteY614" fmla="*/ 380047 h 2612594"/>
              <a:gd name="connsiteX615" fmla="*/ 285915 w 2647519"/>
              <a:gd name="connsiteY615" fmla="*/ 573404 h 2612594"/>
              <a:gd name="connsiteX616" fmla="*/ 252577 w 2647519"/>
              <a:gd name="connsiteY616" fmla="*/ 619124 h 2612594"/>
              <a:gd name="connsiteX617" fmla="*/ 237337 w 2647519"/>
              <a:gd name="connsiteY617" fmla="*/ 646747 h 2612594"/>
              <a:gd name="connsiteX618" fmla="*/ 222097 w 2647519"/>
              <a:gd name="connsiteY618" fmla="*/ 672464 h 2612594"/>
              <a:gd name="connsiteX619" fmla="*/ 193522 w 2647519"/>
              <a:gd name="connsiteY619" fmla="*/ 725804 h 2612594"/>
              <a:gd name="connsiteX620" fmla="*/ 162439 w 2647519"/>
              <a:gd name="connsiteY620" fmla="*/ 774785 h 2612594"/>
              <a:gd name="connsiteX621" fmla="*/ 162090 w 2647519"/>
              <a:gd name="connsiteY621" fmla="*/ 776287 h 2612594"/>
              <a:gd name="connsiteX622" fmla="*/ 151612 w 2647519"/>
              <a:gd name="connsiteY622" fmla="*/ 804862 h 2612594"/>
              <a:gd name="connsiteX623" fmla="*/ 143992 w 2647519"/>
              <a:gd name="connsiteY623" fmla="*/ 818197 h 2612594"/>
              <a:gd name="connsiteX624" fmla="*/ 142087 w 2647519"/>
              <a:gd name="connsiteY624" fmla="*/ 820102 h 2612594"/>
              <a:gd name="connsiteX625" fmla="*/ 133634 w 2647519"/>
              <a:gd name="connsiteY625" fmla="*/ 848201 h 2612594"/>
              <a:gd name="connsiteX626" fmla="*/ 131610 w 2647519"/>
              <a:gd name="connsiteY626" fmla="*/ 864870 h 2612594"/>
              <a:gd name="connsiteX627" fmla="*/ 129705 w 2647519"/>
              <a:gd name="connsiteY627" fmla="*/ 888682 h 2612594"/>
              <a:gd name="connsiteX628" fmla="*/ 116370 w 2647519"/>
              <a:gd name="connsiteY628" fmla="*/ 927735 h 2612594"/>
              <a:gd name="connsiteX629" fmla="*/ 103987 w 2647519"/>
              <a:gd name="connsiteY629" fmla="*/ 966787 h 2612594"/>
              <a:gd name="connsiteX630" fmla="*/ 90652 w 2647519"/>
              <a:gd name="connsiteY630" fmla="*/ 1023937 h 2612594"/>
              <a:gd name="connsiteX631" fmla="*/ 83032 w 2647519"/>
              <a:gd name="connsiteY631" fmla="*/ 1076325 h 2612594"/>
              <a:gd name="connsiteX632" fmla="*/ 78270 w 2647519"/>
              <a:gd name="connsiteY632" fmla="*/ 1128712 h 2612594"/>
              <a:gd name="connsiteX633" fmla="*/ 84937 w 2647519"/>
              <a:gd name="connsiteY633" fmla="*/ 1092517 h 2612594"/>
              <a:gd name="connsiteX634" fmla="*/ 85555 w 2647519"/>
              <a:gd name="connsiteY634" fmla="*/ 1089530 h 2612594"/>
              <a:gd name="connsiteX635" fmla="*/ 86842 w 2647519"/>
              <a:gd name="connsiteY635" fmla="*/ 1075372 h 2612594"/>
              <a:gd name="connsiteX636" fmla="*/ 94462 w 2647519"/>
              <a:gd name="connsiteY636" fmla="*/ 1022985 h 2612594"/>
              <a:gd name="connsiteX637" fmla="*/ 96848 w 2647519"/>
              <a:gd name="connsiteY637" fmla="*/ 1023781 h 2612594"/>
              <a:gd name="connsiteX638" fmla="*/ 97055 w 2647519"/>
              <a:gd name="connsiteY638" fmla="*/ 1022896 h 2612594"/>
              <a:gd name="connsiteX639" fmla="*/ 94463 w 2647519"/>
              <a:gd name="connsiteY639" fmla="*/ 1022032 h 2612594"/>
              <a:gd name="connsiteX640" fmla="*/ 107798 w 2647519"/>
              <a:gd name="connsiteY640" fmla="*/ 964882 h 2612594"/>
              <a:gd name="connsiteX641" fmla="*/ 120180 w 2647519"/>
              <a:gd name="connsiteY641" fmla="*/ 925829 h 2612594"/>
              <a:gd name="connsiteX642" fmla="*/ 133454 w 2647519"/>
              <a:gd name="connsiteY642" fmla="*/ 886956 h 2612594"/>
              <a:gd name="connsiteX643" fmla="*/ 132563 w 2647519"/>
              <a:gd name="connsiteY643" fmla="*/ 886777 h 2612594"/>
              <a:gd name="connsiteX644" fmla="*/ 134468 w 2647519"/>
              <a:gd name="connsiteY644" fmla="*/ 862965 h 2612594"/>
              <a:gd name="connsiteX645" fmla="*/ 144945 w 2647519"/>
              <a:gd name="connsiteY645" fmla="*/ 818197 h 2612594"/>
              <a:gd name="connsiteX646" fmla="*/ 152565 w 2647519"/>
              <a:gd name="connsiteY646" fmla="*/ 804862 h 2612594"/>
              <a:gd name="connsiteX647" fmla="*/ 152821 w 2647519"/>
              <a:gd name="connsiteY647" fmla="*/ 804166 h 2612594"/>
              <a:gd name="connsiteX648" fmla="*/ 163043 w 2647519"/>
              <a:gd name="connsiteY648" fmla="*/ 776287 h 2612594"/>
              <a:gd name="connsiteX649" fmla="*/ 194475 w 2647519"/>
              <a:gd name="connsiteY649" fmla="*/ 726757 h 2612594"/>
              <a:gd name="connsiteX650" fmla="*/ 223050 w 2647519"/>
              <a:gd name="connsiteY650" fmla="*/ 673417 h 2612594"/>
              <a:gd name="connsiteX651" fmla="*/ 238290 w 2647519"/>
              <a:gd name="connsiteY651" fmla="*/ 647700 h 2612594"/>
              <a:gd name="connsiteX652" fmla="*/ 253530 w 2647519"/>
              <a:gd name="connsiteY652" fmla="*/ 620077 h 2612594"/>
              <a:gd name="connsiteX653" fmla="*/ 286868 w 2647519"/>
              <a:gd name="connsiteY653" fmla="*/ 574357 h 2612594"/>
              <a:gd name="connsiteX654" fmla="*/ 451650 w 2647519"/>
              <a:gd name="connsiteY654" fmla="*/ 381000 h 2612594"/>
              <a:gd name="connsiteX655" fmla="*/ 495465 w 2647519"/>
              <a:gd name="connsiteY655" fmla="*/ 340995 h 2612594"/>
              <a:gd name="connsiteX656" fmla="*/ 600240 w 2647519"/>
              <a:gd name="connsiteY656" fmla="*/ 259080 h 2612594"/>
              <a:gd name="connsiteX657" fmla="*/ 636435 w 2647519"/>
              <a:gd name="connsiteY657" fmla="*/ 230505 h 2612594"/>
              <a:gd name="connsiteX658" fmla="*/ 684060 w 2647519"/>
              <a:gd name="connsiteY658" fmla="*/ 205740 h 2612594"/>
              <a:gd name="connsiteX659" fmla="*/ 714540 w 2647519"/>
              <a:gd name="connsiteY659" fmla="*/ 189547 h 2612594"/>
              <a:gd name="connsiteX660" fmla="*/ 730733 w 2647519"/>
              <a:gd name="connsiteY660" fmla="*/ 180975 h 2612594"/>
              <a:gd name="connsiteX661" fmla="*/ 748830 w 2647519"/>
              <a:gd name="connsiteY661" fmla="*/ 174307 h 2612594"/>
              <a:gd name="connsiteX662" fmla="*/ 808838 w 2647519"/>
              <a:gd name="connsiteY662" fmla="*/ 147637 h 2612594"/>
              <a:gd name="connsiteX663" fmla="*/ 974573 w 2647519"/>
              <a:gd name="connsiteY663" fmla="*/ 83820 h 2612594"/>
              <a:gd name="connsiteX664" fmla="*/ 1018388 w 2647519"/>
              <a:gd name="connsiteY664" fmla="*/ 78105 h 2612594"/>
              <a:gd name="connsiteX665" fmla="*/ 1049820 w 2647519"/>
              <a:gd name="connsiteY665" fmla="*/ 66675 h 2612594"/>
              <a:gd name="connsiteX666" fmla="*/ 1086015 w 2647519"/>
              <a:gd name="connsiteY666" fmla="*/ 57150 h 2612594"/>
              <a:gd name="connsiteX667" fmla="*/ 1162215 w 2647519"/>
              <a:gd name="connsiteY667" fmla="*/ 46672 h 2612594"/>
              <a:gd name="connsiteX668" fmla="*/ 1272229 w 2647519"/>
              <a:gd name="connsiteY668" fmla="*/ 41076 h 2612594"/>
              <a:gd name="connsiteX669" fmla="*/ 1360655 w 2647519"/>
              <a:gd name="connsiteY669" fmla="*/ 44043 h 2612594"/>
              <a:gd name="connsiteX670" fmla="*/ 1404150 w 2647519"/>
              <a:gd name="connsiteY670" fmla="*/ 0 h 2612594"/>
              <a:gd name="connsiteX671" fmla="*/ 1448917 w 2647519"/>
              <a:gd name="connsiteY671" fmla="*/ 2857 h 2612594"/>
              <a:gd name="connsiteX672" fmla="*/ 1494637 w 2647519"/>
              <a:gd name="connsiteY672" fmla="*/ 7620 h 2612594"/>
              <a:gd name="connsiteX673" fmla="*/ 1525117 w 2647519"/>
              <a:gd name="connsiteY673" fmla="*/ 15240 h 2612594"/>
              <a:gd name="connsiteX674" fmla="*/ 1545120 w 2647519"/>
              <a:gd name="connsiteY674" fmla="*/ 24765 h 2612594"/>
              <a:gd name="connsiteX675" fmla="*/ 1569885 w 2647519"/>
              <a:gd name="connsiteY675" fmla="*/ 20002 h 2612594"/>
              <a:gd name="connsiteX676" fmla="*/ 1607032 w 2647519"/>
              <a:gd name="connsiteY676" fmla="*/ 28575 h 2612594"/>
              <a:gd name="connsiteX677" fmla="*/ 1629892 w 2647519"/>
              <a:gd name="connsiteY677" fmla="*/ 35242 h 2612594"/>
              <a:gd name="connsiteX678" fmla="*/ 1628940 w 2647519"/>
              <a:gd name="connsiteY678" fmla="*/ 36195 h 2612594"/>
              <a:gd name="connsiteX679" fmla="*/ 1627987 w 2647519"/>
              <a:gd name="connsiteY679" fmla="*/ 42862 h 2612594"/>
              <a:gd name="connsiteX680" fmla="*/ 1588935 w 2647519"/>
              <a:gd name="connsiteY680" fmla="*/ 40005 h 2612594"/>
              <a:gd name="connsiteX681" fmla="*/ 1575600 w 2647519"/>
              <a:gd name="connsiteY681" fmla="*/ 36195 h 2612594"/>
              <a:gd name="connsiteX682" fmla="*/ 1562265 w 2647519"/>
              <a:gd name="connsiteY682" fmla="*/ 33337 h 2612594"/>
              <a:gd name="connsiteX683" fmla="*/ 1536547 w 2647519"/>
              <a:gd name="connsiteY683" fmla="*/ 27622 h 2612594"/>
              <a:gd name="connsiteX684" fmla="*/ 1510830 w 2647519"/>
              <a:gd name="connsiteY684" fmla="*/ 21907 h 2612594"/>
              <a:gd name="connsiteX685" fmla="*/ 1484160 w 2647519"/>
              <a:gd name="connsiteY685" fmla="*/ 18097 h 2612594"/>
              <a:gd name="connsiteX686" fmla="*/ 1454633 w 2647519"/>
              <a:gd name="connsiteY686" fmla="*/ 18097 h 2612594"/>
              <a:gd name="connsiteX687" fmla="*/ 1430820 w 2647519"/>
              <a:gd name="connsiteY687" fmla="*/ 18097 h 2612594"/>
              <a:gd name="connsiteX688" fmla="*/ 1393673 w 2647519"/>
              <a:gd name="connsiteY688" fmla="*/ 18097 h 2612594"/>
              <a:gd name="connsiteX689" fmla="*/ 1391928 w 2647519"/>
              <a:gd name="connsiteY689" fmla="*/ 17540 h 2612594"/>
              <a:gd name="connsiteX690" fmla="*/ 1375575 w 2647519"/>
              <a:gd name="connsiteY690" fmla="*/ 25717 h 2612594"/>
              <a:gd name="connsiteX691" fmla="*/ 1381290 w 2647519"/>
              <a:gd name="connsiteY691" fmla="*/ 35242 h 2612594"/>
              <a:gd name="connsiteX692" fmla="*/ 1438440 w 2647519"/>
              <a:gd name="connsiteY692" fmla="*/ 46672 h 2612594"/>
              <a:gd name="connsiteX693" fmla="*/ 1413008 w 2647519"/>
              <a:gd name="connsiteY693" fmla="*/ 47116 h 2612594"/>
              <a:gd name="connsiteX694" fmla="*/ 1413437 w 2647519"/>
              <a:gd name="connsiteY694" fmla="*/ 47149 h 2612594"/>
              <a:gd name="connsiteX695" fmla="*/ 1440345 w 2647519"/>
              <a:gd name="connsiteY695" fmla="*/ 46672 h 2612594"/>
              <a:gd name="connsiteX696" fmla="*/ 1463205 w 2647519"/>
              <a:gd name="connsiteY696" fmla="*/ 49530 h 2612594"/>
              <a:gd name="connsiteX697" fmla="*/ 1507020 w 2647519"/>
              <a:gd name="connsiteY697" fmla="*/ 58102 h 2612594"/>
              <a:gd name="connsiteX698" fmla="*/ 1527975 w 2647519"/>
              <a:gd name="connsiteY698" fmla="*/ 60960 h 2612594"/>
              <a:gd name="connsiteX699" fmla="*/ 1563218 w 2647519"/>
              <a:gd name="connsiteY699" fmla="*/ 68580 h 2612594"/>
              <a:gd name="connsiteX700" fmla="*/ 1599413 w 2647519"/>
              <a:gd name="connsiteY700" fmla="*/ 76200 h 2612594"/>
              <a:gd name="connsiteX701" fmla="*/ 1634655 w 2647519"/>
              <a:gd name="connsiteY701" fmla="*/ 84772 h 2612594"/>
              <a:gd name="connsiteX702" fmla="*/ 1669898 w 2647519"/>
              <a:gd name="connsiteY702" fmla="*/ 95250 h 2612594"/>
              <a:gd name="connsiteX703" fmla="*/ 1687043 w 2647519"/>
              <a:gd name="connsiteY703" fmla="*/ 100012 h 2612594"/>
              <a:gd name="connsiteX704" fmla="*/ 1704188 w 2647519"/>
              <a:gd name="connsiteY704" fmla="*/ 105727 h 2612594"/>
              <a:gd name="connsiteX705" fmla="*/ 1704409 w 2647519"/>
              <a:gd name="connsiteY705" fmla="*/ 105929 h 2612594"/>
              <a:gd name="connsiteX706" fmla="*/ 1716704 w 2647519"/>
              <a:gd name="connsiteY706" fmla="*/ 108049 h 2612594"/>
              <a:gd name="connsiteX707" fmla="*/ 1746499 w 2647519"/>
              <a:gd name="connsiteY707" fmla="*/ 119121 h 2612594"/>
              <a:gd name="connsiteX708" fmla="*/ 1750661 w 2647519"/>
              <a:gd name="connsiteY708" fmla="*/ 125427 h 2612594"/>
              <a:gd name="connsiteX709" fmla="*/ 1751813 w 2647519"/>
              <a:gd name="connsiteY709" fmla="*/ 125730 h 2612594"/>
              <a:gd name="connsiteX710" fmla="*/ 1778483 w 2647519"/>
              <a:gd name="connsiteY710" fmla="*/ 136207 h 2612594"/>
              <a:gd name="connsiteX711" fmla="*/ 1801343 w 2647519"/>
              <a:gd name="connsiteY711" fmla="*/ 145732 h 2612594"/>
              <a:gd name="connsiteX712" fmla="*/ 1824203 w 2647519"/>
              <a:gd name="connsiteY712" fmla="*/ 156210 h 2612594"/>
              <a:gd name="connsiteX713" fmla="*/ 1841348 w 2647519"/>
              <a:gd name="connsiteY713" fmla="*/ 165735 h 2612594"/>
              <a:gd name="connsiteX714" fmla="*/ 1852778 w 2647519"/>
              <a:gd name="connsiteY714" fmla="*/ 171450 h 2612594"/>
              <a:gd name="connsiteX715" fmla="*/ 1865160 w 2647519"/>
              <a:gd name="connsiteY715" fmla="*/ 178117 h 2612594"/>
              <a:gd name="connsiteX716" fmla="*/ 1907070 w 2647519"/>
              <a:gd name="connsiteY716" fmla="*/ 201930 h 2612594"/>
              <a:gd name="connsiteX717" fmla="*/ 1960410 w 2647519"/>
              <a:gd name="connsiteY717" fmla="*/ 236220 h 2612594"/>
              <a:gd name="connsiteX718" fmla="*/ 1988033 w 2647519"/>
              <a:gd name="connsiteY718" fmla="*/ 255270 h 2612594"/>
              <a:gd name="connsiteX719" fmla="*/ 1988833 w 2647519"/>
              <a:gd name="connsiteY719" fmla="*/ 255841 h 2612594"/>
              <a:gd name="connsiteX720" fmla="*/ 2002949 w 2647519"/>
              <a:gd name="connsiteY720" fmla="*/ 264417 h 2612594"/>
              <a:gd name="connsiteX721" fmla="*/ 2540483 w 2647519"/>
              <a:gd name="connsiteY721" fmla="*/ 1275397 h 2612594"/>
              <a:gd name="connsiteX722" fmla="*/ 2540081 w 2647519"/>
              <a:gd name="connsiteY722" fmla="*/ 1283368 h 2612594"/>
              <a:gd name="connsiteX723" fmla="*/ 2550960 w 2647519"/>
              <a:gd name="connsiteY723" fmla="*/ 1284922 h 2612594"/>
              <a:gd name="connsiteX724" fmla="*/ 2561437 w 2647519"/>
              <a:gd name="connsiteY724" fmla="*/ 1292542 h 2612594"/>
              <a:gd name="connsiteX725" fmla="*/ 2566200 w 2647519"/>
              <a:gd name="connsiteY725" fmla="*/ 1318259 h 2612594"/>
              <a:gd name="connsiteX726" fmla="*/ 2584297 w 2647519"/>
              <a:gd name="connsiteY726" fmla="*/ 1348739 h 2612594"/>
              <a:gd name="connsiteX727" fmla="*/ 2591918 w 2647519"/>
              <a:gd name="connsiteY727" fmla="*/ 1349432 h 2612594"/>
              <a:gd name="connsiteX728" fmla="*/ 2591918 w 2647519"/>
              <a:gd name="connsiteY728" fmla="*/ 1342072 h 2612594"/>
              <a:gd name="connsiteX729" fmla="*/ 2599661 w 2647519"/>
              <a:gd name="connsiteY729" fmla="*/ 1320563 h 2612594"/>
              <a:gd name="connsiteX730" fmla="*/ 2599537 w 2647519"/>
              <a:gd name="connsiteY730" fmla="*/ 1316355 h 2612594"/>
              <a:gd name="connsiteX731" fmla="*/ 2607157 w 2647519"/>
              <a:gd name="connsiteY731" fmla="*/ 1290637 h 2612594"/>
              <a:gd name="connsiteX732" fmla="*/ 2617635 w 2647519"/>
              <a:gd name="connsiteY732" fmla="*/ 1290637 h 2612594"/>
              <a:gd name="connsiteX733" fmla="*/ 2633827 w 2647519"/>
              <a:gd name="connsiteY733" fmla="*/ 1280160 h 2612594"/>
              <a:gd name="connsiteX734" fmla="*/ 2635732 w 2647519"/>
              <a:gd name="connsiteY734" fmla="*/ 1322070 h 2612594"/>
              <a:gd name="connsiteX735" fmla="*/ 2630970 w 2647519"/>
              <a:gd name="connsiteY735" fmla="*/ 1342072 h 2612594"/>
              <a:gd name="connsiteX736" fmla="*/ 2625255 w 2647519"/>
              <a:gd name="connsiteY736" fmla="*/ 1361122 h 2612594"/>
              <a:gd name="connsiteX737" fmla="*/ 2622397 w 2647519"/>
              <a:gd name="connsiteY737" fmla="*/ 1392555 h 2612594"/>
              <a:gd name="connsiteX738" fmla="*/ 2621445 w 2647519"/>
              <a:gd name="connsiteY738" fmla="*/ 1408747 h 2612594"/>
              <a:gd name="connsiteX739" fmla="*/ 2619540 w 2647519"/>
              <a:gd name="connsiteY739" fmla="*/ 1424940 h 2612594"/>
              <a:gd name="connsiteX740" fmla="*/ 2615479 w 2647519"/>
              <a:gd name="connsiteY740" fmla="*/ 1427648 h 2612594"/>
              <a:gd name="connsiteX741" fmla="*/ 2615730 w 2647519"/>
              <a:gd name="connsiteY741" fmla="*/ 1428749 h 2612594"/>
              <a:gd name="connsiteX742" fmla="*/ 2619621 w 2647519"/>
              <a:gd name="connsiteY742" fmla="*/ 1426155 h 2612594"/>
              <a:gd name="connsiteX743" fmla="*/ 2621445 w 2647519"/>
              <a:gd name="connsiteY743" fmla="*/ 1410652 h 2612594"/>
              <a:gd name="connsiteX744" fmla="*/ 2622397 w 2647519"/>
              <a:gd name="connsiteY744" fmla="*/ 1394460 h 2612594"/>
              <a:gd name="connsiteX745" fmla="*/ 2625255 w 2647519"/>
              <a:gd name="connsiteY745" fmla="*/ 1363027 h 2612594"/>
              <a:gd name="connsiteX746" fmla="*/ 2630970 w 2647519"/>
              <a:gd name="connsiteY746" fmla="*/ 1343977 h 2612594"/>
              <a:gd name="connsiteX747" fmla="*/ 2635732 w 2647519"/>
              <a:gd name="connsiteY747" fmla="*/ 1323975 h 2612594"/>
              <a:gd name="connsiteX748" fmla="*/ 2643352 w 2647519"/>
              <a:gd name="connsiteY748" fmla="*/ 1329690 h 2612594"/>
              <a:gd name="connsiteX749" fmla="*/ 2642400 w 2647519"/>
              <a:gd name="connsiteY749" fmla="*/ 1343977 h 2612594"/>
              <a:gd name="connsiteX750" fmla="*/ 2640495 w 2647519"/>
              <a:gd name="connsiteY750" fmla="*/ 1358265 h 2612594"/>
              <a:gd name="connsiteX751" fmla="*/ 2639542 w 2647519"/>
              <a:gd name="connsiteY751" fmla="*/ 1384935 h 2612594"/>
              <a:gd name="connsiteX752" fmla="*/ 2637637 w 2647519"/>
              <a:gd name="connsiteY752" fmla="*/ 1416367 h 2612594"/>
              <a:gd name="connsiteX753" fmla="*/ 2632875 w 2647519"/>
              <a:gd name="connsiteY753" fmla="*/ 1449705 h 2612594"/>
              <a:gd name="connsiteX754" fmla="*/ 2627160 w 2647519"/>
              <a:gd name="connsiteY754" fmla="*/ 1484947 h 2612594"/>
              <a:gd name="connsiteX755" fmla="*/ 2620492 w 2647519"/>
              <a:gd name="connsiteY755" fmla="*/ 1519237 h 2612594"/>
              <a:gd name="connsiteX756" fmla="*/ 2608110 w 2647519"/>
              <a:gd name="connsiteY756" fmla="*/ 1591627 h 2612594"/>
              <a:gd name="connsiteX757" fmla="*/ 2596680 w 2647519"/>
              <a:gd name="connsiteY757" fmla="*/ 1598295 h 2612594"/>
              <a:gd name="connsiteX758" fmla="*/ 2582392 w 2647519"/>
              <a:gd name="connsiteY758" fmla="*/ 1640205 h 2612594"/>
              <a:gd name="connsiteX759" fmla="*/ 2578582 w 2647519"/>
              <a:gd name="connsiteY759" fmla="*/ 1680210 h 2612594"/>
              <a:gd name="connsiteX760" fmla="*/ 2576677 w 2647519"/>
              <a:gd name="connsiteY760" fmla="*/ 1685925 h 2612594"/>
              <a:gd name="connsiteX761" fmla="*/ 2560485 w 2647519"/>
              <a:gd name="connsiteY761" fmla="*/ 1729740 h 2612594"/>
              <a:gd name="connsiteX762" fmla="*/ 2555722 w 2647519"/>
              <a:gd name="connsiteY762" fmla="*/ 1733550 h 2612594"/>
              <a:gd name="connsiteX763" fmla="*/ 2535720 w 2647519"/>
              <a:gd name="connsiteY763" fmla="*/ 1780222 h 2612594"/>
              <a:gd name="connsiteX764" fmla="*/ 2556675 w 2647519"/>
              <a:gd name="connsiteY764" fmla="*/ 1733550 h 2612594"/>
              <a:gd name="connsiteX765" fmla="*/ 2561437 w 2647519"/>
              <a:gd name="connsiteY765" fmla="*/ 1729740 h 2612594"/>
              <a:gd name="connsiteX766" fmla="*/ 2530957 w 2647519"/>
              <a:gd name="connsiteY766" fmla="*/ 1816417 h 2612594"/>
              <a:gd name="connsiteX767" fmla="*/ 2514765 w 2647519"/>
              <a:gd name="connsiteY767" fmla="*/ 1824990 h 2612594"/>
              <a:gd name="connsiteX768" fmla="*/ 2511407 w 2647519"/>
              <a:gd name="connsiteY768" fmla="*/ 1831707 h 2612594"/>
              <a:gd name="connsiteX769" fmla="*/ 2511908 w 2647519"/>
              <a:gd name="connsiteY769" fmla="*/ 1832609 h 2612594"/>
              <a:gd name="connsiteX770" fmla="*/ 2515718 w 2647519"/>
              <a:gd name="connsiteY770" fmla="*/ 1824989 h 2612594"/>
              <a:gd name="connsiteX771" fmla="*/ 2531910 w 2647519"/>
              <a:gd name="connsiteY771" fmla="*/ 1816417 h 2612594"/>
              <a:gd name="connsiteX772" fmla="*/ 2520480 w 2647519"/>
              <a:gd name="connsiteY772" fmla="*/ 1848802 h 2612594"/>
              <a:gd name="connsiteX773" fmla="*/ 2499525 w 2647519"/>
              <a:gd name="connsiteY773" fmla="*/ 1886902 h 2612594"/>
              <a:gd name="connsiteX774" fmla="*/ 2489048 w 2647519"/>
              <a:gd name="connsiteY774" fmla="*/ 1905952 h 2612594"/>
              <a:gd name="connsiteX775" fmla="*/ 2477618 w 2647519"/>
              <a:gd name="connsiteY775" fmla="*/ 1925002 h 2612594"/>
              <a:gd name="connsiteX776" fmla="*/ 2469045 w 2647519"/>
              <a:gd name="connsiteY776" fmla="*/ 1939289 h 2612594"/>
              <a:gd name="connsiteX777" fmla="*/ 2456663 w 2647519"/>
              <a:gd name="connsiteY777" fmla="*/ 1966912 h 2612594"/>
              <a:gd name="connsiteX778" fmla="*/ 2443328 w 2647519"/>
              <a:gd name="connsiteY778" fmla="*/ 1993582 h 2612594"/>
              <a:gd name="connsiteX779" fmla="*/ 2422373 w 2647519"/>
              <a:gd name="connsiteY779" fmla="*/ 2022157 h 2612594"/>
              <a:gd name="connsiteX780" fmla="*/ 2401418 w 2647519"/>
              <a:gd name="connsiteY780" fmla="*/ 2048827 h 2612594"/>
              <a:gd name="connsiteX781" fmla="*/ 2402291 w 2647519"/>
              <a:gd name="connsiteY781" fmla="*/ 2047029 h 2612594"/>
              <a:gd name="connsiteX782" fmla="*/ 2378557 w 2647519"/>
              <a:gd name="connsiteY782" fmla="*/ 2079307 h 2612594"/>
              <a:gd name="connsiteX783" fmla="*/ 2327122 w 2647519"/>
              <a:gd name="connsiteY783" fmla="*/ 2135505 h 2612594"/>
              <a:gd name="connsiteX784" fmla="*/ 2316996 w 2647519"/>
              <a:gd name="connsiteY784" fmla="*/ 2151085 h 2612594"/>
              <a:gd name="connsiteX785" fmla="*/ 2327122 w 2647519"/>
              <a:gd name="connsiteY785" fmla="*/ 2136457 h 2612594"/>
              <a:gd name="connsiteX786" fmla="*/ 2378557 w 2647519"/>
              <a:gd name="connsiteY786" fmla="*/ 2080259 h 2612594"/>
              <a:gd name="connsiteX787" fmla="*/ 2339505 w 2647519"/>
              <a:gd name="connsiteY787" fmla="*/ 2139314 h 2612594"/>
              <a:gd name="connsiteX788" fmla="*/ 2319383 w 2647519"/>
              <a:gd name="connsiteY788" fmla="*/ 2160389 h 2612594"/>
              <a:gd name="connsiteX789" fmla="*/ 2303230 w 2647519"/>
              <a:gd name="connsiteY789" fmla="*/ 2172263 h 2612594"/>
              <a:gd name="connsiteX790" fmla="*/ 2302357 w 2647519"/>
              <a:gd name="connsiteY790" fmla="*/ 2173605 h 2612594"/>
              <a:gd name="connsiteX791" fmla="*/ 2292258 w 2647519"/>
              <a:gd name="connsiteY791" fmla="*/ 2181374 h 2612594"/>
              <a:gd name="connsiteX792" fmla="*/ 2291880 w 2647519"/>
              <a:gd name="connsiteY792" fmla="*/ 2184082 h 2612594"/>
              <a:gd name="connsiteX793" fmla="*/ 2247112 w 2647519"/>
              <a:gd name="connsiteY793" fmla="*/ 2229802 h 2612594"/>
              <a:gd name="connsiteX794" fmla="*/ 2199487 w 2647519"/>
              <a:gd name="connsiteY794" fmla="*/ 2273617 h 2612594"/>
              <a:gd name="connsiteX795" fmla="*/ 2197285 w 2647519"/>
              <a:gd name="connsiteY795" fmla="*/ 2275215 h 2612594"/>
              <a:gd name="connsiteX796" fmla="*/ 2181390 w 2647519"/>
              <a:gd name="connsiteY796" fmla="*/ 2295524 h 2612594"/>
              <a:gd name="connsiteX797" fmla="*/ 2143290 w 2647519"/>
              <a:gd name="connsiteY797" fmla="*/ 2324099 h 2612594"/>
              <a:gd name="connsiteX798" fmla="*/ 2107681 w 2647519"/>
              <a:gd name="connsiteY798" fmla="*/ 2350806 h 2612594"/>
              <a:gd name="connsiteX799" fmla="*/ 2107553 w 2647519"/>
              <a:gd name="connsiteY799" fmla="*/ 2350961 h 2612594"/>
              <a:gd name="connsiteX800" fmla="*/ 2143290 w 2647519"/>
              <a:gd name="connsiteY800" fmla="*/ 2325052 h 2612594"/>
              <a:gd name="connsiteX801" fmla="*/ 2181390 w 2647519"/>
              <a:gd name="connsiteY801" fmla="*/ 2296477 h 2612594"/>
              <a:gd name="connsiteX802" fmla="*/ 2149957 w 2647519"/>
              <a:gd name="connsiteY802" fmla="*/ 2327909 h 2612594"/>
              <a:gd name="connsiteX803" fmla="*/ 2124359 w 2647519"/>
              <a:gd name="connsiteY803" fmla="*/ 2344578 h 2612594"/>
              <a:gd name="connsiteX804" fmla="*/ 2106651 w 2647519"/>
              <a:gd name="connsiteY804" fmla="*/ 2352057 h 2612594"/>
              <a:gd name="connsiteX805" fmla="*/ 2106142 w 2647519"/>
              <a:gd name="connsiteY805" fmla="*/ 2352675 h 2612594"/>
              <a:gd name="connsiteX806" fmla="*/ 2087092 w 2647519"/>
              <a:gd name="connsiteY806" fmla="*/ 2365057 h 2612594"/>
              <a:gd name="connsiteX807" fmla="*/ 2079914 w 2647519"/>
              <a:gd name="connsiteY807" fmla="*/ 2368384 h 2612594"/>
              <a:gd name="connsiteX808" fmla="*/ 2061852 w 2647519"/>
              <a:gd name="connsiteY808" fmla="*/ 2383036 h 2612594"/>
              <a:gd name="connsiteX809" fmla="*/ 2044230 w 2647519"/>
              <a:gd name="connsiteY809" fmla="*/ 2395537 h 2612594"/>
              <a:gd name="connsiteX810" fmla="*/ 2017560 w 2647519"/>
              <a:gd name="connsiteY810" fmla="*/ 2412682 h 2612594"/>
              <a:gd name="connsiteX811" fmla="*/ 2008988 w 2647519"/>
              <a:gd name="connsiteY811" fmla="*/ 2413635 h 2612594"/>
              <a:gd name="connsiteX812" fmla="*/ 1999460 w 2647519"/>
              <a:gd name="connsiteY812" fmla="*/ 2417870 h 2612594"/>
              <a:gd name="connsiteX813" fmla="*/ 1997979 w 2647519"/>
              <a:gd name="connsiteY813" fmla="*/ 2418995 h 2612594"/>
              <a:gd name="connsiteX814" fmla="*/ 2009940 w 2647519"/>
              <a:gd name="connsiteY814" fmla="*/ 2414587 h 2612594"/>
              <a:gd name="connsiteX815" fmla="*/ 2018513 w 2647519"/>
              <a:gd name="connsiteY815" fmla="*/ 2413635 h 2612594"/>
              <a:gd name="connsiteX816" fmla="*/ 1984223 w 2647519"/>
              <a:gd name="connsiteY816" fmla="*/ 2439352 h 2612594"/>
              <a:gd name="connsiteX817" fmla="*/ 1962315 w 2647519"/>
              <a:gd name="connsiteY817" fmla="*/ 2450783 h 2612594"/>
              <a:gd name="connsiteX818" fmla="*/ 1940408 w 2647519"/>
              <a:gd name="connsiteY818" fmla="*/ 2461260 h 2612594"/>
              <a:gd name="connsiteX819" fmla="*/ 1924934 w 2647519"/>
              <a:gd name="connsiteY819" fmla="*/ 2463581 h 2612594"/>
              <a:gd name="connsiteX820" fmla="*/ 1922310 w 2647519"/>
              <a:gd name="connsiteY820" fmla="*/ 2465070 h 2612594"/>
              <a:gd name="connsiteX821" fmla="*/ 1849920 w 2647519"/>
              <a:gd name="connsiteY821" fmla="*/ 2496502 h 2612594"/>
              <a:gd name="connsiteX822" fmla="*/ 1846229 w 2647519"/>
              <a:gd name="connsiteY822" fmla="*/ 2497341 h 2612594"/>
              <a:gd name="connsiteX823" fmla="*/ 1824203 w 2647519"/>
              <a:gd name="connsiteY823" fmla="*/ 2511742 h 2612594"/>
              <a:gd name="connsiteX824" fmla="*/ 1836585 w 2647519"/>
              <a:gd name="connsiteY824" fmla="*/ 2515552 h 2612594"/>
              <a:gd name="connsiteX825" fmla="*/ 1790865 w 2647519"/>
              <a:gd name="connsiteY825" fmla="*/ 2535555 h 2612594"/>
              <a:gd name="connsiteX826" fmla="*/ 1794675 w 2647519"/>
              <a:gd name="connsiteY826" fmla="*/ 2522220 h 2612594"/>
              <a:gd name="connsiteX827" fmla="*/ 1779435 w 2647519"/>
              <a:gd name="connsiteY827" fmla="*/ 2527935 h 2612594"/>
              <a:gd name="connsiteX828" fmla="*/ 1765148 w 2647519"/>
              <a:gd name="connsiteY828" fmla="*/ 2532697 h 2612594"/>
              <a:gd name="connsiteX829" fmla="*/ 1735620 w 2647519"/>
              <a:gd name="connsiteY829" fmla="*/ 2542222 h 2612594"/>
              <a:gd name="connsiteX830" fmla="*/ 1731675 w 2647519"/>
              <a:gd name="connsiteY830" fmla="*/ 2537487 h 2612594"/>
              <a:gd name="connsiteX831" fmla="*/ 1717522 w 2647519"/>
              <a:gd name="connsiteY831" fmla="*/ 2540317 h 2612594"/>
              <a:gd name="connsiteX832" fmla="*/ 1700377 w 2647519"/>
              <a:gd name="connsiteY832" fmla="*/ 2544127 h 2612594"/>
              <a:gd name="connsiteX833" fmla="*/ 1665135 w 2647519"/>
              <a:gd name="connsiteY833" fmla="*/ 2552700 h 2612594"/>
              <a:gd name="connsiteX834" fmla="*/ 1663973 w 2647519"/>
              <a:gd name="connsiteY834" fmla="*/ 2553240 h 2612594"/>
              <a:gd name="connsiteX835" fmla="*/ 1697520 w 2647519"/>
              <a:gd name="connsiteY835" fmla="*/ 2545079 h 2612594"/>
              <a:gd name="connsiteX836" fmla="*/ 1714665 w 2647519"/>
              <a:gd name="connsiteY836" fmla="*/ 2541269 h 2612594"/>
              <a:gd name="connsiteX837" fmla="*/ 1728952 w 2647519"/>
              <a:gd name="connsiteY837" fmla="*/ 2538412 h 2612594"/>
              <a:gd name="connsiteX838" fmla="*/ 1734667 w 2647519"/>
              <a:gd name="connsiteY838" fmla="*/ 2543174 h 2612594"/>
              <a:gd name="connsiteX839" fmla="*/ 1764195 w 2647519"/>
              <a:gd name="connsiteY839" fmla="*/ 2533649 h 2612594"/>
              <a:gd name="connsiteX840" fmla="*/ 1778482 w 2647519"/>
              <a:gd name="connsiteY840" fmla="*/ 2528887 h 2612594"/>
              <a:gd name="connsiteX841" fmla="*/ 1793722 w 2647519"/>
              <a:gd name="connsiteY841" fmla="*/ 2523172 h 2612594"/>
              <a:gd name="connsiteX842" fmla="*/ 1789912 w 2647519"/>
              <a:gd name="connsiteY842" fmla="*/ 2536507 h 2612594"/>
              <a:gd name="connsiteX843" fmla="*/ 1749907 w 2647519"/>
              <a:gd name="connsiteY843" fmla="*/ 2555557 h 2612594"/>
              <a:gd name="connsiteX844" fmla="*/ 1747946 w 2647519"/>
              <a:gd name="connsiteY844" fmla="*/ 2555008 h 2612594"/>
              <a:gd name="connsiteX845" fmla="*/ 1720380 w 2647519"/>
              <a:gd name="connsiteY845" fmla="*/ 2566034 h 2612594"/>
              <a:gd name="connsiteX846" fmla="*/ 1697520 w 2647519"/>
              <a:gd name="connsiteY846" fmla="*/ 2572702 h 2612594"/>
              <a:gd name="connsiteX847" fmla="*/ 1663230 w 2647519"/>
              <a:gd name="connsiteY847" fmla="*/ 2581274 h 2612594"/>
              <a:gd name="connsiteX848" fmla="*/ 1649062 w 2647519"/>
              <a:gd name="connsiteY848" fmla="*/ 2580084 h 2612594"/>
              <a:gd name="connsiteX849" fmla="*/ 1619428 w 2647519"/>
              <a:gd name="connsiteY849" fmla="*/ 2585850 h 2612594"/>
              <a:gd name="connsiteX850" fmla="*/ 1618462 w 2647519"/>
              <a:gd name="connsiteY850" fmla="*/ 2587942 h 2612594"/>
              <a:gd name="connsiteX851" fmla="*/ 1539405 w 2647519"/>
              <a:gd name="connsiteY851" fmla="*/ 2603182 h 2612594"/>
              <a:gd name="connsiteX852" fmla="*/ 1521307 w 2647519"/>
              <a:gd name="connsiteY852" fmla="*/ 2598419 h 2612594"/>
              <a:gd name="connsiteX853" fmla="*/ 1506067 w 2647519"/>
              <a:gd name="connsiteY853" fmla="*/ 2598419 h 2612594"/>
              <a:gd name="connsiteX854" fmla="*/ 1479397 w 2647519"/>
              <a:gd name="connsiteY854" fmla="*/ 2606992 h 2612594"/>
              <a:gd name="connsiteX855" fmla="*/ 1455585 w 2647519"/>
              <a:gd name="connsiteY855" fmla="*/ 2608897 h 2612594"/>
              <a:gd name="connsiteX856" fmla="*/ 1431772 w 2647519"/>
              <a:gd name="connsiteY856" fmla="*/ 2609849 h 2612594"/>
              <a:gd name="connsiteX857" fmla="*/ 1429185 w 2647519"/>
              <a:gd name="connsiteY857" fmla="*/ 2608741 h 2612594"/>
              <a:gd name="connsiteX858" fmla="*/ 1407484 w 2647519"/>
              <a:gd name="connsiteY858" fmla="*/ 2612588 h 2612594"/>
              <a:gd name="connsiteX859" fmla="*/ 1381290 w 2647519"/>
              <a:gd name="connsiteY859" fmla="*/ 2607944 h 2612594"/>
              <a:gd name="connsiteX860" fmla="*/ 1382243 w 2647519"/>
              <a:gd name="connsiteY860" fmla="*/ 2606992 h 2612594"/>
              <a:gd name="connsiteX861" fmla="*/ 1387005 w 2647519"/>
              <a:gd name="connsiteY861" fmla="*/ 2600324 h 2612594"/>
              <a:gd name="connsiteX862" fmla="*/ 1365098 w 2647519"/>
              <a:gd name="connsiteY862" fmla="*/ 2597467 h 2612594"/>
              <a:gd name="connsiteX863" fmla="*/ 1375575 w 2647519"/>
              <a:gd name="connsiteY863" fmla="*/ 2591752 h 2612594"/>
              <a:gd name="connsiteX864" fmla="*/ 1407008 w 2647519"/>
              <a:gd name="connsiteY864" fmla="*/ 2590799 h 2612594"/>
              <a:gd name="connsiteX865" fmla="*/ 1437488 w 2647519"/>
              <a:gd name="connsiteY865" fmla="*/ 2589847 h 2612594"/>
              <a:gd name="connsiteX866" fmla="*/ 1481302 w 2647519"/>
              <a:gd name="connsiteY866" fmla="*/ 2590799 h 2612594"/>
              <a:gd name="connsiteX867" fmla="*/ 1511782 w 2647519"/>
              <a:gd name="connsiteY867" fmla="*/ 2587942 h 2612594"/>
              <a:gd name="connsiteX868" fmla="*/ 1568932 w 2647519"/>
              <a:gd name="connsiteY868" fmla="*/ 2575559 h 2612594"/>
              <a:gd name="connsiteX869" fmla="*/ 1607032 w 2647519"/>
              <a:gd name="connsiteY869" fmla="*/ 2566987 h 2612594"/>
              <a:gd name="connsiteX870" fmla="*/ 1635607 w 2647519"/>
              <a:gd name="connsiteY870" fmla="*/ 2566034 h 2612594"/>
              <a:gd name="connsiteX871" fmla="*/ 1637595 w 2647519"/>
              <a:gd name="connsiteY871" fmla="*/ 2565111 h 2612594"/>
              <a:gd name="connsiteX872" fmla="*/ 1609890 w 2647519"/>
              <a:gd name="connsiteY872" fmla="*/ 2566035 h 2612594"/>
              <a:gd name="connsiteX873" fmla="*/ 1571790 w 2647519"/>
              <a:gd name="connsiteY873" fmla="*/ 2574607 h 2612594"/>
              <a:gd name="connsiteX874" fmla="*/ 1514640 w 2647519"/>
              <a:gd name="connsiteY874" fmla="*/ 2586990 h 2612594"/>
              <a:gd name="connsiteX875" fmla="*/ 1484160 w 2647519"/>
              <a:gd name="connsiteY875" fmla="*/ 2589847 h 2612594"/>
              <a:gd name="connsiteX876" fmla="*/ 1440345 w 2647519"/>
              <a:gd name="connsiteY876" fmla="*/ 2588895 h 2612594"/>
              <a:gd name="connsiteX877" fmla="*/ 1409865 w 2647519"/>
              <a:gd name="connsiteY877" fmla="*/ 2589847 h 2612594"/>
              <a:gd name="connsiteX878" fmla="*/ 1378432 w 2647519"/>
              <a:gd name="connsiteY878" fmla="*/ 2590800 h 2612594"/>
              <a:gd name="connsiteX879" fmla="*/ 1379385 w 2647519"/>
              <a:gd name="connsiteY879" fmla="*/ 2586990 h 2612594"/>
              <a:gd name="connsiteX880" fmla="*/ 1386052 w 2647519"/>
              <a:gd name="connsiteY880" fmla="*/ 2577465 h 2612594"/>
              <a:gd name="connsiteX881" fmla="*/ 1679422 w 2647519"/>
              <a:gd name="connsiteY881" fmla="*/ 2528887 h 2612594"/>
              <a:gd name="connsiteX882" fmla="*/ 1878495 w 2647519"/>
              <a:gd name="connsiteY882" fmla="*/ 2453640 h 2612594"/>
              <a:gd name="connsiteX883" fmla="*/ 1930882 w 2647519"/>
              <a:gd name="connsiteY883" fmla="*/ 2426017 h 2612594"/>
              <a:gd name="connsiteX884" fmla="*/ 1960410 w 2647519"/>
              <a:gd name="connsiteY884" fmla="*/ 2410777 h 2612594"/>
              <a:gd name="connsiteX885" fmla="*/ 1990890 w 2647519"/>
              <a:gd name="connsiteY885" fmla="*/ 2394585 h 2612594"/>
              <a:gd name="connsiteX886" fmla="*/ 2048040 w 2647519"/>
              <a:gd name="connsiteY886" fmla="*/ 2360295 h 2612594"/>
              <a:gd name="connsiteX887" fmla="*/ 2093760 w 2647519"/>
              <a:gd name="connsiteY887" fmla="*/ 2325052 h 2612594"/>
              <a:gd name="connsiteX888" fmla="*/ 2179485 w 2647519"/>
              <a:gd name="connsiteY888" fmla="*/ 2258377 h 2612594"/>
              <a:gd name="connsiteX889" fmla="*/ 2203297 w 2647519"/>
              <a:gd name="connsiteY889" fmla="*/ 2239327 h 2612594"/>
              <a:gd name="connsiteX890" fmla="*/ 2226157 w 2647519"/>
              <a:gd name="connsiteY890" fmla="*/ 2219325 h 2612594"/>
              <a:gd name="connsiteX891" fmla="*/ 2260447 w 2647519"/>
              <a:gd name="connsiteY891" fmla="*/ 2187892 h 2612594"/>
              <a:gd name="connsiteX892" fmla="*/ 2274735 w 2647519"/>
              <a:gd name="connsiteY892" fmla="*/ 2164080 h 2612594"/>
              <a:gd name="connsiteX893" fmla="*/ 2295258 w 2647519"/>
              <a:gd name="connsiteY893" fmla="*/ 2145267 h 2612594"/>
              <a:gd name="connsiteX894" fmla="*/ 2295423 w 2647519"/>
              <a:gd name="connsiteY894" fmla="*/ 2144085 h 2612594"/>
              <a:gd name="connsiteX895" fmla="*/ 2275688 w 2647519"/>
              <a:gd name="connsiteY895" fmla="*/ 2162175 h 2612594"/>
              <a:gd name="connsiteX896" fmla="*/ 2261400 w 2647519"/>
              <a:gd name="connsiteY896" fmla="*/ 2185987 h 2612594"/>
              <a:gd name="connsiteX897" fmla="*/ 2227110 w 2647519"/>
              <a:gd name="connsiteY897" fmla="*/ 2217420 h 2612594"/>
              <a:gd name="connsiteX898" fmla="*/ 2204250 w 2647519"/>
              <a:gd name="connsiteY898" fmla="*/ 2237422 h 2612594"/>
              <a:gd name="connsiteX899" fmla="*/ 2180438 w 2647519"/>
              <a:gd name="connsiteY899" fmla="*/ 2256472 h 2612594"/>
              <a:gd name="connsiteX900" fmla="*/ 2094713 w 2647519"/>
              <a:gd name="connsiteY900" fmla="*/ 2323147 h 2612594"/>
              <a:gd name="connsiteX901" fmla="*/ 2048993 w 2647519"/>
              <a:gd name="connsiteY901" fmla="*/ 2358390 h 2612594"/>
              <a:gd name="connsiteX902" fmla="*/ 1991843 w 2647519"/>
              <a:gd name="connsiteY902" fmla="*/ 2392680 h 2612594"/>
              <a:gd name="connsiteX903" fmla="*/ 1961363 w 2647519"/>
              <a:gd name="connsiteY903" fmla="*/ 2408872 h 2612594"/>
              <a:gd name="connsiteX904" fmla="*/ 1931835 w 2647519"/>
              <a:gd name="connsiteY904" fmla="*/ 2424112 h 2612594"/>
              <a:gd name="connsiteX905" fmla="*/ 1879448 w 2647519"/>
              <a:gd name="connsiteY905" fmla="*/ 2451735 h 2612594"/>
              <a:gd name="connsiteX906" fmla="*/ 1680375 w 2647519"/>
              <a:gd name="connsiteY906" fmla="*/ 2526982 h 2612594"/>
              <a:gd name="connsiteX907" fmla="*/ 1387005 w 2647519"/>
              <a:gd name="connsiteY907" fmla="*/ 2575560 h 2612594"/>
              <a:gd name="connsiteX908" fmla="*/ 1365098 w 2647519"/>
              <a:gd name="connsiteY908" fmla="*/ 2575560 h 2612594"/>
              <a:gd name="connsiteX909" fmla="*/ 1362240 w 2647519"/>
              <a:gd name="connsiteY909" fmla="*/ 2567940 h 2612594"/>
              <a:gd name="connsiteX910" fmla="*/ 1339380 w 2647519"/>
              <a:gd name="connsiteY910" fmla="*/ 2566987 h 2612594"/>
              <a:gd name="connsiteX911" fmla="*/ 1318425 w 2647519"/>
              <a:gd name="connsiteY911" fmla="*/ 2575560 h 2612594"/>
              <a:gd name="connsiteX912" fmla="*/ 1257465 w 2647519"/>
              <a:gd name="connsiteY912" fmla="*/ 2576512 h 2612594"/>
              <a:gd name="connsiteX913" fmla="*/ 1212698 w 2647519"/>
              <a:gd name="connsiteY913" fmla="*/ 2574607 h 2612594"/>
              <a:gd name="connsiteX914" fmla="*/ 1190790 w 2647519"/>
              <a:gd name="connsiteY914" fmla="*/ 2572702 h 2612594"/>
              <a:gd name="connsiteX915" fmla="*/ 1168883 w 2647519"/>
              <a:gd name="connsiteY915" fmla="*/ 2568892 h 2612594"/>
              <a:gd name="connsiteX916" fmla="*/ 1182080 w 2647519"/>
              <a:gd name="connsiteY916" fmla="*/ 2554816 h 2612594"/>
              <a:gd name="connsiteX917" fmla="*/ 1179360 w 2647519"/>
              <a:gd name="connsiteY917" fmla="*/ 2555557 h 2612594"/>
              <a:gd name="connsiteX918" fmla="*/ 1130192 w 2647519"/>
              <a:gd name="connsiteY918" fmla="*/ 2546452 h 2612594"/>
              <a:gd name="connsiteX919" fmla="*/ 1127925 w 2647519"/>
              <a:gd name="connsiteY919" fmla="*/ 2546985 h 2612594"/>
              <a:gd name="connsiteX920" fmla="*/ 1033628 w 2647519"/>
              <a:gd name="connsiteY920" fmla="*/ 2529840 h 2612594"/>
              <a:gd name="connsiteX921" fmla="*/ 996480 w 2647519"/>
              <a:gd name="connsiteY921" fmla="*/ 2522220 h 2612594"/>
              <a:gd name="connsiteX922" fmla="*/ 964095 w 2647519"/>
              <a:gd name="connsiteY922" fmla="*/ 2516505 h 2612594"/>
              <a:gd name="connsiteX923" fmla="*/ 925043 w 2647519"/>
              <a:gd name="connsiteY923" fmla="*/ 2498407 h 2612594"/>
              <a:gd name="connsiteX924" fmla="*/ 876465 w 2647519"/>
              <a:gd name="connsiteY924" fmla="*/ 2480310 h 2612594"/>
              <a:gd name="connsiteX925" fmla="*/ 825983 w 2647519"/>
              <a:gd name="connsiteY925" fmla="*/ 2460307 h 2612594"/>
              <a:gd name="connsiteX926" fmla="*/ 834555 w 2647519"/>
              <a:gd name="connsiteY926" fmla="*/ 2453640 h 2612594"/>
              <a:gd name="connsiteX927" fmla="*/ 869798 w 2647519"/>
              <a:gd name="connsiteY927" fmla="*/ 2460307 h 2612594"/>
              <a:gd name="connsiteX928" fmla="*/ 885038 w 2647519"/>
              <a:gd name="connsiteY928" fmla="*/ 2473642 h 2612594"/>
              <a:gd name="connsiteX929" fmla="*/ 937425 w 2647519"/>
              <a:gd name="connsiteY929" fmla="*/ 2488882 h 2612594"/>
              <a:gd name="connsiteX930" fmla="*/ 1041248 w 2647519"/>
              <a:gd name="connsiteY930" fmla="*/ 2515552 h 2612594"/>
              <a:gd name="connsiteX931" fmla="*/ 1066965 w 2647519"/>
              <a:gd name="connsiteY931" fmla="*/ 2520315 h 2612594"/>
              <a:gd name="connsiteX932" fmla="*/ 1094588 w 2647519"/>
              <a:gd name="connsiteY932" fmla="*/ 2525077 h 2612594"/>
              <a:gd name="connsiteX933" fmla="*/ 1125068 w 2647519"/>
              <a:gd name="connsiteY933" fmla="*/ 2531745 h 2612594"/>
              <a:gd name="connsiteX934" fmla="*/ 1158657 w 2647519"/>
              <a:gd name="connsiteY934" fmla="*/ 2539008 h 2612594"/>
              <a:gd name="connsiteX935" fmla="*/ 1161262 w 2647519"/>
              <a:gd name="connsiteY935" fmla="*/ 2538412 h 2612594"/>
              <a:gd name="connsiteX936" fmla="*/ 1192695 w 2647519"/>
              <a:gd name="connsiteY936" fmla="*/ 2543175 h 2612594"/>
              <a:gd name="connsiteX937" fmla="*/ 1193647 w 2647519"/>
              <a:gd name="connsiteY937" fmla="*/ 2541270 h 2612594"/>
              <a:gd name="connsiteX938" fmla="*/ 1239367 w 2647519"/>
              <a:gd name="connsiteY938" fmla="*/ 2543175 h 2612594"/>
              <a:gd name="connsiteX939" fmla="*/ 1246987 w 2647519"/>
              <a:gd name="connsiteY939" fmla="*/ 2544127 h 2612594"/>
              <a:gd name="connsiteX940" fmla="*/ 1317472 w 2647519"/>
              <a:gd name="connsiteY940" fmla="*/ 2544127 h 2612594"/>
              <a:gd name="connsiteX941" fmla="*/ 1368907 w 2647519"/>
              <a:gd name="connsiteY941" fmla="*/ 2546032 h 2612594"/>
              <a:gd name="connsiteX942" fmla="*/ 1429867 w 2647519"/>
              <a:gd name="connsiteY942" fmla="*/ 2541270 h 2612594"/>
              <a:gd name="connsiteX943" fmla="*/ 1437487 w 2647519"/>
              <a:gd name="connsiteY943" fmla="*/ 2541270 h 2612594"/>
              <a:gd name="connsiteX944" fmla="*/ 1440345 w 2647519"/>
              <a:gd name="connsiteY944" fmla="*/ 2548890 h 2612594"/>
              <a:gd name="connsiteX945" fmla="*/ 1500352 w 2647519"/>
              <a:gd name="connsiteY945" fmla="*/ 2541270 h 2612594"/>
              <a:gd name="connsiteX946" fmla="*/ 1540357 w 2647519"/>
              <a:gd name="connsiteY946" fmla="*/ 2531745 h 2612594"/>
              <a:gd name="connsiteX947" fmla="*/ 1563217 w 2647519"/>
              <a:gd name="connsiteY947" fmla="*/ 2527935 h 2612594"/>
              <a:gd name="connsiteX948" fmla="*/ 1577505 w 2647519"/>
              <a:gd name="connsiteY948" fmla="*/ 2526030 h 2612594"/>
              <a:gd name="connsiteX949" fmla="*/ 1608937 w 2647519"/>
              <a:gd name="connsiteY949" fmla="*/ 2518410 h 2612594"/>
              <a:gd name="connsiteX950" fmla="*/ 1634655 w 2647519"/>
              <a:gd name="connsiteY950" fmla="*/ 2512695 h 2612594"/>
              <a:gd name="connsiteX951" fmla="*/ 1660372 w 2647519"/>
              <a:gd name="connsiteY951" fmla="*/ 2506027 h 2612594"/>
              <a:gd name="connsiteX952" fmla="*/ 1707545 w 2647519"/>
              <a:gd name="connsiteY952" fmla="*/ 2497863 h 2612594"/>
              <a:gd name="connsiteX953" fmla="*/ 1713713 w 2647519"/>
              <a:gd name="connsiteY953" fmla="*/ 2495550 h 2612594"/>
              <a:gd name="connsiteX954" fmla="*/ 1664183 w 2647519"/>
              <a:gd name="connsiteY954" fmla="*/ 2504122 h 2612594"/>
              <a:gd name="connsiteX955" fmla="*/ 1638465 w 2647519"/>
              <a:gd name="connsiteY955" fmla="*/ 2510790 h 2612594"/>
              <a:gd name="connsiteX956" fmla="*/ 1612748 w 2647519"/>
              <a:gd name="connsiteY956" fmla="*/ 2516505 h 2612594"/>
              <a:gd name="connsiteX957" fmla="*/ 1581315 w 2647519"/>
              <a:gd name="connsiteY957" fmla="*/ 2524125 h 2612594"/>
              <a:gd name="connsiteX958" fmla="*/ 1567028 w 2647519"/>
              <a:gd name="connsiteY958" fmla="*/ 2526030 h 2612594"/>
              <a:gd name="connsiteX959" fmla="*/ 1544168 w 2647519"/>
              <a:gd name="connsiteY959" fmla="*/ 2529840 h 2612594"/>
              <a:gd name="connsiteX960" fmla="*/ 1482255 w 2647519"/>
              <a:gd name="connsiteY960" fmla="*/ 2535555 h 2612594"/>
              <a:gd name="connsiteX961" fmla="*/ 1440345 w 2647519"/>
              <a:gd name="connsiteY961" fmla="*/ 2539365 h 2612594"/>
              <a:gd name="connsiteX962" fmla="*/ 1432725 w 2647519"/>
              <a:gd name="connsiteY962" fmla="*/ 2539365 h 2612594"/>
              <a:gd name="connsiteX963" fmla="*/ 1371765 w 2647519"/>
              <a:gd name="connsiteY963" fmla="*/ 2544127 h 2612594"/>
              <a:gd name="connsiteX964" fmla="*/ 1320330 w 2647519"/>
              <a:gd name="connsiteY964" fmla="*/ 2542222 h 2612594"/>
              <a:gd name="connsiteX965" fmla="*/ 1249845 w 2647519"/>
              <a:gd name="connsiteY965" fmla="*/ 2542222 h 2612594"/>
              <a:gd name="connsiteX966" fmla="*/ 1242225 w 2647519"/>
              <a:gd name="connsiteY966" fmla="*/ 2541270 h 2612594"/>
              <a:gd name="connsiteX967" fmla="*/ 1212698 w 2647519"/>
              <a:gd name="connsiteY967" fmla="*/ 2528887 h 2612594"/>
              <a:gd name="connsiteX968" fmla="*/ 1196505 w 2647519"/>
              <a:gd name="connsiteY968" fmla="*/ 2539365 h 2612594"/>
              <a:gd name="connsiteX969" fmla="*/ 1196464 w 2647519"/>
              <a:gd name="connsiteY969" fmla="*/ 2539447 h 2612594"/>
              <a:gd name="connsiteX970" fmla="*/ 1209840 w 2647519"/>
              <a:gd name="connsiteY970" fmla="*/ 2530792 h 2612594"/>
              <a:gd name="connsiteX971" fmla="*/ 1239368 w 2647519"/>
              <a:gd name="connsiteY971" fmla="*/ 2543174 h 2612594"/>
              <a:gd name="connsiteX972" fmla="*/ 1193648 w 2647519"/>
              <a:gd name="connsiteY972" fmla="*/ 2541269 h 2612594"/>
              <a:gd name="connsiteX973" fmla="*/ 1194008 w 2647519"/>
              <a:gd name="connsiteY973" fmla="*/ 2541036 h 2612594"/>
              <a:gd name="connsiteX974" fmla="*/ 1164120 w 2647519"/>
              <a:gd name="connsiteY974" fmla="*/ 2536507 h 2612594"/>
              <a:gd name="connsiteX975" fmla="*/ 1128878 w 2647519"/>
              <a:gd name="connsiteY975" fmla="*/ 2528887 h 2612594"/>
              <a:gd name="connsiteX976" fmla="*/ 1098398 w 2647519"/>
              <a:gd name="connsiteY976" fmla="*/ 2522220 h 2612594"/>
              <a:gd name="connsiteX977" fmla="*/ 1070775 w 2647519"/>
              <a:gd name="connsiteY977" fmla="*/ 2517457 h 2612594"/>
              <a:gd name="connsiteX978" fmla="*/ 1045058 w 2647519"/>
              <a:gd name="connsiteY978" fmla="*/ 2512695 h 2612594"/>
              <a:gd name="connsiteX979" fmla="*/ 941235 w 2647519"/>
              <a:gd name="connsiteY979" fmla="*/ 2486025 h 2612594"/>
              <a:gd name="connsiteX980" fmla="*/ 888848 w 2647519"/>
              <a:gd name="connsiteY980" fmla="*/ 2470785 h 2612594"/>
              <a:gd name="connsiteX981" fmla="*/ 873608 w 2647519"/>
              <a:gd name="connsiteY981" fmla="*/ 2457450 h 2612594"/>
              <a:gd name="connsiteX982" fmla="*/ 838365 w 2647519"/>
              <a:gd name="connsiteY982" fmla="*/ 2450782 h 2612594"/>
              <a:gd name="connsiteX983" fmla="*/ 785978 w 2647519"/>
              <a:gd name="connsiteY983" fmla="*/ 2424112 h 2612594"/>
              <a:gd name="connsiteX984" fmla="*/ 770738 w 2647519"/>
              <a:gd name="connsiteY984" fmla="*/ 2425065 h 2612594"/>
              <a:gd name="connsiteX985" fmla="*/ 716445 w 2647519"/>
              <a:gd name="connsiteY985" fmla="*/ 2397442 h 2612594"/>
              <a:gd name="connsiteX986" fmla="*/ 706920 w 2647519"/>
              <a:gd name="connsiteY986" fmla="*/ 2380297 h 2612594"/>
              <a:gd name="connsiteX987" fmla="*/ 708825 w 2647519"/>
              <a:gd name="connsiteY987" fmla="*/ 2379345 h 2612594"/>
              <a:gd name="connsiteX988" fmla="*/ 742163 w 2647519"/>
              <a:gd name="connsiteY988" fmla="*/ 2397442 h 2612594"/>
              <a:gd name="connsiteX989" fmla="*/ 775500 w 2647519"/>
              <a:gd name="connsiteY989" fmla="*/ 2415540 h 2612594"/>
              <a:gd name="connsiteX990" fmla="*/ 785025 w 2647519"/>
              <a:gd name="connsiteY990" fmla="*/ 2409825 h 2612594"/>
              <a:gd name="connsiteX991" fmla="*/ 745973 w 2647519"/>
              <a:gd name="connsiteY991" fmla="*/ 2384107 h 2612594"/>
              <a:gd name="connsiteX992" fmla="*/ 713588 w 2647519"/>
              <a:gd name="connsiteY992" fmla="*/ 2369820 h 2612594"/>
              <a:gd name="connsiteX993" fmla="*/ 668820 w 2647519"/>
              <a:gd name="connsiteY993" fmla="*/ 2344102 h 2612594"/>
              <a:gd name="connsiteX994" fmla="*/ 630720 w 2647519"/>
              <a:gd name="connsiteY994" fmla="*/ 2319337 h 2612594"/>
              <a:gd name="connsiteX995" fmla="*/ 570713 w 2647519"/>
              <a:gd name="connsiteY995" fmla="*/ 2293620 h 2612594"/>
              <a:gd name="connsiteX996" fmla="*/ 547853 w 2647519"/>
              <a:gd name="connsiteY996" fmla="*/ 2274570 h 2612594"/>
              <a:gd name="connsiteX997" fmla="*/ 552615 w 2647519"/>
              <a:gd name="connsiteY997" fmla="*/ 2272665 h 2612594"/>
              <a:gd name="connsiteX998" fmla="*/ 575475 w 2647519"/>
              <a:gd name="connsiteY998" fmla="*/ 2279332 h 2612594"/>
              <a:gd name="connsiteX999" fmla="*/ 527850 w 2647519"/>
              <a:gd name="connsiteY999" fmla="*/ 2229802 h 2612594"/>
              <a:gd name="connsiteX1000" fmla="*/ 501180 w 2647519"/>
              <a:gd name="connsiteY1000" fmla="*/ 2207895 h 2612594"/>
              <a:gd name="connsiteX1001" fmla="*/ 476415 w 2647519"/>
              <a:gd name="connsiteY1001" fmla="*/ 2185987 h 2612594"/>
              <a:gd name="connsiteX1002" fmla="*/ 444983 w 2647519"/>
              <a:gd name="connsiteY1002" fmla="*/ 2160270 h 2612594"/>
              <a:gd name="connsiteX1003" fmla="*/ 399263 w 2647519"/>
              <a:gd name="connsiteY1003" fmla="*/ 2109787 h 2612594"/>
              <a:gd name="connsiteX1004" fmla="*/ 396126 w 2647519"/>
              <a:gd name="connsiteY1004" fmla="*/ 2099983 h 2612594"/>
              <a:gd name="connsiteX1005" fmla="*/ 386880 w 2647519"/>
              <a:gd name="connsiteY1005" fmla="*/ 2090737 h 2612594"/>
              <a:gd name="connsiteX1006" fmla="*/ 355448 w 2647519"/>
              <a:gd name="connsiteY1006" fmla="*/ 2056447 h 2612594"/>
              <a:gd name="connsiteX1007" fmla="*/ 351638 w 2647519"/>
              <a:gd name="connsiteY1007" fmla="*/ 2039302 h 2612594"/>
              <a:gd name="connsiteX1008" fmla="*/ 339255 w 2647519"/>
              <a:gd name="connsiteY1008" fmla="*/ 2022157 h 2612594"/>
              <a:gd name="connsiteX1009" fmla="*/ 337780 w 2647519"/>
              <a:gd name="connsiteY1009" fmla="*/ 2019844 h 2612594"/>
              <a:gd name="connsiteX1010" fmla="*/ 323062 w 2647519"/>
              <a:gd name="connsiteY1010" fmla="*/ 2009774 h 2612594"/>
              <a:gd name="connsiteX1011" fmla="*/ 294487 w 2647519"/>
              <a:gd name="connsiteY1011" fmla="*/ 1968817 h 2612594"/>
              <a:gd name="connsiteX1012" fmla="*/ 278295 w 2647519"/>
              <a:gd name="connsiteY1012" fmla="*/ 1930717 h 2612594"/>
              <a:gd name="connsiteX1013" fmla="*/ 276390 w 2647519"/>
              <a:gd name="connsiteY1013" fmla="*/ 1930717 h 2612594"/>
              <a:gd name="connsiteX1014" fmla="*/ 254483 w 2647519"/>
              <a:gd name="connsiteY1014" fmla="*/ 1888807 h 2612594"/>
              <a:gd name="connsiteX1015" fmla="*/ 233528 w 2647519"/>
              <a:gd name="connsiteY1015" fmla="*/ 1846897 h 2612594"/>
              <a:gd name="connsiteX1016" fmla="*/ 211620 w 2647519"/>
              <a:gd name="connsiteY1016" fmla="*/ 1798320 h 2612594"/>
              <a:gd name="connsiteX1017" fmla="*/ 191618 w 2647519"/>
              <a:gd name="connsiteY1017" fmla="*/ 1748790 h 2612594"/>
              <a:gd name="connsiteX1018" fmla="*/ 211620 w 2647519"/>
              <a:gd name="connsiteY1018" fmla="*/ 1782127 h 2612594"/>
              <a:gd name="connsiteX1019" fmla="*/ 231623 w 2647519"/>
              <a:gd name="connsiteY1019" fmla="*/ 1824037 h 2612594"/>
              <a:gd name="connsiteX1020" fmla="*/ 238290 w 2647519"/>
              <a:gd name="connsiteY1020" fmla="*/ 1846897 h 2612594"/>
              <a:gd name="connsiteX1021" fmla="*/ 241046 w 2647519"/>
              <a:gd name="connsiteY1021" fmla="*/ 1850938 h 2612594"/>
              <a:gd name="connsiteX1022" fmla="*/ 237654 w 2647519"/>
              <a:gd name="connsiteY1022" fmla="*/ 1833303 h 2612594"/>
              <a:gd name="connsiteX1023" fmla="*/ 228809 w 2647519"/>
              <a:gd name="connsiteY1023" fmla="*/ 1817250 h 2612594"/>
              <a:gd name="connsiteX1024" fmla="*/ 214411 w 2647519"/>
              <a:gd name="connsiteY1024" fmla="*/ 1784874 h 2612594"/>
              <a:gd name="connsiteX1025" fmla="*/ 197332 w 2647519"/>
              <a:gd name="connsiteY1025" fmla="*/ 1756409 h 2612594"/>
              <a:gd name="connsiteX1026" fmla="*/ 176377 w 2647519"/>
              <a:gd name="connsiteY1026" fmla="*/ 1699259 h 2612594"/>
              <a:gd name="connsiteX1027" fmla="*/ 158424 w 2647519"/>
              <a:gd name="connsiteY1027" fmla="*/ 1640674 h 2612594"/>
              <a:gd name="connsiteX1028" fmla="*/ 152529 w 2647519"/>
              <a:gd name="connsiteY1028" fmla="*/ 1623596 h 2612594"/>
              <a:gd name="connsiteX1029" fmla="*/ 126853 w 2647519"/>
              <a:gd name="connsiteY1029" fmla="*/ 1521108 h 2612594"/>
              <a:gd name="connsiteX1030" fmla="*/ 115498 w 2647519"/>
              <a:gd name="connsiteY1030" fmla="*/ 1446707 h 2612594"/>
              <a:gd name="connsiteX1031" fmla="*/ 115417 w 2647519"/>
              <a:gd name="connsiteY1031" fmla="*/ 1448752 h 2612594"/>
              <a:gd name="connsiteX1032" fmla="*/ 116370 w 2647519"/>
              <a:gd name="connsiteY1032" fmla="*/ 1463992 h 2612594"/>
              <a:gd name="connsiteX1033" fmla="*/ 121132 w 2647519"/>
              <a:gd name="connsiteY1033" fmla="*/ 1499235 h 2612594"/>
              <a:gd name="connsiteX1034" fmla="*/ 126847 w 2647519"/>
              <a:gd name="connsiteY1034" fmla="*/ 1535430 h 2612594"/>
              <a:gd name="connsiteX1035" fmla="*/ 117322 w 2647519"/>
              <a:gd name="connsiteY1035" fmla="*/ 1503997 h 2612594"/>
              <a:gd name="connsiteX1036" fmla="*/ 110655 w 2647519"/>
              <a:gd name="connsiteY1036" fmla="*/ 1463992 h 2612594"/>
              <a:gd name="connsiteX1037" fmla="*/ 103035 w 2647519"/>
              <a:gd name="connsiteY1037" fmla="*/ 1463992 h 2612594"/>
              <a:gd name="connsiteX1038" fmla="*/ 98272 w 2647519"/>
              <a:gd name="connsiteY1038" fmla="*/ 1427797 h 2612594"/>
              <a:gd name="connsiteX1039" fmla="*/ 91605 w 2647519"/>
              <a:gd name="connsiteY1039" fmla="*/ 1404937 h 2612594"/>
              <a:gd name="connsiteX1040" fmla="*/ 85890 w 2647519"/>
              <a:gd name="connsiteY1040" fmla="*/ 1383030 h 2612594"/>
              <a:gd name="connsiteX1041" fmla="*/ 69697 w 2647519"/>
              <a:gd name="connsiteY1041" fmla="*/ 1365885 h 2612594"/>
              <a:gd name="connsiteX1042" fmla="*/ 64935 w 2647519"/>
              <a:gd name="connsiteY1042" fmla="*/ 1365885 h 2612594"/>
              <a:gd name="connsiteX1043" fmla="*/ 60172 w 2647519"/>
              <a:gd name="connsiteY1043" fmla="*/ 1342072 h 2612594"/>
              <a:gd name="connsiteX1044" fmla="*/ 58267 w 2647519"/>
              <a:gd name="connsiteY1044" fmla="*/ 1311592 h 2612594"/>
              <a:gd name="connsiteX1045" fmla="*/ 62077 w 2647519"/>
              <a:gd name="connsiteY1045" fmla="*/ 1268730 h 2612594"/>
              <a:gd name="connsiteX1046" fmla="*/ 63982 w 2647519"/>
              <a:gd name="connsiteY1046" fmla="*/ 1253490 h 2612594"/>
              <a:gd name="connsiteX1047" fmla="*/ 67226 w 2647519"/>
              <a:gd name="connsiteY1047" fmla="*/ 1243037 h 2612594"/>
              <a:gd name="connsiteX1048" fmla="*/ 65649 w 2647519"/>
              <a:gd name="connsiteY1048" fmla="*/ 1219200 h 2612594"/>
              <a:gd name="connsiteX1049" fmla="*/ 67792 w 2647519"/>
              <a:gd name="connsiteY1049" fmla="*/ 1183957 h 2612594"/>
              <a:gd name="connsiteX1050" fmla="*/ 71602 w 2647519"/>
              <a:gd name="connsiteY1050" fmla="*/ 1176814 h 2612594"/>
              <a:gd name="connsiteX1051" fmla="*/ 71602 w 2647519"/>
              <a:gd name="connsiteY1051" fmla="*/ 1172527 h 2612594"/>
              <a:gd name="connsiteX1052" fmla="*/ 63982 w 2647519"/>
              <a:gd name="connsiteY1052" fmla="*/ 1186815 h 2612594"/>
              <a:gd name="connsiteX1053" fmla="*/ 57315 w 2647519"/>
              <a:gd name="connsiteY1053" fmla="*/ 1177290 h 2612594"/>
              <a:gd name="connsiteX1054" fmla="*/ 44932 w 2647519"/>
              <a:gd name="connsiteY1054" fmla="*/ 1160145 h 2612594"/>
              <a:gd name="connsiteX1055" fmla="*/ 42670 w 2647519"/>
              <a:gd name="connsiteY1055" fmla="*/ 1146572 h 2612594"/>
              <a:gd name="connsiteX1056" fmla="*/ 42075 w 2647519"/>
              <a:gd name="connsiteY1056" fmla="*/ 1147762 h 2612594"/>
              <a:gd name="connsiteX1057" fmla="*/ 38265 w 2647519"/>
              <a:gd name="connsiteY1057" fmla="*/ 1185862 h 2612594"/>
              <a:gd name="connsiteX1058" fmla="*/ 35407 w 2647519"/>
              <a:gd name="connsiteY1058" fmla="*/ 1223962 h 2612594"/>
              <a:gd name="connsiteX1059" fmla="*/ 32550 w 2647519"/>
              <a:gd name="connsiteY1059" fmla="*/ 1253490 h 2612594"/>
              <a:gd name="connsiteX1060" fmla="*/ 32550 w 2647519"/>
              <a:gd name="connsiteY1060" fmla="*/ 1314449 h 2612594"/>
              <a:gd name="connsiteX1061" fmla="*/ 33502 w 2647519"/>
              <a:gd name="connsiteY1061" fmla="*/ 1345882 h 2612594"/>
              <a:gd name="connsiteX1062" fmla="*/ 35407 w 2647519"/>
              <a:gd name="connsiteY1062" fmla="*/ 1377314 h 2612594"/>
              <a:gd name="connsiteX1063" fmla="*/ 26835 w 2647519"/>
              <a:gd name="connsiteY1063" fmla="*/ 1406842 h 2612594"/>
              <a:gd name="connsiteX1064" fmla="*/ 24930 w 2647519"/>
              <a:gd name="connsiteY1064" fmla="*/ 1406842 h 2612594"/>
              <a:gd name="connsiteX1065" fmla="*/ 19215 w 2647519"/>
              <a:gd name="connsiteY1065" fmla="*/ 1349692 h 2612594"/>
              <a:gd name="connsiteX1066" fmla="*/ 19215 w 2647519"/>
              <a:gd name="connsiteY1066" fmla="*/ 1290637 h 2612594"/>
              <a:gd name="connsiteX1067" fmla="*/ 23977 w 2647519"/>
              <a:gd name="connsiteY1067" fmla="*/ 1244917 h 2612594"/>
              <a:gd name="connsiteX1068" fmla="*/ 32546 w 2647519"/>
              <a:gd name="connsiteY1068" fmla="*/ 1253485 h 2612594"/>
              <a:gd name="connsiteX1069" fmla="*/ 24930 w 2647519"/>
              <a:gd name="connsiteY1069" fmla="*/ 1243965 h 2612594"/>
              <a:gd name="connsiteX1070" fmla="*/ 23025 w 2647519"/>
              <a:gd name="connsiteY1070" fmla="*/ 1209675 h 2612594"/>
              <a:gd name="connsiteX1071" fmla="*/ 24930 w 2647519"/>
              <a:gd name="connsiteY1071" fmla="*/ 1157287 h 2612594"/>
              <a:gd name="connsiteX1072" fmla="*/ 25882 w 2647519"/>
              <a:gd name="connsiteY1072" fmla="*/ 1143000 h 2612594"/>
              <a:gd name="connsiteX1073" fmla="*/ 28740 w 2647519"/>
              <a:gd name="connsiteY1073" fmla="*/ 1119187 h 2612594"/>
              <a:gd name="connsiteX1074" fmla="*/ 40170 w 2647519"/>
              <a:gd name="connsiteY1074" fmla="*/ 1076325 h 2612594"/>
              <a:gd name="connsiteX1075" fmla="*/ 45865 w 2647519"/>
              <a:gd name="connsiteY1075" fmla="*/ 1047851 h 2612594"/>
              <a:gd name="connsiteX1076" fmla="*/ 43980 w 2647519"/>
              <a:gd name="connsiteY1076" fmla="*/ 1041082 h 2612594"/>
              <a:gd name="connsiteX1077" fmla="*/ 37312 w 2647519"/>
              <a:gd name="connsiteY1077" fmla="*/ 1079182 h 2612594"/>
              <a:gd name="connsiteX1078" fmla="*/ 25882 w 2647519"/>
              <a:gd name="connsiteY1078" fmla="*/ 1122045 h 2612594"/>
              <a:gd name="connsiteX1079" fmla="*/ 23025 w 2647519"/>
              <a:gd name="connsiteY1079" fmla="*/ 1145857 h 2612594"/>
              <a:gd name="connsiteX1080" fmla="*/ 22072 w 2647519"/>
              <a:gd name="connsiteY1080" fmla="*/ 1160145 h 2612594"/>
              <a:gd name="connsiteX1081" fmla="*/ 20167 w 2647519"/>
              <a:gd name="connsiteY1081" fmla="*/ 1212532 h 2612594"/>
              <a:gd name="connsiteX1082" fmla="*/ 22072 w 2647519"/>
              <a:gd name="connsiteY1082" fmla="*/ 1246822 h 2612594"/>
              <a:gd name="connsiteX1083" fmla="*/ 17310 w 2647519"/>
              <a:gd name="connsiteY1083" fmla="*/ 1292542 h 2612594"/>
              <a:gd name="connsiteX1084" fmla="*/ 17310 w 2647519"/>
              <a:gd name="connsiteY1084" fmla="*/ 1351597 h 2612594"/>
              <a:gd name="connsiteX1085" fmla="*/ 23025 w 2647519"/>
              <a:gd name="connsiteY1085" fmla="*/ 1408747 h 2612594"/>
              <a:gd name="connsiteX1086" fmla="*/ 24930 w 2647519"/>
              <a:gd name="connsiteY1086" fmla="*/ 1408747 h 2612594"/>
              <a:gd name="connsiteX1087" fmla="*/ 37312 w 2647519"/>
              <a:gd name="connsiteY1087" fmla="*/ 1463040 h 2612594"/>
              <a:gd name="connsiteX1088" fmla="*/ 43980 w 2647519"/>
              <a:gd name="connsiteY1088" fmla="*/ 1507807 h 2612594"/>
              <a:gd name="connsiteX1089" fmla="*/ 58267 w 2647519"/>
              <a:gd name="connsiteY1089" fmla="*/ 1553527 h 2612594"/>
              <a:gd name="connsiteX1090" fmla="*/ 80770 w 2647519"/>
              <a:gd name="connsiteY1090" fmla="*/ 1651843 h 2612594"/>
              <a:gd name="connsiteX1091" fmla="*/ 82734 w 2647519"/>
              <a:gd name="connsiteY1091" fmla="*/ 1670685 h 2612594"/>
              <a:gd name="connsiteX1092" fmla="*/ 86843 w 2647519"/>
              <a:gd name="connsiteY1092" fmla="*/ 1670685 h 2612594"/>
              <a:gd name="connsiteX1093" fmla="*/ 107798 w 2647519"/>
              <a:gd name="connsiteY1093" fmla="*/ 1721167 h 2612594"/>
              <a:gd name="connsiteX1094" fmla="*/ 115418 w 2647519"/>
              <a:gd name="connsiteY1094" fmla="*/ 1746885 h 2612594"/>
              <a:gd name="connsiteX1095" fmla="*/ 101130 w 2647519"/>
              <a:gd name="connsiteY1095" fmla="*/ 1724977 h 2612594"/>
              <a:gd name="connsiteX1096" fmla="*/ 85890 w 2647519"/>
              <a:gd name="connsiteY1096" fmla="*/ 1690687 h 2612594"/>
              <a:gd name="connsiteX1097" fmla="*/ 84938 w 2647519"/>
              <a:gd name="connsiteY1097" fmla="*/ 1700212 h 2612594"/>
              <a:gd name="connsiteX1098" fmla="*/ 76651 w 2647519"/>
              <a:gd name="connsiteY1098" fmla="*/ 1674524 h 2612594"/>
              <a:gd name="connsiteX1099" fmla="*/ 70650 w 2647519"/>
              <a:gd name="connsiteY1099" fmla="*/ 1675447 h 2612594"/>
              <a:gd name="connsiteX1100" fmla="*/ 63982 w 2647519"/>
              <a:gd name="connsiteY1100" fmla="*/ 1653540 h 2612594"/>
              <a:gd name="connsiteX1101" fmla="*/ 41122 w 2647519"/>
              <a:gd name="connsiteY1101" fmla="*/ 1601152 h 2612594"/>
              <a:gd name="connsiteX1102" fmla="*/ 26835 w 2647519"/>
              <a:gd name="connsiteY1102" fmla="*/ 1554480 h 2612594"/>
              <a:gd name="connsiteX1103" fmla="*/ 25882 w 2647519"/>
              <a:gd name="connsiteY1103" fmla="*/ 1515427 h 2612594"/>
              <a:gd name="connsiteX1104" fmla="*/ 19215 w 2647519"/>
              <a:gd name="connsiteY1104" fmla="*/ 1469707 h 2612594"/>
              <a:gd name="connsiteX1105" fmla="*/ 14452 w 2647519"/>
              <a:gd name="connsiteY1105" fmla="*/ 1423987 h 2612594"/>
              <a:gd name="connsiteX1106" fmla="*/ 3975 w 2647519"/>
              <a:gd name="connsiteY1106" fmla="*/ 1390650 h 2612594"/>
              <a:gd name="connsiteX1107" fmla="*/ 10642 w 2647519"/>
              <a:gd name="connsiteY1107" fmla="*/ 1213485 h 2612594"/>
              <a:gd name="connsiteX1108" fmla="*/ 17310 w 2647519"/>
              <a:gd name="connsiteY1108" fmla="*/ 1167765 h 2612594"/>
              <a:gd name="connsiteX1109" fmla="*/ 11595 w 2647519"/>
              <a:gd name="connsiteY1109" fmla="*/ 1143000 h 2612594"/>
              <a:gd name="connsiteX1110" fmla="*/ 23025 w 2647519"/>
              <a:gd name="connsiteY1110" fmla="*/ 1074420 h 2612594"/>
              <a:gd name="connsiteX1111" fmla="*/ 25882 w 2647519"/>
              <a:gd name="connsiteY1111" fmla="*/ 1058227 h 2612594"/>
              <a:gd name="connsiteX1112" fmla="*/ 33502 w 2647519"/>
              <a:gd name="connsiteY1112" fmla="*/ 1002982 h 2612594"/>
              <a:gd name="connsiteX1113" fmla="*/ 53505 w 2647519"/>
              <a:gd name="connsiteY1113" fmla="*/ 962977 h 2612594"/>
              <a:gd name="connsiteX1114" fmla="*/ 48742 w 2647519"/>
              <a:gd name="connsiteY1114" fmla="*/ 1017270 h 2612594"/>
              <a:gd name="connsiteX1115" fmla="*/ 53503 w 2647519"/>
              <a:gd name="connsiteY1115" fmla="*/ 1007964 h 2612594"/>
              <a:gd name="connsiteX1116" fmla="*/ 56362 w 2647519"/>
              <a:gd name="connsiteY1116" fmla="*/ 985718 h 2612594"/>
              <a:gd name="connsiteX1117" fmla="*/ 57315 w 2647519"/>
              <a:gd name="connsiteY1117" fmla="*/ 961072 h 2612594"/>
              <a:gd name="connsiteX1118" fmla="*/ 65887 w 2647519"/>
              <a:gd name="connsiteY1118" fmla="*/ 929639 h 2612594"/>
              <a:gd name="connsiteX1119" fmla="*/ 79222 w 2647519"/>
              <a:gd name="connsiteY1119" fmla="*/ 882014 h 2612594"/>
              <a:gd name="connsiteX1120" fmla="*/ 95415 w 2647519"/>
              <a:gd name="connsiteY1120" fmla="*/ 833437 h 2612594"/>
              <a:gd name="connsiteX1121" fmla="*/ 96628 w 2647519"/>
              <a:gd name="connsiteY1121" fmla="*/ 832072 h 2612594"/>
              <a:gd name="connsiteX1122" fmla="*/ 103988 w 2647519"/>
              <a:gd name="connsiteY1122" fmla="*/ 793432 h 2612594"/>
              <a:gd name="connsiteX1123" fmla="*/ 114465 w 2647519"/>
              <a:gd name="connsiteY1123" fmla="*/ 765809 h 2612594"/>
              <a:gd name="connsiteX1124" fmla="*/ 126848 w 2647519"/>
              <a:gd name="connsiteY1124" fmla="*/ 742949 h 2612594"/>
              <a:gd name="connsiteX1125" fmla="*/ 151613 w 2647519"/>
              <a:gd name="connsiteY1125" fmla="*/ 695324 h 2612594"/>
              <a:gd name="connsiteX1126" fmla="*/ 171615 w 2647519"/>
              <a:gd name="connsiteY1126" fmla="*/ 652462 h 2612594"/>
              <a:gd name="connsiteX1127" fmla="*/ 200190 w 2647519"/>
              <a:gd name="connsiteY1127" fmla="*/ 597217 h 2612594"/>
              <a:gd name="connsiteX1128" fmla="*/ 221145 w 2647519"/>
              <a:gd name="connsiteY1128" fmla="*/ 573404 h 2612594"/>
              <a:gd name="connsiteX1129" fmla="*/ 238290 w 2647519"/>
              <a:gd name="connsiteY1129" fmla="*/ 540067 h 2612594"/>
              <a:gd name="connsiteX1130" fmla="*/ 252578 w 2647519"/>
              <a:gd name="connsiteY1130" fmla="*/ 519112 h 2612594"/>
              <a:gd name="connsiteX1131" fmla="*/ 267818 w 2647519"/>
              <a:gd name="connsiteY1131" fmla="*/ 511492 h 2612594"/>
              <a:gd name="connsiteX1132" fmla="*/ 271628 w 2647519"/>
              <a:gd name="connsiteY1132" fmla="*/ 505777 h 2612594"/>
              <a:gd name="connsiteX1133" fmla="*/ 286868 w 2647519"/>
              <a:gd name="connsiteY1133" fmla="*/ 475297 h 2612594"/>
              <a:gd name="connsiteX1134" fmla="*/ 316395 w 2647519"/>
              <a:gd name="connsiteY1134" fmla="*/ 441007 h 2612594"/>
              <a:gd name="connsiteX1135" fmla="*/ 317199 w 2647519"/>
              <a:gd name="connsiteY1135" fmla="*/ 455339 h 2612594"/>
              <a:gd name="connsiteX1136" fmla="*/ 315045 w 2647519"/>
              <a:gd name="connsiteY1136" fmla="*/ 461363 h 2612594"/>
              <a:gd name="connsiteX1137" fmla="*/ 345922 w 2647519"/>
              <a:gd name="connsiteY1137" fmla="*/ 429577 h 2612594"/>
              <a:gd name="connsiteX1138" fmla="*/ 361162 w 2647519"/>
              <a:gd name="connsiteY1138" fmla="*/ 409575 h 2612594"/>
              <a:gd name="connsiteX1139" fmla="*/ 381165 w 2647519"/>
              <a:gd name="connsiteY1139" fmla="*/ 390525 h 2612594"/>
              <a:gd name="connsiteX1140" fmla="*/ 382889 w 2647519"/>
              <a:gd name="connsiteY1140" fmla="*/ 392440 h 2612594"/>
              <a:gd name="connsiteX1141" fmla="*/ 382118 w 2647519"/>
              <a:gd name="connsiteY1141" fmla="*/ 391477 h 2612594"/>
              <a:gd name="connsiteX1142" fmla="*/ 406883 w 2647519"/>
              <a:gd name="connsiteY1142" fmla="*/ 366712 h 2612594"/>
              <a:gd name="connsiteX1143" fmla="*/ 431648 w 2647519"/>
              <a:gd name="connsiteY1143" fmla="*/ 343852 h 2612594"/>
              <a:gd name="connsiteX1144" fmla="*/ 458318 w 2647519"/>
              <a:gd name="connsiteY1144" fmla="*/ 315277 h 2612594"/>
              <a:gd name="connsiteX1145" fmla="*/ 495465 w 2647519"/>
              <a:gd name="connsiteY1145" fmla="*/ 287654 h 2612594"/>
              <a:gd name="connsiteX1146" fmla="*/ 535470 w 2647519"/>
              <a:gd name="connsiteY1146" fmla="*/ 258127 h 2612594"/>
              <a:gd name="connsiteX1147" fmla="*/ 559389 w 2647519"/>
              <a:gd name="connsiteY1147" fmla="*/ 241440 h 2612594"/>
              <a:gd name="connsiteX1148" fmla="*/ 575475 w 2647519"/>
              <a:gd name="connsiteY1148" fmla="*/ 226694 h 2612594"/>
              <a:gd name="connsiteX1149" fmla="*/ 604050 w 2647519"/>
              <a:gd name="connsiteY1149" fmla="*/ 209549 h 2612594"/>
              <a:gd name="connsiteX1150" fmla="*/ 634530 w 2647519"/>
              <a:gd name="connsiteY1150" fmla="*/ 193357 h 2612594"/>
              <a:gd name="connsiteX1151" fmla="*/ 638565 w 2647519"/>
              <a:gd name="connsiteY1151" fmla="*/ 191282 h 2612594"/>
              <a:gd name="connsiteX1152" fmla="*/ 648937 w 2647519"/>
              <a:gd name="connsiteY1152" fmla="*/ 181094 h 2612594"/>
              <a:gd name="connsiteX1153" fmla="*/ 665963 w 2647519"/>
              <a:gd name="connsiteY1153" fmla="*/ 168592 h 2612594"/>
              <a:gd name="connsiteX1154" fmla="*/ 684656 w 2647519"/>
              <a:gd name="connsiteY1154" fmla="*/ 159067 h 2612594"/>
              <a:gd name="connsiteX1155" fmla="*/ 697880 w 2647519"/>
              <a:gd name="connsiteY1155" fmla="*/ 156023 h 2612594"/>
              <a:gd name="connsiteX1156" fmla="*/ 700252 w 2647519"/>
              <a:gd name="connsiteY1156" fmla="*/ 154304 h 2612594"/>
              <a:gd name="connsiteX1157" fmla="*/ 959332 w 2647519"/>
              <a:gd name="connsiteY1157" fmla="*/ 49529 h 2612594"/>
              <a:gd name="connsiteX1158" fmla="*/ 968945 w 2647519"/>
              <a:gd name="connsiteY1158" fmla="*/ 47439 h 2612594"/>
              <a:gd name="connsiteX1159" fmla="*/ 995527 w 2647519"/>
              <a:gd name="connsiteY1159" fmla="*/ 38099 h 2612594"/>
              <a:gd name="connsiteX1160" fmla="*/ 1013863 w 2647519"/>
              <a:gd name="connsiteY1160" fmla="*/ 34408 h 2612594"/>
              <a:gd name="connsiteX1161" fmla="*/ 1023424 w 2647519"/>
              <a:gd name="connsiteY1161" fmla="*/ 34327 h 2612594"/>
              <a:gd name="connsiteX1162" fmla="*/ 1026960 w 2647519"/>
              <a:gd name="connsiteY1162" fmla="*/ 33337 h 2612594"/>
              <a:gd name="connsiteX1163" fmla="*/ 1244130 w 2647519"/>
              <a:gd name="connsiteY1163" fmla="*/ 4762 h 2612594"/>
              <a:gd name="connsiteX1164" fmla="*/ 1305804 w 2647519"/>
              <a:gd name="connsiteY1164" fmla="*/ 4524 h 2612594"/>
              <a:gd name="connsiteX1165" fmla="*/ 1371765 w 2647519"/>
              <a:gd name="connsiteY1165" fmla="*/ 5714 h 2612594"/>
              <a:gd name="connsiteX1166" fmla="*/ 1372993 w 2647519"/>
              <a:gd name="connsiteY1166" fmla="*/ 6635 h 2612594"/>
              <a:gd name="connsiteX1167" fmla="*/ 1405103 w 2647519"/>
              <a:gd name="connsiteY1167" fmla="*/ 2857 h 2612594"/>
              <a:gd name="connsiteX1168" fmla="*/ 1434630 w 2647519"/>
              <a:gd name="connsiteY1168" fmla="*/ 7619 h 2612594"/>
              <a:gd name="connsiteX1169" fmla="*/ 1464158 w 2647519"/>
              <a:gd name="connsiteY1169" fmla="*/ 13334 h 2612594"/>
              <a:gd name="connsiteX1170" fmla="*/ 1479392 w 2647519"/>
              <a:gd name="connsiteY1170" fmla="*/ 16797 h 2612594"/>
              <a:gd name="connsiteX1171" fmla="*/ 1463205 w 2647519"/>
              <a:gd name="connsiteY1171" fmla="*/ 12382 h 2612594"/>
              <a:gd name="connsiteX1172" fmla="*/ 1433677 w 2647519"/>
              <a:gd name="connsiteY1172" fmla="*/ 6667 h 2612594"/>
              <a:gd name="connsiteX1173" fmla="*/ 1404150 w 2647519"/>
              <a:gd name="connsiteY1173" fmla="*/ 1905 h 2612594"/>
              <a:gd name="connsiteX1174" fmla="*/ 1404150 w 2647519"/>
              <a:gd name="connsiteY1174" fmla="*/ 0 h 26125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</a:cxnLst>
            <a:rect l="l" t="t" r="r" b="b"/>
            <a:pathLst>
              <a:path w="2647519" h="2612594">
                <a:moveTo>
                  <a:pt x="1439383" y="2598425"/>
                </a:moveTo>
                <a:lnTo>
                  <a:pt x="1427010" y="2605087"/>
                </a:lnTo>
                <a:lnTo>
                  <a:pt x="1427751" y="2605405"/>
                </a:lnTo>
                <a:close/>
                <a:moveTo>
                  <a:pt x="1542263" y="2530792"/>
                </a:moveTo>
                <a:cubicBezTo>
                  <a:pt x="1527023" y="2534602"/>
                  <a:pt x="1516545" y="2538412"/>
                  <a:pt x="1502258" y="2540317"/>
                </a:cubicBezTo>
                <a:cubicBezTo>
                  <a:pt x="1487970" y="2542222"/>
                  <a:pt x="1470825" y="2545079"/>
                  <a:pt x="1442250" y="2547937"/>
                </a:cubicBezTo>
                <a:cubicBezTo>
                  <a:pt x="1442250" y="2545079"/>
                  <a:pt x="1440345" y="2543174"/>
                  <a:pt x="1439393" y="2540317"/>
                </a:cubicBezTo>
                <a:cubicBezTo>
                  <a:pt x="1452728" y="2540317"/>
                  <a:pt x="1465110" y="2538412"/>
                  <a:pt x="1481303" y="2536507"/>
                </a:cubicBezTo>
                <a:cubicBezTo>
                  <a:pt x="1496543" y="2534602"/>
                  <a:pt x="1515593" y="2533649"/>
                  <a:pt x="1542263" y="2530792"/>
                </a:cubicBezTo>
                <a:close/>
                <a:moveTo>
                  <a:pt x="1646324" y="2520821"/>
                </a:moveTo>
                <a:lnTo>
                  <a:pt x="1643880" y="2521511"/>
                </a:lnTo>
                <a:lnTo>
                  <a:pt x="1645133" y="2521267"/>
                </a:lnTo>
                <a:close/>
                <a:moveTo>
                  <a:pt x="899801" y="2506503"/>
                </a:moveTo>
                <a:cubicBezTo>
                  <a:pt x="908612" y="2507932"/>
                  <a:pt x="922185" y="2511742"/>
                  <a:pt x="942187" y="2517457"/>
                </a:cubicBezTo>
                <a:cubicBezTo>
                  <a:pt x="947902" y="2518409"/>
                  <a:pt x="954570" y="2518409"/>
                  <a:pt x="960285" y="2518409"/>
                </a:cubicBezTo>
                <a:cubicBezTo>
                  <a:pt x="977430" y="2526982"/>
                  <a:pt x="993622" y="2535555"/>
                  <a:pt x="1010767" y="2543175"/>
                </a:cubicBezTo>
                <a:cubicBezTo>
                  <a:pt x="1017435" y="2544127"/>
                  <a:pt x="1026007" y="2546032"/>
                  <a:pt x="1033627" y="2547937"/>
                </a:cubicBezTo>
                <a:lnTo>
                  <a:pt x="1035057" y="2548414"/>
                </a:lnTo>
                <a:lnTo>
                  <a:pt x="1040295" y="2543175"/>
                </a:lnTo>
                <a:cubicBezTo>
                  <a:pt x="1046962" y="2545080"/>
                  <a:pt x="1053630" y="2546985"/>
                  <a:pt x="1060297" y="2548890"/>
                </a:cubicBezTo>
                <a:cubicBezTo>
                  <a:pt x="1066965" y="2550795"/>
                  <a:pt x="1073632" y="2551747"/>
                  <a:pt x="1080300" y="2553652"/>
                </a:cubicBezTo>
                <a:lnTo>
                  <a:pt x="1119713" y="2562818"/>
                </a:lnTo>
                <a:lnTo>
                  <a:pt x="1120305" y="2562225"/>
                </a:lnTo>
                <a:cubicBezTo>
                  <a:pt x="1134592" y="2564130"/>
                  <a:pt x="1150785" y="2566987"/>
                  <a:pt x="1166025" y="2569845"/>
                </a:cubicBezTo>
                <a:cubicBezTo>
                  <a:pt x="1172692" y="2570797"/>
                  <a:pt x="1180312" y="2571750"/>
                  <a:pt x="1187932" y="2573655"/>
                </a:cubicBezTo>
                <a:cubicBezTo>
                  <a:pt x="1195552" y="2574607"/>
                  <a:pt x="1203172" y="2575560"/>
                  <a:pt x="1209840" y="2575560"/>
                </a:cubicBezTo>
                <a:cubicBezTo>
                  <a:pt x="1223175" y="2575560"/>
                  <a:pt x="1237462" y="2576512"/>
                  <a:pt x="1254607" y="2577465"/>
                </a:cubicBezTo>
                <a:cubicBezTo>
                  <a:pt x="1271752" y="2577465"/>
                  <a:pt x="1291755" y="2578417"/>
                  <a:pt x="1315567" y="2576512"/>
                </a:cubicBezTo>
                <a:lnTo>
                  <a:pt x="1318213" y="2576512"/>
                </a:lnTo>
                <a:lnTo>
                  <a:pt x="1324140" y="2573178"/>
                </a:lnTo>
                <a:cubicBezTo>
                  <a:pt x="1328188" y="2571750"/>
                  <a:pt x="1333189" y="2570321"/>
                  <a:pt x="1337475" y="2568892"/>
                </a:cubicBezTo>
                <a:cubicBezTo>
                  <a:pt x="1342238" y="2568892"/>
                  <a:pt x="1347000" y="2568654"/>
                  <a:pt x="1351048" y="2568654"/>
                </a:cubicBezTo>
                <a:cubicBezTo>
                  <a:pt x="1355096" y="2568654"/>
                  <a:pt x="1358430" y="2568892"/>
                  <a:pt x="1360335" y="2569844"/>
                </a:cubicBezTo>
                <a:lnTo>
                  <a:pt x="1362835" y="2576512"/>
                </a:lnTo>
                <a:lnTo>
                  <a:pt x="1384147" y="2576512"/>
                </a:lnTo>
                <a:cubicBezTo>
                  <a:pt x="1382242" y="2579370"/>
                  <a:pt x="1379385" y="2583180"/>
                  <a:pt x="1377480" y="2586037"/>
                </a:cubicBezTo>
                <a:cubicBezTo>
                  <a:pt x="1376527" y="2586990"/>
                  <a:pt x="1375575" y="2587942"/>
                  <a:pt x="1373670" y="2590800"/>
                </a:cubicBezTo>
                <a:cubicBezTo>
                  <a:pt x="1370812" y="2592705"/>
                  <a:pt x="1366050" y="2594610"/>
                  <a:pt x="1361287" y="2596515"/>
                </a:cubicBezTo>
                <a:cubicBezTo>
                  <a:pt x="1352715" y="2596515"/>
                  <a:pt x="1347000" y="2596515"/>
                  <a:pt x="1338427" y="2596515"/>
                </a:cubicBezTo>
                <a:cubicBezTo>
                  <a:pt x="1328902" y="2595562"/>
                  <a:pt x="1318425" y="2595562"/>
                  <a:pt x="1308900" y="2594610"/>
                </a:cubicBezTo>
                <a:cubicBezTo>
                  <a:pt x="1286992" y="2593657"/>
                  <a:pt x="1266037" y="2593657"/>
                  <a:pt x="1245082" y="2592705"/>
                </a:cubicBezTo>
                <a:cubicBezTo>
                  <a:pt x="1229842" y="2591752"/>
                  <a:pt x="1213650" y="2590800"/>
                  <a:pt x="1197457" y="2588895"/>
                </a:cubicBezTo>
                <a:cubicBezTo>
                  <a:pt x="1184122" y="2587942"/>
                  <a:pt x="1169835" y="2585085"/>
                  <a:pt x="1155547" y="2583180"/>
                </a:cubicBezTo>
                <a:cubicBezTo>
                  <a:pt x="1141260" y="2581275"/>
                  <a:pt x="1127925" y="2579370"/>
                  <a:pt x="1113637" y="2576512"/>
                </a:cubicBezTo>
                <a:cubicBezTo>
                  <a:pt x="1092682" y="2572702"/>
                  <a:pt x="1069822" y="2570797"/>
                  <a:pt x="1049820" y="2566987"/>
                </a:cubicBezTo>
                <a:cubicBezTo>
                  <a:pt x="1029817" y="2562225"/>
                  <a:pt x="1011720" y="2557462"/>
                  <a:pt x="1000290" y="2550795"/>
                </a:cubicBezTo>
                <a:lnTo>
                  <a:pt x="1000863" y="2550379"/>
                </a:lnTo>
                <a:lnTo>
                  <a:pt x="971715" y="2541270"/>
                </a:lnTo>
                <a:cubicBezTo>
                  <a:pt x="964095" y="2537459"/>
                  <a:pt x="955522" y="2533650"/>
                  <a:pt x="945997" y="2529840"/>
                </a:cubicBezTo>
                <a:cubicBezTo>
                  <a:pt x="935520" y="2526982"/>
                  <a:pt x="925995" y="2524125"/>
                  <a:pt x="916470" y="2520315"/>
                </a:cubicBezTo>
                <a:cubicBezTo>
                  <a:pt x="905992" y="2516505"/>
                  <a:pt x="896467" y="2513647"/>
                  <a:pt x="885990" y="2509837"/>
                </a:cubicBezTo>
                <a:cubicBezTo>
                  <a:pt x="886943" y="2506027"/>
                  <a:pt x="890991" y="2505075"/>
                  <a:pt x="899801" y="2506503"/>
                </a:cubicBezTo>
                <a:close/>
                <a:moveTo>
                  <a:pt x="1460492" y="2486082"/>
                </a:moveTo>
                <a:lnTo>
                  <a:pt x="1445939" y="2488303"/>
                </a:lnTo>
                <a:lnTo>
                  <a:pt x="1345293" y="2493385"/>
                </a:lnTo>
                <a:lnTo>
                  <a:pt x="1378432" y="2497454"/>
                </a:lnTo>
                <a:cubicBezTo>
                  <a:pt x="1380337" y="2496502"/>
                  <a:pt x="1383195" y="2496502"/>
                  <a:pt x="1387005" y="2495549"/>
                </a:cubicBezTo>
                <a:cubicBezTo>
                  <a:pt x="1407007" y="2492692"/>
                  <a:pt x="1426057" y="2490787"/>
                  <a:pt x="1446060" y="2488882"/>
                </a:cubicBezTo>
                <a:cubicBezTo>
                  <a:pt x="1448203" y="2488406"/>
                  <a:pt x="1451716" y="2487751"/>
                  <a:pt x="1455778" y="2486992"/>
                </a:cubicBezTo>
                <a:close/>
                <a:moveTo>
                  <a:pt x="1550918" y="2472281"/>
                </a:moveTo>
                <a:lnTo>
                  <a:pt x="1501488" y="2479825"/>
                </a:lnTo>
                <a:lnTo>
                  <a:pt x="1518450" y="2480309"/>
                </a:lnTo>
                <a:cubicBezTo>
                  <a:pt x="1528928" y="2479833"/>
                  <a:pt x="1536786" y="2477928"/>
                  <a:pt x="1542858" y="2475785"/>
                </a:cubicBezTo>
                <a:close/>
                <a:moveTo>
                  <a:pt x="1731355" y="2470078"/>
                </a:moveTo>
                <a:lnTo>
                  <a:pt x="1576323" y="2511364"/>
                </a:lnTo>
                <a:lnTo>
                  <a:pt x="1654777" y="2493883"/>
                </a:lnTo>
                <a:close/>
                <a:moveTo>
                  <a:pt x="737400" y="2450782"/>
                </a:moveTo>
                <a:cubicBezTo>
                  <a:pt x="787882" y="2468879"/>
                  <a:pt x="820267" y="2485072"/>
                  <a:pt x="846937" y="2497454"/>
                </a:cubicBezTo>
                <a:cubicBezTo>
                  <a:pt x="859320" y="2502217"/>
                  <a:pt x="872655" y="2506027"/>
                  <a:pt x="885990" y="2509837"/>
                </a:cubicBezTo>
                <a:cubicBezTo>
                  <a:pt x="896467" y="2513647"/>
                  <a:pt x="905992" y="2516504"/>
                  <a:pt x="915517" y="2520314"/>
                </a:cubicBezTo>
                <a:cubicBezTo>
                  <a:pt x="925042" y="2524124"/>
                  <a:pt x="934567" y="2526982"/>
                  <a:pt x="945045" y="2529839"/>
                </a:cubicBezTo>
                <a:cubicBezTo>
                  <a:pt x="954570" y="2533649"/>
                  <a:pt x="963142" y="2537459"/>
                  <a:pt x="970762" y="2541269"/>
                </a:cubicBezTo>
                <a:cubicBezTo>
                  <a:pt x="968857" y="2542222"/>
                  <a:pt x="966952" y="2544127"/>
                  <a:pt x="965047" y="2546032"/>
                </a:cubicBezTo>
                <a:cubicBezTo>
                  <a:pt x="960285" y="2545079"/>
                  <a:pt x="954570" y="2544127"/>
                  <a:pt x="949807" y="2543174"/>
                </a:cubicBezTo>
                <a:cubicBezTo>
                  <a:pt x="931710" y="2537459"/>
                  <a:pt x="913612" y="2529839"/>
                  <a:pt x="895515" y="2523172"/>
                </a:cubicBezTo>
                <a:lnTo>
                  <a:pt x="868845" y="2512694"/>
                </a:lnTo>
                <a:cubicBezTo>
                  <a:pt x="860272" y="2508884"/>
                  <a:pt x="850747" y="2505074"/>
                  <a:pt x="842175" y="2501264"/>
                </a:cubicBezTo>
                <a:cubicBezTo>
                  <a:pt x="829792" y="2497454"/>
                  <a:pt x="818362" y="2492692"/>
                  <a:pt x="806932" y="2488882"/>
                </a:cubicBezTo>
                <a:cubicBezTo>
                  <a:pt x="796455" y="2484119"/>
                  <a:pt x="785977" y="2480309"/>
                  <a:pt x="776452" y="2475547"/>
                </a:cubicBezTo>
                <a:cubicBezTo>
                  <a:pt x="766927" y="2471737"/>
                  <a:pt x="759307" y="2466974"/>
                  <a:pt x="752640" y="2463164"/>
                </a:cubicBezTo>
                <a:cubicBezTo>
                  <a:pt x="745972" y="2458402"/>
                  <a:pt x="741210" y="2454592"/>
                  <a:pt x="737400" y="2450782"/>
                </a:cubicBezTo>
                <a:close/>
                <a:moveTo>
                  <a:pt x="782168" y="2426970"/>
                </a:moveTo>
                <a:cubicBezTo>
                  <a:pt x="800265" y="2436495"/>
                  <a:pt x="815505" y="2445067"/>
                  <a:pt x="834555" y="2453640"/>
                </a:cubicBezTo>
                <a:cubicBezTo>
                  <a:pt x="832650" y="2454592"/>
                  <a:pt x="830745" y="2455545"/>
                  <a:pt x="827888" y="2457450"/>
                </a:cubicBezTo>
                <a:cubicBezTo>
                  <a:pt x="807885" y="2447925"/>
                  <a:pt x="786930" y="2437447"/>
                  <a:pt x="766928" y="2427922"/>
                </a:cubicBezTo>
                <a:cubicBezTo>
                  <a:pt x="772643" y="2427922"/>
                  <a:pt x="776453" y="2427922"/>
                  <a:pt x="782168" y="2426970"/>
                </a:cubicBezTo>
                <a:close/>
                <a:moveTo>
                  <a:pt x="588810" y="2362200"/>
                </a:moveTo>
                <a:cubicBezTo>
                  <a:pt x="620242" y="2375535"/>
                  <a:pt x="636435" y="2387917"/>
                  <a:pt x="653580" y="2398395"/>
                </a:cubicBezTo>
                <a:cubicBezTo>
                  <a:pt x="657390" y="2403157"/>
                  <a:pt x="669772" y="2412682"/>
                  <a:pt x="666915" y="2413635"/>
                </a:cubicBezTo>
                <a:cubicBezTo>
                  <a:pt x="655485" y="2407920"/>
                  <a:pt x="645007" y="2403157"/>
                  <a:pt x="636435" y="2397442"/>
                </a:cubicBezTo>
                <a:cubicBezTo>
                  <a:pt x="627862" y="2392680"/>
                  <a:pt x="620242" y="2387917"/>
                  <a:pt x="613575" y="2383155"/>
                </a:cubicBezTo>
                <a:cubicBezTo>
                  <a:pt x="601192" y="2374582"/>
                  <a:pt x="593572" y="2367915"/>
                  <a:pt x="588810" y="2362200"/>
                </a:cubicBezTo>
                <a:close/>
                <a:moveTo>
                  <a:pt x="702387" y="2337759"/>
                </a:moveTo>
                <a:lnTo>
                  <a:pt x="702396" y="2338030"/>
                </a:lnTo>
                <a:lnTo>
                  <a:pt x="705613" y="2341924"/>
                </a:lnTo>
                <a:lnTo>
                  <a:pt x="705967" y="2340292"/>
                </a:lnTo>
                <a:close/>
                <a:moveTo>
                  <a:pt x="2093409" y="2275234"/>
                </a:moveTo>
                <a:lnTo>
                  <a:pt x="2089950" y="2275522"/>
                </a:lnTo>
                <a:cubicBezTo>
                  <a:pt x="2073757" y="2288857"/>
                  <a:pt x="2052802" y="2303145"/>
                  <a:pt x="2032800" y="2316480"/>
                </a:cubicBezTo>
                <a:cubicBezTo>
                  <a:pt x="2012797" y="2329815"/>
                  <a:pt x="1991842" y="2340292"/>
                  <a:pt x="1976602" y="2346960"/>
                </a:cubicBezTo>
                <a:cubicBezTo>
                  <a:pt x="1964220" y="2354580"/>
                  <a:pt x="1950885" y="2362200"/>
                  <a:pt x="1936597" y="2370772"/>
                </a:cubicBezTo>
                <a:cubicBezTo>
                  <a:pt x="1928977" y="2373630"/>
                  <a:pt x="1922310" y="2377440"/>
                  <a:pt x="1914690" y="2380297"/>
                </a:cubicBezTo>
                <a:cubicBezTo>
                  <a:pt x="1907070" y="2383155"/>
                  <a:pt x="1899450" y="2386012"/>
                  <a:pt x="1891830" y="2389822"/>
                </a:cubicBezTo>
                <a:cubicBezTo>
                  <a:pt x="1886115" y="2394585"/>
                  <a:pt x="1874685" y="2399347"/>
                  <a:pt x="1864207" y="2404110"/>
                </a:cubicBezTo>
                <a:cubicBezTo>
                  <a:pt x="1853730" y="2408872"/>
                  <a:pt x="1844205" y="2412682"/>
                  <a:pt x="1843252" y="2416492"/>
                </a:cubicBezTo>
                <a:cubicBezTo>
                  <a:pt x="1833727" y="2420302"/>
                  <a:pt x="1823250" y="2425065"/>
                  <a:pt x="1812772" y="2428875"/>
                </a:cubicBezTo>
                <a:cubicBezTo>
                  <a:pt x="1802295" y="2433637"/>
                  <a:pt x="1791817" y="2436495"/>
                  <a:pt x="1781340" y="2440305"/>
                </a:cubicBezTo>
                <a:cubicBezTo>
                  <a:pt x="1779435" y="2442210"/>
                  <a:pt x="1775625" y="2446020"/>
                  <a:pt x="1772767" y="2448877"/>
                </a:cubicBezTo>
                <a:cubicBezTo>
                  <a:pt x="1768005" y="2450782"/>
                  <a:pt x="1764195" y="2451735"/>
                  <a:pt x="1759432" y="2453640"/>
                </a:cubicBezTo>
                <a:cubicBezTo>
                  <a:pt x="1748002" y="2456497"/>
                  <a:pt x="1736572" y="2457450"/>
                  <a:pt x="1726095" y="2459355"/>
                </a:cubicBezTo>
                <a:cubicBezTo>
                  <a:pt x="1710855" y="2464117"/>
                  <a:pt x="1696567" y="2468880"/>
                  <a:pt x="1683232" y="2472690"/>
                </a:cubicBezTo>
                <a:cubicBezTo>
                  <a:pt x="1669897" y="2476500"/>
                  <a:pt x="1656562" y="2480310"/>
                  <a:pt x="1644180" y="2485072"/>
                </a:cubicBezTo>
                <a:cubicBezTo>
                  <a:pt x="1630845" y="2489835"/>
                  <a:pt x="1616557" y="2492692"/>
                  <a:pt x="1601317" y="2497455"/>
                </a:cubicBezTo>
                <a:cubicBezTo>
                  <a:pt x="1586077" y="2502217"/>
                  <a:pt x="1568932" y="2506980"/>
                  <a:pt x="1547977" y="2510790"/>
                </a:cubicBezTo>
                <a:cubicBezTo>
                  <a:pt x="1498447" y="2513647"/>
                  <a:pt x="1480350" y="2519362"/>
                  <a:pt x="1472730" y="2523172"/>
                </a:cubicBezTo>
                <a:cubicBezTo>
                  <a:pt x="1471777" y="2524125"/>
                  <a:pt x="1471777" y="2525077"/>
                  <a:pt x="1470825" y="2526030"/>
                </a:cubicBezTo>
                <a:lnTo>
                  <a:pt x="1434646" y="2535075"/>
                </a:lnTo>
                <a:lnTo>
                  <a:pt x="1435583" y="2535555"/>
                </a:lnTo>
                <a:lnTo>
                  <a:pt x="1475761" y="2525510"/>
                </a:lnTo>
                <a:lnTo>
                  <a:pt x="1476540" y="2523172"/>
                </a:lnTo>
                <a:cubicBezTo>
                  <a:pt x="1484160" y="2518410"/>
                  <a:pt x="1503210" y="2513647"/>
                  <a:pt x="1551788" y="2510790"/>
                </a:cubicBezTo>
                <a:cubicBezTo>
                  <a:pt x="1571790" y="2506980"/>
                  <a:pt x="1588935" y="2502217"/>
                  <a:pt x="1605128" y="2497455"/>
                </a:cubicBezTo>
                <a:cubicBezTo>
                  <a:pt x="1620368" y="2492692"/>
                  <a:pt x="1634655" y="2489835"/>
                  <a:pt x="1647990" y="2485072"/>
                </a:cubicBezTo>
                <a:cubicBezTo>
                  <a:pt x="1661325" y="2481262"/>
                  <a:pt x="1673708" y="2477452"/>
                  <a:pt x="1687043" y="2472690"/>
                </a:cubicBezTo>
                <a:cubicBezTo>
                  <a:pt x="1700378" y="2468880"/>
                  <a:pt x="1713713" y="2464117"/>
                  <a:pt x="1729905" y="2459355"/>
                </a:cubicBezTo>
                <a:cubicBezTo>
                  <a:pt x="1741335" y="2457450"/>
                  <a:pt x="1752765" y="2456497"/>
                  <a:pt x="1763243" y="2453640"/>
                </a:cubicBezTo>
                <a:lnTo>
                  <a:pt x="1740675" y="2467181"/>
                </a:lnTo>
                <a:lnTo>
                  <a:pt x="1741335" y="2466975"/>
                </a:lnTo>
                <a:cubicBezTo>
                  <a:pt x="1748955" y="2462212"/>
                  <a:pt x="1758480" y="2456497"/>
                  <a:pt x="1765148" y="2452687"/>
                </a:cubicBezTo>
                <a:cubicBezTo>
                  <a:pt x="1769910" y="2450782"/>
                  <a:pt x="1773720" y="2449830"/>
                  <a:pt x="1778483" y="2447925"/>
                </a:cubicBezTo>
                <a:lnTo>
                  <a:pt x="1779371" y="2447679"/>
                </a:lnTo>
                <a:lnTo>
                  <a:pt x="1785150" y="2441257"/>
                </a:lnTo>
                <a:cubicBezTo>
                  <a:pt x="1795628" y="2437447"/>
                  <a:pt x="1806105" y="2433637"/>
                  <a:pt x="1816583" y="2429827"/>
                </a:cubicBezTo>
                <a:cubicBezTo>
                  <a:pt x="1827060" y="2425065"/>
                  <a:pt x="1837538" y="2421255"/>
                  <a:pt x="1847063" y="2417445"/>
                </a:cubicBezTo>
                <a:cubicBezTo>
                  <a:pt x="1848015" y="2413635"/>
                  <a:pt x="1857540" y="2409825"/>
                  <a:pt x="1868018" y="2405062"/>
                </a:cubicBezTo>
                <a:cubicBezTo>
                  <a:pt x="1878495" y="2400300"/>
                  <a:pt x="1889925" y="2395537"/>
                  <a:pt x="1895640" y="2390775"/>
                </a:cubicBezTo>
                <a:cubicBezTo>
                  <a:pt x="1903260" y="2387917"/>
                  <a:pt x="1910880" y="2385060"/>
                  <a:pt x="1918500" y="2381250"/>
                </a:cubicBezTo>
                <a:lnTo>
                  <a:pt x="1934176" y="2374435"/>
                </a:lnTo>
                <a:lnTo>
                  <a:pt x="1942313" y="2368867"/>
                </a:lnTo>
                <a:cubicBezTo>
                  <a:pt x="1955648" y="2360295"/>
                  <a:pt x="1969935" y="2352675"/>
                  <a:pt x="1982318" y="2345055"/>
                </a:cubicBezTo>
                <a:cubicBezTo>
                  <a:pt x="1997558" y="2339340"/>
                  <a:pt x="2017560" y="2327910"/>
                  <a:pt x="2038515" y="2314575"/>
                </a:cubicBezTo>
                <a:close/>
                <a:moveTo>
                  <a:pt x="460060" y="2262062"/>
                </a:moveTo>
                <a:lnTo>
                  <a:pt x="463676" y="2265164"/>
                </a:lnTo>
                <a:lnTo>
                  <a:pt x="464911" y="2265793"/>
                </a:lnTo>
                <a:close/>
                <a:moveTo>
                  <a:pt x="2099802" y="2237197"/>
                </a:moveTo>
                <a:lnTo>
                  <a:pt x="2099475" y="2237422"/>
                </a:lnTo>
                <a:lnTo>
                  <a:pt x="2099475" y="2237694"/>
                </a:lnTo>
                <a:lnTo>
                  <a:pt x="2100989" y="2237910"/>
                </a:lnTo>
                <a:lnTo>
                  <a:pt x="2101380" y="2237422"/>
                </a:lnTo>
                <a:close/>
                <a:moveTo>
                  <a:pt x="2120380" y="2222979"/>
                </a:moveTo>
                <a:lnTo>
                  <a:pt x="2114756" y="2226864"/>
                </a:lnTo>
                <a:lnTo>
                  <a:pt x="2113762" y="2227897"/>
                </a:lnTo>
                <a:lnTo>
                  <a:pt x="2117618" y="2225429"/>
                </a:lnTo>
                <a:close/>
                <a:moveTo>
                  <a:pt x="382287" y="2175002"/>
                </a:moveTo>
                <a:lnTo>
                  <a:pt x="418261" y="2217358"/>
                </a:lnTo>
                <a:lnTo>
                  <a:pt x="389737" y="2183129"/>
                </a:lnTo>
                <a:close/>
                <a:moveTo>
                  <a:pt x="2187820" y="2174974"/>
                </a:moveTo>
                <a:lnTo>
                  <a:pt x="2187735" y="2175004"/>
                </a:lnTo>
                <a:lnTo>
                  <a:pt x="2187105" y="2179320"/>
                </a:lnTo>
                <a:cubicBezTo>
                  <a:pt x="2179485" y="2186940"/>
                  <a:pt x="2176627" y="2191702"/>
                  <a:pt x="2171865" y="2196465"/>
                </a:cubicBezTo>
                <a:cubicBezTo>
                  <a:pt x="2168055" y="2201227"/>
                  <a:pt x="2163292" y="2206942"/>
                  <a:pt x="2153767" y="2216467"/>
                </a:cubicBezTo>
                <a:lnTo>
                  <a:pt x="2154858" y="2216216"/>
                </a:lnTo>
                <a:lnTo>
                  <a:pt x="2171865" y="2197417"/>
                </a:lnTo>
                <a:cubicBezTo>
                  <a:pt x="2175675" y="2192655"/>
                  <a:pt x="2179485" y="2187892"/>
                  <a:pt x="2187105" y="2180272"/>
                </a:cubicBezTo>
                <a:cubicBezTo>
                  <a:pt x="2188296" y="2177177"/>
                  <a:pt x="2188475" y="2175510"/>
                  <a:pt x="2187820" y="2174974"/>
                </a:cubicBezTo>
                <a:close/>
                <a:moveTo>
                  <a:pt x="475386" y="2153525"/>
                </a:moveTo>
                <a:lnTo>
                  <a:pt x="477272" y="2155822"/>
                </a:lnTo>
                <a:lnTo>
                  <a:pt x="477367" y="2155507"/>
                </a:lnTo>
                <a:close/>
                <a:moveTo>
                  <a:pt x="334493" y="2131694"/>
                </a:moveTo>
                <a:cubicBezTo>
                  <a:pt x="337350" y="2128837"/>
                  <a:pt x="346875" y="2133599"/>
                  <a:pt x="359258" y="2147887"/>
                </a:cubicBezTo>
                <a:lnTo>
                  <a:pt x="360474" y="2149319"/>
                </a:lnTo>
                <a:lnTo>
                  <a:pt x="371759" y="2151816"/>
                </a:lnTo>
                <a:cubicBezTo>
                  <a:pt x="377593" y="2155745"/>
                  <a:pt x="385451" y="2163127"/>
                  <a:pt x="397357" y="2175509"/>
                </a:cubicBezTo>
                <a:cubicBezTo>
                  <a:pt x="409740" y="2185987"/>
                  <a:pt x="423075" y="2195512"/>
                  <a:pt x="432600" y="2204084"/>
                </a:cubicBezTo>
                <a:cubicBezTo>
                  <a:pt x="442125" y="2212657"/>
                  <a:pt x="447840" y="2220277"/>
                  <a:pt x="447840" y="2225039"/>
                </a:cubicBezTo>
                <a:cubicBezTo>
                  <a:pt x="450697" y="2228849"/>
                  <a:pt x="452602" y="2231707"/>
                  <a:pt x="456412" y="2235517"/>
                </a:cubicBezTo>
                <a:cubicBezTo>
                  <a:pt x="468795" y="2245994"/>
                  <a:pt x="479272" y="2255519"/>
                  <a:pt x="492607" y="2265997"/>
                </a:cubicBezTo>
                <a:cubicBezTo>
                  <a:pt x="489750" y="2269807"/>
                  <a:pt x="484987" y="2271712"/>
                  <a:pt x="482130" y="2274569"/>
                </a:cubicBezTo>
                <a:lnTo>
                  <a:pt x="448422" y="2237115"/>
                </a:lnTo>
                <a:lnTo>
                  <a:pt x="446888" y="2237422"/>
                </a:lnTo>
                <a:lnTo>
                  <a:pt x="478787" y="2272865"/>
                </a:lnTo>
                <a:lnTo>
                  <a:pt x="482130" y="2274569"/>
                </a:lnTo>
                <a:cubicBezTo>
                  <a:pt x="484988" y="2271712"/>
                  <a:pt x="488798" y="2268854"/>
                  <a:pt x="492608" y="2265997"/>
                </a:cubicBezTo>
                <a:cubicBezTo>
                  <a:pt x="521183" y="2290762"/>
                  <a:pt x="551663" y="2315527"/>
                  <a:pt x="583095" y="2337434"/>
                </a:cubicBezTo>
                <a:cubicBezTo>
                  <a:pt x="577380" y="2339339"/>
                  <a:pt x="572618" y="2341244"/>
                  <a:pt x="564998" y="2343149"/>
                </a:cubicBezTo>
                <a:cubicBezTo>
                  <a:pt x="567855" y="2345054"/>
                  <a:pt x="568808" y="2346007"/>
                  <a:pt x="571665" y="2347912"/>
                </a:cubicBezTo>
                <a:cubicBezTo>
                  <a:pt x="562140" y="2347912"/>
                  <a:pt x="554520" y="2348864"/>
                  <a:pt x="544995" y="2348864"/>
                </a:cubicBezTo>
                <a:cubicBezTo>
                  <a:pt x="539280" y="2345054"/>
                  <a:pt x="533565" y="2341244"/>
                  <a:pt x="527850" y="2337434"/>
                </a:cubicBezTo>
                <a:cubicBezTo>
                  <a:pt x="522135" y="2333624"/>
                  <a:pt x="517373" y="2328862"/>
                  <a:pt x="511658" y="2325052"/>
                </a:cubicBezTo>
                <a:cubicBezTo>
                  <a:pt x="498323" y="2313622"/>
                  <a:pt x="484035" y="2303144"/>
                  <a:pt x="471653" y="2291714"/>
                </a:cubicBezTo>
                <a:cubicBezTo>
                  <a:pt x="459270" y="2280284"/>
                  <a:pt x="446888" y="2268854"/>
                  <a:pt x="434505" y="2258377"/>
                </a:cubicBezTo>
                <a:cubicBezTo>
                  <a:pt x="422123" y="2246947"/>
                  <a:pt x="411645" y="2235517"/>
                  <a:pt x="400215" y="2225039"/>
                </a:cubicBezTo>
                <a:cubicBezTo>
                  <a:pt x="394500" y="2219324"/>
                  <a:pt x="388785" y="2213609"/>
                  <a:pt x="384023" y="2208847"/>
                </a:cubicBezTo>
                <a:cubicBezTo>
                  <a:pt x="379260" y="2203132"/>
                  <a:pt x="373545" y="2197417"/>
                  <a:pt x="368783" y="2191702"/>
                </a:cubicBezTo>
                <a:cubicBezTo>
                  <a:pt x="369735" y="2189797"/>
                  <a:pt x="379260" y="2195512"/>
                  <a:pt x="374498" y="2184082"/>
                </a:cubicBezTo>
                <a:cubicBezTo>
                  <a:pt x="381165" y="2189797"/>
                  <a:pt x="387833" y="2195512"/>
                  <a:pt x="393548" y="2201227"/>
                </a:cubicBezTo>
                <a:cubicBezTo>
                  <a:pt x="401168" y="2206942"/>
                  <a:pt x="407835" y="2212657"/>
                  <a:pt x="414503" y="2217419"/>
                </a:cubicBezTo>
                <a:cubicBezTo>
                  <a:pt x="423075" y="2226944"/>
                  <a:pt x="431648" y="2235517"/>
                  <a:pt x="440220" y="2245042"/>
                </a:cubicBezTo>
                <a:lnTo>
                  <a:pt x="442406" y="2246917"/>
                </a:lnTo>
                <a:lnTo>
                  <a:pt x="414503" y="2217419"/>
                </a:lnTo>
                <a:cubicBezTo>
                  <a:pt x="407835" y="2211704"/>
                  <a:pt x="401168" y="2206942"/>
                  <a:pt x="394500" y="2201227"/>
                </a:cubicBezTo>
                <a:cubicBezTo>
                  <a:pt x="387833" y="2195512"/>
                  <a:pt x="382118" y="2189797"/>
                  <a:pt x="375450" y="2184082"/>
                </a:cubicBezTo>
                <a:cubicBezTo>
                  <a:pt x="368783" y="2175509"/>
                  <a:pt x="361163" y="2166937"/>
                  <a:pt x="354495" y="2158364"/>
                </a:cubicBezTo>
                <a:cubicBezTo>
                  <a:pt x="347828" y="2149792"/>
                  <a:pt x="341160" y="2140267"/>
                  <a:pt x="334493" y="2131694"/>
                </a:cubicBezTo>
                <a:close/>
                <a:moveTo>
                  <a:pt x="2432850" y="1980247"/>
                </a:moveTo>
                <a:lnTo>
                  <a:pt x="2432367" y="1980454"/>
                </a:lnTo>
                <a:lnTo>
                  <a:pt x="2421964" y="2005422"/>
                </a:lnTo>
                <a:close/>
                <a:moveTo>
                  <a:pt x="2422850" y="1860918"/>
                </a:moveTo>
                <a:lnTo>
                  <a:pt x="2397608" y="1897379"/>
                </a:lnTo>
                <a:cubicBezTo>
                  <a:pt x="2392845" y="1904999"/>
                  <a:pt x="2389035" y="1912619"/>
                  <a:pt x="2385225" y="1920239"/>
                </a:cubicBezTo>
                <a:cubicBezTo>
                  <a:pt x="2380463" y="1927859"/>
                  <a:pt x="2376653" y="1934527"/>
                  <a:pt x="2372843" y="1941194"/>
                </a:cubicBezTo>
                <a:cubicBezTo>
                  <a:pt x="2363318" y="1954529"/>
                  <a:pt x="2353793" y="1967864"/>
                  <a:pt x="2343315" y="1980247"/>
                </a:cubicBezTo>
                <a:cubicBezTo>
                  <a:pt x="2334743" y="1993582"/>
                  <a:pt x="2327123" y="2005964"/>
                  <a:pt x="2317598" y="2019299"/>
                </a:cubicBezTo>
                <a:cubicBezTo>
                  <a:pt x="2309978" y="2029777"/>
                  <a:pt x="2302358" y="2040254"/>
                  <a:pt x="2294738" y="2050732"/>
                </a:cubicBezTo>
                <a:lnTo>
                  <a:pt x="2292832" y="2051897"/>
                </a:lnTo>
                <a:lnTo>
                  <a:pt x="2291272" y="2054208"/>
                </a:lnTo>
                <a:lnTo>
                  <a:pt x="2293785" y="2052637"/>
                </a:lnTo>
                <a:cubicBezTo>
                  <a:pt x="2301405" y="2042160"/>
                  <a:pt x="2309025" y="2031682"/>
                  <a:pt x="2316645" y="2021205"/>
                </a:cubicBezTo>
                <a:cubicBezTo>
                  <a:pt x="2325218" y="2007870"/>
                  <a:pt x="2333790" y="1995487"/>
                  <a:pt x="2342363" y="1982152"/>
                </a:cubicBezTo>
                <a:cubicBezTo>
                  <a:pt x="2352840" y="1969770"/>
                  <a:pt x="2362365" y="1956435"/>
                  <a:pt x="2371890" y="1943100"/>
                </a:cubicBezTo>
                <a:cubicBezTo>
                  <a:pt x="2375700" y="1936432"/>
                  <a:pt x="2380463" y="1929765"/>
                  <a:pt x="2384273" y="1922145"/>
                </a:cubicBezTo>
                <a:cubicBezTo>
                  <a:pt x="2388083" y="1914525"/>
                  <a:pt x="2392845" y="1906905"/>
                  <a:pt x="2396655" y="1899285"/>
                </a:cubicBezTo>
                <a:cubicBezTo>
                  <a:pt x="2405228" y="1884045"/>
                  <a:pt x="2414753" y="1870710"/>
                  <a:pt x="2422373" y="1862137"/>
                </a:cubicBezTo>
                <a:close/>
                <a:moveTo>
                  <a:pt x="2521433" y="1847850"/>
                </a:moveTo>
                <a:cubicBezTo>
                  <a:pt x="2518575" y="1860232"/>
                  <a:pt x="2514765" y="1871662"/>
                  <a:pt x="2509050" y="1884997"/>
                </a:cubicBezTo>
                <a:cubicBezTo>
                  <a:pt x="2503335" y="1897380"/>
                  <a:pt x="2496668" y="1910715"/>
                  <a:pt x="2487143" y="1925002"/>
                </a:cubicBezTo>
                <a:cubicBezTo>
                  <a:pt x="2479523" y="1940242"/>
                  <a:pt x="2471903" y="1954530"/>
                  <a:pt x="2465235" y="1965960"/>
                </a:cubicBezTo>
                <a:cubicBezTo>
                  <a:pt x="2457615" y="1977390"/>
                  <a:pt x="2450948" y="1985962"/>
                  <a:pt x="2445233" y="1991677"/>
                </a:cubicBezTo>
                <a:lnTo>
                  <a:pt x="2458568" y="1965007"/>
                </a:lnTo>
                <a:cubicBezTo>
                  <a:pt x="2461425" y="1956435"/>
                  <a:pt x="2466188" y="1947862"/>
                  <a:pt x="2469998" y="1938337"/>
                </a:cubicBezTo>
                <a:cubicBezTo>
                  <a:pt x="2473808" y="1932622"/>
                  <a:pt x="2475713" y="1928812"/>
                  <a:pt x="2478570" y="1924050"/>
                </a:cubicBezTo>
                <a:cubicBezTo>
                  <a:pt x="2482380" y="1917382"/>
                  <a:pt x="2486190" y="1911667"/>
                  <a:pt x="2490000" y="1905000"/>
                </a:cubicBezTo>
                <a:cubicBezTo>
                  <a:pt x="2493810" y="1898332"/>
                  <a:pt x="2496668" y="1892617"/>
                  <a:pt x="2500478" y="1885950"/>
                </a:cubicBezTo>
                <a:cubicBezTo>
                  <a:pt x="2507145" y="1873567"/>
                  <a:pt x="2514765" y="1861185"/>
                  <a:pt x="2521433" y="1847850"/>
                </a:cubicBezTo>
                <a:close/>
                <a:moveTo>
                  <a:pt x="2459780" y="1766202"/>
                </a:moveTo>
                <a:lnTo>
                  <a:pt x="2436660" y="1806892"/>
                </a:lnTo>
                <a:lnTo>
                  <a:pt x="2436235" y="1807870"/>
                </a:lnTo>
                <a:lnTo>
                  <a:pt x="2459520" y="1766887"/>
                </a:lnTo>
                <a:close/>
                <a:moveTo>
                  <a:pt x="2472460" y="1674043"/>
                </a:moveTo>
                <a:lnTo>
                  <a:pt x="2444672" y="1749965"/>
                </a:lnTo>
                <a:cubicBezTo>
                  <a:pt x="2427321" y="1790989"/>
                  <a:pt x="2407787" y="1830865"/>
                  <a:pt x="2386218" y="1869449"/>
                </a:cubicBezTo>
                <a:lnTo>
                  <a:pt x="2377660" y="1882980"/>
                </a:lnTo>
                <a:lnTo>
                  <a:pt x="2377605" y="1883092"/>
                </a:lnTo>
                <a:cubicBezTo>
                  <a:pt x="2373795" y="1892617"/>
                  <a:pt x="2366175" y="1905000"/>
                  <a:pt x="2357602" y="1917382"/>
                </a:cubicBezTo>
                <a:cubicBezTo>
                  <a:pt x="2349030" y="1929765"/>
                  <a:pt x="2341410" y="1943100"/>
                  <a:pt x="2337600" y="1954530"/>
                </a:cubicBezTo>
                <a:cubicBezTo>
                  <a:pt x="2330932" y="1963102"/>
                  <a:pt x="2322360" y="1972627"/>
                  <a:pt x="2314740" y="1983105"/>
                </a:cubicBezTo>
                <a:cubicBezTo>
                  <a:pt x="2307120" y="1993582"/>
                  <a:pt x="2300452" y="2005012"/>
                  <a:pt x="2295690" y="2015490"/>
                </a:cubicBezTo>
                <a:cubicBezTo>
                  <a:pt x="2268067" y="2053590"/>
                  <a:pt x="2223300" y="2102167"/>
                  <a:pt x="2183295" y="2142172"/>
                </a:cubicBezTo>
                <a:cubicBezTo>
                  <a:pt x="2170912" y="2152650"/>
                  <a:pt x="2158530" y="2163127"/>
                  <a:pt x="2146147" y="2173605"/>
                </a:cubicBezTo>
                <a:lnTo>
                  <a:pt x="2142583" y="2176315"/>
                </a:lnTo>
                <a:lnTo>
                  <a:pt x="2141046" y="2177871"/>
                </a:lnTo>
                <a:lnTo>
                  <a:pt x="2125512" y="2190534"/>
                </a:lnTo>
                <a:lnTo>
                  <a:pt x="2112810" y="2205037"/>
                </a:lnTo>
                <a:cubicBezTo>
                  <a:pt x="2097570" y="2217420"/>
                  <a:pt x="2082330" y="2228850"/>
                  <a:pt x="2066137" y="2240280"/>
                </a:cubicBezTo>
                <a:lnTo>
                  <a:pt x="2058824" y="2244900"/>
                </a:lnTo>
                <a:lnTo>
                  <a:pt x="2038960" y="2261093"/>
                </a:lnTo>
                <a:lnTo>
                  <a:pt x="2036092" y="2262956"/>
                </a:lnTo>
                <a:lnTo>
                  <a:pt x="2031847" y="2266950"/>
                </a:lnTo>
                <a:cubicBezTo>
                  <a:pt x="2019465" y="2275522"/>
                  <a:pt x="2007082" y="2284095"/>
                  <a:pt x="1994700" y="2291715"/>
                </a:cubicBezTo>
                <a:cubicBezTo>
                  <a:pt x="1982317" y="2299335"/>
                  <a:pt x="1969935" y="2306955"/>
                  <a:pt x="1957552" y="2314575"/>
                </a:cubicBezTo>
                <a:lnTo>
                  <a:pt x="1953300" y="2316730"/>
                </a:lnTo>
                <a:lnTo>
                  <a:pt x="1928148" y="2333067"/>
                </a:lnTo>
                <a:lnTo>
                  <a:pt x="1920351" y="2337000"/>
                </a:lnTo>
                <a:lnTo>
                  <a:pt x="1912785" y="2342197"/>
                </a:lnTo>
                <a:cubicBezTo>
                  <a:pt x="1905165" y="2346960"/>
                  <a:pt x="1896592" y="2351722"/>
                  <a:pt x="1887067" y="2356485"/>
                </a:cubicBezTo>
                <a:lnTo>
                  <a:pt x="1863038" y="2365909"/>
                </a:lnTo>
                <a:lnTo>
                  <a:pt x="1809483" y="2392922"/>
                </a:lnTo>
                <a:cubicBezTo>
                  <a:pt x="1768715" y="2410756"/>
                  <a:pt x="1726785" y="2426426"/>
                  <a:pt x="1683836" y="2439784"/>
                </a:cubicBezTo>
                <a:lnTo>
                  <a:pt x="1596280" y="2462297"/>
                </a:lnTo>
                <a:lnTo>
                  <a:pt x="1667040" y="2448877"/>
                </a:lnTo>
                <a:cubicBezTo>
                  <a:pt x="1671802" y="2447924"/>
                  <a:pt x="1675612" y="2446972"/>
                  <a:pt x="1680375" y="2446019"/>
                </a:cubicBezTo>
                <a:cubicBezTo>
                  <a:pt x="1690852" y="2437447"/>
                  <a:pt x="1711807" y="2432684"/>
                  <a:pt x="1723237" y="2430779"/>
                </a:cubicBezTo>
                <a:cubicBezTo>
                  <a:pt x="1732762" y="2427922"/>
                  <a:pt x="1742287" y="2425064"/>
                  <a:pt x="1749907" y="2422207"/>
                </a:cubicBezTo>
                <a:cubicBezTo>
                  <a:pt x="1761337" y="2411729"/>
                  <a:pt x="1783245" y="2406014"/>
                  <a:pt x="1792770" y="2400299"/>
                </a:cubicBezTo>
                <a:cubicBezTo>
                  <a:pt x="1808962" y="2394584"/>
                  <a:pt x="1825155" y="2388869"/>
                  <a:pt x="1841347" y="2383154"/>
                </a:cubicBezTo>
                <a:lnTo>
                  <a:pt x="1872470" y="2370949"/>
                </a:lnTo>
                <a:lnTo>
                  <a:pt x="1886115" y="2363152"/>
                </a:lnTo>
                <a:lnTo>
                  <a:pt x="1898496" y="2359343"/>
                </a:lnTo>
                <a:lnTo>
                  <a:pt x="1915642" y="2349817"/>
                </a:lnTo>
                <a:lnTo>
                  <a:pt x="1920147" y="2346686"/>
                </a:lnTo>
                <a:lnTo>
                  <a:pt x="1931835" y="2335530"/>
                </a:lnTo>
                <a:cubicBezTo>
                  <a:pt x="1939455" y="2330767"/>
                  <a:pt x="1948980" y="2325052"/>
                  <a:pt x="1957552" y="2320290"/>
                </a:cubicBezTo>
                <a:lnTo>
                  <a:pt x="1986810" y="2305948"/>
                </a:lnTo>
                <a:lnTo>
                  <a:pt x="1997557" y="2299334"/>
                </a:lnTo>
                <a:cubicBezTo>
                  <a:pt x="2009940" y="2291714"/>
                  <a:pt x="2022322" y="2283142"/>
                  <a:pt x="2034705" y="2274569"/>
                </a:cubicBezTo>
                <a:cubicBezTo>
                  <a:pt x="2037562" y="2268854"/>
                  <a:pt x="2044230" y="2264092"/>
                  <a:pt x="2050897" y="2259329"/>
                </a:cubicBezTo>
                <a:cubicBezTo>
                  <a:pt x="2057565" y="2254567"/>
                  <a:pt x="2064232" y="2249804"/>
                  <a:pt x="2068995" y="2247899"/>
                </a:cubicBezTo>
                <a:cubicBezTo>
                  <a:pt x="2084235" y="2236469"/>
                  <a:pt x="2100427" y="2225039"/>
                  <a:pt x="2115667" y="2212657"/>
                </a:cubicBezTo>
                <a:cubicBezTo>
                  <a:pt x="2121382" y="2199322"/>
                  <a:pt x="2139480" y="2187892"/>
                  <a:pt x="2149005" y="2181224"/>
                </a:cubicBezTo>
                <a:cubicBezTo>
                  <a:pt x="2161387" y="2170747"/>
                  <a:pt x="2173770" y="2160269"/>
                  <a:pt x="2186152" y="2149792"/>
                </a:cubicBezTo>
                <a:cubicBezTo>
                  <a:pt x="2226157" y="2109787"/>
                  <a:pt x="2270925" y="2061209"/>
                  <a:pt x="2298547" y="2023109"/>
                </a:cubicBezTo>
                <a:lnTo>
                  <a:pt x="2314015" y="1996814"/>
                </a:lnTo>
                <a:lnTo>
                  <a:pt x="2314740" y="1994534"/>
                </a:lnTo>
                <a:cubicBezTo>
                  <a:pt x="2322360" y="1983104"/>
                  <a:pt x="2331885" y="1969769"/>
                  <a:pt x="2339505" y="1956434"/>
                </a:cubicBezTo>
                <a:cubicBezTo>
                  <a:pt x="2342363" y="1952624"/>
                  <a:pt x="2344268" y="1948814"/>
                  <a:pt x="2347125" y="1945004"/>
                </a:cubicBezTo>
                <a:lnTo>
                  <a:pt x="2357257" y="1930951"/>
                </a:lnTo>
                <a:lnTo>
                  <a:pt x="2360460" y="1925002"/>
                </a:lnTo>
                <a:cubicBezTo>
                  <a:pt x="2369032" y="1912619"/>
                  <a:pt x="2375700" y="1900237"/>
                  <a:pt x="2380462" y="1890712"/>
                </a:cubicBezTo>
                <a:cubicBezTo>
                  <a:pt x="2395702" y="1864042"/>
                  <a:pt x="2407132" y="1837372"/>
                  <a:pt x="2419515" y="1809749"/>
                </a:cubicBezTo>
                <a:cubicBezTo>
                  <a:pt x="2430945" y="1782127"/>
                  <a:pt x="2443327" y="1754504"/>
                  <a:pt x="2457615" y="1723072"/>
                </a:cubicBezTo>
                <a:cubicBezTo>
                  <a:pt x="2459044" y="1714500"/>
                  <a:pt x="2464759" y="1699974"/>
                  <a:pt x="2468807" y="1687829"/>
                </a:cubicBezTo>
                <a:close/>
                <a:moveTo>
                  <a:pt x="2576677" y="1589722"/>
                </a:moveTo>
                <a:lnTo>
                  <a:pt x="2573820" y="1591627"/>
                </a:lnTo>
                <a:lnTo>
                  <a:pt x="2573820" y="1591627"/>
                </a:lnTo>
                <a:close/>
                <a:moveTo>
                  <a:pt x="2585674" y="1533271"/>
                </a:moveTo>
                <a:lnTo>
                  <a:pt x="2585332" y="1534956"/>
                </a:lnTo>
                <a:lnTo>
                  <a:pt x="2588107" y="1538287"/>
                </a:lnTo>
                <a:cubicBezTo>
                  <a:pt x="2590965" y="1541145"/>
                  <a:pt x="2593822" y="1544955"/>
                  <a:pt x="2596680" y="1547812"/>
                </a:cubicBezTo>
                <a:cubicBezTo>
                  <a:pt x="2598585" y="1545907"/>
                  <a:pt x="2600490" y="1544002"/>
                  <a:pt x="2602395" y="1544002"/>
                </a:cubicBezTo>
                <a:lnTo>
                  <a:pt x="2602539" y="1543271"/>
                </a:lnTo>
                <a:lnTo>
                  <a:pt x="2598585" y="1545907"/>
                </a:lnTo>
                <a:cubicBezTo>
                  <a:pt x="2594775" y="1544002"/>
                  <a:pt x="2591918" y="1540192"/>
                  <a:pt x="2589060" y="1537334"/>
                </a:cubicBezTo>
                <a:close/>
                <a:moveTo>
                  <a:pt x="2577184" y="1425070"/>
                </a:moveTo>
                <a:lnTo>
                  <a:pt x="2576519" y="1425107"/>
                </a:lnTo>
                <a:lnTo>
                  <a:pt x="2575314" y="1425174"/>
                </a:lnTo>
                <a:lnTo>
                  <a:pt x="2575725" y="1429702"/>
                </a:lnTo>
                <a:cubicBezTo>
                  <a:pt x="2575725" y="1438275"/>
                  <a:pt x="2575725" y="1444942"/>
                  <a:pt x="2574773" y="1453515"/>
                </a:cubicBezTo>
                <a:cubicBezTo>
                  <a:pt x="2573820" y="1458277"/>
                  <a:pt x="2572868" y="1462087"/>
                  <a:pt x="2570963" y="1467802"/>
                </a:cubicBezTo>
                <a:cubicBezTo>
                  <a:pt x="2563343" y="1480185"/>
                  <a:pt x="2555723" y="1492567"/>
                  <a:pt x="2548103" y="1503997"/>
                </a:cubicBezTo>
                <a:cubicBezTo>
                  <a:pt x="2546198" y="1515427"/>
                  <a:pt x="2545245" y="1524952"/>
                  <a:pt x="2542388" y="1535430"/>
                </a:cubicBezTo>
                <a:lnTo>
                  <a:pt x="2536673" y="1545907"/>
                </a:lnTo>
                <a:cubicBezTo>
                  <a:pt x="2533815" y="1561147"/>
                  <a:pt x="2530958" y="1575435"/>
                  <a:pt x="2527148" y="1591627"/>
                </a:cubicBezTo>
                <a:cubicBezTo>
                  <a:pt x="2523338" y="1604010"/>
                  <a:pt x="2520480" y="1615440"/>
                  <a:pt x="2516670" y="1627822"/>
                </a:cubicBezTo>
                <a:cubicBezTo>
                  <a:pt x="2512860" y="1640205"/>
                  <a:pt x="2510003" y="1651635"/>
                  <a:pt x="2505240" y="1663065"/>
                </a:cubicBezTo>
                <a:cubicBezTo>
                  <a:pt x="2503335" y="1672590"/>
                  <a:pt x="2501430" y="1681162"/>
                  <a:pt x="2498573" y="1690687"/>
                </a:cubicBezTo>
                <a:cubicBezTo>
                  <a:pt x="2496668" y="1700212"/>
                  <a:pt x="2494763" y="1709737"/>
                  <a:pt x="2490953" y="1719262"/>
                </a:cubicBezTo>
                <a:lnTo>
                  <a:pt x="2497030" y="1709810"/>
                </a:lnTo>
                <a:lnTo>
                  <a:pt x="2502383" y="1689734"/>
                </a:lnTo>
                <a:cubicBezTo>
                  <a:pt x="2503335" y="1679257"/>
                  <a:pt x="2505240" y="1670684"/>
                  <a:pt x="2507145" y="1661159"/>
                </a:cubicBezTo>
                <a:cubicBezTo>
                  <a:pt x="2510955" y="1649729"/>
                  <a:pt x="2514765" y="1637347"/>
                  <a:pt x="2518575" y="1625917"/>
                </a:cubicBezTo>
                <a:cubicBezTo>
                  <a:pt x="2522385" y="1613534"/>
                  <a:pt x="2525243" y="1602104"/>
                  <a:pt x="2529053" y="1589722"/>
                </a:cubicBezTo>
                <a:cubicBezTo>
                  <a:pt x="2532863" y="1574482"/>
                  <a:pt x="2534768" y="1560194"/>
                  <a:pt x="2538578" y="1544002"/>
                </a:cubicBezTo>
                <a:lnTo>
                  <a:pt x="2544293" y="1533524"/>
                </a:lnTo>
                <a:cubicBezTo>
                  <a:pt x="2547150" y="1523047"/>
                  <a:pt x="2548103" y="1513522"/>
                  <a:pt x="2550008" y="1502092"/>
                </a:cubicBezTo>
                <a:cubicBezTo>
                  <a:pt x="2557628" y="1489709"/>
                  <a:pt x="2565248" y="1478279"/>
                  <a:pt x="2572868" y="1465897"/>
                </a:cubicBezTo>
                <a:cubicBezTo>
                  <a:pt x="2568105" y="1490662"/>
                  <a:pt x="2563343" y="1514474"/>
                  <a:pt x="2557628" y="1539239"/>
                </a:cubicBezTo>
                <a:cubicBezTo>
                  <a:pt x="2555723" y="1562099"/>
                  <a:pt x="2542388" y="1593532"/>
                  <a:pt x="2546198" y="1600199"/>
                </a:cubicBezTo>
                <a:cubicBezTo>
                  <a:pt x="2537625" y="1626869"/>
                  <a:pt x="2530005" y="1652587"/>
                  <a:pt x="2520480" y="1678304"/>
                </a:cubicBezTo>
                <a:lnTo>
                  <a:pt x="2515393" y="1686218"/>
                </a:lnTo>
                <a:lnTo>
                  <a:pt x="2513218" y="1698069"/>
                </a:lnTo>
                <a:cubicBezTo>
                  <a:pt x="2512146" y="1704261"/>
                  <a:pt x="2510479" y="1710690"/>
                  <a:pt x="2506193" y="1718310"/>
                </a:cubicBezTo>
                <a:cubicBezTo>
                  <a:pt x="2492858" y="1737360"/>
                  <a:pt x="2486190" y="1756410"/>
                  <a:pt x="2479523" y="1776412"/>
                </a:cubicBezTo>
                <a:cubicBezTo>
                  <a:pt x="2475713" y="1785937"/>
                  <a:pt x="2471903" y="1796415"/>
                  <a:pt x="2467140" y="1806892"/>
                </a:cubicBezTo>
                <a:cubicBezTo>
                  <a:pt x="2465235" y="1812607"/>
                  <a:pt x="2462378" y="1817370"/>
                  <a:pt x="2459520" y="1823085"/>
                </a:cubicBezTo>
                <a:cubicBezTo>
                  <a:pt x="2456663" y="1828800"/>
                  <a:pt x="2453805" y="1834515"/>
                  <a:pt x="2449995" y="1840230"/>
                </a:cubicBezTo>
                <a:cubicBezTo>
                  <a:pt x="2441423" y="1855470"/>
                  <a:pt x="2432850" y="1871662"/>
                  <a:pt x="2424278" y="1885950"/>
                </a:cubicBezTo>
                <a:cubicBezTo>
                  <a:pt x="2417610" y="1903095"/>
                  <a:pt x="2406180" y="1914525"/>
                  <a:pt x="2396655" y="1930717"/>
                </a:cubicBezTo>
                <a:cubicBezTo>
                  <a:pt x="2389035" y="1948815"/>
                  <a:pt x="2375700" y="1970722"/>
                  <a:pt x="2361413" y="1990725"/>
                </a:cubicBezTo>
                <a:cubicBezTo>
                  <a:pt x="2347125" y="2010727"/>
                  <a:pt x="2332838" y="2031682"/>
                  <a:pt x="2322360" y="2049780"/>
                </a:cubicBezTo>
                <a:cubicBezTo>
                  <a:pt x="2313788" y="2061210"/>
                  <a:pt x="2305215" y="2072640"/>
                  <a:pt x="2296643" y="2083117"/>
                </a:cubicBezTo>
                <a:cubicBezTo>
                  <a:pt x="2287118" y="2093595"/>
                  <a:pt x="2278545" y="2104072"/>
                  <a:pt x="2269020" y="2115502"/>
                </a:cubicBezTo>
                <a:cubicBezTo>
                  <a:pt x="2266163" y="2120265"/>
                  <a:pt x="2262353" y="2124075"/>
                  <a:pt x="2259495" y="2128837"/>
                </a:cubicBezTo>
                <a:cubicBezTo>
                  <a:pt x="2255685" y="2133600"/>
                  <a:pt x="2252828" y="2137410"/>
                  <a:pt x="2249018" y="2142172"/>
                </a:cubicBezTo>
                <a:cubicBezTo>
                  <a:pt x="2243303" y="2146935"/>
                  <a:pt x="2237588" y="2151697"/>
                  <a:pt x="2232825" y="2155507"/>
                </a:cubicBezTo>
                <a:lnTo>
                  <a:pt x="2206342" y="2184829"/>
                </a:lnTo>
                <a:lnTo>
                  <a:pt x="2207107" y="2187892"/>
                </a:lnTo>
                <a:cubicBezTo>
                  <a:pt x="2195677" y="2200275"/>
                  <a:pt x="2188057" y="2208847"/>
                  <a:pt x="2179485" y="2216467"/>
                </a:cubicBezTo>
                <a:cubicBezTo>
                  <a:pt x="2169960" y="2223135"/>
                  <a:pt x="2159482" y="2229802"/>
                  <a:pt x="2149957" y="2237422"/>
                </a:cubicBezTo>
                <a:lnTo>
                  <a:pt x="2126145" y="2256472"/>
                </a:lnTo>
                <a:lnTo>
                  <a:pt x="2103587" y="2272957"/>
                </a:lnTo>
                <a:lnTo>
                  <a:pt x="2107095" y="2272665"/>
                </a:lnTo>
                <a:lnTo>
                  <a:pt x="2131860" y="2254567"/>
                </a:lnTo>
                <a:lnTo>
                  <a:pt x="2155673" y="2235517"/>
                </a:lnTo>
                <a:cubicBezTo>
                  <a:pt x="2165198" y="2228850"/>
                  <a:pt x="2175675" y="2222182"/>
                  <a:pt x="2185200" y="2214562"/>
                </a:cubicBezTo>
                <a:cubicBezTo>
                  <a:pt x="2192820" y="2206942"/>
                  <a:pt x="2201393" y="2198370"/>
                  <a:pt x="2212823" y="2185987"/>
                </a:cubicBezTo>
                <a:cubicBezTo>
                  <a:pt x="2212823" y="2185035"/>
                  <a:pt x="2212823" y="2184082"/>
                  <a:pt x="2211870" y="2182177"/>
                </a:cubicBezTo>
                <a:cubicBezTo>
                  <a:pt x="2221395" y="2172652"/>
                  <a:pt x="2229968" y="2163127"/>
                  <a:pt x="2238540" y="2152650"/>
                </a:cubicBezTo>
                <a:cubicBezTo>
                  <a:pt x="2243303" y="2148840"/>
                  <a:pt x="2249018" y="2144077"/>
                  <a:pt x="2254733" y="2139315"/>
                </a:cubicBezTo>
                <a:cubicBezTo>
                  <a:pt x="2257590" y="2135505"/>
                  <a:pt x="2261400" y="2130742"/>
                  <a:pt x="2265210" y="2125980"/>
                </a:cubicBezTo>
                <a:cubicBezTo>
                  <a:pt x="2268068" y="2121217"/>
                  <a:pt x="2271878" y="2116455"/>
                  <a:pt x="2274735" y="2112645"/>
                </a:cubicBezTo>
                <a:cubicBezTo>
                  <a:pt x="2284260" y="2102167"/>
                  <a:pt x="2292833" y="2090737"/>
                  <a:pt x="2302358" y="2080260"/>
                </a:cubicBezTo>
                <a:cubicBezTo>
                  <a:pt x="2310930" y="2069782"/>
                  <a:pt x="2319503" y="2058352"/>
                  <a:pt x="2328075" y="2046922"/>
                </a:cubicBezTo>
                <a:cubicBezTo>
                  <a:pt x="2338553" y="2028825"/>
                  <a:pt x="2352840" y="2007870"/>
                  <a:pt x="2367128" y="1987867"/>
                </a:cubicBezTo>
                <a:cubicBezTo>
                  <a:pt x="2381415" y="1966912"/>
                  <a:pt x="2394750" y="1945957"/>
                  <a:pt x="2402370" y="1927860"/>
                </a:cubicBezTo>
                <a:cubicBezTo>
                  <a:pt x="2411895" y="1911667"/>
                  <a:pt x="2423325" y="1900237"/>
                  <a:pt x="2429993" y="1883092"/>
                </a:cubicBezTo>
                <a:cubicBezTo>
                  <a:pt x="2438565" y="1868805"/>
                  <a:pt x="2447138" y="1851660"/>
                  <a:pt x="2455710" y="1837372"/>
                </a:cubicBezTo>
                <a:cubicBezTo>
                  <a:pt x="2459520" y="1831657"/>
                  <a:pt x="2462378" y="1825942"/>
                  <a:pt x="2465235" y="1820227"/>
                </a:cubicBezTo>
                <a:cubicBezTo>
                  <a:pt x="2468093" y="1814512"/>
                  <a:pt x="2469998" y="1808797"/>
                  <a:pt x="2472855" y="1804035"/>
                </a:cubicBezTo>
                <a:cubicBezTo>
                  <a:pt x="2477618" y="1793557"/>
                  <a:pt x="2481428" y="1783080"/>
                  <a:pt x="2485238" y="1773555"/>
                </a:cubicBezTo>
                <a:cubicBezTo>
                  <a:pt x="2492858" y="1753552"/>
                  <a:pt x="2499525" y="1734502"/>
                  <a:pt x="2511908" y="1715452"/>
                </a:cubicBezTo>
                <a:cubicBezTo>
                  <a:pt x="2520480" y="1700212"/>
                  <a:pt x="2518575" y="1688782"/>
                  <a:pt x="2522385" y="1676400"/>
                </a:cubicBezTo>
                <a:cubicBezTo>
                  <a:pt x="2532863" y="1650682"/>
                  <a:pt x="2539530" y="1624965"/>
                  <a:pt x="2548103" y="1598295"/>
                </a:cubicBezTo>
                <a:cubicBezTo>
                  <a:pt x="2544293" y="1590675"/>
                  <a:pt x="2557628" y="1560195"/>
                  <a:pt x="2559533" y="1537335"/>
                </a:cubicBezTo>
                <a:cubicBezTo>
                  <a:pt x="2565248" y="1513522"/>
                  <a:pt x="2570010" y="1488757"/>
                  <a:pt x="2574773" y="1463992"/>
                </a:cubicBezTo>
                <a:lnTo>
                  <a:pt x="2578209" y="1451109"/>
                </a:lnTo>
                <a:lnTo>
                  <a:pt x="2575725" y="1450657"/>
                </a:lnTo>
                <a:cubicBezTo>
                  <a:pt x="2576677" y="1443037"/>
                  <a:pt x="2576677" y="1436370"/>
                  <a:pt x="2576677" y="1426845"/>
                </a:cubicBezTo>
                <a:close/>
                <a:moveTo>
                  <a:pt x="2597632" y="1404937"/>
                </a:moveTo>
                <a:lnTo>
                  <a:pt x="2586541" y="1451152"/>
                </a:lnTo>
                <a:lnTo>
                  <a:pt x="2586542" y="1451152"/>
                </a:lnTo>
                <a:lnTo>
                  <a:pt x="2597633" y="1404938"/>
                </a:lnTo>
                <a:close/>
                <a:moveTo>
                  <a:pt x="2606205" y="1395412"/>
                </a:moveTo>
                <a:cubicBezTo>
                  <a:pt x="2604300" y="1399222"/>
                  <a:pt x="2602395" y="1402080"/>
                  <a:pt x="2600490" y="1407795"/>
                </a:cubicBezTo>
                <a:lnTo>
                  <a:pt x="2599181" y="1433750"/>
                </a:lnTo>
                <a:cubicBezTo>
                  <a:pt x="2599062" y="1441132"/>
                  <a:pt x="2599062" y="1448276"/>
                  <a:pt x="2598585" y="1458277"/>
                </a:cubicBezTo>
                <a:lnTo>
                  <a:pt x="2589060" y="1487586"/>
                </a:lnTo>
                <a:lnTo>
                  <a:pt x="2589060" y="1490934"/>
                </a:lnTo>
                <a:lnTo>
                  <a:pt x="2600490" y="1458277"/>
                </a:lnTo>
                <a:cubicBezTo>
                  <a:pt x="2601443" y="1438274"/>
                  <a:pt x="2600490" y="1429702"/>
                  <a:pt x="2602395" y="1407794"/>
                </a:cubicBezTo>
                <a:lnTo>
                  <a:pt x="2606836" y="1398173"/>
                </a:lnTo>
                <a:close/>
                <a:moveTo>
                  <a:pt x="2565247" y="1354454"/>
                </a:moveTo>
                <a:lnTo>
                  <a:pt x="2559006" y="1369207"/>
                </a:lnTo>
                <a:lnTo>
                  <a:pt x="2556675" y="1390650"/>
                </a:lnTo>
                <a:lnTo>
                  <a:pt x="2553670" y="1380633"/>
                </a:lnTo>
                <a:lnTo>
                  <a:pt x="2552571" y="1382047"/>
                </a:lnTo>
                <a:lnTo>
                  <a:pt x="2555723" y="1392555"/>
                </a:lnTo>
                <a:cubicBezTo>
                  <a:pt x="2554770" y="1397317"/>
                  <a:pt x="2554770" y="1402080"/>
                  <a:pt x="2553818" y="1407795"/>
                </a:cubicBezTo>
                <a:cubicBezTo>
                  <a:pt x="2555723" y="1410652"/>
                  <a:pt x="2556675" y="1415415"/>
                  <a:pt x="2557628" y="1420177"/>
                </a:cubicBezTo>
                <a:lnTo>
                  <a:pt x="2560581" y="1420013"/>
                </a:lnTo>
                <a:lnTo>
                  <a:pt x="2558580" y="1413509"/>
                </a:lnTo>
                <a:cubicBezTo>
                  <a:pt x="2559532" y="1407794"/>
                  <a:pt x="2559532" y="1403032"/>
                  <a:pt x="2560485" y="1398269"/>
                </a:cubicBezTo>
                <a:cubicBezTo>
                  <a:pt x="2562390" y="1384934"/>
                  <a:pt x="2563342" y="1369694"/>
                  <a:pt x="2565247" y="1354454"/>
                </a:cubicBezTo>
                <a:close/>
                <a:moveTo>
                  <a:pt x="2645258" y="1328737"/>
                </a:moveTo>
                <a:cubicBezTo>
                  <a:pt x="2646210" y="1329689"/>
                  <a:pt x="2646210" y="1329689"/>
                  <a:pt x="2647163" y="1329689"/>
                </a:cubicBezTo>
                <a:cubicBezTo>
                  <a:pt x="2647163" y="1345882"/>
                  <a:pt x="2646210" y="1359217"/>
                  <a:pt x="2646210" y="1369694"/>
                </a:cubicBezTo>
                <a:cubicBezTo>
                  <a:pt x="2646210" y="1380172"/>
                  <a:pt x="2647163" y="1388744"/>
                  <a:pt x="2647163" y="1397317"/>
                </a:cubicBezTo>
                <a:cubicBezTo>
                  <a:pt x="2648115" y="1413509"/>
                  <a:pt x="2647163" y="1425892"/>
                  <a:pt x="2644305" y="1447799"/>
                </a:cubicBezTo>
                <a:cubicBezTo>
                  <a:pt x="2645258" y="1453514"/>
                  <a:pt x="2643353" y="1463039"/>
                  <a:pt x="2641448" y="1476374"/>
                </a:cubicBezTo>
                <a:cubicBezTo>
                  <a:pt x="2638590" y="1488757"/>
                  <a:pt x="2635733" y="1503997"/>
                  <a:pt x="2632875" y="1518284"/>
                </a:cubicBezTo>
                <a:cubicBezTo>
                  <a:pt x="2631923" y="1529714"/>
                  <a:pt x="2631923" y="1542097"/>
                  <a:pt x="2630018" y="1553527"/>
                </a:cubicBezTo>
                <a:cubicBezTo>
                  <a:pt x="2623350" y="1574482"/>
                  <a:pt x="2622398" y="1591627"/>
                  <a:pt x="2615730" y="1618297"/>
                </a:cubicBezTo>
                <a:cubicBezTo>
                  <a:pt x="2610968" y="1637347"/>
                  <a:pt x="2607158" y="1656397"/>
                  <a:pt x="2602395" y="1674494"/>
                </a:cubicBezTo>
                <a:cubicBezTo>
                  <a:pt x="2590965" y="1685924"/>
                  <a:pt x="2591918" y="1668779"/>
                  <a:pt x="2578583" y="1684972"/>
                </a:cubicBezTo>
                <a:cubicBezTo>
                  <a:pt x="2578583" y="1684019"/>
                  <a:pt x="2579535" y="1680209"/>
                  <a:pt x="2580488" y="1679257"/>
                </a:cubicBezTo>
                <a:cubicBezTo>
                  <a:pt x="2581440" y="1664017"/>
                  <a:pt x="2577630" y="1661160"/>
                  <a:pt x="2584298" y="1639252"/>
                </a:cubicBezTo>
                <a:cubicBezTo>
                  <a:pt x="2589060" y="1625917"/>
                  <a:pt x="2594775" y="1611630"/>
                  <a:pt x="2598585" y="1597342"/>
                </a:cubicBezTo>
                <a:lnTo>
                  <a:pt x="2610015" y="1590675"/>
                </a:lnTo>
                <a:lnTo>
                  <a:pt x="2610015" y="1590674"/>
                </a:lnTo>
                <a:cubicBezTo>
                  <a:pt x="2618588" y="1552574"/>
                  <a:pt x="2615730" y="1544002"/>
                  <a:pt x="2622398" y="1518284"/>
                </a:cubicBezTo>
                <a:cubicBezTo>
                  <a:pt x="2624303" y="1506854"/>
                  <a:pt x="2627160" y="1495424"/>
                  <a:pt x="2629065" y="1483994"/>
                </a:cubicBezTo>
                <a:cubicBezTo>
                  <a:pt x="2630970" y="1472564"/>
                  <a:pt x="2632875" y="1460182"/>
                  <a:pt x="2634780" y="1448752"/>
                </a:cubicBezTo>
                <a:cubicBezTo>
                  <a:pt x="2636685" y="1437322"/>
                  <a:pt x="2637638" y="1425892"/>
                  <a:pt x="2639543" y="1415414"/>
                </a:cubicBezTo>
                <a:cubicBezTo>
                  <a:pt x="2640495" y="1404937"/>
                  <a:pt x="2641448" y="1394459"/>
                  <a:pt x="2641448" y="1383982"/>
                </a:cubicBezTo>
                <a:cubicBezTo>
                  <a:pt x="2640495" y="1376362"/>
                  <a:pt x="2641448" y="1366837"/>
                  <a:pt x="2642400" y="1357312"/>
                </a:cubicBezTo>
                <a:cubicBezTo>
                  <a:pt x="2643353" y="1352549"/>
                  <a:pt x="2643353" y="1347787"/>
                  <a:pt x="2644305" y="1343024"/>
                </a:cubicBezTo>
                <a:cubicBezTo>
                  <a:pt x="2644305" y="1338262"/>
                  <a:pt x="2645258" y="1333499"/>
                  <a:pt x="2645258" y="1328737"/>
                </a:cubicBezTo>
                <a:close/>
                <a:moveTo>
                  <a:pt x="134151" y="887095"/>
                </a:moveTo>
                <a:lnTo>
                  <a:pt x="134625" y="887332"/>
                </a:lnTo>
                <a:lnTo>
                  <a:pt x="134670" y="887199"/>
                </a:lnTo>
                <a:close/>
                <a:moveTo>
                  <a:pt x="191618" y="750570"/>
                </a:moveTo>
                <a:cubicBezTo>
                  <a:pt x="176378" y="775335"/>
                  <a:pt x="173520" y="782955"/>
                  <a:pt x="170663" y="789622"/>
                </a:cubicBezTo>
                <a:cubicBezTo>
                  <a:pt x="164948" y="795337"/>
                  <a:pt x="160185" y="801052"/>
                  <a:pt x="153518" y="803910"/>
                </a:cubicBezTo>
                <a:lnTo>
                  <a:pt x="153477" y="804822"/>
                </a:lnTo>
                <a:lnTo>
                  <a:pt x="151819" y="841286"/>
                </a:lnTo>
                <a:lnTo>
                  <a:pt x="151867" y="841199"/>
                </a:lnTo>
                <a:lnTo>
                  <a:pt x="153518" y="804862"/>
                </a:lnTo>
                <a:cubicBezTo>
                  <a:pt x="159233" y="801052"/>
                  <a:pt x="164948" y="795337"/>
                  <a:pt x="170663" y="790574"/>
                </a:cubicBezTo>
                <a:cubicBezTo>
                  <a:pt x="173520" y="783907"/>
                  <a:pt x="177330" y="776287"/>
                  <a:pt x="191618" y="751522"/>
                </a:cubicBezTo>
                <a:lnTo>
                  <a:pt x="192332" y="751998"/>
                </a:lnTo>
                <a:lnTo>
                  <a:pt x="192689" y="751284"/>
                </a:lnTo>
                <a:close/>
                <a:moveTo>
                  <a:pt x="203047" y="667702"/>
                </a:moveTo>
                <a:cubicBezTo>
                  <a:pt x="199237" y="670560"/>
                  <a:pt x="194475" y="673417"/>
                  <a:pt x="189712" y="677227"/>
                </a:cubicBezTo>
                <a:cubicBezTo>
                  <a:pt x="183045" y="689610"/>
                  <a:pt x="178282" y="700087"/>
                  <a:pt x="169710" y="719137"/>
                </a:cubicBezTo>
                <a:lnTo>
                  <a:pt x="174286" y="722798"/>
                </a:lnTo>
                <a:lnTo>
                  <a:pt x="174435" y="722155"/>
                </a:lnTo>
                <a:lnTo>
                  <a:pt x="170663" y="719137"/>
                </a:lnTo>
                <a:cubicBezTo>
                  <a:pt x="179235" y="700087"/>
                  <a:pt x="183998" y="689609"/>
                  <a:pt x="190665" y="677227"/>
                </a:cubicBezTo>
                <a:lnTo>
                  <a:pt x="202473" y="668793"/>
                </a:lnTo>
                <a:close/>
                <a:moveTo>
                  <a:pt x="276390" y="613410"/>
                </a:moveTo>
                <a:lnTo>
                  <a:pt x="275187" y="614373"/>
                </a:lnTo>
                <a:lnTo>
                  <a:pt x="270080" y="634008"/>
                </a:lnTo>
                <a:cubicBezTo>
                  <a:pt x="268770" y="638413"/>
                  <a:pt x="267818" y="641033"/>
                  <a:pt x="266865" y="643890"/>
                </a:cubicBezTo>
                <a:cubicBezTo>
                  <a:pt x="230670" y="692467"/>
                  <a:pt x="209715" y="757237"/>
                  <a:pt x="179235" y="803910"/>
                </a:cubicBezTo>
                <a:cubicBezTo>
                  <a:pt x="175425" y="816292"/>
                  <a:pt x="171615" y="829627"/>
                  <a:pt x="166852" y="842962"/>
                </a:cubicBezTo>
                <a:cubicBezTo>
                  <a:pt x="162090" y="856297"/>
                  <a:pt x="159232" y="869632"/>
                  <a:pt x="155422" y="882967"/>
                </a:cubicBezTo>
                <a:cubicBezTo>
                  <a:pt x="145897" y="911542"/>
                  <a:pt x="131610" y="942022"/>
                  <a:pt x="130657" y="966787"/>
                </a:cubicBezTo>
                <a:cubicBezTo>
                  <a:pt x="124942" y="985837"/>
                  <a:pt x="119227" y="1004887"/>
                  <a:pt x="114465" y="1023937"/>
                </a:cubicBezTo>
                <a:cubicBezTo>
                  <a:pt x="111607" y="1038225"/>
                  <a:pt x="109702" y="1052512"/>
                  <a:pt x="106845" y="1066800"/>
                </a:cubicBezTo>
                <a:lnTo>
                  <a:pt x="103035" y="1088707"/>
                </a:lnTo>
                <a:cubicBezTo>
                  <a:pt x="102082" y="1096327"/>
                  <a:pt x="101130" y="1102995"/>
                  <a:pt x="100177" y="1110615"/>
                </a:cubicBezTo>
                <a:cubicBezTo>
                  <a:pt x="97320" y="1130617"/>
                  <a:pt x="93510" y="1149667"/>
                  <a:pt x="91605" y="1169670"/>
                </a:cubicBezTo>
                <a:cubicBezTo>
                  <a:pt x="90652" y="1182052"/>
                  <a:pt x="89700" y="1192530"/>
                  <a:pt x="88747" y="1205865"/>
                </a:cubicBezTo>
                <a:cubicBezTo>
                  <a:pt x="89700" y="1215390"/>
                  <a:pt x="91605" y="1224915"/>
                  <a:pt x="93510" y="1243965"/>
                </a:cubicBezTo>
                <a:lnTo>
                  <a:pt x="95742" y="1223205"/>
                </a:lnTo>
                <a:lnTo>
                  <a:pt x="95415" y="1216342"/>
                </a:lnTo>
                <a:cubicBezTo>
                  <a:pt x="96367" y="1203007"/>
                  <a:pt x="98272" y="1188719"/>
                  <a:pt x="99225" y="1176337"/>
                </a:cubicBezTo>
                <a:cubicBezTo>
                  <a:pt x="101130" y="1156334"/>
                  <a:pt x="104940" y="1137284"/>
                  <a:pt x="107797" y="1117282"/>
                </a:cubicBezTo>
                <a:lnTo>
                  <a:pt x="114596" y="1109123"/>
                </a:lnTo>
                <a:lnTo>
                  <a:pt x="124469" y="1043051"/>
                </a:lnTo>
                <a:lnTo>
                  <a:pt x="123990" y="1031557"/>
                </a:lnTo>
                <a:lnTo>
                  <a:pt x="133400" y="1004580"/>
                </a:lnTo>
                <a:lnTo>
                  <a:pt x="138999" y="981931"/>
                </a:lnTo>
                <a:lnTo>
                  <a:pt x="137325" y="985837"/>
                </a:lnTo>
                <a:cubicBezTo>
                  <a:pt x="135420" y="984885"/>
                  <a:pt x="133515" y="983932"/>
                  <a:pt x="131610" y="983932"/>
                </a:cubicBezTo>
                <a:cubicBezTo>
                  <a:pt x="126847" y="996315"/>
                  <a:pt x="122085" y="1010602"/>
                  <a:pt x="117322" y="1024890"/>
                </a:cubicBezTo>
                <a:cubicBezTo>
                  <a:pt x="117322" y="1031557"/>
                  <a:pt x="117322" y="1039177"/>
                  <a:pt x="118275" y="1047750"/>
                </a:cubicBezTo>
                <a:cubicBezTo>
                  <a:pt x="115417" y="1062990"/>
                  <a:pt x="113512" y="1076325"/>
                  <a:pt x="111607" y="1091565"/>
                </a:cubicBezTo>
                <a:cubicBezTo>
                  <a:pt x="111607" y="1093470"/>
                  <a:pt x="110655" y="1096327"/>
                  <a:pt x="110655" y="1099185"/>
                </a:cubicBezTo>
                <a:cubicBezTo>
                  <a:pt x="106845" y="1102995"/>
                  <a:pt x="104940" y="1106805"/>
                  <a:pt x="101130" y="1110615"/>
                </a:cubicBezTo>
                <a:cubicBezTo>
                  <a:pt x="102082" y="1102995"/>
                  <a:pt x="103035" y="1096327"/>
                  <a:pt x="103987" y="1088707"/>
                </a:cubicBezTo>
                <a:lnTo>
                  <a:pt x="107797" y="1066800"/>
                </a:lnTo>
                <a:cubicBezTo>
                  <a:pt x="110655" y="1052512"/>
                  <a:pt x="112560" y="1038225"/>
                  <a:pt x="115417" y="1023937"/>
                </a:cubicBezTo>
                <a:cubicBezTo>
                  <a:pt x="121132" y="1004887"/>
                  <a:pt x="126847" y="985837"/>
                  <a:pt x="131610" y="966787"/>
                </a:cubicBezTo>
                <a:cubicBezTo>
                  <a:pt x="132562" y="942022"/>
                  <a:pt x="146850" y="912495"/>
                  <a:pt x="156375" y="882967"/>
                </a:cubicBezTo>
                <a:cubicBezTo>
                  <a:pt x="160185" y="869632"/>
                  <a:pt x="163042" y="856297"/>
                  <a:pt x="167805" y="842962"/>
                </a:cubicBezTo>
                <a:cubicBezTo>
                  <a:pt x="171615" y="829627"/>
                  <a:pt x="176377" y="817245"/>
                  <a:pt x="180187" y="803910"/>
                </a:cubicBezTo>
                <a:cubicBezTo>
                  <a:pt x="210667" y="757237"/>
                  <a:pt x="230670" y="692467"/>
                  <a:pt x="267817" y="643890"/>
                </a:cubicBezTo>
                <a:cubicBezTo>
                  <a:pt x="269722" y="637222"/>
                  <a:pt x="271627" y="633412"/>
                  <a:pt x="276390" y="613410"/>
                </a:cubicBezTo>
                <a:close/>
                <a:moveTo>
                  <a:pt x="293536" y="518160"/>
                </a:moveTo>
                <a:lnTo>
                  <a:pt x="293535" y="518160"/>
                </a:lnTo>
                <a:lnTo>
                  <a:pt x="298297" y="521970"/>
                </a:lnTo>
                <a:lnTo>
                  <a:pt x="298297" y="521969"/>
                </a:lnTo>
                <a:close/>
                <a:moveTo>
                  <a:pt x="465169" y="382550"/>
                </a:moveTo>
                <a:lnTo>
                  <a:pt x="464986" y="382696"/>
                </a:lnTo>
                <a:lnTo>
                  <a:pt x="464430" y="383325"/>
                </a:lnTo>
                <a:lnTo>
                  <a:pt x="456651" y="391477"/>
                </a:lnTo>
                <a:lnTo>
                  <a:pt x="454684" y="394338"/>
                </a:lnTo>
                <a:lnTo>
                  <a:pt x="453399" y="395790"/>
                </a:lnTo>
                <a:cubicBezTo>
                  <a:pt x="451546" y="398815"/>
                  <a:pt x="450698" y="401003"/>
                  <a:pt x="447840" y="403860"/>
                </a:cubicBezTo>
                <a:cubicBezTo>
                  <a:pt x="428790" y="425767"/>
                  <a:pt x="408788" y="447675"/>
                  <a:pt x="389738" y="472440"/>
                </a:cubicBezTo>
                <a:cubicBezTo>
                  <a:pt x="384023" y="479107"/>
                  <a:pt x="378308" y="484822"/>
                  <a:pt x="373545" y="491490"/>
                </a:cubicBezTo>
                <a:cubicBezTo>
                  <a:pt x="367830" y="498157"/>
                  <a:pt x="363068" y="504825"/>
                  <a:pt x="357353" y="511492"/>
                </a:cubicBezTo>
                <a:lnTo>
                  <a:pt x="285752" y="590631"/>
                </a:lnTo>
                <a:lnTo>
                  <a:pt x="358305" y="510540"/>
                </a:lnTo>
                <a:cubicBezTo>
                  <a:pt x="364020" y="503872"/>
                  <a:pt x="368782" y="497205"/>
                  <a:pt x="374497" y="490537"/>
                </a:cubicBezTo>
                <a:cubicBezTo>
                  <a:pt x="380212" y="483870"/>
                  <a:pt x="385927" y="478155"/>
                  <a:pt x="390690" y="471487"/>
                </a:cubicBezTo>
                <a:cubicBezTo>
                  <a:pt x="409740" y="446722"/>
                  <a:pt x="429742" y="425767"/>
                  <a:pt x="448792" y="402907"/>
                </a:cubicBezTo>
                <a:lnTo>
                  <a:pt x="454684" y="394338"/>
                </a:lnTo>
                <a:lnTo>
                  <a:pt x="464430" y="383325"/>
                </a:lnTo>
                <a:close/>
                <a:moveTo>
                  <a:pt x="489348" y="316869"/>
                </a:moveTo>
                <a:cubicBezTo>
                  <a:pt x="487763" y="316669"/>
                  <a:pt x="484470" y="318176"/>
                  <a:pt x="481127" y="319733"/>
                </a:cubicBezTo>
                <a:lnTo>
                  <a:pt x="475013" y="322003"/>
                </a:lnTo>
                <a:lnTo>
                  <a:pt x="473558" y="323849"/>
                </a:lnTo>
                <a:cubicBezTo>
                  <a:pt x="469748" y="326707"/>
                  <a:pt x="465938" y="329564"/>
                  <a:pt x="463080" y="333374"/>
                </a:cubicBezTo>
                <a:cubicBezTo>
                  <a:pt x="453555" y="339089"/>
                  <a:pt x="445935" y="343852"/>
                  <a:pt x="436410" y="350519"/>
                </a:cubicBezTo>
                <a:lnTo>
                  <a:pt x="418313" y="370522"/>
                </a:lnTo>
                <a:lnTo>
                  <a:pt x="401168" y="390524"/>
                </a:lnTo>
                <a:cubicBezTo>
                  <a:pt x="397358" y="393382"/>
                  <a:pt x="394500" y="396239"/>
                  <a:pt x="389738" y="401002"/>
                </a:cubicBezTo>
                <a:lnTo>
                  <a:pt x="389350" y="400516"/>
                </a:lnTo>
                <a:lnTo>
                  <a:pt x="378546" y="413504"/>
                </a:lnTo>
                <a:cubicBezTo>
                  <a:pt x="374736" y="418862"/>
                  <a:pt x="369735" y="425768"/>
                  <a:pt x="360210" y="436245"/>
                </a:cubicBezTo>
                <a:lnTo>
                  <a:pt x="330683" y="468630"/>
                </a:lnTo>
                <a:lnTo>
                  <a:pt x="335445" y="474344"/>
                </a:lnTo>
                <a:lnTo>
                  <a:pt x="335536" y="474264"/>
                </a:lnTo>
                <a:lnTo>
                  <a:pt x="331635" y="469582"/>
                </a:lnTo>
                <a:cubicBezTo>
                  <a:pt x="341160" y="459105"/>
                  <a:pt x="352590" y="447675"/>
                  <a:pt x="361162" y="437197"/>
                </a:cubicBezTo>
                <a:cubicBezTo>
                  <a:pt x="380212" y="416242"/>
                  <a:pt x="381165" y="409575"/>
                  <a:pt x="390690" y="401002"/>
                </a:cubicBezTo>
                <a:cubicBezTo>
                  <a:pt x="395452" y="396240"/>
                  <a:pt x="399262" y="393382"/>
                  <a:pt x="402120" y="390525"/>
                </a:cubicBezTo>
                <a:lnTo>
                  <a:pt x="419265" y="370522"/>
                </a:lnTo>
                <a:lnTo>
                  <a:pt x="437362" y="350520"/>
                </a:lnTo>
                <a:cubicBezTo>
                  <a:pt x="446887" y="344805"/>
                  <a:pt x="454507" y="340042"/>
                  <a:pt x="464032" y="333375"/>
                </a:cubicBezTo>
                <a:cubicBezTo>
                  <a:pt x="467842" y="330517"/>
                  <a:pt x="471652" y="326707"/>
                  <a:pt x="474510" y="323850"/>
                </a:cubicBezTo>
                <a:cubicBezTo>
                  <a:pt x="476415" y="324326"/>
                  <a:pt x="481654" y="321469"/>
                  <a:pt x="485940" y="319564"/>
                </a:cubicBezTo>
                <a:lnTo>
                  <a:pt x="489548" y="318444"/>
                </a:lnTo>
                <a:close/>
                <a:moveTo>
                  <a:pt x="1868970" y="144780"/>
                </a:moveTo>
                <a:cubicBezTo>
                  <a:pt x="1890877" y="153352"/>
                  <a:pt x="1906117" y="160020"/>
                  <a:pt x="1917547" y="166687"/>
                </a:cubicBezTo>
                <a:cubicBezTo>
                  <a:pt x="1928977" y="172402"/>
                  <a:pt x="1935645" y="178117"/>
                  <a:pt x="1938502" y="183832"/>
                </a:cubicBezTo>
                <a:cubicBezTo>
                  <a:pt x="1920405" y="174307"/>
                  <a:pt x="1904212" y="167640"/>
                  <a:pt x="1891830" y="160972"/>
                </a:cubicBezTo>
                <a:cubicBezTo>
                  <a:pt x="1879447" y="154305"/>
                  <a:pt x="1871827" y="148590"/>
                  <a:pt x="1868970" y="144780"/>
                </a:cubicBezTo>
                <a:close/>
                <a:moveTo>
                  <a:pt x="1710855" y="75247"/>
                </a:moveTo>
                <a:cubicBezTo>
                  <a:pt x="1719427" y="75247"/>
                  <a:pt x="1733715" y="78104"/>
                  <a:pt x="1748955" y="83819"/>
                </a:cubicBezTo>
                <a:cubicBezTo>
                  <a:pt x="1765147" y="90487"/>
                  <a:pt x="1783245" y="100012"/>
                  <a:pt x="1802295" y="110489"/>
                </a:cubicBezTo>
                <a:cubicBezTo>
                  <a:pt x="1750860" y="94297"/>
                  <a:pt x="1716570" y="83819"/>
                  <a:pt x="1710855" y="75247"/>
                </a:cubicBezTo>
                <a:close/>
                <a:moveTo>
                  <a:pt x="1137451" y="68937"/>
                </a:moveTo>
                <a:cubicBezTo>
                  <a:pt x="1133641" y="68580"/>
                  <a:pt x="1127926" y="69056"/>
                  <a:pt x="1117448" y="71437"/>
                </a:cubicBezTo>
                <a:cubicBezTo>
                  <a:pt x="1104113" y="73342"/>
                  <a:pt x="1088873" y="75247"/>
                  <a:pt x="1074585" y="77152"/>
                </a:cubicBezTo>
                <a:cubicBezTo>
                  <a:pt x="1061250" y="80010"/>
                  <a:pt x="1046010" y="83820"/>
                  <a:pt x="1032675" y="86677"/>
                </a:cubicBezTo>
                <a:cubicBezTo>
                  <a:pt x="1026960" y="88582"/>
                  <a:pt x="1021245" y="90487"/>
                  <a:pt x="1014578" y="92392"/>
                </a:cubicBezTo>
                <a:cubicBezTo>
                  <a:pt x="1007910" y="94297"/>
                  <a:pt x="1001243" y="96202"/>
                  <a:pt x="993623" y="98107"/>
                </a:cubicBezTo>
                <a:lnTo>
                  <a:pt x="947769" y="107115"/>
                </a:lnTo>
                <a:lnTo>
                  <a:pt x="939330" y="110490"/>
                </a:lnTo>
                <a:cubicBezTo>
                  <a:pt x="920280" y="117157"/>
                  <a:pt x="900278" y="122872"/>
                  <a:pt x="881228" y="130492"/>
                </a:cubicBezTo>
                <a:cubicBezTo>
                  <a:pt x="862178" y="138112"/>
                  <a:pt x="843128" y="144780"/>
                  <a:pt x="824078" y="153352"/>
                </a:cubicBezTo>
                <a:cubicBezTo>
                  <a:pt x="809790" y="160020"/>
                  <a:pt x="796455" y="165735"/>
                  <a:pt x="784073" y="171450"/>
                </a:cubicBezTo>
                <a:cubicBezTo>
                  <a:pt x="775500" y="173355"/>
                  <a:pt x="765975" y="178117"/>
                  <a:pt x="757403" y="181927"/>
                </a:cubicBezTo>
                <a:cubicBezTo>
                  <a:pt x="734543" y="190500"/>
                  <a:pt x="713588" y="201930"/>
                  <a:pt x="691680" y="212407"/>
                </a:cubicBezTo>
                <a:cubicBezTo>
                  <a:pt x="681203" y="218122"/>
                  <a:pt x="670725" y="225742"/>
                  <a:pt x="660248" y="232410"/>
                </a:cubicBezTo>
                <a:cubicBezTo>
                  <a:pt x="649770" y="239077"/>
                  <a:pt x="639293" y="245745"/>
                  <a:pt x="629768" y="252412"/>
                </a:cubicBezTo>
                <a:cubicBezTo>
                  <a:pt x="618338" y="263842"/>
                  <a:pt x="597383" y="280035"/>
                  <a:pt x="581190" y="288607"/>
                </a:cubicBezTo>
                <a:cubicBezTo>
                  <a:pt x="565950" y="300037"/>
                  <a:pt x="550710" y="312420"/>
                  <a:pt x="535470" y="324802"/>
                </a:cubicBezTo>
                <a:lnTo>
                  <a:pt x="491713" y="362974"/>
                </a:lnTo>
                <a:lnTo>
                  <a:pt x="495465" y="367665"/>
                </a:lnTo>
                <a:cubicBezTo>
                  <a:pt x="497370" y="366713"/>
                  <a:pt x="500764" y="364272"/>
                  <a:pt x="504752" y="361295"/>
                </a:cubicBezTo>
                <a:lnTo>
                  <a:pt x="512657" y="355403"/>
                </a:lnTo>
                <a:lnTo>
                  <a:pt x="541185" y="330517"/>
                </a:lnTo>
                <a:cubicBezTo>
                  <a:pt x="556425" y="318134"/>
                  <a:pt x="571665" y="306704"/>
                  <a:pt x="586905" y="294322"/>
                </a:cubicBezTo>
                <a:cubicBezTo>
                  <a:pt x="603097" y="285749"/>
                  <a:pt x="623100" y="269557"/>
                  <a:pt x="635482" y="258127"/>
                </a:cubicBezTo>
                <a:cubicBezTo>
                  <a:pt x="645960" y="251459"/>
                  <a:pt x="655485" y="244792"/>
                  <a:pt x="665962" y="238124"/>
                </a:cubicBezTo>
                <a:cubicBezTo>
                  <a:pt x="676440" y="231457"/>
                  <a:pt x="685965" y="224789"/>
                  <a:pt x="697395" y="218122"/>
                </a:cubicBezTo>
                <a:cubicBezTo>
                  <a:pt x="719302" y="207644"/>
                  <a:pt x="741210" y="196214"/>
                  <a:pt x="763117" y="187642"/>
                </a:cubicBezTo>
                <a:cubicBezTo>
                  <a:pt x="771690" y="183832"/>
                  <a:pt x="781215" y="179069"/>
                  <a:pt x="788835" y="174307"/>
                </a:cubicBezTo>
                <a:cubicBezTo>
                  <a:pt x="801217" y="168592"/>
                  <a:pt x="815505" y="162877"/>
                  <a:pt x="828840" y="156209"/>
                </a:cubicBezTo>
                <a:cubicBezTo>
                  <a:pt x="847890" y="147637"/>
                  <a:pt x="866940" y="140969"/>
                  <a:pt x="885990" y="133349"/>
                </a:cubicBezTo>
                <a:cubicBezTo>
                  <a:pt x="905040" y="125729"/>
                  <a:pt x="925042" y="120014"/>
                  <a:pt x="944092" y="113347"/>
                </a:cubicBezTo>
                <a:lnTo>
                  <a:pt x="968499" y="108553"/>
                </a:lnTo>
                <a:lnTo>
                  <a:pt x="980289" y="104524"/>
                </a:lnTo>
                <a:lnTo>
                  <a:pt x="1140765" y="69904"/>
                </a:lnTo>
                <a:close/>
                <a:moveTo>
                  <a:pt x="1478088" y="48458"/>
                </a:moveTo>
                <a:cubicBezTo>
                  <a:pt x="1484636" y="48815"/>
                  <a:pt x="1491780" y="49530"/>
                  <a:pt x="1498447" y="50482"/>
                </a:cubicBezTo>
                <a:cubicBezTo>
                  <a:pt x="1511782" y="52387"/>
                  <a:pt x="1523212" y="56197"/>
                  <a:pt x="1526070" y="60007"/>
                </a:cubicBezTo>
                <a:cubicBezTo>
                  <a:pt x="1520355" y="59055"/>
                  <a:pt x="1514640" y="58102"/>
                  <a:pt x="1505115" y="57150"/>
                </a:cubicBezTo>
                <a:cubicBezTo>
                  <a:pt x="1495590" y="56197"/>
                  <a:pt x="1482255" y="53340"/>
                  <a:pt x="1461300" y="48577"/>
                </a:cubicBezTo>
                <a:cubicBezTo>
                  <a:pt x="1465586" y="48101"/>
                  <a:pt x="1471539" y="48101"/>
                  <a:pt x="1478088" y="48458"/>
                </a:cubicBezTo>
                <a:close/>
                <a:moveTo>
                  <a:pt x="1588935" y="40957"/>
                </a:moveTo>
                <a:cubicBezTo>
                  <a:pt x="1602270" y="41909"/>
                  <a:pt x="1614652" y="42862"/>
                  <a:pt x="1627987" y="43814"/>
                </a:cubicBezTo>
                <a:cubicBezTo>
                  <a:pt x="1644180" y="48577"/>
                  <a:pt x="1659420" y="56197"/>
                  <a:pt x="1675612" y="62864"/>
                </a:cubicBezTo>
                <a:cubicBezTo>
                  <a:pt x="1652752" y="60007"/>
                  <a:pt x="1631797" y="55244"/>
                  <a:pt x="1616557" y="52387"/>
                </a:cubicBezTo>
                <a:cubicBezTo>
                  <a:pt x="1601317" y="48577"/>
                  <a:pt x="1590840" y="44767"/>
                  <a:pt x="1588935" y="40957"/>
                </a:cubicBezTo>
                <a:close/>
                <a:moveTo>
                  <a:pt x="1270324" y="40719"/>
                </a:moveTo>
                <a:cubicBezTo>
                  <a:pt x="1233653" y="40957"/>
                  <a:pt x="1196981" y="42862"/>
                  <a:pt x="1160310" y="46672"/>
                </a:cubicBezTo>
                <a:cubicBezTo>
                  <a:pt x="1135545" y="47624"/>
                  <a:pt x="1109827" y="52387"/>
                  <a:pt x="1084110" y="57149"/>
                </a:cubicBezTo>
                <a:cubicBezTo>
                  <a:pt x="1071727" y="59054"/>
                  <a:pt x="1059345" y="62864"/>
                  <a:pt x="1047915" y="66674"/>
                </a:cubicBezTo>
                <a:cubicBezTo>
                  <a:pt x="1036485" y="70484"/>
                  <a:pt x="1026007" y="74294"/>
                  <a:pt x="1016482" y="78104"/>
                </a:cubicBezTo>
                <a:cubicBezTo>
                  <a:pt x="1001242" y="80009"/>
                  <a:pt x="987907" y="81914"/>
                  <a:pt x="972667" y="83819"/>
                </a:cubicBezTo>
                <a:cubicBezTo>
                  <a:pt x="914565" y="101917"/>
                  <a:pt x="859320" y="123824"/>
                  <a:pt x="806932" y="147637"/>
                </a:cubicBezTo>
                <a:cubicBezTo>
                  <a:pt x="786930" y="155257"/>
                  <a:pt x="765975" y="165734"/>
                  <a:pt x="746925" y="174307"/>
                </a:cubicBezTo>
                <a:cubicBezTo>
                  <a:pt x="741210" y="176212"/>
                  <a:pt x="734542" y="179069"/>
                  <a:pt x="728827" y="180974"/>
                </a:cubicBezTo>
                <a:cubicBezTo>
                  <a:pt x="723112" y="183832"/>
                  <a:pt x="717397" y="186689"/>
                  <a:pt x="712635" y="189547"/>
                </a:cubicBezTo>
                <a:cubicBezTo>
                  <a:pt x="702157" y="195262"/>
                  <a:pt x="691680" y="200977"/>
                  <a:pt x="682155" y="205739"/>
                </a:cubicBezTo>
                <a:cubicBezTo>
                  <a:pt x="663105" y="216217"/>
                  <a:pt x="647865" y="225742"/>
                  <a:pt x="634530" y="230504"/>
                </a:cubicBezTo>
                <a:cubicBezTo>
                  <a:pt x="619290" y="239077"/>
                  <a:pt x="610717" y="248602"/>
                  <a:pt x="598335" y="259079"/>
                </a:cubicBezTo>
                <a:cubicBezTo>
                  <a:pt x="555472" y="283844"/>
                  <a:pt x="517372" y="318134"/>
                  <a:pt x="493560" y="340994"/>
                </a:cubicBezTo>
                <a:lnTo>
                  <a:pt x="471664" y="360034"/>
                </a:lnTo>
                <a:lnTo>
                  <a:pt x="450243" y="379593"/>
                </a:lnTo>
                <a:lnTo>
                  <a:pt x="450697" y="380047"/>
                </a:lnTo>
                <a:cubicBezTo>
                  <a:pt x="388785" y="439102"/>
                  <a:pt x="334492" y="503872"/>
                  <a:pt x="285915" y="573404"/>
                </a:cubicBezTo>
                <a:cubicBezTo>
                  <a:pt x="271627" y="593407"/>
                  <a:pt x="260197" y="607694"/>
                  <a:pt x="252577" y="619124"/>
                </a:cubicBezTo>
                <a:cubicBezTo>
                  <a:pt x="244957" y="630554"/>
                  <a:pt x="240195" y="639127"/>
                  <a:pt x="237337" y="646747"/>
                </a:cubicBezTo>
                <a:cubicBezTo>
                  <a:pt x="232575" y="655319"/>
                  <a:pt x="226860" y="663892"/>
                  <a:pt x="222097" y="672464"/>
                </a:cubicBezTo>
                <a:cubicBezTo>
                  <a:pt x="212572" y="690562"/>
                  <a:pt x="203047" y="708659"/>
                  <a:pt x="193522" y="725804"/>
                </a:cubicBezTo>
                <a:lnTo>
                  <a:pt x="162439" y="774785"/>
                </a:lnTo>
                <a:lnTo>
                  <a:pt x="162090" y="776287"/>
                </a:lnTo>
                <a:cubicBezTo>
                  <a:pt x="158280" y="784860"/>
                  <a:pt x="155422" y="795337"/>
                  <a:pt x="151612" y="804862"/>
                </a:cubicBezTo>
                <a:cubicBezTo>
                  <a:pt x="148755" y="810577"/>
                  <a:pt x="146850" y="814387"/>
                  <a:pt x="143992" y="818197"/>
                </a:cubicBezTo>
                <a:lnTo>
                  <a:pt x="142087" y="820102"/>
                </a:lnTo>
                <a:lnTo>
                  <a:pt x="133634" y="848201"/>
                </a:lnTo>
                <a:cubicBezTo>
                  <a:pt x="132087" y="855345"/>
                  <a:pt x="131610" y="860584"/>
                  <a:pt x="131610" y="864870"/>
                </a:cubicBezTo>
                <a:cubicBezTo>
                  <a:pt x="131610" y="873442"/>
                  <a:pt x="132562" y="879157"/>
                  <a:pt x="129705" y="888682"/>
                </a:cubicBezTo>
                <a:cubicBezTo>
                  <a:pt x="124942" y="902017"/>
                  <a:pt x="121132" y="914400"/>
                  <a:pt x="116370" y="927735"/>
                </a:cubicBezTo>
                <a:cubicBezTo>
                  <a:pt x="112560" y="941070"/>
                  <a:pt x="107797" y="953452"/>
                  <a:pt x="103987" y="966787"/>
                </a:cubicBezTo>
                <a:cubicBezTo>
                  <a:pt x="99225" y="986790"/>
                  <a:pt x="95415" y="1004887"/>
                  <a:pt x="90652" y="1023937"/>
                </a:cubicBezTo>
                <a:cubicBezTo>
                  <a:pt x="87795" y="1042035"/>
                  <a:pt x="85890" y="1059180"/>
                  <a:pt x="83032" y="1076325"/>
                </a:cubicBezTo>
                <a:cubicBezTo>
                  <a:pt x="80175" y="1093470"/>
                  <a:pt x="79222" y="1111567"/>
                  <a:pt x="78270" y="1128712"/>
                </a:cubicBezTo>
                <a:cubicBezTo>
                  <a:pt x="81127" y="1115377"/>
                  <a:pt x="83032" y="1102995"/>
                  <a:pt x="84937" y="1092517"/>
                </a:cubicBezTo>
                <a:lnTo>
                  <a:pt x="85555" y="1089530"/>
                </a:lnTo>
                <a:lnTo>
                  <a:pt x="86842" y="1075372"/>
                </a:lnTo>
                <a:cubicBezTo>
                  <a:pt x="89700" y="1058227"/>
                  <a:pt x="91605" y="1040130"/>
                  <a:pt x="94462" y="1022985"/>
                </a:cubicBezTo>
                <a:lnTo>
                  <a:pt x="96848" y="1023781"/>
                </a:lnTo>
                <a:lnTo>
                  <a:pt x="97055" y="1022896"/>
                </a:lnTo>
                <a:lnTo>
                  <a:pt x="94463" y="1022032"/>
                </a:lnTo>
                <a:cubicBezTo>
                  <a:pt x="99225" y="1002029"/>
                  <a:pt x="103035" y="983932"/>
                  <a:pt x="107798" y="964882"/>
                </a:cubicBezTo>
                <a:cubicBezTo>
                  <a:pt x="111608" y="951547"/>
                  <a:pt x="115418" y="938212"/>
                  <a:pt x="120180" y="925829"/>
                </a:cubicBezTo>
                <a:lnTo>
                  <a:pt x="133454" y="886956"/>
                </a:lnTo>
                <a:lnTo>
                  <a:pt x="132563" y="886777"/>
                </a:lnTo>
                <a:cubicBezTo>
                  <a:pt x="135420" y="877252"/>
                  <a:pt x="134468" y="871537"/>
                  <a:pt x="134468" y="862965"/>
                </a:cubicBezTo>
                <a:cubicBezTo>
                  <a:pt x="134468" y="854392"/>
                  <a:pt x="135420" y="842010"/>
                  <a:pt x="144945" y="818197"/>
                </a:cubicBezTo>
                <a:cubicBezTo>
                  <a:pt x="146850" y="814387"/>
                  <a:pt x="148755" y="809625"/>
                  <a:pt x="152565" y="804862"/>
                </a:cubicBezTo>
                <a:lnTo>
                  <a:pt x="152821" y="804166"/>
                </a:lnTo>
                <a:lnTo>
                  <a:pt x="163043" y="776287"/>
                </a:lnTo>
                <a:cubicBezTo>
                  <a:pt x="173520" y="759142"/>
                  <a:pt x="183045" y="742950"/>
                  <a:pt x="194475" y="726757"/>
                </a:cubicBezTo>
                <a:cubicBezTo>
                  <a:pt x="204000" y="708660"/>
                  <a:pt x="212573" y="690562"/>
                  <a:pt x="223050" y="673417"/>
                </a:cubicBezTo>
                <a:cubicBezTo>
                  <a:pt x="227813" y="665797"/>
                  <a:pt x="233528" y="656272"/>
                  <a:pt x="238290" y="647700"/>
                </a:cubicBezTo>
                <a:cubicBezTo>
                  <a:pt x="241148" y="640080"/>
                  <a:pt x="245910" y="631507"/>
                  <a:pt x="253530" y="620077"/>
                </a:cubicBezTo>
                <a:cubicBezTo>
                  <a:pt x="261150" y="608647"/>
                  <a:pt x="272580" y="594360"/>
                  <a:pt x="286868" y="574357"/>
                </a:cubicBezTo>
                <a:cubicBezTo>
                  <a:pt x="335445" y="503872"/>
                  <a:pt x="389738" y="440055"/>
                  <a:pt x="451650" y="381000"/>
                </a:cubicBezTo>
                <a:cubicBezTo>
                  <a:pt x="466890" y="367665"/>
                  <a:pt x="479273" y="354330"/>
                  <a:pt x="495465" y="340995"/>
                </a:cubicBezTo>
                <a:cubicBezTo>
                  <a:pt x="519278" y="318135"/>
                  <a:pt x="557378" y="283845"/>
                  <a:pt x="600240" y="259080"/>
                </a:cubicBezTo>
                <a:cubicBezTo>
                  <a:pt x="612623" y="249555"/>
                  <a:pt x="621195" y="239077"/>
                  <a:pt x="636435" y="230505"/>
                </a:cubicBezTo>
                <a:cubicBezTo>
                  <a:pt x="649770" y="225742"/>
                  <a:pt x="665010" y="216217"/>
                  <a:pt x="684060" y="205740"/>
                </a:cubicBezTo>
                <a:cubicBezTo>
                  <a:pt x="693585" y="200977"/>
                  <a:pt x="704063" y="195262"/>
                  <a:pt x="714540" y="189547"/>
                </a:cubicBezTo>
                <a:cubicBezTo>
                  <a:pt x="720255" y="186690"/>
                  <a:pt x="725018" y="183832"/>
                  <a:pt x="730733" y="180975"/>
                </a:cubicBezTo>
                <a:cubicBezTo>
                  <a:pt x="736448" y="178117"/>
                  <a:pt x="742163" y="176212"/>
                  <a:pt x="748830" y="174307"/>
                </a:cubicBezTo>
                <a:cubicBezTo>
                  <a:pt x="767880" y="164782"/>
                  <a:pt x="788835" y="155257"/>
                  <a:pt x="808838" y="147637"/>
                </a:cubicBezTo>
                <a:cubicBezTo>
                  <a:pt x="860273" y="123825"/>
                  <a:pt x="916470" y="101917"/>
                  <a:pt x="974573" y="83820"/>
                </a:cubicBezTo>
                <a:cubicBezTo>
                  <a:pt x="989813" y="81915"/>
                  <a:pt x="1003148" y="80010"/>
                  <a:pt x="1018388" y="78105"/>
                </a:cubicBezTo>
                <a:cubicBezTo>
                  <a:pt x="1027913" y="74295"/>
                  <a:pt x="1038390" y="70485"/>
                  <a:pt x="1049820" y="66675"/>
                </a:cubicBezTo>
                <a:cubicBezTo>
                  <a:pt x="1061250" y="62865"/>
                  <a:pt x="1073633" y="59055"/>
                  <a:pt x="1086015" y="57150"/>
                </a:cubicBezTo>
                <a:cubicBezTo>
                  <a:pt x="1111733" y="52387"/>
                  <a:pt x="1138403" y="47625"/>
                  <a:pt x="1162215" y="46672"/>
                </a:cubicBezTo>
                <a:cubicBezTo>
                  <a:pt x="1198887" y="43338"/>
                  <a:pt x="1235558" y="41433"/>
                  <a:pt x="1272229" y="41076"/>
                </a:cubicBezTo>
                <a:lnTo>
                  <a:pt x="1360655" y="44043"/>
                </a:lnTo>
                <a:close/>
                <a:moveTo>
                  <a:pt x="1404150" y="0"/>
                </a:moveTo>
                <a:cubicBezTo>
                  <a:pt x="1418437" y="952"/>
                  <a:pt x="1434630" y="1905"/>
                  <a:pt x="1448917" y="2857"/>
                </a:cubicBezTo>
                <a:cubicBezTo>
                  <a:pt x="1465110" y="3810"/>
                  <a:pt x="1480350" y="5715"/>
                  <a:pt x="1494637" y="7620"/>
                </a:cubicBezTo>
                <a:cubicBezTo>
                  <a:pt x="1509877" y="8572"/>
                  <a:pt x="1518450" y="11430"/>
                  <a:pt x="1525117" y="15240"/>
                </a:cubicBezTo>
                <a:cubicBezTo>
                  <a:pt x="1531785" y="19050"/>
                  <a:pt x="1536547" y="22860"/>
                  <a:pt x="1545120" y="24765"/>
                </a:cubicBezTo>
                <a:cubicBezTo>
                  <a:pt x="1558455" y="24765"/>
                  <a:pt x="1552740" y="17145"/>
                  <a:pt x="1569885" y="20002"/>
                </a:cubicBezTo>
                <a:cubicBezTo>
                  <a:pt x="1582267" y="21907"/>
                  <a:pt x="1594650" y="25717"/>
                  <a:pt x="1607032" y="28575"/>
                </a:cubicBezTo>
                <a:cubicBezTo>
                  <a:pt x="1614652" y="30480"/>
                  <a:pt x="1622272" y="33337"/>
                  <a:pt x="1629892" y="35242"/>
                </a:cubicBezTo>
                <a:cubicBezTo>
                  <a:pt x="1629892" y="35242"/>
                  <a:pt x="1629892" y="36195"/>
                  <a:pt x="1628940" y="36195"/>
                </a:cubicBezTo>
                <a:cubicBezTo>
                  <a:pt x="1629892" y="39052"/>
                  <a:pt x="1628940" y="40957"/>
                  <a:pt x="1627987" y="42862"/>
                </a:cubicBezTo>
                <a:cubicBezTo>
                  <a:pt x="1614652" y="41910"/>
                  <a:pt x="1602270" y="40957"/>
                  <a:pt x="1588935" y="40005"/>
                </a:cubicBezTo>
                <a:cubicBezTo>
                  <a:pt x="1584172" y="39052"/>
                  <a:pt x="1580362" y="38100"/>
                  <a:pt x="1575600" y="36195"/>
                </a:cubicBezTo>
                <a:cubicBezTo>
                  <a:pt x="1570837" y="35242"/>
                  <a:pt x="1567027" y="34290"/>
                  <a:pt x="1562265" y="33337"/>
                </a:cubicBezTo>
                <a:cubicBezTo>
                  <a:pt x="1553692" y="31432"/>
                  <a:pt x="1545120" y="29527"/>
                  <a:pt x="1536547" y="27622"/>
                </a:cubicBezTo>
                <a:cubicBezTo>
                  <a:pt x="1527975" y="25717"/>
                  <a:pt x="1519402" y="23812"/>
                  <a:pt x="1510830" y="21907"/>
                </a:cubicBezTo>
                <a:cubicBezTo>
                  <a:pt x="1502257" y="20955"/>
                  <a:pt x="1493685" y="19050"/>
                  <a:pt x="1484160" y="18097"/>
                </a:cubicBezTo>
                <a:lnTo>
                  <a:pt x="1454633" y="18097"/>
                </a:lnTo>
                <a:cubicBezTo>
                  <a:pt x="1446060" y="18097"/>
                  <a:pt x="1437488" y="18097"/>
                  <a:pt x="1430820" y="18097"/>
                </a:cubicBezTo>
                <a:cubicBezTo>
                  <a:pt x="1416533" y="18097"/>
                  <a:pt x="1405103" y="18097"/>
                  <a:pt x="1393673" y="18097"/>
                </a:cubicBezTo>
                <a:lnTo>
                  <a:pt x="1391928" y="17540"/>
                </a:lnTo>
                <a:lnTo>
                  <a:pt x="1375575" y="25717"/>
                </a:lnTo>
                <a:cubicBezTo>
                  <a:pt x="1367002" y="28574"/>
                  <a:pt x="1391767" y="30479"/>
                  <a:pt x="1381290" y="35242"/>
                </a:cubicBezTo>
                <a:cubicBezTo>
                  <a:pt x="1401292" y="39052"/>
                  <a:pt x="1421295" y="42862"/>
                  <a:pt x="1438440" y="46672"/>
                </a:cubicBezTo>
                <a:lnTo>
                  <a:pt x="1413008" y="47116"/>
                </a:lnTo>
                <a:lnTo>
                  <a:pt x="1413437" y="47149"/>
                </a:lnTo>
                <a:cubicBezTo>
                  <a:pt x="1423677" y="47863"/>
                  <a:pt x="1433202" y="48101"/>
                  <a:pt x="1440345" y="46672"/>
                </a:cubicBezTo>
                <a:cubicBezTo>
                  <a:pt x="1447965" y="47625"/>
                  <a:pt x="1455585" y="48577"/>
                  <a:pt x="1463205" y="49530"/>
                </a:cubicBezTo>
                <a:cubicBezTo>
                  <a:pt x="1484160" y="54292"/>
                  <a:pt x="1497495" y="56197"/>
                  <a:pt x="1507020" y="58102"/>
                </a:cubicBezTo>
                <a:cubicBezTo>
                  <a:pt x="1516545" y="60007"/>
                  <a:pt x="1522260" y="60007"/>
                  <a:pt x="1527975" y="60960"/>
                </a:cubicBezTo>
                <a:cubicBezTo>
                  <a:pt x="1539405" y="63817"/>
                  <a:pt x="1551788" y="66675"/>
                  <a:pt x="1563218" y="68580"/>
                </a:cubicBezTo>
                <a:cubicBezTo>
                  <a:pt x="1575600" y="70485"/>
                  <a:pt x="1587030" y="74295"/>
                  <a:pt x="1599413" y="76200"/>
                </a:cubicBezTo>
                <a:cubicBezTo>
                  <a:pt x="1610843" y="79057"/>
                  <a:pt x="1623225" y="81915"/>
                  <a:pt x="1634655" y="84772"/>
                </a:cubicBezTo>
                <a:lnTo>
                  <a:pt x="1669898" y="95250"/>
                </a:lnTo>
                <a:lnTo>
                  <a:pt x="1687043" y="100012"/>
                </a:lnTo>
                <a:lnTo>
                  <a:pt x="1704188" y="105727"/>
                </a:lnTo>
                <a:lnTo>
                  <a:pt x="1704409" y="105929"/>
                </a:lnTo>
                <a:lnTo>
                  <a:pt x="1716704" y="108049"/>
                </a:lnTo>
                <a:cubicBezTo>
                  <a:pt x="1727330" y="110549"/>
                  <a:pt x="1739921" y="114716"/>
                  <a:pt x="1746499" y="119121"/>
                </a:cubicBezTo>
                <a:lnTo>
                  <a:pt x="1750661" y="125427"/>
                </a:lnTo>
                <a:lnTo>
                  <a:pt x="1751813" y="125730"/>
                </a:lnTo>
                <a:cubicBezTo>
                  <a:pt x="1760385" y="129540"/>
                  <a:pt x="1769910" y="133350"/>
                  <a:pt x="1778483" y="136207"/>
                </a:cubicBezTo>
                <a:cubicBezTo>
                  <a:pt x="1786103" y="139065"/>
                  <a:pt x="1793723" y="141922"/>
                  <a:pt x="1801343" y="145732"/>
                </a:cubicBezTo>
                <a:cubicBezTo>
                  <a:pt x="1808963" y="149542"/>
                  <a:pt x="1816583" y="152400"/>
                  <a:pt x="1824203" y="156210"/>
                </a:cubicBezTo>
                <a:cubicBezTo>
                  <a:pt x="1828013" y="159067"/>
                  <a:pt x="1833728" y="161925"/>
                  <a:pt x="1841348" y="165735"/>
                </a:cubicBezTo>
                <a:cubicBezTo>
                  <a:pt x="1845158" y="167640"/>
                  <a:pt x="1848968" y="169545"/>
                  <a:pt x="1852778" y="171450"/>
                </a:cubicBezTo>
                <a:cubicBezTo>
                  <a:pt x="1856588" y="173355"/>
                  <a:pt x="1861350" y="175260"/>
                  <a:pt x="1865160" y="178117"/>
                </a:cubicBezTo>
                <a:cubicBezTo>
                  <a:pt x="1882305" y="186690"/>
                  <a:pt x="1899450" y="195262"/>
                  <a:pt x="1907070" y="201930"/>
                </a:cubicBezTo>
                <a:cubicBezTo>
                  <a:pt x="1924215" y="213360"/>
                  <a:pt x="1942313" y="223837"/>
                  <a:pt x="1960410" y="236220"/>
                </a:cubicBezTo>
                <a:cubicBezTo>
                  <a:pt x="1968983" y="241935"/>
                  <a:pt x="1978508" y="248602"/>
                  <a:pt x="1988033" y="255270"/>
                </a:cubicBezTo>
                <a:lnTo>
                  <a:pt x="1988833" y="255841"/>
                </a:lnTo>
                <a:lnTo>
                  <a:pt x="2002949" y="264417"/>
                </a:lnTo>
                <a:cubicBezTo>
                  <a:pt x="2327259" y="483516"/>
                  <a:pt x="2540483" y="854556"/>
                  <a:pt x="2540483" y="1275397"/>
                </a:cubicBezTo>
                <a:lnTo>
                  <a:pt x="2540081" y="1283368"/>
                </a:lnTo>
                <a:lnTo>
                  <a:pt x="2550960" y="1284922"/>
                </a:lnTo>
                <a:cubicBezTo>
                  <a:pt x="2554770" y="1287779"/>
                  <a:pt x="2557627" y="1289684"/>
                  <a:pt x="2561437" y="1292542"/>
                </a:cubicBezTo>
                <a:cubicBezTo>
                  <a:pt x="2562390" y="1303019"/>
                  <a:pt x="2564295" y="1305877"/>
                  <a:pt x="2566200" y="1318259"/>
                </a:cubicBezTo>
                <a:cubicBezTo>
                  <a:pt x="2571915" y="1329689"/>
                  <a:pt x="2578582" y="1339214"/>
                  <a:pt x="2584297" y="1348739"/>
                </a:cubicBezTo>
                <a:lnTo>
                  <a:pt x="2591918" y="1349432"/>
                </a:lnTo>
                <a:lnTo>
                  <a:pt x="2591918" y="1342072"/>
                </a:lnTo>
                <a:lnTo>
                  <a:pt x="2599661" y="1320563"/>
                </a:lnTo>
                <a:lnTo>
                  <a:pt x="2599537" y="1316355"/>
                </a:lnTo>
                <a:cubicBezTo>
                  <a:pt x="2602395" y="1287780"/>
                  <a:pt x="2604300" y="1288732"/>
                  <a:pt x="2607157" y="1290637"/>
                </a:cubicBezTo>
                <a:cubicBezTo>
                  <a:pt x="2610967" y="1289685"/>
                  <a:pt x="2614777" y="1289685"/>
                  <a:pt x="2617635" y="1290637"/>
                </a:cubicBezTo>
                <a:cubicBezTo>
                  <a:pt x="2623350" y="1286827"/>
                  <a:pt x="2628112" y="1282065"/>
                  <a:pt x="2633827" y="1280160"/>
                </a:cubicBezTo>
                <a:cubicBezTo>
                  <a:pt x="2634780" y="1294447"/>
                  <a:pt x="2634780" y="1306830"/>
                  <a:pt x="2635732" y="1322070"/>
                </a:cubicBezTo>
                <a:cubicBezTo>
                  <a:pt x="2633827" y="1328737"/>
                  <a:pt x="2632875" y="1335405"/>
                  <a:pt x="2630970" y="1342072"/>
                </a:cubicBezTo>
                <a:cubicBezTo>
                  <a:pt x="2629065" y="1348740"/>
                  <a:pt x="2627160" y="1355407"/>
                  <a:pt x="2625255" y="1361122"/>
                </a:cubicBezTo>
                <a:cubicBezTo>
                  <a:pt x="2624302" y="1371600"/>
                  <a:pt x="2623350" y="1382077"/>
                  <a:pt x="2622397" y="1392555"/>
                </a:cubicBezTo>
                <a:lnTo>
                  <a:pt x="2621445" y="1408747"/>
                </a:lnTo>
                <a:cubicBezTo>
                  <a:pt x="2620492" y="1414462"/>
                  <a:pt x="2620492" y="1419225"/>
                  <a:pt x="2619540" y="1424940"/>
                </a:cubicBezTo>
                <a:lnTo>
                  <a:pt x="2615479" y="1427648"/>
                </a:lnTo>
                <a:lnTo>
                  <a:pt x="2615730" y="1428749"/>
                </a:lnTo>
                <a:lnTo>
                  <a:pt x="2619621" y="1426155"/>
                </a:lnTo>
                <a:lnTo>
                  <a:pt x="2621445" y="1410652"/>
                </a:lnTo>
                <a:lnTo>
                  <a:pt x="2622397" y="1394460"/>
                </a:lnTo>
                <a:cubicBezTo>
                  <a:pt x="2623350" y="1383982"/>
                  <a:pt x="2624302" y="1373505"/>
                  <a:pt x="2625255" y="1363027"/>
                </a:cubicBezTo>
                <a:cubicBezTo>
                  <a:pt x="2627160" y="1357312"/>
                  <a:pt x="2629065" y="1350645"/>
                  <a:pt x="2630970" y="1343977"/>
                </a:cubicBezTo>
                <a:cubicBezTo>
                  <a:pt x="2632875" y="1337310"/>
                  <a:pt x="2634780" y="1330642"/>
                  <a:pt x="2635732" y="1323975"/>
                </a:cubicBezTo>
                <a:cubicBezTo>
                  <a:pt x="2638590" y="1325880"/>
                  <a:pt x="2640495" y="1327785"/>
                  <a:pt x="2643352" y="1329690"/>
                </a:cubicBezTo>
                <a:cubicBezTo>
                  <a:pt x="2643352" y="1334452"/>
                  <a:pt x="2643352" y="1339215"/>
                  <a:pt x="2642400" y="1343977"/>
                </a:cubicBezTo>
                <a:cubicBezTo>
                  <a:pt x="2641447" y="1348740"/>
                  <a:pt x="2641447" y="1353502"/>
                  <a:pt x="2640495" y="1358265"/>
                </a:cubicBezTo>
                <a:cubicBezTo>
                  <a:pt x="2639542" y="1367790"/>
                  <a:pt x="2638590" y="1376362"/>
                  <a:pt x="2639542" y="1384935"/>
                </a:cubicBezTo>
                <a:cubicBezTo>
                  <a:pt x="2638590" y="1394460"/>
                  <a:pt x="2638590" y="1404937"/>
                  <a:pt x="2637637" y="1416367"/>
                </a:cubicBezTo>
                <a:cubicBezTo>
                  <a:pt x="2635732" y="1426845"/>
                  <a:pt x="2634780" y="1438275"/>
                  <a:pt x="2632875" y="1449705"/>
                </a:cubicBezTo>
                <a:cubicBezTo>
                  <a:pt x="2630970" y="1461135"/>
                  <a:pt x="2630017" y="1472565"/>
                  <a:pt x="2627160" y="1484947"/>
                </a:cubicBezTo>
                <a:cubicBezTo>
                  <a:pt x="2625255" y="1496377"/>
                  <a:pt x="2622397" y="1507807"/>
                  <a:pt x="2620492" y="1519237"/>
                </a:cubicBezTo>
                <a:cubicBezTo>
                  <a:pt x="2613825" y="1544955"/>
                  <a:pt x="2615730" y="1553527"/>
                  <a:pt x="2608110" y="1591627"/>
                </a:cubicBezTo>
                <a:cubicBezTo>
                  <a:pt x="2604300" y="1593532"/>
                  <a:pt x="2600490" y="1595437"/>
                  <a:pt x="2596680" y="1598295"/>
                </a:cubicBezTo>
                <a:cubicBezTo>
                  <a:pt x="2592870" y="1611630"/>
                  <a:pt x="2587155" y="1626870"/>
                  <a:pt x="2582392" y="1640205"/>
                </a:cubicBezTo>
                <a:cubicBezTo>
                  <a:pt x="2575725" y="1662112"/>
                  <a:pt x="2580487" y="1664970"/>
                  <a:pt x="2578582" y="1680210"/>
                </a:cubicBezTo>
                <a:cubicBezTo>
                  <a:pt x="2577630" y="1682115"/>
                  <a:pt x="2576677" y="1684972"/>
                  <a:pt x="2576677" y="1685925"/>
                </a:cubicBezTo>
                <a:cubicBezTo>
                  <a:pt x="2570962" y="1701165"/>
                  <a:pt x="2565247" y="1716405"/>
                  <a:pt x="2560485" y="1729740"/>
                </a:cubicBezTo>
                <a:cubicBezTo>
                  <a:pt x="2558580" y="1731645"/>
                  <a:pt x="2557627" y="1732597"/>
                  <a:pt x="2555722" y="1733550"/>
                </a:cubicBezTo>
                <a:cubicBezTo>
                  <a:pt x="2549055" y="1748790"/>
                  <a:pt x="2542387" y="1764982"/>
                  <a:pt x="2535720" y="1780222"/>
                </a:cubicBezTo>
                <a:cubicBezTo>
                  <a:pt x="2543340" y="1764982"/>
                  <a:pt x="2550007" y="1748790"/>
                  <a:pt x="2556675" y="1733550"/>
                </a:cubicBezTo>
                <a:cubicBezTo>
                  <a:pt x="2558580" y="1731645"/>
                  <a:pt x="2559532" y="1731645"/>
                  <a:pt x="2561437" y="1729740"/>
                </a:cubicBezTo>
                <a:cubicBezTo>
                  <a:pt x="2553817" y="1770697"/>
                  <a:pt x="2541435" y="1796415"/>
                  <a:pt x="2530957" y="1816417"/>
                </a:cubicBezTo>
                <a:cubicBezTo>
                  <a:pt x="2525242" y="1820227"/>
                  <a:pt x="2519527" y="1823085"/>
                  <a:pt x="2514765" y="1824990"/>
                </a:cubicBezTo>
                <a:lnTo>
                  <a:pt x="2511407" y="1831707"/>
                </a:lnTo>
                <a:lnTo>
                  <a:pt x="2511908" y="1832609"/>
                </a:lnTo>
                <a:cubicBezTo>
                  <a:pt x="2512860" y="1830704"/>
                  <a:pt x="2513813" y="1827847"/>
                  <a:pt x="2515718" y="1824989"/>
                </a:cubicBezTo>
                <a:cubicBezTo>
                  <a:pt x="2520480" y="1823084"/>
                  <a:pt x="2526195" y="1820227"/>
                  <a:pt x="2531910" y="1816417"/>
                </a:cubicBezTo>
                <a:cubicBezTo>
                  <a:pt x="2532863" y="1826894"/>
                  <a:pt x="2525243" y="1840229"/>
                  <a:pt x="2520480" y="1848802"/>
                </a:cubicBezTo>
                <a:cubicBezTo>
                  <a:pt x="2513813" y="1862137"/>
                  <a:pt x="2506193" y="1874519"/>
                  <a:pt x="2499525" y="1886902"/>
                </a:cubicBezTo>
                <a:cubicBezTo>
                  <a:pt x="2495715" y="1893569"/>
                  <a:pt x="2492858" y="1899284"/>
                  <a:pt x="2489048" y="1905952"/>
                </a:cubicBezTo>
                <a:cubicBezTo>
                  <a:pt x="2485238" y="1912619"/>
                  <a:pt x="2481428" y="1918334"/>
                  <a:pt x="2477618" y="1925002"/>
                </a:cubicBezTo>
                <a:cubicBezTo>
                  <a:pt x="2474760" y="1928812"/>
                  <a:pt x="2472855" y="1933574"/>
                  <a:pt x="2469045" y="1939289"/>
                </a:cubicBezTo>
                <a:cubicBezTo>
                  <a:pt x="2465235" y="1948814"/>
                  <a:pt x="2461425" y="1957387"/>
                  <a:pt x="2456663" y="1966912"/>
                </a:cubicBezTo>
                <a:lnTo>
                  <a:pt x="2443328" y="1993582"/>
                </a:lnTo>
                <a:cubicBezTo>
                  <a:pt x="2436660" y="2003107"/>
                  <a:pt x="2429993" y="2013584"/>
                  <a:pt x="2422373" y="2022157"/>
                </a:cubicBezTo>
                <a:cubicBezTo>
                  <a:pt x="2415705" y="2030729"/>
                  <a:pt x="2408085" y="2040254"/>
                  <a:pt x="2401418" y="2048827"/>
                </a:cubicBezTo>
                <a:lnTo>
                  <a:pt x="2402291" y="2047029"/>
                </a:lnTo>
                <a:lnTo>
                  <a:pt x="2378557" y="2079307"/>
                </a:lnTo>
                <a:cubicBezTo>
                  <a:pt x="2372842" y="2073592"/>
                  <a:pt x="2341410" y="2118360"/>
                  <a:pt x="2327122" y="2135505"/>
                </a:cubicBezTo>
                <a:lnTo>
                  <a:pt x="2316996" y="2151085"/>
                </a:lnTo>
                <a:lnTo>
                  <a:pt x="2327122" y="2136457"/>
                </a:lnTo>
                <a:cubicBezTo>
                  <a:pt x="2341410" y="2120264"/>
                  <a:pt x="2372842" y="2075497"/>
                  <a:pt x="2378557" y="2080259"/>
                </a:cubicBezTo>
                <a:cubicBezTo>
                  <a:pt x="2375700" y="2100262"/>
                  <a:pt x="2348077" y="2125979"/>
                  <a:pt x="2339505" y="2139314"/>
                </a:cubicBezTo>
                <a:cubicBezTo>
                  <a:pt x="2331885" y="2148363"/>
                  <a:pt x="2325456" y="2155031"/>
                  <a:pt x="2319383" y="2160389"/>
                </a:cubicBezTo>
                <a:lnTo>
                  <a:pt x="2303230" y="2172263"/>
                </a:lnTo>
                <a:lnTo>
                  <a:pt x="2302357" y="2173605"/>
                </a:lnTo>
                <a:lnTo>
                  <a:pt x="2292258" y="2181374"/>
                </a:lnTo>
                <a:lnTo>
                  <a:pt x="2291880" y="2184082"/>
                </a:lnTo>
                <a:cubicBezTo>
                  <a:pt x="2277592" y="2199322"/>
                  <a:pt x="2263305" y="2215515"/>
                  <a:pt x="2247112" y="2229802"/>
                </a:cubicBezTo>
                <a:cubicBezTo>
                  <a:pt x="2231872" y="2245042"/>
                  <a:pt x="2216632" y="2260282"/>
                  <a:pt x="2199487" y="2273617"/>
                </a:cubicBezTo>
                <a:lnTo>
                  <a:pt x="2197285" y="2275215"/>
                </a:lnTo>
                <a:lnTo>
                  <a:pt x="2181390" y="2295524"/>
                </a:lnTo>
                <a:cubicBezTo>
                  <a:pt x="2169960" y="2306002"/>
                  <a:pt x="2156625" y="2314574"/>
                  <a:pt x="2143290" y="2324099"/>
                </a:cubicBezTo>
                <a:lnTo>
                  <a:pt x="2107681" y="2350806"/>
                </a:lnTo>
                <a:lnTo>
                  <a:pt x="2107553" y="2350961"/>
                </a:lnTo>
                <a:lnTo>
                  <a:pt x="2143290" y="2325052"/>
                </a:lnTo>
                <a:cubicBezTo>
                  <a:pt x="2155672" y="2315527"/>
                  <a:pt x="2169007" y="2306002"/>
                  <a:pt x="2181390" y="2296477"/>
                </a:cubicBezTo>
                <a:cubicBezTo>
                  <a:pt x="2173770" y="2309812"/>
                  <a:pt x="2163292" y="2318384"/>
                  <a:pt x="2149957" y="2327909"/>
                </a:cubicBezTo>
                <a:cubicBezTo>
                  <a:pt x="2139004" y="2337911"/>
                  <a:pt x="2131146" y="2341959"/>
                  <a:pt x="2124359" y="2344578"/>
                </a:cubicBezTo>
                <a:lnTo>
                  <a:pt x="2106651" y="2352057"/>
                </a:lnTo>
                <a:lnTo>
                  <a:pt x="2106142" y="2352675"/>
                </a:lnTo>
                <a:cubicBezTo>
                  <a:pt x="2099475" y="2357437"/>
                  <a:pt x="2093760" y="2361247"/>
                  <a:pt x="2087092" y="2365057"/>
                </a:cubicBezTo>
                <a:lnTo>
                  <a:pt x="2079914" y="2368384"/>
                </a:lnTo>
                <a:lnTo>
                  <a:pt x="2061852" y="2383036"/>
                </a:lnTo>
                <a:cubicBezTo>
                  <a:pt x="2055184" y="2388156"/>
                  <a:pt x="2049469" y="2392204"/>
                  <a:pt x="2044230" y="2395537"/>
                </a:cubicBezTo>
                <a:cubicBezTo>
                  <a:pt x="2034705" y="2403157"/>
                  <a:pt x="2027085" y="2407920"/>
                  <a:pt x="2017560" y="2412682"/>
                </a:cubicBezTo>
                <a:cubicBezTo>
                  <a:pt x="2019465" y="2409825"/>
                  <a:pt x="2014703" y="2411730"/>
                  <a:pt x="2008988" y="2413635"/>
                </a:cubicBezTo>
                <a:lnTo>
                  <a:pt x="1999460" y="2417870"/>
                </a:lnTo>
                <a:lnTo>
                  <a:pt x="1997979" y="2418995"/>
                </a:lnTo>
                <a:lnTo>
                  <a:pt x="2009940" y="2414587"/>
                </a:lnTo>
                <a:cubicBezTo>
                  <a:pt x="2015655" y="2412682"/>
                  <a:pt x="2019465" y="2410777"/>
                  <a:pt x="2018513" y="2413635"/>
                </a:cubicBezTo>
                <a:cubicBezTo>
                  <a:pt x="2011845" y="2423160"/>
                  <a:pt x="1998510" y="2431732"/>
                  <a:pt x="1984223" y="2439352"/>
                </a:cubicBezTo>
                <a:cubicBezTo>
                  <a:pt x="1976603" y="2443162"/>
                  <a:pt x="1969935" y="2446972"/>
                  <a:pt x="1962315" y="2450783"/>
                </a:cubicBezTo>
                <a:cubicBezTo>
                  <a:pt x="1954695" y="2454592"/>
                  <a:pt x="1947075" y="2457450"/>
                  <a:pt x="1940408" y="2461260"/>
                </a:cubicBezTo>
                <a:lnTo>
                  <a:pt x="1924934" y="2463581"/>
                </a:lnTo>
                <a:lnTo>
                  <a:pt x="1922310" y="2465070"/>
                </a:lnTo>
                <a:cubicBezTo>
                  <a:pt x="1898497" y="2476500"/>
                  <a:pt x="1874685" y="2486025"/>
                  <a:pt x="1849920" y="2496502"/>
                </a:cubicBezTo>
                <a:lnTo>
                  <a:pt x="1846229" y="2497341"/>
                </a:lnTo>
                <a:lnTo>
                  <a:pt x="1824203" y="2511742"/>
                </a:lnTo>
                <a:cubicBezTo>
                  <a:pt x="1829918" y="2512695"/>
                  <a:pt x="1832775" y="2513647"/>
                  <a:pt x="1836585" y="2515552"/>
                </a:cubicBezTo>
                <a:cubicBezTo>
                  <a:pt x="1819440" y="2530792"/>
                  <a:pt x="1796580" y="2533650"/>
                  <a:pt x="1790865" y="2535555"/>
                </a:cubicBezTo>
                <a:cubicBezTo>
                  <a:pt x="1791818" y="2531745"/>
                  <a:pt x="1793723" y="2526982"/>
                  <a:pt x="1794675" y="2522220"/>
                </a:cubicBezTo>
                <a:cubicBezTo>
                  <a:pt x="1789913" y="2524125"/>
                  <a:pt x="1785150" y="2526030"/>
                  <a:pt x="1779435" y="2527935"/>
                </a:cubicBezTo>
                <a:cubicBezTo>
                  <a:pt x="1774673" y="2529840"/>
                  <a:pt x="1769910" y="2530792"/>
                  <a:pt x="1765148" y="2532697"/>
                </a:cubicBezTo>
                <a:cubicBezTo>
                  <a:pt x="1755623" y="2535555"/>
                  <a:pt x="1745145" y="2538412"/>
                  <a:pt x="1735620" y="2542222"/>
                </a:cubicBezTo>
                <a:lnTo>
                  <a:pt x="1731675" y="2537487"/>
                </a:lnTo>
                <a:lnTo>
                  <a:pt x="1717522" y="2540317"/>
                </a:lnTo>
                <a:cubicBezTo>
                  <a:pt x="1711807" y="2541270"/>
                  <a:pt x="1706092" y="2543175"/>
                  <a:pt x="1700377" y="2544127"/>
                </a:cubicBezTo>
                <a:cubicBezTo>
                  <a:pt x="1688947" y="2546985"/>
                  <a:pt x="1676565" y="2550795"/>
                  <a:pt x="1665135" y="2552700"/>
                </a:cubicBezTo>
                <a:lnTo>
                  <a:pt x="1663973" y="2553240"/>
                </a:lnTo>
                <a:lnTo>
                  <a:pt x="1697520" y="2545079"/>
                </a:lnTo>
                <a:cubicBezTo>
                  <a:pt x="1703235" y="2543174"/>
                  <a:pt x="1708950" y="2542222"/>
                  <a:pt x="1714665" y="2541269"/>
                </a:cubicBezTo>
                <a:cubicBezTo>
                  <a:pt x="1720380" y="2540317"/>
                  <a:pt x="1725142" y="2538412"/>
                  <a:pt x="1728952" y="2538412"/>
                </a:cubicBezTo>
                <a:cubicBezTo>
                  <a:pt x="1729905" y="2540317"/>
                  <a:pt x="1731810" y="2542222"/>
                  <a:pt x="1734667" y="2543174"/>
                </a:cubicBezTo>
                <a:cubicBezTo>
                  <a:pt x="1745145" y="2540317"/>
                  <a:pt x="1754670" y="2537459"/>
                  <a:pt x="1764195" y="2533649"/>
                </a:cubicBezTo>
                <a:cubicBezTo>
                  <a:pt x="1768957" y="2531744"/>
                  <a:pt x="1773720" y="2530792"/>
                  <a:pt x="1778482" y="2528887"/>
                </a:cubicBezTo>
                <a:cubicBezTo>
                  <a:pt x="1783245" y="2526982"/>
                  <a:pt x="1788007" y="2525077"/>
                  <a:pt x="1793722" y="2523172"/>
                </a:cubicBezTo>
                <a:cubicBezTo>
                  <a:pt x="1792770" y="2526982"/>
                  <a:pt x="1790865" y="2531744"/>
                  <a:pt x="1789912" y="2536507"/>
                </a:cubicBezTo>
                <a:cubicBezTo>
                  <a:pt x="1776577" y="2543174"/>
                  <a:pt x="1763242" y="2548889"/>
                  <a:pt x="1749907" y="2555557"/>
                </a:cubicBezTo>
                <a:lnTo>
                  <a:pt x="1747946" y="2555008"/>
                </a:lnTo>
                <a:lnTo>
                  <a:pt x="1720380" y="2566034"/>
                </a:lnTo>
                <a:cubicBezTo>
                  <a:pt x="1711808" y="2568892"/>
                  <a:pt x="1704188" y="2570797"/>
                  <a:pt x="1697520" y="2572702"/>
                </a:cubicBezTo>
                <a:cubicBezTo>
                  <a:pt x="1683233" y="2576512"/>
                  <a:pt x="1672755" y="2578417"/>
                  <a:pt x="1663230" y="2581274"/>
                </a:cubicBezTo>
                <a:cubicBezTo>
                  <a:pt x="1663707" y="2578893"/>
                  <a:pt x="1657754" y="2578893"/>
                  <a:pt x="1649062" y="2580084"/>
                </a:cubicBezTo>
                <a:lnTo>
                  <a:pt x="1619428" y="2585850"/>
                </a:lnTo>
                <a:lnTo>
                  <a:pt x="1618462" y="2587942"/>
                </a:lnTo>
                <a:cubicBezTo>
                  <a:pt x="1593697" y="2593657"/>
                  <a:pt x="1566075" y="2598419"/>
                  <a:pt x="1539405" y="2603182"/>
                </a:cubicBezTo>
                <a:cubicBezTo>
                  <a:pt x="1530832" y="2602229"/>
                  <a:pt x="1531785" y="2600324"/>
                  <a:pt x="1521307" y="2598419"/>
                </a:cubicBezTo>
                <a:cubicBezTo>
                  <a:pt x="1516545" y="2598419"/>
                  <a:pt x="1511782" y="2598419"/>
                  <a:pt x="1506067" y="2598419"/>
                </a:cubicBezTo>
                <a:cubicBezTo>
                  <a:pt x="1498447" y="2601277"/>
                  <a:pt x="1488922" y="2604134"/>
                  <a:pt x="1479397" y="2606992"/>
                </a:cubicBezTo>
                <a:cubicBezTo>
                  <a:pt x="1470825" y="2607944"/>
                  <a:pt x="1463205" y="2608897"/>
                  <a:pt x="1455585" y="2608897"/>
                </a:cubicBezTo>
                <a:cubicBezTo>
                  <a:pt x="1447965" y="2608897"/>
                  <a:pt x="1440345" y="2609849"/>
                  <a:pt x="1431772" y="2609849"/>
                </a:cubicBezTo>
                <a:lnTo>
                  <a:pt x="1429185" y="2608741"/>
                </a:lnTo>
                <a:lnTo>
                  <a:pt x="1407484" y="2612588"/>
                </a:lnTo>
                <a:cubicBezTo>
                  <a:pt x="1399626" y="2612707"/>
                  <a:pt x="1391768" y="2611278"/>
                  <a:pt x="1381290" y="2607944"/>
                </a:cubicBezTo>
                <a:cubicBezTo>
                  <a:pt x="1381290" y="2607944"/>
                  <a:pt x="1382243" y="2606992"/>
                  <a:pt x="1382243" y="2606992"/>
                </a:cubicBezTo>
                <a:cubicBezTo>
                  <a:pt x="1384148" y="2605087"/>
                  <a:pt x="1385100" y="2603182"/>
                  <a:pt x="1387005" y="2600324"/>
                </a:cubicBezTo>
                <a:cubicBezTo>
                  <a:pt x="1379385" y="2599372"/>
                  <a:pt x="1371765" y="2598419"/>
                  <a:pt x="1365098" y="2597467"/>
                </a:cubicBezTo>
                <a:cubicBezTo>
                  <a:pt x="1367955" y="2595562"/>
                  <a:pt x="1372718" y="2593657"/>
                  <a:pt x="1375575" y="2591752"/>
                </a:cubicBezTo>
                <a:cubicBezTo>
                  <a:pt x="1386053" y="2591752"/>
                  <a:pt x="1396530" y="2591752"/>
                  <a:pt x="1407008" y="2590799"/>
                </a:cubicBezTo>
                <a:cubicBezTo>
                  <a:pt x="1417485" y="2589847"/>
                  <a:pt x="1427010" y="2589847"/>
                  <a:pt x="1437488" y="2589847"/>
                </a:cubicBezTo>
                <a:lnTo>
                  <a:pt x="1481302" y="2590799"/>
                </a:lnTo>
                <a:lnTo>
                  <a:pt x="1511782" y="2587942"/>
                </a:lnTo>
                <a:cubicBezTo>
                  <a:pt x="1531785" y="2584132"/>
                  <a:pt x="1550835" y="2579369"/>
                  <a:pt x="1568932" y="2575559"/>
                </a:cubicBezTo>
                <a:cubicBezTo>
                  <a:pt x="1585125" y="2570797"/>
                  <a:pt x="1596555" y="2568892"/>
                  <a:pt x="1607032" y="2566987"/>
                </a:cubicBezTo>
                <a:cubicBezTo>
                  <a:pt x="1617510" y="2566034"/>
                  <a:pt x="1627035" y="2566034"/>
                  <a:pt x="1635607" y="2566034"/>
                </a:cubicBezTo>
                <a:lnTo>
                  <a:pt x="1637595" y="2565111"/>
                </a:lnTo>
                <a:lnTo>
                  <a:pt x="1609890" y="2566035"/>
                </a:lnTo>
                <a:cubicBezTo>
                  <a:pt x="1599412" y="2566987"/>
                  <a:pt x="1587030" y="2569845"/>
                  <a:pt x="1571790" y="2574607"/>
                </a:cubicBezTo>
                <a:cubicBezTo>
                  <a:pt x="1553692" y="2578417"/>
                  <a:pt x="1534642" y="2583180"/>
                  <a:pt x="1514640" y="2586990"/>
                </a:cubicBezTo>
                <a:cubicBezTo>
                  <a:pt x="1505115" y="2587942"/>
                  <a:pt x="1495590" y="2588895"/>
                  <a:pt x="1484160" y="2589847"/>
                </a:cubicBezTo>
                <a:cubicBezTo>
                  <a:pt x="1470825" y="2589847"/>
                  <a:pt x="1455585" y="2589847"/>
                  <a:pt x="1440345" y="2588895"/>
                </a:cubicBezTo>
                <a:cubicBezTo>
                  <a:pt x="1430820" y="2588895"/>
                  <a:pt x="1420342" y="2589847"/>
                  <a:pt x="1409865" y="2589847"/>
                </a:cubicBezTo>
                <a:cubicBezTo>
                  <a:pt x="1399387" y="2590800"/>
                  <a:pt x="1388910" y="2590800"/>
                  <a:pt x="1378432" y="2590800"/>
                </a:cubicBezTo>
                <a:cubicBezTo>
                  <a:pt x="1377480" y="2588895"/>
                  <a:pt x="1378432" y="2587942"/>
                  <a:pt x="1379385" y="2586990"/>
                </a:cubicBezTo>
                <a:cubicBezTo>
                  <a:pt x="1381290" y="2584132"/>
                  <a:pt x="1384147" y="2581275"/>
                  <a:pt x="1386052" y="2577465"/>
                </a:cubicBezTo>
                <a:cubicBezTo>
                  <a:pt x="1479397" y="2573655"/>
                  <a:pt x="1585125" y="2555557"/>
                  <a:pt x="1679422" y="2528887"/>
                </a:cubicBezTo>
                <a:cubicBezTo>
                  <a:pt x="1748955" y="2508885"/>
                  <a:pt x="1814677" y="2485072"/>
                  <a:pt x="1878495" y="2453640"/>
                </a:cubicBezTo>
                <a:cubicBezTo>
                  <a:pt x="1893735" y="2445067"/>
                  <a:pt x="1911832" y="2435542"/>
                  <a:pt x="1930882" y="2426017"/>
                </a:cubicBezTo>
                <a:cubicBezTo>
                  <a:pt x="1940407" y="2421255"/>
                  <a:pt x="1950885" y="2416492"/>
                  <a:pt x="1960410" y="2410777"/>
                </a:cubicBezTo>
                <a:cubicBezTo>
                  <a:pt x="1969935" y="2405062"/>
                  <a:pt x="1980412" y="2400300"/>
                  <a:pt x="1990890" y="2394585"/>
                </a:cubicBezTo>
                <a:cubicBezTo>
                  <a:pt x="2010892" y="2383155"/>
                  <a:pt x="2029942" y="2371725"/>
                  <a:pt x="2048040" y="2360295"/>
                </a:cubicBezTo>
                <a:cubicBezTo>
                  <a:pt x="2066137" y="2347912"/>
                  <a:pt x="2081377" y="2336482"/>
                  <a:pt x="2093760" y="2325052"/>
                </a:cubicBezTo>
                <a:cubicBezTo>
                  <a:pt x="2122335" y="2304097"/>
                  <a:pt x="2150910" y="2283142"/>
                  <a:pt x="2179485" y="2258377"/>
                </a:cubicBezTo>
                <a:cubicBezTo>
                  <a:pt x="2187105" y="2251710"/>
                  <a:pt x="2195677" y="2245995"/>
                  <a:pt x="2203297" y="2239327"/>
                </a:cubicBezTo>
                <a:cubicBezTo>
                  <a:pt x="2210917" y="2232660"/>
                  <a:pt x="2218537" y="2225992"/>
                  <a:pt x="2226157" y="2219325"/>
                </a:cubicBezTo>
                <a:cubicBezTo>
                  <a:pt x="2238540" y="2208847"/>
                  <a:pt x="2249017" y="2199322"/>
                  <a:pt x="2260447" y="2187892"/>
                </a:cubicBezTo>
                <a:cubicBezTo>
                  <a:pt x="2265210" y="2179320"/>
                  <a:pt x="2270925" y="2171700"/>
                  <a:pt x="2274735" y="2164080"/>
                </a:cubicBezTo>
                <a:lnTo>
                  <a:pt x="2295258" y="2145267"/>
                </a:lnTo>
                <a:lnTo>
                  <a:pt x="2295423" y="2144085"/>
                </a:lnTo>
                <a:lnTo>
                  <a:pt x="2275688" y="2162175"/>
                </a:lnTo>
                <a:cubicBezTo>
                  <a:pt x="2271878" y="2169795"/>
                  <a:pt x="2266163" y="2177415"/>
                  <a:pt x="2261400" y="2185987"/>
                </a:cubicBezTo>
                <a:cubicBezTo>
                  <a:pt x="2249970" y="2197417"/>
                  <a:pt x="2239493" y="2206942"/>
                  <a:pt x="2227110" y="2217420"/>
                </a:cubicBezTo>
                <a:cubicBezTo>
                  <a:pt x="2219490" y="2224087"/>
                  <a:pt x="2211870" y="2230755"/>
                  <a:pt x="2204250" y="2237422"/>
                </a:cubicBezTo>
                <a:cubicBezTo>
                  <a:pt x="2196630" y="2244090"/>
                  <a:pt x="2189010" y="2249805"/>
                  <a:pt x="2180438" y="2256472"/>
                </a:cubicBezTo>
                <a:cubicBezTo>
                  <a:pt x="2151863" y="2280285"/>
                  <a:pt x="2124240" y="2302192"/>
                  <a:pt x="2094713" y="2323147"/>
                </a:cubicBezTo>
                <a:cubicBezTo>
                  <a:pt x="2082330" y="2334577"/>
                  <a:pt x="2066138" y="2346960"/>
                  <a:pt x="2048993" y="2358390"/>
                </a:cubicBezTo>
                <a:cubicBezTo>
                  <a:pt x="2030895" y="2369820"/>
                  <a:pt x="2011845" y="2382202"/>
                  <a:pt x="1991843" y="2392680"/>
                </a:cubicBezTo>
                <a:cubicBezTo>
                  <a:pt x="1981365" y="2398395"/>
                  <a:pt x="1971840" y="2403157"/>
                  <a:pt x="1961363" y="2408872"/>
                </a:cubicBezTo>
                <a:cubicBezTo>
                  <a:pt x="1951838" y="2414587"/>
                  <a:pt x="1941360" y="2419350"/>
                  <a:pt x="1931835" y="2424112"/>
                </a:cubicBezTo>
                <a:cubicBezTo>
                  <a:pt x="1912785" y="2433637"/>
                  <a:pt x="1894688" y="2443162"/>
                  <a:pt x="1879448" y="2451735"/>
                </a:cubicBezTo>
                <a:cubicBezTo>
                  <a:pt x="1815630" y="2482215"/>
                  <a:pt x="1749908" y="2506027"/>
                  <a:pt x="1680375" y="2526982"/>
                </a:cubicBezTo>
                <a:cubicBezTo>
                  <a:pt x="1586078" y="2553652"/>
                  <a:pt x="1480350" y="2571750"/>
                  <a:pt x="1387005" y="2575560"/>
                </a:cubicBezTo>
                <a:cubicBezTo>
                  <a:pt x="1379385" y="2575560"/>
                  <a:pt x="1370813" y="2575560"/>
                  <a:pt x="1365098" y="2575560"/>
                </a:cubicBezTo>
                <a:cubicBezTo>
                  <a:pt x="1364145" y="2572702"/>
                  <a:pt x="1362240" y="2570797"/>
                  <a:pt x="1362240" y="2567940"/>
                </a:cubicBezTo>
                <a:cubicBezTo>
                  <a:pt x="1358430" y="2566035"/>
                  <a:pt x="1348905" y="2566987"/>
                  <a:pt x="1339380" y="2566987"/>
                </a:cubicBezTo>
                <a:cubicBezTo>
                  <a:pt x="1330808" y="2569845"/>
                  <a:pt x="1319378" y="2572702"/>
                  <a:pt x="1318425" y="2575560"/>
                </a:cubicBezTo>
                <a:cubicBezTo>
                  <a:pt x="1294613" y="2576512"/>
                  <a:pt x="1275563" y="2576512"/>
                  <a:pt x="1257465" y="2576512"/>
                </a:cubicBezTo>
                <a:cubicBezTo>
                  <a:pt x="1240320" y="2575560"/>
                  <a:pt x="1226033" y="2574607"/>
                  <a:pt x="1212698" y="2574607"/>
                </a:cubicBezTo>
                <a:cubicBezTo>
                  <a:pt x="1205078" y="2573655"/>
                  <a:pt x="1198410" y="2572702"/>
                  <a:pt x="1190790" y="2572702"/>
                </a:cubicBezTo>
                <a:cubicBezTo>
                  <a:pt x="1183170" y="2571750"/>
                  <a:pt x="1175550" y="2570797"/>
                  <a:pt x="1168883" y="2568892"/>
                </a:cubicBezTo>
                <a:lnTo>
                  <a:pt x="1182080" y="2554816"/>
                </a:lnTo>
                <a:lnTo>
                  <a:pt x="1179360" y="2555557"/>
                </a:lnTo>
                <a:lnTo>
                  <a:pt x="1130192" y="2546452"/>
                </a:lnTo>
                <a:lnTo>
                  <a:pt x="1127925" y="2546985"/>
                </a:lnTo>
                <a:cubicBezTo>
                  <a:pt x="1090778" y="2541270"/>
                  <a:pt x="1060298" y="2535555"/>
                  <a:pt x="1033628" y="2529840"/>
                </a:cubicBezTo>
                <a:cubicBezTo>
                  <a:pt x="1020293" y="2526982"/>
                  <a:pt x="1007910" y="2524125"/>
                  <a:pt x="996480" y="2522220"/>
                </a:cubicBezTo>
                <a:cubicBezTo>
                  <a:pt x="985050" y="2519362"/>
                  <a:pt x="974573" y="2517457"/>
                  <a:pt x="964095" y="2516505"/>
                </a:cubicBezTo>
                <a:cubicBezTo>
                  <a:pt x="951713" y="2510790"/>
                  <a:pt x="938378" y="2505075"/>
                  <a:pt x="925043" y="2498407"/>
                </a:cubicBezTo>
                <a:cubicBezTo>
                  <a:pt x="911708" y="2493645"/>
                  <a:pt x="897420" y="2487930"/>
                  <a:pt x="876465" y="2480310"/>
                </a:cubicBezTo>
                <a:cubicBezTo>
                  <a:pt x="859320" y="2473642"/>
                  <a:pt x="842175" y="2466975"/>
                  <a:pt x="825983" y="2460307"/>
                </a:cubicBezTo>
                <a:cubicBezTo>
                  <a:pt x="830745" y="2455545"/>
                  <a:pt x="832650" y="2454592"/>
                  <a:pt x="834555" y="2453640"/>
                </a:cubicBezTo>
                <a:cubicBezTo>
                  <a:pt x="846938" y="2456497"/>
                  <a:pt x="858368" y="2458402"/>
                  <a:pt x="869798" y="2460307"/>
                </a:cubicBezTo>
                <a:cubicBezTo>
                  <a:pt x="875513" y="2465070"/>
                  <a:pt x="880275" y="2468880"/>
                  <a:pt x="885038" y="2473642"/>
                </a:cubicBezTo>
                <a:cubicBezTo>
                  <a:pt x="898373" y="2476500"/>
                  <a:pt x="912660" y="2482215"/>
                  <a:pt x="937425" y="2488882"/>
                </a:cubicBezTo>
                <a:cubicBezTo>
                  <a:pt x="975525" y="2503170"/>
                  <a:pt x="1006958" y="2509837"/>
                  <a:pt x="1041248" y="2515552"/>
                </a:cubicBezTo>
                <a:cubicBezTo>
                  <a:pt x="1049820" y="2517457"/>
                  <a:pt x="1058393" y="2518410"/>
                  <a:pt x="1066965" y="2520315"/>
                </a:cubicBezTo>
                <a:cubicBezTo>
                  <a:pt x="1075538" y="2521267"/>
                  <a:pt x="1085063" y="2523172"/>
                  <a:pt x="1094588" y="2525077"/>
                </a:cubicBezTo>
                <a:cubicBezTo>
                  <a:pt x="1104113" y="2526982"/>
                  <a:pt x="1114590" y="2528887"/>
                  <a:pt x="1125068" y="2531745"/>
                </a:cubicBezTo>
                <a:lnTo>
                  <a:pt x="1158657" y="2539008"/>
                </a:lnTo>
                <a:lnTo>
                  <a:pt x="1161262" y="2538412"/>
                </a:lnTo>
                <a:cubicBezTo>
                  <a:pt x="1171740" y="2540317"/>
                  <a:pt x="1181265" y="2541270"/>
                  <a:pt x="1192695" y="2543175"/>
                </a:cubicBezTo>
                <a:cubicBezTo>
                  <a:pt x="1193647" y="2542222"/>
                  <a:pt x="1193647" y="2542222"/>
                  <a:pt x="1193647" y="2541270"/>
                </a:cubicBezTo>
                <a:cubicBezTo>
                  <a:pt x="1208887" y="2542222"/>
                  <a:pt x="1225080" y="2542222"/>
                  <a:pt x="1239367" y="2543175"/>
                </a:cubicBezTo>
                <a:cubicBezTo>
                  <a:pt x="1242225" y="2543175"/>
                  <a:pt x="1246035" y="2544127"/>
                  <a:pt x="1246987" y="2544127"/>
                </a:cubicBezTo>
                <a:cubicBezTo>
                  <a:pt x="1271752" y="2545080"/>
                  <a:pt x="1294612" y="2544127"/>
                  <a:pt x="1317472" y="2544127"/>
                </a:cubicBezTo>
                <a:cubicBezTo>
                  <a:pt x="1335570" y="2545080"/>
                  <a:pt x="1352715" y="2545080"/>
                  <a:pt x="1368907" y="2546032"/>
                </a:cubicBezTo>
                <a:cubicBezTo>
                  <a:pt x="1389862" y="2545080"/>
                  <a:pt x="1410817" y="2542222"/>
                  <a:pt x="1429867" y="2541270"/>
                </a:cubicBezTo>
                <a:cubicBezTo>
                  <a:pt x="1432725" y="2541270"/>
                  <a:pt x="1436535" y="2541270"/>
                  <a:pt x="1437487" y="2541270"/>
                </a:cubicBezTo>
                <a:cubicBezTo>
                  <a:pt x="1438440" y="2544127"/>
                  <a:pt x="1440345" y="2546032"/>
                  <a:pt x="1440345" y="2548890"/>
                </a:cubicBezTo>
                <a:cubicBezTo>
                  <a:pt x="1468920" y="2546985"/>
                  <a:pt x="1486065" y="2544127"/>
                  <a:pt x="1500352" y="2541270"/>
                </a:cubicBezTo>
                <a:cubicBezTo>
                  <a:pt x="1514640" y="2539365"/>
                  <a:pt x="1525117" y="2536507"/>
                  <a:pt x="1540357" y="2531745"/>
                </a:cubicBezTo>
                <a:cubicBezTo>
                  <a:pt x="1547977" y="2530792"/>
                  <a:pt x="1555597" y="2529840"/>
                  <a:pt x="1563217" y="2527935"/>
                </a:cubicBezTo>
                <a:cubicBezTo>
                  <a:pt x="1567980" y="2526982"/>
                  <a:pt x="1572742" y="2526982"/>
                  <a:pt x="1577505" y="2526030"/>
                </a:cubicBezTo>
                <a:cubicBezTo>
                  <a:pt x="1588935" y="2523172"/>
                  <a:pt x="1598460" y="2521267"/>
                  <a:pt x="1608937" y="2518410"/>
                </a:cubicBezTo>
                <a:cubicBezTo>
                  <a:pt x="1617510" y="2516505"/>
                  <a:pt x="1626082" y="2514600"/>
                  <a:pt x="1634655" y="2512695"/>
                </a:cubicBezTo>
                <a:cubicBezTo>
                  <a:pt x="1643227" y="2510790"/>
                  <a:pt x="1651800" y="2507932"/>
                  <a:pt x="1660372" y="2506027"/>
                </a:cubicBezTo>
                <a:lnTo>
                  <a:pt x="1707545" y="2497863"/>
                </a:lnTo>
                <a:lnTo>
                  <a:pt x="1713713" y="2495550"/>
                </a:lnTo>
                <a:cubicBezTo>
                  <a:pt x="1697520" y="2498407"/>
                  <a:pt x="1680375" y="2501265"/>
                  <a:pt x="1664183" y="2504122"/>
                </a:cubicBezTo>
                <a:cubicBezTo>
                  <a:pt x="1655610" y="2506027"/>
                  <a:pt x="1647038" y="2508885"/>
                  <a:pt x="1638465" y="2510790"/>
                </a:cubicBezTo>
                <a:cubicBezTo>
                  <a:pt x="1629893" y="2512695"/>
                  <a:pt x="1621320" y="2514600"/>
                  <a:pt x="1612748" y="2516505"/>
                </a:cubicBezTo>
                <a:cubicBezTo>
                  <a:pt x="1601318" y="2519362"/>
                  <a:pt x="1592745" y="2521267"/>
                  <a:pt x="1581315" y="2524125"/>
                </a:cubicBezTo>
                <a:cubicBezTo>
                  <a:pt x="1576553" y="2525077"/>
                  <a:pt x="1571790" y="2525077"/>
                  <a:pt x="1567028" y="2526030"/>
                </a:cubicBezTo>
                <a:cubicBezTo>
                  <a:pt x="1559408" y="2526982"/>
                  <a:pt x="1551788" y="2527935"/>
                  <a:pt x="1544168" y="2529840"/>
                </a:cubicBezTo>
                <a:cubicBezTo>
                  <a:pt x="1517498" y="2532697"/>
                  <a:pt x="1498448" y="2533650"/>
                  <a:pt x="1482255" y="2535555"/>
                </a:cubicBezTo>
                <a:cubicBezTo>
                  <a:pt x="1467015" y="2537460"/>
                  <a:pt x="1454633" y="2539365"/>
                  <a:pt x="1440345" y="2539365"/>
                </a:cubicBezTo>
                <a:cubicBezTo>
                  <a:pt x="1438440" y="2539365"/>
                  <a:pt x="1435583" y="2539365"/>
                  <a:pt x="1432725" y="2539365"/>
                </a:cubicBezTo>
                <a:cubicBezTo>
                  <a:pt x="1413675" y="2541270"/>
                  <a:pt x="1392720" y="2544127"/>
                  <a:pt x="1371765" y="2544127"/>
                </a:cubicBezTo>
                <a:cubicBezTo>
                  <a:pt x="1355573" y="2543175"/>
                  <a:pt x="1338428" y="2543175"/>
                  <a:pt x="1320330" y="2542222"/>
                </a:cubicBezTo>
                <a:cubicBezTo>
                  <a:pt x="1297470" y="2542222"/>
                  <a:pt x="1274610" y="2543175"/>
                  <a:pt x="1249845" y="2542222"/>
                </a:cubicBezTo>
                <a:cubicBezTo>
                  <a:pt x="1247940" y="2542222"/>
                  <a:pt x="1245083" y="2541270"/>
                  <a:pt x="1242225" y="2541270"/>
                </a:cubicBezTo>
                <a:cubicBezTo>
                  <a:pt x="1231748" y="2537460"/>
                  <a:pt x="1224128" y="2533650"/>
                  <a:pt x="1212698" y="2528887"/>
                </a:cubicBezTo>
                <a:cubicBezTo>
                  <a:pt x="1207935" y="2532697"/>
                  <a:pt x="1201268" y="2535555"/>
                  <a:pt x="1196505" y="2539365"/>
                </a:cubicBezTo>
                <a:lnTo>
                  <a:pt x="1196464" y="2539447"/>
                </a:lnTo>
                <a:lnTo>
                  <a:pt x="1209840" y="2530792"/>
                </a:lnTo>
                <a:cubicBezTo>
                  <a:pt x="1221270" y="2535554"/>
                  <a:pt x="1229843" y="2539364"/>
                  <a:pt x="1239368" y="2543174"/>
                </a:cubicBezTo>
                <a:cubicBezTo>
                  <a:pt x="1224128" y="2543174"/>
                  <a:pt x="1207935" y="2542222"/>
                  <a:pt x="1193648" y="2541269"/>
                </a:cubicBezTo>
                <a:lnTo>
                  <a:pt x="1194008" y="2541036"/>
                </a:lnTo>
                <a:lnTo>
                  <a:pt x="1164120" y="2536507"/>
                </a:lnTo>
                <a:cubicBezTo>
                  <a:pt x="1151738" y="2533650"/>
                  <a:pt x="1140308" y="2531745"/>
                  <a:pt x="1128878" y="2528887"/>
                </a:cubicBezTo>
                <a:cubicBezTo>
                  <a:pt x="1118400" y="2526030"/>
                  <a:pt x="1107923" y="2524125"/>
                  <a:pt x="1098398" y="2522220"/>
                </a:cubicBezTo>
                <a:cubicBezTo>
                  <a:pt x="1088873" y="2520315"/>
                  <a:pt x="1079348" y="2519362"/>
                  <a:pt x="1070775" y="2517457"/>
                </a:cubicBezTo>
                <a:cubicBezTo>
                  <a:pt x="1062203" y="2515552"/>
                  <a:pt x="1053630" y="2514600"/>
                  <a:pt x="1045058" y="2512695"/>
                </a:cubicBezTo>
                <a:cubicBezTo>
                  <a:pt x="1010768" y="2506980"/>
                  <a:pt x="979335" y="2500312"/>
                  <a:pt x="941235" y="2486025"/>
                </a:cubicBezTo>
                <a:cubicBezTo>
                  <a:pt x="916470" y="2480310"/>
                  <a:pt x="902183" y="2474595"/>
                  <a:pt x="888848" y="2470785"/>
                </a:cubicBezTo>
                <a:cubicBezTo>
                  <a:pt x="883133" y="2466975"/>
                  <a:pt x="878370" y="2462212"/>
                  <a:pt x="873608" y="2457450"/>
                </a:cubicBezTo>
                <a:cubicBezTo>
                  <a:pt x="862178" y="2455545"/>
                  <a:pt x="850748" y="2453640"/>
                  <a:pt x="838365" y="2450782"/>
                </a:cubicBezTo>
                <a:cubicBezTo>
                  <a:pt x="820268" y="2442210"/>
                  <a:pt x="804075" y="2433637"/>
                  <a:pt x="785978" y="2424112"/>
                </a:cubicBezTo>
                <a:cubicBezTo>
                  <a:pt x="780263" y="2424112"/>
                  <a:pt x="776453" y="2425065"/>
                  <a:pt x="770738" y="2425065"/>
                </a:cubicBezTo>
                <a:cubicBezTo>
                  <a:pt x="751688" y="2415540"/>
                  <a:pt x="734543" y="2406967"/>
                  <a:pt x="716445" y="2397442"/>
                </a:cubicBezTo>
                <a:cubicBezTo>
                  <a:pt x="713588" y="2391727"/>
                  <a:pt x="709778" y="2386012"/>
                  <a:pt x="706920" y="2380297"/>
                </a:cubicBezTo>
                <a:cubicBezTo>
                  <a:pt x="706920" y="2380297"/>
                  <a:pt x="707873" y="2380297"/>
                  <a:pt x="708825" y="2379345"/>
                </a:cubicBezTo>
                <a:cubicBezTo>
                  <a:pt x="719303" y="2386012"/>
                  <a:pt x="730733" y="2391727"/>
                  <a:pt x="742163" y="2397442"/>
                </a:cubicBezTo>
                <a:cubicBezTo>
                  <a:pt x="753593" y="2403157"/>
                  <a:pt x="764070" y="2408872"/>
                  <a:pt x="775500" y="2415540"/>
                </a:cubicBezTo>
                <a:cubicBezTo>
                  <a:pt x="779310" y="2413635"/>
                  <a:pt x="782168" y="2411730"/>
                  <a:pt x="785025" y="2409825"/>
                </a:cubicBezTo>
                <a:cubicBezTo>
                  <a:pt x="766928" y="2401252"/>
                  <a:pt x="755498" y="2391727"/>
                  <a:pt x="745973" y="2384107"/>
                </a:cubicBezTo>
                <a:cubicBezTo>
                  <a:pt x="736448" y="2376487"/>
                  <a:pt x="726923" y="2371725"/>
                  <a:pt x="713588" y="2369820"/>
                </a:cubicBezTo>
                <a:cubicBezTo>
                  <a:pt x="686918" y="2350770"/>
                  <a:pt x="678345" y="2350770"/>
                  <a:pt x="668820" y="2344102"/>
                </a:cubicBezTo>
                <a:cubicBezTo>
                  <a:pt x="655485" y="2335530"/>
                  <a:pt x="643103" y="2327910"/>
                  <a:pt x="630720" y="2319337"/>
                </a:cubicBezTo>
                <a:cubicBezTo>
                  <a:pt x="600240" y="2302192"/>
                  <a:pt x="608813" y="2320290"/>
                  <a:pt x="570713" y="2293620"/>
                </a:cubicBezTo>
                <a:cubicBezTo>
                  <a:pt x="563093" y="2287905"/>
                  <a:pt x="556425" y="2282190"/>
                  <a:pt x="547853" y="2274570"/>
                </a:cubicBezTo>
                <a:cubicBezTo>
                  <a:pt x="549758" y="2274570"/>
                  <a:pt x="551663" y="2273617"/>
                  <a:pt x="552615" y="2272665"/>
                </a:cubicBezTo>
                <a:cubicBezTo>
                  <a:pt x="561188" y="2275522"/>
                  <a:pt x="567855" y="2277427"/>
                  <a:pt x="575475" y="2279332"/>
                </a:cubicBezTo>
                <a:cubicBezTo>
                  <a:pt x="559283" y="2261235"/>
                  <a:pt x="556425" y="2253615"/>
                  <a:pt x="527850" y="2229802"/>
                </a:cubicBezTo>
                <a:cubicBezTo>
                  <a:pt x="518325" y="2222182"/>
                  <a:pt x="509753" y="2214562"/>
                  <a:pt x="501180" y="2207895"/>
                </a:cubicBezTo>
                <a:cubicBezTo>
                  <a:pt x="492608" y="2200275"/>
                  <a:pt x="484035" y="2193607"/>
                  <a:pt x="476415" y="2185987"/>
                </a:cubicBezTo>
                <a:cubicBezTo>
                  <a:pt x="470700" y="2180272"/>
                  <a:pt x="455460" y="2174557"/>
                  <a:pt x="444983" y="2160270"/>
                </a:cubicBezTo>
                <a:cubicBezTo>
                  <a:pt x="428790" y="2143125"/>
                  <a:pt x="415455" y="2126932"/>
                  <a:pt x="399263" y="2109787"/>
                </a:cubicBezTo>
                <a:lnTo>
                  <a:pt x="396126" y="2099983"/>
                </a:lnTo>
                <a:lnTo>
                  <a:pt x="386880" y="2090737"/>
                </a:lnTo>
                <a:cubicBezTo>
                  <a:pt x="376403" y="2080260"/>
                  <a:pt x="365925" y="2068830"/>
                  <a:pt x="355448" y="2056447"/>
                </a:cubicBezTo>
                <a:cubicBezTo>
                  <a:pt x="353543" y="2049780"/>
                  <a:pt x="339255" y="2031682"/>
                  <a:pt x="351638" y="2039302"/>
                </a:cubicBezTo>
                <a:cubicBezTo>
                  <a:pt x="346875" y="2033587"/>
                  <a:pt x="343065" y="2026920"/>
                  <a:pt x="339255" y="2022157"/>
                </a:cubicBezTo>
                <a:lnTo>
                  <a:pt x="337780" y="2019844"/>
                </a:lnTo>
                <a:lnTo>
                  <a:pt x="323062" y="2009774"/>
                </a:lnTo>
                <a:cubicBezTo>
                  <a:pt x="311632" y="1996439"/>
                  <a:pt x="302107" y="1982152"/>
                  <a:pt x="294487" y="1968817"/>
                </a:cubicBezTo>
                <a:cubicBezTo>
                  <a:pt x="286867" y="1954529"/>
                  <a:pt x="281152" y="1941194"/>
                  <a:pt x="278295" y="1930717"/>
                </a:cubicBezTo>
                <a:lnTo>
                  <a:pt x="276390" y="1930717"/>
                </a:lnTo>
                <a:cubicBezTo>
                  <a:pt x="268770" y="1917382"/>
                  <a:pt x="261150" y="1903095"/>
                  <a:pt x="254483" y="1888807"/>
                </a:cubicBezTo>
                <a:cubicBezTo>
                  <a:pt x="247815" y="1874520"/>
                  <a:pt x="240195" y="1861185"/>
                  <a:pt x="233528" y="1846897"/>
                </a:cubicBezTo>
                <a:cubicBezTo>
                  <a:pt x="225908" y="1830705"/>
                  <a:pt x="218288" y="1814512"/>
                  <a:pt x="211620" y="1798320"/>
                </a:cubicBezTo>
                <a:cubicBezTo>
                  <a:pt x="204953" y="1782127"/>
                  <a:pt x="198285" y="1764982"/>
                  <a:pt x="191618" y="1748790"/>
                </a:cubicBezTo>
                <a:cubicBezTo>
                  <a:pt x="199238" y="1759267"/>
                  <a:pt x="205905" y="1769745"/>
                  <a:pt x="211620" y="1782127"/>
                </a:cubicBezTo>
                <a:cubicBezTo>
                  <a:pt x="217335" y="1794510"/>
                  <a:pt x="223050" y="1807845"/>
                  <a:pt x="231623" y="1824037"/>
                </a:cubicBezTo>
                <a:cubicBezTo>
                  <a:pt x="235433" y="1829752"/>
                  <a:pt x="236385" y="1839277"/>
                  <a:pt x="238290" y="1846897"/>
                </a:cubicBezTo>
                <a:lnTo>
                  <a:pt x="241046" y="1850938"/>
                </a:lnTo>
                <a:lnTo>
                  <a:pt x="237654" y="1833303"/>
                </a:lnTo>
                <a:lnTo>
                  <a:pt x="228809" y="1817250"/>
                </a:lnTo>
                <a:lnTo>
                  <a:pt x="214411" y="1784874"/>
                </a:lnTo>
                <a:lnTo>
                  <a:pt x="197332" y="1756409"/>
                </a:lnTo>
                <a:cubicBezTo>
                  <a:pt x="190665" y="1737359"/>
                  <a:pt x="183045" y="1718309"/>
                  <a:pt x="176377" y="1699259"/>
                </a:cubicBezTo>
                <a:lnTo>
                  <a:pt x="158424" y="1640674"/>
                </a:lnTo>
                <a:lnTo>
                  <a:pt x="152529" y="1623596"/>
                </a:lnTo>
                <a:cubicBezTo>
                  <a:pt x="142540" y="1590017"/>
                  <a:pt x="133959" y="1555831"/>
                  <a:pt x="126853" y="1521108"/>
                </a:cubicBezTo>
                <a:lnTo>
                  <a:pt x="115498" y="1446707"/>
                </a:lnTo>
                <a:lnTo>
                  <a:pt x="115417" y="1448752"/>
                </a:lnTo>
                <a:cubicBezTo>
                  <a:pt x="115417" y="1453515"/>
                  <a:pt x="115417" y="1457325"/>
                  <a:pt x="116370" y="1463992"/>
                </a:cubicBezTo>
                <a:cubicBezTo>
                  <a:pt x="118275" y="1475422"/>
                  <a:pt x="120180" y="1486852"/>
                  <a:pt x="121132" y="1499235"/>
                </a:cubicBezTo>
                <a:cubicBezTo>
                  <a:pt x="123037" y="1511617"/>
                  <a:pt x="124942" y="1524000"/>
                  <a:pt x="126847" y="1535430"/>
                </a:cubicBezTo>
                <a:cubicBezTo>
                  <a:pt x="122085" y="1526857"/>
                  <a:pt x="120180" y="1515427"/>
                  <a:pt x="117322" y="1503997"/>
                </a:cubicBezTo>
                <a:cubicBezTo>
                  <a:pt x="115417" y="1491615"/>
                  <a:pt x="113512" y="1478280"/>
                  <a:pt x="110655" y="1463992"/>
                </a:cubicBezTo>
                <a:cubicBezTo>
                  <a:pt x="105892" y="1463992"/>
                  <a:pt x="104940" y="1463992"/>
                  <a:pt x="103035" y="1463992"/>
                </a:cubicBezTo>
                <a:cubicBezTo>
                  <a:pt x="102082" y="1453515"/>
                  <a:pt x="101130" y="1443990"/>
                  <a:pt x="98272" y="1427797"/>
                </a:cubicBezTo>
                <a:cubicBezTo>
                  <a:pt x="96367" y="1420177"/>
                  <a:pt x="93510" y="1412557"/>
                  <a:pt x="91605" y="1404937"/>
                </a:cubicBezTo>
                <a:cubicBezTo>
                  <a:pt x="89700" y="1397317"/>
                  <a:pt x="87795" y="1389697"/>
                  <a:pt x="85890" y="1383030"/>
                </a:cubicBezTo>
                <a:cubicBezTo>
                  <a:pt x="80175" y="1376362"/>
                  <a:pt x="75412" y="1371600"/>
                  <a:pt x="69697" y="1365885"/>
                </a:cubicBezTo>
                <a:cubicBezTo>
                  <a:pt x="67792" y="1365885"/>
                  <a:pt x="66840" y="1365885"/>
                  <a:pt x="64935" y="1365885"/>
                </a:cubicBezTo>
                <a:cubicBezTo>
                  <a:pt x="63030" y="1360170"/>
                  <a:pt x="61125" y="1351597"/>
                  <a:pt x="60172" y="1342072"/>
                </a:cubicBezTo>
                <a:cubicBezTo>
                  <a:pt x="59220" y="1332547"/>
                  <a:pt x="58267" y="1322070"/>
                  <a:pt x="58267" y="1311592"/>
                </a:cubicBezTo>
                <a:cubicBezTo>
                  <a:pt x="58267" y="1291590"/>
                  <a:pt x="59220" y="1273492"/>
                  <a:pt x="62077" y="1268730"/>
                </a:cubicBezTo>
                <a:cubicBezTo>
                  <a:pt x="63030" y="1263015"/>
                  <a:pt x="63030" y="1258252"/>
                  <a:pt x="63982" y="1253490"/>
                </a:cubicBezTo>
                <a:lnTo>
                  <a:pt x="67226" y="1243037"/>
                </a:lnTo>
                <a:lnTo>
                  <a:pt x="65649" y="1219200"/>
                </a:lnTo>
                <a:cubicBezTo>
                  <a:pt x="65887" y="1207294"/>
                  <a:pt x="66839" y="1194911"/>
                  <a:pt x="67792" y="1183957"/>
                </a:cubicBezTo>
                <a:lnTo>
                  <a:pt x="71602" y="1176814"/>
                </a:lnTo>
                <a:lnTo>
                  <a:pt x="71602" y="1172527"/>
                </a:lnTo>
                <a:cubicBezTo>
                  <a:pt x="69697" y="1178242"/>
                  <a:pt x="66840" y="1182052"/>
                  <a:pt x="63982" y="1186815"/>
                </a:cubicBezTo>
                <a:cubicBezTo>
                  <a:pt x="62077" y="1183005"/>
                  <a:pt x="59220" y="1181100"/>
                  <a:pt x="57315" y="1177290"/>
                </a:cubicBezTo>
                <a:cubicBezTo>
                  <a:pt x="53505" y="1171575"/>
                  <a:pt x="54457" y="1120140"/>
                  <a:pt x="44932" y="1160145"/>
                </a:cubicBezTo>
                <a:lnTo>
                  <a:pt x="42670" y="1146572"/>
                </a:lnTo>
                <a:lnTo>
                  <a:pt x="42075" y="1147762"/>
                </a:lnTo>
                <a:cubicBezTo>
                  <a:pt x="41122" y="1160145"/>
                  <a:pt x="39217" y="1173480"/>
                  <a:pt x="38265" y="1185862"/>
                </a:cubicBezTo>
                <a:cubicBezTo>
                  <a:pt x="37312" y="1198245"/>
                  <a:pt x="35407" y="1211580"/>
                  <a:pt x="35407" y="1223962"/>
                </a:cubicBezTo>
                <a:cubicBezTo>
                  <a:pt x="34455" y="1233487"/>
                  <a:pt x="33502" y="1243965"/>
                  <a:pt x="32550" y="1253490"/>
                </a:cubicBezTo>
                <a:lnTo>
                  <a:pt x="32550" y="1314449"/>
                </a:lnTo>
                <a:cubicBezTo>
                  <a:pt x="32550" y="1324927"/>
                  <a:pt x="32550" y="1335404"/>
                  <a:pt x="33502" y="1345882"/>
                </a:cubicBezTo>
                <a:cubicBezTo>
                  <a:pt x="34455" y="1356359"/>
                  <a:pt x="35407" y="1366837"/>
                  <a:pt x="35407" y="1377314"/>
                </a:cubicBezTo>
                <a:cubicBezTo>
                  <a:pt x="31597" y="1378267"/>
                  <a:pt x="32550" y="1413509"/>
                  <a:pt x="26835" y="1406842"/>
                </a:cubicBezTo>
                <a:cubicBezTo>
                  <a:pt x="25882" y="1406842"/>
                  <a:pt x="25882" y="1406842"/>
                  <a:pt x="24930" y="1406842"/>
                </a:cubicBezTo>
                <a:cubicBezTo>
                  <a:pt x="19215" y="1385887"/>
                  <a:pt x="19215" y="1367789"/>
                  <a:pt x="19215" y="1349692"/>
                </a:cubicBezTo>
                <a:cubicBezTo>
                  <a:pt x="19215" y="1331594"/>
                  <a:pt x="22072" y="1313497"/>
                  <a:pt x="19215" y="1290637"/>
                </a:cubicBezTo>
                <a:cubicBezTo>
                  <a:pt x="20167" y="1274444"/>
                  <a:pt x="22072" y="1260157"/>
                  <a:pt x="23977" y="1244917"/>
                </a:cubicBezTo>
                <a:lnTo>
                  <a:pt x="32546" y="1253485"/>
                </a:lnTo>
                <a:lnTo>
                  <a:pt x="24930" y="1243965"/>
                </a:lnTo>
                <a:cubicBezTo>
                  <a:pt x="23025" y="1234440"/>
                  <a:pt x="23025" y="1223962"/>
                  <a:pt x="23025" y="1209675"/>
                </a:cubicBezTo>
                <a:cubicBezTo>
                  <a:pt x="23025" y="1195387"/>
                  <a:pt x="23977" y="1178242"/>
                  <a:pt x="24930" y="1157287"/>
                </a:cubicBezTo>
                <a:cubicBezTo>
                  <a:pt x="24930" y="1152525"/>
                  <a:pt x="25882" y="1147762"/>
                  <a:pt x="25882" y="1143000"/>
                </a:cubicBezTo>
                <a:cubicBezTo>
                  <a:pt x="26835" y="1135380"/>
                  <a:pt x="27787" y="1126807"/>
                  <a:pt x="28740" y="1119187"/>
                </a:cubicBezTo>
                <a:cubicBezTo>
                  <a:pt x="32550" y="1105852"/>
                  <a:pt x="36360" y="1089660"/>
                  <a:pt x="40170" y="1076325"/>
                </a:cubicBezTo>
                <a:lnTo>
                  <a:pt x="45865" y="1047851"/>
                </a:lnTo>
                <a:lnTo>
                  <a:pt x="43980" y="1041082"/>
                </a:lnTo>
                <a:cubicBezTo>
                  <a:pt x="42075" y="1053465"/>
                  <a:pt x="39217" y="1064895"/>
                  <a:pt x="37312" y="1079182"/>
                </a:cubicBezTo>
                <a:cubicBezTo>
                  <a:pt x="33502" y="1092517"/>
                  <a:pt x="29692" y="1108710"/>
                  <a:pt x="25882" y="1122045"/>
                </a:cubicBezTo>
                <a:cubicBezTo>
                  <a:pt x="24930" y="1129665"/>
                  <a:pt x="23977" y="1138237"/>
                  <a:pt x="23025" y="1145857"/>
                </a:cubicBezTo>
                <a:cubicBezTo>
                  <a:pt x="23025" y="1150620"/>
                  <a:pt x="22072" y="1155382"/>
                  <a:pt x="22072" y="1160145"/>
                </a:cubicBezTo>
                <a:cubicBezTo>
                  <a:pt x="22072" y="1181100"/>
                  <a:pt x="21120" y="1198245"/>
                  <a:pt x="20167" y="1212532"/>
                </a:cubicBezTo>
                <a:cubicBezTo>
                  <a:pt x="20167" y="1226820"/>
                  <a:pt x="21120" y="1237297"/>
                  <a:pt x="22072" y="1246822"/>
                </a:cubicBezTo>
                <a:cubicBezTo>
                  <a:pt x="20167" y="1263015"/>
                  <a:pt x="18262" y="1277302"/>
                  <a:pt x="17310" y="1292542"/>
                </a:cubicBezTo>
                <a:cubicBezTo>
                  <a:pt x="20167" y="1315402"/>
                  <a:pt x="17310" y="1333500"/>
                  <a:pt x="17310" y="1351597"/>
                </a:cubicBezTo>
                <a:cubicBezTo>
                  <a:pt x="17310" y="1369695"/>
                  <a:pt x="17310" y="1387792"/>
                  <a:pt x="23025" y="1408747"/>
                </a:cubicBezTo>
                <a:cubicBezTo>
                  <a:pt x="23025" y="1408747"/>
                  <a:pt x="23977" y="1408747"/>
                  <a:pt x="24930" y="1408747"/>
                </a:cubicBezTo>
                <a:cubicBezTo>
                  <a:pt x="28740" y="1426845"/>
                  <a:pt x="32550" y="1443990"/>
                  <a:pt x="37312" y="1463040"/>
                </a:cubicBezTo>
                <a:cubicBezTo>
                  <a:pt x="38265" y="1475422"/>
                  <a:pt x="41122" y="1486852"/>
                  <a:pt x="43980" y="1507807"/>
                </a:cubicBezTo>
                <a:cubicBezTo>
                  <a:pt x="48742" y="1524000"/>
                  <a:pt x="53505" y="1539240"/>
                  <a:pt x="58267" y="1553527"/>
                </a:cubicBezTo>
                <a:cubicBezTo>
                  <a:pt x="60410" y="1580673"/>
                  <a:pt x="74876" y="1623893"/>
                  <a:pt x="80770" y="1651843"/>
                </a:cubicBezTo>
                <a:lnTo>
                  <a:pt x="82734" y="1670685"/>
                </a:lnTo>
                <a:lnTo>
                  <a:pt x="86843" y="1670685"/>
                </a:lnTo>
                <a:cubicBezTo>
                  <a:pt x="97320" y="1697355"/>
                  <a:pt x="103988" y="1711642"/>
                  <a:pt x="107798" y="1721167"/>
                </a:cubicBezTo>
                <a:cubicBezTo>
                  <a:pt x="112560" y="1730692"/>
                  <a:pt x="114465" y="1737360"/>
                  <a:pt x="115418" y="1746885"/>
                </a:cubicBezTo>
                <a:cubicBezTo>
                  <a:pt x="111608" y="1745932"/>
                  <a:pt x="106845" y="1736407"/>
                  <a:pt x="101130" y="1724977"/>
                </a:cubicBezTo>
                <a:cubicBezTo>
                  <a:pt x="95415" y="1713547"/>
                  <a:pt x="90653" y="1700212"/>
                  <a:pt x="85890" y="1690687"/>
                </a:cubicBezTo>
                <a:cubicBezTo>
                  <a:pt x="81128" y="1678305"/>
                  <a:pt x="89700" y="1712595"/>
                  <a:pt x="84938" y="1700212"/>
                </a:cubicBezTo>
                <a:lnTo>
                  <a:pt x="76651" y="1674524"/>
                </a:lnTo>
                <a:lnTo>
                  <a:pt x="70650" y="1675447"/>
                </a:lnTo>
                <a:cubicBezTo>
                  <a:pt x="67792" y="1667827"/>
                  <a:pt x="65887" y="1660207"/>
                  <a:pt x="63982" y="1653540"/>
                </a:cubicBezTo>
                <a:cubicBezTo>
                  <a:pt x="53505" y="1643062"/>
                  <a:pt x="45885" y="1621155"/>
                  <a:pt x="41122" y="1601152"/>
                </a:cubicBezTo>
                <a:cubicBezTo>
                  <a:pt x="36360" y="1581150"/>
                  <a:pt x="32550" y="1562100"/>
                  <a:pt x="26835" y="1554480"/>
                </a:cubicBezTo>
                <a:cubicBezTo>
                  <a:pt x="22072" y="1537335"/>
                  <a:pt x="22072" y="1519237"/>
                  <a:pt x="25882" y="1515427"/>
                </a:cubicBezTo>
                <a:cubicBezTo>
                  <a:pt x="23977" y="1500187"/>
                  <a:pt x="21120" y="1484947"/>
                  <a:pt x="19215" y="1469707"/>
                </a:cubicBezTo>
                <a:cubicBezTo>
                  <a:pt x="17310" y="1454467"/>
                  <a:pt x="16357" y="1439227"/>
                  <a:pt x="14452" y="1423987"/>
                </a:cubicBezTo>
                <a:cubicBezTo>
                  <a:pt x="10642" y="1412557"/>
                  <a:pt x="6832" y="1403032"/>
                  <a:pt x="3975" y="1390650"/>
                </a:cubicBezTo>
                <a:cubicBezTo>
                  <a:pt x="-1740" y="1325880"/>
                  <a:pt x="-2693" y="1250632"/>
                  <a:pt x="10642" y="1213485"/>
                </a:cubicBezTo>
                <a:cubicBezTo>
                  <a:pt x="11595" y="1197292"/>
                  <a:pt x="12547" y="1177290"/>
                  <a:pt x="17310" y="1167765"/>
                </a:cubicBezTo>
                <a:cubicBezTo>
                  <a:pt x="15405" y="1159192"/>
                  <a:pt x="13500" y="1151572"/>
                  <a:pt x="11595" y="1143000"/>
                </a:cubicBezTo>
                <a:cubicBezTo>
                  <a:pt x="13500" y="1126807"/>
                  <a:pt x="11595" y="1089660"/>
                  <a:pt x="23025" y="1074420"/>
                </a:cubicBezTo>
                <a:cubicBezTo>
                  <a:pt x="23977" y="1067752"/>
                  <a:pt x="24930" y="1062990"/>
                  <a:pt x="25882" y="1058227"/>
                </a:cubicBezTo>
                <a:cubicBezTo>
                  <a:pt x="27787" y="1034415"/>
                  <a:pt x="29692" y="1018222"/>
                  <a:pt x="33502" y="1002982"/>
                </a:cubicBezTo>
                <a:cubicBezTo>
                  <a:pt x="40170" y="989647"/>
                  <a:pt x="48742" y="967740"/>
                  <a:pt x="53505" y="962977"/>
                </a:cubicBezTo>
                <a:cubicBezTo>
                  <a:pt x="58267" y="973455"/>
                  <a:pt x="46837" y="1000125"/>
                  <a:pt x="48742" y="1017270"/>
                </a:cubicBezTo>
                <a:lnTo>
                  <a:pt x="53503" y="1007964"/>
                </a:lnTo>
                <a:lnTo>
                  <a:pt x="56362" y="985718"/>
                </a:lnTo>
                <a:cubicBezTo>
                  <a:pt x="58267" y="975597"/>
                  <a:pt x="59696" y="966311"/>
                  <a:pt x="57315" y="961072"/>
                </a:cubicBezTo>
                <a:cubicBezTo>
                  <a:pt x="60172" y="949642"/>
                  <a:pt x="63030" y="941069"/>
                  <a:pt x="65887" y="929639"/>
                </a:cubicBezTo>
                <a:cubicBezTo>
                  <a:pt x="70650" y="914399"/>
                  <a:pt x="74460" y="898207"/>
                  <a:pt x="79222" y="882014"/>
                </a:cubicBezTo>
                <a:cubicBezTo>
                  <a:pt x="83985" y="865822"/>
                  <a:pt x="89700" y="849629"/>
                  <a:pt x="95415" y="833437"/>
                </a:cubicBezTo>
                <a:lnTo>
                  <a:pt x="96628" y="832072"/>
                </a:lnTo>
                <a:lnTo>
                  <a:pt x="103988" y="793432"/>
                </a:lnTo>
                <a:cubicBezTo>
                  <a:pt x="107798" y="785812"/>
                  <a:pt x="111608" y="775334"/>
                  <a:pt x="114465" y="765809"/>
                </a:cubicBezTo>
                <a:cubicBezTo>
                  <a:pt x="118275" y="756284"/>
                  <a:pt x="123038" y="748664"/>
                  <a:pt x="126848" y="742949"/>
                </a:cubicBezTo>
                <a:cubicBezTo>
                  <a:pt x="135420" y="726757"/>
                  <a:pt x="142088" y="710564"/>
                  <a:pt x="151613" y="695324"/>
                </a:cubicBezTo>
                <a:cubicBezTo>
                  <a:pt x="158280" y="680084"/>
                  <a:pt x="164948" y="667702"/>
                  <a:pt x="171615" y="652462"/>
                </a:cubicBezTo>
                <a:cubicBezTo>
                  <a:pt x="172568" y="639127"/>
                  <a:pt x="191618" y="614362"/>
                  <a:pt x="200190" y="597217"/>
                </a:cubicBezTo>
                <a:cubicBezTo>
                  <a:pt x="204953" y="591502"/>
                  <a:pt x="210668" y="585787"/>
                  <a:pt x="221145" y="573404"/>
                </a:cubicBezTo>
                <a:cubicBezTo>
                  <a:pt x="227813" y="559117"/>
                  <a:pt x="233528" y="548639"/>
                  <a:pt x="238290" y="540067"/>
                </a:cubicBezTo>
                <a:cubicBezTo>
                  <a:pt x="243053" y="531494"/>
                  <a:pt x="247815" y="525779"/>
                  <a:pt x="252578" y="519112"/>
                </a:cubicBezTo>
                <a:cubicBezTo>
                  <a:pt x="258293" y="513397"/>
                  <a:pt x="266865" y="503872"/>
                  <a:pt x="267818" y="511492"/>
                </a:cubicBezTo>
                <a:cubicBezTo>
                  <a:pt x="268770" y="510539"/>
                  <a:pt x="270675" y="507682"/>
                  <a:pt x="271628" y="505777"/>
                </a:cubicBezTo>
                <a:cubicBezTo>
                  <a:pt x="276390" y="495299"/>
                  <a:pt x="281153" y="485774"/>
                  <a:pt x="286868" y="475297"/>
                </a:cubicBezTo>
                <a:cubicBezTo>
                  <a:pt x="296393" y="464819"/>
                  <a:pt x="307823" y="446722"/>
                  <a:pt x="316395" y="441007"/>
                </a:cubicBezTo>
                <a:cubicBezTo>
                  <a:pt x="309966" y="453151"/>
                  <a:pt x="316932" y="450829"/>
                  <a:pt x="317199" y="455339"/>
                </a:cubicBezTo>
                <a:lnTo>
                  <a:pt x="315045" y="461363"/>
                </a:lnTo>
                <a:lnTo>
                  <a:pt x="345922" y="429577"/>
                </a:lnTo>
                <a:cubicBezTo>
                  <a:pt x="348780" y="423862"/>
                  <a:pt x="354495" y="417195"/>
                  <a:pt x="361162" y="409575"/>
                </a:cubicBezTo>
                <a:cubicBezTo>
                  <a:pt x="367830" y="402907"/>
                  <a:pt x="375450" y="396240"/>
                  <a:pt x="381165" y="390525"/>
                </a:cubicBezTo>
                <a:lnTo>
                  <a:pt x="382889" y="392440"/>
                </a:lnTo>
                <a:lnTo>
                  <a:pt x="382118" y="391477"/>
                </a:lnTo>
                <a:cubicBezTo>
                  <a:pt x="390690" y="382904"/>
                  <a:pt x="398310" y="374332"/>
                  <a:pt x="406883" y="366712"/>
                </a:cubicBezTo>
                <a:cubicBezTo>
                  <a:pt x="414503" y="359092"/>
                  <a:pt x="423075" y="351472"/>
                  <a:pt x="431648" y="343852"/>
                </a:cubicBezTo>
                <a:cubicBezTo>
                  <a:pt x="442125" y="333374"/>
                  <a:pt x="448793" y="324802"/>
                  <a:pt x="458318" y="315277"/>
                </a:cubicBezTo>
                <a:cubicBezTo>
                  <a:pt x="470700" y="305752"/>
                  <a:pt x="484035" y="296227"/>
                  <a:pt x="495465" y="287654"/>
                </a:cubicBezTo>
                <a:cubicBezTo>
                  <a:pt x="508800" y="277177"/>
                  <a:pt x="522135" y="267652"/>
                  <a:pt x="535470" y="258127"/>
                </a:cubicBezTo>
                <a:lnTo>
                  <a:pt x="559389" y="241440"/>
                </a:lnTo>
                <a:lnTo>
                  <a:pt x="575475" y="226694"/>
                </a:lnTo>
                <a:cubicBezTo>
                  <a:pt x="585000" y="220979"/>
                  <a:pt x="594525" y="215264"/>
                  <a:pt x="604050" y="209549"/>
                </a:cubicBezTo>
                <a:cubicBezTo>
                  <a:pt x="613575" y="203834"/>
                  <a:pt x="624052" y="199072"/>
                  <a:pt x="634530" y="193357"/>
                </a:cubicBezTo>
                <a:lnTo>
                  <a:pt x="638565" y="191282"/>
                </a:lnTo>
                <a:lnTo>
                  <a:pt x="648937" y="181094"/>
                </a:lnTo>
                <a:cubicBezTo>
                  <a:pt x="654771" y="176688"/>
                  <a:pt x="661201" y="172402"/>
                  <a:pt x="665963" y="168592"/>
                </a:cubicBezTo>
                <a:cubicBezTo>
                  <a:pt x="673583" y="162877"/>
                  <a:pt x="679298" y="160496"/>
                  <a:pt x="684656" y="159067"/>
                </a:cubicBezTo>
                <a:lnTo>
                  <a:pt x="697880" y="156023"/>
                </a:lnTo>
                <a:lnTo>
                  <a:pt x="700252" y="154304"/>
                </a:lnTo>
                <a:cubicBezTo>
                  <a:pt x="782167" y="109537"/>
                  <a:pt x="869797" y="74294"/>
                  <a:pt x="959332" y="49529"/>
                </a:cubicBezTo>
                <a:lnTo>
                  <a:pt x="968945" y="47439"/>
                </a:lnTo>
                <a:lnTo>
                  <a:pt x="995527" y="38099"/>
                </a:lnTo>
                <a:cubicBezTo>
                  <a:pt x="1001719" y="36194"/>
                  <a:pt x="1008148" y="35003"/>
                  <a:pt x="1013863" y="34408"/>
                </a:cubicBezTo>
                <a:lnTo>
                  <a:pt x="1023424" y="34327"/>
                </a:lnTo>
                <a:lnTo>
                  <a:pt x="1026960" y="33337"/>
                </a:lnTo>
                <a:cubicBezTo>
                  <a:pt x="1097445" y="17144"/>
                  <a:pt x="1169835" y="7619"/>
                  <a:pt x="1244130" y="4762"/>
                </a:cubicBezTo>
                <a:cubicBezTo>
                  <a:pt x="1262704" y="5238"/>
                  <a:pt x="1283897" y="4762"/>
                  <a:pt x="1305804" y="4524"/>
                </a:cubicBezTo>
                <a:cubicBezTo>
                  <a:pt x="1327712" y="4285"/>
                  <a:pt x="1350334" y="4285"/>
                  <a:pt x="1371765" y="5714"/>
                </a:cubicBezTo>
                <a:lnTo>
                  <a:pt x="1372993" y="6635"/>
                </a:lnTo>
                <a:lnTo>
                  <a:pt x="1405103" y="2857"/>
                </a:lnTo>
                <a:cubicBezTo>
                  <a:pt x="1415580" y="4762"/>
                  <a:pt x="1425105" y="5714"/>
                  <a:pt x="1434630" y="7619"/>
                </a:cubicBezTo>
                <a:cubicBezTo>
                  <a:pt x="1444155" y="9524"/>
                  <a:pt x="1453680" y="10477"/>
                  <a:pt x="1464158" y="13334"/>
                </a:cubicBezTo>
                <a:lnTo>
                  <a:pt x="1479392" y="16797"/>
                </a:lnTo>
                <a:lnTo>
                  <a:pt x="1463205" y="12382"/>
                </a:lnTo>
                <a:cubicBezTo>
                  <a:pt x="1453680" y="10477"/>
                  <a:pt x="1443202" y="8572"/>
                  <a:pt x="1433677" y="6667"/>
                </a:cubicBezTo>
                <a:cubicBezTo>
                  <a:pt x="1424152" y="4762"/>
                  <a:pt x="1414627" y="3810"/>
                  <a:pt x="1404150" y="1905"/>
                </a:cubicBezTo>
                <a:cubicBezTo>
                  <a:pt x="1404150" y="1905"/>
                  <a:pt x="1404150" y="952"/>
                  <a:pt x="1404150" y="0"/>
                </a:cubicBezTo>
                <a:close/>
              </a:path>
            </a:pathLst>
          </a:cu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100000">
                <a:schemeClr val="accent1">
                  <a:alpha val="96000"/>
                </a:schemeClr>
              </a:gs>
            </a:gsLst>
            <a:path path="circle">
              <a:fillToRect l="100000" b="100000"/>
            </a:path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/>
          </a:p>
        </p:txBody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BBB70C35-77E6-4C43-BCAD-4C1B74783473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7031223" y="1172675"/>
            <a:ext cx="4290933" cy="4404388"/>
          </a:xfrm>
          <a:prstGeom prst="rect">
            <a:avLst/>
          </a:prstGeom>
          <a:solidFill>
            <a:schemeClr val="tx2">
              <a:lumMod val="75000"/>
            </a:schemeClr>
          </a:solidFill>
          <a:effectLst>
            <a:softEdge rad="317500"/>
          </a:effectLst>
        </p:spPr>
        <p:txBody>
          <a:bodyPr wrap="square" anchor="ctr">
            <a:noAutofit/>
          </a:bodyPr>
          <a:lstStyle>
            <a:lvl1pPr marL="0" indent="0" algn="ctr">
              <a:buNone/>
              <a:defRPr i="1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Insert or Drag &amp; Drop Your Photo</a:t>
            </a:r>
          </a:p>
        </p:txBody>
      </p:sp>
    </p:spTree>
    <p:extLst>
      <p:ext uri="{BB962C8B-B14F-4D97-AF65-F5344CB8AC3E}">
        <p14:creationId xmlns:p14="http://schemas.microsoft.com/office/powerpoint/2010/main" val="74188515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Section Header With Image">
    <p:bg>
      <p:bgPr>
        <a:gradFill flip="none" rotWithShape="1">
          <a:gsLst>
            <a:gs pos="0">
              <a:schemeClr val="tx2">
                <a:lumMod val="75000"/>
              </a:schemeClr>
            </a:gs>
            <a:gs pos="100000">
              <a:schemeClr val="accent1"/>
            </a:gs>
          </a:gsLst>
          <a:path path="circle">
            <a:fillToRect t="100000" r="100000"/>
          </a:path>
          <a:tileRect l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B4C12FF5-1412-48CA-B750-77A86CA84172}"/>
              </a:ext>
            </a:extLst>
          </p:cNvPr>
          <p:cNvSpPr/>
          <p:nvPr userDrawn="1"/>
        </p:nvSpPr>
        <p:spPr>
          <a:xfrm rot="20700000" flipH="1">
            <a:off x="-643117" y="-519717"/>
            <a:ext cx="7777150" cy="7718664"/>
          </a:xfrm>
          <a:custGeom>
            <a:avLst/>
            <a:gdLst>
              <a:gd name="connsiteX0" fmla="*/ 6564153 w 7777150"/>
              <a:gd name="connsiteY0" fmla="*/ 6753221 h 7718664"/>
              <a:gd name="connsiteX1" fmla="*/ 6563132 w 7777150"/>
              <a:gd name="connsiteY1" fmla="*/ 6753924 h 7718664"/>
              <a:gd name="connsiteX2" fmla="*/ 6563132 w 7777150"/>
              <a:gd name="connsiteY2" fmla="*/ 6754775 h 7718664"/>
              <a:gd name="connsiteX3" fmla="*/ 6567865 w 7777150"/>
              <a:gd name="connsiteY3" fmla="*/ 6755450 h 7718664"/>
              <a:gd name="connsiteX4" fmla="*/ 6569087 w 7777150"/>
              <a:gd name="connsiteY4" fmla="*/ 6753925 h 7718664"/>
              <a:gd name="connsiteX5" fmla="*/ 6628482 w 7777150"/>
              <a:gd name="connsiteY5" fmla="*/ 6708774 h 7718664"/>
              <a:gd name="connsiteX6" fmla="*/ 6610901 w 7777150"/>
              <a:gd name="connsiteY6" fmla="*/ 6720920 h 7718664"/>
              <a:gd name="connsiteX7" fmla="*/ 6607794 w 7777150"/>
              <a:gd name="connsiteY7" fmla="*/ 6724148 h 7718664"/>
              <a:gd name="connsiteX8" fmla="*/ 6619848 w 7777150"/>
              <a:gd name="connsiteY8" fmla="*/ 6716434 h 7718664"/>
              <a:gd name="connsiteX9" fmla="*/ 6839305 w 7777150"/>
              <a:gd name="connsiteY9" fmla="*/ 6558707 h 7718664"/>
              <a:gd name="connsiteX10" fmla="*/ 6839039 w 7777150"/>
              <a:gd name="connsiteY10" fmla="*/ 6558801 h 7718664"/>
              <a:gd name="connsiteX11" fmla="*/ 6837070 w 7777150"/>
              <a:gd name="connsiteY11" fmla="*/ 6572293 h 7718664"/>
              <a:gd name="connsiteX12" fmla="*/ 6789429 w 7777150"/>
              <a:gd name="connsiteY12" fmla="*/ 6625890 h 7718664"/>
              <a:gd name="connsiteX13" fmla="*/ 6732852 w 7777150"/>
              <a:gd name="connsiteY13" fmla="*/ 6688418 h 7718664"/>
              <a:gd name="connsiteX14" fmla="*/ 6736263 w 7777150"/>
              <a:gd name="connsiteY14" fmla="*/ 6687633 h 7718664"/>
              <a:gd name="connsiteX15" fmla="*/ 6789429 w 7777150"/>
              <a:gd name="connsiteY15" fmla="*/ 6628865 h 7718664"/>
              <a:gd name="connsiteX16" fmla="*/ 6837070 w 7777150"/>
              <a:gd name="connsiteY16" fmla="*/ 6575269 h 7718664"/>
              <a:gd name="connsiteX17" fmla="*/ 6839305 w 7777150"/>
              <a:gd name="connsiteY17" fmla="*/ 6558707 h 7718664"/>
              <a:gd name="connsiteX18" fmla="*/ 2782054 w 7777150"/>
              <a:gd name="connsiteY18" fmla="*/ 7594165 h 7718664"/>
              <a:gd name="connsiteX19" fmla="*/ 2812852 w 7777150"/>
              <a:gd name="connsiteY19" fmla="*/ 7595094 h 7718664"/>
              <a:gd name="connsiteX20" fmla="*/ 2945354 w 7777150"/>
              <a:gd name="connsiteY20" fmla="*/ 7629337 h 7718664"/>
              <a:gd name="connsiteX21" fmla="*/ 3001930 w 7777150"/>
              <a:gd name="connsiteY21" fmla="*/ 7632313 h 7718664"/>
              <a:gd name="connsiteX22" fmla="*/ 3143116 w 7777150"/>
              <a:gd name="connsiteY22" fmla="*/ 7701578 h 7718664"/>
              <a:gd name="connsiteX23" fmla="*/ 3082549 w 7777150"/>
              <a:gd name="connsiteY23" fmla="*/ 7717806 h 7718664"/>
              <a:gd name="connsiteX24" fmla="*/ 3037661 w 7777150"/>
              <a:gd name="connsiteY24" fmla="*/ 7703779 h 7718664"/>
              <a:gd name="connsiteX25" fmla="*/ 2957265 w 7777150"/>
              <a:gd name="connsiteY25" fmla="*/ 7668047 h 7718664"/>
              <a:gd name="connsiteX26" fmla="*/ 2864960 w 7777150"/>
              <a:gd name="connsiteY26" fmla="*/ 7638271 h 7718664"/>
              <a:gd name="connsiteX27" fmla="*/ 2769678 w 7777150"/>
              <a:gd name="connsiteY27" fmla="*/ 7605516 h 7718664"/>
              <a:gd name="connsiteX28" fmla="*/ 2782054 w 7777150"/>
              <a:gd name="connsiteY28" fmla="*/ 7594165 h 7718664"/>
              <a:gd name="connsiteX29" fmla="*/ 2608887 w 7777150"/>
              <a:gd name="connsiteY29" fmla="*/ 7429840 h 7718664"/>
              <a:gd name="connsiteX30" fmla="*/ 2719060 w 7777150"/>
              <a:gd name="connsiteY30" fmla="*/ 7450682 h 7718664"/>
              <a:gd name="connsiteX31" fmla="*/ 2766702 w 7777150"/>
              <a:gd name="connsiteY31" fmla="*/ 7492368 h 7718664"/>
              <a:gd name="connsiteX32" fmla="*/ 2930467 w 7777150"/>
              <a:gd name="connsiteY32" fmla="*/ 7540009 h 7718664"/>
              <a:gd name="connsiteX33" fmla="*/ 3255027 w 7777150"/>
              <a:gd name="connsiteY33" fmla="*/ 7623382 h 7718664"/>
              <a:gd name="connsiteX34" fmla="*/ 3335420 w 7777150"/>
              <a:gd name="connsiteY34" fmla="*/ 7638271 h 7718664"/>
              <a:gd name="connsiteX35" fmla="*/ 3362169 w 7777150"/>
              <a:gd name="connsiteY35" fmla="*/ 7642882 h 7718664"/>
              <a:gd name="connsiteX36" fmla="*/ 3252495 w 7777150"/>
              <a:gd name="connsiteY36" fmla="*/ 7672270 h 7718664"/>
              <a:gd name="connsiteX37" fmla="*/ 3231206 w 7777150"/>
              <a:gd name="connsiteY37" fmla="*/ 7668047 h 7718664"/>
              <a:gd name="connsiteX38" fmla="*/ 3115079 w 7777150"/>
              <a:gd name="connsiteY38" fmla="*/ 7644226 h 7718664"/>
              <a:gd name="connsiteX39" fmla="*/ 3013840 w 7777150"/>
              <a:gd name="connsiteY39" fmla="*/ 7626361 h 7718664"/>
              <a:gd name="connsiteX40" fmla="*/ 2891760 w 7777150"/>
              <a:gd name="connsiteY40" fmla="*/ 7569785 h 7718664"/>
              <a:gd name="connsiteX41" fmla="*/ 2739902 w 7777150"/>
              <a:gd name="connsiteY41" fmla="*/ 7513213 h 7718664"/>
              <a:gd name="connsiteX42" fmla="*/ 2582091 w 7777150"/>
              <a:gd name="connsiteY42" fmla="*/ 7450681 h 7718664"/>
              <a:gd name="connsiteX43" fmla="*/ 2608887 w 7777150"/>
              <a:gd name="connsiteY43" fmla="*/ 7429840 h 7718664"/>
              <a:gd name="connsiteX44" fmla="*/ 2305173 w 7777150"/>
              <a:gd name="connsiteY44" fmla="*/ 7420905 h 7718664"/>
              <a:gd name="connsiteX45" fmla="*/ 2647595 w 7777150"/>
              <a:gd name="connsiteY45" fmla="*/ 7566806 h 7718664"/>
              <a:gd name="connsiteX46" fmla="*/ 2769678 w 7777150"/>
              <a:gd name="connsiteY46" fmla="*/ 7605516 h 7718664"/>
              <a:gd name="connsiteX47" fmla="*/ 2861982 w 7777150"/>
              <a:gd name="connsiteY47" fmla="*/ 7638268 h 7718664"/>
              <a:gd name="connsiteX48" fmla="*/ 2954288 w 7777150"/>
              <a:gd name="connsiteY48" fmla="*/ 7668044 h 7718664"/>
              <a:gd name="connsiteX49" fmla="*/ 3034682 w 7777150"/>
              <a:gd name="connsiteY49" fmla="*/ 7703775 h 7718664"/>
              <a:gd name="connsiteX50" fmla="*/ 3016816 w 7777150"/>
              <a:gd name="connsiteY50" fmla="*/ 7718664 h 7718664"/>
              <a:gd name="connsiteX51" fmla="*/ 2969175 w 7777150"/>
              <a:gd name="connsiteY51" fmla="*/ 7709731 h 7718664"/>
              <a:gd name="connsiteX52" fmla="*/ 2799453 w 7777150"/>
              <a:gd name="connsiteY52" fmla="*/ 7647203 h 7718664"/>
              <a:gd name="connsiteX53" fmla="*/ 2716081 w 7777150"/>
              <a:gd name="connsiteY53" fmla="*/ 7614447 h 7718664"/>
              <a:gd name="connsiteX54" fmla="*/ 2632708 w 7777150"/>
              <a:gd name="connsiteY54" fmla="*/ 7578716 h 7718664"/>
              <a:gd name="connsiteX55" fmla="*/ 2522536 w 7777150"/>
              <a:gd name="connsiteY55" fmla="*/ 7540009 h 7718664"/>
              <a:gd name="connsiteX56" fmla="*/ 2427252 w 7777150"/>
              <a:gd name="connsiteY56" fmla="*/ 7498323 h 7718664"/>
              <a:gd name="connsiteX57" fmla="*/ 2352815 w 7777150"/>
              <a:gd name="connsiteY57" fmla="*/ 7459612 h 7718664"/>
              <a:gd name="connsiteX58" fmla="*/ 2305173 w 7777150"/>
              <a:gd name="connsiteY58" fmla="*/ 7420905 h 7718664"/>
              <a:gd name="connsiteX59" fmla="*/ 2397480 w 7777150"/>
              <a:gd name="connsiteY59" fmla="*/ 7349443 h 7718664"/>
              <a:gd name="connsiteX60" fmla="*/ 2445122 w 7777150"/>
              <a:gd name="connsiteY60" fmla="*/ 7346467 h 7718664"/>
              <a:gd name="connsiteX61" fmla="*/ 2608887 w 7777150"/>
              <a:gd name="connsiteY61" fmla="*/ 7429840 h 7718664"/>
              <a:gd name="connsiteX62" fmla="*/ 2588046 w 7777150"/>
              <a:gd name="connsiteY62" fmla="*/ 7441750 h 7718664"/>
              <a:gd name="connsiteX63" fmla="*/ 2397480 w 7777150"/>
              <a:gd name="connsiteY63" fmla="*/ 7349443 h 7718664"/>
              <a:gd name="connsiteX64" fmla="*/ 7605289 w 7777150"/>
              <a:gd name="connsiteY64" fmla="*/ 5949975 h 7718664"/>
              <a:gd name="connsiteX65" fmla="*/ 7603779 w 7777150"/>
              <a:gd name="connsiteY65" fmla="*/ 5950622 h 7718664"/>
              <a:gd name="connsiteX66" fmla="*/ 7571259 w 7777150"/>
              <a:gd name="connsiteY66" fmla="*/ 6028673 h 7718664"/>
              <a:gd name="connsiteX67" fmla="*/ 7768327 w 7777150"/>
              <a:gd name="connsiteY67" fmla="*/ 5740775 h 7718664"/>
              <a:gd name="connsiteX68" fmla="*/ 7777150 w 7777150"/>
              <a:gd name="connsiteY68" fmla="*/ 5773700 h 7718664"/>
              <a:gd name="connsiteX69" fmla="*/ 7775014 w 7777150"/>
              <a:gd name="connsiteY69" fmla="*/ 5777274 h 7718664"/>
              <a:gd name="connsiteX70" fmla="*/ 7706527 w 7777150"/>
              <a:gd name="connsiteY70" fmla="*/ 5905312 h 7718664"/>
              <a:gd name="connsiteX71" fmla="*/ 7644000 w 7777150"/>
              <a:gd name="connsiteY71" fmla="*/ 5985706 h 7718664"/>
              <a:gd name="connsiteX72" fmla="*/ 7685686 w 7777150"/>
              <a:gd name="connsiteY72" fmla="*/ 5902333 h 7718664"/>
              <a:gd name="connsiteX73" fmla="*/ 7721417 w 7777150"/>
              <a:gd name="connsiteY73" fmla="*/ 5818960 h 7718664"/>
              <a:gd name="connsiteX74" fmla="*/ 7748213 w 7777150"/>
              <a:gd name="connsiteY74" fmla="*/ 5774298 h 7718664"/>
              <a:gd name="connsiteX75" fmla="*/ 2195719 w 7777150"/>
              <a:gd name="connsiteY75" fmla="*/ 7067587 h 7718664"/>
              <a:gd name="connsiteX76" fmla="*/ 2195748 w 7777150"/>
              <a:gd name="connsiteY76" fmla="*/ 7068434 h 7718664"/>
              <a:gd name="connsiteX77" fmla="*/ 2205804 w 7777150"/>
              <a:gd name="connsiteY77" fmla="*/ 7080606 h 7718664"/>
              <a:gd name="connsiteX78" fmla="*/ 2206911 w 7777150"/>
              <a:gd name="connsiteY78" fmla="*/ 7075504 h 7718664"/>
              <a:gd name="connsiteX79" fmla="*/ 1840668 w 7777150"/>
              <a:gd name="connsiteY79" fmla="*/ 7143991 h 7718664"/>
              <a:gd name="connsiteX80" fmla="*/ 2043145 w 7777150"/>
              <a:gd name="connsiteY80" fmla="*/ 7257140 h 7718664"/>
              <a:gd name="connsiteX81" fmla="*/ 2084831 w 7777150"/>
              <a:gd name="connsiteY81" fmla="*/ 7304781 h 7718664"/>
              <a:gd name="connsiteX82" fmla="*/ 1989548 w 7777150"/>
              <a:gd name="connsiteY82" fmla="*/ 7254160 h 7718664"/>
              <a:gd name="connsiteX83" fmla="*/ 1918086 w 7777150"/>
              <a:gd name="connsiteY83" fmla="*/ 7209498 h 7718664"/>
              <a:gd name="connsiteX84" fmla="*/ 1840668 w 7777150"/>
              <a:gd name="connsiteY84" fmla="*/ 7143991 h 7718664"/>
              <a:gd name="connsiteX85" fmla="*/ 7574028 w 7777150"/>
              <a:gd name="connsiteY85" fmla="*/ 5576942 h 7718664"/>
              <a:gd name="connsiteX86" fmla="*/ 7562090 w 7777150"/>
              <a:gd name="connsiteY86" fmla="*/ 5594186 h 7718664"/>
              <a:gd name="connsiteX87" fmla="*/ 7533457 w 7777150"/>
              <a:gd name="connsiteY87" fmla="*/ 5631001 h 7718664"/>
              <a:gd name="connsiteX88" fmla="*/ 7503173 w 7777150"/>
              <a:gd name="connsiteY88" fmla="*/ 5679289 h 7718664"/>
              <a:gd name="connsiteX89" fmla="*/ 7495119 w 7777150"/>
              <a:gd name="connsiteY89" fmla="*/ 5690923 h 7718664"/>
              <a:gd name="connsiteX90" fmla="*/ 7456410 w 7777150"/>
              <a:gd name="connsiteY90" fmla="*/ 5762384 h 7718664"/>
              <a:gd name="connsiteX91" fmla="*/ 7417702 w 7777150"/>
              <a:gd name="connsiteY91" fmla="*/ 5827891 h 7718664"/>
              <a:gd name="connsiteX92" fmla="*/ 7325396 w 7777150"/>
              <a:gd name="connsiteY92" fmla="*/ 5949974 h 7718664"/>
              <a:gd name="connsiteX93" fmla="*/ 7292334 w 7777150"/>
              <a:gd name="connsiteY93" fmla="*/ 6001613 h 7718664"/>
              <a:gd name="connsiteX94" fmla="*/ 7279949 w 7777150"/>
              <a:gd name="connsiteY94" fmla="*/ 6020421 h 7718664"/>
              <a:gd name="connsiteX95" fmla="*/ 7245002 w 7777150"/>
              <a:gd name="connsiteY95" fmla="*/ 6072054 h 7718664"/>
              <a:gd name="connsiteX96" fmla="*/ 7173540 w 7777150"/>
              <a:gd name="connsiteY96" fmla="*/ 6170317 h 7718664"/>
              <a:gd name="connsiteX97" fmla="*/ 7167581 w 7777150"/>
              <a:gd name="connsiteY97" fmla="*/ 6173958 h 7718664"/>
              <a:gd name="connsiteX98" fmla="*/ 7162704 w 7777150"/>
              <a:gd name="connsiteY98" fmla="*/ 6181183 h 7718664"/>
              <a:gd name="connsiteX99" fmla="*/ 7170561 w 7777150"/>
              <a:gd name="connsiteY99" fmla="*/ 6176272 h 7718664"/>
              <a:gd name="connsiteX100" fmla="*/ 7242022 w 7777150"/>
              <a:gd name="connsiteY100" fmla="*/ 6078013 h 7718664"/>
              <a:gd name="connsiteX101" fmla="*/ 7279949 w 7777150"/>
              <a:gd name="connsiteY101" fmla="*/ 6020421 h 7718664"/>
              <a:gd name="connsiteX102" fmla="*/ 7286316 w 7777150"/>
              <a:gd name="connsiteY102" fmla="*/ 6011014 h 7718664"/>
              <a:gd name="connsiteX103" fmla="*/ 7292334 w 7777150"/>
              <a:gd name="connsiteY103" fmla="*/ 6001613 h 7718664"/>
              <a:gd name="connsiteX104" fmla="*/ 7322420 w 7777150"/>
              <a:gd name="connsiteY104" fmla="*/ 5955930 h 7718664"/>
              <a:gd name="connsiteX105" fmla="*/ 7414723 w 7777150"/>
              <a:gd name="connsiteY105" fmla="*/ 5833850 h 7718664"/>
              <a:gd name="connsiteX106" fmla="*/ 7453434 w 7777150"/>
              <a:gd name="connsiteY106" fmla="*/ 5768343 h 7718664"/>
              <a:gd name="connsiteX107" fmla="*/ 7492141 w 7777150"/>
              <a:gd name="connsiteY107" fmla="*/ 5696881 h 7718664"/>
              <a:gd name="connsiteX108" fmla="*/ 7503173 w 7777150"/>
              <a:gd name="connsiteY108" fmla="*/ 5679289 h 7718664"/>
              <a:gd name="connsiteX109" fmla="*/ 7562090 w 7777150"/>
              <a:gd name="connsiteY109" fmla="*/ 5594186 h 7718664"/>
              <a:gd name="connsiteX110" fmla="*/ 7572537 w 7777150"/>
              <a:gd name="connsiteY110" fmla="*/ 5580753 h 7718664"/>
              <a:gd name="connsiteX111" fmla="*/ 7695610 w 7777150"/>
              <a:gd name="connsiteY111" fmla="*/ 5469390 h 7718664"/>
              <a:gd name="connsiteX112" fmla="*/ 7767960 w 7777150"/>
              <a:gd name="connsiteY112" fmla="*/ 5739403 h 7718664"/>
              <a:gd name="connsiteX113" fmla="*/ 7745237 w 7777150"/>
              <a:gd name="connsiteY113" fmla="*/ 5777274 h 7718664"/>
              <a:gd name="connsiteX114" fmla="*/ 7718437 w 7777150"/>
              <a:gd name="connsiteY114" fmla="*/ 5821936 h 7718664"/>
              <a:gd name="connsiteX115" fmla="*/ 7679730 w 7777150"/>
              <a:gd name="connsiteY115" fmla="*/ 5908288 h 7718664"/>
              <a:gd name="connsiteX116" fmla="*/ 7638044 w 7777150"/>
              <a:gd name="connsiteY116" fmla="*/ 5991660 h 7718664"/>
              <a:gd name="connsiteX117" fmla="*/ 7572537 w 7777150"/>
              <a:gd name="connsiteY117" fmla="*/ 6080989 h 7718664"/>
              <a:gd name="connsiteX118" fmla="*/ 7507030 w 7777150"/>
              <a:gd name="connsiteY118" fmla="*/ 6164361 h 7718664"/>
              <a:gd name="connsiteX119" fmla="*/ 7509759 w 7777150"/>
              <a:gd name="connsiteY119" fmla="*/ 6158741 h 7718664"/>
              <a:gd name="connsiteX120" fmla="*/ 7435565 w 7777150"/>
              <a:gd name="connsiteY120" fmla="*/ 6259644 h 7718664"/>
              <a:gd name="connsiteX121" fmla="*/ 7274774 w 7777150"/>
              <a:gd name="connsiteY121" fmla="*/ 6435324 h 7718664"/>
              <a:gd name="connsiteX122" fmla="*/ 7243120 w 7777150"/>
              <a:gd name="connsiteY122" fmla="*/ 6484028 h 7718664"/>
              <a:gd name="connsiteX123" fmla="*/ 7274775 w 7777150"/>
              <a:gd name="connsiteY123" fmla="*/ 6438299 h 7718664"/>
              <a:gd name="connsiteX124" fmla="*/ 7435564 w 7777150"/>
              <a:gd name="connsiteY124" fmla="*/ 6262620 h 7718664"/>
              <a:gd name="connsiteX125" fmla="*/ 7313485 w 7777150"/>
              <a:gd name="connsiteY125" fmla="*/ 6447231 h 7718664"/>
              <a:gd name="connsiteX126" fmla="*/ 7250582 w 7777150"/>
              <a:gd name="connsiteY126" fmla="*/ 6513113 h 7718664"/>
              <a:gd name="connsiteX127" fmla="*/ 7200087 w 7777150"/>
              <a:gd name="connsiteY127" fmla="*/ 6550232 h 7718664"/>
              <a:gd name="connsiteX128" fmla="*/ 7197357 w 7777150"/>
              <a:gd name="connsiteY128" fmla="*/ 6554428 h 7718664"/>
              <a:gd name="connsiteX129" fmla="*/ 7165787 w 7777150"/>
              <a:gd name="connsiteY129" fmla="*/ 6578714 h 7718664"/>
              <a:gd name="connsiteX130" fmla="*/ 7164606 w 7777150"/>
              <a:gd name="connsiteY130" fmla="*/ 6587180 h 7718664"/>
              <a:gd name="connsiteX131" fmla="*/ 7118751 w 7777150"/>
              <a:gd name="connsiteY131" fmla="*/ 6636309 h 7718664"/>
              <a:gd name="connsiteX132" fmla="*/ 6989132 w 7777150"/>
              <a:gd name="connsiteY132" fmla="*/ 6671040 h 7718664"/>
              <a:gd name="connsiteX133" fmla="*/ 7013864 w 7777150"/>
              <a:gd name="connsiteY133" fmla="*/ 6649337 h 7718664"/>
              <a:gd name="connsiteX134" fmla="*/ 7066343 w 7777150"/>
              <a:gd name="connsiteY134" fmla="*/ 6599090 h 7718664"/>
              <a:gd name="connsiteX135" fmla="*/ 7111009 w 7777150"/>
              <a:gd name="connsiteY135" fmla="*/ 6524651 h 7718664"/>
              <a:gd name="connsiteX136" fmla="*/ 7175165 w 7777150"/>
              <a:gd name="connsiteY136" fmla="*/ 6465841 h 7718664"/>
              <a:gd name="connsiteX137" fmla="*/ 7175681 w 7777150"/>
              <a:gd name="connsiteY137" fmla="*/ 6462146 h 7718664"/>
              <a:gd name="connsiteX138" fmla="*/ 7113987 w 7777150"/>
              <a:gd name="connsiteY138" fmla="*/ 6518697 h 7718664"/>
              <a:gd name="connsiteX139" fmla="*/ 7069322 w 7777150"/>
              <a:gd name="connsiteY139" fmla="*/ 6593135 h 7718664"/>
              <a:gd name="connsiteX140" fmla="*/ 7016843 w 7777150"/>
              <a:gd name="connsiteY140" fmla="*/ 6643382 h 7718664"/>
              <a:gd name="connsiteX141" fmla="*/ 6983652 w 7777150"/>
              <a:gd name="connsiteY141" fmla="*/ 6672509 h 7718664"/>
              <a:gd name="connsiteX142" fmla="*/ 6761122 w 7777150"/>
              <a:gd name="connsiteY142" fmla="*/ 6732136 h 7718664"/>
              <a:gd name="connsiteX143" fmla="*/ 6831115 w 7777150"/>
              <a:gd name="connsiteY143" fmla="*/ 6682462 h 7718664"/>
              <a:gd name="connsiteX144" fmla="*/ 6917467 w 7777150"/>
              <a:gd name="connsiteY144" fmla="*/ 6593134 h 7718664"/>
              <a:gd name="connsiteX145" fmla="*/ 6914488 w 7777150"/>
              <a:gd name="connsiteY145" fmla="*/ 6581224 h 7718664"/>
              <a:gd name="connsiteX146" fmla="*/ 6997860 w 7777150"/>
              <a:gd name="connsiteY146" fmla="*/ 6488921 h 7718664"/>
              <a:gd name="connsiteX147" fmla="*/ 7048480 w 7777150"/>
              <a:gd name="connsiteY147" fmla="*/ 6447234 h 7718664"/>
              <a:gd name="connsiteX148" fmla="*/ 7081233 w 7777150"/>
              <a:gd name="connsiteY148" fmla="*/ 6405548 h 7718664"/>
              <a:gd name="connsiteX149" fmla="*/ 7111008 w 7777150"/>
              <a:gd name="connsiteY149" fmla="*/ 6363862 h 7718664"/>
              <a:gd name="connsiteX150" fmla="*/ 7197360 w 7777150"/>
              <a:gd name="connsiteY150" fmla="*/ 6262624 h 7718664"/>
              <a:gd name="connsiteX151" fmla="*/ 7277754 w 7777150"/>
              <a:gd name="connsiteY151" fmla="*/ 6158406 h 7718664"/>
              <a:gd name="connsiteX152" fmla="*/ 7399836 w 7777150"/>
              <a:gd name="connsiteY152" fmla="*/ 5973795 h 7718664"/>
              <a:gd name="connsiteX153" fmla="*/ 7510006 w 7777150"/>
              <a:gd name="connsiteY153" fmla="*/ 5786208 h 7718664"/>
              <a:gd name="connsiteX154" fmla="*/ 7596358 w 7777150"/>
              <a:gd name="connsiteY154" fmla="*/ 5646260 h 7718664"/>
              <a:gd name="connsiteX155" fmla="*/ 7676751 w 7777150"/>
              <a:gd name="connsiteY155" fmla="*/ 5503336 h 7718664"/>
              <a:gd name="connsiteX156" fmla="*/ 7636506 w 7777150"/>
              <a:gd name="connsiteY156" fmla="*/ 5248812 h 7718664"/>
              <a:gd name="connsiteX157" fmla="*/ 7659314 w 7777150"/>
              <a:gd name="connsiteY157" fmla="*/ 5333933 h 7718664"/>
              <a:gd name="connsiteX158" fmla="*/ 7617200 w 7777150"/>
              <a:gd name="connsiteY158" fmla="*/ 5408052 h 7718664"/>
              <a:gd name="connsiteX159" fmla="*/ 7615871 w 7777150"/>
              <a:gd name="connsiteY159" fmla="*/ 5411110 h 7718664"/>
              <a:gd name="connsiteX160" fmla="*/ 7659444 w 7777150"/>
              <a:gd name="connsiteY160" fmla="*/ 5334418 h 7718664"/>
              <a:gd name="connsiteX161" fmla="*/ 7691259 w 7777150"/>
              <a:gd name="connsiteY161" fmla="*/ 5453153 h 7718664"/>
              <a:gd name="connsiteX162" fmla="*/ 7688661 w 7777150"/>
              <a:gd name="connsiteY162" fmla="*/ 5458673 h 7718664"/>
              <a:gd name="connsiteX163" fmla="*/ 7658886 w 7777150"/>
              <a:gd name="connsiteY163" fmla="*/ 5512270 h 7718664"/>
              <a:gd name="connsiteX164" fmla="*/ 7578492 w 7777150"/>
              <a:gd name="connsiteY164" fmla="*/ 5655195 h 7718664"/>
              <a:gd name="connsiteX165" fmla="*/ 7492140 w 7777150"/>
              <a:gd name="connsiteY165" fmla="*/ 5795139 h 7718664"/>
              <a:gd name="connsiteX166" fmla="*/ 7381971 w 7777150"/>
              <a:gd name="connsiteY166" fmla="*/ 5982730 h 7718664"/>
              <a:gd name="connsiteX167" fmla="*/ 7259888 w 7777150"/>
              <a:gd name="connsiteY167" fmla="*/ 6167341 h 7718664"/>
              <a:gd name="connsiteX168" fmla="*/ 7179495 w 7777150"/>
              <a:gd name="connsiteY168" fmla="*/ 6271554 h 7718664"/>
              <a:gd name="connsiteX169" fmla="*/ 7093143 w 7777150"/>
              <a:gd name="connsiteY169" fmla="*/ 6372792 h 7718664"/>
              <a:gd name="connsiteX170" fmla="*/ 7063367 w 7777150"/>
              <a:gd name="connsiteY170" fmla="*/ 6414479 h 7718664"/>
              <a:gd name="connsiteX171" fmla="*/ 7030615 w 7777150"/>
              <a:gd name="connsiteY171" fmla="*/ 6456165 h 7718664"/>
              <a:gd name="connsiteX172" fmla="*/ 6979994 w 7777150"/>
              <a:gd name="connsiteY172" fmla="*/ 6497851 h 7718664"/>
              <a:gd name="connsiteX173" fmla="*/ 6897207 w 7777150"/>
              <a:gd name="connsiteY173" fmla="*/ 6589515 h 7718664"/>
              <a:gd name="connsiteX174" fmla="*/ 6899598 w 7777150"/>
              <a:gd name="connsiteY174" fmla="*/ 6599089 h 7718664"/>
              <a:gd name="connsiteX175" fmla="*/ 6813249 w 7777150"/>
              <a:gd name="connsiteY175" fmla="*/ 6688418 h 7718664"/>
              <a:gd name="connsiteX176" fmla="*/ 6745897 w 7777150"/>
              <a:gd name="connsiteY176" fmla="*/ 6736215 h 7718664"/>
              <a:gd name="connsiteX177" fmla="*/ 6404257 w 7777150"/>
              <a:gd name="connsiteY177" fmla="*/ 6827757 h 7718664"/>
              <a:gd name="connsiteX178" fmla="*/ 6411273 w 7777150"/>
              <a:gd name="connsiteY178" fmla="*/ 6822407 h 7718664"/>
              <a:gd name="connsiteX179" fmla="*/ 6467849 w 7777150"/>
              <a:gd name="connsiteY179" fmla="*/ 6786676 h 7718664"/>
              <a:gd name="connsiteX180" fmla="*/ 6613749 w 7777150"/>
              <a:gd name="connsiteY180" fmla="*/ 6676507 h 7718664"/>
              <a:gd name="connsiteX181" fmla="*/ 6717966 w 7777150"/>
              <a:gd name="connsiteY181" fmla="*/ 6578245 h 7718664"/>
              <a:gd name="connsiteX182" fmla="*/ 6834091 w 7777150"/>
              <a:gd name="connsiteY182" fmla="*/ 6479986 h 7718664"/>
              <a:gd name="connsiteX183" fmla="*/ 7185447 w 7777150"/>
              <a:gd name="connsiteY183" fmla="*/ 6083964 h 7718664"/>
              <a:gd name="connsiteX184" fmla="*/ 7233801 w 7777150"/>
              <a:gd name="connsiteY184" fmla="*/ 6001764 h 7718664"/>
              <a:gd name="connsiteX185" fmla="*/ 7236067 w 7777150"/>
              <a:gd name="connsiteY185" fmla="*/ 5994637 h 7718664"/>
              <a:gd name="connsiteX186" fmla="*/ 7313485 w 7777150"/>
              <a:gd name="connsiteY186" fmla="*/ 5875533 h 7718664"/>
              <a:gd name="connsiteX187" fmla="*/ 7337306 w 7777150"/>
              <a:gd name="connsiteY187" fmla="*/ 5839802 h 7718664"/>
              <a:gd name="connsiteX188" fmla="*/ 7368979 w 7777150"/>
              <a:gd name="connsiteY188" fmla="*/ 5795871 h 7718664"/>
              <a:gd name="connsiteX189" fmla="*/ 7378992 w 7777150"/>
              <a:gd name="connsiteY189" fmla="*/ 5777274 h 7718664"/>
              <a:gd name="connsiteX190" fmla="*/ 7441520 w 7777150"/>
              <a:gd name="connsiteY190" fmla="*/ 5670081 h 7718664"/>
              <a:gd name="connsiteX191" fmla="*/ 7563603 w 7777150"/>
              <a:gd name="connsiteY191" fmla="*/ 5416984 h 7718664"/>
              <a:gd name="connsiteX192" fmla="*/ 7619804 w 7777150"/>
              <a:gd name="connsiteY192" fmla="*/ 5285970 h 7718664"/>
              <a:gd name="connsiteX193" fmla="*/ 1438185 w 7777150"/>
              <a:gd name="connsiteY193" fmla="*/ 6830951 h 7718664"/>
              <a:gd name="connsiteX194" fmla="*/ 1449489 w 7777150"/>
              <a:gd name="connsiteY194" fmla="*/ 6840648 h 7718664"/>
              <a:gd name="connsiteX195" fmla="*/ 1453350 w 7777150"/>
              <a:gd name="connsiteY195" fmla="*/ 6842615 h 7718664"/>
              <a:gd name="connsiteX196" fmla="*/ 1486096 w 7777150"/>
              <a:gd name="connsiteY196" fmla="*/ 6491655 h 7718664"/>
              <a:gd name="connsiteX197" fmla="*/ 1491992 w 7777150"/>
              <a:gd name="connsiteY197" fmla="*/ 6498836 h 7718664"/>
              <a:gd name="connsiteX198" fmla="*/ 1492288 w 7777150"/>
              <a:gd name="connsiteY198" fmla="*/ 6497852 h 7718664"/>
              <a:gd name="connsiteX199" fmla="*/ 1195061 w 7777150"/>
              <a:gd name="connsiteY199" fmla="*/ 6558794 h 7718664"/>
              <a:gd name="connsiteX200" fmla="*/ 1307518 w 7777150"/>
              <a:gd name="connsiteY200" fmla="*/ 6691203 h 7718664"/>
              <a:gd name="connsiteX201" fmla="*/ 1218350 w 7777150"/>
              <a:gd name="connsiteY201" fmla="*/ 6584200 h 7718664"/>
              <a:gd name="connsiteX202" fmla="*/ 1045653 w 7777150"/>
              <a:gd name="connsiteY202" fmla="*/ 6423410 h 7718664"/>
              <a:gd name="connsiteX203" fmla="*/ 1123070 w 7777150"/>
              <a:gd name="connsiteY203" fmla="*/ 6474031 h 7718664"/>
              <a:gd name="connsiteX204" fmla="*/ 1126871 w 7777150"/>
              <a:gd name="connsiteY204" fmla="*/ 6478507 h 7718664"/>
              <a:gd name="connsiteX205" fmla="*/ 1162149 w 7777150"/>
              <a:gd name="connsiteY205" fmla="*/ 6486313 h 7718664"/>
              <a:gd name="connsiteX206" fmla="*/ 1242171 w 7777150"/>
              <a:gd name="connsiteY206" fmla="*/ 6560379 h 7718664"/>
              <a:gd name="connsiteX207" fmla="*/ 1352343 w 7777150"/>
              <a:gd name="connsiteY207" fmla="*/ 6649708 h 7718664"/>
              <a:gd name="connsiteX208" fmla="*/ 1399985 w 7777150"/>
              <a:gd name="connsiteY208" fmla="*/ 6715214 h 7718664"/>
              <a:gd name="connsiteX209" fmla="*/ 1426782 w 7777150"/>
              <a:gd name="connsiteY209" fmla="*/ 6747970 h 7718664"/>
              <a:gd name="connsiteX210" fmla="*/ 1539930 w 7777150"/>
              <a:gd name="connsiteY210" fmla="*/ 6843252 h 7718664"/>
              <a:gd name="connsiteX211" fmla="*/ 1539890 w 7777150"/>
              <a:gd name="connsiteY211" fmla="*/ 6843288 h 7718664"/>
              <a:gd name="connsiteX212" fmla="*/ 1507178 w 7777150"/>
              <a:gd name="connsiteY212" fmla="*/ 6870049 h 7718664"/>
              <a:gd name="connsiteX213" fmla="*/ 1401804 w 7777150"/>
              <a:gd name="connsiteY213" fmla="*/ 6752965 h 7718664"/>
              <a:gd name="connsiteX214" fmla="*/ 1397009 w 7777150"/>
              <a:gd name="connsiteY214" fmla="*/ 6753924 h 7718664"/>
              <a:gd name="connsiteX215" fmla="*/ 1496727 w 7777150"/>
              <a:gd name="connsiteY215" fmla="*/ 6864723 h 7718664"/>
              <a:gd name="connsiteX216" fmla="*/ 1507178 w 7777150"/>
              <a:gd name="connsiteY216" fmla="*/ 6870049 h 7718664"/>
              <a:gd name="connsiteX217" fmla="*/ 1523554 w 7777150"/>
              <a:gd name="connsiteY217" fmla="*/ 6857768 h 7718664"/>
              <a:gd name="connsiteX218" fmla="*/ 1539890 w 7777150"/>
              <a:gd name="connsiteY218" fmla="*/ 6843288 h 7718664"/>
              <a:gd name="connsiteX219" fmla="*/ 1539933 w 7777150"/>
              <a:gd name="connsiteY219" fmla="*/ 6843252 h 7718664"/>
              <a:gd name="connsiteX220" fmla="*/ 1822803 w 7777150"/>
              <a:gd name="connsiteY220" fmla="*/ 7066570 h 7718664"/>
              <a:gd name="connsiteX221" fmla="*/ 1766230 w 7777150"/>
              <a:gd name="connsiteY221" fmla="*/ 7084436 h 7718664"/>
              <a:gd name="connsiteX222" fmla="*/ 1787072 w 7777150"/>
              <a:gd name="connsiteY222" fmla="*/ 7099325 h 7718664"/>
              <a:gd name="connsiteX223" fmla="*/ 1703699 w 7777150"/>
              <a:gd name="connsiteY223" fmla="*/ 7102302 h 7718664"/>
              <a:gd name="connsiteX224" fmla="*/ 1650102 w 7777150"/>
              <a:gd name="connsiteY224" fmla="*/ 7066570 h 7718664"/>
              <a:gd name="connsiteX225" fmla="*/ 1599485 w 7777150"/>
              <a:gd name="connsiteY225" fmla="*/ 7027863 h 7718664"/>
              <a:gd name="connsiteX226" fmla="*/ 1474426 w 7777150"/>
              <a:gd name="connsiteY226" fmla="*/ 6923646 h 7718664"/>
              <a:gd name="connsiteX227" fmla="*/ 1358298 w 7777150"/>
              <a:gd name="connsiteY227" fmla="*/ 6819431 h 7718664"/>
              <a:gd name="connsiteX228" fmla="*/ 1251105 w 7777150"/>
              <a:gd name="connsiteY228" fmla="*/ 6715214 h 7718664"/>
              <a:gd name="connsiteX229" fmla="*/ 1200487 w 7777150"/>
              <a:gd name="connsiteY229" fmla="*/ 6664597 h 7718664"/>
              <a:gd name="connsiteX230" fmla="*/ 1152846 w 7777150"/>
              <a:gd name="connsiteY230" fmla="*/ 6611000 h 7718664"/>
              <a:gd name="connsiteX231" fmla="*/ 1170712 w 7777150"/>
              <a:gd name="connsiteY231" fmla="*/ 6587180 h 7718664"/>
              <a:gd name="connsiteX232" fmla="*/ 1230264 w 7777150"/>
              <a:gd name="connsiteY232" fmla="*/ 6640776 h 7718664"/>
              <a:gd name="connsiteX233" fmla="*/ 1295770 w 7777150"/>
              <a:gd name="connsiteY233" fmla="*/ 6691393 h 7718664"/>
              <a:gd name="connsiteX234" fmla="*/ 1376164 w 7777150"/>
              <a:gd name="connsiteY234" fmla="*/ 6777746 h 7718664"/>
              <a:gd name="connsiteX235" fmla="*/ 1382998 w 7777150"/>
              <a:gd name="connsiteY235" fmla="*/ 6783606 h 7718664"/>
              <a:gd name="connsiteX236" fmla="*/ 1295770 w 7777150"/>
              <a:gd name="connsiteY236" fmla="*/ 6691393 h 7718664"/>
              <a:gd name="connsiteX237" fmla="*/ 1233240 w 7777150"/>
              <a:gd name="connsiteY237" fmla="*/ 6640776 h 7718664"/>
              <a:gd name="connsiteX238" fmla="*/ 1173688 w 7777150"/>
              <a:gd name="connsiteY238" fmla="*/ 6587179 h 7718664"/>
              <a:gd name="connsiteX239" fmla="*/ 1108180 w 7777150"/>
              <a:gd name="connsiteY239" fmla="*/ 6506783 h 7718664"/>
              <a:gd name="connsiteX240" fmla="*/ 1045653 w 7777150"/>
              <a:gd name="connsiteY240" fmla="*/ 6423410 h 7718664"/>
              <a:gd name="connsiteX241" fmla="*/ 419367 w 7777150"/>
              <a:gd name="connsiteY241" fmla="*/ 2532692 h 7718664"/>
              <a:gd name="connsiteX242" fmla="*/ 420849 w 7777150"/>
              <a:gd name="connsiteY242" fmla="*/ 2533433 h 7718664"/>
              <a:gd name="connsiteX243" fmla="*/ 420989 w 7777150"/>
              <a:gd name="connsiteY243" fmla="*/ 2533017 h 7718664"/>
              <a:gd name="connsiteX244" fmla="*/ 599014 w 7777150"/>
              <a:gd name="connsiteY244" fmla="*/ 2105903 h 7718664"/>
              <a:gd name="connsiteX245" fmla="*/ 533506 w 7777150"/>
              <a:gd name="connsiteY245" fmla="*/ 2227983 h 7718664"/>
              <a:gd name="connsiteX246" fmla="*/ 509686 w 7777150"/>
              <a:gd name="connsiteY246" fmla="*/ 2251804 h 7718664"/>
              <a:gd name="connsiteX247" fmla="*/ 506708 w 7777150"/>
              <a:gd name="connsiteY247" fmla="*/ 2254409 h 7718664"/>
              <a:gd name="connsiteX248" fmla="*/ 506574 w 7777150"/>
              <a:gd name="connsiteY248" fmla="*/ 2254516 h 7718664"/>
              <a:gd name="connsiteX249" fmla="*/ 479910 w 7777150"/>
              <a:gd name="connsiteY249" fmla="*/ 2272649 h 7718664"/>
              <a:gd name="connsiteX250" fmla="*/ 479782 w 7777150"/>
              <a:gd name="connsiteY250" fmla="*/ 2275500 h 7718664"/>
              <a:gd name="connsiteX251" fmla="*/ 474599 w 7777150"/>
              <a:gd name="connsiteY251" fmla="*/ 2389489 h 7718664"/>
              <a:gd name="connsiteX252" fmla="*/ 474749 w 7777150"/>
              <a:gd name="connsiteY252" fmla="*/ 2389217 h 7718664"/>
              <a:gd name="connsiteX253" fmla="*/ 479910 w 7777150"/>
              <a:gd name="connsiteY253" fmla="*/ 2275624 h 7718664"/>
              <a:gd name="connsiteX254" fmla="*/ 506574 w 7777150"/>
              <a:gd name="connsiteY254" fmla="*/ 2254516 h 7718664"/>
              <a:gd name="connsiteX255" fmla="*/ 507824 w 7777150"/>
              <a:gd name="connsiteY255" fmla="*/ 2253665 h 7718664"/>
              <a:gd name="connsiteX256" fmla="*/ 509686 w 7777150"/>
              <a:gd name="connsiteY256" fmla="*/ 2251804 h 7718664"/>
              <a:gd name="connsiteX257" fmla="*/ 533507 w 7777150"/>
              <a:gd name="connsiteY257" fmla="*/ 2230959 h 7718664"/>
              <a:gd name="connsiteX258" fmla="*/ 599014 w 7777150"/>
              <a:gd name="connsiteY258" fmla="*/ 2108879 h 7718664"/>
              <a:gd name="connsiteX259" fmla="*/ 601246 w 7777150"/>
              <a:gd name="connsiteY259" fmla="*/ 2110368 h 7718664"/>
              <a:gd name="connsiteX260" fmla="*/ 602362 w 7777150"/>
              <a:gd name="connsiteY260" fmla="*/ 2108135 h 7718664"/>
              <a:gd name="connsiteX261" fmla="*/ 634742 w 7777150"/>
              <a:gd name="connsiteY261" fmla="*/ 1846851 h 7718664"/>
              <a:gd name="connsiteX262" fmla="*/ 593055 w 7777150"/>
              <a:gd name="connsiteY262" fmla="*/ 1876627 h 7718664"/>
              <a:gd name="connsiteX263" fmla="*/ 530528 w 7777150"/>
              <a:gd name="connsiteY263" fmla="*/ 2007641 h 7718664"/>
              <a:gd name="connsiteX264" fmla="*/ 544832 w 7777150"/>
              <a:gd name="connsiteY264" fmla="*/ 2019086 h 7718664"/>
              <a:gd name="connsiteX265" fmla="*/ 545298 w 7777150"/>
              <a:gd name="connsiteY265" fmla="*/ 2017076 h 7718664"/>
              <a:gd name="connsiteX266" fmla="*/ 533507 w 7777150"/>
              <a:gd name="connsiteY266" fmla="*/ 2007641 h 7718664"/>
              <a:gd name="connsiteX267" fmla="*/ 596034 w 7777150"/>
              <a:gd name="connsiteY267" fmla="*/ 1876627 h 7718664"/>
              <a:gd name="connsiteX268" fmla="*/ 632947 w 7777150"/>
              <a:gd name="connsiteY268" fmla="*/ 1850262 h 7718664"/>
              <a:gd name="connsiteX269" fmla="*/ 864018 w 7777150"/>
              <a:gd name="connsiteY269" fmla="*/ 1677130 h 7718664"/>
              <a:gd name="connsiteX270" fmla="*/ 860257 w 7777150"/>
              <a:gd name="connsiteY270" fmla="*/ 1680141 h 7718664"/>
              <a:gd name="connsiteX271" fmla="*/ 844293 w 7777150"/>
              <a:gd name="connsiteY271" fmla="*/ 1741521 h 7718664"/>
              <a:gd name="connsiteX272" fmla="*/ 834242 w 7777150"/>
              <a:gd name="connsiteY272" fmla="*/ 1772413 h 7718664"/>
              <a:gd name="connsiteX273" fmla="*/ 560303 w 7777150"/>
              <a:gd name="connsiteY273" fmla="*/ 2272649 h 7718664"/>
              <a:gd name="connsiteX274" fmla="*/ 521593 w 7777150"/>
              <a:gd name="connsiteY274" fmla="*/ 2394728 h 7718664"/>
              <a:gd name="connsiteX275" fmla="*/ 485862 w 7777150"/>
              <a:gd name="connsiteY275" fmla="*/ 2519787 h 7718664"/>
              <a:gd name="connsiteX276" fmla="*/ 408444 w 7777150"/>
              <a:gd name="connsiteY276" fmla="*/ 2781816 h 7718664"/>
              <a:gd name="connsiteX277" fmla="*/ 357827 w 7777150"/>
              <a:gd name="connsiteY277" fmla="*/ 2960471 h 7718664"/>
              <a:gd name="connsiteX278" fmla="*/ 334006 w 7777150"/>
              <a:gd name="connsiteY278" fmla="*/ 3094464 h 7718664"/>
              <a:gd name="connsiteX279" fmla="*/ 322096 w 7777150"/>
              <a:gd name="connsiteY279" fmla="*/ 3162947 h 7718664"/>
              <a:gd name="connsiteX280" fmla="*/ 313161 w 7777150"/>
              <a:gd name="connsiteY280" fmla="*/ 3231434 h 7718664"/>
              <a:gd name="connsiteX281" fmla="*/ 286365 w 7777150"/>
              <a:gd name="connsiteY281" fmla="*/ 3416044 h 7718664"/>
              <a:gd name="connsiteX282" fmla="*/ 277431 w 7777150"/>
              <a:gd name="connsiteY282" fmla="*/ 3529193 h 7718664"/>
              <a:gd name="connsiteX283" fmla="*/ 292320 w 7777150"/>
              <a:gd name="connsiteY283" fmla="*/ 3648297 h 7718664"/>
              <a:gd name="connsiteX284" fmla="*/ 299297 w 7777150"/>
              <a:gd name="connsiteY284" fmla="*/ 3583399 h 7718664"/>
              <a:gd name="connsiteX285" fmla="*/ 298275 w 7777150"/>
              <a:gd name="connsiteY285" fmla="*/ 3561945 h 7718664"/>
              <a:gd name="connsiteX286" fmla="*/ 310185 w 7777150"/>
              <a:gd name="connsiteY286" fmla="*/ 3436886 h 7718664"/>
              <a:gd name="connsiteX287" fmla="*/ 336982 w 7777150"/>
              <a:gd name="connsiteY287" fmla="*/ 3252275 h 7718664"/>
              <a:gd name="connsiteX288" fmla="*/ 358237 w 7777150"/>
              <a:gd name="connsiteY288" fmla="*/ 3226770 h 7718664"/>
              <a:gd name="connsiteX289" fmla="*/ 389100 w 7777150"/>
              <a:gd name="connsiteY289" fmla="*/ 3020223 h 7718664"/>
              <a:gd name="connsiteX290" fmla="*/ 387603 w 7777150"/>
              <a:gd name="connsiteY290" fmla="*/ 2984292 h 7718664"/>
              <a:gd name="connsiteX291" fmla="*/ 417019 w 7777150"/>
              <a:gd name="connsiteY291" fmla="*/ 2899960 h 7718664"/>
              <a:gd name="connsiteX292" fmla="*/ 434522 w 7777150"/>
              <a:gd name="connsiteY292" fmla="*/ 2829157 h 7718664"/>
              <a:gd name="connsiteX293" fmla="*/ 429289 w 7777150"/>
              <a:gd name="connsiteY293" fmla="*/ 2841367 h 7718664"/>
              <a:gd name="connsiteX294" fmla="*/ 411424 w 7777150"/>
              <a:gd name="connsiteY294" fmla="*/ 2835412 h 7718664"/>
              <a:gd name="connsiteX295" fmla="*/ 366758 w 7777150"/>
              <a:gd name="connsiteY295" fmla="*/ 2963450 h 7718664"/>
              <a:gd name="connsiteX296" fmla="*/ 369737 w 7777150"/>
              <a:gd name="connsiteY296" fmla="*/ 3034913 h 7718664"/>
              <a:gd name="connsiteX297" fmla="*/ 348893 w 7777150"/>
              <a:gd name="connsiteY297" fmla="*/ 3171882 h 7718664"/>
              <a:gd name="connsiteX298" fmla="*/ 345917 w 7777150"/>
              <a:gd name="connsiteY298" fmla="*/ 3195703 h 7718664"/>
              <a:gd name="connsiteX299" fmla="*/ 316141 w 7777150"/>
              <a:gd name="connsiteY299" fmla="*/ 3231434 h 7718664"/>
              <a:gd name="connsiteX300" fmla="*/ 325072 w 7777150"/>
              <a:gd name="connsiteY300" fmla="*/ 3162947 h 7718664"/>
              <a:gd name="connsiteX301" fmla="*/ 336982 w 7777150"/>
              <a:gd name="connsiteY301" fmla="*/ 3094464 h 7718664"/>
              <a:gd name="connsiteX302" fmla="*/ 360803 w 7777150"/>
              <a:gd name="connsiteY302" fmla="*/ 2960471 h 7718664"/>
              <a:gd name="connsiteX303" fmla="*/ 411424 w 7777150"/>
              <a:gd name="connsiteY303" fmla="*/ 2781816 h 7718664"/>
              <a:gd name="connsiteX304" fmla="*/ 488841 w 7777150"/>
              <a:gd name="connsiteY304" fmla="*/ 2519787 h 7718664"/>
              <a:gd name="connsiteX305" fmla="*/ 524572 w 7777150"/>
              <a:gd name="connsiteY305" fmla="*/ 2394728 h 7718664"/>
              <a:gd name="connsiteX306" fmla="*/ 563280 w 7777150"/>
              <a:gd name="connsiteY306" fmla="*/ 2272649 h 7718664"/>
              <a:gd name="connsiteX307" fmla="*/ 837218 w 7777150"/>
              <a:gd name="connsiteY307" fmla="*/ 1772413 h 7718664"/>
              <a:gd name="connsiteX308" fmla="*/ 864018 w 7777150"/>
              <a:gd name="connsiteY308" fmla="*/ 1677130 h 7718664"/>
              <a:gd name="connsiteX309" fmla="*/ 5842554 w 7777150"/>
              <a:gd name="connsiteY309" fmla="*/ 212154 h 7718664"/>
              <a:gd name="connsiteX310" fmla="*/ 5994410 w 7777150"/>
              <a:gd name="connsiteY310" fmla="*/ 280637 h 7718664"/>
              <a:gd name="connsiteX311" fmla="*/ 6059917 w 7777150"/>
              <a:gd name="connsiteY311" fmla="*/ 334234 h 7718664"/>
              <a:gd name="connsiteX312" fmla="*/ 5914016 w 7777150"/>
              <a:gd name="connsiteY312" fmla="*/ 262772 h 7718664"/>
              <a:gd name="connsiteX313" fmla="*/ 5842554 w 7777150"/>
              <a:gd name="connsiteY313" fmla="*/ 212154 h 7718664"/>
              <a:gd name="connsiteX314" fmla="*/ 917614 w 7777150"/>
              <a:gd name="connsiteY314" fmla="*/ 1379371 h 7718664"/>
              <a:gd name="connsiteX315" fmla="*/ 932501 w 7777150"/>
              <a:gd name="connsiteY315" fmla="*/ 1391281 h 7718664"/>
              <a:gd name="connsiteX316" fmla="*/ 932501 w 7777150"/>
              <a:gd name="connsiteY316" fmla="*/ 1391278 h 7718664"/>
              <a:gd name="connsiteX317" fmla="*/ 917618 w 7777150"/>
              <a:gd name="connsiteY317" fmla="*/ 1379371 h 7718664"/>
              <a:gd name="connsiteX318" fmla="*/ 5364411 w 7777150"/>
              <a:gd name="connsiteY318" fmla="*/ 6459 h 7718664"/>
              <a:gd name="connsiteX319" fmla="*/ 5388519 w 7777150"/>
              <a:gd name="connsiteY319" fmla="*/ 0 h 7718664"/>
              <a:gd name="connsiteX320" fmla="*/ 5400009 w 7777150"/>
              <a:gd name="connsiteY320" fmla="*/ 1487 h 7718664"/>
              <a:gd name="connsiteX321" fmla="*/ 5467377 w 7777150"/>
              <a:gd name="connsiteY321" fmla="*/ 21585 h 7718664"/>
              <a:gd name="connsiteX322" fmla="*/ 5634122 w 7777150"/>
              <a:gd name="connsiteY322" fmla="*/ 104958 h 7718664"/>
              <a:gd name="connsiteX323" fmla="*/ 5377863 w 7777150"/>
              <a:gd name="connsiteY323" fmla="*/ 16189 h 7718664"/>
              <a:gd name="connsiteX324" fmla="*/ 939465 w 7777150"/>
              <a:gd name="connsiteY324" fmla="*/ 1192120 h 7718664"/>
              <a:gd name="connsiteX325" fmla="*/ 989575 w 7777150"/>
              <a:gd name="connsiteY325" fmla="*/ 1178693 h 7718664"/>
              <a:gd name="connsiteX326" fmla="*/ 991590 w 7777150"/>
              <a:gd name="connsiteY326" fmla="*/ 1182987 h 7718664"/>
              <a:gd name="connsiteX327" fmla="*/ 984857 w 7777150"/>
              <a:gd name="connsiteY327" fmla="*/ 1201819 h 7718664"/>
              <a:gd name="connsiteX328" fmla="*/ 1013565 w 7777150"/>
              <a:gd name="connsiteY328" fmla="*/ 1172265 h 7718664"/>
              <a:gd name="connsiteX329" fmla="*/ 1103330 w 7777150"/>
              <a:gd name="connsiteY329" fmla="*/ 1148213 h 7718664"/>
              <a:gd name="connsiteX330" fmla="*/ 1033742 w 7777150"/>
              <a:gd name="connsiteY330" fmla="*/ 1224536 h 7718664"/>
              <a:gd name="connsiteX331" fmla="*/ 1048629 w 7777150"/>
              <a:gd name="connsiteY331" fmla="*/ 1242398 h 7718664"/>
              <a:gd name="connsiteX332" fmla="*/ 1048913 w 7777150"/>
              <a:gd name="connsiteY332" fmla="*/ 1242148 h 7718664"/>
              <a:gd name="connsiteX333" fmla="*/ 1036718 w 7777150"/>
              <a:gd name="connsiteY333" fmla="*/ 1227512 h 7718664"/>
              <a:gd name="connsiteX334" fmla="*/ 1083988 w 7777150"/>
              <a:gd name="connsiteY334" fmla="*/ 1176894 h 7718664"/>
              <a:gd name="connsiteX335" fmla="*/ 1111437 w 7777150"/>
              <a:gd name="connsiteY335" fmla="*/ 1146040 h 7718664"/>
              <a:gd name="connsiteX336" fmla="*/ 1250892 w 7777150"/>
              <a:gd name="connsiteY336" fmla="*/ 1108673 h 7718664"/>
              <a:gd name="connsiteX337" fmla="*/ 1135723 w 7777150"/>
              <a:gd name="connsiteY337" fmla="*/ 1237561 h 7718664"/>
              <a:gd name="connsiteX338" fmla="*/ 893794 w 7777150"/>
              <a:gd name="connsiteY338" fmla="*/ 1552068 h 7718664"/>
              <a:gd name="connsiteX339" fmla="*/ 789577 w 7777150"/>
              <a:gd name="connsiteY339" fmla="*/ 1694992 h 7718664"/>
              <a:gd name="connsiteX340" fmla="*/ 741935 w 7777150"/>
              <a:gd name="connsiteY340" fmla="*/ 1781344 h 7718664"/>
              <a:gd name="connsiteX341" fmla="*/ 694294 w 7777150"/>
              <a:gd name="connsiteY341" fmla="*/ 1861738 h 7718664"/>
              <a:gd name="connsiteX342" fmla="*/ 604966 w 7777150"/>
              <a:gd name="connsiteY342" fmla="*/ 2028483 h 7718664"/>
              <a:gd name="connsiteX343" fmla="*/ 507798 w 7777150"/>
              <a:gd name="connsiteY343" fmla="*/ 2181601 h 7718664"/>
              <a:gd name="connsiteX344" fmla="*/ 506706 w 7777150"/>
              <a:gd name="connsiteY344" fmla="*/ 2186297 h 7718664"/>
              <a:gd name="connsiteX345" fmla="*/ 473952 w 7777150"/>
              <a:gd name="connsiteY345" fmla="*/ 2275625 h 7718664"/>
              <a:gd name="connsiteX346" fmla="*/ 450131 w 7777150"/>
              <a:gd name="connsiteY346" fmla="*/ 2317311 h 7718664"/>
              <a:gd name="connsiteX347" fmla="*/ 444176 w 7777150"/>
              <a:gd name="connsiteY347" fmla="*/ 2323266 h 7718664"/>
              <a:gd name="connsiteX348" fmla="*/ 417751 w 7777150"/>
              <a:gd name="connsiteY348" fmla="*/ 2411106 h 7718664"/>
              <a:gd name="connsiteX349" fmla="*/ 411424 w 7777150"/>
              <a:gd name="connsiteY349" fmla="*/ 2463215 h 7718664"/>
              <a:gd name="connsiteX350" fmla="*/ 405469 w 7777150"/>
              <a:gd name="connsiteY350" fmla="*/ 2537653 h 7718664"/>
              <a:gd name="connsiteX351" fmla="*/ 363782 w 7777150"/>
              <a:gd name="connsiteY351" fmla="*/ 2659736 h 7718664"/>
              <a:gd name="connsiteX352" fmla="*/ 325072 w 7777150"/>
              <a:gd name="connsiteY352" fmla="*/ 2781816 h 7718664"/>
              <a:gd name="connsiteX353" fmla="*/ 283386 w 7777150"/>
              <a:gd name="connsiteY353" fmla="*/ 2960471 h 7718664"/>
              <a:gd name="connsiteX354" fmla="*/ 259565 w 7777150"/>
              <a:gd name="connsiteY354" fmla="*/ 3124240 h 7718664"/>
              <a:gd name="connsiteX355" fmla="*/ 244678 w 7777150"/>
              <a:gd name="connsiteY355" fmla="*/ 3288006 h 7718664"/>
              <a:gd name="connsiteX356" fmla="*/ 265520 w 7777150"/>
              <a:gd name="connsiteY356" fmla="*/ 3174858 h 7718664"/>
              <a:gd name="connsiteX357" fmla="*/ 267452 w 7777150"/>
              <a:gd name="connsiteY357" fmla="*/ 3165520 h 7718664"/>
              <a:gd name="connsiteX358" fmla="*/ 271475 w 7777150"/>
              <a:gd name="connsiteY358" fmla="*/ 3121261 h 7718664"/>
              <a:gd name="connsiteX359" fmla="*/ 295296 w 7777150"/>
              <a:gd name="connsiteY359" fmla="*/ 2957495 h 7718664"/>
              <a:gd name="connsiteX360" fmla="*/ 302755 w 7777150"/>
              <a:gd name="connsiteY360" fmla="*/ 2959983 h 7718664"/>
              <a:gd name="connsiteX361" fmla="*/ 303402 w 7777150"/>
              <a:gd name="connsiteY361" fmla="*/ 2957217 h 7718664"/>
              <a:gd name="connsiteX362" fmla="*/ 295299 w 7777150"/>
              <a:gd name="connsiteY362" fmla="*/ 2954516 h 7718664"/>
              <a:gd name="connsiteX363" fmla="*/ 336986 w 7777150"/>
              <a:gd name="connsiteY363" fmla="*/ 2775860 h 7718664"/>
              <a:gd name="connsiteX364" fmla="*/ 375693 w 7777150"/>
              <a:gd name="connsiteY364" fmla="*/ 2653777 h 7718664"/>
              <a:gd name="connsiteX365" fmla="*/ 417188 w 7777150"/>
              <a:gd name="connsiteY365" fmla="*/ 2532257 h 7718664"/>
              <a:gd name="connsiteX366" fmla="*/ 414403 w 7777150"/>
              <a:gd name="connsiteY366" fmla="*/ 2531698 h 7718664"/>
              <a:gd name="connsiteX367" fmla="*/ 420358 w 7777150"/>
              <a:gd name="connsiteY367" fmla="*/ 2457259 h 7718664"/>
              <a:gd name="connsiteX368" fmla="*/ 453110 w 7777150"/>
              <a:gd name="connsiteY368" fmla="*/ 2317311 h 7718664"/>
              <a:gd name="connsiteX369" fmla="*/ 476931 w 7777150"/>
              <a:gd name="connsiteY369" fmla="*/ 2275625 h 7718664"/>
              <a:gd name="connsiteX370" fmla="*/ 477731 w 7777150"/>
              <a:gd name="connsiteY370" fmla="*/ 2273449 h 7718664"/>
              <a:gd name="connsiteX371" fmla="*/ 509686 w 7777150"/>
              <a:gd name="connsiteY371" fmla="*/ 2186297 h 7718664"/>
              <a:gd name="connsiteX372" fmla="*/ 607945 w 7777150"/>
              <a:gd name="connsiteY372" fmla="*/ 2031462 h 7718664"/>
              <a:gd name="connsiteX373" fmla="*/ 697273 w 7777150"/>
              <a:gd name="connsiteY373" fmla="*/ 1864717 h 7718664"/>
              <a:gd name="connsiteX374" fmla="*/ 744914 w 7777150"/>
              <a:gd name="connsiteY374" fmla="*/ 1784323 h 7718664"/>
              <a:gd name="connsiteX375" fmla="*/ 792556 w 7777150"/>
              <a:gd name="connsiteY375" fmla="*/ 1697972 h 7718664"/>
              <a:gd name="connsiteX376" fmla="*/ 896773 w 7777150"/>
              <a:gd name="connsiteY376" fmla="*/ 1555047 h 7718664"/>
              <a:gd name="connsiteX377" fmla="*/ 1138702 w 7777150"/>
              <a:gd name="connsiteY377" fmla="*/ 1239423 h 7718664"/>
              <a:gd name="connsiteX378" fmla="*/ 1257734 w 7777150"/>
              <a:gd name="connsiteY378" fmla="*/ 1106840 h 7718664"/>
              <a:gd name="connsiteX379" fmla="*/ 1346684 w 7777150"/>
              <a:gd name="connsiteY379" fmla="*/ 1083006 h 7718664"/>
              <a:gd name="connsiteX380" fmla="*/ 1309169 w 7777150"/>
              <a:gd name="connsiteY380" fmla="*/ 1125903 h 7718664"/>
              <a:gd name="connsiteX381" fmla="*/ 1218353 w 7777150"/>
              <a:gd name="connsiteY381" fmla="*/ 1236446 h 7718664"/>
              <a:gd name="connsiteX382" fmla="*/ 1167733 w 7777150"/>
              <a:gd name="connsiteY382" fmla="*/ 1295998 h 7718664"/>
              <a:gd name="connsiteX383" fmla="*/ 1117115 w 7777150"/>
              <a:gd name="connsiteY383" fmla="*/ 1358526 h 7718664"/>
              <a:gd name="connsiteX384" fmla="*/ 893284 w 7777150"/>
              <a:gd name="connsiteY384" fmla="*/ 1605921 h 7718664"/>
              <a:gd name="connsiteX385" fmla="*/ 1120091 w 7777150"/>
              <a:gd name="connsiteY385" fmla="*/ 1355550 h 7718664"/>
              <a:gd name="connsiteX386" fmla="*/ 1170708 w 7777150"/>
              <a:gd name="connsiteY386" fmla="*/ 1293019 h 7718664"/>
              <a:gd name="connsiteX387" fmla="*/ 1221329 w 7777150"/>
              <a:gd name="connsiteY387" fmla="*/ 1233467 h 7718664"/>
              <a:gd name="connsiteX388" fmla="*/ 1312145 w 7777150"/>
              <a:gd name="connsiteY388" fmla="*/ 1124040 h 7718664"/>
              <a:gd name="connsiteX389" fmla="*/ 1347941 w 7777150"/>
              <a:gd name="connsiteY389" fmla="*/ 1082669 h 7718664"/>
              <a:gd name="connsiteX390" fmla="*/ 5198604 w 7777150"/>
              <a:gd name="connsiteY390" fmla="*/ 50887 h 7718664"/>
              <a:gd name="connsiteX391" fmla="*/ 5220239 w 7777150"/>
              <a:gd name="connsiteY391" fmla="*/ 57319 h 7718664"/>
              <a:gd name="connsiteX392" fmla="*/ 5273835 w 7777150"/>
              <a:gd name="connsiteY392" fmla="*/ 72206 h 7718664"/>
              <a:gd name="connsiteX393" fmla="*/ 5327432 w 7777150"/>
              <a:gd name="connsiteY393" fmla="*/ 90071 h 7718664"/>
              <a:gd name="connsiteX394" fmla="*/ 5328122 w 7777150"/>
              <a:gd name="connsiteY394" fmla="*/ 90703 h 7718664"/>
              <a:gd name="connsiteX395" fmla="*/ 5366558 w 7777150"/>
              <a:gd name="connsiteY395" fmla="*/ 97330 h 7718664"/>
              <a:gd name="connsiteX396" fmla="*/ 5459700 w 7777150"/>
              <a:gd name="connsiteY396" fmla="*/ 131942 h 7718664"/>
              <a:gd name="connsiteX397" fmla="*/ 5472710 w 7777150"/>
              <a:gd name="connsiteY397" fmla="*/ 151655 h 7718664"/>
              <a:gd name="connsiteX398" fmla="*/ 5476311 w 7777150"/>
              <a:gd name="connsiteY398" fmla="*/ 152602 h 7718664"/>
              <a:gd name="connsiteX399" fmla="*/ 5559684 w 7777150"/>
              <a:gd name="connsiteY399" fmla="*/ 185354 h 7718664"/>
              <a:gd name="connsiteX400" fmla="*/ 5631147 w 7777150"/>
              <a:gd name="connsiteY400" fmla="*/ 215130 h 7718664"/>
              <a:gd name="connsiteX401" fmla="*/ 5702608 w 7777150"/>
              <a:gd name="connsiteY401" fmla="*/ 247885 h 7718664"/>
              <a:gd name="connsiteX402" fmla="*/ 5756205 w 7777150"/>
              <a:gd name="connsiteY402" fmla="*/ 277661 h 7718664"/>
              <a:gd name="connsiteX403" fmla="*/ 5791937 w 7777150"/>
              <a:gd name="connsiteY403" fmla="*/ 295527 h 7718664"/>
              <a:gd name="connsiteX404" fmla="*/ 5830644 w 7777150"/>
              <a:gd name="connsiteY404" fmla="*/ 316368 h 7718664"/>
              <a:gd name="connsiteX405" fmla="*/ 5961658 w 7777150"/>
              <a:gd name="connsiteY405" fmla="*/ 390810 h 7718664"/>
              <a:gd name="connsiteX406" fmla="*/ 6128403 w 7777150"/>
              <a:gd name="connsiteY406" fmla="*/ 498003 h 7718664"/>
              <a:gd name="connsiteX407" fmla="*/ 6214755 w 7777150"/>
              <a:gd name="connsiteY407" fmla="*/ 557555 h 7718664"/>
              <a:gd name="connsiteX408" fmla="*/ 6217256 w 7777150"/>
              <a:gd name="connsiteY408" fmla="*/ 559340 h 7718664"/>
              <a:gd name="connsiteX409" fmla="*/ 6261383 w 7777150"/>
              <a:gd name="connsiteY409" fmla="*/ 586149 h 7718664"/>
              <a:gd name="connsiteX410" fmla="*/ 6417221 w 7777150"/>
              <a:gd name="connsiteY410" fmla="*/ 698379 h 7718664"/>
              <a:gd name="connsiteX411" fmla="*/ 7635473 w 7777150"/>
              <a:gd name="connsiteY411" fmla="*/ 5244954 h 7718664"/>
              <a:gd name="connsiteX412" fmla="*/ 7555824 w 7777150"/>
              <a:gd name="connsiteY412" fmla="*/ 5419713 h 7718664"/>
              <a:gd name="connsiteX413" fmla="*/ 7459513 w 7777150"/>
              <a:gd name="connsiteY413" fmla="*/ 5603611 h 7718664"/>
              <a:gd name="connsiteX414" fmla="*/ 7432760 w 7777150"/>
              <a:gd name="connsiteY414" fmla="*/ 5645910 h 7718664"/>
              <a:gd name="connsiteX415" fmla="*/ 7432588 w 7777150"/>
              <a:gd name="connsiteY415" fmla="*/ 5646260 h 7718664"/>
              <a:gd name="connsiteX416" fmla="*/ 7370057 w 7777150"/>
              <a:gd name="connsiteY416" fmla="*/ 5753453 h 7718664"/>
              <a:gd name="connsiteX417" fmla="*/ 7307530 w 7777150"/>
              <a:gd name="connsiteY417" fmla="*/ 5869581 h 7718664"/>
              <a:gd name="connsiteX418" fmla="*/ 7236067 w 7777150"/>
              <a:gd name="connsiteY418" fmla="*/ 5958909 h 7718664"/>
              <a:gd name="connsiteX419" fmla="*/ 7176515 w 7777150"/>
              <a:gd name="connsiteY419" fmla="*/ 6060147 h 7718664"/>
              <a:gd name="connsiteX420" fmla="*/ 6825159 w 7777150"/>
              <a:gd name="connsiteY420" fmla="*/ 6456166 h 7718664"/>
              <a:gd name="connsiteX421" fmla="*/ 6709032 w 7777150"/>
              <a:gd name="connsiteY421" fmla="*/ 6554427 h 7718664"/>
              <a:gd name="connsiteX422" fmla="*/ 6697890 w 7777150"/>
              <a:gd name="connsiteY422" fmla="*/ 6562899 h 7718664"/>
              <a:gd name="connsiteX423" fmla="*/ 6693086 w 7777150"/>
              <a:gd name="connsiteY423" fmla="*/ 6567763 h 7718664"/>
              <a:gd name="connsiteX424" fmla="*/ 6644525 w 7777150"/>
              <a:gd name="connsiteY424" fmla="*/ 6607349 h 7718664"/>
              <a:gd name="connsiteX425" fmla="*/ 6604818 w 7777150"/>
              <a:gd name="connsiteY425" fmla="*/ 6652687 h 7718664"/>
              <a:gd name="connsiteX426" fmla="*/ 6458914 w 7777150"/>
              <a:gd name="connsiteY426" fmla="*/ 6762859 h 7718664"/>
              <a:gd name="connsiteX427" fmla="*/ 6436053 w 7777150"/>
              <a:gd name="connsiteY427" fmla="*/ 6777302 h 7718664"/>
              <a:gd name="connsiteX428" fmla="*/ 6373957 w 7777150"/>
              <a:gd name="connsiteY428" fmla="*/ 6827922 h 7718664"/>
              <a:gd name="connsiteX429" fmla="*/ 6364991 w 7777150"/>
              <a:gd name="connsiteY429" fmla="*/ 6833746 h 7718664"/>
              <a:gd name="connsiteX430" fmla="*/ 6358255 w 7777150"/>
              <a:gd name="connsiteY430" fmla="*/ 6840083 h 7718664"/>
              <a:gd name="connsiteX431" fmla="*/ 3387117 w 7777150"/>
              <a:gd name="connsiteY431" fmla="*/ 7636198 h 7718664"/>
              <a:gd name="connsiteX432" fmla="*/ 3347331 w 7777150"/>
              <a:gd name="connsiteY432" fmla="*/ 7629337 h 7718664"/>
              <a:gd name="connsiteX433" fmla="*/ 3266937 w 7777150"/>
              <a:gd name="connsiteY433" fmla="*/ 7614450 h 7718664"/>
              <a:gd name="connsiteX434" fmla="*/ 2942378 w 7777150"/>
              <a:gd name="connsiteY434" fmla="*/ 7531078 h 7718664"/>
              <a:gd name="connsiteX435" fmla="*/ 2778612 w 7777150"/>
              <a:gd name="connsiteY435" fmla="*/ 7483437 h 7718664"/>
              <a:gd name="connsiteX436" fmla="*/ 2730970 w 7777150"/>
              <a:gd name="connsiteY436" fmla="*/ 7441750 h 7718664"/>
              <a:gd name="connsiteX437" fmla="*/ 2620798 w 7777150"/>
              <a:gd name="connsiteY437" fmla="*/ 7420906 h 7718664"/>
              <a:gd name="connsiteX438" fmla="*/ 2457032 w 7777150"/>
              <a:gd name="connsiteY438" fmla="*/ 7337533 h 7718664"/>
              <a:gd name="connsiteX439" fmla="*/ 2409390 w 7777150"/>
              <a:gd name="connsiteY439" fmla="*/ 7340512 h 7718664"/>
              <a:gd name="connsiteX440" fmla="*/ 2239666 w 7777150"/>
              <a:gd name="connsiteY440" fmla="*/ 7254160 h 7718664"/>
              <a:gd name="connsiteX441" fmla="*/ 2209890 w 7777150"/>
              <a:gd name="connsiteY441" fmla="*/ 7200563 h 7718664"/>
              <a:gd name="connsiteX442" fmla="*/ 2215845 w 7777150"/>
              <a:gd name="connsiteY442" fmla="*/ 7197588 h 7718664"/>
              <a:gd name="connsiteX443" fmla="*/ 2320063 w 7777150"/>
              <a:gd name="connsiteY443" fmla="*/ 7254160 h 7718664"/>
              <a:gd name="connsiteX444" fmla="*/ 2424277 w 7777150"/>
              <a:gd name="connsiteY444" fmla="*/ 7310736 h 7718664"/>
              <a:gd name="connsiteX445" fmla="*/ 2454053 w 7777150"/>
              <a:gd name="connsiteY445" fmla="*/ 7292870 h 7718664"/>
              <a:gd name="connsiteX446" fmla="*/ 2331973 w 7777150"/>
              <a:gd name="connsiteY446" fmla="*/ 7212474 h 7718664"/>
              <a:gd name="connsiteX447" fmla="*/ 2230735 w 7777150"/>
              <a:gd name="connsiteY447" fmla="*/ 7167811 h 7718664"/>
              <a:gd name="connsiteX448" fmla="*/ 2090786 w 7777150"/>
              <a:gd name="connsiteY448" fmla="*/ 7087415 h 7718664"/>
              <a:gd name="connsiteX449" fmla="*/ 1971682 w 7777150"/>
              <a:gd name="connsiteY449" fmla="*/ 7009998 h 7718664"/>
              <a:gd name="connsiteX450" fmla="*/ 1784096 w 7777150"/>
              <a:gd name="connsiteY450" fmla="*/ 6929604 h 7718664"/>
              <a:gd name="connsiteX451" fmla="*/ 1712634 w 7777150"/>
              <a:gd name="connsiteY451" fmla="*/ 6870053 h 7718664"/>
              <a:gd name="connsiteX452" fmla="*/ 1727520 w 7777150"/>
              <a:gd name="connsiteY452" fmla="*/ 6864097 h 7718664"/>
              <a:gd name="connsiteX453" fmla="*/ 1798982 w 7777150"/>
              <a:gd name="connsiteY453" fmla="*/ 6884939 h 7718664"/>
              <a:gd name="connsiteX454" fmla="*/ 1650103 w 7777150"/>
              <a:gd name="connsiteY454" fmla="*/ 6730104 h 7718664"/>
              <a:gd name="connsiteX455" fmla="*/ 1566730 w 7777150"/>
              <a:gd name="connsiteY455" fmla="*/ 6661621 h 7718664"/>
              <a:gd name="connsiteX456" fmla="*/ 1489312 w 7777150"/>
              <a:gd name="connsiteY456" fmla="*/ 6593135 h 7718664"/>
              <a:gd name="connsiteX457" fmla="*/ 1391053 w 7777150"/>
              <a:gd name="connsiteY457" fmla="*/ 6512741 h 7718664"/>
              <a:gd name="connsiteX458" fmla="*/ 1248129 w 7777150"/>
              <a:gd name="connsiteY458" fmla="*/ 6354927 h 7718664"/>
              <a:gd name="connsiteX459" fmla="*/ 1238322 w 7777150"/>
              <a:gd name="connsiteY459" fmla="*/ 6324279 h 7718664"/>
              <a:gd name="connsiteX460" fmla="*/ 1209418 w 7777150"/>
              <a:gd name="connsiteY460" fmla="*/ 6295375 h 7718664"/>
              <a:gd name="connsiteX461" fmla="*/ 1111160 w 7777150"/>
              <a:gd name="connsiteY461" fmla="*/ 6188182 h 7718664"/>
              <a:gd name="connsiteX462" fmla="*/ 1099249 w 7777150"/>
              <a:gd name="connsiteY462" fmla="*/ 6134585 h 7718664"/>
              <a:gd name="connsiteX463" fmla="*/ 1060539 w 7777150"/>
              <a:gd name="connsiteY463" fmla="*/ 6080988 h 7718664"/>
              <a:gd name="connsiteX464" fmla="*/ 1055928 w 7777150"/>
              <a:gd name="connsiteY464" fmla="*/ 6073758 h 7718664"/>
              <a:gd name="connsiteX465" fmla="*/ 1009918 w 7777150"/>
              <a:gd name="connsiteY465" fmla="*/ 6042278 h 7718664"/>
              <a:gd name="connsiteX466" fmla="*/ 920590 w 7777150"/>
              <a:gd name="connsiteY466" fmla="*/ 5914243 h 7718664"/>
              <a:gd name="connsiteX467" fmla="*/ 869973 w 7777150"/>
              <a:gd name="connsiteY467" fmla="*/ 5795139 h 7718664"/>
              <a:gd name="connsiteX468" fmla="*/ 864018 w 7777150"/>
              <a:gd name="connsiteY468" fmla="*/ 5795140 h 7718664"/>
              <a:gd name="connsiteX469" fmla="*/ 795535 w 7777150"/>
              <a:gd name="connsiteY469" fmla="*/ 5664126 h 7718664"/>
              <a:gd name="connsiteX470" fmla="*/ 730028 w 7777150"/>
              <a:gd name="connsiteY470" fmla="*/ 5533111 h 7718664"/>
              <a:gd name="connsiteX471" fmla="*/ 661541 w 7777150"/>
              <a:gd name="connsiteY471" fmla="*/ 5381255 h 7718664"/>
              <a:gd name="connsiteX472" fmla="*/ 599014 w 7777150"/>
              <a:gd name="connsiteY472" fmla="*/ 5226421 h 7718664"/>
              <a:gd name="connsiteX473" fmla="*/ 661541 w 7777150"/>
              <a:gd name="connsiteY473" fmla="*/ 5330635 h 7718664"/>
              <a:gd name="connsiteX474" fmla="*/ 724073 w 7777150"/>
              <a:gd name="connsiteY474" fmla="*/ 5461649 h 7718664"/>
              <a:gd name="connsiteX475" fmla="*/ 744914 w 7777150"/>
              <a:gd name="connsiteY475" fmla="*/ 5533112 h 7718664"/>
              <a:gd name="connsiteX476" fmla="*/ 753530 w 7777150"/>
              <a:gd name="connsiteY476" fmla="*/ 5545744 h 7718664"/>
              <a:gd name="connsiteX477" fmla="*/ 742926 w 7777150"/>
              <a:gd name="connsiteY477" fmla="*/ 5490615 h 7718664"/>
              <a:gd name="connsiteX478" fmla="*/ 715276 w 7777150"/>
              <a:gd name="connsiteY478" fmla="*/ 5440433 h 7718664"/>
              <a:gd name="connsiteX479" fmla="*/ 670266 w 7777150"/>
              <a:gd name="connsiteY479" fmla="*/ 5339222 h 7718664"/>
              <a:gd name="connsiteX480" fmla="*/ 616876 w 7777150"/>
              <a:gd name="connsiteY480" fmla="*/ 5250239 h 7718664"/>
              <a:gd name="connsiteX481" fmla="*/ 551369 w 7777150"/>
              <a:gd name="connsiteY481" fmla="*/ 5071583 h 7718664"/>
              <a:gd name="connsiteX482" fmla="*/ 495246 w 7777150"/>
              <a:gd name="connsiteY482" fmla="*/ 4888441 h 7718664"/>
              <a:gd name="connsiteX483" fmla="*/ 476818 w 7777150"/>
              <a:gd name="connsiteY483" fmla="*/ 4835054 h 7718664"/>
              <a:gd name="connsiteX484" fmla="*/ 396553 w 7777150"/>
              <a:gd name="connsiteY484" fmla="*/ 4514668 h 7718664"/>
              <a:gd name="connsiteX485" fmla="*/ 361056 w 7777150"/>
              <a:gd name="connsiteY485" fmla="*/ 4282085 h 7718664"/>
              <a:gd name="connsiteX486" fmla="*/ 360803 w 7777150"/>
              <a:gd name="connsiteY486" fmla="*/ 4288478 h 7718664"/>
              <a:gd name="connsiteX487" fmla="*/ 363782 w 7777150"/>
              <a:gd name="connsiteY487" fmla="*/ 4336119 h 7718664"/>
              <a:gd name="connsiteX488" fmla="*/ 378669 w 7777150"/>
              <a:gd name="connsiteY488" fmla="*/ 4446292 h 7718664"/>
              <a:gd name="connsiteX489" fmla="*/ 396534 w 7777150"/>
              <a:gd name="connsiteY489" fmla="*/ 4559440 h 7718664"/>
              <a:gd name="connsiteX490" fmla="*/ 366758 w 7777150"/>
              <a:gd name="connsiteY490" fmla="*/ 4461178 h 7718664"/>
              <a:gd name="connsiteX491" fmla="*/ 345917 w 7777150"/>
              <a:gd name="connsiteY491" fmla="*/ 4336119 h 7718664"/>
              <a:gd name="connsiteX492" fmla="*/ 322096 w 7777150"/>
              <a:gd name="connsiteY492" fmla="*/ 4336119 h 7718664"/>
              <a:gd name="connsiteX493" fmla="*/ 307206 w 7777150"/>
              <a:gd name="connsiteY493" fmla="*/ 4222971 h 7718664"/>
              <a:gd name="connsiteX494" fmla="*/ 286365 w 7777150"/>
              <a:gd name="connsiteY494" fmla="*/ 4151508 h 7718664"/>
              <a:gd name="connsiteX495" fmla="*/ 268499 w 7777150"/>
              <a:gd name="connsiteY495" fmla="*/ 4083025 h 7718664"/>
              <a:gd name="connsiteX496" fmla="*/ 217878 w 7777150"/>
              <a:gd name="connsiteY496" fmla="*/ 4029428 h 7718664"/>
              <a:gd name="connsiteX497" fmla="*/ 202992 w 7777150"/>
              <a:gd name="connsiteY497" fmla="*/ 4029429 h 7718664"/>
              <a:gd name="connsiteX498" fmla="*/ 188103 w 7777150"/>
              <a:gd name="connsiteY498" fmla="*/ 3954987 h 7718664"/>
              <a:gd name="connsiteX499" fmla="*/ 182148 w 7777150"/>
              <a:gd name="connsiteY499" fmla="*/ 3859704 h 7718664"/>
              <a:gd name="connsiteX500" fmla="*/ 194058 w 7777150"/>
              <a:gd name="connsiteY500" fmla="*/ 3725714 h 7718664"/>
              <a:gd name="connsiteX501" fmla="*/ 200013 w 7777150"/>
              <a:gd name="connsiteY501" fmla="*/ 3678073 h 7718664"/>
              <a:gd name="connsiteX502" fmla="*/ 210154 w 7777150"/>
              <a:gd name="connsiteY502" fmla="*/ 3645396 h 7718664"/>
              <a:gd name="connsiteX503" fmla="*/ 205224 w 7777150"/>
              <a:gd name="connsiteY503" fmla="*/ 3570879 h 7718664"/>
              <a:gd name="connsiteX504" fmla="*/ 211924 w 7777150"/>
              <a:gd name="connsiteY504" fmla="*/ 3460707 h 7718664"/>
              <a:gd name="connsiteX505" fmla="*/ 223834 w 7777150"/>
              <a:gd name="connsiteY505" fmla="*/ 3438377 h 7718664"/>
              <a:gd name="connsiteX506" fmla="*/ 223834 w 7777150"/>
              <a:gd name="connsiteY506" fmla="*/ 3424976 h 7718664"/>
              <a:gd name="connsiteX507" fmla="*/ 200013 w 7777150"/>
              <a:gd name="connsiteY507" fmla="*/ 3469641 h 7718664"/>
              <a:gd name="connsiteX508" fmla="*/ 179171 w 7777150"/>
              <a:gd name="connsiteY508" fmla="*/ 3439865 h 7718664"/>
              <a:gd name="connsiteX509" fmla="*/ 140461 w 7777150"/>
              <a:gd name="connsiteY509" fmla="*/ 3386268 h 7718664"/>
              <a:gd name="connsiteX510" fmla="*/ 133390 w 7777150"/>
              <a:gd name="connsiteY510" fmla="*/ 3343838 h 7718664"/>
              <a:gd name="connsiteX511" fmla="*/ 131530 w 7777150"/>
              <a:gd name="connsiteY511" fmla="*/ 3347558 h 7718664"/>
              <a:gd name="connsiteX512" fmla="*/ 119620 w 7777150"/>
              <a:gd name="connsiteY512" fmla="*/ 3466662 h 7718664"/>
              <a:gd name="connsiteX513" fmla="*/ 110685 w 7777150"/>
              <a:gd name="connsiteY513" fmla="*/ 3585766 h 7718664"/>
              <a:gd name="connsiteX514" fmla="*/ 101754 w 7777150"/>
              <a:gd name="connsiteY514" fmla="*/ 3678073 h 7718664"/>
              <a:gd name="connsiteX515" fmla="*/ 101754 w 7777150"/>
              <a:gd name="connsiteY515" fmla="*/ 3868635 h 7718664"/>
              <a:gd name="connsiteX516" fmla="*/ 104730 w 7777150"/>
              <a:gd name="connsiteY516" fmla="*/ 3966898 h 7718664"/>
              <a:gd name="connsiteX517" fmla="*/ 110685 w 7777150"/>
              <a:gd name="connsiteY517" fmla="*/ 4065157 h 7718664"/>
              <a:gd name="connsiteX518" fmla="*/ 83888 w 7777150"/>
              <a:gd name="connsiteY518" fmla="*/ 4157464 h 7718664"/>
              <a:gd name="connsiteX519" fmla="*/ 77933 w 7777150"/>
              <a:gd name="connsiteY519" fmla="*/ 4157464 h 7718664"/>
              <a:gd name="connsiteX520" fmla="*/ 60068 w 7777150"/>
              <a:gd name="connsiteY520" fmla="*/ 3978808 h 7718664"/>
              <a:gd name="connsiteX521" fmla="*/ 60068 w 7777150"/>
              <a:gd name="connsiteY521" fmla="*/ 3794197 h 7718664"/>
              <a:gd name="connsiteX522" fmla="*/ 74954 w 7777150"/>
              <a:gd name="connsiteY522" fmla="*/ 3651272 h 7718664"/>
              <a:gd name="connsiteX523" fmla="*/ 101742 w 7777150"/>
              <a:gd name="connsiteY523" fmla="*/ 3678057 h 7718664"/>
              <a:gd name="connsiteX524" fmla="*/ 77933 w 7777150"/>
              <a:gd name="connsiteY524" fmla="*/ 3648296 h 7718664"/>
              <a:gd name="connsiteX525" fmla="*/ 71978 w 7777150"/>
              <a:gd name="connsiteY525" fmla="*/ 3541103 h 7718664"/>
              <a:gd name="connsiteX526" fmla="*/ 77933 w 7777150"/>
              <a:gd name="connsiteY526" fmla="*/ 3377334 h 7718664"/>
              <a:gd name="connsiteX527" fmla="*/ 80909 w 7777150"/>
              <a:gd name="connsiteY527" fmla="*/ 3332672 h 7718664"/>
              <a:gd name="connsiteX528" fmla="*/ 89844 w 7777150"/>
              <a:gd name="connsiteY528" fmla="*/ 3258230 h 7718664"/>
              <a:gd name="connsiteX529" fmla="*/ 125575 w 7777150"/>
              <a:gd name="connsiteY529" fmla="*/ 3124240 h 7718664"/>
              <a:gd name="connsiteX530" fmla="*/ 143378 w 7777150"/>
              <a:gd name="connsiteY530" fmla="*/ 3035228 h 7718664"/>
              <a:gd name="connsiteX531" fmla="*/ 137485 w 7777150"/>
              <a:gd name="connsiteY531" fmla="*/ 3014068 h 7718664"/>
              <a:gd name="connsiteX532" fmla="*/ 116640 w 7777150"/>
              <a:gd name="connsiteY532" fmla="*/ 3133172 h 7718664"/>
              <a:gd name="connsiteX533" fmla="*/ 80910 w 7777150"/>
              <a:gd name="connsiteY533" fmla="*/ 3267165 h 7718664"/>
              <a:gd name="connsiteX534" fmla="*/ 71978 w 7777150"/>
              <a:gd name="connsiteY534" fmla="*/ 3341603 h 7718664"/>
              <a:gd name="connsiteX535" fmla="*/ 68999 w 7777150"/>
              <a:gd name="connsiteY535" fmla="*/ 3386268 h 7718664"/>
              <a:gd name="connsiteX536" fmla="*/ 63044 w 7777150"/>
              <a:gd name="connsiteY536" fmla="*/ 3550035 h 7718664"/>
              <a:gd name="connsiteX537" fmla="*/ 68999 w 7777150"/>
              <a:gd name="connsiteY537" fmla="*/ 3657228 h 7718664"/>
              <a:gd name="connsiteX538" fmla="*/ 54113 w 7777150"/>
              <a:gd name="connsiteY538" fmla="*/ 3800152 h 7718664"/>
              <a:gd name="connsiteX539" fmla="*/ 54112 w 7777150"/>
              <a:gd name="connsiteY539" fmla="*/ 3984763 h 7718664"/>
              <a:gd name="connsiteX540" fmla="*/ 71978 w 7777150"/>
              <a:gd name="connsiteY540" fmla="*/ 4163419 h 7718664"/>
              <a:gd name="connsiteX541" fmla="*/ 77933 w 7777150"/>
              <a:gd name="connsiteY541" fmla="*/ 4163419 h 7718664"/>
              <a:gd name="connsiteX542" fmla="*/ 116640 w 7777150"/>
              <a:gd name="connsiteY542" fmla="*/ 4333143 h 7718664"/>
              <a:gd name="connsiteX543" fmla="*/ 137485 w 7777150"/>
              <a:gd name="connsiteY543" fmla="*/ 4473088 h 7718664"/>
              <a:gd name="connsiteX544" fmla="*/ 182148 w 7777150"/>
              <a:gd name="connsiteY544" fmla="*/ 4616013 h 7718664"/>
              <a:gd name="connsiteX545" fmla="*/ 252494 w 7777150"/>
              <a:gd name="connsiteY545" fmla="*/ 4923357 h 7718664"/>
              <a:gd name="connsiteX546" fmla="*/ 258633 w 7777150"/>
              <a:gd name="connsiteY546" fmla="*/ 4982258 h 7718664"/>
              <a:gd name="connsiteX547" fmla="*/ 271478 w 7777150"/>
              <a:gd name="connsiteY547" fmla="*/ 4982258 h 7718664"/>
              <a:gd name="connsiteX548" fmla="*/ 336985 w 7777150"/>
              <a:gd name="connsiteY548" fmla="*/ 5140069 h 7718664"/>
              <a:gd name="connsiteX549" fmla="*/ 360806 w 7777150"/>
              <a:gd name="connsiteY549" fmla="*/ 5220465 h 7718664"/>
              <a:gd name="connsiteX550" fmla="*/ 316141 w 7777150"/>
              <a:gd name="connsiteY550" fmla="*/ 5151980 h 7718664"/>
              <a:gd name="connsiteX551" fmla="*/ 268499 w 7777150"/>
              <a:gd name="connsiteY551" fmla="*/ 5044786 h 7718664"/>
              <a:gd name="connsiteX552" fmla="*/ 265523 w 7777150"/>
              <a:gd name="connsiteY552" fmla="*/ 5074562 h 7718664"/>
              <a:gd name="connsiteX553" fmla="*/ 239617 w 7777150"/>
              <a:gd name="connsiteY553" fmla="*/ 4994260 h 7718664"/>
              <a:gd name="connsiteX554" fmla="*/ 220858 w 7777150"/>
              <a:gd name="connsiteY554" fmla="*/ 4997144 h 7718664"/>
              <a:gd name="connsiteX555" fmla="*/ 200013 w 7777150"/>
              <a:gd name="connsiteY555" fmla="*/ 4928662 h 7718664"/>
              <a:gd name="connsiteX556" fmla="*/ 128551 w 7777150"/>
              <a:gd name="connsiteY556" fmla="*/ 4764892 h 7718664"/>
              <a:gd name="connsiteX557" fmla="*/ 83889 w 7777150"/>
              <a:gd name="connsiteY557" fmla="*/ 4618992 h 7718664"/>
              <a:gd name="connsiteX558" fmla="*/ 80909 w 7777150"/>
              <a:gd name="connsiteY558" fmla="*/ 4496909 h 7718664"/>
              <a:gd name="connsiteX559" fmla="*/ 60068 w 7777150"/>
              <a:gd name="connsiteY559" fmla="*/ 4353985 h 7718664"/>
              <a:gd name="connsiteX560" fmla="*/ 45178 w 7777150"/>
              <a:gd name="connsiteY560" fmla="*/ 4211060 h 7718664"/>
              <a:gd name="connsiteX561" fmla="*/ 12426 w 7777150"/>
              <a:gd name="connsiteY561" fmla="*/ 4106846 h 7718664"/>
              <a:gd name="connsiteX562" fmla="*/ 33268 w 7777150"/>
              <a:gd name="connsiteY562" fmla="*/ 3553014 h 7718664"/>
              <a:gd name="connsiteX563" fmla="*/ 54112 w 7777150"/>
              <a:gd name="connsiteY563" fmla="*/ 3410089 h 7718664"/>
              <a:gd name="connsiteX564" fmla="*/ 36247 w 7777150"/>
              <a:gd name="connsiteY564" fmla="*/ 3332672 h 7718664"/>
              <a:gd name="connsiteX565" fmla="*/ 71978 w 7777150"/>
              <a:gd name="connsiteY565" fmla="*/ 3118285 h 7718664"/>
              <a:gd name="connsiteX566" fmla="*/ 80909 w 7777150"/>
              <a:gd name="connsiteY566" fmla="*/ 3067664 h 7718664"/>
              <a:gd name="connsiteX567" fmla="*/ 104730 w 7777150"/>
              <a:gd name="connsiteY567" fmla="*/ 2894964 h 7718664"/>
              <a:gd name="connsiteX568" fmla="*/ 167261 w 7777150"/>
              <a:gd name="connsiteY568" fmla="*/ 2769905 h 7718664"/>
              <a:gd name="connsiteX569" fmla="*/ 152372 w 7777150"/>
              <a:gd name="connsiteY569" fmla="*/ 2939630 h 7718664"/>
              <a:gd name="connsiteX570" fmla="*/ 167255 w 7777150"/>
              <a:gd name="connsiteY570" fmla="*/ 2910538 h 7718664"/>
              <a:gd name="connsiteX571" fmla="*/ 176192 w 7777150"/>
              <a:gd name="connsiteY571" fmla="*/ 2840995 h 7718664"/>
              <a:gd name="connsiteX572" fmla="*/ 179172 w 7777150"/>
              <a:gd name="connsiteY572" fmla="*/ 2763950 h 7718664"/>
              <a:gd name="connsiteX573" fmla="*/ 205968 w 7777150"/>
              <a:gd name="connsiteY573" fmla="*/ 2665688 h 7718664"/>
              <a:gd name="connsiteX574" fmla="*/ 247655 w 7777150"/>
              <a:gd name="connsiteY574" fmla="*/ 2516808 h 7718664"/>
              <a:gd name="connsiteX575" fmla="*/ 298275 w 7777150"/>
              <a:gd name="connsiteY575" fmla="*/ 2364953 h 7718664"/>
              <a:gd name="connsiteX576" fmla="*/ 302067 w 7777150"/>
              <a:gd name="connsiteY576" fmla="*/ 2360685 h 7718664"/>
              <a:gd name="connsiteX577" fmla="*/ 325075 w 7777150"/>
              <a:gd name="connsiteY577" fmla="*/ 2239894 h 7718664"/>
              <a:gd name="connsiteX578" fmla="*/ 357827 w 7777150"/>
              <a:gd name="connsiteY578" fmla="*/ 2153542 h 7718664"/>
              <a:gd name="connsiteX579" fmla="*/ 396537 w 7777150"/>
              <a:gd name="connsiteY579" fmla="*/ 2082080 h 7718664"/>
              <a:gd name="connsiteX580" fmla="*/ 473955 w 7777150"/>
              <a:gd name="connsiteY580" fmla="*/ 1933200 h 7718664"/>
              <a:gd name="connsiteX581" fmla="*/ 536483 w 7777150"/>
              <a:gd name="connsiteY581" fmla="*/ 1799210 h 7718664"/>
              <a:gd name="connsiteX582" fmla="*/ 625810 w 7777150"/>
              <a:gd name="connsiteY582" fmla="*/ 1626509 h 7718664"/>
              <a:gd name="connsiteX583" fmla="*/ 691317 w 7777150"/>
              <a:gd name="connsiteY583" fmla="*/ 1552068 h 7718664"/>
              <a:gd name="connsiteX584" fmla="*/ 744914 w 7777150"/>
              <a:gd name="connsiteY584" fmla="*/ 1447854 h 7718664"/>
              <a:gd name="connsiteX585" fmla="*/ 789580 w 7777150"/>
              <a:gd name="connsiteY585" fmla="*/ 1382347 h 7718664"/>
              <a:gd name="connsiteX586" fmla="*/ 837221 w 7777150"/>
              <a:gd name="connsiteY586" fmla="*/ 1358526 h 7718664"/>
              <a:gd name="connsiteX587" fmla="*/ 849132 w 7777150"/>
              <a:gd name="connsiteY587" fmla="*/ 1340660 h 7718664"/>
              <a:gd name="connsiteX588" fmla="*/ 896773 w 7777150"/>
              <a:gd name="connsiteY588" fmla="*/ 1245378 h 7718664"/>
              <a:gd name="connsiteX589" fmla="*/ 919989 w 7777150"/>
              <a:gd name="connsiteY589" fmla="*/ 1217322 h 77186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</a:cxnLst>
            <a:rect l="l" t="t" r="r" b="b"/>
            <a:pathLst>
              <a:path w="7777150" h="7718664">
                <a:moveTo>
                  <a:pt x="6564153" y="6753221"/>
                </a:moveTo>
                <a:lnTo>
                  <a:pt x="6563132" y="6753924"/>
                </a:lnTo>
                <a:lnTo>
                  <a:pt x="6563132" y="6754775"/>
                </a:lnTo>
                <a:lnTo>
                  <a:pt x="6567865" y="6755450"/>
                </a:lnTo>
                <a:lnTo>
                  <a:pt x="6569087" y="6753925"/>
                </a:lnTo>
                <a:close/>
                <a:moveTo>
                  <a:pt x="6628482" y="6708774"/>
                </a:moveTo>
                <a:lnTo>
                  <a:pt x="6610901" y="6720920"/>
                </a:lnTo>
                <a:lnTo>
                  <a:pt x="6607794" y="6724148"/>
                </a:lnTo>
                <a:lnTo>
                  <a:pt x="6619848" y="6716434"/>
                </a:lnTo>
                <a:close/>
                <a:moveTo>
                  <a:pt x="6839305" y="6558707"/>
                </a:moveTo>
                <a:lnTo>
                  <a:pt x="6839039" y="6558801"/>
                </a:lnTo>
                <a:lnTo>
                  <a:pt x="6837070" y="6572293"/>
                </a:lnTo>
                <a:cubicBezTo>
                  <a:pt x="6813249" y="6596113"/>
                  <a:pt x="6804315" y="6611000"/>
                  <a:pt x="6789429" y="6625890"/>
                </a:cubicBezTo>
                <a:cubicBezTo>
                  <a:pt x="6777518" y="6640776"/>
                  <a:pt x="6762628" y="6658642"/>
                  <a:pt x="6732852" y="6688418"/>
                </a:cubicBezTo>
                <a:lnTo>
                  <a:pt x="6736263" y="6687633"/>
                </a:lnTo>
                <a:lnTo>
                  <a:pt x="6789429" y="6628865"/>
                </a:lnTo>
                <a:cubicBezTo>
                  <a:pt x="6801339" y="6613980"/>
                  <a:pt x="6813249" y="6599089"/>
                  <a:pt x="6837070" y="6575269"/>
                </a:cubicBezTo>
                <a:cubicBezTo>
                  <a:pt x="6840793" y="6565594"/>
                  <a:pt x="6841353" y="6560383"/>
                  <a:pt x="6839305" y="6558707"/>
                </a:cubicBezTo>
                <a:close/>
                <a:moveTo>
                  <a:pt x="2782054" y="7594165"/>
                </a:moveTo>
                <a:cubicBezTo>
                  <a:pt x="2789033" y="7592490"/>
                  <a:pt x="2799082" y="7592862"/>
                  <a:pt x="2812852" y="7595094"/>
                </a:cubicBezTo>
                <a:cubicBezTo>
                  <a:pt x="2840396" y="7599561"/>
                  <a:pt x="2882826" y="7611472"/>
                  <a:pt x="2945354" y="7629337"/>
                </a:cubicBezTo>
                <a:cubicBezTo>
                  <a:pt x="2963219" y="7632313"/>
                  <a:pt x="2984064" y="7632313"/>
                  <a:pt x="3001930" y="7632313"/>
                </a:cubicBezTo>
                <a:lnTo>
                  <a:pt x="3143116" y="7701578"/>
                </a:lnTo>
                <a:lnTo>
                  <a:pt x="3082549" y="7717806"/>
                </a:lnTo>
                <a:lnTo>
                  <a:pt x="3037661" y="7703779"/>
                </a:lnTo>
                <a:cubicBezTo>
                  <a:pt x="3013840" y="7691865"/>
                  <a:pt x="2987040" y="7679958"/>
                  <a:pt x="2957265" y="7668047"/>
                </a:cubicBezTo>
                <a:cubicBezTo>
                  <a:pt x="2924512" y="7659113"/>
                  <a:pt x="2894737" y="7650182"/>
                  <a:pt x="2864960" y="7638271"/>
                </a:cubicBezTo>
                <a:cubicBezTo>
                  <a:pt x="2832206" y="7626361"/>
                  <a:pt x="2802430" y="7617427"/>
                  <a:pt x="2769678" y="7605516"/>
                </a:cubicBezTo>
                <a:cubicBezTo>
                  <a:pt x="2771167" y="7599561"/>
                  <a:pt x="2775076" y="7595839"/>
                  <a:pt x="2782054" y="7594165"/>
                </a:cubicBezTo>
                <a:close/>
                <a:moveTo>
                  <a:pt x="2608887" y="7429840"/>
                </a:moveTo>
                <a:cubicBezTo>
                  <a:pt x="2647598" y="7438771"/>
                  <a:pt x="2683329" y="7444726"/>
                  <a:pt x="2719060" y="7450682"/>
                </a:cubicBezTo>
                <a:cubicBezTo>
                  <a:pt x="2736926" y="7465571"/>
                  <a:pt x="2751812" y="7477482"/>
                  <a:pt x="2766702" y="7492368"/>
                </a:cubicBezTo>
                <a:cubicBezTo>
                  <a:pt x="2808388" y="7501302"/>
                  <a:pt x="2853050" y="7519168"/>
                  <a:pt x="2930467" y="7540009"/>
                </a:cubicBezTo>
                <a:cubicBezTo>
                  <a:pt x="3049571" y="7584675"/>
                  <a:pt x="3147833" y="7605516"/>
                  <a:pt x="3255027" y="7623382"/>
                </a:cubicBezTo>
                <a:cubicBezTo>
                  <a:pt x="3281824" y="7629337"/>
                  <a:pt x="3308623" y="7632316"/>
                  <a:pt x="3335420" y="7638271"/>
                </a:cubicBezTo>
                <a:lnTo>
                  <a:pt x="3362169" y="7642882"/>
                </a:lnTo>
                <a:lnTo>
                  <a:pt x="3252495" y="7672270"/>
                </a:lnTo>
                <a:lnTo>
                  <a:pt x="3231206" y="7668047"/>
                </a:lnTo>
                <a:cubicBezTo>
                  <a:pt x="3189520" y="7659113"/>
                  <a:pt x="3150809" y="7650181"/>
                  <a:pt x="3115079" y="7644226"/>
                </a:cubicBezTo>
                <a:cubicBezTo>
                  <a:pt x="3079347" y="7635292"/>
                  <a:pt x="3046595" y="7629337"/>
                  <a:pt x="3013840" y="7626361"/>
                </a:cubicBezTo>
                <a:cubicBezTo>
                  <a:pt x="2975133" y="7608496"/>
                  <a:pt x="2933447" y="7590630"/>
                  <a:pt x="2891760" y="7569785"/>
                </a:cubicBezTo>
                <a:cubicBezTo>
                  <a:pt x="2850074" y="7554898"/>
                  <a:pt x="2805409" y="7537033"/>
                  <a:pt x="2739902" y="7513213"/>
                </a:cubicBezTo>
                <a:cubicBezTo>
                  <a:pt x="2686305" y="7492368"/>
                  <a:pt x="2632708" y="7471526"/>
                  <a:pt x="2582091" y="7450681"/>
                </a:cubicBezTo>
                <a:cubicBezTo>
                  <a:pt x="2596977" y="7435795"/>
                  <a:pt x="2602932" y="7432816"/>
                  <a:pt x="2608887" y="7429840"/>
                </a:cubicBezTo>
                <a:close/>
                <a:moveTo>
                  <a:pt x="2305173" y="7420905"/>
                </a:moveTo>
                <a:cubicBezTo>
                  <a:pt x="2462984" y="7477478"/>
                  <a:pt x="2564222" y="7528099"/>
                  <a:pt x="2647595" y="7566806"/>
                </a:cubicBezTo>
                <a:cubicBezTo>
                  <a:pt x="2686305" y="7581695"/>
                  <a:pt x="2727991" y="7593606"/>
                  <a:pt x="2769678" y="7605516"/>
                </a:cubicBezTo>
                <a:cubicBezTo>
                  <a:pt x="2802430" y="7617427"/>
                  <a:pt x="2832205" y="7626358"/>
                  <a:pt x="2861982" y="7638268"/>
                </a:cubicBezTo>
                <a:cubicBezTo>
                  <a:pt x="2891757" y="7650179"/>
                  <a:pt x="2921533" y="7659113"/>
                  <a:pt x="2954288" y="7668044"/>
                </a:cubicBezTo>
                <a:cubicBezTo>
                  <a:pt x="2984064" y="7679954"/>
                  <a:pt x="3010861" y="7691865"/>
                  <a:pt x="3034682" y="7703775"/>
                </a:cubicBezTo>
                <a:cubicBezTo>
                  <a:pt x="3028726" y="7706755"/>
                  <a:pt x="3022772" y="7712710"/>
                  <a:pt x="3016816" y="7718664"/>
                </a:cubicBezTo>
                <a:cubicBezTo>
                  <a:pt x="3001930" y="7715685"/>
                  <a:pt x="2984064" y="7712709"/>
                  <a:pt x="2969175" y="7709731"/>
                </a:cubicBezTo>
                <a:cubicBezTo>
                  <a:pt x="2912602" y="7691865"/>
                  <a:pt x="2856026" y="7668044"/>
                  <a:pt x="2799453" y="7647203"/>
                </a:cubicBezTo>
                <a:lnTo>
                  <a:pt x="2716081" y="7614447"/>
                </a:lnTo>
                <a:cubicBezTo>
                  <a:pt x="2689281" y="7602537"/>
                  <a:pt x="2659505" y="7590627"/>
                  <a:pt x="2632708" y="7578716"/>
                </a:cubicBezTo>
                <a:cubicBezTo>
                  <a:pt x="2593998" y="7566806"/>
                  <a:pt x="2558267" y="7551920"/>
                  <a:pt x="2522536" y="7540009"/>
                </a:cubicBezTo>
                <a:cubicBezTo>
                  <a:pt x="2489784" y="7525120"/>
                  <a:pt x="2457029" y="7513209"/>
                  <a:pt x="2427252" y="7498323"/>
                </a:cubicBezTo>
                <a:cubicBezTo>
                  <a:pt x="2397477" y="7486413"/>
                  <a:pt x="2373656" y="7471523"/>
                  <a:pt x="2352815" y="7459612"/>
                </a:cubicBezTo>
                <a:cubicBezTo>
                  <a:pt x="2331970" y="7444726"/>
                  <a:pt x="2317084" y="7432816"/>
                  <a:pt x="2305173" y="7420905"/>
                </a:cubicBezTo>
                <a:close/>
                <a:moveTo>
                  <a:pt x="2397480" y="7349443"/>
                </a:moveTo>
                <a:cubicBezTo>
                  <a:pt x="2415345" y="7349443"/>
                  <a:pt x="2427256" y="7349443"/>
                  <a:pt x="2445122" y="7346467"/>
                </a:cubicBezTo>
                <a:cubicBezTo>
                  <a:pt x="2501694" y="7376243"/>
                  <a:pt x="2549336" y="7403040"/>
                  <a:pt x="2608887" y="7429840"/>
                </a:cubicBezTo>
                <a:cubicBezTo>
                  <a:pt x="2602932" y="7432816"/>
                  <a:pt x="2596977" y="7435795"/>
                  <a:pt x="2588046" y="7441750"/>
                </a:cubicBezTo>
                <a:cubicBezTo>
                  <a:pt x="2525515" y="7411974"/>
                  <a:pt x="2460008" y="7379219"/>
                  <a:pt x="2397480" y="7349443"/>
                </a:cubicBezTo>
                <a:close/>
                <a:moveTo>
                  <a:pt x="7605289" y="5949975"/>
                </a:moveTo>
                <a:lnTo>
                  <a:pt x="7603779" y="5950622"/>
                </a:lnTo>
                <a:lnTo>
                  <a:pt x="7571259" y="6028673"/>
                </a:lnTo>
                <a:close/>
                <a:moveTo>
                  <a:pt x="7768327" y="5740775"/>
                </a:moveTo>
                <a:lnTo>
                  <a:pt x="7777150" y="5773700"/>
                </a:lnTo>
                <a:lnTo>
                  <a:pt x="7775014" y="5777274"/>
                </a:lnTo>
                <a:cubicBezTo>
                  <a:pt x="7751193" y="5824915"/>
                  <a:pt x="7727372" y="5869581"/>
                  <a:pt x="7706527" y="5905312"/>
                </a:cubicBezTo>
                <a:cubicBezTo>
                  <a:pt x="7682706" y="5941043"/>
                  <a:pt x="7661865" y="5967840"/>
                  <a:pt x="7644000" y="5985706"/>
                </a:cubicBezTo>
                <a:lnTo>
                  <a:pt x="7685686" y="5902333"/>
                </a:lnTo>
                <a:cubicBezTo>
                  <a:pt x="7694617" y="5875536"/>
                  <a:pt x="7709507" y="5848737"/>
                  <a:pt x="7721417" y="5818960"/>
                </a:cubicBezTo>
                <a:cubicBezTo>
                  <a:pt x="7733327" y="5801095"/>
                  <a:pt x="7739283" y="5789184"/>
                  <a:pt x="7748213" y="5774298"/>
                </a:cubicBezTo>
                <a:close/>
                <a:moveTo>
                  <a:pt x="2195719" y="7067587"/>
                </a:moveTo>
                <a:lnTo>
                  <a:pt x="2195748" y="7068434"/>
                </a:lnTo>
                <a:lnTo>
                  <a:pt x="2205804" y="7080606"/>
                </a:lnTo>
                <a:lnTo>
                  <a:pt x="2206911" y="7075504"/>
                </a:lnTo>
                <a:close/>
                <a:moveTo>
                  <a:pt x="1840668" y="7143991"/>
                </a:moveTo>
                <a:cubicBezTo>
                  <a:pt x="1938928" y="7185677"/>
                  <a:pt x="1989548" y="7224384"/>
                  <a:pt x="2043145" y="7257140"/>
                </a:cubicBezTo>
                <a:cubicBezTo>
                  <a:pt x="2055055" y="7272026"/>
                  <a:pt x="2093763" y="7301802"/>
                  <a:pt x="2084831" y="7304781"/>
                </a:cubicBezTo>
                <a:cubicBezTo>
                  <a:pt x="2049100" y="7286915"/>
                  <a:pt x="2016345" y="7272026"/>
                  <a:pt x="1989548" y="7254160"/>
                </a:cubicBezTo>
                <a:cubicBezTo>
                  <a:pt x="1962748" y="7239274"/>
                  <a:pt x="1938927" y="7224384"/>
                  <a:pt x="1918086" y="7209498"/>
                </a:cubicBezTo>
                <a:cubicBezTo>
                  <a:pt x="1879376" y="7182698"/>
                  <a:pt x="1855555" y="7161857"/>
                  <a:pt x="1840668" y="7143991"/>
                </a:cubicBezTo>
                <a:close/>
                <a:moveTo>
                  <a:pt x="7574028" y="5576942"/>
                </a:moveTo>
                <a:lnTo>
                  <a:pt x="7562090" y="5594186"/>
                </a:lnTo>
                <a:lnTo>
                  <a:pt x="7533457" y="5631001"/>
                </a:lnTo>
                <a:lnTo>
                  <a:pt x="7503173" y="5679289"/>
                </a:lnTo>
                <a:lnTo>
                  <a:pt x="7495119" y="5690923"/>
                </a:lnTo>
                <a:cubicBezTo>
                  <a:pt x="7480230" y="5714743"/>
                  <a:pt x="7468320" y="5738564"/>
                  <a:pt x="7456410" y="5762384"/>
                </a:cubicBezTo>
                <a:cubicBezTo>
                  <a:pt x="7441523" y="5786206"/>
                  <a:pt x="7429612" y="5807050"/>
                  <a:pt x="7417702" y="5827891"/>
                </a:cubicBezTo>
                <a:cubicBezTo>
                  <a:pt x="7387926" y="5869578"/>
                  <a:pt x="7358151" y="5911264"/>
                  <a:pt x="7325396" y="5949974"/>
                </a:cubicBezTo>
                <a:lnTo>
                  <a:pt x="7292334" y="6001613"/>
                </a:lnTo>
                <a:lnTo>
                  <a:pt x="7279949" y="6020421"/>
                </a:lnTo>
                <a:lnTo>
                  <a:pt x="7245002" y="6072054"/>
                </a:lnTo>
                <a:cubicBezTo>
                  <a:pt x="7221181" y="6104810"/>
                  <a:pt x="7197361" y="6137561"/>
                  <a:pt x="7173540" y="6170317"/>
                </a:cubicBezTo>
                <a:lnTo>
                  <a:pt x="7167581" y="6173958"/>
                </a:lnTo>
                <a:lnTo>
                  <a:pt x="7162704" y="6181183"/>
                </a:lnTo>
                <a:lnTo>
                  <a:pt x="7170561" y="6176272"/>
                </a:lnTo>
                <a:cubicBezTo>
                  <a:pt x="7194381" y="6143519"/>
                  <a:pt x="7218202" y="6110765"/>
                  <a:pt x="7242022" y="6078013"/>
                </a:cubicBezTo>
                <a:lnTo>
                  <a:pt x="7279949" y="6020421"/>
                </a:lnTo>
                <a:lnTo>
                  <a:pt x="7286316" y="6011014"/>
                </a:lnTo>
                <a:lnTo>
                  <a:pt x="7292334" y="6001613"/>
                </a:lnTo>
                <a:lnTo>
                  <a:pt x="7322420" y="5955930"/>
                </a:lnTo>
                <a:cubicBezTo>
                  <a:pt x="7355171" y="5917222"/>
                  <a:pt x="7384947" y="5875536"/>
                  <a:pt x="7414723" y="5833850"/>
                </a:cubicBezTo>
                <a:cubicBezTo>
                  <a:pt x="7426634" y="5813005"/>
                  <a:pt x="7441523" y="5792164"/>
                  <a:pt x="7453434" y="5768343"/>
                </a:cubicBezTo>
                <a:cubicBezTo>
                  <a:pt x="7465343" y="5744522"/>
                  <a:pt x="7480230" y="5720701"/>
                  <a:pt x="7492141" y="5696881"/>
                </a:cubicBezTo>
                <a:lnTo>
                  <a:pt x="7503173" y="5679289"/>
                </a:lnTo>
                <a:lnTo>
                  <a:pt x="7562090" y="5594186"/>
                </a:lnTo>
                <a:lnTo>
                  <a:pt x="7572537" y="5580753"/>
                </a:lnTo>
                <a:close/>
                <a:moveTo>
                  <a:pt x="7695610" y="5469390"/>
                </a:moveTo>
                <a:lnTo>
                  <a:pt x="7767960" y="5739403"/>
                </a:lnTo>
                <a:lnTo>
                  <a:pt x="7745237" y="5777274"/>
                </a:lnTo>
                <a:cubicBezTo>
                  <a:pt x="7736303" y="5789184"/>
                  <a:pt x="7730348" y="5804071"/>
                  <a:pt x="7718437" y="5821936"/>
                </a:cubicBezTo>
                <a:cubicBezTo>
                  <a:pt x="7706527" y="5851713"/>
                  <a:pt x="7694617" y="5878512"/>
                  <a:pt x="7679730" y="5908288"/>
                </a:cubicBezTo>
                <a:lnTo>
                  <a:pt x="7638044" y="5991660"/>
                </a:lnTo>
                <a:cubicBezTo>
                  <a:pt x="7617199" y="6021437"/>
                  <a:pt x="7596358" y="6054189"/>
                  <a:pt x="7572537" y="6080989"/>
                </a:cubicBezTo>
                <a:cubicBezTo>
                  <a:pt x="7551693" y="6107786"/>
                  <a:pt x="7527872" y="6137561"/>
                  <a:pt x="7507030" y="6164361"/>
                </a:cubicBezTo>
                <a:lnTo>
                  <a:pt x="7509759" y="6158741"/>
                </a:lnTo>
                <a:lnTo>
                  <a:pt x="7435565" y="6259644"/>
                </a:lnTo>
                <a:cubicBezTo>
                  <a:pt x="7417699" y="6241778"/>
                  <a:pt x="7319440" y="6381727"/>
                  <a:pt x="7274774" y="6435324"/>
                </a:cubicBezTo>
                <a:lnTo>
                  <a:pt x="7243120" y="6484028"/>
                </a:lnTo>
                <a:lnTo>
                  <a:pt x="7274775" y="6438299"/>
                </a:lnTo>
                <a:cubicBezTo>
                  <a:pt x="7319440" y="6387679"/>
                  <a:pt x="7417699" y="6247734"/>
                  <a:pt x="7435564" y="6262620"/>
                </a:cubicBezTo>
                <a:cubicBezTo>
                  <a:pt x="7426633" y="6325151"/>
                  <a:pt x="7340281" y="6405544"/>
                  <a:pt x="7313485" y="6447231"/>
                </a:cubicBezTo>
                <a:cubicBezTo>
                  <a:pt x="7289664" y="6475519"/>
                  <a:pt x="7269566" y="6496363"/>
                  <a:pt x="7250582" y="6513113"/>
                </a:cubicBezTo>
                <a:lnTo>
                  <a:pt x="7200087" y="6550232"/>
                </a:lnTo>
                <a:lnTo>
                  <a:pt x="7197357" y="6554428"/>
                </a:lnTo>
                <a:lnTo>
                  <a:pt x="7165787" y="6578714"/>
                </a:lnTo>
                <a:lnTo>
                  <a:pt x="7164606" y="6587180"/>
                </a:lnTo>
                <a:lnTo>
                  <a:pt x="7118751" y="6636309"/>
                </a:lnTo>
                <a:lnTo>
                  <a:pt x="6989132" y="6671040"/>
                </a:lnTo>
                <a:lnTo>
                  <a:pt x="7013864" y="6649337"/>
                </a:lnTo>
                <a:cubicBezTo>
                  <a:pt x="7031357" y="6633332"/>
                  <a:pt x="7048478" y="6616955"/>
                  <a:pt x="7066343" y="6599090"/>
                </a:cubicBezTo>
                <a:cubicBezTo>
                  <a:pt x="7081233" y="6572293"/>
                  <a:pt x="7099098" y="6548472"/>
                  <a:pt x="7111009" y="6524651"/>
                </a:cubicBezTo>
                <a:lnTo>
                  <a:pt x="7175165" y="6465841"/>
                </a:lnTo>
                <a:lnTo>
                  <a:pt x="7175681" y="6462146"/>
                </a:lnTo>
                <a:lnTo>
                  <a:pt x="7113987" y="6518697"/>
                </a:lnTo>
                <a:cubicBezTo>
                  <a:pt x="7102077" y="6542517"/>
                  <a:pt x="7084212" y="6566338"/>
                  <a:pt x="7069322" y="6593135"/>
                </a:cubicBezTo>
                <a:cubicBezTo>
                  <a:pt x="7051456" y="6611000"/>
                  <a:pt x="7034336" y="6627377"/>
                  <a:pt x="7016843" y="6643382"/>
                </a:cubicBezTo>
                <a:lnTo>
                  <a:pt x="6983652" y="6672509"/>
                </a:lnTo>
                <a:lnTo>
                  <a:pt x="6761122" y="6732136"/>
                </a:lnTo>
                <a:lnTo>
                  <a:pt x="6831115" y="6682462"/>
                </a:lnTo>
                <a:cubicBezTo>
                  <a:pt x="6854936" y="6658642"/>
                  <a:pt x="6881735" y="6631845"/>
                  <a:pt x="6917467" y="6593134"/>
                </a:cubicBezTo>
                <a:cubicBezTo>
                  <a:pt x="6917467" y="6590158"/>
                  <a:pt x="6917467" y="6587179"/>
                  <a:pt x="6914488" y="6581224"/>
                </a:cubicBezTo>
                <a:cubicBezTo>
                  <a:pt x="6944264" y="6551448"/>
                  <a:pt x="6971063" y="6521672"/>
                  <a:pt x="6997860" y="6488921"/>
                </a:cubicBezTo>
                <a:cubicBezTo>
                  <a:pt x="7012749" y="6477010"/>
                  <a:pt x="7030615" y="6462121"/>
                  <a:pt x="7048480" y="6447234"/>
                </a:cubicBezTo>
                <a:cubicBezTo>
                  <a:pt x="7057412" y="6435324"/>
                  <a:pt x="7069322" y="6420434"/>
                  <a:pt x="7081233" y="6405548"/>
                </a:cubicBezTo>
                <a:cubicBezTo>
                  <a:pt x="7090167" y="6390658"/>
                  <a:pt x="7102078" y="6375772"/>
                  <a:pt x="7111008" y="6363862"/>
                </a:cubicBezTo>
                <a:cubicBezTo>
                  <a:pt x="7140784" y="6331107"/>
                  <a:pt x="7167585" y="6295375"/>
                  <a:pt x="7197360" y="6262624"/>
                </a:cubicBezTo>
                <a:cubicBezTo>
                  <a:pt x="7224157" y="6229868"/>
                  <a:pt x="7250957" y="6194137"/>
                  <a:pt x="7277754" y="6158406"/>
                </a:cubicBezTo>
                <a:cubicBezTo>
                  <a:pt x="7310509" y="6101833"/>
                  <a:pt x="7355171" y="6036326"/>
                  <a:pt x="7399836" y="5973795"/>
                </a:cubicBezTo>
                <a:cubicBezTo>
                  <a:pt x="7444499" y="5908288"/>
                  <a:pt x="7486186" y="5842781"/>
                  <a:pt x="7510006" y="5786208"/>
                </a:cubicBezTo>
                <a:cubicBezTo>
                  <a:pt x="7539782" y="5735588"/>
                  <a:pt x="7575513" y="5699857"/>
                  <a:pt x="7596358" y="5646260"/>
                </a:cubicBezTo>
                <a:cubicBezTo>
                  <a:pt x="7623155" y="5601597"/>
                  <a:pt x="7649954" y="5548001"/>
                  <a:pt x="7676751" y="5503336"/>
                </a:cubicBezTo>
                <a:close/>
                <a:moveTo>
                  <a:pt x="7636506" y="5248812"/>
                </a:moveTo>
                <a:lnTo>
                  <a:pt x="7659314" y="5333933"/>
                </a:lnTo>
                <a:lnTo>
                  <a:pt x="7617200" y="5408052"/>
                </a:lnTo>
                <a:lnTo>
                  <a:pt x="7615871" y="5411110"/>
                </a:lnTo>
                <a:lnTo>
                  <a:pt x="7659444" y="5334418"/>
                </a:lnTo>
                <a:lnTo>
                  <a:pt x="7691259" y="5453153"/>
                </a:lnTo>
                <a:lnTo>
                  <a:pt x="7688661" y="5458673"/>
                </a:lnTo>
                <a:cubicBezTo>
                  <a:pt x="7679730" y="5476538"/>
                  <a:pt x="7670796" y="5494405"/>
                  <a:pt x="7658886" y="5512270"/>
                </a:cubicBezTo>
                <a:cubicBezTo>
                  <a:pt x="7632089" y="5559912"/>
                  <a:pt x="7605289" y="5610529"/>
                  <a:pt x="7578492" y="5655195"/>
                </a:cubicBezTo>
                <a:cubicBezTo>
                  <a:pt x="7557648" y="5708791"/>
                  <a:pt x="7521917" y="5744522"/>
                  <a:pt x="7492140" y="5795139"/>
                </a:cubicBezTo>
                <a:cubicBezTo>
                  <a:pt x="7468320" y="5851715"/>
                  <a:pt x="7426634" y="5920198"/>
                  <a:pt x="7381971" y="5982730"/>
                </a:cubicBezTo>
                <a:cubicBezTo>
                  <a:pt x="7337306" y="6045258"/>
                  <a:pt x="7292643" y="6110765"/>
                  <a:pt x="7259888" y="6167341"/>
                </a:cubicBezTo>
                <a:cubicBezTo>
                  <a:pt x="7233092" y="6203071"/>
                  <a:pt x="7206291" y="6238802"/>
                  <a:pt x="7179495" y="6271554"/>
                </a:cubicBezTo>
                <a:cubicBezTo>
                  <a:pt x="7149719" y="6304309"/>
                  <a:pt x="7122919" y="6337061"/>
                  <a:pt x="7093143" y="6372792"/>
                </a:cubicBezTo>
                <a:cubicBezTo>
                  <a:pt x="7084212" y="6387682"/>
                  <a:pt x="7072301" y="6399592"/>
                  <a:pt x="7063367" y="6414479"/>
                </a:cubicBezTo>
                <a:cubicBezTo>
                  <a:pt x="7051457" y="6429368"/>
                  <a:pt x="7042525" y="6441279"/>
                  <a:pt x="7030615" y="6456165"/>
                </a:cubicBezTo>
                <a:cubicBezTo>
                  <a:pt x="7012749" y="6471055"/>
                  <a:pt x="6994884" y="6485941"/>
                  <a:pt x="6979994" y="6497851"/>
                </a:cubicBezTo>
                <a:lnTo>
                  <a:pt x="6897207" y="6589515"/>
                </a:lnTo>
                <a:lnTo>
                  <a:pt x="6899598" y="6599089"/>
                </a:lnTo>
                <a:cubicBezTo>
                  <a:pt x="6863867" y="6637800"/>
                  <a:pt x="6840046" y="6664597"/>
                  <a:pt x="6813249" y="6688418"/>
                </a:cubicBezTo>
                <a:lnTo>
                  <a:pt x="6745897" y="6736215"/>
                </a:lnTo>
                <a:lnTo>
                  <a:pt x="6404257" y="6827757"/>
                </a:lnTo>
                <a:lnTo>
                  <a:pt x="6411273" y="6822407"/>
                </a:lnTo>
                <a:cubicBezTo>
                  <a:pt x="6432117" y="6807522"/>
                  <a:pt x="6452959" y="6792632"/>
                  <a:pt x="6467849" y="6786676"/>
                </a:cubicBezTo>
                <a:cubicBezTo>
                  <a:pt x="6515490" y="6750945"/>
                  <a:pt x="6566107" y="6715215"/>
                  <a:pt x="6613749" y="6676507"/>
                </a:cubicBezTo>
                <a:cubicBezTo>
                  <a:pt x="6631615" y="6634821"/>
                  <a:pt x="6688191" y="6599089"/>
                  <a:pt x="6717966" y="6578245"/>
                </a:cubicBezTo>
                <a:cubicBezTo>
                  <a:pt x="6756673" y="6545493"/>
                  <a:pt x="6795384" y="6512738"/>
                  <a:pt x="6834091" y="6479986"/>
                </a:cubicBezTo>
                <a:cubicBezTo>
                  <a:pt x="6959150" y="6354927"/>
                  <a:pt x="7099098" y="6203068"/>
                  <a:pt x="7185447" y="6083964"/>
                </a:cubicBezTo>
                <a:lnTo>
                  <a:pt x="7233801" y="6001764"/>
                </a:lnTo>
                <a:lnTo>
                  <a:pt x="7236067" y="5994637"/>
                </a:lnTo>
                <a:cubicBezTo>
                  <a:pt x="7259888" y="5958905"/>
                  <a:pt x="7289664" y="5917219"/>
                  <a:pt x="7313485" y="5875533"/>
                </a:cubicBezTo>
                <a:cubicBezTo>
                  <a:pt x="7322420" y="5863622"/>
                  <a:pt x="7328374" y="5851713"/>
                  <a:pt x="7337306" y="5839802"/>
                </a:cubicBezTo>
                <a:lnTo>
                  <a:pt x="7368979" y="5795871"/>
                </a:lnTo>
                <a:lnTo>
                  <a:pt x="7378992" y="5777274"/>
                </a:lnTo>
                <a:cubicBezTo>
                  <a:pt x="7405789" y="5738564"/>
                  <a:pt x="7426634" y="5699856"/>
                  <a:pt x="7441520" y="5670081"/>
                </a:cubicBezTo>
                <a:cubicBezTo>
                  <a:pt x="7489162" y="5586708"/>
                  <a:pt x="7524893" y="5503335"/>
                  <a:pt x="7563603" y="5416984"/>
                </a:cubicBezTo>
                <a:cubicBezTo>
                  <a:pt x="7581468" y="5373809"/>
                  <a:pt x="7600078" y="5330634"/>
                  <a:pt x="7619804" y="5285970"/>
                </a:cubicBezTo>
                <a:close/>
                <a:moveTo>
                  <a:pt x="1438185" y="6830951"/>
                </a:moveTo>
                <a:lnTo>
                  <a:pt x="1449489" y="6840648"/>
                </a:lnTo>
                <a:lnTo>
                  <a:pt x="1453350" y="6842615"/>
                </a:lnTo>
                <a:close/>
                <a:moveTo>
                  <a:pt x="1486096" y="6491655"/>
                </a:moveTo>
                <a:lnTo>
                  <a:pt x="1491992" y="6498836"/>
                </a:lnTo>
                <a:lnTo>
                  <a:pt x="1492288" y="6497852"/>
                </a:lnTo>
                <a:close/>
                <a:moveTo>
                  <a:pt x="1195061" y="6558794"/>
                </a:moveTo>
                <a:lnTo>
                  <a:pt x="1307518" y="6691203"/>
                </a:lnTo>
                <a:lnTo>
                  <a:pt x="1218350" y="6584200"/>
                </a:lnTo>
                <a:close/>
                <a:moveTo>
                  <a:pt x="1045653" y="6423410"/>
                </a:moveTo>
                <a:cubicBezTo>
                  <a:pt x="1054584" y="6414479"/>
                  <a:pt x="1084360" y="6429366"/>
                  <a:pt x="1123070" y="6474031"/>
                </a:cubicBezTo>
                <a:lnTo>
                  <a:pt x="1126871" y="6478507"/>
                </a:lnTo>
                <a:lnTo>
                  <a:pt x="1162149" y="6486313"/>
                </a:lnTo>
                <a:cubicBezTo>
                  <a:pt x="1180387" y="6498596"/>
                  <a:pt x="1204951" y="6521673"/>
                  <a:pt x="1242171" y="6560379"/>
                </a:cubicBezTo>
                <a:cubicBezTo>
                  <a:pt x="1280881" y="6593135"/>
                  <a:pt x="1322567" y="6622910"/>
                  <a:pt x="1352343" y="6649708"/>
                </a:cubicBezTo>
                <a:cubicBezTo>
                  <a:pt x="1382119" y="6676507"/>
                  <a:pt x="1399984" y="6700328"/>
                  <a:pt x="1399985" y="6715214"/>
                </a:cubicBezTo>
                <a:cubicBezTo>
                  <a:pt x="1408916" y="6727124"/>
                  <a:pt x="1414871" y="6736059"/>
                  <a:pt x="1426782" y="6747970"/>
                </a:cubicBezTo>
                <a:cubicBezTo>
                  <a:pt x="1465492" y="6780722"/>
                  <a:pt x="1498243" y="6810497"/>
                  <a:pt x="1539930" y="6843252"/>
                </a:cubicBezTo>
                <a:lnTo>
                  <a:pt x="1539890" y="6843288"/>
                </a:lnTo>
                <a:lnTo>
                  <a:pt x="1507178" y="6870049"/>
                </a:lnTo>
                <a:lnTo>
                  <a:pt x="1401804" y="6752965"/>
                </a:lnTo>
                <a:lnTo>
                  <a:pt x="1397009" y="6753924"/>
                </a:lnTo>
                <a:lnTo>
                  <a:pt x="1496727" y="6864723"/>
                </a:lnTo>
                <a:lnTo>
                  <a:pt x="1507178" y="6870049"/>
                </a:lnTo>
                <a:cubicBezTo>
                  <a:pt x="1511644" y="6865584"/>
                  <a:pt x="1517599" y="6861862"/>
                  <a:pt x="1523554" y="6857768"/>
                </a:cubicBezTo>
                <a:lnTo>
                  <a:pt x="1539890" y="6843288"/>
                </a:lnTo>
                <a:lnTo>
                  <a:pt x="1539933" y="6843252"/>
                </a:lnTo>
                <a:cubicBezTo>
                  <a:pt x="1629261" y="6920670"/>
                  <a:pt x="1724544" y="6998087"/>
                  <a:pt x="1822803" y="7066570"/>
                </a:cubicBezTo>
                <a:cubicBezTo>
                  <a:pt x="1804937" y="7072526"/>
                  <a:pt x="1790051" y="7078481"/>
                  <a:pt x="1766230" y="7084436"/>
                </a:cubicBezTo>
                <a:cubicBezTo>
                  <a:pt x="1775161" y="7090391"/>
                  <a:pt x="1778141" y="7093370"/>
                  <a:pt x="1787072" y="7099325"/>
                </a:cubicBezTo>
                <a:cubicBezTo>
                  <a:pt x="1757296" y="7099325"/>
                  <a:pt x="1733475" y="7102301"/>
                  <a:pt x="1703699" y="7102302"/>
                </a:cubicBezTo>
                <a:cubicBezTo>
                  <a:pt x="1685834" y="7090391"/>
                  <a:pt x="1667968" y="7078480"/>
                  <a:pt x="1650102" y="7066570"/>
                </a:cubicBezTo>
                <a:cubicBezTo>
                  <a:pt x="1632237" y="7054660"/>
                  <a:pt x="1617350" y="7039774"/>
                  <a:pt x="1599485" y="7027863"/>
                </a:cubicBezTo>
                <a:cubicBezTo>
                  <a:pt x="1557799" y="6992132"/>
                  <a:pt x="1513133" y="6959377"/>
                  <a:pt x="1474426" y="6923646"/>
                </a:cubicBezTo>
                <a:cubicBezTo>
                  <a:pt x="1435716" y="6887914"/>
                  <a:pt x="1397009" y="6852183"/>
                  <a:pt x="1358298" y="6819431"/>
                </a:cubicBezTo>
                <a:cubicBezTo>
                  <a:pt x="1319591" y="6783700"/>
                  <a:pt x="1286836" y="6747970"/>
                  <a:pt x="1251105" y="6715214"/>
                </a:cubicBezTo>
                <a:cubicBezTo>
                  <a:pt x="1233240" y="6697349"/>
                  <a:pt x="1215374" y="6679483"/>
                  <a:pt x="1200487" y="6664597"/>
                </a:cubicBezTo>
                <a:cubicBezTo>
                  <a:pt x="1185598" y="6646731"/>
                  <a:pt x="1167732" y="6628866"/>
                  <a:pt x="1152846" y="6611000"/>
                </a:cubicBezTo>
                <a:cubicBezTo>
                  <a:pt x="1155822" y="6605045"/>
                  <a:pt x="1185598" y="6622911"/>
                  <a:pt x="1170712" y="6587180"/>
                </a:cubicBezTo>
                <a:cubicBezTo>
                  <a:pt x="1191553" y="6605045"/>
                  <a:pt x="1212398" y="6622910"/>
                  <a:pt x="1230264" y="6640776"/>
                </a:cubicBezTo>
                <a:cubicBezTo>
                  <a:pt x="1254084" y="6658642"/>
                  <a:pt x="1274926" y="6676507"/>
                  <a:pt x="1295770" y="6691393"/>
                </a:cubicBezTo>
                <a:cubicBezTo>
                  <a:pt x="1322567" y="6721170"/>
                  <a:pt x="1349367" y="6747969"/>
                  <a:pt x="1376164" y="6777746"/>
                </a:cubicBezTo>
                <a:lnTo>
                  <a:pt x="1382998" y="6783606"/>
                </a:lnTo>
                <a:lnTo>
                  <a:pt x="1295770" y="6691393"/>
                </a:lnTo>
                <a:cubicBezTo>
                  <a:pt x="1274926" y="6673528"/>
                  <a:pt x="1254084" y="6658642"/>
                  <a:pt x="1233240" y="6640776"/>
                </a:cubicBezTo>
                <a:cubicBezTo>
                  <a:pt x="1212398" y="6622910"/>
                  <a:pt x="1194532" y="6605045"/>
                  <a:pt x="1173688" y="6587179"/>
                </a:cubicBezTo>
                <a:cubicBezTo>
                  <a:pt x="1152846" y="6560379"/>
                  <a:pt x="1129025" y="6533583"/>
                  <a:pt x="1108180" y="6506783"/>
                </a:cubicBezTo>
                <a:cubicBezTo>
                  <a:pt x="1087339" y="6479986"/>
                  <a:pt x="1066494" y="6450210"/>
                  <a:pt x="1045653" y="6423410"/>
                </a:cubicBezTo>
                <a:close/>
                <a:moveTo>
                  <a:pt x="419367" y="2532692"/>
                </a:moveTo>
                <a:lnTo>
                  <a:pt x="420849" y="2533433"/>
                </a:lnTo>
                <a:lnTo>
                  <a:pt x="420989" y="2533017"/>
                </a:lnTo>
                <a:close/>
                <a:moveTo>
                  <a:pt x="599014" y="2105903"/>
                </a:moveTo>
                <a:cubicBezTo>
                  <a:pt x="551372" y="2183321"/>
                  <a:pt x="542438" y="2207142"/>
                  <a:pt x="533506" y="2227983"/>
                </a:cubicBezTo>
                <a:lnTo>
                  <a:pt x="509686" y="2251804"/>
                </a:lnTo>
                <a:lnTo>
                  <a:pt x="506708" y="2254409"/>
                </a:lnTo>
                <a:lnTo>
                  <a:pt x="506574" y="2254516"/>
                </a:lnTo>
                <a:lnTo>
                  <a:pt x="479910" y="2272649"/>
                </a:lnTo>
                <a:lnTo>
                  <a:pt x="479782" y="2275500"/>
                </a:lnTo>
                <a:lnTo>
                  <a:pt x="474599" y="2389489"/>
                </a:lnTo>
                <a:lnTo>
                  <a:pt x="474749" y="2389217"/>
                </a:lnTo>
                <a:lnTo>
                  <a:pt x="479910" y="2275624"/>
                </a:lnTo>
                <a:lnTo>
                  <a:pt x="506574" y="2254516"/>
                </a:lnTo>
                <a:lnTo>
                  <a:pt x="507824" y="2253665"/>
                </a:lnTo>
                <a:lnTo>
                  <a:pt x="509686" y="2251804"/>
                </a:lnTo>
                <a:lnTo>
                  <a:pt x="533507" y="2230959"/>
                </a:lnTo>
                <a:cubicBezTo>
                  <a:pt x="542438" y="2210118"/>
                  <a:pt x="554348" y="2186297"/>
                  <a:pt x="599014" y="2108879"/>
                </a:cubicBezTo>
                <a:lnTo>
                  <a:pt x="601246" y="2110368"/>
                </a:lnTo>
                <a:lnTo>
                  <a:pt x="602362" y="2108135"/>
                </a:lnTo>
                <a:close/>
                <a:moveTo>
                  <a:pt x="634742" y="1846851"/>
                </a:moveTo>
                <a:cubicBezTo>
                  <a:pt x="622831" y="1855786"/>
                  <a:pt x="607945" y="1864717"/>
                  <a:pt x="593055" y="1876627"/>
                </a:cubicBezTo>
                <a:cubicBezTo>
                  <a:pt x="572214" y="1915338"/>
                  <a:pt x="557324" y="1948089"/>
                  <a:pt x="530528" y="2007641"/>
                </a:cubicBezTo>
                <a:lnTo>
                  <a:pt x="544832" y="2019086"/>
                </a:lnTo>
                <a:lnTo>
                  <a:pt x="545298" y="2017076"/>
                </a:lnTo>
                <a:lnTo>
                  <a:pt x="533507" y="2007641"/>
                </a:lnTo>
                <a:cubicBezTo>
                  <a:pt x="560303" y="1948089"/>
                  <a:pt x="575193" y="1915334"/>
                  <a:pt x="596034" y="1876627"/>
                </a:cubicBezTo>
                <a:lnTo>
                  <a:pt x="632947" y="1850262"/>
                </a:lnTo>
                <a:close/>
                <a:moveTo>
                  <a:pt x="864018" y="1677130"/>
                </a:moveTo>
                <a:lnTo>
                  <a:pt x="860257" y="1680141"/>
                </a:lnTo>
                <a:lnTo>
                  <a:pt x="844293" y="1741521"/>
                </a:lnTo>
                <a:cubicBezTo>
                  <a:pt x="840197" y="1755291"/>
                  <a:pt x="837221" y="1763482"/>
                  <a:pt x="834242" y="1772413"/>
                </a:cubicBezTo>
                <a:cubicBezTo>
                  <a:pt x="721094" y="1924269"/>
                  <a:pt x="655586" y="2126745"/>
                  <a:pt x="560303" y="2272649"/>
                </a:cubicBezTo>
                <a:cubicBezTo>
                  <a:pt x="548393" y="2311356"/>
                  <a:pt x="536482" y="2353042"/>
                  <a:pt x="521593" y="2394728"/>
                </a:cubicBezTo>
                <a:cubicBezTo>
                  <a:pt x="506707" y="2436415"/>
                  <a:pt x="497773" y="2478101"/>
                  <a:pt x="485862" y="2519787"/>
                </a:cubicBezTo>
                <a:cubicBezTo>
                  <a:pt x="456086" y="2609115"/>
                  <a:pt x="411424" y="2704398"/>
                  <a:pt x="408444" y="2781816"/>
                </a:cubicBezTo>
                <a:cubicBezTo>
                  <a:pt x="390579" y="2841367"/>
                  <a:pt x="372714" y="2900919"/>
                  <a:pt x="357827" y="2960471"/>
                </a:cubicBezTo>
                <a:cubicBezTo>
                  <a:pt x="348893" y="3005137"/>
                  <a:pt x="342937" y="3049799"/>
                  <a:pt x="334006" y="3094464"/>
                </a:cubicBezTo>
                <a:lnTo>
                  <a:pt x="322096" y="3162947"/>
                </a:lnTo>
                <a:cubicBezTo>
                  <a:pt x="319117" y="3186768"/>
                  <a:pt x="316141" y="3207613"/>
                  <a:pt x="313161" y="3231434"/>
                </a:cubicBezTo>
                <a:cubicBezTo>
                  <a:pt x="304230" y="3293962"/>
                  <a:pt x="292320" y="3353513"/>
                  <a:pt x="286365" y="3416044"/>
                </a:cubicBezTo>
                <a:cubicBezTo>
                  <a:pt x="283386" y="3454752"/>
                  <a:pt x="280409" y="3487507"/>
                  <a:pt x="277431" y="3529193"/>
                </a:cubicBezTo>
                <a:cubicBezTo>
                  <a:pt x="280410" y="3558969"/>
                  <a:pt x="286365" y="3588745"/>
                  <a:pt x="292320" y="3648297"/>
                </a:cubicBezTo>
                <a:lnTo>
                  <a:pt x="299297" y="3583399"/>
                </a:lnTo>
                <a:lnTo>
                  <a:pt x="298275" y="3561945"/>
                </a:lnTo>
                <a:cubicBezTo>
                  <a:pt x="301251" y="3520259"/>
                  <a:pt x="307207" y="3475593"/>
                  <a:pt x="310185" y="3436886"/>
                </a:cubicBezTo>
                <a:cubicBezTo>
                  <a:pt x="316141" y="3374355"/>
                  <a:pt x="328051" y="3314803"/>
                  <a:pt x="336982" y="3252275"/>
                </a:cubicBezTo>
                <a:lnTo>
                  <a:pt x="358237" y="3226770"/>
                </a:lnTo>
                <a:lnTo>
                  <a:pt x="389100" y="3020223"/>
                </a:lnTo>
                <a:lnTo>
                  <a:pt x="387603" y="2984292"/>
                </a:lnTo>
                <a:lnTo>
                  <a:pt x="417019" y="2899960"/>
                </a:lnTo>
                <a:lnTo>
                  <a:pt x="434522" y="2829157"/>
                </a:lnTo>
                <a:lnTo>
                  <a:pt x="429289" y="2841367"/>
                </a:lnTo>
                <a:cubicBezTo>
                  <a:pt x="423334" y="2838391"/>
                  <a:pt x="417379" y="2835412"/>
                  <a:pt x="411424" y="2835412"/>
                </a:cubicBezTo>
                <a:cubicBezTo>
                  <a:pt x="396534" y="2874122"/>
                  <a:pt x="381648" y="2918785"/>
                  <a:pt x="366758" y="2963450"/>
                </a:cubicBezTo>
                <a:cubicBezTo>
                  <a:pt x="366758" y="2984292"/>
                  <a:pt x="366758" y="3008113"/>
                  <a:pt x="369737" y="3034913"/>
                </a:cubicBezTo>
                <a:cubicBezTo>
                  <a:pt x="360803" y="3082554"/>
                  <a:pt x="354848" y="3124240"/>
                  <a:pt x="348893" y="3171882"/>
                </a:cubicBezTo>
                <a:cubicBezTo>
                  <a:pt x="348893" y="3177837"/>
                  <a:pt x="345917" y="3186768"/>
                  <a:pt x="345917" y="3195703"/>
                </a:cubicBezTo>
                <a:cubicBezTo>
                  <a:pt x="334006" y="3207613"/>
                  <a:pt x="328051" y="3219523"/>
                  <a:pt x="316141" y="3231434"/>
                </a:cubicBezTo>
                <a:cubicBezTo>
                  <a:pt x="319117" y="3207613"/>
                  <a:pt x="322096" y="3186768"/>
                  <a:pt x="325072" y="3162947"/>
                </a:cubicBezTo>
                <a:lnTo>
                  <a:pt x="336982" y="3094464"/>
                </a:lnTo>
                <a:cubicBezTo>
                  <a:pt x="345916" y="3049799"/>
                  <a:pt x="351872" y="3005137"/>
                  <a:pt x="360803" y="2960471"/>
                </a:cubicBezTo>
                <a:cubicBezTo>
                  <a:pt x="378669" y="2900919"/>
                  <a:pt x="396534" y="2841367"/>
                  <a:pt x="411424" y="2781816"/>
                </a:cubicBezTo>
                <a:cubicBezTo>
                  <a:pt x="414400" y="2704398"/>
                  <a:pt x="459065" y="2612094"/>
                  <a:pt x="488841" y="2519787"/>
                </a:cubicBezTo>
                <a:cubicBezTo>
                  <a:pt x="500752" y="2478101"/>
                  <a:pt x="509683" y="2436415"/>
                  <a:pt x="524572" y="2394728"/>
                </a:cubicBezTo>
                <a:cubicBezTo>
                  <a:pt x="536482" y="2353042"/>
                  <a:pt x="551369" y="2314335"/>
                  <a:pt x="563280" y="2272649"/>
                </a:cubicBezTo>
                <a:cubicBezTo>
                  <a:pt x="658562" y="2126745"/>
                  <a:pt x="721094" y="1924269"/>
                  <a:pt x="837218" y="1772413"/>
                </a:cubicBezTo>
                <a:cubicBezTo>
                  <a:pt x="843173" y="1751568"/>
                  <a:pt x="849129" y="1739658"/>
                  <a:pt x="864018" y="1677130"/>
                </a:cubicBezTo>
                <a:close/>
                <a:moveTo>
                  <a:pt x="5842554" y="212154"/>
                </a:moveTo>
                <a:cubicBezTo>
                  <a:pt x="5911037" y="238951"/>
                  <a:pt x="5958678" y="259796"/>
                  <a:pt x="5994410" y="280637"/>
                </a:cubicBezTo>
                <a:cubicBezTo>
                  <a:pt x="6030140" y="298503"/>
                  <a:pt x="6050986" y="316368"/>
                  <a:pt x="6059917" y="334234"/>
                </a:cubicBezTo>
                <a:cubicBezTo>
                  <a:pt x="6003344" y="304458"/>
                  <a:pt x="5952723" y="283617"/>
                  <a:pt x="5914016" y="262772"/>
                </a:cubicBezTo>
                <a:cubicBezTo>
                  <a:pt x="5875306" y="241930"/>
                  <a:pt x="5851485" y="224065"/>
                  <a:pt x="5842554" y="212154"/>
                </a:cubicBezTo>
                <a:close/>
                <a:moveTo>
                  <a:pt x="917614" y="1379371"/>
                </a:moveTo>
                <a:lnTo>
                  <a:pt x="932501" y="1391281"/>
                </a:lnTo>
                <a:lnTo>
                  <a:pt x="932501" y="1391278"/>
                </a:lnTo>
                <a:lnTo>
                  <a:pt x="917618" y="1379371"/>
                </a:lnTo>
                <a:close/>
                <a:moveTo>
                  <a:pt x="5364411" y="6459"/>
                </a:moveTo>
                <a:lnTo>
                  <a:pt x="5388519" y="0"/>
                </a:lnTo>
                <a:lnTo>
                  <a:pt x="5400009" y="1487"/>
                </a:lnTo>
                <a:cubicBezTo>
                  <a:pt x="5420480" y="5953"/>
                  <a:pt x="5443556" y="12652"/>
                  <a:pt x="5467377" y="21585"/>
                </a:cubicBezTo>
                <a:cubicBezTo>
                  <a:pt x="5517995" y="42430"/>
                  <a:pt x="5574570" y="72206"/>
                  <a:pt x="5634122" y="104958"/>
                </a:cubicBezTo>
                <a:cubicBezTo>
                  <a:pt x="5513531" y="66995"/>
                  <a:pt x="5423086" y="39079"/>
                  <a:pt x="5377863" y="16189"/>
                </a:cubicBezTo>
                <a:close/>
                <a:moveTo>
                  <a:pt x="939465" y="1192120"/>
                </a:moveTo>
                <a:lnTo>
                  <a:pt x="989575" y="1178693"/>
                </a:lnTo>
                <a:lnTo>
                  <a:pt x="991590" y="1182987"/>
                </a:lnTo>
                <a:lnTo>
                  <a:pt x="984857" y="1201819"/>
                </a:lnTo>
                <a:lnTo>
                  <a:pt x="1013565" y="1172265"/>
                </a:lnTo>
                <a:lnTo>
                  <a:pt x="1103330" y="1148213"/>
                </a:lnTo>
                <a:lnTo>
                  <a:pt x="1033742" y="1224536"/>
                </a:lnTo>
                <a:lnTo>
                  <a:pt x="1048629" y="1242398"/>
                </a:lnTo>
                <a:lnTo>
                  <a:pt x="1048913" y="1242148"/>
                </a:lnTo>
                <a:lnTo>
                  <a:pt x="1036718" y="1227512"/>
                </a:lnTo>
                <a:cubicBezTo>
                  <a:pt x="1051606" y="1211136"/>
                  <a:pt x="1067983" y="1194015"/>
                  <a:pt x="1083988" y="1176894"/>
                </a:cubicBezTo>
                <a:lnTo>
                  <a:pt x="1111437" y="1146040"/>
                </a:lnTo>
                <a:lnTo>
                  <a:pt x="1250892" y="1108673"/>
                </a:lnTo>
                <a:lnTo>
                  <a:pt x="1135723" y="1237561"/>
                </a:lnTo>
                <a:cubicBezTo>
                  <a:pt x="1050117" y="1338427"/>
                  <a:pt x="969722" y="1443387"/>
                  <a:pt x="893794" y="1552068"/>
                </a:cubicBezTo>
                <a:cubicBezTo>
                  <a:pt x="849128" y="1614599"/>
                  <a:pt x="813397" y="1659261"/>
                  <a:pt x="789577" y="1694992"/>
                </a:cubicBezTo>
                <a:cubicBezTo>
                  <a:pt x="765756" y="1730724"/>
                  <a:pt x="750869" y="1757523"/>
                  <a:pt x="741935" y="1781344"/>
                </a:cubicBezTo>
                <a:cubicBezTo>
                  <a:pt x="727049" y="1808141"/>
                  <a:pt x="709183" y="1834941"/>
                  <a:pt x="694294" y="1861738"/>
                </a:cubicBezTo>
                <a:cubicBezTo>
                  <a:pt x="664518" y="1918314"/>
                  <a:pt x="634742" y="1974886"/>
                  <a:pt x="604966" y="2028483"/>
                </a:cubicBezTo>
                <a:lnTo>
                  <a:pt x="507798" y="2181601"/>
                </a:lnTo>
                <a:lnTo>
                  <a:pt x="506706" y="2186297"/>
                </a:lnTo>
                <a:cubicBezTo>
                  <a:pt x="494796" y="2213097"/>
                  <a:pt x="485862" y="2245849"/>
                  <a:pt x="473952" y="2275625"/>
                </a:cubicBezTo>
                <a:cubicBezTo>
                  <a:pt x="465020" y="2293490"/>
                  <a:pt x="459065" y="2305401"/>
                  <a:pt x="450131" y="2317311"/>
                </a:cubicBezTo>
                <a:lnTo>
                  <a:pt x="444176" y="2323266"/>
                </a:lnTo>
                <a:lnTo>
                  <a:pt x="417751" y="2411106"/>
                </a:lnTo>
                <a:cubicBezTo>
                  <a:pt x="412915" y="2433439"/>
                  <a:pt x="411424" y="2449816"/>
                  <a:pt x="411424" y="2463215"/>
                </a:cubicBezTo>
                <a:cubicBezTo>
                  <a:pt x="411424" y="2490011"/>
                  <a:pt x="414400" y="2507877"/>
                  <a:pt x="405469" y="2537653"/>
                </a:cubicBezTo>
                <a:cubicBezTo>
                  <a:pt x="390579" y="2579339"/>
                  <a:pt x="378668" y="2618049"/>
                  <a:pt x="363782" y="2659736"/>
                </a:cubicBezTo>
                <a:cubicBezTo>
                  <a:pt x="351872" y="2701422"/>
                  <a:pt x="336982" y="2740129"/>
                  <a:pt x="325072" y="2781816"/>
                </a:cubicBezTo>
                <a:cubicBezTo>
                  <a:pt x="310186" y="2844347"/>
                  <a:pt x="298275" y="2900919"/>
                  <a:pt x="283386" y="2960471"/>
                </a:cubicBezTo>
                <a:cubicBezTo>
                  <a:pt x="274455" y="3017047"/>
                  <a:pt x="268499" y="3070644"/>
                  <a:pt x="259565" y="3124240"/>
                </a:cubicBezTo>
                <a:cubicBezTo>
                  <a:pt x="250633" y="3177837"/>
                  <a:pt x="247655" y="3234410"/>
                  <a:pt x="244678" y="3288006"/>
                </a:cubicBezTo>
                <a:cubicBezTo>
                  <a:pt x="253610" y="3246320"/>
                  <a:pt x="259565" y="3207613"/>
                  <a:pt x="265520" y="3174858"/>
                </a:cubicBezTo>
                <a:lnTo>
                  <a:pt x="267452" y="3165520"/>
                </a:lnTo>
                <a:lnTo>
                  <a:pt x="271475" y="3121261"/>
                </a:lnTo>
                <a:cubicBezTo>
                  <a:pt x="280410" y="3067664"/>
                  <a:pt x="286365" y="3011092"/>
                  <a:pt x="295296" y="2957495"/>
                </a:cubicBezTo>
                <a:lnTo>
                  <a:pt x="302755" y="2959983"/>
                </a:lnTo>
                <a:lnTo>
                  <a:pt x="303402" y="2957217"/>
                </a:lnTo>
                <a:lnTo>
                  <a:pt x="295299" y="2954516"/>
                </a:lnTo>
                <a:cubicBezTo>
                  <a:pt x="310186" y="2891985"/>
                  <a:pt x="322096" y="2835412"/>
                  <a:pt x="336986" y="2775860"/>
                </a:cubicBezTo>
                <a:cubicBezTo>
                  <a:pt x="348896" y="2734174"/>
                  <a:pt x="360806" y="2692488"/>
                  <a:pt x="375693" y="2653777"/>
                </a:cubicBezTo>
                <a:lnTo>
                  <a:pt x="417188" y="2532257"/>
                </a:lnTo>
                <a:lnTo>
                  <a:pt x="414403" y="2531698"/>
                </a:lnTo>
                <a:cubicBezTo>
                  <a:pt x="423334" y="2501922"/>
                  <a:pt x="420358" y="2484056"/>
                  <a:pt x="420358" y="2457259"/>
                </a:cubicBezTo>
                <a:cubicBezTo>
                  <a:pt x="420358" y="2430460"/>
                  <a:pt x="423334" y="2391752"/>
                  <a:pt x="453110" y="2317311"/>
                </a:cubicBezTo>
                <a:cubicBezTo>
                  <a:pt x="459065" y="2305401"/>
                  <a:pt x="465020" y="2290514"/>
                  <a:pt x="476931" y="2275625"/>
                </a:cubicBezTo>
                <a:lnTo>
                  <a:pt x="477731" y="2273449"/>
                </a:lnTo>
                <a:lnTo>
                  <a:pt x="509686" y="2186297"/>
                </a:lnTo>
                <a:cubicBezTo>
                  <a:pt x="542438" y="2132700"/>
                  <a:pt x="572214" y="2082082"/>
                  <a:pt x="607945" y="2031462"/>
                </a:cubicBezTo>
                <a:cubicBezTo>
                  <a:pt x="637721" y="1974889"/>
                  <a:pt x="664521" y="1918314"/>
                  <a:pt x="697273" y="1864717"/>
                </a:cubicBezTo>
                <a:cubicBezTo>
                  <a:pt x="712162" y="1840896"/>
                  <a:pt x="730028" y="1811120"/>
                  <a:pt x="744914" y="1784323"/>
                </a:cubicBezTo>
                <a:cubicBezTo>
                  <a:pt x="753848" y="1760503"/>
                  <a:pt x="768735" y="1733703"/>
                  <a:pt x="792556" y="1697972"/>
                </a:cubicBezTo>
                <a:cubicBezTo>
                  <a:pt x="816376" y="1662241"/>
                  <a:pt x="852108" y="1617578"/>
                  <a:pt x="896773" y="1555047"/>
                </a:cubicBezTo>
                <a:cubicBezTo>
                  <a:pt x="972701" y="1444876"/>
                  <a:pt x="1053096" y="1339916"/>
                  <a:pt x="1138702" y="1239423"/>
                </a:cubicBezTo>
                <a:lnTo>
                  <a:pt x="1257734" y="1106840"/>
                </a:lnTo>
                <a:lnTo>
                  <a:pt x="1346684" y="1083006"/>
                </a:lnTo>
                <a:lnTo>
                  <a:pt x="1309169" y="1125903"/>
                </a:lnTo>
                <a:cubicBezTo>
                  <a:pt x="1278649" y="1161262"/>
                  <a:pt x="1248129" y="1197738"/>
                  <a:pt x="1218353" y="1236446"/>
                </a:cubicBezTo>
                <a:cubicBezTo>
                  <a:pt x="1200488" y="1257288"/>
                  <a:pt x="1182622" y="1275153"/>
                  <a:pt x="1167733" y="1295998"/>
                </a:cubicBezTo>
                <a:cubicBezTo>
                  <a:pt x="1149867" y="1316840"/>
                  <a:pt x="1134980" y="1337685"/>
                  <a:pt x="1117115" y="1358526"/>
                </a:cubicBezTo>
                <a:lnTo>
                  <a:pt x="893284" y="1605921"/>
                </a:lnTo>
                <a:lnTo>
                  <a:pt x="1120091" y="1355550"/>
                </a:lnTo>
                <a:cubicBezTo>
                  <a:pt x="1137957" y="1334705"/>
                  <a:pt x="1152843" y="1313864"/>
                  <a:pt x="1170708" y="1293019"/>
                </a:cubicBezTo>
                <a:cubicBezTo>
                  <a:pt x="1188574" y="1272177"/>
                  <a:pt x="1206439" y="1254312"/>
                  <a:pt x="1221329" y="1233467"/>
                </a:cubicBezTo>
                <a:cubicBezTo>
                  <a:pt x="1251105" y="1194758"/>
                  <a:pt x="1281625" y="1159027"/>
                  <a:pt x="1312145" y="1124040"/>
                </a:cubicBezTo>
                <a:lnTo>
                  <a:pt x="1347941" y="1082669"/>
                </a:lnTo>
                <a:lnTo>
                  <a:pt x="5198604" y="50887"/>
                </a:lnTo>
                <a:lnTo>
                  <a:pt x="5220239" y="57319"/>
                </a:lnTo>
                <a:lnTo>
                  <a:pt x="5273835" y="72206"/>
                </a:lnTo>
                <a:lnTo>
                  <a:pt x="5327432" y="90071"/>
                </a:lnTo>
                <a:lnTo>
                  <a:pt x="5328122" y="90703"/>
                </a:lnTo>
                <a:lnTo>
                  <a:pt x="5366558" y="97330"/>
                </a:lnTo>
                <a:cubicBezTo>
                  <a:pt x="5399776" y="105145"/>
                  <a:pt x="5439136" y="118172"/>
                  <a:pt x="5459700" y="131942"/>
                </a:cubicBezTo>
                <a:lnTo>
                  <a:pt x="5472710" y="151655"/>
                </a:lnTo>
                <a:lnTo>
                  <a:pt x="5476311" y="152602"/>
                </a:lnTo>
                <a:cubicBezTo>
                  <a:pt x="5503108" y="164513"/>
                  <a:pt x="5532884" y="176423"/>
                  <a:pt x="5559684" y="185354"/>
                </a:cubicBezTo>
                <a:cubicBezTo>
                  <a:pt x="5583505" y="194289"/>
                  <a:pt x="5607325" y="203220"/>
                  <a:pt x="5631147" y="215130"/>
                </a:cubicBezTo>
                <a:cubicBezTo>
                  <a:pt x="5654967" y="227041"/>
                  <a:pt x="5678788" y="235975"/>
                  <a:pt x="5702608" y="247885"/>
                </a:cubicBezTo>
                <a:cubicBezTo>
                  <a:pt x="5714519" y="256817"/>
                  <a:pt x="5732385" y="265751"/>
                  <a:pt x="5756205" y="277661"/>
                </a:cubicBezTo>
                <a:cubicBezTo>
                  <a:pt x="5768115" y="283617"/>
                  <a:pt x="5780026" y="289572"/>
                  <a:pt x="5791937" y="295527"/>
                </a:cubicBezTo>
                <a:cubicBezTo>
                  <a:pt x="5803847" y="301482"/>
                  <a:pt x="5818733" y="307437"/>
                  <a:pt x="5830644" y="316368"/>
                </a:cubicBezTo>
                <a:cubicBezTo>
                  <a:pt x="5884240" y="343168"/>
                  <a:pt x="5937837" y="369965"/>
                  <a:pt x="5961658" y="390810"/>
                </a:cubicBezTo>
                <a:cubicBezTo>
                  <a:pt x="6015254" y="426541"/>
                  <a:pt x="6071830" y="459293"/>
                  <a:pt x="6128403" y="498003"/>
                </a:cubicBezTo>
                <a:cubicBezTo>
                  <a:pt x="6155202" y="515869"/>
                  <a:pt x="6184979" y="536710"/>
                  <a:pt x="6214755" y="557555"/>
                </a:cubicBezTo>
                <a:lnTo>
                  <a:pt x="6217256" y="559340"/>
                </a:lnTo>
                <a:lnTo>
                  <a:pt x="6261383" y="586149"/>
                </a:lnTo>
                <a:lnTo>
                  <a:pt x="6417221" y="698379"/>
                </a:lnTo>
                <a:lnTo>
                  <a:pt x="7635473" y="5244954"/>
                </a:lnTo>
                <a:lnTo>
                  <a:pt x="7555824" y="5419713"/>
                </a:lnTo>
                <a:cubicBezTo>
                  <a:pt x="7525349" y="5481984"/>
                  <a:pt x="7493226" y="5543303"/>
                  <a:pt x="7459513" y="5603611"/>
                </a:cubicBezTo>
                <a:lnTo>
                  <a:pt x="7432760" y="5645910"/>
                </a:lnTo>
                <a:lnTo>
                  <a:pt x="7432588" y="5646260"/>
                </a:lnTo>
                <a:cubicBezTo>
                  <a:pt x="7420679" y="5676036"/>
                  <a:pt x="7396857" y="5714746"/>
                  <a:pt x="7370057" y="5753453"/>
                </a:cubicBezTo>
                <a:cubicBezTo>
                  <a:pt x="7343261" y="5792164"/>
                  <a:pt x="7319440" y="5833850"/>
                  <a:pt x="7307530" y="5869581"/>
                </a:cubicBezTo>
                <a:cubicBezTo>
                  <a:pt x="7286685" y="5896378"/>
                  <a:pt x="7259888" y="5926153"/>
                  <a:pt x="7236067" y="5958909"/>
                </a:cubicBezTo>
                <a:cubicBezTo>
                  <a:pt x="7212246" y="5991661"/>
                  <a:pt x="7191402" y="6027392"/>
                  <a:pt x="7176515" y="6060147"/>
                </a:cubicBezTo>
                <a:cubicBezTo>
                  <a:pt x="7090164" y="6179251"/>
                  <a:pt x="6950219" y="6331107"/>
                  <a:pt x="6825159" y="6456166"/>
                </a:cubicBezTo>
                <a:cubicBezTo>
                  <a:pt x="6786450" y="6488920"/>
                  <a:pt x="6747742" y="6521672"/>
                  <a:pt x="6709032" y="6554427"/>
                </a:cubicBezTo>
                <a:lnTo>
                  <a:pt x="6697890" y="6562899"/>
                </a:lnTo>
                <a:lnTo>
                  <a:pt x="6693086" y="6567763"/>
                </a:lnTo>
                <a:lnTo>
                  <a:pt x="6644525" y="6607349"/>
                </a:lnTo>
                <a:lnTo>
                  <a:pt x="6604818" y="6652687"/>
                </a:lnTo>
                <a:cubicBezTo>
                  <a:pt x="6557176" y="6691397"/>
                  <a:pt x="6509535" y="6727128"/>
                  <a:pt x="6458914" y="6762859"/>
                </a:cubicBezTo>
                <a:lnTo>
                  <a:pt x="6436053" y="6777302"/>
                </a:lnTo>
                <a:lnTo>
                  <a:pt x="6373957" y="6827922"/>
                </a:lnTo>
                <a:lnTo>
                  <a:pt x="6364991" y="6833746"/>
                </a:lnTo>
                <a:lnTo>
                  <a:pt x="6358255" y="6840083"/>
                </a:lnTo>
                <a:lnTo>
                  <a:pt x="3387117" y="7636198"/>
                </a:lnTo>
                <a:lnTo>
                  <a:pt x="3347331" y="7629337"/>
                </a:lnTo>
                <a:cubicBezTo>
                  <a:pt x="3320534" y="7623382"/>
                  <a:pt x="3293734" y="7620405"/>
                  <a:pt x="3266937" y="7614450"/>
                </a:cubicBezTo>
                <a:cubicBezTo>
                  <a:pt x="3159744" y="7596585"/>
                  <a:pt x="3061482" y="7575741"/>
                  <a:pt x="2942378" y="7531078"/>
                </a:cubicBezTo>
                <a:cubicBezTo>
                  <a:pt x="2864961" y="7513212"/>
                  <a:pt x="2820299" y="7495347"/>
                  <a:pt x="2778612" y="7483437"/>
                </a:cubicBezTo>
                <a:cubicBezTo>
                  <a:pt x="2760747" y="7471526"/>
                  <a:pt x="2745857" y="7456636"/>
                  <a:pt x="2730970" y="7441750"/>
                </a:cubicBezTo>
                <a:cubicBezTo>
                  <a:pt x="2695239" y="7435795"/>
                  <a:pt x="2659508" y="7429840"/>
                  <a:pt x="2620798" y="7420906"/>
                </a:cubicBezTo>
                <a:cubicBezTo>
                  <a:pt x="2564225" y="7394109"/>
                  <a:pt x="2513604" y="7367309"/>
                  <a:pt x="2457032" y="7337533"/>
                </a:cubicBezTo>
                <a:cubicBezTo>
                  <a:pt x="2439166" y="7337533"/>
                  <a:pt x="2427256" y="7340512"/>
                  <a:pt x="2409390" y="7340512"/>
                </a:cubicBezTo>
                <a:cubicBezTo>
                  <a:pt x="2349839" y="7310736"/>
                  <a:pt x="2296241" y="7283936"/>
                  <a:pt x="2239666" y="7254160"/>
                </a:cubicBezTo>
                <a:cubicBezTo>
                  <a:pt x="2230735" y="7236294"/>
                  <a:pt x="2218824" y="7218429"/>
                  <a:pt x="2209890" y="7200563"/>
                </a:cubicBezTo>
                <a:cubicBezTo>
                  <a:pt x="2209890" y="7200563"/>
                  <a:pt x="2212869" y="7200563"/>
                  <a:pt x="2215845" y="7197588"/>
                </a:cubicBezTo>
                <a:cubicBezTo>
                  <a:pt x="2248600" y="7218429"/>
                  <a:pt x="2284332" y="7236295"/>
                  <a:pt x="2320063" y="7254160"/>
                </a:cubicBezTo>
                <a:cubicBezTo>
                  <a:pt x="2355794" y="7272026"/>
                  <a:pt x="2388546" y="7289891"/>
                  <a:pt x="2424277" y="7310736"/>
                </a:cubicBezTo>
                <a:cubicBezTo>
                  <a:pt x="2436187" y="7304781"/>
                  <a:pt x="2445122" y="7298825"/>
                  <a:pt x="2454053" y="7292870"/>
                </a:cubicBezTo>
                <a:cubicBezTo>
                  <a:pt x="2397480" y="7266071"/>
                  <a:pt x="2361749" y="7236295"/>
                  <a:pt x="2331973" y="7212474"/>
                </a:cubicBezTo>
                <a:cubicBezTo>
                  <a:pt x="2302197" y="7188653"/>
                  <a:pt x="2272421" y="7173767"/>
                  <a:pt x="2230735" y="7167811"/>
                </a:cubicBezTo>
                <a:cubicBezTo>
                  <a:pt x="2147362" y="7108260"/>
                  <a:pt x="2120562" y="7108259"/>
                  <a:pt x="2090786" y="7087415"/>
                </a:cubicBezTo>
                <a:cubicBezTo>
                  <a:pt x="2049100" y="7060618"/>
                  <a:pt x="2010393" y="7036797"/>
                  <a:pt x="1971682" y="7009998"/>
                </a:cubicBezTo>
                <a:cubicBezTo>
                  <a:pt x="1876399" y="6956401"/>
                  <a:pt x="1903199" y="7012976"/>
                  <a:pt x="1784096" y="6929604"/>
                </a:cubicBezTo>
                <a:cubicBezTo>
                  <a:pt x="1760275" y="6911738"/>
                  <a:pt x="1739430" y="6893873"/>
                  <a:pt x="1712634" y="6870053"/>
                </a:cubicBezTo>
                <a:cubicBezTo>
                  <a:pt x="1718589" y="6870053"/>
                  <a:pt x="1724544" y="6867073"/>
                  <a:pt x="1727520" y="6864097"/>
                </a:cubicBezTo>
                <a:cubicBezTo>
                  <a:pt x="1754320" y="6873029"/>
                  <a:pt x="1775161" y="6878983"/>
                  <a:pt x="1798982" y="6884939"/>
                </a:cubicBezTo>
                <a:cubicBezTo>
                  <a:pt x="1748365" y="6828366"/>
                  <a:pt x="1739430" y="6804545"/>
                  <a:pt x="1650103" y="6730104"/>
                </a:cubicBezTo>
                <a:cubicBezTo>
                  <a:pt x="1620327" y="6706283"/>
                  <a:pt x="1593530" y="6682462"/>
                  <a:pt x="1566730" y="6661621"/>
                </a:cubicBezTo>
                <a:cubicBezTo>
                  <a:pt x="1539933" y="6637800"/>
                  <a:pt x="1513133" y="6616955"/>
                  <a:pt x="1489312" y="6593135"/>
                </a:cubicBezTo>
                <a:cubicBezTo>
                  <a:pt x="1471447" y="6575269"/>
                  <a:pt x="1423806" y="6557403"/>
                  <a:pt x="1391053" y="6512741"/>
                </a:cubicBezTo>
                <a:cubicBezTo>
                  <a:pt x="1340433" y="6459144"/>
                  <a:pt x="1298746" y="6408524"/>
                  <a:pt x="1248129" y="6354927"/>
                </a:cubicBezTo>
                <a:lnTo>
                  <a:pt x="1238322" y="6324279"/>
                </a:lnTo>
                <a:lnTo>
                  <a:pt x="1209418" y="6295375"/>
                </a:lnTo>
                <a:cubicBezTo>
                  <a:pt x="1176667" y="6262623"/>
                  <a:pt x="1143912" y="6226892"/>
                  <a:pt x="1111160" y="6188182"/>
                </a:cubicBezTo>
                <a:cubicBezTo>
                  <a:pt x="1105205" y="6167340"/>
                  <a:pt x="1060539" y="6110764"/>
                  <a:pt x="1099249" y="6134585"/>
                </a:cubicBezTo>
                <a:cubicBezTo>
                  <a:pt x="1084360" y="6116720"/>
                  <a:pt x="1072449" y="6095878"/>
                  <a:pt x="1060539" y="6080988"/>
                </a:cubicBezTo>
                <a:lnTo>
                  <a:pt x="1055928" y="6073758"/>
                </a:lnTo>
                <a:lnTo>
                  <a:pt x="1009918" y="6042278"/>
                </a:lnTo>
                <a:cubicBezTo>
                  <a:pt x="974187" y="6000592"/>
                  <a:pt x="944411" y="5955930"/>
                  <a:pt x="920590" y="5914243"/>
                </a:cubicBezTo>
                <a:cubicBezTo>
                  <a:pt x="896770" y="5869578"/>
                  <a:pt x="878904" y="5827891"/>
                  <a:pt x="869973" y="5795139"/>
                </a:cubicBezTo>
                <a:lnTo>
                  <a:pt x="864018" y="5795140"/>
                </a:lnTo>
                <a:cubicBezTo>
                  <a:pt x="840197" y="5753454"/>
                  <a:pt x="816376" y="5708791"/>
                  <a:pt x="795535" y="5664126"/>
                </a:cubicBezTo>
                <a:cubicBezTo>
                  <a:pt x="774690" y="5619463"/>
                  <a:pt x="750869" y="5577777"/>
                  <a:pt x="730028" y="5533111"/>
                </a:cubicBezTo>
                <a:cubicBezTo>
                  <a:pt x="706207" y="5482494"/>
                  <a:pt x="682386" y="5431873"/>
                  <a:pt x="661541" y="5381255"/>
                </a:cubicBezTo>
                <a:cubicBezTo>
                  <a:pt x="640700" y="5330635"/>
                  <a:pt x="619855" y="5277038"/>
                  <a:pt x="599014" y="5226421"/>
                </a:cubicBezTo>
                <a:cubicBezTo>
                  <a:pt x="622834" y="5259173"/>
                  <a:pt x="643676" y="5291928"/>
                  <a:pt x="661541" y="5330635"/>
                </a:cubicBezTo>
                <a:cubicBezTo>
                  <a:pt x="679407" y="5369346"/>
                  <a:pt x="697273" y="5411032"/>
                  <a:pt x="724073" y="5461649"/>
                </a:cubicBezTo>
                <a:cubicBezTo>
                  <a:pt x="735983" y="5479515"/>
                  <a:pt x="738959" y="5509290"/>
                  <a:pt x="744914" y="5533112"/>
                </a:cubicBezTo>
                <a:lnTo>
                  <a:pt x="753530" y="5545744"/>
                </a:lnTo>
                <a:lnTo>
                  <a:pt x="742926" y="5490615"/>
                </a:lnTo>
                <a:lnTo>
                  <a:pt x="715276" y="5440433"/>
                </a:lnTo>
                <a:lnTo>
                  <a:pt x="670266" y="5339222"/>
                </a:lnTo>
                <a:lnTo>
                  <a:pt x="616876" y="5250239"/>
                </a:lnTo>
                <a:cubicBezTo>
                  <a:pt x="596034" y="5190686"/>
                  <a:pt x="572214" y="5131135"/>
                  <a:pt x="551369" y="5071583"/>
                </a:cubicBezTo>
                <a:lnTo>
                  <a:pt x="495246" y="4888441"/>
                </a:lnTo>
                <a:lnTo>
                  <a:pt x="476818" y="4835054"/>
                </a:lnTo>
                <a:cubicBezTo>
                  <a:pt x="445592" y="4730083"/>
                  <a:pt x="418767" y="4623215"/>
                  <a:pt x="396553" y="4514668"/>
                </a:cubicBezTo>
                <a:lnTo>
                  <a:pt x="361056" y="4282085"/>
                </a:lnTo>
                <a:lnTo>
                  <a:pt x="360803" y="4288478"/>
                </a:lnTo>
                <a:cubicBezTo>
                  <a:pt x="360803" y="4303367"/>
                  <a:pt x="360803" y="4315278"/>
                  <a:pt x="363782" y="4336119"/>
                </a:cubicBezTo>
                <a:cubicBezTo>
                  <a:pt x="369737" y="4371850"/>
                  <a:pt x="375692" y="4407581"/>
                  <a:pt x="378669" y="4446292"/>
                </a:cubicBezTo>
                <a:cubicBezTo>
                  <a:pt x="384624" y="4484999"/>
                  <a:pt x="390579" y="4523709"/>
                  <a:pt x="396534" y="4559440"/>
                </a:cubicBezTo>
                <a:cubicBezTo>
                  <a:pt x="381648" y="4532640"/>
                  <a:pt x="375693" y="4496909"/>
                  <a:pt x="366758" y="4461178"/>
                </a:cubicBezTo>
                <a:cubicBezTo>
                  <a:pt x="360803" y="4422471"/>
                  <a:pt x="354848" y="4380785"/>
                  <a:pt x="345917" y="4336119"/>
                </a:cubicBezTo>
                <a:cubicBezTo>
                  <a:pt x="331027" y="4336119"/>
                  <a:pt x="328051" y="4336119"/>
                  <a:pt x="322096" y="4336119"/>
                </a:cubicBezTo>
                <a:cubicBezTo>
                  <a:pt x="319117" y="4303367"/>
                  <a:pt x="316141" y="4273591"/>
                  <a:pt x="307206" y="4222971"/>
                </a:cubicBezTo>
                <a:cubicBezTo>
                  <a:pt x="301251" y="4199150"/>
                  <a:pt x="292320" y="4175329"/>
                  <a:pt x="286365" y="4151508"/>
                </a:cubicBezTo>
                <a:cubicBezTo>
                  <a:pt x="280409" y="4127688"/>
                  <a:pt x="274454" y="4103867"/>
                  <a:pt x="268499" y="4083025"/>
                </a:cubicBezTo>
                <a:cubicBezTo>
                  <a:pt x="250633" y="4062181"/>
                  <a:pt x="235744" y="4047294"/>
                  <a:pt x="217878" y="4029428"/>
                </a:cubicBezTo>
                <a:cubicBezTo>
                  <a:pt x="211924" y="4029429"/>
                  <a:pt x="208947" y="4029429"/>
                  <a:pt x="202992" y="4029429"/>
                </a:cubicBezTo>
                <a:cubicBezTo>
                  <a:pt x="197037" y="4011563"/>
                  <a:pt x="191082" y="3984763"/>
                  <a:pt x="188103" y="3954987"/>
                </a:cubicBezTo>
                <a:cubicBezTo>
                  <a:pt x="185127" y="3925211"/>
                  <a:pt x="182147" y="3892459"/>
                  <a:pt x="182148" y="3859704"/>
                </a:cubicBezTo>
                <a:cubicBezTo>
                  <a:pt x="182148" y="3797176"/>
                  <a:pt x="185127" y="3740600"/>
                  <a:pt x="194058" y="3725714"/>
                </a:cubicBezTo>
                <a:cubicBezTo>
                  <a:pt x="197037" y="3707849"/>
                  <a:pt x="197037" y="3692959"/>
                  <a:pt x="200013" y="3678073"/>
                </a:cubicBezTo>
                <a:lnTo>
                  <a:pt x="210154" y="3645396"/>
                </a:lnTo>
                <a:lnTo>
                  <a:pt x="205224" y="3570879"/>
                </a:lnTo>
                <a:cubicBezTo>
                  <a:pt x="205968" y="3533660"/>
                  <a:pt x="208944" y="3494950"/>
                  <a:pt x="211924" y="3460707"/>
                </a:cubicBezTo>
                <a:lnTo>
                  <a:pt x="223834" y="3438377"/>
                </a:lnTo>
                <a:lnTo>
                  <a:pt x="223834" y="3424976"/>
                </a:lnTo>
                <a:cubicBezTo>
                  <a:pt x="217878" y="3442841"/>
                  <a:pt x="208947" y="3454752"/>
                  <a:pt x="200013" y="3469641"/>
                </a:cubicBezTo>
                <a:cubicBezTo>
                  <a:pt x="194058" y="3457731"/>
                  <a:pt x="185126" y="3451776"/>
                  <a:pt x="179171" y="3439865"/>
                </a:cubicBezTo>
                <a:cubicBezTo>
                  <a:pt x="167261" y="3422000"/>
                  <a:pt x="170237" y="3261210"/>
                  <a:pt x="140461" y="3386268"/>
                </a:cubicBezTo>
                <a:lnTo>
                  <a:pt x="133390" y="3343838"/>
                </a:lnTo>
                <a:lnTo>
                  <a:pt x="131530" y="3347558"/>
                </a:lnTo>
                <a:cubicBezTo>
                  <a:pt x="128551" y="3386268"/>
                  <a:pt x="122595" y="3427955"/>
                  <a:pt x="119620" y="3466662"/>
                </a:cubicBezTo>
                <a:cubicBezTo>
                  <a:pt x="116641" y="3505372"/>
                  <a:pt x="110685" y="3547059"/>
                  <a:pt x="110685" y="3585766"/>
                </a:cubicBezTo>
                <a:cubicBezTo>
                  <a:pt x="107709" y="3615542"/>
                  <a:pt x="104730" y="3648297"/>
                  <a:pt x="101754" y="3678073"/>
                </a:cubicBezTo>
                <a:lnTo>
                  <a:pt x="101754" y="3868635"/>
                </a:lnTo>
                <a:cubicBezTo>
                  <a:pt x="101754" y="3901390"/>
                  <a:pt x="101754" y="3934142"/>
                  <a:pt x="104730" y="3966898"/>
                </a:cubicBezTo>
                <a:cubicBezTo>
                  <a:pt x="107709" y="3999649"/>
                  <a:pt x="110685" y="4032405"/>
                  <a:pt x="110685" y="4065157"/>
                </a:cubicBezTo>
                <a:cubicBezTo>
                  <a:pt x="98775" y="4068136"/>
                  <a:pt x="101754" y="4178305"/>
                  <a:pt x="83888" y="4157464"/>
                </a:cubicBezTo>
                <a:cubicBezTo>
                  <a:pt x="80909" y="4157464"/>
                  <a:pt x="80909" y="4157464"/>
                  <a:pt x="77933" y="4157464"/>
                </a:cubicBezTo>
                <a:cubicBezTo>
                  <a:pt x="60068" y="4091957"/>
                  <a:pt x="60068" y="4035380"/>
                  <a:pt x="60068" y="3978808"/>
                </a:cubicBezTo>
                <a:cubicBezTo>
                  <a:pt x="60068" y="3922232"/>
                  <a:pt x="68999" y="3865659"/>
                  <a:pt x="60068" y="3794197"/>
                </a:cubicBezTo>
                <a:cubicBezTo>
                  <a:pt x="63044" y="3743576"/>
                  <a:pt x="68999" y="3698914"/>
                  <a:pt x="74954" y="3651272"/>
                </a:cubicBezTo>
                <a:lnTo>
                  <a:pt x="101742" y="3678057"/>
                </a:lnTo>
                <a:lnTo>
                  <a:pt x="77933" y="3648296"/>
                </a:lnTo>
                <a:cubicBezTo>
                  <a:pt x="71978" y="3618521"/>
                  <a:pt x="71978" y="3585766"/>
                  <a:pt x="71978" y="3541103"/>
                </a:cubicBezTo>
                <a:cubicBezTo>
                  <a:pt x="71978" y="3496438"/>
                  <a:pt x="74954" y="3442841"/>
                  <a:pt x="77933" y="3377334"/>
                </a:cubicBezTo>
                <a:cubicBezTo>
                  <a:pt x="77933" y="3362448"/>
                  <a:pt x="80909" y="3347558"/>
                  <a:pt x="80909" y="3332672"/>
                </a:cubicBezTo>
                <a:cubicBezTo>
                  <a:pt x="83888" y="3308851"/>
                  <a:pt x="86864" y="3282051"/>
                  <a:pt x="89844" y="3258230"/>
                </a:cubicBezTo>
                <a:cubicBezTo>
                  <a:pt x="101754" y="3216544"/>
                  <a:pt x="113664" y="3165927"/>
                  <a:pt x="125575" y="3124240"/>
                </a:cubicBezTo>
                <a:lnTo>
                  <a:pt x="143378" y="3035228"/>
                </a:lnTo>
                <a:lnTo>
                  <a:pt x="137485" y="3014068"/>
                </a:lnTo>
                <a:cubicBezTo>
                  <a:pt x="131530" y="3052778"/>
                  <a:pt x="122595" y="3088509"/>
                  <a:pt x="116640" y="3133172"/>
                </a:cubicBezTo>
                <a:cubicBezTo>
                  <a:pt x="104730" y="3174858"/>
                  <a:pt x="92820" y="3225478"/>
                  <a:pt x="80910" y="3267165"/>
                </a:cubicBezTo>
                <a:cubicBezTo>
                  <a:pt x="77933" y="3290986"/>
                  <a:pt x="74954" y="3317782"/>
                  <a:pt x="71978" y="3341603"/>
                </a:cubicBezTo>
                <a:cubicBezTo>
                  <a:pt x="71978" y="3356493"/>
                  <a:pt x="68999" y="3371379"/>
                  <a:pt x="68999" y="3386268"/>
                </a:cubicBezTo>
                <a:cubicBezTo>
                  <a:pt x="68999" y="3451776"/>
                  <a:pt x="66023" y="3505372"/>
                  <a:pt x="63044" y="3550035"/>
                </a:cubicBezTo>
                <a:cubicBezTo>
                  <a:pt x="63044" y="3594700"/>
                  <a:pt x="66023" y="3627452"/>
                  <a:pt x="68999" y="3657228"/>
                </a:cubicBezTo>
                <a:cubicBezTo>
                  <a:pt x="63044" y="3707849"/>
                  <a:pt x="57089" y="3752511"/>
                  <a:pt x="54113" y="3800152"/>
                </a:cubicBezTo>
                <a:cubicBezTo>
                  <a:pt x="63044" y="3871615"/>
                  <a:pt x="54112" y="3928190"/>
                  <a:pt x="54112" y="3984763"/>
                </a:cubicBezTo>
                <a:cubicBezTo>
                  <a:pt x="54112" y="4041339"/>
                  <a:pt x="54112" y="4097911"/>
                  <a:pt x="71978" y="4163419"/>
                </a:cubicBezTo>
                <a:cubicBezTo>
                  <a:pt x="71978" y="4163419"/>
                  <a:pt x="74954" y="4163419"/>
                  <a:pt x="77933" y="4163419"/>
                </a:cubicBezTo>
                <a:cubicBezTo>
                  <a:pt x="89843" y="4219995"/>
                  <a:pt x="101754" y="4273591"/>
                  <a:pt x="116640" y="4333143"/>
                </a:cubicBezTo>
                <a:cubicBezTo>
                  <a:pt x="119620" y="4371850"/>
                  <a:pt x="128551" y="4407581"/>
                  <a:pt x="137485" y="4473088"/>
                </a:cubicBezTo>
                <a:cubicBezTo>
                  <a:pt x="152372" y="4523709"/>
                  <a:pt x="167261" y="4571351"/>
                  <a:pt x="182148" y="4616013"/>
                </a:cubicBezTo>
                <a:cubicBezTo>
                  <a:pt x="188847" y="4700874"/>
                  <a:pt x="234069" y="4835983"/>
                  <a:pt x="252494" y="4923357"/>
                </a:cubicBezTo>
                <a:lnTo>
                  <a:pt x="258633" y="4982258"/>
                </a:lnTo>
                <a:lnTo>
                  <a:pt x="271478" y="4982258"/>
                </a:lnTo>
                <a:cubicBezTo>
                  <a:pt x="304230" y="5065631"/>
                  <a:pt x="325075" y="5110293"/>
                  <a:pt x="336985" y="5140069"/>
                </a:cubicBezTo>
                <a:cubicBezTo>
                  <a:pt x="351872" y="5169845"/>
                  <a:pt x="357827" y="5190690"/>
                  <a:pt x="360806" y="5220465"/>
                </a:cubicBezTo>
                <a:cubicBezTo>
                  <a:pt x="348896" y="5217487"/>
                  <a:pt x="334006" y="5187711"/>
                  <a:pt x="316141" y="5151980"/>
                </a:cubicBezTo>
                <a:cubicBezTo>
                  <a:pt x="298275" y="5116248"/>
                  <a:pt x="283389" y="5074562"/>
                  <a:pt x="268499" y="5044786"/>
                </a:cubicBezTo>
                <a:cubicBezTo>
                  <a:pt x="253613" y="5006079"/>
                  <a:pt x="280410" y="5113273"/>
                  <a:pt x="265523" y="5074562"/>
                </a:cubicBezTo>
                <a:lnTo>
                  <a:pt x="239617" y="4994260"/>
                </a:lnTo>
                <a:lnTo>
                  <a:pt x="220858" y="4997144"/>
                </a:lnTo>
                <a:cubicBezTo>
                  <a:pt x="211923" y="4973324"/>
                  <a:pt x="205968" y="4949503"/>
                  <a:pt x="200013" y="4928662"/>
                </a:cubicBezTo>
                <a:cubicBezTo>
                  <a:pt x="167261" y="4895906"/>
                  <a:pt x="143440" y="4827423"/>
                  <a:pt x="128551" y="4764892"/>
                </a:cubicBezTo>
                <a:cubicBezTo>
                  <a:pt x="113664" y="4702365"/>
                  <a:pt x="101754" y="4642812"/>
                  <a:pt x="83889" y="4618992"/>
                </a:cubicBezTo>
                <a:cubicBezTo>
                  <a:pt x="68999" y="4565395"/>
                  <a:pt x="68999" y="4508820"/>
                  <a:pt x="80909" y="4496909"/>
                </a:cubicBezTo>
                <a:cubicBezTo>
                  <a:pt x="74954" y="4449268"/>
                  <a:pt x="66023" y="4401626"/>
                  <a:pt x="60068" y="4353985"/>
                </a:cubicBezTo>
                <a:cubicBezTo>
                  <a:pt x="54113" y="4306343"/>
                  <a:pt x="51134" y="4258702"/>
                  <a:pt x="45178" y="4211060"/>
                </a:cubicBezTo>
                <a:cubicBezTo>
                  <a:pt x="33268" y="4175329"/>
                  <a:pt x="21357" y="4145553"/>
                  <a:pt x="12426" y="4106846"/>
                </a:cubicBezTo>
                <a:cubicBezTo>
                  <a:pt x="-5440" y="3904370"/>
                  <a:pt x="-8418" y="3669139"/>
                  <a:pt x="33268" y="3553014"/>
                </a:cubicBezTo>
                <a:cubicBezTo>
                  <a:pt x="36247" y="3502393"/>
                  <a:pt x="39223" y="3439865"/>
                  <a:pt x="54112" y="3410089"/>
                </a:cubicBezTo>
                <a:cubicBezTo>
                  <a:pt x="48157" y="3383289"/>
                  <a:pt x="42202" y="3359469"/>
                  <a:pt x="36247" y="3332672"/>
                </a:cubicBezTo>
                <a:cubicBezTo>
                  <a:pt x="42202" y="3282051"/>
                  <a:pt x="36247" y="3165927"/>
                  <a:pt x="71978" y="3118285"/>
                </a:cubicBezTo>
                <a:cubicBezTo>
                  <a:pt x="74954" y="3097440"/>
                  <a:pt x="77933" y="3082554"/>
                  <a:pt x="80909" y="3067664"/>
                </a:cubicBezTo>
                <a:cubicBezTo>
                  <a:pt x="86864" y="2993226"/>
                  <a:pt x="92820" y="2942606"/>
                  <a:pt x="104730" y="2894964"/>
                </a:cubicBezTo>
                <a:cubicBezTo>
                  <a:pt x="125575" y="2853278"/>
                  <a:pt x="152371" y="2784795"/>
                  <a:pt x="167261" y="2769905"/>
                </a:cubicBezTo>
                <a:cubicBezTo>
                  <a:pt x="182147" y="2802660"/>
                  <a:pt x="146416" y="2886033"/>
                  <a:pt x="152372" y="2939630"/>
                </a:cubicBezTo>
                <a:lnTo>
                  <a:pt x="167255" y="2910538"/>
                </a:lnTo>
                <a:lnTo>
                  <a:pt x="176192" y="2840995"/>
                </a:lnTo>
                <a:cubicBezTo>
                  <a:pt x="182148" y="2809356"/>
                  <a:pt x="186615" y="2780328"/>
                  <a:pt x="179172" y="2763950"/>
                </a:cubicBezTo>
                <a:cubicBezTo>
                  <a:pt x="188103" y="2728219"/>
                  <a:pt x="197037" y="2701419"/>
                  <a:pt x="205968" y="2665688"/>
                </a:cubicBezTo>
                <a:cubicBezTo>
                  <a:pt x="220858" y="2618046"/>
                  <a:pt x="232768" y="2567429"/>
                  <a:pt x="247655" y="2516808"/>
                </a:cubicBezTo>
                <a:cubicBezTo>
                  <a:pt x="262544" y="2466191"/>
                  <a:pt x="280409" y="2415570"/>
                  <a:pt x="298275" y="2364953"/>
                </a:cubicBezTo>
                <a:lnTo>
                  <a:pt x="302067" y="2360685"/>
                </a:lnTo>
                <a:lnTo>
                  <a:pt x="325075" y="2239894"/>
                </a:lnTo>
                <a:cubicBezTo>
                  <a:pt x="336985" y="2216073"/>
                  <a:pt x="348896" y="2183318"/>
                  <a:pt x="357827" y="2153542"/>
                </a:cubicBezTo>
                <a:cubicBezTo>
                  <a:pt x="369738" y="2123766"/>
                  <a:pt x="384627" y="2099945"/>
                  <a:pt x="396537" y="2082080"/>
                </a:cubicBezTo>
                <a:cubicBezTo>
                  <a:pt x="423334" y="2031462"/>
                  <a:pt x="444179" y="1980841"/>
                  <a:pt x="473955" y="1933200"/>
                </a:cubicBezTo>
                <a:cubicBezTo>
                  <a:pt x="494796" y="1885558"/>
                  <a:pt x="515641" y="1846851"/>
                  <a:pt x="536483" y="1799210"/>
                </a:cubicBezTo>
                <a:cubicBezTo>
                  <a:pt x="539462" y="1757523"/>
                  <a:pt x="599013" y="1680106"/>
                  <a:pt x="625810" y="1626509"/>
                </a:cubicBezTo>
                <a:cubicBezTo>
                  <a:pt x="640700" y="1608644"/>
                  <a:pt x="658565" y="1590778"/>
                  <a:pt x="691317" y="1552068"/>
                </a:cubicBezTo>
                <a:cubicBezTo>
                  <a:pt x="712162" y="1507406"/>
                  <a:pt x="730028" y="1474651"/>
                  <a:pt x="744914" y="1447854"/>
                </a:cubicBezTo>
                <a:cubicBezTo>
                  <a:pt x="759804" y="1421054"/>
                  <a:pt x="774690" y="1403188"/>
                  <a:pt x="789580" y="1382347"/>
                </a:cubicBezTo>
                <a:cubicBezTo>
                  <a:pt x="807445" y="1364481"/>
                  <a:pt x="834242" y="1334705"/>
                  <a:pt x="837221" y="1358526"/>
                </a:cubicBezTo>
                <a:cubicBezTo>
                  <a:pt x="840197" y="1355547"/>
                  <a:pt x="846152" y="1346616"/>
                  <a:pt x="849132" y="1340660"/>
                </a:cubicBezTo>
                <a:cubicBezTo>
                  <a:pt x="864018" y="1307905"/>
                  <a:pt x="878907" y="1278129"/>
                  <a:pt x="896773" y="1245378"/>
                </a:cubicBezTo>
                <a:cubicBezTo>
                  <a:pt x="904217" y="1237189"/>
                  <a:pt x="912033" y="1227511"/>
                  <a:pt x="919989" y="1217322"/>
                </a:cubicBezTo>
                <a:close/>
              </a:path>
            </a:pathLst>
          </a:custGeom>
          <a:gradFill flip="none" rotWithShape="1">
            <a:gsLst>
              <a:gs pos="0">
                <a:schemeClr val="bg1">
                  <a:lumMod val="95000"/>
                </a:schemeClr>
              </a:gs>
              <a:gs pos="94000">
                <a:schemeClr val="accent1"/>
              </a:gs>
            </a:gsLst>
            <a:path path="circle">
              <a:fillToRect l="100000" b="100000"/>
            </a:path>
            <a:tileRect t="-100000" r="-100000"/>
          </a:gra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 noProof="0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BCD5F0C6-A186-42F4-87B6-BFBFEC77A6D2}"/>
              </a:ext>
            </a:extLst>
          </p:cNvPr>
          <p:cNvSpPr/>
          <p:nvPr userDrawn="1"/>
        </p:nvSpPr>
        <p:spPr>
          <a:xfrm rot="10800000">
            <a:off x="2255" y="454055"/>
            <a:ext cx="6029428" cy="5949890"/>
          </a:xfrm>
          <a:custGeom>
            <a:avLst/>
            <a:gdLst>
              <a:gd name="connsiteX0" fmla="*/ 1439383 w 2647519"/>
              <a:gd name="connsiteY0" fmla="*/ 2598425 h 2612594"/>
              <a:gd name="connsiteX1" fmla="*/ 1427010 w 2647519"/>
              <a:gd name="connsiteY1" fmla="*/ 2605087 h 2612594"/>
              <a:gd name="connsiteX2" fmla="*/ 1427751 w 2647519"/>
              <a:gd name="connsiteY2" fmla="*/ 2605405 h 2612594"/>
              <a:gd name="connsiteX3" fmla="*/ 1542263 w 2647519"/>
              <a:gd name="connsiteY3" fmla="*/ 2530792 h 2612594"/>
              <a:gd name="connsiteX4" fmla="*/ 1502258 w 2647519"/>
              <a:gd name="connsiteY4" fmla="*/ 2540317 h 2612594"/>
              <a:gd name="connsiteX5" fmla="*/ 1442250 w 2647519"/>
              <a:gd name="connsiteY5" fmla="*/ 2547937 h 2612594"/>
              <a:gd name="connsiteX6" fmla="*/ 1439393 w 2647519"/>
              <a:gd name="connsiteY6" fmla="*/ 2540317 h 2612594"/>
              <a:gd name="connsiteX7" fmla="*/ 1481303 w 2647519"/>
              <a:gd name="connsiteY7" fmla="*/ 2536507 h 2612594"/>
              <a:gd name="connsiteX8" fmla="*/ 1542263 w 2647519"/>
              <a:gd name="connsiteY8" fmla="*/ 2530792 h 2612594"/>
              <a:gd name="connsiteX9" fmla="*/ 1646324 w 2647519"/>
              <a:gd name="connsiteY9" fmla="*/ 2520821 h 2612594"/>
              <a:gd name="connsiteX10" fmla="*/ 1643880 w 2647519"/>
              <a:gd name="connsiteY10" fmla="*/ 2521511 h 2612594"/>
              <a:gd name="connsiteX11" fmla="*/ 1645133 w 2647519"/>
              <a:gd name="connsiteY11" fmla="*/ 2521267 h 2612594"/>
              <a:gd name="connsiteX12" fmla="*/ 899801 w 2647519"/>
              <a:gd name="connsiteY12" fmla="*/ 2506503 h 2612594"/>
              <a:gd name="connsiteX13" fmla="*/ 942187 w 2647519"/>
              <a:gd name="connsiteY13" fmla="*/ 2517457 h 2612594"/>
              <a:gd name="connsiteX14" fmla="*/ 960285 w 2647519"/>
              <a:gd name="connsiteY14" fmla="*/ 2518409 h 2612594"/>
              <a:gd name="connsiteX15" fmla="*/ 1010767 w 2647519"/>
              <a:gd name="connsiteY15" fmla="*/ 2543175 h 2612594"/>
              <a:gd name="connsiteX16" fmla="*/ 1033627 w 2647519"/>
              <a:gd name="connsiteY16" fmla="*/ 2547937 h 2612594"/>
              <a:gd name="connsiteX17" fmla="*/ 1035057 w 2647519"/>
              <a:gd name="connsiteY17" fmla="*/ 2548414 h 2612594"/>
              <a:gd name="connsiteX18" fmla="*/ 1040295 w 2647519"/>
              <a:gd name="connsiteY18" fmla="*/ 2543175 h 2612594"/>
              <a:gd name="connsiteX19" fmla="*/ 1060297 w 2647519"/>
              <a:gd name="connsiteY19" fmla="*/ 2548890 h 2612594"/>
              <a:gd name="connsiteX20" fmla="*/ 1080300 w 2647519"/>
              <a:gd name="connsiteY20" fmla="*/ 2553652 h 2612594"/>
              <a:gd name="connsiteX21" fmla="*/ 1119713 w 2647519"/>
              <a:gd name="connsiteY21" fmla="*/ 2562818 h 2612594"/>
              <a:gd name="connsiteX22" fmla="*/ 1120305 w 2647519"/>
              <a:gd name="connsiteY22" fmla="*/ 2562225 h 2612594"/>
              <a:gd name="connsiteX23" fmla="*/ 1166025 w 2647519"/>
              <a:gd name="connsiteY23" fmla="*/ 2569845 h 2612594"/>
              <a:gd name="connsiteX24" fmla="*/ 1187932 w 2647519"/>
              <a:gd name="connsiteY24" fmla="*/ 2573655 h 2612594"/>
              <a:gd name="connsiteX25" fmla="*/ 1209840 w 2647519"/>
              <a:gd name="connsiteY25" fmla="*/ 2575560 h 2612594"/>
              <a:gd name="connsiteX26" fmla="*/ 1254607 w 2647519"/>
              <a:gd name="connsiteY26" fmla="*/ 2577465 h 2612594"/>
              <a:gd name="connsiteX27" fmla="*/ 1315567 w 2647519"/>
              <a:gd name="connsiteY27" fmla="*/ 2576512 h 2612594"/>
              <a:gd name="connsiteX28" fmla="*/ 1318213 w 2647519"/>
              <a:gd name="connsiteY28" fmla="*/ 2576512 h 2612594"/>
              <a:gd name="connsiteX29" fmla="*/ 1324140 w 2647519"/>
              <a:gd name="connsiteY29" fmla="*/ 2573178 h 2612594"/>
              <a:gd name="connsiteX30" fmla="*/ 1337475 w 2647519"/>
              <a:gd name="connsiteY30" fmla="*/ 2568892 h 2612594"/>
              <a:gd name="connsiteX31" fmla="*/ 1351048 w 2647519"/>
              <a:gd name="connsiteY31" fmla="*/ 2568654 h 2612594"/>
              <a:gd name="connsiteX32" fmla="*/ 1360335 w 2647519"/>
              <a:gd name="connsiteY32" fmla="*/ 2569844 h 2612594"/>
              <a:gd name="connsiteX33" fmla="*/ 1362835 w 2647519"/>
              <a:gd name="connsiteY33" fmla="*/ 2576512 h 2612594"/>
              <a:gd name="connsiteX34" fmla="*/ 1384147 w 2647519"/>
              <a:gd name="connsiteY34" fmla="*/ 2576512 h 2612594"/>
              <a:gd name="connsiteX35" fmla="*/ 1377480 w 2647519"/>
              <a:gd name="connsiteY35" fmla="*/ 2586037 h 2612594"/>
              <a:gd name="connsiteX36" fmla="*/ 1373670 w 2647519"/>
              <a:gd name="connsiteY36" fmla="*/ 2590800 h 2612594"/>
              <a:gd name="connsiteX37" fmla="*/ 1361287 w 2647519"/>
              <a:gd name="connsiteY37" fmla="*/ 2596515 h 2612594"/>
              <a:gd name="connsiteX38" fmla="*/ 1338427 w 2647519"/>
              <a:gd name="connsiteY38" fmla="*/ 2596515 h 2612594"/>
              <a:gd name="connsiteX39" fmla="*/ 1308900 w 2647519"/>
              <a:gd name="connsiteY39" fmla="*/ 2594610 h 2612594"/>
              <a:gd name="connsiteX40" fmla="*/ 1245082 w 2647519"/>
              <a:gd name="connsiteY40" fmla="*/ 2592705 h 2612594"/>
              <a:gd name="connsiteX41" fmla="*/ 1197457 w 2647519"/>
              <a:gd name="connsiteY41" fmla="*/ 2588895 h 2612594"/>
              <a:gd name="connsiteX42" fmla="*/ 1155547 w 2647519"/>
              <a:gd name="connsiteY42" fmla="*/ 2583180 h 2612594"/>
              <a:gd name="connsiteX43" fmla="*/ 1113637 w 2647519"/>
              <a:gd name="connsiteY43" fmla="*/ 2576512 h 2612594"/>
              <a:gd name="connsiteX44" fmla="*/ 1049820 w 2647519"/>
              <a:gd name="connsiteY44" fmla="*/ 2566987 h 2612594"/>
              <a:gd name="connsiteX45" fmla="*/ 1000290 w 2647519"/>
              <a:gd name="connsiteY45" fmla="*/ 2550795 h 2612594"/>
              <a:gd name="connsiteX46" fmla="*/ 1000863 w 2647519"/>
              <a:gd name="connsiteY46" fmla="*/ 2550379 h 2612594"/>
              <a:gd name="connsiteX47" fmla="*/ 971715 w 2647519"/>
              <a:gd name="connsiteY47" fmla="*/ 2541270 h 2612594"/>
              <a:gd name="connsiteX48" fmla="*/ 945997 w 2647519"/>
              <a:gd name="connsiteY48" fmla="*/ 2529840 h 2612594"/>
              <a:gd name="connsiteX49" fmla="*/ 916470 w 2647519"/>
              <a:gd name="connsiteY49" fmla="*/ 2520315 h 2612594"/>
              <a:gd name="connsiteX50" fmla="*/ 885990 w 2647519"/>
              <a:gd name="connsiteY50" fmla="*/ 2509837 h 2612594"/>
              <a:gd name="connsiteX51" fmla="*/ 899801 w 2647519"/>
              <a:gd name="connsiteY51" fmla="*/ 2506503 h 2612594"/>
              <a:gd name="connsiteX52" fmla="*/ 1460492 w 2647519"/>
              <a:gd name="connsiteY52" fmla="*/ 2486082 h 2612594"/>
              <a:gd name="connsiteX53" fmla="*/ 1445939 w 2647519"/>
              <a:gd name="connsiteY53" fmla="*/ 2488303 h 2612594"/>
              <a:gd name="connsiteX54" fmla="*/ 1345293 w 2647519"/>
              <a:gd name="connsiteY54" fmla="*/ 2493385 h 2612594"/>
              <a:gd name="connsiteX55" fmla="*/ 1378432 w 2647519"/>
              <a:gd name="connsiteY55" fmla="*/ 2497454 h 2612594"/>
              <a:gd name="connsiteX56" fmla="*/ 1387005 w 2647519"/>
              <a:gd name="connsiteY56" fmla="*/ 2495549 h 2612594"/>
              <a:gd name="connsiteX57" fmla="*/ 1446060 w 2647519"/>
              <a:gd name="connsiteY57" fmla="*/ 2488882 h 2612594"/>
              <a:gd name="connsiteX58" fmla="*/ 1455778 w 2647519"/>
              <a:gd name="connsiteY58" fmla="*/ 2486992 h 2612594"/>
              <a:gd name="connsiteX59" fmla="*/ 1550918 w 2647519"/>
              <a:gd name="connsiteY59" fmla="*/ 2472281 h 2612594"/>
              <a:gd name="connsiteX60" fmla="*/ 1501488 w 2647519"/>
              <a:gd name="connsiteY60" fmla="*/ 2479825 h 2612594"/>
              <a:gd name="connsiteX61" fmla="*/ 1518450 w 2647519"/>
              <a:gd name="connsiteY61" fmla="*/ 2480309 h 2612594"/>
              <a:gd name="connsiteX62" fmla="*/ 1542858 w 2647519"/>
              <a:gd name="connsiteY62" fmla="*/ 2475785 h 2612594"/>
              <a:gd name="connsiteX63" fmla="*/ 1731355 w 2647519"/>
              <a:gd name="connsiteY63" fmla="*/ 2470078 h 2612594"/>
              <a:gd name="connsiteX64" fmla="*/ 1576323 w 2647519"/>
              <a:gd name="connsiteY64" fmla="*/ 2511364 h 2612594"/>
              <a:gd name="connsiteX65" fmla="*/ 1654777 w 2647519"/>
              <a:gd name="connsiteY65" fmla="*/ 2493883 h 2612594"/>
              <a:gd name="connsiteX66" fmla="*/ 737400 w 2647519"/>
              <a:gd name="connsiteY66" fmla="*/ 2450782 h 2612594"/>
              <a:gd name="connsiteX67" fmla="*/ 846937 w 2647519"/>
              <a:gd name="connsiteY67" fmla="*/ 2497454 h 2612594"/>
              <a:gd name="connsiteX68" fmla="*/ 885990 w 2647519"/>
              <a:gd name="connsiteY68" fmla="*/ 2509837 h 2612594"/>
              <a:gd name="connsiteX69" fmla="*/ 915517 w 2647519"/>
              <a:gd name="connsiteY69" fmla="*/ 2520314 h 2612594"/>
              <a:gd name="connsiteX70" fmla="*/ 945045 w 2647519"/>
              <a:gd name="connsiteY70" fmla="*/ 2529839 h 2612594"/>
              <a:gd name="connsiteX71" fmla="*/ 970762 w 2647519"/>
              <a:gd name="connsiteY71" fmla="*/ 2541269 h 2612594"/>
              <a:gd name="connsiteX72" fmla="*/ 965047 w 2647519"/>
              <a:gd name="connsiteY72" fmla="*/ 2546032 h 2612594"/>
              <a:gd name="connsiteX73" fmla="*/ 949807 w 2647519"/>
              <a:gd name="connsiteY73" fmla="*/ 2543174 h 2612594"/>
              <a:gd name="connsiteX74" fmla="*/ 895515 w 2647519"/>
              <a:gd name="connsiteY74" fmla="*/ 2523172 h 2612594"/>
              <a:gd name="connsiteX75" fmla="*/ 868845 w 2647519"/>
              <a:gd name="connsiteY75" fmla="*/ 2512694 h 2612594"/>
              <a:gd name="connsiteX76" fmla="*/ 842175 w 2647519"/>
              <a:gd name="connsiteY76" fmla="*/ 2501264 h 2612594"/>
              <a:gd name="connsiteX77" fmla="*/ 806932 w 2647519"/>
              <a:gd name="connsiteY77" fmla="*/ 2488882 h 2612594"/>
              <a:gd name="connsiteX78" fmla="*/ 776452 w 2647519"/>
              <a:gd name="connsiteY78" fmla="*/ 2475547 h 2612594"/>
              <a:gd name="connsiteX79" fmla="*/ 752640 w 2647519"/>
              <a:gd name="connsiteY79" fmla="*/ 2463164 h 2612594"/>
              <a:gd name="connsiteX80" fmla="*/ 737400 w 2647519"/>
              <a:gd name="connsiteY80" fmla="*/ 2450782 h 2612594"/>
              <a:gd name="connsiteX81" fmla="*/ 782168 w 2647519"/>
              <a:gd name="connsiteY81" fmla="*/ 2426970 h 2612594"/>
              <a:gd name="connsiteX82" fmla="*/ 834555 w 2647519"/>
              <a:gd name="connsiteY82" fmla="*/ 2453640 h 2612594"/>
              <a:gd name="connsiteX83" fmla="*/ 827888 w 2647519"/>
              <a:gd name="connsiteY83" fmla="*/ 2457450 h 2612594"/>
              <a:gd name="connsiteX84" fmla="*/ 766928 w 2647519"/>
              <a:gd name="connsiteY84" fmla="*/ 2427922 h 2612594"/>
              <a:gd name="connsiteX85" fmla="*/ 782168 w 2647519"/>
              <a:gd name="connsiteY85" fmla="*/ 2426970 h 2612594"/>
              <a:gd name="connsiteX86" fmla="*/ 588810 w 2647519"/>
              <a:gd name="connsiteY86" fmla="*/ 2362200 h 2612594"/>
              <a:gd name="connsiteX87" fmla="*/ 653580 w 2647519"/>
              <a:gd name="connsiteY87" fmla="*/ 2398395 h 2612594"/>
              <a:gd name="connsiteX88" fmla="*/ 666915 w 2647519"/>
              <a:gd name="connsiteY88" fmla="*/ 2413635 h 2612594"/>
              <a:gd name="connsiteX89" fmla="*/ 636435 w 2647519"/>
              <a:gd name="connsiteY89" fmla="*/ 2397442 h 2612594"/>
              <a:gd name="connsiteX90" fmla="*/ 613575 w 2647519"/>
              <a:gd name="connsiteY90" fmla="*/ 2383155 h 2612594"/>
              <a:gd name="connsiteX91" fmla="*/ 588810 w 2647519"/>
              <a:gd name="connsiteY91" fmla="*/ 2362200 h 2612594"/>
              <a:gd name="connsiteX92" fmla="*/ 702387 w 2647519"/>
              <a:gd name="connsiteY92" fmla="*/ 2337759 h 2612594"/>
              <a:gd name="connsiteX93" fmla="*/ 702396 w 2647519"/>
              <a:gd name="connsiteY93" fmla="*/ 2338030 h 2612594"/>
              <a:gd name="connsiteX94" fmla="*/ 705613 w 2647519"/>
              <a:gd name="connsiteY94" fmla="*/ 2341924 h 2612594"/>
              <a:gd name="connsiteX95" fmla="*/ 705967 w 2647519"/>
              <a:gd name="connsiteY95" fmla="*/ 2340292 h 2612594"/>
              <a:gd name="connsiteX96" fmla="*/ 2093409 w 2647519"/>
              <a:gd name="connsiteY96" fmla="*/ 2275234 h 2612594"/>
              <a:gd name="connsiteX97" fmla="*/ 2089950 w 2647519"/>
              <a:gd name="connsiteY97" fmla="*/ 2275522 h 2612594"/>
              <a:gd name="connsiteX98" fmla="*/ 2032800 w 2647519"/>
              <a:gd name="connsiteY98" fmla="*/ 2316480 h 2612594"/>
              <a:gd name="connsiteX99" fmla="*/ 1976602 w 2647519"/>
              <a:gd name="connsiteY99" fmla="*/ 2346960 h 2612594"/>
              <a:gd name="connsiteX100" fmla="*/ 1936597 w 2647519"/>
              <a:gd name="connsiteY100" fmla="*/ 2370772 h 2612594"/>
              <a:gd name="connsiteX101" fmla="*/ 1914690 w 2647519"/>
              <a:gd name="connsiteY101" fmla="*/ 2380297 h 2612594"/>
              <a:gd name="connsiteX102" fmla="*/ 1891830 w 2647519"/>
              <a:gd name="connsiteY102" fmla="*/ 2389822 h 2612594"/>
              <a:gd name="connsiteX103" fmla="*/ 1864207 w 2647519"/>
              <a:gd name="connsiteY103" fmla="*/ 2404110 h 2612594"/>
              <a:gd name="connsiteX104" fmla="*/ 1843252 w 2647519"/>
              <a:gd name="connsiteY104" fmla="*/ 2416492 h 2612594"/>
              <a:gd name="connsiteX105" fmla="*/ 1812772 w 2647519"/>
              <a:gd name="connsiteY105" fmla="*/ 2428875 h 2612594"/>
              <a:gd name="connsiteX106" fmla="*/ 1781340 w 2647519"/>
              <a:gd name="connsiteY106" fmla="*/ 2440305 h 2612594"/>
              <a:gd name="connsiteX107" fmla="*/ 1772767 w 2647519"/>
              <a:gd name="connsiteY107" fmla="*/ 2448877 h 2612594"/>
              <a:gd name="connsiteX108" fmla="*/ 1759432 w 2647519"/>
              <a:gd name="connsiteY108" fmla="*/ 2453640 h 2612594"/>
              <a:gd name="connsiteX109" fmla="*/ 1726095 w 2647519"/>
              <a:gd name="connsiteY109" fmla="*/ 2459355 h 2612594"/>
              <a:gd name="connsiteX110" fmla="*/ 1683232 w 2647519"/>
              <a:gd name="connsiteY110" fmla="*/ 2472690 h 2612594"/>
              <a:gd name="connsiteX111" fmla="*/ 1644180 w 2647519"/>
              <a:gd name="connsiteY111" fmla="*/ 2485072 h 2612594"/>
              <a:gd name="connsiteX112" fmla="*/ 1601317 w 2647519"/>
              <a:gd name="connsiteY112" fmla="*/ 2497455 h 2612594"/>
              <a:gd name="connsiteX113" fmla="*/ 1547977 w 2647519"/>
              <a:gd name="connsiteY113" fmla="*/ 2510790 h 2612594"/>
              <a:gd name="connsiteX114" fmla="*/ 1472730 w 2647519"/>
              <a:gd name="connsiteY114" fmla="*/ 2523172 h 2612594"/>
              <a:gd name="connsiteX115" fmla="*/ 1470825 w 2647519"/>
              <a:gd name="connsiteY115" fmla="*/ 2526030 h 2612594"/>
              <a:gd name="connsiteX116" fmla="*/ 1434646 w 2647519"/>
              <a:gd name="connsiteY116" fmla="*/ 2535075 h 2612594"/>
              <a:gd name="connsiteX117" fmla="*/ 1435583 w 2647519"/>
              <a:gd name="connsiteY117" fmla="*/ 2535555 h 2612594"/>
              <a:gd name="connsiteX118" fmla="*/ 1475761 w 2647519"/>
              <a:gd name="connsiteY118" fmla="*/ 2525510 h 2612594"/>
              <a:gd name="connsiteX119" fmla="*/ 1476540 w 2647519"/>
              <a:gd name="connsiteY119" fmla="*/ 2523172 h 2612594"/>
              <a:gd name="connsiteX120" fmla="*/ 1551788 w 2647519"/>
              <a:gd name="connsiteY120" fmla="*/ 2510790 h 2612594"/>
              <a:gd name="connsiteX121" fmla="*/ 1605128 w 2647519"/>
              <a:gd name="connsiteY121" fmla="*/ 2497455 h 2612594"/>
              <a:gd name="connsiteX122" fmla="*/ 1647990 w 2647519"/>
              <a:gd name="connsiteY122" fmla="*/ 2485072 h 2612594"/>
              <a:gd name="connsiteX123" fmla="*/ 1687043 w 2647519"/>
              <a:gd name="connsiteY123" fmla="*/ 2472690 h 2612594"/>
              <a:gd name="connsiteX124" fmla="*/ 1729905 w 2647519"/>
              <a:gd name="connsiteY124" fmla="*/ 2459355 h 2612594"/>
              <a:gd name="connsiteX125" fmla="*/ 1763243 w 2647519"/>
              <a:gd name="connsiteY125" fmla="*/ 2453640 h 2612594"/>
              <a:gd name="connsiteX126" fmla="*/ 1740675 w 2647519"/>
              <a:gd name="connsiteY126" fmla="*/ 2467181 h 2612594"/>
              <a:gd name="connsiteX127" fmla="*/ 1741335 w 2647519"/>
              <a:gd name="connsiteY127" fmla="*/ 2466975 h 2612594"/>
              <a:gd name="connsiteX128" fmla="*/ 1765148 w 2647519"/>
              <a:gd name="connsiteY128" fmla="*/ 2452687 h 2612594"/>
              <a:gd name="connsiteX129" fmla="*/ 1778483 w 2647519"/>
              <a:gd name="connsiteY129" fmla="*/ 2447925 h 2612594"/>
              <a:gd name="connsiteX130" fmla="*/ 1779371 w 2647519"/>
              <a:gd name="connsiteY130" fmla="*/ 2447679 h 2612594"/>
              <a:gd name="connsiteX131" fmla="*/ 1785150 w 2647519"/>
              <a:gd name="connsiteY131" fmla="*/ 2441257 h 2612594"/>
              <a:gd name="connsiteX132" fmla="*/ 1816583 w 2647519"/>
              <a:gd name="connsiteY132" fmla="*/ 2429827 h 2612594"/>
              <a:gd name="connsiteX133" fmla="*/ 1847063 w 2647519"/>
              <a:gd name="connsiteY133" fmla="*/ 2417445 h 2612594"/>
              <a:gd name="connsiteX134" fmla="*/ 1868018 w 2647519"/>
              <a:gd name="connsiteY134" fmla="*/ 2405062 h 2612594"/>
              <a:gd name="connsiteX135" fmla="*/ 1895640 w 2647519"/>
              <a:gd name="connsiteY135" fmla="*/ 2390775 h 2612594"/>
              <a:gd name="connsiteX136" fmla="*/ 1918500 w 2647519"/>
              <a:gd name="connsiteY136" fmla="*/ 2381250 h 2612594"/>
              <a:gd name="connsiteX137" fmla="*/ 1934176 w 2647519"/>
              <a:gd name="connsiteY137" fmla="*/ 2374435 h 2612594"/>
              <a:gd name="connsiteX138" fmla="*/ 1942313 w 2647519"/>
              <a:gd name="connsiteY138" fmla="*/ 2368867 h 2612594"/>
              <a:gd name="connsiteX139" fmla="*/ 1982318 w 2647519"/>
              <a:gd name="connsiteY139" fmla="*/ 2345055 h 2612594"/>
              <a:gd name="connsiteX140" fmla="*/ 2038515 w 2647519"/>
              <a:gd name="connsiteY140" fmla="*/ 2314575 h 2612594"/>
              <a:gd name="connsiteX141" fmla="*/ 460060 w 2647519"/>
              <a:gd name="connsiteY141" fmla="*/ 2262062 h 2612594"/>
              <a:gd name="connsiteX142" fmla="*/ 463676 w 2647519"/>
              <a:gd name="connsiteY142" fmla="*/ 2265164 h 2612594"/>
              <a:gd name="connsiteX143" fmla="*/ 464911 w 2647519"/>
              <a:gd name="connsiteY143" fmla="*/ 2265793 h 2612594"/>
              <a:gd name="connsiteX144" fmla="*/ 2099802 w 2647519"/>
              <a:gd name="connsiteY144" fmla="*/ 2237197 h 2612594"/>
              <a:gd name="connsiteX145" fmla="*/ 2099475 w 2647519"/>
              <a:gd name="connsiteY145" fmla="*/ 2237422 h 2612594"/>
              <a:gd name="connsiteX146" fmla="*/ 2099475 w 2647519"/>
              <a:gd name="connsiteY146" fmla="*/ 2237694 h 2612594"/>
              <a:gd name="connsiteX147" fmla="*/ 2100989 w 2647519"/>
              <a:gd name="connsiteY147" fmla="*/ 2237910 h 2612594"/>
              <a:gd name="connsiteX148" fmla="*/ 2101380 w 2647519"/>
              <a:gd name="connsiteY148" fmla="*/ 2237422 h 2612594"/>
              <a:gd name="connsiteX149" fmla="*/ 2120380 w 2647519"/>
              <a:gd name="connsiteY149" fmla="*/ 2222979 h 2612594"/>
              <a:gd name="connsiteX150" fmla="*/ 2114756 w 2647519"/>
              <a:gd name="connsiteY150" fmla="*/ 2226864 h 2612594"/>
              <a:gd name="connsiteX151" fmla="*/ 2113762 w 2647519"/>
              <a:gd name="connsiteY151" fmla="*/ 2227897 h 2612594"/>
              <a:gd name="connsiteX152" fmla="*/ 2117618 w 2647519"/>
              <a:gd name="connsiteY152" fmla="*/ 2225429 h 2612594"/>
              <a:gd name="connsiteX153" fmla="*/ 382287 w 2647519"/>
              <a:gd name="connsiteY153" fmla="*/ 2175002 h 2612594"/>
              <a:gd name="connsiteX154" fmla="*/ 418261 w 2647519"/>
              <a:gd name="connsiteY154" fmla="*/ 2217358 h 2612594"/>
              <a:gd name="connsiteX155" fmla="*/ 389737 w 2647519"/>
              <a:gd name="connsiteY155" fmla="*/ 2183129 h 2612594"/>
              <a:gd name="connsiteX156" fmla="*/ 2187820 w 2647519"/>
              <a:gd name="connsiteY156" fmla="*/ 2174974 h 2612594"/>
              <a:gd name="connsiteX157" fmla="*/ 2187735 w 2647519"/>
              <a:gd name="connsiteY157" fmla="*/ 2175004 h 2612594"/>
              <a:gd name="connsiteX158" fmla="*/ 2187105 w 2647519"/>
              <a:gd name="connsiteY158" fmla="*/ 2179320 h 2612594"/>
              <a:gd name="connsiteX159" fmla="*/ 2171865 w 2647519"/>
              <a:gd name="connsiteY159" fmla="*/ 2196465 h 2612594"/>
              <a:gd name="connsiteX160" fmla="*/ 2153767 w 2647519"/>
              <a:gd name="connsiteY160" fmla="*/ 2216467 h 2612594"/>
              <a:gd name="connsiteX161" fmla="*/ 2154858 w 2647519"/>
              <a:gd name="connsiteY161" fmla="*/ 2216216 h 2612594"/>
              <a:gd name="connsiteX162" fmla="*/ 2171865 w 2647519"/>
              <a:gd name="connsiteY162" fmla="*/ 2197417 h 2612594"/>
              <a:gd name="connsiteX163" fmla="*/ 2187105 w 2647519"/>
              <a:gd name="connsiteY163" fmla="*/ 2180272 h 2612594"/>
              <a:gd name="connsiteX164" fmla="*/ 2187820 w 2647519"/>
              <a:gd name="connsiteY164" fmla="*/ 2174974 h 2612594"/>
              <a:gd name="connsiteX165" fmla="*/ 475386 w 2647519"/>
              <a:gd name="connsiteY165" fmla="*/ 2153525 h 2612594"/>
              <a:gd name="connsiteX166" fmla="*/ 477272 w 2647519"/>
              <a:gd name="connsiteY166" fmla="*/ 2155822 h 2612594"/>
              <a:gd name="connsiteX167" fmla="*/ 477367 w 2647519"/>
              <a:gd name="connsiteY167" fmla="*/ 2155507 h 2612594"/>
              <a:gd name="connsiteX168" fmla="*/ 334493 w 2647519"/>
              <a:gd name="connsiteY168" fmla="*/ 2131694 h 2612594"/>
              <a:gd name="connsiteX169" fmla="*/ 359258 w 2647519"/>
              <a:gd name="connsiteY169" fmla="*/ 2147887 h 2612594"/>
              <a:gd name="connsiteX170" fmla="*/ 360474 w 2647519"/>
              <a:gd name="connsiteY170" fmla="*/ 2149319 h 2612594"/>
              <a:gd name="connsiteX171" fmla="*/ 371759 w 2647519"/>
              <a:gd name="connsiteY171" fmla="*/ 2151816 h 2612594"/>
              <a:gd name="connsiteX172" fmla="*/ 397357 w 2647519"/>
              <a:gd name="connsiteY172" fmla="*/ 2175509 h 2612594"/>
              <a:gd name="connsiteX173" fmla="*/ 432600 w 2647519"/>
              <a:gd name="connsiteY173" fmla="*/ 2204084 h 2612594"/>
              <a:gd name="connsiteX174" fmla="*/ 447840 w 2647519"/>
              <a:gd name="connsiteY174" fmla="*/ 2225039 h 2612594"/>
              <a:gd name="connsiteX175" fmla="*/ 456412 w 2647519"/>
              <a:gd name="connsiteY175" fmla="*/ 2235517 h 2612594"/>
              <a:gd name="connsiteX176" fmla="*/ 492607 w 2647519"/>
              <a:gd name="connsiteY176" fmla="*/ 2265997 h 2612594"/>
              <a:gd name="connsiteX177" fmla="*/ 482130 w 2647519"/>
              <a:gd name="connsiteY177" fmla="*/ 2274569 h 2612594"/>
              <a:gd name="connsiteX178" fmla="*/ 448422 w 2647519"/>
              <a:gd name="connsiteY178" fmla="*/ 2237115 h 2612594"/>
              <a:gd name="connsiteX179" fmla="*/ 446888 w 2647519"/>
              <a:gd name="connsiteY179" fmla="*/ 2237422 h 2612594"/>
              <a:gd name="connsiteX180" fmla="*/ 478787 w 2647519"/>
              <a:gd name="connsiteY180" fmla="*/ 2272865 h 2612594"/>
              <a:gd name="connsiteX181" fmla="*/ 482130 w 2647519"/>
              <a:gd name="connsiteY181" fmla="*/ 2274569 h 2612594"/>
              <a:gd name="connsiteX182" fmla="*/ 492608 w 2647519"/>
              <a:gd name="connsiteY182" fmla="*/ 2265997 h 2612594"/>
              <a:gd name="connsiteX183" fmla="*/ 583095 w 2647519"/>
              <a:gd name="connsiteY183" fmla="*/ 2337434 h 2612594"/>
              <a:gd name="connsiteX184" fmla="*/ 564998 w 2647519"/>
              <a:gd name="connsiteY184" fmla="*/ 2343149 h 2612594"/>
              <a:gd name="connsiteX185" fmla="*/ 571665 w 2647519"/>
              <a:gd name="connsiteY185" fmla="*/ 2347912 h 2612594"/>
              <a:gd name="connsiteX186" fmla="*/ 544995 w 2647519"/>
              <a:gd name="connsiteY186" fmla="*/ 2348864 h 2612594"/>
              <a:gd name="connsiteX187" fmla="*/ 527850 w 2647519"/>
              <a:gd name="connsiteY187" fmla="*/ 2337434 h 2612594"/>
              <a:gd name="connsiteX188" fmla="*/ 511658 w 2647519"/>
              <a:gd name="connsiteY188" fmla="*/ 2325052 h 2612594"/>
              <a:gd name="connsiteX189" fmla="*/ 471653 w 2647519"/>
              <a:gd name="connsiteY189" fmla="*/ 2291714 h 2612594"/>
              <a:gd name="connsiteX190" fmla="*/ 434505 w 2647519"/>
              <a:gd name="connsiteY190" fmla="*/ 2258377 h 2612594"/>
              <a:gd name="connsiteX191" fmla="*/ 400215 w 2647519"/>
              <a:gd name="connsiteY191" fmla="*/ 2225039 h 2612594"/>
              <a:gd name="connsiteX192" fmla="*/ 384023 w 2647519"/>
              <a:gd name="connsiteY192" fmla="*/ 2208847 h 2612594"/>
              <a:gd name="connsiteX193" fmla="*/ 368783 w 2647519"/>
              <a:gd name="connsiteY193" fmla="*/ 2191702 h 2612594"/>
              <a:gd name="connsiteX194" fmla="*/ 374498 w 2647519"/>
              <a:gd name="connsiteY194" fmla="*/ 2184082 h 2612594"/>
              <a:gd name="connsiteX195" fmla="*/ 393548 w 2647519"/>
              <a:gd name="connsiteY195" fmla="*/ 2201227 h 2612594"/>
              <a:gd name="connsiteX196" fmla="*/ 414503 w 2647519"/>
              <a:gd name="connsiteY196" fmla="*/ 2217419 h 2612594"/>
              <a:gd name="connsiteX197" fmla="*/ 440220 w 2647519"/>
              <a:gd name="connsiteY197" fmla="*/ 2245042 h 2612594"/>
              <a:gd name="connsiteX198" fmla="*/ 442406 w 2647519"/>
              <a:gd name="connsiteY198" fmla="*/ 2246917 h 2612594"/>
              <a:gd name="connsiteX199" fmla="*/ 414503 w 2647519"/>
              <a:gd name="connsiteY199" fmla="*/ 2217419 h 2612594"/>
              <a:gd name="connsiteX200" fmla="*/ 394500 w 2647519"/>
              <a:gd name="connsiteY200" fmla="*/ 2201227 h 2612594"/>
              <a:gd name="connsiteX201" fmla="*/ 375450 w 2647519"/>
              <a:gd name="connsiteY201" fmla="*/ 2184082 h 2612594"/>
              <a:gd name="connsiteX202" fmla="*/ 354495 w 2647519"/>
              <a:gd name="connsiteY202" fmla="*/ 2158364 h 2612594"/>
              <a:gd name="connsiteX203" fmla="*/ 334493 w 2647519"/>
              <a:gd name="connsiteY203" fmla="*/ 2131694 h 2612594"/>
              <a:gd name="connsiteX204" fmla="*/ 2432850 w 2647519"/>
              <a:gd name="connsiteY204" fmla="*/ 1980247 h 2612594"/>
              <a:gd name="connsiteX205" fmla="*/ 2432367 w 2647519"/>
              <a:gd name="connsiteY205" fmla="*/ 1980454 h 2612594"/>
              <a:gd name="connsiteX206" fmla="*/ 2421964 w 2647519"/>
              <a:gd name="connsiteY206" fmla="*/ 2005422 h 2612594"/>
              <a:gd name="connsiteX207" fmla="*/ 2422850 w 2647519"/>
              <a:gd name="connsiteY207" fmla="*/ 1860918 h 2612594"/>
              <a:gd name="connsiteX208" fmla="*/ 2397608 w 2647519"/>
              <a:gd name="connsiteY208" fmla="*/ 1897379 h 2612594"/>
              <a:gd name="connsiteX209" fmla="*/ 2385225 w 2647519"/>
              <a:gd name="connsiteY209" fmla="*/ 1920239 h 2612594"/>
              <a:gd name="connsiteX210" fmla="*/ 2372843 w 2647519"/>
              <a:gd name="connsiteY210" fmla="*/ 1941194 h 2612594"/>
              <a:gd name="connsiteX211" fmla="*/ 2343315 w 2647519"/>
              <a:gd name="connsiteY211" fmla="*/ 1980247 h 2612594"/>
              <a:gd name="connsiteX212" fmla="*/ 2317598 w 2647519"/>
              <a:gd name="connsiteY212" fmla="*/ 2019299 h 2612594"/>
              <a:gd name="connsiteX213" fmla="*/ 2294738 w 2647519"/>
              <a:gd name="connsiteY213" fmla="*/ 2050732 h 2612594"/>
              <a:gd name="connsiteX214" fmla="*/ 2292832 w 2647519"/>
              <a:gd name="connsiteY214" fmla="*/ 2051897 h 2612594"/>
              <a:gd name="connsiteX215" fmla="*/ 2291272 w 2647519"/>
              <a:gd name="connsiteY215" fmla="*/ 2054208 h 2612594"/>
              <a:gd name="connsiteX216" fmla="*/ 2293785 w 2647519"/>
              <a:gd name="connsiteY216" fmla="*/ 2052637 h 2612594"/>
              <a:gd name="connsiteX217" fmla="*/ 2316645 w 2647519"/>
              <a:gd name="connsiteY217" fmla="*/ 2021205 h 2612594"/>
              <a:gd name="connsiteX218" fmla="*/ 2342363 w 2647519"/>
              <a:gd name="connsiteY218" fmla="*/ 1982152 h 2612594"/>
              <a:gd name="connsiteX219" fmla="*/ 2371890 w 2647519"/>
              <a:gd name="connsiteY219" fmla="*/ 1943100 h 2612594"/>
              <a:gd name="connsiteX220" fmla="*/ 2384273 w 2647519"/>
              <a:gd name="connsiteY220" fmla="*/ 1922145 h 2612594"/>
              <a:gd name="connsiteX221" fmla="*/ 2396655 w 2647519"/>
              <a:gd name="connsiteY221" fmla="*/ 1899285 h 2612594"/>
              <a:gd name="connsiteX222" fmla="*/ 2422373 w 2647519"/>
              <a:gd name="connsiteY222" fmla="*/ 1862137 h 2612594"/>
              <a:gd name="connsiteX223" fmla="*/ 2521433 w 2647519"/>
              <a:gd name="connsiteY223" fmla="*/ 1847850 h 2612594"/>
              <a:gd name="connsiteX224" fmla="*/ 2509050 w 2647519"/>
              <a:gd name="connsiteY224" fmla="*/ 1884997 h 2612594"/>
              <a:gd name="connsiteX225" fmla="*/ 2487143 w 2647519"/>
              <a:gd name="connsiteY225" fmla="*/ 1925002 h 2612594"/>
              <a:gd name="connsiteX226" fmla="*/ 2465235 w 2647519"/>
              <a:gd name="connsiteY226" fmla="*/ 1965960 h 2612594"/>
              <a:gd name="connsiteX227" fmla="*/ 2445233 w 2647519"/>
              <a:gd name="connsiteY227" fmla="*/ 1991677 h 2612594"/>
              <a:gd name="connsiteX228" fmla="*/ 2458568 w 2647519"/>
              <a:gd name="connsiteY228" fmla="*/ 1965007 h 2612594"/>
              <a:gd name="connsiteX229" fmla="*/ 2469998 w 2647519"/>
              <a:gd name="connsiteY229" fmla="*/ 1938337 h 2612594"/>
              <a:gd name="connsiteX230" fmla="*/ 2478570 w 2647519"/>
              <a:gd name="connsiteY230" fmla="*/ 1924050 h 2612594"/>
              <a:gd name="connsiteX231" fmla="*/ 2490000 w 2647519"/>
              <a:gd name="connsiteY231" fmla="*/ 1905000 h 2612594"/>
              <a:gd name="connsiteX232" fmla="*/ 2500478 w 2647519"/>
              <a:gd name="connsiteY232" fmla="*/ 1885950 h 2612594"/>
              <a:gd name="connsiteX233" fmla="*/ 2521433 w 2647519"/>
              <a:gd name="connsiteY233" fmla="*/ 1847850 h 2612594"/>
              <a:gd name="connsiteX234" fmla="*/ 2459780 w 2647519"/>
              <a:gd name="connsiteY234" fmla="*/ 1766202 h 2612594"/>
              <a:gd name="connsiteX235" fmla="*/ 2436660 w 2647519"/>
              <a:gd name="connsiteY235" fmla="*/ 1806892 h 2612594"/>
              <a:gd name="connsiteX236" fmla="*/ 2436235 w 2647519"/>
              <a:gd name="connsiteY236" fmla="*/ 1807870 h 2612594"/>
              <a:gd name="connsiteX237" fmla="*/ 2459520 w 2647519"/>
              <a:gd name="connsiteY237" fmla="*/ 1766887 h 2612594"/>
              <a:gd name="connsiteX238" fmla="*/ 2472460 w 2647519"/>
              <a:gd name="connsiteY238" fmla="*/ 1674043 h 2612594"/>
              <a:gd name="connsiteX239" fmla="*/ 2444672 w 2647519"/>
              <a:gd name="connsiteY239" fmla="*/ 1749965 h 2612594"/>
              <a:gd name="connsiteX240" fmla="*/ 2386218 w 2647519"/>
              <a:gd name="connsiteY240" fmla="*/ 1869449 h 2612594"/>
              <a:gd name="connsiteX241" fmla="*/ 2377660 w 2647519"/>
              <a:gd name="connsiteY241" fmla="*/ 1882980 h 2612594"/>
              <a:gd name="connsiteX242" fmla="*/ 2377605 w 2647519"/>
              <a:gd name="connsiteY242" fmla="*/ 1883092 h 2612594"/>
              <a:gd name="connsiteX243" fmla="*/ 2357602 w 2647519"/>
              <a:gd name="connsiteY243" fmla="*/ 1917382 h 2612594"/>
              <a:gd name="connsiteX244" fmla="*/ 2337600 w 2647519"/>
              <a:gd name="connsiteY244" fmla="*/ 1954530 h 2612594"/>
              <a:gd name="connsiteX245" fmla="*/ 2314740 w 2647519"/>
              <a:gd name="connsiteY245" fmla="*/ 1983105 h 2612594"/>
              <a:gd name="connsiteX246" fmla="*/ 2295690 w 2647519"/>
              <a:gd name="connsiteY246" fmla="*/ 2015490 h 2612594"/>
              <a:gd name="connsiteX247" fmla="*/ 2183295 w 2647519"/>
              <a:gd name="connsiteY247" fmla="*/ 2142172 h 2612594"/>
              <a:gd name="connsiteX248" fmla="*/ 2146147 w 2647519"/>
              <a:gd name="connsiteY248" fmla="*/ 2173605 h 2612594"/>
              <a:gd name="connsiteX249" fmla="*/ 2142583 w 2647519"/>
              <a:gd name="connsiteY249" fmla="*/ 2176315 h 2612594"/>
              <a:gd name="connsiteX250" fmla="*/ 2141046 w 2647519"/>
              <a:gd name="connsiteY250" fmla="*/ 2177871 h 2612594"/>
              <a:gd name="connsiteX251" fmla="*/ 2125512 w 2647519"/>
              <a:gd name="connsiteY251" fmla="*/ 2190534 h 2612594"/>
              <a:gd name="connsiteX252" fmla="*/ 2112810 w 2647519"/>
              <a:gd name="connsiteY252" fmla="*/ 2205037 h 2612594"/>
              <a:gd name="connsiteX253" fmla="*/ 2066137 w 2647519"/>
              <a:gd name="connsiteY253" fmla="*/ 2240280 h 2612594"/>
              <a:gd name="connsiteX254" fmla="*/ 2058824 w 2647519"/>
              <a:gd name="connsiteY254" fmla="*/ 2244900 h 2612594"/>
              <a:gd name="connsiteX255" fmla="*/ 2038960 w 2647519"/>
              <a:gd name="connsiteY255" fmla="*/ 2261093 h 2612594"/>
              <a:gd name="connsiteX256" fmla="*/ 2036092 w 2647519"/>
              <a:gd name="connsiteY256" fmla="*/ 2262956 h 2612594"/>
              <a:gd name="connsiteX257" fmla="*/ 2031847 w 2647519"/>
              <a:gd name="connsiteY257" fmla="*/ 2266950 h 2612594"/>
              <a:gd name="connsiteX258" fmla="*/ 1994700 w 2647519"/>
              <a:gd name="connsiteY258" fmla="*/ 2291715 h 2612594"/>
              <a:gd name="connsiteX259" fmla="*/ 1957552 w 2647519"/>
              <a:gd name="connsiteY259" fmla="*/ 2314575 h 2612594"/>
              <a:gd name="connsiteX260" fmla="*/ 1953300 w 2647519"/>
              <a:gd name="connsiteY260" fmla="*/ 2316730 h 2612594"/>
              <a:gd name="connsiteX261" fmla="*/ 1928148 w 2647519"/>
              <a:gd name="connsiteY261" fmla="*/ 2333067 h 2612594"/>
              <a:gd name="connsiteX262" fmla="*/ 1920351 w 2647519"/>
              <a:gd name="connsiteY262" fmla="*/ 2337000 h 2612594"/>
              <a:gd name="connsiteX263" fmla="*/ 1912785 w 2647519"/>
              <a:gd name="connsiteY263" fmla="*/ 2342197 h 2612594"/>
              <a:gd name="connsiteX264" fmla="*/ 1887067 w 2647519"/>
              <a:gd name="connsiteY264" fmla="*/ 2356485 h 2612594"/>
              <a:gd name="connsiteX265" fmla="*/ 1863038 w 2647519"/>
              <a:gd name="connsiteY265" fmla="*/ 2365909 h 2612594"/>
              <a:gd name="connsiteX266" fmla="*/ 1809483 w 2647519"/>
              <a:gd name="connsiteY266" fmla="*/ 2392922 h 2612594"/>
              <a:gd name="connsiteX267" fmla="*/ 1683836 w 2647519"/>
              <a:gd name="connsiteY267" fmla="*/ 2439784 h 2612594"/>
              <a:gd name="connsiteX268" fmla="*/ 1596280 w 2647519"/>
              <a:gd name="connsiteY268" fmla="*/ 2462297 h 2612594"/>
              <a:gd name="connsiteX269" fmla="*/ 1667040 w 2647519"/>
              <a:gd name="connsiteY269" fmla="*/ 2448877 h 2612594"/>
              <a:gd name="connsiteX270" fmla="*/ 1680375 w 2647519"/>
              <a:gd name="connsiteY270" fmla="*/ 2446019 h 2612594"/>
              <a:gd name="connsiteX271" fmla="*/ 1723237 w 2647519"/>
              <a:gd name="connsiteY271" fmla="*/ 2430779 h 2612594"/>
              <a:gd name="connsiteX272" fmla="*/ 1749907 w 2647519"/>
              <a:gd name="connsiteY272" fmla="*/ 2422207 h 2612594"/>
              <a:gd name="connsiteX273" fmla="*/ 1792770 w 2647519"/>
              <a:gd name="connsiteY273" fmla="*/ 2400299 h 2612594"/>
              <a:gd name="connsiteX274" fmla="*/ 1841347 w 2647519"/>
              <a:gd name="connsiteY274" fmla="*/ 2383154 h 2612594"/>
              <a:gd name="connsiteX275" fmla="*/ 1872470 w 2647519"/>
              <a:gd name="connsiteY275" fmla="*/ 2370949 h 2612594"/>
              <a:gd name="connsiteX276" fmla="*/ 1886115 w 2647519"/>
              <a:gd name="connsiteY276" fmla="*/ 2363152 h 2612594"/>
              <a:gd name="connsiteX277" fmla="*/ 1898496 w 2647519"/>
              <a:gd name="connsiteY277" fmla="*/ 2359343 h 2612594"/>
              <a:gd name="connsiteX278" fmla="*/ 1915642 w 2647519"/>
              <a:gd name="connsiteY278" fmla="*/ 2349817 h 2612594"/>
              <a:gd name="connsiteX279" fmla="*/ 1920147 w 2647519"/>
              <a:gd name="connsiteY279" fmla="*/ 2346686 h 2612594"/>
              <a:gd name="connsiteX280" fmla="*/ 1931835 w 2647519"/>
              <a:gd name="connsiteY280" fmla="*/ 2335530 h 2612594"/>
              <a:gd name="connsiteX281" fmla="*/ 1957552 w 2647519"/>
              <a:gd name="connsiteY281" fmla="*/ 2320290 h 2612594"/>
              <a:gd name="connsiteX282" fmla="*/ 1986810 w 2647519"/>
              <a:gd name="connsiteY282" fmla="*/ 2305948 h 2612594"/>
              <a:gd name="connsiteX283" fmla="*/ 1997557 w 2647519"/>
              <a:gd name="connsiteY283" fmla="*/ 2299334 h 2612594"/>
              <a:gd name="connsiteX284" fmla="*/ 2034705 w 2647519"/>
              <a:gd name="connsiteY284" fmla="*/ 2274569 h 2612594"/>
              <a:gd name="connsiteX285" fmla="*/ 2050897 w 2647519"/>
              <a:gd name="connsiteY285" fmla="*/ 2259329 h 2612594"/>
              <a:gd name="connsiteX286" fmla="*/ 2068995 w 2647519"/>
              <a:gd name="connsiteY286" fmla="*/ 2247899 h 2612594"/>
              <a:gd name="connsiteX287" fmla="*/ 2115667 w 2647519"/>
              <a:gd name="connsiteY287" fmla="*/ 2212657 h 2612594"/>
              <a:gd name="connsiteX288" fmla="*/ 2149005 w 2647519"/>
              <a:gd name="connsiteY288" fmla="*/ 2181224 h 2612594"/>
              <a:gd name="connsiteX289" fmla="*/ 2186152 w 2647519"/>
              <a:gd name="connsiteY289" fmla="*/ 2149792 h 2612594"/>
              <a:gd name="connsiteX290" fmla="*/ 2298547 w 2647519"/>
              <a:gd name="connsiteY290" fmla="*/ 2023109 h 2612594"/>
              <a:gd name="connsiteX291" fmla="*/ 2314015 w 2647519"/>
              <a:gd name="connsiteY291" fmla="*/ 1996814 h 2612594"/>
              <a:gd name="connsiteX292" fmla="*/ 2314740 w 2647519"/>
              <a:gd name="connsiteY292" fmla="*/ 1994534 h 2612594"/>
              <a:gd name="connsiteX293" fmla="*/ 2339505 w 2647519"/>
              <a:gd name="connsiteY293" fmla="*/ 1956434 h 2612594"/>
              <a:gd name="connsiteX294" fmla="*/ 2347125 w 2647519"/>
              <a:gd name="connsiteY294" fmla="*/ 1945004 h 2612594"/>
              <a:gd name="connsiteX295" fmla="*/ 2357257 w 2647519"/>
              <a:gd name="connsiteY295" fmla="*/ 1930951 h 2612594"/>
              <a:gd name="connsiteX296" fmla="*/ 2360460 w 2647519"/>
              <a:gd name="connsiteY296" fmla="*/ 1925002 h 2612594"/>
              <a:gd name="connsiteX297" fmla="*/ 2380462 w 2647519"/>
              <a:gd name="connsiteY297" fmla="*/ 1890712 h 2612594"/>
              <a:gd name="connsiteX298" fmla="*/ 2419515 w 2647519"/>
              <a:gd name="connsiteY298" fmla="*/ 1809749 h 2612594"/>
              <a:gd name="connsiteX299" fmla="*/ 2457615 w 2647519"/>
              <a:gd name="connsiteY299" fmla="*/ 1723072 h 2612594"/>
              <a:gd name="connsiteX300" fmla="*/ 2468807 w 2647519"/>
              <a:gd name="connsiteY300" fmla="*/ 1687829 h 2612594"/>
              <a:gd name="connsiteX301" fmla="*/ 2576677 w 2647519"/>
              <a:gd name="connsiteY301" fmla="*/ 1589722 h 2612594"/>
              <a:gd name="connsiteX302" fmla="*/ 2573820 w 2647519"/>
              <a:gd name="connsiteY302" fmla="*/ 1591627 h 2612594"/>
              <a:gd name="connsiteX303" fmla="*/ 2573820 w 2647519"/>
              <a:gd name="connsiteY303" fmla="*/ 1591627 h 2612594"/>
              <a:gd name="connsiteX304" fmla="*/ 2585674 w 2647519"/>
              <a:gd name="connsiteY304" fmla="*/ 1533271 h 2612594"/>
              <a:gd name="connsiteX305" fmla="*/ 2585332 w 2647519"/>
              <a:gd name="connsiteY305" fmla="*/ 1534956 h 2612594"/>
              <a:gd name="connsiteX306" fmla="*/ 2588107 w 2647519"/>
              <a:gd name="connsiteY306" fmla="*/ 1538287 h 2612594"/>
              <a:gd name="connsiteX307" fmla="*/ 2596680 w 2647519"/>
              <a:gd name="connsiteY307" fmla="*/ 1547812 h 2612594"/>
              <a:gd name="connsiteX308" fmla="*/ 2602395 w 2647519"/>
              <a:gd name="connsiteY308" fmla="*/ 1544002 h 2612594"/>
              <a:gd name="connsiteX309" fmla="*/ 2602539 w 2647519"/>
              <a:gd name="connsiteY309" fmla="*/ 1543271 h 2612594"/>
              <a:gd name="connsiteX310" fmla="*/ 2598585 w 2647519"/>
              <a:gd name="connsiteY310" fmla="*/ 1545907 h 2612594"/>
              <a:gd name="connsiteX311" fmla="*/ 2589060 w 2647519"/>
              <a:gd name="connsiteY311" fmla="*/ 1537334 h 2612594"/>
              <a:gd name="connsiteX312" fmla="*/ 2577184 w 2647519"/>
              <a:gd name="connsiteY312" fmla="*/ 1425070 h 2612594"/>
              <a:gd name="connsiteX313" fmla="*/ 2576519 w 2647519"/>
              <a:gd name="connsiteY313" fmla="*/ 1425107 h 2612594"/>
              <a:gd name="connsiteX314" fmla="*/ 2575314 w 2647519"/>
              <a:gd name="connsiteY314" fmla="*/ 1425174 h 2612594"/>
              <a:gd name="connsiteX315" fmla="*/ 2575725 w 2647519"/>
              <a:gd name="connsiteY315" fmla="*/ 1429702 h 2612594"/>
              <a:gd name="connsiteX316" fmla="*/ 2574773 w 2647519"/>
              <a:gd name="connsiteY316" fmla="*/ 1453515 h 2612594"/>
              <a:gd name="connsiteX317" fmla="*/ 2570963 w 2647519"/>
              <a:gd name="connsiteY317" fmla="*/ 1467802 h 2612594"/>
              <a:gd name="connsiteX318" fmla="*/ 2548103 w 2647519"/>
              <a:gd name="connsiteY318" fmla="*/ 1503997 h 2612594"/>
              <a:gd name="connsiteX319" fmla="*/ 2542388 w 2647519"/>
              <a:gd name="connsiteY319" fmla="*/ 1535430 h 2612594"/>
              <a:gd name="connsiteX320" fmla="*/ 2536673 w 2647519"/>
              <a:gd name="connsiteY320" fmla="*/ 1545907 h 2612594"/>
              <a:gd name="connsiteX321" fmla="*/ 2527148 w 2647519"/>
              <a:gd name="connsiteY321" fmla="*/ 1591627 h 2612594"/>
              <a:gd name="connsiteX322" fmla="*/ 2516670 w 2647519"/>
              <a:gd name="connsiteY322" fmla="*/ 1627822 h 2612594"/>
              <a:gd name="connsiteX323" fmla="*/ 2505240 w 2647519"/>
              <a:gd name="connsiteY323" fmla="*/ 1663065 h 2612594"/>
              <a:gd name="connsiteX324" fmla="*/ 2498573 w 2647519"/>
              <a:gd name="connsiteY324" fmla="*/ 1690687 h 2612594"/>
              <a:gd name="connsiteX325" fmla="*/ 2490953 w 2647519"/>
              <a:gd name="connsiteY325" fmla="*/ 1719262 h 2612594"/>
              <a:gd name="connsiteX326" fmla="*/ 2497030 w 2647519"/>
              <a:gd name="connsiteY326" fmla="*/ 1709810 h 2612594"/>
              <a:gd name="connsiteX327" fmla="*/ 2502383 w 2647519"/>
              <a:gd name="connsiteY327" fmla="*/ 1689734 h 2612594"/>
              <a:gd name="connsiteX328" fmla="*/ 2507145 w 2647519"/>
              <a:gd name="connsiteY328" fmla="*/ 1661159 h 2612594"/>
              <a:gd name="connsiteX329" fmla="*/ 2518575 w 2647519"/>
              <a:gd name="connsiteY329" fmla="*/ 1625917 h 2612594"/>
              <a:gd name="connsiteX330" fmla="*/ 2529053 w 2647519"/>
              <a:gd name="connsiteY330" fmla="*/ 1589722 h 2612594"/>
              <a:gd name="connsiteX331" fmla="*/ 2538578 w 2647519"/>
              <a:gd name="connsiteY331" fmla="*/ 1544002 h 2612594"/>
              <a:gd name="connsiteX332" fmla="*/ 2544293 w 2647519"/>
              <a:gd name="connsiteY332" fmla="*/ 1533524 h 2612594"/>
              <a:gd name="connsiteX333" fmla="*/ 2550008 w 2647519"/>
              <a:gd name="connsiteY333" fmla="*/ 1502092 h 2612594"/>
              <a:gd name="connsiteX334" fmla="*/ 2572868 w 2647519"/>
              <a:gd name="connsiteY334" fmla="*/ 1465897 h 2612594"/>
              <a:gd name="connsiteX335" fmla="*/ 2557628 w 2647519"/>
              <a:gd name="connsiteY335" fmla="*/ 1539239 h 2612594"/>
              <a:gd name="connsiteX336" fmla="*/ 2546198 w 2647519"/>
              <a:gd name="connsiteY336" fmla="*/ 1600199 h 2612594"/>
              <a:gd name="connsiteX337" fmla="*/ 2520480 w 2647519"/>
              <a:gd name="connsiteY337" fmla="*/ 1678304 h 2612594"/>
              <a:gd name="connsiteX338" fmla="*/ 2515393 w 2647519"/>
              <a:gd name="connsiteY338" fmla="*/ 1686218 h 2612594"/>
              <a:gd name="connsiteX339" fmla="*/ 2513218 w 2647519"/>
              <a:gd name="connsiteY339" fmla="*/ 1698069 h 2612594"/>
              <a:gd name="connsiteX340" fmla="*/ 2506193 w 2647519"/>
              <a:gd name="connsiteY340" fmla="*/ 1718310 h 2612594"/>
              <a:gd name="connsiteX341" fmla="*/ 2479523 w 2647519"/>
              <a:gd name="connsiteY341" fmla="*/ 1776412 h 2612594"/>
              <a:gd name="connsiteX342" fmla="*/ 2467140 w 2647519"/>
              <a:gd name="connsiteY342" fmla="*/ 1806892 h 2612594"/>
              <a:gd name="connsiteX343" fmla="*/ 2459520 w 2647519"/>
              <a:gd name="connsiteY343" fmla="*/ 1823085 h 2612594"/>
              <a:gd name="connsiteX344" fmla="*/ 2449995 w 2647519"/>
              <a:gd name="connsiteY344" fmla="*/ 1840230 h 2612594"/>
              <a:gd name="connsiteX345" fmla="*/ 2424278 w 2647519"/>
              <a:gd name="connsiteY345" fmla="*/ 1885950 h 2612594"/>
              <a:gd name="connsiteX346" fmla="*/ 2396655 w 2647519"/>
              <a:gd name="connsiteY346" fmla="*/ 1930717 h 2612594"/>
              <a:gd name="connsiteX347" fmla="*/ 2361413 w 2647519"/>
              <a:gd name="connsiteY347" fmla="*/ 1990725 h 2612594"/>
              <a:gd name="connsiteX348" fmla="*/ 2322360 w 2647519"/>
              <a:gd name="connsiteY348" fmla="*/ 2049780 h 2612594"/>
              <a:gd name="connsiteX349" fmla="*/ 2296643 w 2647519"/>
              <a:gd name="connsiteY349" fmla="*/ 2083117 h 2612594"/>
              <a:gd name="connsiteX350" fmla="*/ 2269020 w 2647519"/>
              <a:gd name="connsiteY350" fmla="*/ 2115502 h 2612594"/>
              <a:gd name="connsiteX351" fmla="*/ 2259495 w 2647519"/>
              <a:gd name="connsiteY351" fmla="*/ 2128837 h 2612594"/>
              <a:gd name="connsiteX352" fmla="*/ 2249018 w 2647519"/>
              <a:gd name="connsiteY352" fmla="*/ 2142172 h 2612594"/>
              <a:gd name="connsiteX353" fmla="*/ 2232825 w 2647519"/>
              <a:gd name="connsiteY353" fmla="*/ 2155507 h 2612594"/>
              <a:gd name="connsiteX354" fmla="*/ 2206342 w 2647519"/>
              <a:gd name="connsiteY354" fmla="*/ 2184829 h 2612594"/>
              <a:gd name="connsiteX355" fmla="*/ 2207107 w 2647519"/>
              <a:gd name="connsiteY355" fmla="*/ 2187892 h 2612594"/>
              <a:gd name="connsiteX356" fmla="*/ 2179485 w 2647519"/>
              <a:gd name="connsiteY356" fmla="*/ 2216467 h 2612594"/>
              <a:gd name="connsiteX357" fmla="*/ 2149957 w 2647519"/>
              <a:gd name="connsiteY357" fmla="*/ 2237422 h 2612594"/>
              <a:gd name="connsiteX358" fmla="*/ 2126145 w 2647519"/>
              <a:gd name="connsiteY358" fmla="*/ 2256472 h 2612594"/>
              <a:gd name="connsiteX359" fmla="*/ 2103587 w 2647519"/>
              <a:gd name="connsiteY359" fmla="*/ 2272957 h 2612594"/>
              <a:gd name="connsiteX360" fmla="*/ 2107095 w 2647519"/>
              <a:gd name="connsiteY360" fmla="*/ 2272665 h 2612594"/>
              <a:gd name="connsiteX361" fmla="*/ 2131860 w 2647519"/>
              <a:gd name="connsiteY361" fmla="*/ 2254567 h 2612594"/>
              <a:gd name="connsiteX362" fmla="*/ 2155673 w 2647519"/>
              <a:gd name="connsiteY362" fmla="*/ 2235517 h 2612594"/>
              <a:gd name="connsiteX363" fmla="*/ 2185200 w 2647519"/>
              <a:gd name="connsiteY363" fmla="*/ 2214562 h 2612594"/>
              <a:gd name="connsiteX364" fmla="*/ 2212823 w 2647519"/>
              <a:gd name="connsiteY364" fmla="*/ 2185987 h 2612594"/>
              <a:gd name="connsiteX365" fmla="*/ 2211870 w 2647519"/>
              <a:gd name="connsiteY365" fmla="*/ 2182177 h 2612594"/>
              <a:gd name="connsiteX366" fmla="*/ 2238540 w 2647519"/>
              <a:gd name="connsiteY366" fmla="*/ 2152650 h 2612594"/>
              <a:gd name="connsiteX367" fmla="*/ 2254733 w 2647519"/>
              <a:gd name="connsiteY367" fmla="*/ 2139315 h 2612594"/>
              <a:gd name="connsiteX368" fmla="*/ 2265210 w 2647519"/>
              <a:gd name="connsiteY368" fmla="*/ 2125980 h 2612594"/>
              <a:gd name="connsiteX369" fmla="*/ 2274735 w 2647519"/>
              <a:gd name="connsiteY369" fmla="*/ 2112645 h 2612594"/>
              <a:gd name="connsiteX370" fmla="*/ 2302358 w 2647519"/>
              <a:gd name="connsiteY370" fmla="*/ 2080260 h 2612594"/>
              <a:gd name="connsiteX371" fmla="*/ 2328075 w 2647519"/>
              <a:gd name="connsiteY371" fmla="*/ 2046922 h 2612594"/>
              <a:gd name="connsiteX372" fmla="*/ 2367128 w 2647519"/>
              <a:gd name="connsiteY372" fmla="*/ 1987867 h 2612594"/>
              <a:gd name="connsiteX373" fmla="*/ 2402370 w 2647519"/>
              <a:gd name="connsiteY373" fmla="*/ 1927860 h 2612594"/>
              <a:gd name="connsiteX374" fmla="*/ 2429993 w 2647519"/>
              <a:gd name="connsiteY374" fmla="*/ 1883092 h 2612594"/>
              <a:gd name="connsiteX375" fmla="*/ 2455710 w 2647519"/>
              <a:gd name="connsiteY375" fmla="*/ 1837372 h 2612594"/>
              <a:gd name="connsiteX376" fmla="*/ 2465235 w 2647519"/>
              <a:gd name="connsiteY376" fmla="*/ 1820227 h 2612594"/>
              <a:gd name="connsiteX377" fmla="*/ 2472855 w 2647519"/>
              <a:gd name="connsiteY377" fmla="*/ 1804035 h 2612594"/>
              <a:gd name="connsiteX378" fmla="*/ 2485238 w 2647519"/>
              <a:gd name="connsiteY378" fmla="*/ 1773555 h 2612594"/>
              <a:gd name="connsiteX379" fmla="*/ 2511908 w 2647519"/>
              <a:gd name="connsiteY379" fmla="*/ 1715452 h 2612594"/>
              <a:gd name="connsiteX380" fmla="*/ 2522385 w 2647519"/>
              <a:gd name="connsiteY380" fmla="*/ 1676400 h 2612594"/>
              <a:gd name="connsiteX381" fmla="*/ 2548103 w 2647519"/>
              <a:gd name="connsiteY381" fmla="*/ 1598295 h 2612594"/>
              <a:gd name="connsiteX382" fmla="*/ 2559533 w 2647519"/>
              <a:gd name="connsiteY382" fmla="*/ 1537335 h 2612594"/>
              <a:gd name="connsiteX383" fmla="*/ 2574773 w 2647519"/>
              <a:gd name="connsiteY383" fmla="*/ 1463992 h 2612594"/>
              <a:gd name="connsiteX384" fmla="*/ 2578209 w 2647519"/>
              <a:gd name="connsiteY384" fmla="*/ 1451109 h 2612594"/>
              <a:gd name="connsiteX385" fmla="*/ 2575725 w 2647519"/>
              <a:gd name="connsiteY385" fmla="*/ 1450657 h 2612594"/>
              <a:gd name="connsiteX386" fmla="*/ 2576677 w 2647519"/>
              <a:gd name="connsiteY386" fmla="*/ 1426845 h 2612594"/>
              <a:gd name="connsiteX387" fmla="*/ 2597632 w 2647519"/>
              <a:gd name="connsiteY387" fmla="*/ 1404937 h 2612594"/>
              <a:gd name="connsiteX388" fmla="*/ 2586541 w 2647519"/>
              <a:gd name="connsiteY388" fmla="*/ 1451152 h 2612594"/>
              <a:gd name="connsiteX389" fmla="*/ 2586542 w 2647519"/>
              <a:gd name="connsiteY389" fmla="*/ 1451152 h 2612594"/>
              <a:gd name="connsiteX390" fmla="*/ 2597633 w 2647519"/>
              <a:gd name="connsiteY390" fmla="*/ 1404938 h 2612594"/>
              <a:gd name="connsiteX391" fmla="*/ 2606205 w 2647519"/>
              <a:gd name="connsiteY391" fmla="*/ 1395412 h 2612594"/>
              <a:gd name="connsiteX392" fmla="*/ 2600490 w 2647519"/>
              <a:gd name="connsiteY392" fmla="*/ 1407795 h 2612594"/>
              <a:gd name="connsiteX393" fmla="*/ 2599181 w 2647519"/>
              <a:gd name="connsiteY393" fmla="*/ 1433750 h 2612594"/>
              <a:gd name="connsiteX394" fmla="*/ 2598585 w 2647519"/>
              <a:gd name="connsiteY394" fmla="*/ 1458277 h 2612594"/>
              <a:gd name="connsiteX395" fmla="*/ 2589060 w 2647519"/>
              <a:gd name="connsiteY395" fmla="*/ 1487586 h 2612594"/>
              <a:gd name="connsiteX396" fmla="*/ 2589060 w 2647519"/>
              <a:gd name="connsiteY396" fmla="*/ 1490934 h 2612594"/>
              <a:gd name="connsiteX397" fmla="*/ 2600490 w 2647519"/>
              <a:gd name="connsiteY397" fmla="*/ 1458277 h 2612594"/>
              <a:gd name="connsiteX398" fmla="*/ 2602395 w 2647519"/>
              <a:gd name="connsiteY398" fmla="*/ 1407794 h 2612594"/>
              <a:gd name="connsiteX399" fmla="*/ 2606836 w 2647519"/>
              <a:gd name="connsiteY399" fmla="*/ 1398173 h 2612594"/>
              <a:gd name="connsiteX400" fmla="*/ 2565247 w 2647519"/>
              <a:gd name="connsiteY400" fmla="*/ 1354454 h 2612594"/>
              <a:gd name="connsiteX401" fmla="*/ 2559006 w 2647519"/>
              <a:gd name="connsiteY401" fmla="*/ 1369207 h 2612594"/>
              <a:gd name="connsiteX402" fmla="*/ 2556675 w 2647519"/>
              <a:gd name="connsiteY402" fmla="*/ 1390650 h 2612594"/>
              <a:gd name="connsiteX403" fmla="*/ 2553670 w 2647519"/>
              <a:gd name="connsiteY403" fmla="*/ 1380633 h 2612594"/>
              <a:gd name="connsiteX404" fmla="*/ 2552571 w 2647519"/>
              <a:gd name="connsiteY404" fmla="*/ 1382047 h 2612594"/>
              <a:gd name="connsiteX405" fmla="*/ 2555723 w 2647519"/>
              <a:gd name="connsiteY405" fmla="*/ 1392555 h 2612594"/>
              <a:gd name="connsiteX406" fmla="*/ 2553818 w 2647519"/>
              <a:gd name="connsiteY406" fmla="*/ 1407795 h 2612594"/>
              <a:gd name="connsiteX407" fmla="*/ 2557628 w 2647519"/>
              <a:gd name="connsiteY407" fmla="*/ 1420177 h 2612594"/>
              <a:gd name="connsiteX408" fmla="*/ 2560581 w 2647519"/>
              <a:gd name="connsiteY408" fmla="*/ 1420013 h 2612594"/>
              <a:gd name="connsiteX409" fmla="*/ 2558580 w 2647519"/>
              <a:gd name="connsiteY409" fmla="*/ 1413509 h 2612594"/>
              <a:gd name="connsiteX410" fmla="*/ 2560485 w 2647519"/>
              <a:gd name="connsiteY410" fmla="*/ 1398269 h 2612594"/>
              <a:gd name="connsiteX411" fmla="*/ 2565247 w 2647519"/>
              <a:gd name="connsiteY411" fmla="*/ 1354454 h 2612594"/>
              <a:gd name="connsiteX412" fmla="*/ 2645258 w 2647519"/>
              <a:gd name="connsiteY412" fmla="*/ 1328737 h 2612594"/>
              <a:gd name="connsiteX413" fmla="*/ 2647163 w 2647519"/>
              <a:gd name="connsiteY413" fmla="*/ 1329689 h 2612594"/>
              <a:gd name="connsiteX414" fmla="*/ 2646210 w 2647519"/>
              <a:gd name="connsiteY414" fmla="*/ 1369694 h 2612594"/>
              <a:gd name="connsiteX415" fmla="*/ 2647163 w 2647519"/>
              <a:gd name="connsiteY415" fmla="*/ 1397317 h 2612594"/>
              <a:gd name="connsiteX416" fmla="*/ 2644305 w 2647519"/>
              <a:gd name="connsiteY416" fmla="*/ 1447799 h 2612594"/>
              <a:gd name="connsiteX417" fmla="*/ 2641448 w 2647519"/>
              <a:gd name="connsiteY417" fmla="*/ 1476374 h 2612594"/>
              <a:gd name="connsiteX418" fmla="*/ 2632875 w 2647519"/>
              <a:gd name="connsiteY418" fmla="*/ 1518284 h 2612594"/>
              <a:gd name="connsiteX419" fmla="*/ 2630018 w 2647519"/>
              <a:gd name="connsiteY419" fmla="*/ 1553527 h 2612594"/>
              <a:gd name="connsiteX420" fmla="*/ 2615730 w 2647519"/>
              <a:gd name="connsiteY420" fmla="*/ 1618297 h 2612594"/>
              <a:gd name="connsiteX421" fmla="*/ 2602395 w 2647519"/>
              <a:gd name="connsiteY421" fmla="*/ 1674494 h 2612594"/>
              <a:gd name="connsiteX422" fmla="*/ 2578583 w 2647519"/>
              <a:gd name="connsiteY422" fmla="*/ 1684972 h 2612594"/>
              <a:gd name="connsiteX423" fmla="*/ 2580488 w 2647519"/>
              <a:gd name="connsiteY423" fmla="*/ 1679257 h 2612594"/>
              <a:gd name="connsiteX424" fmla="*/ 2584298 w 2647519"/>
              <a:gd name="connsiteY424" fmla="*/ 1639252 h 2612594"/>
              <a:gd name="connsiteX425" fmla="*/ 2598585 w 2647519"/>
              <a:gd name="connsiteY425" fmla="*/ 1597342 h 2612594"/>
              <a:gd name="connsiteX426" fmla="*/ 2610015 w 2647519"/>
              <a:gd name="connsiteY426" fmla="*/ 1590675 h 2612594"/>
              <a:gd name="connsiteX427" fmla="*/ 2610015 w 2647519"/>
              <a:gd name="connsiteY427" fmla="*/ 1590674 h 2612594"/>
              <a:gd name="connsiteX428" fmla="*/ 2622398 w 2647519"/>
              <a:gd name="connsiteY428" fmla="*/ 1518284 h 2612594"/>
              <a:gd name="connsiteX429" fmla="*/ 2629065 w 2647519"/>
              <a:gd name="connsiteY429" fmla="*/ 1483994 h 2612594"/>
              <a:gd name="connsiteX430" fmla="*/ 2634780 w 2647519"/>
              <a:gd name="connsiteY430" fmla="*/ 1448752 h 2612594"/>
              <a:gd name="connsiteX431" fmla="*/ 2639543 w 2647519"/>
              <a:gd name="connsiteY431" fmla="*/ 1415414 h 2612594"/>
              <a:gd name="connsiteX432" fmla="*/ 2641448 w 2647519"/>
              <a:gd name="connsiteY432" fmla="*/ 1383982 h 2612594"/>
              <a:gd name="connsiteX433" fmla="*/ 2642400 w 2647519"/>
              <a:gd name="connsiteY433" fmla="*/ 1357312 h 2612594"/>
              <a:gd name="connsiteX434" fmla="*/ 2644305 w 2647519"/>
              <a:gd name="connsiteY434" fmla="*/ 1343024 h 2612594"/>
              <a:gd name="connsiteX435" fmla="*/ 2645258 w 2647519"/>
              <a:gd name="connsiteY435" fmla="*/ 1328737 h 2612594"/>
              <a:gd name="connsiteX436" fmla="*/ 134151 w 2647519"/>
              <a:gd name="connsiteY436" fmla="*/ 887095 h 2612594"/>
              <a:gd name="connsiteX437" fmla="*/ 134625 w 2647519"/>
              <a:gd name="connsiteY437" fmla="*/ 887332 h 2612594"/>
              <a:gd name="connsiteX438" fmla="*/ 134670 w 2647519"/>
              <a:gd name="connsiteY438" fmla="*/ 887199 h 2612594"/>
              <a:gd name="connsiteX439" fmla="*/ 191618 w 2647519"/>
              <a:gd name="connsiteY439" fmla="*/ 750570 h 2612594"/>
              <a:gd name="connsiteX440" fmla="*/ 170663 w 2647519"/>
              <a:gd name="connsiteY440" fmla="*/ 789622 h 2612594"/>
              <a:gd name="connsiteX441" fmla="*/ 153518 w 2647519"/>
              <a:gd name="connsiteY441" fmla="*/ 803910 h 2612594"/>
              <a:gd name="connsiteX442" fmla="*/ 153477 w 2647519"/>
              <a:gd name="connsiteY442" fmla="*/ 804822 h 2612594"/>
              <a:gd name="connsiteX443" fmla="*/ 151819 w 2647519"/>
              <a:gd name="connsiteY443" fmla="*/ 841286 h 2612594"/>
              <a:gd name="connsiteX444" fmla="*/ 151867 w 2647519"/>
              <a:gd name="connsiteY444" fmla="*/ 841199 h 2612594"/>
              <a:gd name="connsiteX445" fmla="*/ 153518 w 2647519"/>
              <a:gd name="connsiteY445" fmla="*/ 804862 h 2612594"/>
              <a:gd name="connsiteX446" fmla="*/ 170663 w 2647519"/>
              <a:gd name="connsiteY446" fmla="*/ 790574 h 2612594"/>
              <a:gd name="connsiteX447" fmla="*/ 191618 w 2647519"/>
              <a:gd name="connsiteY447" fmla="*/ 751522 h 2612594"/>
              <a:gd name="connsiteX448" fmla="*/ 192332 w 2647519"/>
              <a:gd name="connsiteY448" fmla="*/ 751998 h 2612594"/>
              <a:gd name="connsiteX449" fmla="*/ 192689 w 2647519"/>
              <a:gd name="connsiteY449" fmla="*/ 751284 h 2612594"/>
              <a:gd name="connsiteX450" fmla="*/ 203047 w 2647519"/>
              <a:gd name="connsiteY450" fmla="*/ 667702 h 2612594"/>
              <a:gd name="connsiteX451" fmla="*/ 189712 w 2647519"/>
              <a:gd name="connsiteY451" fmla="*/ 677227 h 2612594"/>
              <a:gd name="connsiteX452" fmla="*/ 169710 w 2647519"/>
              <a:gd name="connsiteY452" fmla="*/ 719137 h 2612594"/>
              <a:gd name="connsiteX453" fmla="*/ 174286 w 2647519"/>
              <a:gd name="connsiteY453" fmla="*/ 722798 h 2612594"/>
              <a:gd name="connsiteX454" fmla="*/ 174435 w 2647519"/>
              <a:gd name="connsiteY454" fmla="*/ 722155 h 2612594"/>
              <a:gd name="connsiteX455" fmla="*/ 170663 w 2647519"/>
              <a:gd name="connsiteY455" fmla="*/ 719137 h 2612594"/>
              <a:gd name="connsiteX456" fmla="*/ 190665 w 2647519"/>
              <a:gd name="connsiteY456" fmla="*/ 677227 h 2612594"/>
              <a:gd name="connsiteX457" fmla="*/ 202473 w 2647519"/>
              <a:gd name="connsiteY457" fmla="*/ 668793 h 2612594"/>
              <a:gd name="connsiteX458" fmla="*/ 276390 w 2647519"/>
              <a:gd name="connsiteY458" fmla="*/ 613410 h 2612594"/>
              <a:gd name="connsiteX459" fmla="*/ 275187 w 2647519"/>
              <a:gd name="connsiteY459" fmla="*/ 614373 h 2612594"/>
              <a:gd name="connsiteX460" fmla="*/ 270080 w 2647519"/>
              <a:gd name="connsiteY460" fmla="*/ 634008 h 2612594"/>
              <a:gd name="connsiteX461" fmla="*/ 266865 w 2647519"/>
              <a:gd name="connsiteY461" fmla="*/ 643890 h 2612594"/>
              <a:gd name="connsiteX462" fmla="*/ 179235 w 2647519"/>
              <a:gd name="connsiteY462" fmla="*/ 803910 h 2612594"/>
              <a:gd name="connsiteX463" fmla="*/ 166852 w 2647519"/>
              <a:gd name="connsiteY463" fmla="*/ 842962 h 2612594"/>
              <a:gd name="connsiteX464" fmla="*/ 155422 w 2647519"/>
              <a:gd name="connsiteY464" fmla="*/ 882967 h 2612594"/>
              <a:gd name="connsiteX465" fmla="*/ 130657 w 2647519"/>
              <a:gd name="connsiteY465" fmla="*/ 966787 h 2612594"/>
              <a:gd name="connsiteX466" fmla="*/ 114465 w 2647519"/>
              <a:gd name="connsiteY466" fmla="*/ 1023937 h 2612594"/>
              <a:gd name="connsiteX467" fmla="*/ 106845 w 2647519"/>
              <a:gd name="connsiteY467" fmla="*/ 1066800 h 2612594"/>
              <a:gd name="connsiteX468" fmla="*/ 103035 w 2647519"/>
              <a:gd name="connsiteY468" fmla="*/ 1088707 h 2612594"/>
              <a:gd name="connsiteX469" fmla="*/ 100177 w 2647519"/>
              <a:gd name="connsiteY469" fmla="*/ 1110615 h 2612594"/>
              <a:gd name="connsiteX470" fmla="*/ 91605 w 2647519"/>
              <a:gd name="connsiteY470" fmla="*/ 1169670 h 2612594"/>
              <a:gd name="connsiteX471" fmla="*/ 88747 w 2647519"/>
              <a:gd name="connsiteY471" fmla="*/ 1205865 h 2612594"/>
              <a:gd name="connsiteX472" fmla="*/ 93510 w 2647519"/>
              <a:gd name="connsiteY472" fmla="*/ 1243965 h 2612594"/>
              <a:gd name="connsiteX473" fmla="*/ 95742 w 2647519"/>
              <a:gd name="connsiteY473" fmla="*/ 1223205 h 2612594"/>
              <a:gd name="connsiteX474" fmla="*/ 95415 w 2647519"/>
              <a:gd name="connsiteY474" fmla="*/ 1216342 h 2612594"/>
              <a:gd name="connsiteX475" fmla="*/ 99225 w 2647519"/>
              <a:gd name="connsiteY475" fmla="*/ 1176337 h 2612594"/>
              <a:gd name="connsiteX476" fmla="*/ 107797 w 2647519"/>
              <a:gd name="connsiteY476" fmla="*/ 1117282 h 2612594"/>
              <a:gd name="connsiteX477" fmla="*/ 114596 w 2647519"/>
              <a:gd name="connsiteY477" fmla="*/ 1109123 h 2612594"/>
              <a:gd name="connsiteX478" fmla="*/ 124469 w 2647519"/>
              <a:gd name="connsiteY478" fmla="*/ 1043051 h 2612594"/>
              <a:gd name="connsiteX479" fmla="*/ 123990 w 2647519"/>
              <a:gd name="connsiteY479" fmla="*/ 1031557 h 2612594"/>
              <a:gd name="connsiteX480" fmla="*/ 133400 w 2647519"/>
              <a:gd name="connsiteY480" fmla="*/ 1004580 h 2612594"/>
              <a:gd name="connsiteX481" fmla="*/ 138999 w 2647519"/>
              <a:gd name="connsiteY481" fmla="*/ 981931 h 2612594"/>
              <a:gd name="connsiteX482" fmla="*/ 137325 w 2647519"/>
              <a:gd name="connsiteY482" fmla="*/ 985837 h 2612594"/>
              <a:gd name="connsiteX483" fmla="*/ 131610 w 2647519"/>
              <a:gd name="connsiteY483" fmla="*/ 983932 h 2612594"/>
              <a:gd name="connsiteX484" fmla="*/ 117322 w 2647519"/>
              <a:gd name="connsiteY484" fmla="*/ 1024890 h 2612594"/>
              <a:gd name="connsiteX485" fmla="*/ 118275 w 2647519"/>
              <a:gd name="connsiteY485" fmla="*/ 1047750 h 2612594"/>
              <a:gd name="connsiteX486" fmla="*/ 111607 w 2647519"/>
              <a:gd name="connsiteY486" fmla="*/ 1091565 h 2612594"/>
              <a:gd name="connsiteX487" fmla="*/ 110655 w 2647519"/>
              <a:gd name="connsiteY487" fmla="*/ 1099185 h 2612594"/>
              <a:gd name="connsiteX488" fmla="*/ 101130 w 2647519"/>
              <a:gd name="connsiteY488" fmla="*/ 1110615 h 2612594"/>
              <a:gd name="connsiteX489" fmla="*/ 103987 w 2647519"/>
              <a:gd name="connsiteY489" fmla="*/ 1088707 h 2612594"/>
              <a:gd name="connsiteX490" fmla="*/ 107797 w 2647519"/>
              <a:gd name="connsiteY490" fmla="*/ 1066800 h 2612594"/>
              <a:gd name="connsiteX491" fmla="*/ 115417 w 2647519"/>
              <a:gd name="connsiteY491" fmla="*/ 1023937 h 2612594"/>
              <a:gd name="connsiteX492" fmla="*/ 131610 w 2647519"/>
              <a:gd name="connsiteY492" fmla="*/ 966787 h 2612594"/>
              <a:gd name="connsiteX493" fmla="*/ 156375 w 2647519"/>
              <a:gd name="connsiteY493" fmla="*/ 882967 h 2612594"/>
              <a:gd name="connsiteX494" fmla="*/ 167805 w 2647519"/>
              <a:gd name="connsiteY494" fmla="*/ 842962 h 2612594"/>
              <a:gd name="connsiteX495" fmla="*/ 180187 w 2647519"/>
              <a:gd name="connsiteY495" fmla="*/ 803910 h 2612594"/>
              <a:gd name="connsiteX496" fmla="*/ 267817 w 2647519"/>
              <a:gd name="connsiteY496" fmla="*/ 643890 h 2612594"/>
              <a:gd name="connsiteX497" fmla="*/ 276390 w 2647519"/>
              <a:gd name="connsiteY497" fmla="*/ 613410 h 2612594"/>
              <a:gd name="connsiteX498" fmla="*/ 293536 w 2647519"/>
              <a:gd name="connsiteY498" fmla="*/ 518160 h 2612594"/>
              <a:gd name="connsiteX499" fmla="*/ 293535 w 2647519"/>
              <a:gd name="connsiteY499" fmla="*/ 518160 h 2612594"/>
              <a:gd name="connsiteX500" fmla="*/ 298297 w 2647519"/>
              <a:gd name="connsiteY500" fmla="*/ 521970 h 2612594"/>
              <a:gd name="connsiteX501" fmla="*/ 298297 w 2647519"/>
              <a:gd name="connsiteY501" fmla="*/ 521969 h 2612594"/>
              <a:gd name="connsiteX502" fmla="*/ 465169 w 2647519"/>
              <a:gd name="connsiteY502" fmla="*/ 382550 h 2612594"/>
              <a:gd name="connsiteX503" fmla="*/ 464986 w 2647519"/>
              <a:gd name="connsiteY503" fmla="*/ 382696 h 2612594"/>
              <a:gd name="connsiteX504" fmla="*/ 464430 w 2647519"/>
              <a:gd name="connsiteY504" fmla="*/ 383325 h 2612594"/>
              <a:gd name="connsiteX505" fmla="*/ 456651 w 2647519"/>
              <a:gd name="connsiteY505" fmla="*/ 391477 h 2612594"/>
              <a:gd name="connsiteX506" fmla="*/ 454684 w 2647519"/>
              <a:gd name="connsiteY506" fmla="*/ 394338 h 2612594"/>
              <a:gd name="connsiteX507" fmla="*/ 453399 w 2647519"/>
              <a:gd name="connsiteY507" fmla="*/ 395790 h 2612594"/>
              <a:gd name="connsiteX508" fmla="*/ 447840 w 2647519"/>
              <a:gd name="connsiteY508" fmla="*/ 403860 h 2612594"/>
              <a:gd name="connsiteX509" fmla="*/ 389738 w 2647519"/>
              <a:gd name="connsiteY509" fmla="*/ 472440 h 2612594"/>
              <a:gd name="connsiteX510" fmla="*/ 373545 w 2647519"/>
              <a:gd name="connsiteY510" fmla="*/ 491490 h 2612594"/>
              <a:gd name="connsiteX511" fmla="*/ 357353 w 2647519"/>
              <a:gd name="connsiteY511" fmla="*/ 511492 h 2612594"/>
              <a:gd name="connsiteX512" fmla="*/ 285752 w 2647519"/>
              <a:gd name="connsiteY512" fmla="*/ 590631 h 2612594"/>
              <a:gd name="connsiteX513" fmla="*/ 358305 w 2647519"/>
              <a:gd name="connsiteY513" fmla="*/ 510540 h 2612594"/>
              <a:gd name="connsiteX514" fmla="*/ 374497 w 2647519"/>
              <a:gd name="connsiteY514" fmla="*/ 490537 h 2612594"/>
              <a:gd name="connsiteX515" fmla="*/ 390690 w 2647519"/>
              <a:gd name="connsiteY515" fmla="*/ 471487 h 2612594"/>
              <a:gd name="connsiteX516" fmla="*/ 448792 w 2647519"/>
              <a:gd name="connsiteY516" fmla="*/ 402907 h 2612594"/>
              <a:gd name="connsiteX517" fmla="*/ 454684 w 2647519"/>
              <a:gd name="connsiteY517" fmla="*/ 394338 h 2612594"/>
              <a:gd name="connsiteX518" fmla="*/ 464430 w 2647519"/>
              <a:gd name="connsiteY518" fmla="*/ 383325 h 2612594"/>
              <a:gd name="connsiteX519" fmla="*/ 489348 w 2647519"/>
              <a:gd name="connsiteY519" fmla="*/ 316869 h 2612594"/>
              <a:gd name="connsiteX520" fmla="*/ 481127 w 2647519"/>
              <a:gd name="connsiteY520" fmla="*/ 319733 h 2612594"/>
              <a:gd name="connsiteX521" fmla="*/ 475013 w 2647519"/>
              <a:gd name="connsiteY521" fmla="*/ 322003 h 2612594"/>
              <a:gd name="connsiteX522" fmla="*/ 473558 w 2647519"/>
              <a:gd name="connsiteY522" fmla="*/ 323849 h 2612594"/>
              <a:gd name="connsiteX523" fmla="*/ 463080 w 2647519"/>
              <a:gd name="connsiteY523" fmla="*/ 333374 h 2612594"/>
              <a:gd name="connsiteX524" fmla="*/ 436410 w 2647519"/>
              <a:gd name="connsiteY524" fmla="*/ 350519 h 2612594"/>
              <a:gd name="connsiteX525" fmla="*/ 418313 w 2647519"/>
              <a:gd name="connsiteY525" fmla="*/ 370522 h 2612594"/>
              <a:gd name="connsiteX526" fmla="*/ 401168 w 2647519"/>
              <a:gd name="connsiteY526" fmla="*/ 390524 h 2612594"/>
              <a:gd name="connsiteX527" fmla="*/ 389738 w 2647519"/>
              <a:gd name="connsiteY527" fmla="*/ 401002 h 2612594"/>
              <a:gd name="connsiteX528" fmla="*/ 389350 w 2647519"/>
              <a:gd name="connsiteY528" fmla="*/ 400516 h 2612594"/>
              <a:gd name="connsiteX529" fmla="*/ 378546 w 2647519"/>
              <a:gd name="connsiteY529" fmla="*/ 413504 h 2612594"/>
              <a:gd name="connsiteX530" fmla="*/ 360210 w 2647519"/>
              <a:gd name="connsiteY530" fmla="*/ 436245 h 2612594"/>
              <a:gd name="connsiteX531" fmla="*/ 330683 w 2647519"/>
              <a:gd name="connsiteY531" fmla="*/ 468630 h 2612594"/>
              <a:gd name="connsiteX532" fmla="*/ 335445 w 2647519"/>
              <a:gd name="connsiteY532" fmla="*/ 474344 h 2612594"/>
              <a:gd name="connsiteX533" fmla="*/ 335536 w 2647519"/>
              <a:gd name="connsiteY533" fmla="*/ 474264 h 2612594"/>
              <a:gd name="connsiteX534" fmla="*/ 331635 w 2647519"/>
              <a:gd name="connsiteY534" fmla="*/ 469582 h 2612594"/>
              <a:gd name="connsiteX535" fmla="*/ 361162 w 2647519"/>
              <a:gd name="connsiteY535" fmla="*/ 437197 h 2612594"/>
              <a:gd name="connsiteX536" fmla="*/ 390690 w 2647519"/>
              <a:gd name="connsiteY536" fmla="*/ 401002 h 2612594"/>
              <a:gd name="connsiteX537" fmla="*/ 402120 w 2647519"/>
              <a:gd name="connsiteY537" fmla="*/ 390525 h 2612594"/>
              <a:gd name="connsiteX538" fmla="*/ 419265 w 2647519"/>
              <a:gd name="connsiteY538" fmla="*/ 370522 h 2612594"/>
              <a:gd name="connsiteX539" fmla="*/ 437362 w 2647519"/>
              <a:gd name="connsiteY539" fmla="*/ 350520 h 2612594"/>
              <a:gd name="connsiteX540" fmla="*/ 464032 w 2647519"/>
              <a:gd name="connsiteY540" fmla="*/ 333375 h 2612594"/>
              <a:gd name="connsiteX541" fmla="*/ 474510 w 2647519"/>
              <a:gd name="connsiteY541" fmla="*/ 323850 h 2612594"/>
              <a:gd name="connsiteX542" fmla="*/ 485940 w 2647519"/>
              <a:gd name="connsiteY542" fmla="*/ 319564 h 2612594"/>
              <a:gd name="connsiteX543" fmla="*/ 489548 w 2647519"/>
              <a:gd name="connsiteY543" fmla="*/ 318444 h 2612594"/>
              <a:gd name="connsiteX544" fmla="*/ 1868970 w 2647519"/>
              <a:gd name="connsiteY544" fmla="*/ 144780 h 2612594"/>
              <a:gd name="connsiteX545" fmla="*/ 1917547 w 2647519"/>
              <a:gd name="connsiteY545" fmla="*/ 166687 h 2612594"/>
              <a:gd name="connsiteX546" fmla="*/ 1938502 w 2647519"/>
              <a:gd name="connsiteY546" fmla="*/ 183832 h 2612594"/>
              <a:gd name="connsiteX547" fmla="*/ 1891830 w 2647519"/>
              <a:gd name="connsiteY547" fmla="*/ 160972 h 2612594"/>
              <a:gd name="connsiteX548" fmla="*/ 1868970 w 2647519"/>
              <a:gd name="connsiteY548" fmla="*/ 144780 h 2612594"/>
              <a:gd name="connsiteX549" fmla="*/ 1710855 w 2647519"/>
              <a:gd name="connsiteY549" fmla="*/ 75247 h 2612594"/>
              <a:gd name="connsiteX550" fmla="*/ 1748955 w 2647519"/>
              <a:gd name="connsiteY550" fmla="*/ 83819 h 2612594"/>
              <a:gd name="connsiteX551" fmla="*/ 1802295 w 2647519"/>
              <a:gd name="connsiteY551" fmla="*/ 110489 h 2612594"/>
              <a:gd name="connsiteX552" fmla="*/ 1710855 w 2647519"/>
              <a:gd name="connsiteY552" fmla="*/ 75247 h 2612594"/>
              <a:gd name="connsiteX553" fmla="*/ 1137451 w 2647519"/>
              <a:gd name="connsiteY553" fmla="*/ 68937 h 2612594"/>
              <a:gd name="connsiteX554" fmla="*/ 1117448 w 2647519"/>
              <a:gd name="connsiteY554" fmla="*/ 71437 h 2612594"/>
              <a:gd name="connsiteX555" fmla="*/ 1074585 w 2647519"/>
              <a:gd name="connsiteY555" fmla="*/ 77152 h 2612594"/>
              <a:gd name="connsiteX556" fmla="*/ 1032675 w 2647519"/>
              <a:gd name="connsiteY556" fmla="*/ 86677 h 2612594"/>
              <a:gd name="connsiteX557" fmla="*/ 1014578 w 2647519"/>
              <a:gd name="connsiteY557" fmla="*/ 92392 h 2612594"/>
              <a:gd name="connsiteX558" fmla="*/ 993623 w 2647519"/>
              <a:gd name="connsiteY558" fmla="*/ 98107 h 2612594"/>
              <a:gd name="connsiteX559" fmla="*/ 947769 w 2647519"/>
              <a:gd name="connsiteY559" fmla="*/ 107115 h 2612594"/>
              <a:gd name="connsiteX560" fmla="*/ 939330 w 2647519"/>
              <a:gd name="connsiteY560" fmla="*/ 110490 h 2612594"/>
              <a:gd name="connsiteX561" fmla="*/ 881228 w 2647519"/>
              <a:gd name="connsiteY561" fmla="*/ 130492 h 2612594"/>
              <a:gd name="connsiteX562" fmla="*/ 824078 w 2647519"/>
              <a:gd name="connsiteY562" fmla="*/ 153352 h 2612594"/>
              <a:gd name="connsiteX563" fmla="*/ 784073 w 2647519"/>
              <a:gd name="connsiteY563" fmla="*/ 171450 h 2612594"/>
              <a:gd name="connsiteX564" fmla="*/ 757403 w 2647519"/>
              <a:gd name="connsiteY564" fmla="*/ 181927 h 2612594"/>
              <a:gd name="connsiteX565" fmla="*/ 691680 w 2647519"/>
              <a:gd name="connsiteY565" fmla="*/ 212407 h 2612594"/>
              <a:gd name="connsiteX566" fmla="*/ 660248 w 2647519"/>
              <a:gd name="connsiteY566" fmla="*/ 232410 h 2612594"/>
              <a:gd name="connsiteX567" fmla="*/ 629768 w 2647519"/>
              <a:gd name="connsiteY567" fmla="*/ 252412 h 2612594"/>
              <a:gd name="connsiteX568" fmla="*/ 581190 w 2647519"/>
              <a:gd name="connsiteY568" fmla="*/ 288607 h 2612594"/>
              <a:gd name="connsiteX569" fmla="*/ 535470 w 2647519"/>
              <a:gd name="connsiteY569" fmla="*/ 324802 h 2612594"/>
              <a:gd name="connsiteX570" fmla="*/ 491713 w 2647519"/>
              <a:gd name="connsiteY570" fmla="*/ 362974 h 2612594"/>
              <a:gd name="connsiteX571" fmla="*/ 495465 w 2647519"/>
              <a:gd name="connsiteY571" fmla="*/ 367665 h 2612594"/>
              <a:gd name="connsiteX572" fmla="*/ 504752 w 2647519"/>
              <a:gd name="connsiteY572" fmla="*/ 361295 h 2612594"/>
              <a:gd name="connsiteX573" fmla="*/ 512657 w 2647519"/>
              <a:gd name="connsiteY573" fmla="*/ 355403 h 2612594"/>
              <a:gd name="connsiteX574" fmla="*/ 541185 w 2647519"/>
              <a:gd name="connsiteY574" fmla="*/ 330517 h 2612594"/>
              <a:gd name="connsiteX575" fmla="*/ 586905 w 2647519"/>
              <a:gd name="connsiteY575" fmla="*/ 294322 h 2612594"/>
              <a:gd name="connsiteX576" fmla="*/ 635482 w 2647519"/>
              <a:gd name="connsiteY576" fmla="*/ 258127 h 2612594"/>
              <a:gd name="connsiteX577" fmla="*/ 665962 w 2647519"/>
              <a:gd name="connsiteY577" fmla="*/ 238124 h 2612594"/>
              <a:gd name="connsiteX578" fmla="*/ 697395 w 2647519"/>
              <a:gd name="connsiteY578" fmla="*/ 218122 h 2612594"/>
              <a:gd name="connsiteX579" fmla="*/ 763117 w 2647519"/>
              <a:gd name="connsiteY579" fmla="*/ 187642 h 2612594"/>
              <a:gd name="connsiteX580" fmla="*/ 788835 w 2647519"/>
              <a:gd name="connsiteY580" fmla="*/ 174307 h 2612594"/>
              <a:gd name="connsiteX581" fmla="*/ 828840 w 2647519"/>
              <a:gd name="connsiteY581" fmla="*/ 156209 h 2612594"/>
              <a:gd name="connsiteX582" fmla="*/ 885990 w 2647519"/>
              <a:gd name="connsiteY582" fmla="*/ 133349 h 2612594"/>
              <a:gd name="connsiteX583" fmla="*/ 944092 w 2647519"/>
              <a:gd name="connsiteY583" fmla="*/ 113347 h 2612594"/>
              <a:gd name="connsiteX584" fmla="*/ 968499 w 2647519"/>
              <a:gd name="connsiteY584" fmla="*/ 108553 h 2612594"/>
              <a:gd name="connsiteX585" fmla="*/ 980289 w 2647519"/>
              <a:gd name="connsiteY585" fmla="*/ 104524 h 2612594"/>
              <a:gd name="connsiteX586" fmla="*/ 1140765 w 2647519"/>
              <a:gd name="connsiteY586" fmla="*/ 69904 h 2612594"/>
              <a:gd name="connsiteX587" fmla="*/ 1478088 w 2647519"/>
              <a:gd name="connsiteY587" fmla="*/ 48458 h 2612594"/>
              <a:gd name="connsiteX588" fmla="*/ 1498447 w 2647519"/>
              <a:gd name="connsiteY588" fmla="*/ 50482 h 2612594"/>
              <a:gd name="connsiteX589" fmla="*/ 1526070 w 2647519"/>
              <a:gd name="connsiteY589" fmla="*/ 60007 h 2612594"/>
              <a:gd name="connsiteX590" fmla="*/ 1505115 w 2647519"/>
              <a:gd name="connsiteY590" fmla="*/ 57150 h 2612594"/>
              <a:gd name="connsiteX591" fmla="*/ 1461300 w 2647519"/>
              <a:gd name="connsiteY591" fmla="*/ 48577 h 2612594"/>
              <a:gd name="connsiteX592" fmla="*/ 1478088 w 2647519"/>
              <a:gd name="connsiteY592" fmla="*/ 48458 h 2612594"/>
              <a:gd name="connsiteX593" fmla="*/ 1588935 w 2647519"/>
              <a:gd name="connsiteY593" fmla="*/ 40957 h 2612594"/>
              <a:gd name="connsiteX594" fmla="*/ 1627987 w 2647519"/>
              <a:gd name="connsiteY594" fmla="*/ 43814 h 2612594"/>
              <a:gd name="connsiteX595" fmla="*/ 1675612 w 2647519"/>
              <a:gd name="connsiteY595" fmla="*/ 62864 h 2612594"/>
              <a:gd name="connsiteX596" fmla="*/ 1616557 w 2647519"/>
              <a:gd name="connsiteY596" fmla="*/ 52387 h 2612594"/>
              <a:gd name="connsiteX597" fmla="*/ 1588935 w 2647519"/>
              <a:gd name="connsiteY597" fmla="*/ 40957 h 2612594"/>
              <a:gd name="connsiteX598" fmla="*/ 1270324 w 2647519"/>
              <a:gd name="connsiteY598" fmla="*/ 40719 h 2612594"/>
              <a:gd name="connsiteX599" fmla="*/ 1160310 w 2647519"/>
              <a:gd name="connsiteY599" fmla="*/ 46672 h 2612594"/>
              <a:gd name="connsiteX600" fmla="*/ 1084110 w 2647519"/>
              <a:gd name="connsiteY600" fmla="*/ 57149 h 2612594"/>
              <a:gd name="connsiteX601" fmla="*/ 1047915 w 2647519"/>
              <a:gd name="connsiteY601" fmla="*/ 66674 h 2612594"/>
              <a:gd name="connsiteX602" fmla="*/ 1016482 w 2647519"/>
              <a:gd name="connsiteY602" fmla="*/ 78104 h 2612594"/>
              <a:gd name="connsiteX603" fmla="*/ 972667 w 2647519"/>
              <a:gd name="connsiteY603" fmla="*/ 83819 h 2612594"/>
              <a:gd name="connsiteX604" fmla="*/ 806932 w 2647519"/>
              <a:gd name="connsiteY604" fmla="*/ 147637 h 2612594"/>
              <a:gd name="connsiteX605" fmla="*/ 746925 w 2647519"/>
              <a:gd name="connsiteY605" fmla="*/ 174307 h 2612594"/>
              <a:gd name="connsiteX606" fmla="*/ 728827 w 2647519"/>
              <a:gd name="connsiteY606" fmla="*/ 180974 h 2612594"/>
              <a:gd name="connsiteX607" fmla="*/ 712635 w 2647519"/>
              <a:gd name="connsiteY607" fmla="*/ 189547 h 2612594"/>
              <a:gd name="connsiteX608" fmla="*/ 682155 w 2647519"/>
              <a:gd name="connsiteY608" fmla="*/ 205739 h 2612594"/>
              <a:gd name="connsiteX609" fmla="*/ 634530 w 2647519"/>
              <a:gd name="connsiteY609" fmla="*/ 230504 h 2612594"/>
              <a:gd name="connsiteX610" fmla="*/ 598335 w 2647519"/>
              <a:gd name="connsiteY610" fmla="*/ 259079 h 2612594"/>
              <a:gd name="connsiteX611" fmla="*/ 493560 w 2647519"/>
              <a:gd name="connsiteY611" fmla="*/ 340994 h 2612594"/>
              <a:gd name="connsiteX612" fmla="*/ 471664 w 2647519"/>
              <a:gd name="connsiteY612" fmla="*/ 360034 h 2612594"/>
              <a:gd name="connsiteX613" fmla="*/ 450243 w 2647519"/>
              <a:gd name="connsiteY613" fmla="*/ 379593 h 2612594"/>
              <a:gd name="connsiteX614" fmla="*/ 450697 w 2647519"/>
              <a:gd name="connsiteY614" fmla="*/ 380047 h 2612594"/>
              <a:gd name="connsiteX615" fmla="*/ 285915 w 2647519"/>
              <a:gd name="connsiteY615" fmla="*/ 573404 h 2612594"/>
              <a:gd name="connsiteX616" fmla="*/ 252577 w 2647519"/>
              <a:gd name="connsiteY616" fmla="*/ 619124 h 2612594"/>
              <a:gd name="connsiteX617" fmla="*/ 237337 w 2647519"/>
              <a:gd name="connsiteY617" fmla="*/ 646747 h 2612594"/>
              <a:gd name="connsiteX618" fmla="*/ 222097 w 2647519"/>
              <a:gd name="connsiteY618" fmla="*/ 672464 h 2612594"/>
              <a:gd name="connsiteX619" fmla="*/ 193522 w 2647519"/>
              <a:gd name="connsiteY619" fmla="*/ 725804 h 2612594"/>
              <a:gd name="connsiteX620" fmla="*/ 162439 w 2647519"/>
              <a:gd name="connsiteY620" fmla="*/ 774785 h 2612594"/>
              <a:gd name="connsiteX621" fmla="*/ 162090 w 2647519"/>
              <a:gd name="connsiteY621" fmla="*/ 776287 h 2612594"/>
              <a:gd name="connsiteX622" fmla="*/ 151612 w 2647519"/>
              <a:gd name="connsiteY622" fmla="*/ 804862 h 2612594"/>
              <a:gd name="connsiteX623" fmla="*/ 143992 w 2647519"/>
              <a:gd name="connsiteY623" fmla="*/ 818197 h 2612594"/>
              <a:gd name="connsiteX624" fmla="*/ 142087 w 2647519"/>
              <a:gd name="connsiteY624" fmla="*/ 820102 h 2612594"/>
              <a:gd name="connsiteX625" fmla="*/ 133634 w 2647519"/>
              <a:gd name="connsiteY625" fmla="*/ 848201 h 2612594"/>
              <a:gd name="connsiteX626" fmla="*/ 131610 w 2647519"/>
              <a:gd name="connsiteY626" fmla="*/ 864870 h 2612594"/>
              <a:gd name="connsiteX627" fmla="*/ 129705 w 2647519"/>
              <a:gd name="connsiteY627" fmla="*/ 888682 h 2612594"/>
              <a:gd name="connsiteX628" fmla="*/ 116370 w 2647519"/>
              <a:gd name="connsiteY628" fmla="*/ 927735 h 2612594"/>
              <a:gd name="connsiteX629" fmla="*/ 103987 w 2647519"/>
              <a:gd name="connsiteY629" fmla="*/ 966787 h 2612594"/>
              <a:gd name="connsiteX630" fmla="*/ 90652 w 2647519"/>
              <a:gd name="connsiteY630" fmla="*/ 1023937 h 2612594"/>
              <a:gd name="connsiteX631" fmla="*/ 83032 w 2647519"/>
              <a:gd name="connsiteY631" fmla="*/ 1076325 h 2612594"/>
              <a:gd name="connsiteX632" fmla="*/ 78270 w 2647519"/>
              <a:gd name="connsiteY632" fmla="*/ 1128712 h 2612594"/>
              <a:gd name="connsiteX633" fmla="*/ 84937 w 2647519"/>
              <a:gd name="connsiteY633" fmla="*/ 1092517 h 2612594"/>
              <a:gd name="connsiteX634" fmla="*/ 85555 w 2647519"/>
              <a:gd name="connsiteY634" fmla="*/ 1089530 h 2612594"/>
              <a:gd name="connsiteX635" fmla="*/ 86842 w 2647519"/>
              <a:gd name="connsiteY635" fmla="*/ 1075372 h 2612594"/>
              <a:gd name="connsiteX636" fmla="*/ 94462 w 2647519"/>
              <a:gd name="connsiteY636" fmla="*/ 1022985 h 2612594"/>
              <a:gd name="connsiteX637" fmla="*/ 96848 w 2647519"/>
              <a:gd name="connsiteY637" fmla="*/ 1023781 h 2612594"/>
              <a:gd name="connsiteX638" fmla="*/ 97055 w 2647519"/>
              <a:gd name="connsiteY638" fmla="*/ 1022896 h 2612594"/>
              <a:gd name="connsiteX639" fmla="*/ 94463 w 2647519"/>
              <a:gd name="connsiteY639" fmla="*/ 1022032 h 2612594"/>
              <a:gd name="connsiteX640" fmla="*/ 107798 w 2647519"/>
              <a:gd name="connsiteY640" fmla="*/ 964882 h 2612594"/>
              <a:gd name="connsiteX641" fmla="*/ 120180 w 2647519"/>
              <a:gd name="connsiteY641" fmla="*/ 925829 h 2612594"/>
              <a:gd name="connsiteX642" fmla="*/ 133454 w 2647519"/>
              <a:gd name="connsiteY642" fmla="*/ 886956 h 2612594"/>
              <a:gd name="connsiteX643" fmla="*/ 132563 w 2647519"/>
              <a:gd name="connsiteY643" fmla="*/ 886777 h 2612594"/>
              <a:gd name="connsiteX644" fmla="*/ 134468 w 2647519"/>
              <a:gd name="connsiteY644" fmla="*/ 862965 h 2612594"/>
              <a:gd name="connsiteX645" fmla="*/ 144945 w 2647519"/>
              <a:gd name="connsiteY645" fmla="*/ 818197 h 2612594"/>
              <a:gd name="connsiteX646" fmla="*/ 152565 w 2647519"/>
              <a:gd name="connsiteY646" fmla="*/ 804862 h 2612594"/>
              <a:gd name="connsiteX647" fmla="*/ 152821 w 2647519"/>
              <a:gd name="connsiteY647" fmla="*/ 804166 h 2612594"/>
              <a:gd name="connsiteX648" fmla="*/ 163043 w 2647519"/>
              <a:gd name="connsiteY648" fmla="*/ 776287 h 2612594"/>
              <a:gd name="connsiteX649" fmla="*/ 194475 w 2647519"/>
              <a:gd name="connsiteY649" fmla="*/ 726757 h 2612594"/>
              <a:gd name="connsiteX650" fmla="*/ 223050 w 2647519"/>
              <a:gd name="connsiteY650" fmla="*/ 673417 h 2612594"/>
              <a:gd name="connsiteX651" fmla="*/ 238290 w 2647519"/>
              <a:gd name="connsiteY651" fmla="*/ 647700 h 2612594"/>
              <a:gd name="connsiteX652" fmla="*/ 253530 w 2647519"/>
              <a:gd name="connsiteY652" fmla="*/ 620077 h 2612594"/>
              <a:gd name="connsiteX653" fmla="*/ 286868 w 2647519"/>
              <a:gd name="connsiteY653" fmla="*/ 574357 h 2612594"/>
              <a:gd name="connsiteX654" fmla="*/ 451650 w 2647519"/>
              <a:gd name="connsiteY654" fmla="*/ 381000 h 2612594"/>
              <a:gd name="connsiteX655" fmla="*/ 495465 w 2647519"/>
              <a:gd name="connsiteY655" fmla="*/ 340995 h 2612594"/>
              <a:gd name="connsiteX656" fmla="*/ 600240 w 2647519"/>
              <a:gd name="connsiteY656" fmla="*/ 259080 h 2612594"/>
              <a:gd name="connsiteX657" fmla="*/ 636435 w 2647519"/>
              <a:gd name="connsiteY657" fmla="*/ 230505 h 2612594"/>
              <a:gd name="connsiteX658" fmla="*/ 684060 w 2647519"/>
              <a:gd name="connsiteY658" fmla="*/ 205740 h 2612594"/>
              <a:gd name="connsiteX659" fmla="*/ 714540 w 2647519"/>
              <a:gd name="connsiteY659" fmla="*/ 189547 h 2612594"/>
              <a:gd name="connsiteX660" fmla="*/ 730733 w 2647519"/>
              <a:gd name="connsiteY660" fmla="*/ 180975 h 2612594"/>
              <a:gd name="connsiteX661" fmla="*/ 748830 w 2647519"/>
              <a:gd name="connsiteY661" fmla="*/ 174307 h 2612594"/>
              <a:gd name="connsiteX662" fmla="*/ 808838 w 2647519"/>
              <a:gd name="connsiteY662" fmla="*/ 147637 h 2612594"/>
              <a:gd name="connsiteX663" fmla="*/ 974573 w 2647519"/>
              <a:gd name="connsiteY663" fmla="*/ 83820 h 2612594"/>
              <a:gd name="connsiteX664" fmla="*/ 1018388 w 2647519"/>
              <a:gd name="connsiteY664" fmla="*/ 78105 h 2612594"/>
              <a:gd name="connsiteX665" fmla="*/ 1049820 w 2647519"/>
              <a:gd name="connsiteY665" fmla="*/ 66675 h 2612594"/>
              <a:gd name="connsiteX666" fmla="*/ 1086015 w 2647519"/>
              <a:gd name="connsiteY666" fmla="*/ 57150 h 2612594"/>
              <a:gd name="connsiteX667" fmla="*/ 1162215 w 2647519"/>
              <a:gd name="connsiteY667" fmla="*/ 46672 h 2612594"/>
              <a:gd name="connsiteX668" fmla="*/ 1272229 w 2647519"/>
              <a:gd name="connsiteY668" fmla="*/ 41076 h 2612594"/>
              <a:gd name="connsiteX669" fmla="*/ 1360655 w 2647519"/>
              <a:gd name="connsiteY669" fmla="*/ 44043 h 2612594"/>
              <a:gd name="connsiteX670" fmla="*/ 1404150 w 2647519"/>
              <a:gd name="connsiteY670" fmla="*/ 0 h 2612594"/>
              <a:gd name="connsiteX671" fmla="*/ 1448917 w 2647519"/>
              <a:gd name="connsiteY671" fmla="*/ 2857 h 2612594"/>
              <a:gd name="connsiteX672" fmla="*/ 1494637 w 2647519"/>
              <a:gd name="connsiteY672" fmla="*/ 7620 h 2612594"/>
              <a:gd name="connsiteX673" fmla="*/ 1525117 w 2647519"/>
              <a:gd name="connsiteY673" fmla="*/ 15240 h 2612594"/>
              <a:gd name="connsiteX674" fmla="*/ 1545120 w 2647519"/>
              <a:gd name="connsiteY674" fmla="*/ 24765 h 2612594"/>
              <a:gd name="connsiteX675" fmla="*/ 1569885 w 2647519"/>
              <a:gd name="connsiteY675" fmla="*/ 20002 h 2612594"/>
              <a:gd name="connsiteX676" fmla="*/ 1607032 w 2647519"/>
              <a:gd name="connsiteY676" fmla="*/ 28575 h 2612594"/>
              <a:gd name="connsiteX677" fmla="*/ 1629892 w 2647519"/>
              <a:gd name="connsiteY677" fmla="*/ 35242 h 2612594"/>
              <a:gd name="connsiteX678" fmla="*/ 1628940 w 2647519"/>
              <a:gd name="connsiteY678" fmla="*/ 36195 h 2612594"/>
              <a:gd name="connsiteX679" fmla="*/ 1627987 w 2647519"/>
              <a:gd name="connsiteY679" fmla="*/ 42862 h 2612594"/>
              <a:gd name="connsiteX680" fmla="*/ 1588935 w 2647519"/>
              <a:gd name="connsiteY680" fmla="*/ 40005 h 2612594"/>
              <a:gd name="connsiteX681" fmla="*/ 1575600 w 2647519"/>
              <a:gd name="connsiteY681" fmla="*/ 36195 h 2612594"/>
              <a:gd name="connsiteX682" fmla="*/ 1562265 w 2647519"/>
              <a:gd name="connsiteY682" fmla="*/ 33337 h 2612594"/>
              <a:gd name="connsiteX683" fmla="*/ 1536547 w 2647519"/>
              <a:gd name="connsiteY683" fmla="*/ 27622 h 2612594"/>
              <a:gd name="connsiteX684" fmla="*/ 1510830 w 2647519"/>
              <a:gd name="connsiteY684" fmla="*/ 21907 h 2612594"/>
              <a:gd name="connsiteX685" fmla="*/ 1484160 w 2647519"/>
              <a:gd name="connsiteY685" fmla="*/ 18097 h 2612594"/>
              <a:gd name="connsiteX686" fmla="*/ 1454633 w 2647519"/>
              <a:gd name="connsiteY686" fmla="*/ 18097 h 2612594"/>
              <a:gd name="connsiteX687" fmla="*/ 1430820 w 2647519"/>
              <a:gd name="connsiteY687" fmla="*/ 18097 h 2612594"/>
              <a:gd name="connsiteX688" fmla="*/ 1393673 w 2647519"/>
              <a:gd name="connsiteY688" fmla="*/ 18097 h 2612594"/>
              <a:gd name="connsiteX689" fmla="*/ 1391928 w 2647519"/>
              <a:gd name="connsiteY689" fmla="*/ 17540 h 2612594"/>
              <a:gd name="connsiteX690" fmla="*/ 1375575 w 2647519"/>
              <a:gd name="connsiteY690" fmla="*/ 25717 h 2612594"/>
              <a:gd name="connsiteX691" fmla="*/ 1381290 w 2647519"/>
              <a:gd name="connsiteY691" fmla="*/ 35242 h 2612594"/>
              <a:gd name="connsiteX692" fmla="*/ 1438440 w 2647519"/>
              <a:gd name="connsiteY692" fmla="*/ 46672 h 2612594"/>
              <a:gd name="connsiteX693" fmla="*/ 1413008 w 2647519"/>
              <a:gd name="connsiteY693" fmla="*/ 47116 h 2612594"/>
              <a:gd name="connsiteX694" fmla="*/ 1413437 w 2647519"/>
              <a:gd name="connsiteY694" fmla="*/ 47149 h 2612594"/>
              <a:gd name="connsiteX695" fmla="*/ 1440345 w 2647519"/>
              <a:gd name="connsiteY695" fmla="*/ 46672 h 2612594"/>
              <a:gd name="connsiteX696" fmla="*/ 1463205 w 2647519"/>
              <a:gd name="connsiteY696" fmla="*/ 49530 h 2612594"/>
              <a:gd name="connsiteX697" fmla="*/ 1507020 w 2647519"/>
              <a:gd name="connsiteY697" fmla="*/ 58102 h 2612594"/>
              <a:gd name="connsiteX698" fmla="*/ 1527975 w 2647519"/>
              <a:gd name="connsiteY698" fmla="*/ 60960 h 2612594"/>
              <a:gd name="connsiteX699" fmla="*/ 1563218 w 2647519"/>
              <a:gd name="connsiteY699" fmla="*/ 68580 h 2612594"/>
              <a:gd name="connsiteX700" fmla="*/ 1599413 w 2647519"/>
              <a:gd name="connsiteY700" fmla="*/ 76200 h 2612594"/>
              <a:gd name="connsiteX701" fmla="*/ 1634655 w 2647519"/>
              <a:gd name="connsiteY701" fmla="*/ 84772 h 2612594"/>
              <a:gd name="connsiteX702" fmla="*/ 1669898 w 2647519"/>
              <a:gd name="connsiteY702" fmla="*/ 95250 h 2612594"/>
              <a:gd name="connsiteX703" fmla="*/ 1687043 w 2647519"/>
              <a:gd name="connsiteY703" fmla="*/ 100012 h 2612594"/>
              <a:gd name="connsiteX704" fmla="*/ 1704188 w 2647519"/>
              <a:gd name="connsiteY704" fmla="*/ 105727 h 2612594"/>
              <a:gd name="connsiteX705" fmla="*/ 1704409 w 2647519"/>
              <a:gd name="connsiteY705" fmla="*/ 105929 h 2612594"/>
              <a:gd name="connsiteX706" fmla="*/ 1716704 w 2647519"/>
              <a:gd name="connsiteY706" fmla="*/ 108049 h 2612594"/>
              <a:gd name="connsiteX707" fmla="*/ 1746499 w 2647519"/>
              <a:gd name="connsiteY707" fmla="*/ 119121 h 2612594"/>
              <a:gd name="connsiteX708" fmla="*/ 1750661 w 2647519"/>
              <a:gd name="connsiteY708" fmla="*/ 125427 h 2612594"/>
              <a:gd name="connsiteX709" fmla="*/ 1751813 w 2647519"/>
              <a:gd name="connsiteY709" fmla="*/ 125730 h 2612594"/>
              <a:gd name="connsiteX710" fmla="*/ 1778483 w 2647519"/>
              <a:gd name="connsiteY710" fmla="*/ 136207 h 2612594"/>
              <a:gd name="connsiteX711" fmla="*/ 1801343 w 2647519"/>
              <a:gd name="connsiteY711" fmla="*/ 145732 h 2612594"/>
              <a:gd name="connsiteX712" fmla="*/ 1824203 w 2647519"/>
              <a:gd name="connsiteY712" fmla="*/ 156210 h 2612594"/>
              <a:gd name="connsiteX713" fmla="*/ 1841348 w 2647519"/>
              <a:gd name="connsiteY713" fmla="*/ 165735 h 2612594"/>
              <a:gd name="connsiteX714" fmla="*/ 1852778 w 2647519"/>
              <a:gd name="connsiteY714" fmla="*/ 171450 h 2612594"/>
              <a:gd name="connsiteX715" fmla="*/ 1865160 w 2647519"/>
              <a:gd name="connsiteY715" fmla="*/ 178117 h 2612594"/>
              <a:gd name="connsiteX716" fmla="*/ 1907070 w 2647519"/>
              <a:gd name="connsiteY716" fmla="*/ 201930 h 2612594"/>
              <a:gd name="connsiteX717" fmla="*/ 1960410 w 2647519"/>
              <a:gd name="connsiteY717" fmla="*/ 236220 h 2612594"/>
              <a:gd name="connsiteX718" fmla="*/ 1988033 w 2647519"/>
              <a:gd name="connsiteY718" fmla="*/ 255270 h 2612594"/>
              <a:gd name="connsiteX719" fmla="*/ 1988833 w 2647519"/>
              <a:gd name="connsiteY719" fmla="*/ 255841 h 2612594"/>
              <a:gd name="connsiteX720" fmla="*/ 2002949 w 2647519"/>
              <a:gd name="connsiteY720" fmla="*/ 264417 h 2612594"/>
              <a:gd name="connsiteX721" fmla="*/ 2540483 w 2647519"/>
              <a:gd name="connsiteY721" fmla="*/ 1275397 h 2612594"/>
              <a:gd name="connsiteX722" fmla="*/ 2540081 w 2647519"/>
              <a:gd name="connsiteY722" fmla="*/ 1283368 h 2612594"/>
              <a:gd name="connsiteX723" fmla="*/ 2550960 w 2647519"/>
              <a:gd name="connsiteY723" fmla="*/ 1284922 h 2612594"/>
              <a:gd name="connsiteX724" fmla="*/ 2561437 w 2647519"/>
              <a:gd name="connsiteY724" fmla="*/ 1292542 h 2612594"/>
              <a:gd name="connsiteX725" fmla="*/ 2566200 w 2647519"/>
              <a:gd name="connsiteY725" fmla="*/ 1318259 h 2612594"/>
              <a:gd name="connsiteX726" fmla="*/ 2584297 w 2647519"/>
              <a:gd name="connsiteY726" fmla="*/ 1348739 h 2612594"/>
              <a:gd name="connsiteX727" fmla="*/ 2591918 w 2647519"/>
              <a:gd name="connsiteY727" fmla="*/ 1349432 h 2612594"/>
              <a:gd name="connsiteX728" fmla="*/ 2591918 w 2647519"/>
              <a:gd name="connsiteY728" fmla="*/ 1342072 h 2612594"/>
              <a:gd name="connsiteX729" fmla="*/ 2599661 w 2647519"/>
              <a:gd name="connsiteY729" fmla="*/ 1320563 h 2612594"/>
              <a:gd name="connsiteX730" fmla="*/ 2599537 w 2647519"/>
              <a:gd name="connsiteY730" fmla="*/ 1316355 h 2612594"/>
              <a:gd name="connsiteX731" fmla="*/ 2607157 w 2647519"/>
              <a:gd name="connsiteY731" fmla="*/ 1290637 h 2612594"/>
              <a:gd name="connsiteX732" fmla="*/ 2617635 w 2647519"/>
              <a:gd name="connsiteY732" fmla="*/ 1290637 h 2612594"/>
              <a:gd name="connsiteX733" fmla="*/ 2633827 w 2647519"/>
              <a:gd name="connsiteY733" fmla="*/ 1280160 h 2612594"/>
              <a:gd name="connsiteX734" fmla="*/ 2635732 w 2647519"/>
              <a:gd name="connsiteY734" fmla="*/ 1322070 h 2612594"/>
              <a:gd name="connsiteX735" fmla="*/ 2630970 w 2647519"/>
              <a:gd name="connsiteY735" fmla="*/ 1342072 h 2612594"/>
              <a:gd name="connsiteX736" fmla="*/ 2625255 w 2647519"/>
              <a:gd name="connsiteY736" fmla="*/ 1361122 h 2612594"/>
              <a:gd name="connsiteX737" fmla="*/ 2622397 w 2647519"/>
              <a:gd name="connsiteY737" fmla="*/ 1392555 h 2612594"/>
              <a:gd name="connsiteX738" fmla="*/ 2621445 w 2647519"/>
              <a:gd name="connsiteY738" fmla="*/ 1408747 h 2612594"/>
              <a:gd name="connsiteX739" fmla="*/ 2619540 w 2647519"/>
              <a:gd name="connsiteY739" fmla="*/ 1424940 h 2612594"/>
              <a:gd name="connsiteX740" fmla="*/ 2615479 w 2647519"/>
              <a:gd name="connsiteY740" fmla="*/ 1427648 h 2612594"/>
              <a:gd name="connsiteX741" fmla="*/ 2615730 w 2647519"/>
              <a:gd name="connsiteY741" fmla="*/ 1428749 h 2612594"/>
              <a:gd name="connsiteX742" fmla="*/ 2619621 w 2647519"/>
              <a:gd name="connsiteY742" fmla="*/ 1426155 h 2612594"/>
              <a:gd name="connsiteX743" fmla="*/ 2621445 w 2647519"/>
              <a:gd name="connsiteY743" fmla="*/ 1410652 h 2612594"/>
              <a:gd name="connsiteX744" fmla="*/ 2622397 w 2647519"/>
              <a:gd name="connsiteY744" fmla="*/ 1394460 h 2612594"/>
              <a:gd name="connsiteX745" fmla="*/ 2625255 w 2647519"/>
              <a:gd name="connsiteY745" fmla="*/ 1363027 h 2612594"/>
              <a:gd name="connsiteX746" fmla="*/ 2630970 w 2647519"/>
              <a:gd name="connsiteY746" fmla="*/ 1343977 h 2612594"/>
              <a:gd name="connsiteX747" fmla="*/ 2635732 w 2647519"/>
              <a:gd name="connsiteY747" fmla="*/ 1323975 h 2612594"/>
              <a:gd name="connsiteX748" fmla="*/ 2643352 w 2647519"/>
              <a:gd name="connsiteY748" fmla="*/ 1329690 h 2612594"/>
              <a:gd name="connsiteX749" fmla="*/ 2642400 w 2647519"/>
              <a:gd name="connsiteY749" fmla="*/ 1343977 h 2612594"/>
              <a:gd name="connsiteX750" fmla="*/ 2640495 w 2647519"/>
              <a:gd name="connsiteY750" fmla="*/ 1358265 h 2612594"/>
              <a:gd name="connsiteX751" fmla="*/ 2639542 w 2647519"/>
              <a:gd name="connsiteY751" fmla="*/ 1384935 h 2612594"/>
              <a:gd name="connsiteX752" fmla="*/ 2637637 w 2647519"/>
              <a:gd name="connsiteY752" fmla="*/ 1416367 h 2612594"/>
              <a:gd name="connsiteX753" fmla="*/ 2632875 w 2647519"/>
              <a:gd name="connsiteY753" fmla="*/ 1449705 h 2612594"/>
              <a:gd name="connsiteX754" fmla="*/ 2627160 w 2647519"/>
              <a:gd name="connsiteY754" fmla="*/ 1484947 h 2612594"/>
              <a:gd name="connsiteX755" fmla="*/ 2620492 w 2647519"/>
              <a:gd name="connsiteY755" fmla="*/ 1519237 h 2612594"/>
              <a:gd name="connsiteX756" fmla="*/ 2608110 w 2647519"/>
              <a:gd name="connsiteY756" fmla="*/ 1591627 h 2612594"/>
              <a:gd name="connsiteX757" fmla="*/ 2596680 w 2647519"/>
              <a:gd name="connsiteY757" fmla="*/ 1598295 h 2612594"/>
              <a:gd name="connsiteX758" fmla="*/ 2582392 w 2647519"/>
              <a:gd name="connsiteY758" fmla="*/ 1640205 h 2612594"/>
              <a:gd name="connsiteX759" fmla="*/ 2578582 w 2647519"/>
              <a:gd name="connsiteY759" fmla="*/ 1680210 h 2612594"/>
              <a:gd name="connsiteX760" fmla="*/ 2576677 w 2647519"/>
              <a:gd name="connsiteY760" fmla="*/ 1685925 h 2612594"/>
              <a:gd name="connsiteX761" fmla="*/ 2560485 w 2647519"/>
              <a:gd name="connsiteY761" fmla="*/ 1729740 h 2612594"/>
              <a:gd name="connsiteX762" fmla="*/ 2555722 w 2647519"/>
              <a:gd name="connsiteY762" fmla="*/ 1733550 h 2612594"/>
              <a:gd name="connsiteX763" fmla="*/ 2535720 w 2647519"/>
              <a:gd name="connsiteY763" fmla="*/ 1780222 h 2612594"/>
              <a:gd name="connsiteX764" fmla="*/ 2556675 w 2647519"/>
              <a:gd name="connsiteY764" fmla="*/ 1733550 h 2612594"/>
              <a:gd name="connsiteX765" fmla="*/ 2561437 w 2647519"/>
              <a:gd name="connsiteY765" fmla="*/ 1729740 h 2612594"/>
              <a:gd name="connsiteX766" fmla="*/ 2530957 w 2647519"/>
              <a:gd name="connsiteY766" fmla="*/ 1816417 h 2612594"/>
              <a:gd name="connsiteX767" fmla="*/ 2514765 w 2647519"/>
              <a:gd name="connsiteY767" fmla="*/ 1824990 h 2612594"/>
              <a:gd name="connsiteX768" fmla="*/ 2511407 w 2647519"/>
              <a:gd name="connsiteY768" fmla="*/ 1831707 h 2612594"/>
              <a:gd name="connsiteX769" fmla="*/ 2511908 w 2647519"/>
              <a:gd name="connsiteY769" fmla="*/ 1832609 h 2612594"/>
              <a:gd name="connsiteX770" fmla="*/ 2515718 w 2647519"/>
              <a:gd name="connsiteY770" fmla="*/ 1824989 h 2612594"/>
              <a:gd name="connsiteX771" fmla="*/ 2531910 w 2647519"/>
              <a:gd name="connsiteY771" fmla="*/ 1816417 h 2612594"/>
              <a:gd name="connsiteX772" fmla="*/ 2520480 w 2647519"/>
              <a:gd name="connsiteY772" fmla="*/ 1848802 h 2612594"/>
              <a:gd name="connsiteX773" fmla="*/ 2499525 w 2647519"/>
              <a:gd name="connsiteY773" fmla="*/ 1886902 h 2612594"/>
              <a:gd name="connsiteX774" fmla="*/ 2489048 w 2647519"/>
              <a:gd name="connsiteY774" fmla="*/ 1905952 h 2612594"/>
              <a:gd name="connsiteX775" fmla="*/ 2477618 w 2647519"/>
              <a:gd name="connsiteY775" fmla="*/ 1925002 h 2612594"/>
              <a:gd name="connsiteX776" fmla="*/ 2469045 w 2647519"/>
              <a:gd name="connsiteY776" fmla="*/ 1939289 h 2612594"/>
              <a:gd name="connsiteX777" fmla="*/ 2456663 w 2647519"/>
              <a:gd name="connsiteY777" fmla="*/ 1966912 h 2612594"/>
              <a:gd name="connsiteX778" fmla="*/ 2443328 w 2647519"/>
              <a:gd name="connsiteY778" fmla="*/ 1993582 h 2612594"/>
              <a:gd name="connsiteX779" fmla="*/ 2422373 w 2647519"/>
              <a:gd name="connsiteY779" fmla="*/ 2022157 h 2612594"/>
              <a:gd name="connsiteX780" fmla="*/ 2401418 w 2647519"/>
              <a:gd name="connsiteY780" fmla="*/ 2048827 h 2612594"/>
              <a:gd name="connsiteX781" fmla="*/ 2402291 w 2647519"/>
              <a:gd name="connsiteY781" fmla="*/ 2047029 h 2612594"/>
              <a:gd name="connsiteX782" fmla="*/ 2378557 w 2647519"/>
              <a:gd name="connsiteY782" fmla="*/ 2079307 h 2612594"/>
              <a:gd name="connsiteX783" fmla="*/ 2327122 w 2647519"/>
              <a:gd name="connsiteY783" fmla="*/ 2135505 h 2612594"/>
              <a:gd name="connsiteX784" fmla="*/ 2316996 w 2647519"/>
              <a:gd name="connsiteY784" fmla="*/ 2151085 h 2612594"/>
              <a:gd name="connsiteX785" fmla="*/ 2327122 w 2647519"/>
              <a:gd name="connsiteY785" fmla="*/ 2136457 h 2612594"/>
              <a:gd name="connsiteX786" fmla="*/ 2378557 w 2647519"/>
              <a:gd name="connsiteY786" fmla="*/ 2080259 h 2612594"/>
              <a:gd name="connsiteX787" fmla="*/ 2339505 w 2647519"/>
              <a:gd name="connsiteY787" fmla="*/ 2139314 h 2612594"/>
              <a:gd name="connsiteX788" fmla="*/ 2319383 w 2647519"/>
              <a:gd name="connsiteY788" fmla="*/ 2160389 h 2612594"/>
              <a:gd name="connsiteX789" fmla="*/ 2303230 w 2647519"/>
              <a:gd name="connsiteY789" fmla="*/ 2172263 h 2612594"/>
              <a:gd name="connsiteX790" fmla="*/ 2302357 w 2647519"/>
              <a:gd name="connsiteY790" fmla="*/ 2173605 h 2612594"/>
              <a:gd name="connsiteX791" fmla="*/ 2292258 w 2647519"/>
              <a:gd name="connsiteY791" fmla="*/ 2181374 h 2612594"/>
              <a:gd name="connsiteX792" fmla="*/ 2291880 w 2647519"/>
              <a:gd name="connsiteY792" fmla="*/ 2184082 h 2612594"/>
              <a:gd name="connsiteX793" fmla="*/ 2247112 w 2647519"/>
              <a:gd name="connsiteY793" fmla="*/ 2229802 h 2612594"/>
              <a:gd name="connsiteX794" fmla="*/ 2199487 w 2647519"/>
              <a:gd name="connsiteY794" fmla="*/ 2273617 h 2612594"/>
              <a:gd name="connsiteX795" fmla="*/ 2197285 w 2647519"/>
              <a:gd name="connsiteY795" fmla="*/ 2275215 h 2612594"/>
              <a:gd name="connsiteX796" fmla="*/ 2181390 w 2647519"/>
              <a:gd name="connsiteY796" fmla="*/ 2295524 h 2612594"/>
              <a:gd name="connsiteX797" fmla="*/ 2143290 w 2647519"/>
              <a:gd name="connsiteY797" fmla="*/ 2324099 h 2612594"/>
              <a:gd name="connsiteX798" fmla="*/ 2107681 w 2647519"/>
              <a:gd name="connsiteY798" fmla="*/ 2350806 h 2612594"/>
              <a:gd name="connsiteX799" fmla="*/ 2107553 w 2647519"/>
              <a:gd name="connsiteY799" fmla="*/ 2350961 h 2612594"/>
              <a:gd name="connsiteX800" fmla="*/ 2143290 w 2647519"/>
              <a:gd name="connsiteY800" fmla="*/ 2325052 h 2612594"/>
              <a:gd name="connsiteX801" fmla="*/ 2181390 w 2647519"/>
              <a:gd name="connsiteY801" fmla="*/ 2296477 h 2612594"/>
              <a:gd name="connsiteX802" fmla="*/ 2149957 w 2647519"/>
              <a:gd name="connsiteY802" fmla="*/ 2327909 h 2612594"/>
              <a:gd name="connsiteX803" fmla="*/ 2124359 w 2647519"/>
              <a:gd name="connsiteY803" fmla="*/ 2344578 h 2612594"/>
              <a:gd name="connsiteX804" fmla="*/ 2106651 w 2647519"/>
              <a:gd name="connsiteY804" fmla="*/ 2352057 h 2612594"/>
              <a:gd name="connsiteX805" fmla="*/ 2106142 w 2647519"/>
              <a:gd name="connsiteY805" fmla="*/ 2352675 h 2612594"/>
              <a:gd name="connsiteX806" fmla="*/ 2087092 w 2647519"/>
              <a:gd name="connsiteY806" fmla="*/ 2365057 h 2612594"/>
              <a:gd name="connsiteX807" fmla="*/ 2079914 w 2647519"/>
              <a:gd name="connsiteY807" fmla="*/ 2368384 h 2612594"/>
              <a:gd name="connsiteX808" fmla="*/ 2061852 w 2647519"/>
              <a:gd name="connsiteY808" fmla="*/ 2383036 h 2612594"/>
              <a:gd name="connsiteX809" fmla="*/ 2044230 w 2647519"/>
              <a:gd name="connsiteY809" fmla="*/ 2395537 h 2612594"/>
              <a:gd name="connsiteX810" fmla="*/ 2017560 w 2647519"/>
              <a:gd name="connsiteY810" fmla="*/ 2412682 h 2612594"/>
              <a:gd name="connsiteX811" fmla="*/ 2008988 w 2647519"/>
              <a:gd name="connsiteY811" fmla="*/ 2413635 h 2612594"/>
              <a:gd name="connsiteX812" fmla="*/ 1999460 w 2647519"/>
              <a:gd name="connsiteY812" fmla="*/ 2417870 h 2612594"/>
              <a:gd name="connsiteX813" fmla="*/ 1997979 w 2647519"/>
              <a:gd name="connsiteY813" fmla="*/ 2418995 h 2612594"/>
              <a:gd name="connsiteX814" fmla="*/ 2009940 w 2647519"/>
              <a:gd name="connsiteY814" fmla="*/ 2414587 h 2612594"/>
              <a:gd name="connsiteX815" fmla="*/ 2018513 w 2647519"/>
              <a:gd name="connsiteY815" fmla="*/ 2413635 h 2612594"/>
              <a:gd name="connsiteX816" fmla="*/ 1984223 w 2647519"/>
              <a:gd name="connsiteY816" fmla="*/ 2439352 h 2612594"/>
              <a:gd name="connsiteX817" fmla="*/ 1962315 w 2647519"/>
              <a:gd name="connsiteY817" fmla="*/ 2450783 h 2612594"/>
              <a:gd name="connsiteX818" fmla="*/ 1940408 w 2647519"/>
              <a:gd name="connsiteY818" fmla="*/ 2461260 h 2612594"/>
              <a:gd name="connsiteX819" fmla="*/ 1924934 w 2647519"/>
              <a:gd name="connsiteY819" fmla="*/ 2463581 h 2612594"/>
              <a:gd name="connsiteX820" fmla="*/ 1922310 w 2647519"/>
              <a:gd name="connsiteY820" fmla="*/ 2465070 h 2612594"/>
              <a:gd name="connsiteX821" fmla="*/ 1849920 w 2647519"/>
              <a:gd name="connsiteY821" fmla="*/ 2496502 h 2612594"/>
              <a:gd name="connsiteX822" fmla="*/ 1846229 w 2647519"/>
              <a:gd name="connsiteY822" fmla="*/ 2497341 h 2612594"/>
              <a:gd name="connsiteX823" fmla="*/ 1824203 w 2647519"/>
              <a:gd name="connsiteY823" fmla="*/ 2511742 h 2612594"/>
              <a:gd name="connsiteX824" fmla="*/ 1836585 w 2647519"/>
              <a:gd name="connsiteY824" fmla="*/ 2515552 h 2612594"/>
              <a:gd name="connsiteX825" fmla="*/ 1790865 w 2647519"/>
              <a:gd name="connsiteY825" fmla="*/ 2535555 h 2612594"/>
              <a:gd name="connsiteX826" fmla="*/ 1794675 w 2647519"/>
              <a:gd name="connsiteY826" fmla="*/ 2522220 h 2612594"/>
              <a:gd name="connsiteX827" fmla="*/ 1779435 w 2647519"/>
              <a:gd name="connsiteY827" fmla="*/ 2527935 h 2612594"/>
              <a:gd name="connsiteX828" fmla="*/ 1765148 w 2647519"/>
              <a:gd name="connsiteY828" fmla="*/ 2532697 h 2612594"/>
              <a:gd name="connsiteX829" fmla="*/ 1735620 w 2647519"/>
              <a:gd name="connsiteY829" fmla="*/ 2542222 h 2612594"/>
              <a:gd name="connsiteX830" fmla="*/ 1731675 w 2647519"/>
              <a:gd name="connsiteY830" fmla="*/ 2537487 h 2612594"/>
              <a:gd name="connsiteX831" fmla="*/ 1717522 w 2647519"/>
              <a:gd name="connsiteY831" fmla="*/ 2540317 h 2612594"/>
              <a:gd name="connsiteX832" fmla="*/ 1700377 w 2647519"/>
              <a:gd name="connsiteY832" fmla="*/ 2544127 h 2612594"/>
              <a:gd name="connsiteX833" fmla="*/ 1665135 w 2647519"/>
              <a:gd name="connsiteY833" fmla="*/ 2552700 h 2612594"/>
              <a:gd name="connsiteX834" fmla="*/ 1663973 w 2647519"/>
              <a:gd name="connsiteY834" fmla="*/ 2553240 h 2612594"/>
              <a:gd name="connsiteX835" fmla="*/ 1697520 w 2647519"/>
              <a:gd name="connsiteY835" fmla="*/ 2545079 h 2612594"/>
              <a:gd name="connsiteX836" fmla="*/ 1714665 w 2647519"/>
              <a:gd name="connsiteY836" fmla="*/ 2541269 h 2612594"/>
              <a:gd name="connsiteX837" fmla="*/ 1728952 w 2647519"/>
              <a:gd name="connsiteY837" fmla="*/ 2538412 h 2612594"/>
              <a:gd name="connsiteX838" fmla="*/ 1734667 w 2647519"/>
              <a:gd name="connsiteY838" fmla="*/ 2543174 h 2612594"/>
              <a:gd name="connsiteX839" fmla="*/ 1764195 w 2647519"/>
              <a:gd name="connsiteY839" fmla="*/ 2533649 h 2612594"/>
              <a:gd name="connsiteX840" fmla="*/ 1778482 w 2647519"/>
              <a:gd name="connsiteY840" fmla="*/ 2528887 h 2612594"/>
              <a:gd name="connsiteX841" fmla="*/ 1793722 w 2647519"/>
              <a:gd name="connsiteY841" fmla="*/ 2523172 h 2612594"/>
              <a:gd name="connsiteX842" fmla="*/ 1789912 w 2647519"/>
              <a:gd name="connsiteY842" fmla="*/ 2536507 h 2612594"/>
              <a:gd name="connsiteX843" fmla="*/ 1749907 w 2647519"/>
              <a:gd name="connsiteY843" fmla="*/ 2555557 h 2612594"/>
              <a:gd name="connsiteX844" fmla="*/ 1747946 w 2647519"/>
              <a:gd name="connsiteY844" fmla="*/ 2555008 h 2612594"/>
              <a:gd name="connsiteX845" fmla="*/ 1720380 w 2647519"/>
              <a:gd name="connsiteY845" fmla="*/ 2566034 h 2612594"/>
              <a:gd name="connsiteX846" fmla="*/ 1697520 w 2647519"/>
              <a:gd name="connsiteY846" fmla="*/ 2572702 h 2612594"/>
              <a:gd name="connsiteX847" fmla="*/ 1663230 w 2647519"/>
              <a:gd name="connsiteY847" fmla="*/ 2581274 h 2612594"/>
              <a:gd name="connsiteX848" fmla="*/ 1649062 w 2647519"/>
              <a:gd name="connsiteY848" fmla="*/ 2580084 h 2612594"/>
              <a:gd name="connsiteX849" fmla="*/ 1619428 w 2647519"/>
              <a:gd name="connsiteY849" fmla="*/ 2585850 h 2612594"/>
              <a:gd name="connsiteX850" fmla="*/ 1618462 w 2647519"/>
              <a:gd name="connsiteY850" fmla="*/ 2587942 h 2612594"/>
              <a:gd name="connsiteX851" fmla="*/ 1539405 w 2647519"/>
              <a:gd name="connsiteY851" fmla="*/ 2603182 h 2612594"/>
              <a:gd name="connsiteX852" fmla="*/ 1521307 w 2647519"/>
              <a:gd name="connsiteY852" fmla="*/ 2598419 h 2612594"/>
              <a:gd name="connsiteX853" fmla="*/ 1506067 w 2647519"/>
              <a:gd name="connsiteY853" fmla="*/ 2598419 h 2612594"/>
              <a:gd name="connsiteX854" fmla="*/ 1479397 w 2647519"/>
              <a:gd name="connsiteY854" fmla="*/ 2606992 h 2612594"/>
              <a:gd name="connsiteX855" fmla="*/ 1455585 w 2647519"/>
              <a:gd name="connsiteY855" fmla="*/ 2608897 h 2612594"/>
              <a:gd name="connsiteX856" fmla="*/ 1431772 w 2647519"/>
              <a:gd name="connsiteY856" fmla="*/ 2609849 h 2612594"/>
              <a:gd name="connsiteX857" fmla="*/ 1429185 w 2647519"/>
              <a:gd name="connsiteY857" fmla="*/ 2608741 h 2612594"/>
              <a:gd name="connsiteX858" fmla="*/ 1407484 w 2647519"/>
              <a:gd name="connsiteY858" fmla="*/ 2612588 h 2612594"/>
              <a:gd name="connsiteX859" fmla="*/ 1381290 w 2647519"/>
              <a:gd name="connsiteY859" fmla="*/ 2607944 h 2612594"/>
              <a:gd name="connsiteX860" fmla="*/ 1382243 w 2647519"/>
              <a:gd name="connsiteY860" fmla="*/ 2606992 h 2612594"/>
              <a:gd name="connsiteX861" fmla="*/ 1387005 w 2647519"/>
              <a:gd name="connsiteY861" fmla="*/ 2600324 h 2612594"/>
              <a:gd name="connsiteX862" fmla="*/ 1365098 w 2647519"/>
              <a:gd name="connsiteY862" fmla="*/ 2597467 h 2612594"/>
              <a:gd name="connsiteX863" fmla="*/ 1375575 w 2647519"/>
              <a:gd name="connsiteY863" fmla="*/ 2591752 h 2612594"/>
              <a:gd name="connsiteX864" fmla="*/ 1407008 w 2647519"/>
              <a:gd name="connsiteY864" fmla="*/ 2590799 h 2612594"/>
              <a:gd name="connsiteX865" fmla="*/ 1437488 w 2647519"/>
              <a:gd name="connsiteY865" fmla="*/ 2589847 h 2612594"/>
              <a:gd name="connsiteX866" fmla="*/ 1481302 w 2647519"/>
              <a:gd name="connsiteY866" fmla="*/ 2590799 h 2612594"/>
              <a:gd name="connsiteX867" fmla="*/ 1511782 w 2647519"/>
              <a:gd name="connsiteY867" fmla="*/ 2587942 h 2612594"/>
              <a:gd name="connsiteX868" fmla="*/ 1568932 w 2647519"/>
              <a:gd name="connsiteY868" fmla="*/ 2575559 h 2612594"/>
              <a:gd name="connsiteX869" fmla="*/ 1607032 w 2647519"/>
              <a:gd name="connsiteY869" fmla="*/ 2566987 h 2612594"/>
              <a:gd name="connsiteX870" fmla="*/ 1635607 w 2647519"/>
              <a:gd name="connsiteY870" fmla="*/ 2566034 h 2612594"/>
              <a:gd name="connsiteX871" fmla="*/ 1637595 w 2647519"/>
              <a:gd name="connsiteY871" fmla="*/ 2565111 h 2612594"/>
              <a:gd name="connsiteX872" fmla="*/ 1609890 w 2647519"/>
              <a:gd name="connsiteY872" fmla="*/ 2566035 h 2612594"/>
              <a:gd name="connsiteX873" fmla="*/ 1571790 w 2647519"/>
              <a:gd name="connsiteY873" fmla="*/ 2574607 h 2612594"/>
              <a:gd name="connsiteX874" fmla="*/ 1514640 w 2647519"/>
              <a:gd name="connsiteY874" fmla="*/ 2586990 h 2612594"/>
              <a:gd name="connsiteX875" fmla="*/ 1484160 w 2647519"/>
              <a:gd name="connsiteY875" fmla="*/ 2589847 h 2612594"/>
              <a:gd name="connsiteX876" fmla="*/ 1440345 w 2647519"/>
              <a:gd name="connsiteY876" fmla="*/ 2588895 h 2612594"/>
              <a:gd name="connsiteX877" fmla="*/ 1409865 w 2647519"/>
              <a:gd name="connsiteY877" fmla="*/ 2589847 h 2612594"/>
              <a:gd name="connsiteX878" fmla="*/ 1378432 w 2647519"/>
              <a:gd name="connsiteY878" fmla="*/ 2590800 h 2612594"/>
              <a:gd name="connsiteX879" fmla="*/ 1379385 w 2647519"/>
              <a:gd name="connsiteY879" fmla="*/ 2586990 h 2612594"/>
              <a:gd name="connsiteX880" fmla="*/ 1386052 w 2647519"/>
              <a:gd name="connsiteY880" fmla="*/ 2577465 h 2612594"/>
              <a:gd name="connsiteX881" fmla="*/ 1679422 w 2647519"/>
              <a:gd name="connsiteY881" fmla="*/ 2528887 h 2612594"/>
              <a:gd name="connsiteX882" fmla="*/ 1878495 w 2647519"/>
              <a:gd name="connsiteY882" fmla="*/ 2453640 h 2612594"/>
              <a:gd name="connsiteX883" fmla="*/ 1930882 w 2647519"/>
              <a:gd name="connsiteY883" fmla="*/ 2426017 h 2612594"/>
              <a:gd name="connsiteX884" fmla="*/ 1960410 w 2647519"/>
              <a:gd name="connsiteY884" fmla="*/ 2410777 h 2612594"/>
              <a:gd name="connsiteX885" fmla="*/ 1990890 w 2647519"/>
              <a:gd name="connsiteY885" fmla="*/ 2394585 h 2612594"/>
              <a:gd name="connsiteX886" fmla="*/ 2048040 w 2647519"/>
              <a:gd name="connsiteY886" fmla="*/ 2360295 h 2612594"/>
              <a:gd name="connsiteX887" fmla="*/ 2093760 w 2647519"/>
              <a:gd name="connsiteY887" fmla="*/ 2325052 h 2612594"/>
              <a:gd name="connsiteX888" fmla="*/ 2179485 w 2647519"/>
              <a:gd name="connsiteY888" fmla="*/ 2258377 h 2612594"/>
              <a:gd name="connsiteX889" fmla="*/ 2203297 w 2647519"/>
              <a:gd name="connsiteY889" fmla="*/ 2239327 h 2612594"/>
              <a:gd name="connsiteX890" fmla="*/ 2226157 w 2647519"/>
              <a:gd name="connsiteY890" fmla="*/ 2219325 h 2612594"/>
              <a:gd name="connsiteX891" fmla="*/ 2260447 w 2647519"/>
              <a:gd name="connsiteY891" fmla="*/ 2187892 h 2612594"/>
              <a:gd name="connsiteX892" fmla="*/ 2274735 w 2647519"/>
              <a:gd name="connsiteY892" fmla="*/ 2164080 h 2612594"/>
              <a:gd name="connsiteX893" fmla="*/ 2295258 w 2647519"/>
              <a:gd name="connsiteY893" fmla="*/ 2145267 h 2612594"/>
              <a:gd name="connsiteX894" fmla="*/ 2295423 w 2647519"/>
              <a:gd name="connsiteY894" fmla="*/ 2144085 h 2612594"/>
              <a:gd name="connsiteX895" fmla="*/ 2275688 w 2647519"/>
              <a:gd name="connsiteY895" fmla="*/ 2162175 h 2612594"/>
              <a:gd name="connsiteX896" fmla="*/ 2261400 w 2647519"/>
              <a:gd name="connsiteY896" fmla="*/ 2185987 h 2612594"/>
              <a:gd name="connsiteX897" fmla="*/ 2227110 w 2647519"/>
              <a:gd name="connsiteY897" fmla="*/ 2217420 h 2612594"/>
              <a:gd name="connsiteX898" fmla="*/ 2204250 w 2647519"/>
              <a:gd name="connsiteY898" fmla="*/ 2237422 h 2612594"/>
              <a:gd name="connsiteX899" fmla="*/ 2180438 w 2647519"/>
              <a:gd name="connsiteY899" fmla="*/ 2256472 h 2612594"/>
              <a:gd name="connsiteX900" fmla="*/ 2094713 w 2647519"/>
              <a:gd name="connsiteY900" fmla="*/ 2323147 h 2612594"/>
              <a:gd name="connsiteX901" fmla="*/ 2048993 w 2647519"/>
              <a:gd name="connsiteY901" fmla="*/ 2358390 h 2612594"/>
              <a:gd name="connsiteX902" fmla="*/ 1991843 w 2647519"/>
              <a:gd name="connsiteY902" fmla="*/ 2392680 h 2612594"/>
              <a:gd name="connsiteX903" fmla="*/ 1961363 w 2647519"/>
              <a:gd name="connsiteY903" fmla="*/ 2408872 h 2612594"/>
              <a:gd name="connsiteX904" fmla="*/ 1931835 w 2647519"/>
              <a:gd name="connsiteY904" fmla="*/ 2424112 h 2612594"/>
              <a:gd name="connsiteX905" fmla="*/ 1879448 w 2647519"/>
              <a:gd name="connsiteY905" fmla="*/ 2451735 h 2612594"/>
              <a:gd name="connsiteX906" fmla="*/ 1680375 w 2647519"/>
              <a:gd name="connsiteY906" fmla="*/ 2526982 h 2612594"/>
              <a:gd name="connsiteX907" fmla="*/ 1387005 w 2647519"/>
              <a:gd name="connsiteY907" fmla="*/ 2575560 h 2612594"/>
              <a:gd name="connsiteX908" fmla="*/ 1365098 w 2647519"/>
              <a:gd name="connsiteY908" fmla="*/ 2575560 h 2612594"/>
              <a:gd name="connsiteX909" fmla="*/ 1362240 w 2647519"/>
              <a:gd name="connsiteY909" fmla="*/ 2567940 h 2612594"/>
              <a:gd name="connsiteX910" fmla="*/ 1339380 w 2647519"/>
              <a:gd name="connsiteY910" fmla="*/ 2566987 h 2612594"/>
              <a:gd name="connsiteX911" fmla="*/ 1318425 w 2647519"/>
              <a:gd name="connsiteY911" fmla="*/ 2575560 h 2612594"/>
              <a:gd name="connsiteX912" fmla="*/ 1257465 w 2647519"/>
              <a:gd name="connsiteY912" fmla="*/ 2576512 h 2612594"/>
              <a:gd name="connsiteX913" fmla="*/ 1212698 w 2647519"/>
              <a:gd name="connsiteY913" fmla="*/ 2574607 h 2612594"/>
              <a:gd name="connsiteX914" fmla="*/ 1190790 w 2647519"/>
              <a:gd name="connsiteY914" fmla="*/ 2572702 h 2612594"/>
              <a:gd name="connsiteX915" fmla="*/ 1168883 w 2647519"/>
              <a:gd name="connsiteY915" fmla="*/ 2568892 h 2612594"/>
              <a:gd name="connsiteX916" fmla="*/ 1182080 w 2647519"/>
              <a:gd name="connsiteY916" fmla="*/ 2554816 h 2612594"/>
              <a:gd name="connsiteX917" fmla="*/ 1179360 w 2647519"/>
              <a:gd name="connsiteY917" fmla="*/ 2555557 h 2612594"/>
              <a:gd name="connsiteX918" fmla="*/ 1130192 w 2647519"/>
              <a:gd name="connsiteY918" fmla="*/ 2546452 h 2612594"/>
              <a:gd name="connsiteX919" fmla="*/ 1127925 w 2647519"/>
              <a:gd name="connsiteY919" fmla="*/ 2546985 h 2612594"/>
              <a:gd name="connsiteX920" fmla="*/ 1033628 w 2647519"/>
              <a:gd name="connsiteY920" fmla="*/ 2529840 h 2612594"/>
              <a:gd name="connsiteX921" fmla="*/ 996480 w 2647519"/>
              <a:gd name="connsiteY921" fmla="*/ 2522220 h 2612594"/>
              <a:gd name="connsiteX922" fmla="*/ 964095 w 2647519"/>
              <a:gd name="connsiteY922" fmla="*/ 2516505 h 2612594"/>
              <a:gd name="connsiteX923" fmla="*/ 925043 w 2647519"/>
              <a:gd name="connsiteY923" fmla="*/ 2498407 h 2612594"/>
              <a:gd name="connsiteX924" fmla="*/ 876465 w 2647519"/>
              <a:gd name="connsiteY924" fmla="*/ 2480310 h 2612594"/>
              <a:gd name="connsiteX925" fmla="*/ 825983 w 2647519"/>
              <a:gd name="connsiteY925" fmla="*/ 2460307 h 2612594"/>
              <a:gd name="connsiteX926" fmla="*/ 834555 w 2647519"/>
              <a:gd name="connsiteY926" fmla="*/ 2453640 h 2612594"/>
              <a:gd name="connsiteX927" fmla="*/ 869798 w 2647519"/>
              <a:gd name="connsiteY927" fmla="*/ 2460307 h 2612594"/>
              <a:gd name="connsiteX928" fmla="*/ 885038 w 2647519"/>
              <a:gd name="connsiteY928" fmla="*/ 2473642 h 2612594"/>
              <a:gd name="connsiteX929" fmla="*/ 937425 w 2647519"/>
              <a:gd name="connsiteY929" fmla="*/ 2488882 h 2612594"/>
              <a:gd name="connsiteX930" fmla="*/ 1041248 w 2647519"/>
              <a:gd name="connsiteY930" fmla="*/ 2515552 h 2612594"/>
              <a:gd name="connsiteX931" fmla="*/ 1066965 w 2647519"/>
              <a:gd name="connsiteY931" fmla="*/ 2520315 h 2612594"/>
              <a:gd name="connsiteX932" fmla="*/ 1094588 w 2647519"/>
              <a:gd name="connsiteY932" fmla="*/ 2525077 h 2612594"/>
              <a:gd name="connsiteX933" fmla="*/ 1125068 w 2647519"/>
              <a:gd name="connsiteY933" fmla="*/ 2531745 h 2612594"/>
              <a:gd name="connsiteX934" fmla="*/ 1158657 w 2647519"/>
              <a:gd name="connsiteY934" fmla="*/ 2539008 h 2612594"/>
              <a:gd name="connsiteX935" fmla="*/ 1161262 w 2647519"/>
              <a:gd name="connsiteY935" fmla="*/ 2538412 h 2612594"/>
              <a:gd name="connsiteX936" fmla="*/ 1192695 w 2647519"/>
              <a:gd name="connsiteY936" fmla="*/ 2543175 h 2612594"/>
              <a:gd name="connsiteX937" fmla="*/ 1193647 w 2647519"/>
              <a:gd name="connsiteY937" fmla="*/ 2541270 h 2612594"/>
              <a:gd name="connsiteX938" fmla="*/ 1239367 w 2647519"/>
              <a:gd name="connsiteY938" fmla="*/ 2543175 h 2612594"/>
              <a:gd name="connsiteX939" fmla="*/ 1246987 w 2647519"/>
              <a:gd name="connsiteY939" fmla="*/ 2544127 h 2612594"/>
              <a:gd name="connsiteX940" fmla="*/ 1317472 w 2647519"/>
              <a:gd name="connsiteY940" fmla="*/ 2544127 h 2612594"/>
              <a:gd name="connsiteX941" fmla="*/ 1368907 w 2647519"/>
              <a:gd name="connsiteY941" fmla="*/ 2546032 h 2612594"/>
              <a:gd name="connsiteX942" fmla="*/ 1429867 w 2647519"/>
              <a:gd name="connsiteY942" fmla="*/ 2541270 h 2612594"/>
              <a:gd name="connsiteX943" fmla="*/ 1437487 w 2647519"/>
              <a:gd name="connsiteY943" fmla="*/ 2541270 h 2612594"/>
              <a:gd name="connsiteX944" fmla="*/ 1440345 w 2647519"/>
              <a:gd name="connsiteY944" fmla="*/ 2548890 h 2612594"/>
              <a:gd name="connsiteX945" fmla="*/ 1500352 w 2647519"/>
              <a:gd name="connsiteY945" fmla="*/ 2541270 h 2612594"/>
              <a:gd name="connsiteX946" fmla="*/ 1540357 w 2647519"/>
              <a:gd name="connsiteY946" fmla="*/ 2531745 h 2612594"/>
              <a:gd name="connsiteX947" fmla="*/ 1563217 w 2647519"/>
              <a:gd name="connsiteY947" fmla="*/ 2527935 h 2612594"/>
              <a:gd name="connsiteX948" fmla="*/ 1577505 w 2647519"/>
              <a:gd name="connsiteY948" fmla="*/ 2526030 h 2612594"/>
              <a:gd name="connsiteX949" fmla="*/ 1608937 w 2647519"/>
              <a:gd name="connsiteY949" fmla="*/ 2518410 h 2612594"/>
              <a:gd name="connsiteX950" fmla="*/ 1634655 w 2647519"/>
              <a:gd name="connsiteY950" fmla="*/ 2512695 h 2612594"/>
              <a:gd name="connsiteX951" fmla="*/ 1660372 w 2647519"/>
              <a:gd name="connsiteY951" fmla="*/ 2506027 h 2612594"/>
              <a:gd name="connsiteX952" fmla="*/ 1707545 w 2647519"/>
              <a:gd name="connsiteY952" fmla="*/ 2497863 h 2612594"/>
              <a:gd name="connsiteX953" fmla="*/ 1713713 w 2647519"/>
              <a:gd name="connsiteY953" fmla="*/ 2495550 h 2612594"/>
              <a:gd name="connsiteX954" fmla="*/ 1664183 w 2647519"/>
              <a:gd name="connsiteY954" fmla="*/ 2504122 h 2612594"/>
              <a:gd name="connsiteX955" fmla="*/ 1638465 w 2647519"/>
              <a:gd name="connsiteY955" fmla="*/ 2510790 h 2612594"/>
              <a:gd name="connsiteX956" fmla="*/ 1612748 w 2647519"/>
              <a:gd name="connsiteY956" fmla="*/ 2516505 h 2612594"/>
              <a:gd name="connsiteX957" fmla="*/ 1581315 w 2647519"/>
              <a:gd name="connsiteY957" fmla="*/ 2524125 h 2612594"/>
              <a:gd name="connsiteX958" fmla="*/ 1567028 w 2647519"/>
              <a:gd name="connsiteY958" fmla="*/ 2526030 h 2612594"/>
              <a:gd name="connsiteX959" fmla="*/ 1544168 w 2647519"/>
              <a:gd name="connsiteY959" fmla="*/ 2529840 h 2612594"/>
              <a:gd name="connsiteX960" fmla="*/ 1482255 w 2647519"/>
              <a:gd name="connsiteY960" fmla="*/ 2535555 h 2612594"/>
              <a:gd name="connsiteX961" fmla="*/ 1440345 w 2647519"/>
              <a:gd name="connsiteY961" fmla="*/ 2539365 h 2612594"/>
              <a:gd name="connsiteX962" fmla="*/ 1432725 w 2647519"/>
              <a:gd name="connsiteY962" fmla="*/ 2539365 h 2612594"/>
              <a:gd name="connsiteX963" fmla="*/ 1371765 w 2647519"/>
              <a:gd name="connsiteY963" fmla="*/ 2544127 h 2612594"/>
              <a:gd name="connsiteX964" fmla="*/ 1320330 w 2647519"/>
              <a:gd name="connsiteY964" fmla="*/ 2542222 h 2612594"/>
              <a:gd name="connsiteX965" fmla="*/ 1249845 w 2647519"/>
              <a:gd name="connsiteY965" fmla="*/ 2542222 h 2612594"/>
              <a:gd name="connsiteX966" fmla="*/ 1242225 w 2647519"/>
              <a:gd name="connsiteY966" fmla="*/ 2541270 h 2612594"/>
              <a:gd name="connsiteX967" fmla="*/ 1212698 w 2647519"/>
              <a:gd name="connsiteY967" fmla="*/ 2528887 h 2612594"/>
              <a:gd name="connsiteX968" fmla="*/ 1196505 w 2647519"/>
              <a:gd name="connsiteY968" fmla="*/ 2539365 h 2612594"/>
              <a:gd name="connsiteX969" fmla="*/ 1196464 w 2647519"/>
              <a:gd name="connsiteY969" fmla="*/ 2539447 h 2612594"/>
              <a:gd name="connsiteX970" fmla="*/ 1209840 w 2647519"/>
              <a:gd name="connsiteY970" fmla="*/ 2530792 h 2612594"/>
              <a:gd name="connsiteX971" fmla="*/ 1239368 w 2647519"/>
              <a:gd name="connsiteY971" fmla="*/ 2543174 h 2612594"/>
              <a:gd name="connsiteX972" fmla="*/ 1193648 w 2647519"/>
              <a:gd name="connsiteY972" fmla="*/ 2541269 h 2612594"/>
              <a:gd name="connsiteX973" fmla="*/ 1194008 w 2647519"/>
              <a:gd name="connsiteY973" fmla="*/ 2541036 h 2612594"/>
              <a:gd name="connsiteX974" fmla="*/ 1164120 w 2647519"/>
              <a:gd name="connsiteY974" fmla="*/ 2536507 h 2612594"/>
              <a:gd name="connsiteX975" fmla="*/ 1128878 w 2647519"/>
              <a:gd name="connsiteY975" fmla="*/ 2528887 h 2612594"/>
              <a:gd name="connsiteX976" fmla="*/ 1098398 w 2647519"/>
              <a:gd name="connsiteY976" fmla="*/ 2522220 h 2612594"/>
              <a:gd name="connsiteX977" fmla="*/ 1070775 w 2647519"/>
              <a:gd name="connsiteY977" fmla="*/ 2517457 h 2612594"/>
              <a:gd name="connsiteX978" fmla="*/ 1045058 w 2647519"/>
              <a:gd name="connsiteY978" fmla="*/ 2512695 h 2612594"/>
              <a:gd name="connsiteX979" fmla="*/ 941235 w 2647519"/>
              <a:gd name="connsiteY979" fmla="*/ 2486025 h 2612594"/>
              <a:gd name="connsiteX980" fmla="*/ 888848 w 2647519"/>
              <a:gd name="connsiteY980" fmla="*/ 2470785 h 2612594"/>
              <a:gd name="connsiteX981" fmla="*/ 873608 w 2647519"/>
              <a:gd name="connsiteY981" fmla="*/ 2457450 h 2612594"/>
              <a:gd name="connsiteX982" fmla="*/ 838365 w 2647519"/>
              <a:gd name="connsiteY982" fmla="*/ 2450782 h 2612594"/>
              <a:gd name="connsiteX983" fmla="*/ 785978 w 2647519"/>
              <a:gd name="connsiteY983" fmla="*/ 2424112 h 2612594"/>
              <a:gd name="connsiteX984" fmla="*/ 770738 w 2647519"/>
              <a:gd name="connsiteY984" fmla="*/ 2425065 h 2612594"/>
              <a:gd name="connsiteX985" fmla="*/ 716445 w 2647519"/>
              <a:gd name="connsiteY985" fmla="*/ 2397442 h 2612594"/>
              <a:gd name="connsiteX986" fmla="*/ 706920 w 2647519"/>
              <a:gd name="connsiteY986" fmla="*/ 2380297 h 2612594"/>
              <a:gd name="connsiteX987" fmla="*/ 708825 w 2647519"/>
              <a:gd name="connsiteY987" fmla="*/ 2379345 h 2612594"/>
              <a:gd name="connsiteX988" fmla="*/ 742163 w 2647519"/>
              <a:gd name="connsiteY988" fmla="*/ 2397442 h 2612594"/>
              <a:gd name="connsiteX989" fmla="*/ 775500 w 2647519"/>
              <a:gd name="connsiteY989" fmla="*/ 2415540 h 2612594"/>
              <a:gd name="connsiteX990" fmla="*/ 785025 w 2647519"/>
              <a:gd name="connsiteY990" fmla="*/ 2409825 h 2612594"/>
              <a:gd name="connsiteX991" fmla="*/ 745973 w 2647519"/>
              <a:gd name="connsiteY991" fmla="*/ 2384107 h 2612594"/>
              <a:gd name="connsiteX992" fmla="*/ 713588 w 2647519"/>
              <a:gd name="connsiteY992" fmla="*/ 2369820 h 2612594"/>
              <a:gd name="connsiteX993" fmla="*/ 668820 w 2647519"/>
              <a:gd name="connsiteY993" fmla="*/ 2344102 h 2612594"/>
              <a:gd name="connsiteX994" fmla="*/ 630720 w 2647519"/>
              <a:gd name="connsiteY994" fmla="*/ 2319337 h 2612594"/>
              <a:gd name="connsiteX995" fmla="*/ 570713 w 2647519"/>
              <a:gd name="connsiteY995" fmla="*/ 2293620 h 2612594"/>
              <a:gd name="connsiteX996" fmla="*/ 547853 w 2647519"/>
              <a:gd name="connsiteY996" fmla="*/ 2274570 h 2612594"/>
              <a:gd name="connsiteX997" fmla="*/ 552615 w 2647519"/>
              <a:gd name="connsiteY997" fmla="*/ 2272665 h 2612594"/>
              <a:gd name="connsiteX998" fmla="*/ 575475 w 2647519"/>
              <a:gd name="connsiteY998" fmla="*/ 2279332 h 2612594"/>
              <a:gd name="connsiteX999" fmla="*/ 527850 w 2647519"/>
              <a:gd name="connsiteY999" fmla="*/ 2229802 h 2612594"/>
              <a:gd name="connsiteX1000" fmla="*/ 501180 w 2647519"/>
              <a:gd name="connsiteY1000" fmla="*/ 2207895 h 2612594"/>
              <a:gd name="connsiteX1001" fmla="*/ 476415 w 2647519"/>
              <a:gd name="connsiteY1001" fmla="*/ 2185987 h 2612594"/>
              <a:gd name="connsiteX1002" fmla="*/ 444983 w 2647519"/>
              <a:gd name="connsiteY1002" fmla="*/ 2160270 h 2612594"/>
              <a:gd name="connsiteX1003" fmla="*/ 399263 w 2647519"/>
              <a:gd name="connsiteY1003" fmla="*/ 2109787 h 2612594"/>
              <a:gd name="connsiteX1004" fmla="*/ 396126 w 2647519"/>
              <a:gd name="connsiteY1004" fmla="*/ 2099983 h 2612594"/>
              <a:gd name="connsiteX1005" fmla="*/ 386880 w 2647519"/>
              <a:gd name="connsiteY1005" fmla="*/ 2090737 h 2612594"/>
              <a:gd name="connsiteX1006" fmla="*/ 355448 w 2647519"/>
              <a:gd name="connsiteY1006" fmla="*/ 2056447 h 2612594"/>
              <a:gd name="connsiteX1007" fmla="*/ 351638 w 2647519"/>
              <a:gd name="connsiteY1007" fmla="*/ 2039302 h 2612594"/>
              <a:gd name="connsiteX1008" fmla="*/ 339255 w 2647519"/>
              <a:gd name="connsiteY1008" fmla="*/ 2022157 h 2612594"/>
              <a:gd name="connsiteX1009" fmla="*/ 337780 w 2647519"/>
              <a:gd name="connsiteY1009" fmla="*/ 2019844 h 2612594"/>
              <a:gd name="connsiteX1010" fmla="*/ 323062 w 2647519"/>
              <a:gd name="connsiteY1010" fmla="*/ 2009774 h 2612594"/>
              <a:gd name="connsiteX1011" fmla="*/ 294487 w 2647519"/>
              <a:gd name="connsiteY1011" fmla="*/ 1968817 h 2612594"/>
              <a:gd name="connsiteX1012" fmla="*/ 278295 w 2647519"/>
              <a:gd name="connsiteY1012" fmla="*/ 1930717 h 2612594"/>
              <a:gd name="connsiteX1013" fmla="*/ 276390 w 2647519"/>
              <a:gd name="connsiteY1013" fmla="*/ 1930717 h 2612594"/>
              <a:gd name="connsiteX1014" fmla="*/ 254483 w 2647519"/>
              <a:gd name="connsiteY1014" fmla="*/ 1888807 h 2612594"/>
              <a:gd name="connsiteX1015" fmla="*/ 233528 w 2647519"/>
              <a:gd name="connsiteY1015" fmla="*/ 1846897 h 2612594"/>
              <a:gd name="connsiteX1016" fmla="*/ 211620 w 2647519"/>
              <a:gd name="connsiteY1016" fmla="*/ 1798320 h 2612594"/>
              <a:gd name="connsiteX1017" fmla="*/ 191618 w 2647519"/>
              <a:gd name="connsiteY1017" fmla="*/ 1748790 h 2612594"/>
              <a:gd name="connsiteX1018" fmla="*/ 211620 w 2647519"/>
              <a:gd name="connsiteY1018" fmla="*/ 1782127 h 2612594"/>
              <a:gd name="connsiteX1019" fmla="*/ 231623 w 2647519"/>
              <a:gd name="connsiteY1019" fmla="*/ 1824037 h 2612594"/>
              <a:gd name="connsiteX1020" fmla="*/ 238290 w 2647519"/>
              <a:gd name="connsiteY1020" fmla="*/ 1846897 h 2612594"/>
              <a:gd name="connsiteX1021" fmla="*/ 241046 w 2647519"/>
              <a:gd name="connsiteY1021" fmla="*/ 1850938 h 2612594"/>
              <a:gd name="connsiteX1022" fmla="*/ 237654 w 2647519"/>
              <a:gd name="connsiteY1022" fmla="*/ 1833303 h 2612594"/>
              <a:gd name="connsiteX1023" fmla="*/ 228809 w 2647519"/>
              <a:gd name="connsiteY1023" fmla="*/ 1817250 h 2612594"/>
              <a:gd name="connsiteX1024" fmla="*/ 214411 w 2647519"/>
              <a:gd name="connsiteY1024" fmla="*/ 1784874 h 2612594"/>
              <a:gd name="connsiteX1025" fmla="*/ 197332 w 2647519"/>
              <a:gd name="connsiteY1025" fmla="*/ 1756409 h 2612594"/>
              <a:gd name="connsiteX1026" fmla="*/ 176377 w 2647519"/>
              <a:gd name="connsiteY1026" fmla="*/ 1699259 h 2612594"/>
              <a:gd name="connsiteX1027" fmla="*/ 158424 w 2647519"/>
              <a:gd name="connsiteY1027" fmla="*/ 1640674 h 2612594"/>
              <a:gd name="connsiteX1028" fmla="*/ 152529 w 2647519"/>
              <a:gd name="connsiteY1028" fmla="*/ 1623596 h 2612594"/>
              <a:gd name="connsiteX1029" fmla="*/ 126853 w 2647519"/>
              <a:gd name="connsiteY1029" fmla="*/ 1521108 h 2612594"/>
              <a:gd name="connsiteX1030" fmla="*/ 115498 w 2647519"/>
              <a:gd name="connsiteY1030" fmla="*/ 1446707 h 2612594"/>
              <a:gd name="connsiteX1031" fmla="*/ 115417 w 2647519"/>
              <a:gd name="connsiteY1031" fmla="*/ 1448752 h 2612594"/>
              <a:gd name="connsiteX1032" fmla="*/ 116370 w 2647519"/>
              <a:gd name="connsiteY1032" fmla="*/ 1463992 h 2612594"/>
              <a:gd name="connsiteX1033" fmla="*/ 121132 w 2647519"/>
              <a:gd name="connsiteY1033" fmla="*/ 1499235 h 2612594"/>
              <a:gd name="connsiteX1034" fmla="*/ 126847 w 2647519"/>
              <a:gd name="connsiteY1034" fmla="*/ 1535430 h 2612594"/>
              <a:gd name="connsiteX1035" fmla="*/ 117322 w 2647519"/>
              <a:gd name="connsiteY1035" fmla="*/ 1503997 h 2612594"/>
              <a:gd name="connsiteX1036" fmla="*/ 110655 w 2647519"/>
              <a:gd name="connsiteY1036" fmla="*/ 1463992 h 2612594"/>
              <a:gd name="connsiteX1037" fmla="*/ 103035 w 2647519"/>
              <a:gd name="connsiteY1037" fmla="*/ 1463992 h 2612594"/>
              <a:gd name="connsiteX1038" fmla="*/ 98272 w 2647519"/>
              <a:gd name="connsiteY1038" fmla="*/ 1427797 h 2612594"/>
              <a:gd name="connsiteX1039" fmla="*/ 91605 w 2647519"/>
              <a:gd name="connsiteY1039" fmla="*/ 1404937 h 2612594"/>
              <a:gd name="connsiteX1040" fmla="*/ 85890 w 2647519"/>
              <a:gd name="connsiteY1040" fmla="*/ 1383030 h 2612594"/>
              <a:gd name="connsiteX1041" fmla="*/ 69697 w 2647519"/>
              <a:gd name="connsiteY1041" fmla="*/ 1365885 h 2612594"/>
              <a:gd name="connsiteX1042" fmla="*/ 64935 w 2647519"/>
              <a:gd name="connsiteY1042" fmla="*/ 1365885 h 2612594"/>
              <a:gd name="connsiteX1043" fmla="*/ 60172 w 2647519"/>
              <a:gd name="connsiteY1043" fmla="*/ 1342072 h 2612594"/>
              <a:gd name="connsiteX1044" fmla="*/ 58267 w 2647519"/>
              <a:gd name="connsiteY1044" fmla="*/ 1311592 h 2612594"/>
              <a:gd name="connsiteX1045" fmla="*/ 62077 w 2647519"/>
              <a:gd name="connsiteY1045" fmla="*/ 1268730 h 2612594"/>
              <a:gd name="connsiteX1046" fmla="*/ 63982 w 2647519"/>
              <a:gd name="connsiteY1046" fmla="*/ 1253490 h 2612594"/>
              <a:gd name="connsiteX1047" fmla="*/ 67226 w 2647519"/>
              <a:gd name="connsiteY1047" fmla="*/ 1243037 h 2612594"/>
              <a:gd name="connsiteX1048" fmla="*/ 65649 w 2647519"/>
              <a:gd name="connsiteY1048" fmla="*/ 1219200 h 2612594"/>
              <a:gd name="connsiteX1049" fmla="*/ 67792 w 2647519"/>
              <a:gd name="connsiteY1049" fmla="*/ 1183957 h 2612594"/>
              <a:gd name="connsiteX1050" fmla="*/ 71602 w 2647519"/>
              <a:gd name="connsiteY1050" fmla="*/ 1176814 h 2612594"/>
              <a:gd name="connsiteX1051" fmla="*/ 71602 w 2647519"/>
              <a:gd name="connsiteY1051" fmla="*/ 1172527 h 2612594"/>
              <a:gd name="connsiteX1052" fmla="*/ 63982 w 2647519"/>
              <a:gd name="connsiteY1052" fmla="*/ 1186815 h 2612594"/>
              <a:gd name="connsiteX1053" fmla="*/ 57315 w 2647519"/>
              <a:gd name="connsiteY1053" fmla="*/ 1177290 h 2612594"/>
              <a:gd name="connsiteX1054" fmla="*/ 44932 w 2647519"/>
              <a:gd name="connsiteY1054" fmla="*/ 1160145 h 2612594"/>
              <a:gd name="connsiteX1055" fmla="*/ 42670 w 2647519"/>
              <a:gd name="connsiteY1055" fmla="*/ 1146572 h 2612594"/>
              <a:gd name="connsiteX1056" fmla="*/ 42075 w 2647519"/>
              <a:gd name="connsiteY1056" fmla="*/ 1147762 h 2612594"/>
              <a:gd name="connsiteX1057" fmla="*/ 38265 w 2647519"/>
              <a:gd name="connsiteY1057" fmla="*/ 1185862 h 2612594"/>
              <a:gd name="connsiteX1058" fmla="*/ 35407 w 2647519"/>
              <a:gd name="connsiteY1058" fmla="*/ 1223962 h 2612594"/>
              <a:gd name="connsiteX1059" fmla="*/ 32550 w 2647519"/>
              <a:gd name="connsiteY1059" fmla="*/ 1253490 h 2612594"/>
              <a:gd name="connsiteX1060" fmla="*/ 32550 w 2647519"/>
              <a:gd name="connsiteY1060" fmla="*/ 1314449 h 2612594"/>
              <a:gd name="connsiteX1061" fmla="*/ 33502 w 2647519"/>
              <a:gd name="connsiteY1061" fmla="*/ 1345882 h 2612594"/>
              <a:gd name="connsiteX1062" fmla="*/ 35407 w 2647519"/>
              <a:gd name="connsiteY1062" fmla="*/ 1377314 h 2612594"/>
              <a:gd name="connsiteX1063" fmla="*/ 26835 w 2647519"/>
              <a:gd name="connsiteY1063" fmla="*/ 1406842 h 2612594"/>
              <a:gd name="connsiteX1064" fmla="*/ 24930 w 2647519"/>
              <a:gd name="connsiteY1064" fmla="*/ 1406842 h 2612594"/>
              <a:gd name="connsiteX1065" fmla="*/ 19215 w 2647519"/>
              <a:gd name="connsiteY1065" fmla="*/ 1349692 h 2612594"/>
              <a:gd name="connsiteX1066" fmla="*/ 19215 w 2647519"/>
              <a:gd name="connsiteY1066" fmla="*/ 1290637 h 2612594"/>
              <a:gd name="connsiteX1067" fmla="*/ 23977 w 2647519"/>
              <a:gd name="connsiteY1067" fmla="*/ 1244917 h 2612594"/>
              <a:gd name="connsiteX1068" fmla="*/ 32546 w 2647519"/>
              <a:gd name="connsiteY1068" fmla="*/ 1253485 h 2612594"/>
              <a:gd name="connsiteX1069" fmla="*/ 24930 w 2647519"/>
              <a:gd name="connsiteY1069" fmla="*/ 1243965 h 2612594"/>
              <a:gd name="connsiteX1070" fmla="*/ 23025 w 2647519"/>
              <a:gd name="connsiteY1070" fmla="*/ 1209675 h 2612594"/>
              <a:gd name="connsiteX1071" fmla="*/ 24930 w 2647519"/>
              <a:gd name="connsiteY1071" fmla="*/ 1157287 h 2612594"/>
              <a:gd name="connsiteX1072" fmla="*/ 25882 w 2647519"/>
              <a:gd name="connsiteY1072" fmla="*/ 1143000 h 2612594"/>
              <a:gd name="connsiteX1073" fmla="*/ 28740 w 2647519"/>
              <a:gd name="connsiteY1073" fmla="*/ 1119187 h 2612594"/>
              <a:gd name="connsiteX1074" fmla="*/ 40170 w 2647519"/>
              <a:gd name="connsiteY1074" fmla="*/ 1076325 h 2612594"/>
              <a:gd name="connsiteX1075" fmla="*/ 45865 w 2647519"/>
              <a:gd name="connsiteY1075" fmla="*/ 1047851 h 2612594"/>
              <a:gd name="connsiteX1076" fmla="*/ 43980 w 2647519"/>
              <a:gd name="connsiteY1076" fmla="*/ 1041082 h 2612594"/>
              <a:gd name="connsiteX1077" fmla="*/ 37312 w 2647519"/>
              <a:gd name="connsiteY1077" fmla="*/ 1079182 h 2612594"/>
              <a:gd name="connsiteX1078" fmla="*/ 25882 w 2647519"/>
              <a:gd name="connsiteY1078" fmla="*/ 1122045 h 2612594"/>
              <a:gd name="connsiteX1079" fmla="*/ 23025 w 2647519"/>
              <a:gd name="connsiteY1079" fmla="*/ 1145857 h 2612594"/>
              <a:gd name="connsiteX1080" fmla="*/ 22072 w 2647519"/>
              <a:gd name="connsiteY1080" fmla="*/ 1160145 h 2612594"/>
              <a:gd name="connsiteX1081" fmla="*/ 20167 w 2647519"/>
              <a:gd name="connsiteY1081" fmla="*/ 1212532 h 2612594"/>
              <a:gd name="connsiteX1082" fmla="*/ 22072 w 2647519"/>
              <a:gd name="connsiteY1082" fmla="*/ 1246822 h 2612594"/>
              <a:gd name="connsiteX1083" fmla="*/ 17310 w 2647519"/>
              <a:gd name="connsiteY1083" fmla="*/ 1292542 h 2612594"/>
              <a:gd name="connsiteX1084" fmla="*/ 17310 w 2647519"/>
              <a:gd name="connsiteY1084" fmla="*/ 1351597 h 2612594"/>
              <a:gd name="connsiteX1085" fmla="*/ 23025 w 2647519"/>
              <a:gd name="connsiteY1085" fmla="*/ 1408747 h 2612594"/>
              <a:gd name="connsiteX1086" fmla="*/ 24930 w 2647519"/>
              <a:gd name="connsiteY1086" fmla="*/ 1408747 h 2612594"/>
              <a:gd name="connsiteX1087" fmla="*/ 37312 w 2647519"/>
              <a:gd name="connsiteY1087" fmla="*/ 1463040 h 2612594"/>
              <a:gd name="connsiteX1088" fmla="*/ 43980 w 2647519"/>
              <a:gd name="connsiteY1088" fmla="*/ 1507807 h 2612594"/>
              <a:gd name="connsiteX1089" fmla="*/ 58267 w 2647519"/>
              <a:gd name="connsiteY1089" fmla="*/ 1553527 h 2612594"/>
              <a:gd name="connsiteX1090" fmla="*/ 80770 w 2647519"/>
              <a:gd name="connsiteY1090" fmla="*/ 1651843 h 2612594"/>
              <a:gd name="connsiteX1091" fmla="*/ 82734 w 2647519"/>
              <a:gd name="connsiteY1091" fmla="*/ 1670685 h 2612594"/>
              <a:gd name="connsiteX1092" fmla="*/ 86843 w 2647519"/>
              <a:gd name="connsiteY1092" fmla="*/ 1670685 h 2612594"/>
              <a:gd name="connsiteX1093" fmla="*/ 107798 w 2647519"/>
              <a:gd name="connsiteY1093" fmla="*/ 1721167 h 2612594"/>
              <a:gd name="connsiteX1094" fmla="*/ 115418 w 2647519"/>
              <a:gd name="connsiteY1094" fmla="*/ 1746885 h 2612594"/>
              <a:gd name="connsiteX1095" fmla="*/ 101130 w 2647519"/>
              <a:gd name="connsiteY1095" fmla="*/ 1724977 h 2612594"/>
              <a:gd name="connsiteX1096" fmla="*/ 85890 w 2647519"/>
              <a:gd name="connsiteY1096" fmla="*/ 1690687 h 2612594"/>
              <a:gd name="connsiteX1097" fmla="*/ 84938 w 2647519"/>
              <a:gd name="connsiteY1097" fmla="*/ 1700212 h 2612594"/>
              <a:gd name="connsiteX1098" fmla="*/ 76651 w 2647519"/>
              <a:gd name="connsiteY1098" fmla="*/ 1674524 h 2612594"/>
              <a:gd name="connsiteX1099" fmla="*/ 70650 w 2647519"/>
              <a:gd name="connsiteY1099" fmla="*/ 1675447 h 2612594"/>
              <a:gd name="connsiteX1100" fmla="*/ 63982 w 2647519"/>
              <a:gd name="connsiteY1100" fmla="*/ 1653540 h 2612594"/>
              <a:gd name="connsiteX1101" fmla="*/ 41122 w 2647519"/>
              <a:gd name="connsiteY1101" fmla="*/ 1601152 h 2612594"/>
              <a:gd name="connsiteX1102" fmla="*/ 26835 w 2647519"/>
              <a:gd name="connsiteY1102" fmla="*/ 1554480 h 2612594"/>
              <a:gd name="connsiteX1103" fmla="*/ 25882 w 2647519"/>
              <a:gd name="connsiteY1103" fmla="*/ 1515427 h 2612594"/>
              <a:gd name="connsiteX1104" fmla="*/ 19215 w 2647519"/>
              <a:gd name="connsiteY1104" fmla="*/ 1469707 h 2612594"/>
              <a:gd name="connsiteX1105" fmla="*/ 14452 w 2647519"/>
              <a:gd name="connsiteY1105" fmla="*/ 1423987 h 2612594"/>
              <a:gd name="connsiteX1106" fmla="*/ 3975 w 2647519"/>
              <a:gd name="connsiteY1106" fmla="*/ 1390650 h 2612594"/>
              <a:gd name="connsiteX1107" fmla="*/ 10642 w 2647519"/>
              <a:gd name="connsiteY1107" fmla="*/ 1213485 h 2612594"/>
              <a:gd name="connsiteX1108" fmla="*/ 17310 w 2647519"/>
              <a:gd name="connsiteY1108" fmla="*/ 1167765 h 2612594"/>
              <a:gd name="connsiteX1109" fmla="*/ 11595 w 2647519"/>
              <a:gd name="connsiteY1109" fmla="*/ 1143000 h 2612594"/>
              <a:gd name="connsiteX1110" fmla="*/ 23025 w 2647519"/>
              <a:gd name="connsiteY1110" fmla="*/ 1074420 h 2612594"/>
              <a:gd name="connsiteX1111" fmla="*/ 25882 w 2647519"/>
              <a:gd name="connsiteY1111" fmla="*/ 1058227 h 2612594"/>
              <a:gd name="connsiteX1112" fmla="*/ 33502 w 2647519"/>
              <a:gd name="connsiteY1112" fmla="*/ 1002982 h 2612594"/>
              <a:gd name="connsiteX1113" fmla="*/ 53505 w 2647519"/>
              <a:gd name="connsiteY1113" fmla="*/ 962977 h 2612594"/>
              <a:gd name="connsiteX1114" fmla="*/ 48742 w 2647519"/>
              <a:gd name="connsiteY1114" fmla="*/ 1017270 h 2612594"/>
              <a:gd name="connsiteX1115" fmla="*/ 53503 w 2647519"/>
              <a:gd name="connsiteY1115" fmla="*/ 1007964 h 2612594"/>
              <a:gd name="connsiteX1116" fmla="*/ 56362 w 2647519"/>
              <a:gd name="connsiteY1116" fmla="*/ 985718 h 2612594"/>
              <a:gd name="connsiteX1117" fmla="*/ 57315 w 2647519"/>
              <a:gd name="connsiteY1117" fmla="*/ 961072 h 2612594"/>
              <a:gd name="connsiteX1118" fmla="*/ 65887 w 2647519"/>
              <a:gd name="connsiteY1118" fmla="*/ 929639 h 2612594"/>
              <a:gd name="connsiteX1119" fmla="*/ 79222 w 2647519"/>
              <a:gd name="connsiteY1119" fmla="*/ 882014 h 2612594"/>
              <a:gd name="connsiteX1120" fmla="*/ 95415 w 2647519"/>
              <a:gd name="connsiteY1120" fmla="*/ 833437 h 2612594"/>
              <a:gd name="connsiteX1121" fmla="*/ 96628 w 2647519"/>
              <a:gd name="connsiteY1121" fmla="*/ 832072 h 2612594"/>
              <a:gd name="connsiteX1122" fmla="*/ 103988 w 2647519"/>
              <a:gd name="connsiteY1122" fmla="*/ 793432 h 2612594"/>
              <a:gd name="connsiteX1123" fmla="*/ 114465 w 2647519"/>
              <a:gd name="connsiteY1123" fmla="*/ 765809 h 2612594"/>
              <a:gd name="connsiteX1124" fmla="*/ 126848 w 2647519"/>
              <a:gd name="connsiteY1124" fmla="*/ 742949 h 2612594"/>
              <a:gd name="connsiteX1125" fmla="*/ 151613 w 2647519"/>
              <a:gd name="connsiteY1125" fmla="*/ 695324 h 2612594"/>
              <a:gd name="connsiteX1126" fmla="*/ 171615 w 2647519"/>
              <a:gd name="connsiteY1126" fmla="*/ 652462 h 2612594"/>
              <a:gd name="connsiteX1127" fmla="*/ 200190 w 2647519"/>
              <a:gd name="connsiteY1127" fmla="*/ 597217 h 2612594"/>
              <a:gd name="connsiteX1128" fmla="*/ 221145 w 2647519"/>
              <a:gd name="connsiteY1128" fmla="*/ 573404 h 2612594"/>
              <a:gd name="connsiteX1129" fmla="*/ 238290 w 2647519"/>
              <a:gd name="connsiteY1129" fmla="*/ 540067 h 2612594"/>
              <a:gd name="connsiteX1130" fmla="*/ 252578 w 2647519"/>
              <a:gd name="connsiteY1130" fmla="*/ 519112 h 2612594"/>
              <a:gd name="connsiteX1131" fmla="*/ 267818 w 2647519"/>
              <a:gd name="connsiteY1131" fmla="*/ 511492 h 2612594"/>
              <a:gd name="connsiteX1132" fmla="*/ 271628 w 2647519"/>
              <a:gd name="connsiteY1132" fmla="*/ 505777 h 2612594"/>
              <a:gd name="connsiteX1133" fmla="*/ 286868 w 2647519"/>
              <a:gd name="connsiteY1133" fmla="*/ 475297 h 2612594"/>
              <a:gd name="connsiteX1134" fmla="*/ 316395 w 2647519"/>
              <a:gd name="connsiteY1134" fmla="*/ 441007 h 2612594"/>
              <a:gd name="connsiteX1135" fmla="*/ 317199 w 2647519"/>
              <a:gd name="connsiteY1135" fmla="*/ 455339 h 2612594"/>
              <a:gd name="connsiteX1136" fmla="*/ 315045 w 2647519"/>
              <a:gd name="connsiteY1136" fmla="*/ 461363 h 2612594"/>
              <a:gd name="connsiteX1137" fmla="*/ 345922 w 2647519"/>
              <a:gd name="connsiteY1137" fmla="*/ 429577 h 2612594"/>
              <a:gd name="connsiteX1138" fmla="*/ 361162 w 2647519"/>
              <a:gd name="connsiteY1138" fmla="*/ 409575 h 2612594"/>
              <a:gd name="connsiteX1139" fmla="*/ 381165 w 2647519"/>
              <a:gd name="connsiteY1139" fmla="*/ 390525 h 2612594"/>
              <a:gd name="connsiteX1140" fmla="*/ 382889 w 2647519"/>
              <a:gd name="connsiteY1140" fmla="*/ 392440 h 2612594"/>
              <a:gd name="connsiteX1141" fmla="*/ 382118 w 2647519"/>
              <a:gd name="connsiteY1141" fmla="*/ 391477 h 2612594"/>
              <a:gd name="connsiteX1142" fmla="*/ 406883 w 2647519"/>
              <a:gd name="connsiteY1142" fmla="*/ 366712 h 2612594"/>
              <a:gd name="connsiteX1143" fmla="*/ 431648 w 2647519"/>
              <a:gd name="connsiteY1143" fmla="*/ 343852 h 2612594"/>
              <a:gd name="connsiteX1144" fmla="*/ 458318 w 2647519"/>
              <a:gd name="connsiteY1144" fmla="*/ 315277 h 2612594"/>
              <a:gd name="connsiteX1145" fmla="*/ 495465 w 2647519"/>
              <a:gd name="connsiteY1145" fmla="*/ 287654 h 2612594"/>
              <a:gd name="connsiteX1146" fmla="*/ 535470 w 2647519"/>
              <a:gd name="connsiteY1146" fmla="*/ 258127 h 2612594"/>
              <a:gd name="connsiteX1147" fmla="*/ 559389 w 2647519"/>
              <a:gd name="connsiteY1147" fmla="*/ 241440 h 2612594"/>
              <a:gd name="connsiteX1148" fmla="*/ 575475 w 2647519"/>
              <a:gd name="connsiteY1148" fmla="*/ 226694 h 2612594"/>
              <a:gd name="connsiteX1149" fmla="*/ 604050 w 2647519"/>
              <a:gd name="connsiteY1149" fmla="*/ 209549 h 2612594"/>
              <a:gd name="connsiteX1150" fmla="*/ 634530 w 2647519"/>
              <a:gd name="connsiteY1150" fmla="*/ 193357 h 2612594"/>
              <a:gd name="connsiteX1151" fmla="*/ 638565 w 2647519"/>
              <a:gd name="connsiteY1151" fmla="*/ 191282 h 2612594"/>
              <a:gd name="connsiteX1152" fmla="*/ 648937 w 2647519"/>
              <a:gd name="connsiteY1152" fmla="*/ 181094 h 2612594"/>
              <a:gd name="connsiteX1153" fmla="*/ 665963 w 2647519"/>
              <a:gd name="connsiteY1153" fmla="*/ 168592 h 2612594"/>
              <a:gd name="connsiteX1154" fmla="*/ 684656 w 2647519"/>
              <a:gd name="connsiteY1154" fmla="*/ 159067 h 2612594"/>
              <a:gd name="connsiteX1155" fmla="*/ 697880 w 2647519"/>
              <a:gd name="connsiteY1155" fmla="*/ 156023 h 2612594"/>
              <a:gd name="connsiteX1156" fmla="*/ 700252 w 2647519"/>
              <a:gd name="connsiteY1156" fmla="*/ 154304 h 2612594"/>
              <a:gd name="connsiteX1157" fmla="*/ 959332 w 2647519"/>
              <a:gd name="connsiteY1157" fmla="*/ 49529 h 2612594"/>
              <a:gd name="connsiteX1158" fmla="*/ 968945 w 2647519"/>
              <a:gd name="connsiteY1158" fmla="*/ 47439 h 2612594"/>
              <a:gd name="connsiteX1159" fmla="*/ 995527 w 2647519"/>
              <a:gd name="connsiteY1159" fmla="*/ 38099 h 2612594"/>
              <a:gd name="connsiteX1160" fmla="*/ 1013863 w 2647519"/>
              <a:gd name="connsiteY1160" fmla="*/ 34408 h 2612594"/>
              <a:gd name="connsiteX1161" fmla="*/ 1023424 w 2647519"/>
              <a:gd name="connsiteY1161" fmla="*/ 34327 h 2612594"/>
              <a:gd name="connsiteX1162" fmla="*/ 1026960 w 2647519"/>
              <a:gd name="connsiteY1162" fmla="*/ 33337 h 2612594"/>
              <a:gd name="connsiteX1163" fmla="*/ 1244130 w 2647519"/>
              <a:gd name="connsiteY1163" fmla="*/ 4762 h 2612594"/>
              <a:gd name="connsiteX1164" fmla="*/ 1305804 w 2647519"/>
              <a:gd name="connsiteY1164" fmla="*/ 4524 h 2612594"/>
              <a:gd name="connsiteX1165" fmla="*/ 1371765 w 2647519"/>
              <a:gd name="connsiteY1165" fmla="*/ 5714 h 2612594"/>
              <a:gd name="connsiteX1166" fmla="*/ 1372993 w 2647519"/>
              <a:gd name="connsiteY1166" fmla="*/ 6635 h 2612594"/>
              <a:gd name="connsiteX1167" fmla="*/ 1405103 w 2647519"/>
              <a:gd name="connsiteY1167" fmla="*/ 2857 h 2612594"/>
              <a:gd name="connsiteX1168" fmla="*/ 1434630 w 2647519"/>
              <a:gd name="connsiteY1168" fmla="*/ 7619 h 2612594"/>
              <a:gd name="connsiteX1169" fmla="*/ 1464158 w 2647519"/>
              <a:gd name="connsiteY1169" fmla="*/ 13334 h 2612594"/>
              <a:gd name="connsiteX1170" fmla="*/ 1479392 w 2647519"/>
              <a:gd name="connsiteY1170" fmla="*/ 16797 h 2612594"/>
              <a:gd name="connsiteX1171" fmla="*/ 1463205 w 2647519"/>
              <a:gd name="connsiteY1171" fmla="*/ 12382 h 2612594"/>
              <a:gd name="connsiteX1172" fmla="*/ 1433677 w 2647519"/>
              <a:gd name="connsiteY1172" fmla="*/ 6667 h 2612594"/>
              <a:gd name="connsiteX1173" fmla="*/ 1404150 w 2647519"/>
              <a:gd name="connsiteY1173" fmla="*/ 1905 h 2612594"/>
              <a:gd name="connsiteX1174" fmla="*/ 1404150 w 2647519"/>
              <a:gd name="connsiteY1174" fmla="*/ 0 h 26125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</a:cxnLst>
            <a:rect l="l" t="t" r="r" b="b"/>
            <a:pathLst>
              <a:path w="2647519" h="2612594">
                <a:moveTo>
                  <a:pt x="1439383" y="2598425"/>
                </a:moveTo>
                <a:lnTo>
                  <a:pt x="1427010" y="2605087"/>
                </a:lnTo>
                <a:lnTo>
                  <a:pt x="1427751" y="2605405"/>
                </a:lnTo>
                <a:close/>
                <a:moveTo>
                  <a:pt x="1542263" y="2530792"/>
                </a:moveTo>
                <a:cubicBezTo>
                  <a:pt x="1527023" y="2534602"/>
                  <a:pt x="1516545" y="2538412"/>
                  <a:pt x="1502258" y="2540317"/>
                </a:cubicBezTo>
                <a:cubicBezTo>
                  <a:pt x="1487970" y="2542222"/>
                  <a:pt x="1470825" y="2545079"/>
                  <a:pt x="1442250" y="2547937"/>
                </a:cubicBezTo>
                <a:cubicBezTo>
                  <a:pt x="1442250" y="2545079"/>
                  <a:pt x="1440345" y="2543174"/>
                  <a:pt x="1439393" y="2540317"/>
                </a:cubicBezTo>
                <a:cubicBezTo>
                  <a:pt x="1452728" y="2540317"/>
                  <a:pt x="1465110" y="2538412"/>
                  <a:pt x="1481303" y="2536507"/>
                </a:cubicBezTo>
                <a:cubicBezTo>
                  <a:pt x="1496543" y="2534602"/>
                  <a:pt x="1515593" y="2533649"/>
                  <a:pt x="1542263" y="2530792"/>
                </a:cubicBezTo>
                <a:close/>
                <a:moveTo>
                  <a:pt x="1646324" y="2520821"/>
                </a:moveTo>
                <a:lnTo>
                  <a:pt x="1643880" y="2521511"/>
                </a:lnTo>
                <a:lnTo>
                  <a:pt x="1645133" y="2521267"/>
                </a:lnTo>
                <a:close/>
                <a:moveTo>
                  <a:pt x="899801" y="2506503"/>
                </a:moveTo>
                <a:cubicBezTo>
                  <a:pt x="908612" y="2507932"/>
                  <a:pt x="922185" y="2511742"/>
                  <a:pt x="942187" y="2517457"/>
                </a:cubicBezTo>
                <a:cubicBezTo>
                  <a:pt x="947902" y="2518409"/>
                  <a:pt x="954570" y="2518409"/>
                  <a:pt x="960285" y="2518409"/>
                </a:cubicBezTo>
                <a:cubicBezTo>
                  <a:pt x="977430" y="2526982"/>
                  <a:pt x="993622" y="2535555"/>
                  <a:pt x="1010767" y="2543175"/>
                </a:cubicBezTo>
                <a:cubicBezTo>
                  <a:pt x="1017435" y="2544127"/>
                  <a:pt x="1026007" y="2546032"/>
                  <a:pt x="1033627" y="2547937"/>
                </a:cubicBezTo>
                <a:lnTo>
                  <a:pt x="1035057" y="2548414"/>
                </a:lnTo>
                <a:lnTo>
                  <a:pt x="1040295" y="2543175"/>
                </a:lnTo>
                <a:cubicBezTo>
                  <a:pt x="1046962" y="2545080"/>
                  <a:pt x="1053630" y="2546985"/>
                  <a:pt x="1060297" y="2548890"/>
                </a:cubicBezTo>
                <a:cubicBezTo>
                  <a:pt x="1066965" y="2550795"/>
                  <a:pt x="1073632" y="2551747"/>
                  <a:pt x="1080300" y="2553652"/>
                </a:cubicBezTo>
                <a:lnTo>
                  <a:pt x="1119713" y="2562818"/>
                </a:lnTo>
                <a:lnTo>
                  <a:pt x="1120305" y="2562225"/>
                </a:lnTo>
                <a:cubicBezTo>
                  <a:pt x="1134592" y="2564130"/>
                  <a:pt x="1150785" y="2566987"/>
                  <a:pt x="1166025" y="2569845"/>
                </a:cubicBezTo>
                <a:cubicBezTo>
                  <a:pt x="1172692" y="2570797"/>
                  <a:pt x="1180312" y="2571750"/>
                  <a:pt x="1187932" y="2573655"/>
                </a:cubicBezTo>
                <a:cubicBezTo>
                  <a:pt x="1195552" y="2574607"/>
                  <a:pt x="1203172" y="2575560"/>
                  <a:pt x="1209840" y="2575560"/>
                </a:cubicBezTo>
                <a:cubicBezTo>
                  <a:pt x="1223175" y="2575560"/>
                  <a:pt x="1237462" y="2576512"/>
                  <a:pt x="1254607" y="2577465"/>
                </a:cubicBezTo>
                <a:cubicBezTo>
                  <a:pt x="1271752" y="2577465"/>
                  <a:pt x="1291755" y="2578417"/>
                  <a:pt x="1315567" y="2576512"/>
                </a:cubicBezTo>
                <a:lnTo>
                  <a:pt x="1318213" y="2576512"/>
                </a:lnTo>
                <a:lnTo>
                  <a:pt x="1324140" y="2573178"/>
                </a:lnTo>
                <a:cubicBezTo>
                  <a:pt x="1328188" y="2571750"/>
                  <a:pt x="1333189" y="2570321"/>
                  <a:pt x="1337475" y="2568892"/>
                </a:cubicBezTo>
                <a:cubicBezTo>
                  <a:pt x="1342238" y="2568892"/>
                  <a:pt x="1347000" y="2568654"/>
                  <a:pt x="1351048" y="2568654"/>
                </a:cubicBezTo>
                <a:cubicBezTo>
                  <a:pt x="1355096" y="2568654"/>
                  <a:pt x="1358430" y="2568892"/>
                  <a:pt x="1360335" y="2569844"/>
                </a:cubicBezTo>
                <a:lnTo>
                  <a:pt x="1362835" y="2576512"/>
                </a:lnTo>
                <a:lnTo>
                  <a:pt x="1384147" y="2576512"/>
                </a:lnTo>
                <a:cubicBezTo>
                  <a:pt x="1382242" y="2579370"/>
                  <a:pt x="1379385" y="2583180"/>
                  <a:pt x="1377480" y="2586037"/>
                </a:cubicBezTo>
                <a:cubicBezTo>
                  <a:pt x="1376527" y="2586990"/>
                  <a:pt x="1375575" y="2587942"/>
                  <a:pt x="1373670" y="2590800"/>
                </a:cubicBezTo>
                <a:cubicBezTo>
                  <a:pt x="1370812" y="2592705"/>
                  <a:pt x="1366050" y="2594610"/>
                  <a:pt x="1361287" y="2596515"/>
                </a:cubicBezTo>
                <a:cubicBezTo>
                  <a:pt x="1352715" y="2596515"/>
                  <a:pt x="1347000" y="2596515"/>
                  <a:pt x="1338427" y="2596515"/>
                </a:cubicBezTo>
                <a:cubicBezTo>
                  <a:pt x="1328902" y="2595562"/>
                  <a:pt x="1318425" y="2595562"/>
                  <a:pt x="1308900" y="2594610"/>
                </a:cubicBezTo>
                <a:cubicBezTo>
                  <a:pt x="1286992" y="2593657"/>
                  <a:pt x="1266037" y="2593657"/>
                  <a:pt x="1245082" y="2592705"/>
                </a:cubicBezTo>
                <a:cubicBezTo>
                  <a:pt x="1229842" y="2591752"/>
                  <a:pt x="1213650" y="2590800"/>
                  <a:pt x="1197457" y="2588895"/>
                </a:cubicBezTo>
                <a:cubicBezTo>
                  <a:pt x="1184122" y="2587942"/>
                  <a:pt x="1169835" y="2585085"/>
                  <a:pt x="1155547" y="2583180"/>
                </a:cubicBezTo>
                <a:cubicBezTo>
                  <a:pt x="1141260" y="2581275"/>
                  <a:pt x="1127925" y="2579370"/>
                  <a:pt x="1113637" y="2576512"/>
                </a:cubicBezTo>
                <a:cubicBezTo>
                  <a:pt x="1092682" y="2572702"/>
                  <a:pt x="1069822" y="2570797"/>
                  <a:pt x="1049820" y="2566987"/>
                </a:cubicBezTo>
                <a:cubicBezTo>
                  <a:pt x="1029817" y="2562225"/>
                  <a:pt x="1011720" y="2557462"/>
                  <a:pt x="1000290" y="2550795"/>
                </a:cubicBezTo>
                <a:lnTo>
                  <a:pt x="1000863" y="2550379"/>
                </a:lnTo>
                <a:lnTo>
                  <a:pt x="971715" y="2541270"/>
                </a:lnTo>
                <a:cubicBezTo>
                  <a:pt x="964095" y="2537459"/>
                  <a:pt x="955522" y="2533650"/>
                  <a:pt x="945997" y="2529840"/>
                </a:cubicBezTo>
                <a:cubicBezTo>
                  <a:pt x="935520" y="2526982"/>
                  <a:pt x="925995" y="2524125"/>
                  <a:pt x="916470" y="2520315"/>
                </a:cubicBezTo>
                <a:cubicBezTo>
                  <a:pt x="905992" y="2516505"/>
                  <a:pt x="896467" y="2513647"/>
                  <a:pt x="885990" y="2509837"/>
                </a:cubicBezTo>
                <a:cubicBezTo>
                  <a:pt x="886943" y="2506027"/>
                  <a:pt x="890991" y="2505075"/>
                  <a:pt x="899801" y="2506503"/>
                </a:cubicBezTo>
                <a:close/>
                <a:moveTo>
                  <a:pt x="1460492" y="2486082"/>
                </a:moveTo>
                <a:lnTo>
                  <a:pt x="1445939" y="2488303"/>
                </a:lnTo>
                <a:lnTo>
                  <a:pt x="1345293" y="2493385"/>
                </a:lnTo>
                <a:lnTo>
                  <a:pt x="1378432" y="2497454"/>
                </a:lnTo>
                <a:cubicBezTo>
                  <a:pt x="1380337" y="2496502"/>
                  <a:pt x="1383195" y="2496502"/>
                  <a:pt x="1387005" y="2495549"/>
                </a:cubicBezTo>
                <a:cubicBezTo>
                  <a:pt x="1407007" y="2492692"/>
                  <a:pt x="1426057" y="2490787"/>
                  <a:pt x="1446060" y="2488882"/>
                </a:cubicBezTo>
                <a:cubicBezTo>
                  <a:pt x="1448203" y="2488406"/>
                  <a:pt x="1451716" y="2487751"/>
                  <a:pt x="1455778" y="2486992"/>
                </a:cubicBezTo>
                <a:close/>
                <a:moveTo>
                  <a:pt x="1550918" y="2472281"/>
                </a:moveTo>
                <a:lnTo>
                  <a:pt x="1501488" y="2479825"/>
                </a:lnTo>
                <a:lnTo>
                  <a:pt x="1518450" y="2480309"/>
                </a:lnTo>
                <a:cubicBezTo>
                  <a:pt x="1528928" y="2479833"/>
                  <a:pt x="1536786" y="2477928"/>
                  <a:pt x="1542858" y="2475785"/>
                </a:cubicBezTo>
                <a:close/>
                <a:moveTo>
                  <a:pt x="1731355" y="2470078"/>
                </a:moveTo>
                <a:lnTo>
                  <a:pt x="1576323" y="2511364"/>
                </a:lnTo>
                <a:lnTo>
                  <a:pt x="1654777" y="2493883"/>
                </a:lnTo>
                <a:close/>
                <a:moveTo>
                  <a:pt x="737400" y="2450782"/>
                </a:moveTo>
                <a:cubicBezTo>
                  <a:pt x="787882" y="2468879"/>
                  <a:pt x="820267" y="2485072"/>
                  <a:pt x="846937" y="2497454"/>
                </a:cubicBezTo>
                <a:cubicBezTo>
                  <a:pt x="859320" y="2502217"/>
                  <a:pt x="872655" y="2506027"/>
                  <a:pt x="885990" y="2509837"/>
                </a:cubicBezTo>
                <a:cubicBezTo>
                  <a:pt x="896467" y="2513647"/>
                  <a:pt x="905992" y="2516504"/>
                  <a:pt x="915517" y="2520314"/>
                </a:cubicBezTo>
                <a:cubicBezTo>
                  <a:pt x="925042" y="2524124"/>
                  <a:pt x="934567" y="2526982"/>
                  <a:pt x="945045" y="2529839"/>
                </a:cubicBezTo>
                <a:cubicBezTo>
                  <a:pt x="954570" y="2533649"/>
                  <a:pt x="963142" y="2537459"/>
                  <a:pt x="970762" y="2541269"/>
                </a:cubicBezTo>
                <a:cubicBezTo>
                  <a:pt x="968857" y="2542222"/>
                  <a:pt x="966952" y="2544127"/>
                  <a:pt x="965047" y="2546032"/>
                </a:cubicBezTo>
                <a:cubicBezTo>
                  <a:pt x="960285" y="2545079"/>
                  <a:pt x="954570" y="2544127"/>
                  <a:pt x="949807" y="2543174"/>
                </a:cubicBezTo>
                <a:cubicBezTo>
                  <a:pt x="931710" y="2537459"/>
                  <a:pt x="913612" y="2529839"/>
                  <a:pt x="895515" y="2523172"/>
                </a:cubicBezTo>
                <a:lnTo>
                  <a:pt x="868845" y="2512694"/>
                </a:lnTo>
                <a:cubicBezTo>
                  <a:pt x="860272" y="2508884"/>
                  <a:pt x="850747" y="2505074"/>
                  <a:pt x="842175" y="2501264"/>
                </a:cubicBezTo>
                <a:cubicBezTo>
                  <a:pt x="829792" y="2497454"/>
                  <a:pt x="818362" y="2492692"/>
                  <a:pt x="806932" y="2488882"/>
                </a:cubicBezTo>
                <a:cubicBezTo>
                  <a:pt x="796455" y="2484119"/>
                  <a:pt x="785977" y="2480309"/>
                  <a:pt x="776452" y="2475547"/>
                </a:cubicBezTo>
                <a:cubicBezTo>
                  <a:pt x="766927" y="2471737"/>
                  <a:pt x="759307" y="2466974"/>
                  <a:pt x="752640" y="2463164"/>
                </a:cubicBezTo>
                <a:cubicBezTo>
                  <a:pt x="745972" y="2458402"/>
                  <a:pt x="741210" y="2454592"/>
                  <a:pt x="737400" y="2450782"/>
                </a:cubicBezTo>
                <a:close/>
                <a:moveTo>
                  <a:pt x="782168" y="2426970"/>
                </a:moveTo>
                <a:cubicBezTo>
                  <a:pt x="800265" y="2436495"/>
                  <a:pt x="815505" y="2445067"/>
                  <a:pt x="834555" y="2453640"/>
                </a:cubicBezTo>
                <a:cubicBezTo>
                  <a:pt x="832650" y="2454592"/>
                  <a:pt x="830745" y="2455545"/>
                  <a:pt x="827888" y="2457450"/>
                </a:cubicBezTo>
                <a:cubicBezTo>
                  <a:pt x="807885" y="2447925"/>
                  <a:pt x="786930" y="2437447"/>
                  <a:pt x="766928" y="2427922"/>
                </a:cubicBezTo>
                <a:cubicBezTo>
                  <a:pt x="772643" y="2427922"/>
                  <a:pt x="776453" y="2427922"/>
                  <a:pt x="782168" y="2426970"/>
                </a:cubicBezTo>
                <a:close/>
                <a:moveTo>
                  <a:pt x="588810" y="2362200"/>
                </a:moveTo>
                <a:cubicBezTo>
                  <a:pt x="620242" y="2375535"/>
                  <a:pt x="636435" y="2387917"/>
                  <a:pt x="653580" y="2398395"/>
                </a:cubicBezTo>
                <a:cubicBezTo>
                  <a:pt x="657390" y="2403157"/>
                  <a:pt x="669772" y="2412682"/>
                  <a:pt x="666915" y="2413635"/>
                </a:cubicBezTo>
                <a:cubicBezTo>
                  <a:pt x="655485" y="2407920"/>
                  <a:pt x="645007" y="2403157"/>
                  <a:pt x="636435" y="2397442"/>
                </a:cubicBezTo>
                <a:cubicBezTo>
                  <a:pt x="627862" y="2392680"/>
                  <a:pt x="620242" y="2387917"/>
                  <a:pt x="613575" y="2383155"/>
                </a:cubicBezTo>
                <a:cubicBezTo>
                  <a:pt x="601192" y="2374582"/>
                  <a:pt x="593572" y="2367915"/>
                  <a:pt x="588810" y="2362200"/>
                </a:cubicBezTo>
                <a:close/>
                <a:moveTo>
                  <a:pt x="702387" y="2337759"/>
                </a:moveTo>
                <a:lnTo>
                  <a:pt x="702396" y="2338030"/>
                </a:lnTo>
                <a:lnTo>
                  <a:pt x="705613" y="2341924"/>
                </a:lnTo>
                <a:lnTo>
                  <a:pt x="705967" y="2340292"/>
                </a:lnTo>
                <a:close/>
                <a:moveTo>
                  <a:pt x="2093409" y="2275234"/>
                </a:moveTo>
                <a:lnTo>
                  <a:pt x="2089950" y="2275522"/>
                </a:lnTo>
                <a:cubicBezTo>
                  <a:pt x="2073757" y="2288857"/>
                  <a:pt x="2052802" y="2303145"/>
                  <a:pt x="2032800" y="2316480"/>
                </a:cubicBezTo>
                <a:cubicBezTo>
                  <a:pt x="2012797" y="2329815"/>
                  <a:pt x="1991842" y="2340292"/>
                  <a:pt x="1976602" y="2346960"/>
                </a:cubicBezTo>
                <a:cubicBezTo>
                  <a:pt x="1964220" y="2354580"/>
                  <a:pt x="1950885" y="2362200"/>
                  <a:pt x="1936597" y="2370772"/>
                </a:cubicBezTo>
                <a:cubicBezTo>
                  <a:pt x="1928977" y="2373630"/>
                  <a:pt x="1922310" y="2377440"/>
                  <a:pt x="1914690" y="2380297"/>
                </a:cubicBezTo>
                <a:cubicBezTo>
                  <a:pt x="1907070" y="2383155"/>
                  <a:pt x="1899450" y="2386012"/>
                  <a:pt x="1891830" y="2389822"/>
                </a:cubicBezTo>
                <a:cubicBezTo>
                  <a:pt x="1886115" y="2394585"/>
                  <a:pt x="1874685" y="2399347"/>
                  <a:pt x="1864207" y="2404110"/>
                </a:cubicBezTo>
                <a:cubicBezTo>
                  <a:pt x="1853730" y="2408872"/>
                  <a:pt x="1844205" y="2412682"/>
                  <a:pt x="1843252" y="2416492"/>
                </a:cubicBezTo>
                <a:cubicBezTo>
                  <a:pt x="1833727" y="2420302"/>
                  <a:pt x="1823250" y="2425065"/>
                  <a:pt x="1812772" y="2428875"/>
                </a:cubicBezTo>
                <a:cubicBezTo>
                  <a:pt x="1802295" y="2433637"/>
                  <a:pt x="1791817" y="2436495"/>
                  <a:pt x="1781340" y="2440305"/>
                </a:cubicBezTo>
                <a:cubicBezTo>
                  <a:pt x="1779435" y="2442210"/>
                  <a:pt x="1775625" y="2446020"/>
                  <a:pt x="1772767" y="2448877"/>
                </a:cubicBezTo>
                <a:cubicBezTo>
                  <a:pt x="1768005" y="2450782"/>
                  <a:pt x="1764195" y="2451735"/>
                  <a:pt x="1759432" y="2453640"/>
                </a:cubicBezTo>
                <a:cubicBezTo>
                  <a:pt x="1748002" y="2456497"/>
                  <a:pt x="1736572" y="2457450"/>
                  <a:pt x="1726095" y="2459355"/>
                </a:cubicBezTo>
                <a:cubicBezTo>
                  <a:pt x="1710855" y="2464117"/>
                  <a:pt x="1696567" y="2468880"/>
                  <a:pt x="1683232" y="2472690"/>
                </a:cubicBezTo>
                <a:cubicBezTo>
                  <a:pt x="1669897" y="2476500"/>
                  <a:pt x="1656562" y="2480310"/>
                  <a:pt x="1644180" y="2485072"/>
                </a:cubicBezTo>
                <a:cubicBezTo>
                  <a:pt x="1630845" y="2489835"/>
                  <a:pt x="1616557" y="2492692"/>
                  <a:pt x="1601317" y="2497455"/>
                </a:cubicBezTo>
                <a:cubicBezTo>
                  <a:pt x="1586077" y="2502217"/>
                  <a:pt x="1568932" y="2506980"/>
                  <a:pt x="1547977" y="2510790"/>
                </a:cubicBezTo>
                <a:cubicBezTo>
                  <a:pt x="1498447" y="2513647"/>
                  <a:pt x="1480350" y="2519362"/>
                  <a:pt x="1472730" y="2523172"/>
                </a:cubicBezTo>
                <a:cubicBezTo>
                  <a:pt x="1471777" y="2524125"/>
                  <a:pt x="1471777" y="2525077"/>
                  <a:pt x="1470825" y="2526030"/>
                </a:cubicBezTo>
                <a:lnTo>
                  <a:pt x="1434646" y="2535075"/>
                </a:lnTo>
                <a:lnTo>
                  <a:pt x="1435583" y="2535555"/>
                </a:lnTo>
                <a:lnTo>
                  <a:pt x="1475761" y="2525510"/>
                </a:lnTo>
                <a:lnTo>
                  <a:pt x="1476540" y="2523172"/>
                </a:lnTo>
                <a:cubicBezTo>
                  <a:pt x="1484160" y="2518410"/>
                  <a:pt x="1503210" y="2513647"/>
                  <a:pt x="1551788" y="2510790"/>
                </a:cubicBezTo>
                <a:cubicBezTo>
                  <a:pt x="1571790" y="2506980"/>
                  <a:pt x="1588935" y="2502217"/>
                  <a:pt x="1605128" y="2497455"/>
                </a:cubicBezTo>
                <a:cubicBezTo>
                  <a:pt x="1620368" y="2492692"/>
                  <a:pt x="1634655" y="2489835"/>
                  <a:pt x="1647990" y="2485072"/>
                </a:cubicBezTo>
                <a:cubicBezTo>
                  <a:pt x="1661325" y="2481262"/>
                  <a:pt x="1673708" y="2477452"/>
                  <a:pt x="1687043" y="2472690"/>
                </a:cubicBezTo>
                <a:cubicBezTo>
                  <a:pt x="1700378" y="2468880"/>
                  <a:pt x="1713713" y="2464117"/>
                  <a:pt x="1729905" y="2459355"/>
                </a:cubicBezTo>
                <a:cubicBezTo>
                  <a:pt x="1741335" y="2457450"/>
                  <a:pt x="1752765" y="2456497"/>
                  <a:pt x="1763243" y="2453640"/>
                </a:cubicBezTo>
                <a:lnTo>
                  <a:pt x="1740675" y="2467181"/>
                </a:lnTo>
                <a:lnTo>
                  <a:pt x="1741335" y="2466975"/>
                </a:lnTo>
                <a:cubicBezTo>
                  <a:pt x="1748955" y="2462212"/>
                  <a:pt x="1758480" y="2456497"/>
                  <a:pt x="1765148" y="2452687"/>
                </a:cubicBezTo>
                <a:cubicBezTo>
                  <a:pt x="1769910" y="2450782"/>
                  <a:pt x="1773720" y="2449830"/>
                  <a:pt x="1778483" y="2447925"/>
                </a:cubicBezTo>
                <a:lnTo>
                  <a:pt x="1779371" y="2447679"/>
                </a:lnTo>
                <a:lnTo>
                  <a:pt x="1785150" y="2441257"/>
                </a:lnTo>
                <a:cubicBezTo>
                  <a:pt x="1795628" y="2437447"/>
                  <a:pt x="1806105" y="2433637"/>
                  <a:pt x="1816583" y="2429827"/>
                </a:cubicBezTo>
                <a:cubicBezTo>
                  <a:pt x="1827060" y="2425065"/>
                  <a:pt x="1837538" y="2421255"/>
                  <a:pt x="1847063" y="2417445"/>
                </a:cubicBezTo>
                <a:cubicBezTo>
                  <a:pt x="1848015" y="2413635"/>
                  <a:pt x="1857540" y="2409825"/>
                  <a:pt x="1868018" y="2405062"/>
                </a:cubicBezTo>
                <a:cubicBezTo>
                  <a:pt x="1878495" y="2400300"/>
                  <a:pt x="1889925" y="2395537"/>
                  <a:pt x="1895640" y="2390775"/>
                </a:cubicBezTo>
                <a:cubicBezTo>
                  <a:pt x="1903260" y="2387917"/>
                  <a:pt x="1910880" y="2385060"/>
                  <a:pt x="1918500" y="2381250"/>
                </a:cubicBezTo>
                <a:lnTo>
                  <a:pt x="1934176" y="2374435"/>
                </a:lnTo>
                <a:lnTo>
                  <a:pt x="1942313" y="2368867"/>
                </a:lnTo>
                <a:cubicBezTo>
                  <a:pt x="1955648" y="2360295"/>
                  <a:pt x="1969935" y="2352675"/>
                  <a:pt x="1982318" y="2345055"/>
                </a:cubicBezTo>
                <a:cubicBezTo>
                  <a:pt x="1997558" y="2339340"/>
                  <a:pt x="2017560" y="2327910"/>
                  <a:pt x="2038515" y="2314575"/>
                </a:cubicBezTo>
                <a:close/>
                <a:moveTo>
                  <a:pt x="460060" y="2262062"/>
                </a:moveTo>
                <a:lnTo>
                  <a:pt x="463676" y="2265164"/>
                </a:lnTo>
                <a:lnTo>
                  <a:pt x="464911" y="2265793"/>
                </a:lnTo>
                <a:close/>
                <a:moveTo>
                  <a:pt x="2099802" y="2237197"/>
                </a:moveTo>
                <a:lnTo>
                  <a:pt x="2099475" y="2237422"/>
                </a:lnTo>
                <a:lnTo>
                  <a:pt x="2099475" y="2237694"/>
                </a:lnTo>
                <a:lnTo>
                  <a:pt x="2100989" y="2237910"/>
                </a:lnTo>
                <a:lnTo>
                  <a:pt x="2101380" y="2237422"/>
                </a:lnTo>
                <a:close/>
                <a:moveTo>
                  <a:pt x="2120380" y="2222979"/>
                </a:moveTo>
                <a:lnTo>
                  <a:pt x="2114756" y="2226864"/>
                </a:lnTo>
                <a:lnTo>
                  <a:pt x="2113762" y="2227897"/>
                </a:lnTo>
                <a:lnTo>
                  <a:pt x="2117618" y="2225429"/>
                </a:lnTo>
                <a:close/>
                <a:moveTo>
                  <a:pt x="382287" y="2175002"/>
                </a:moveTo>
                <a:lnTo>
                  <a:pt x="418261" y="2217358"/>
                </a:lnTo>
                <a:lnTo>
                  <a:pt x="389737" y="2183129"/>
                </a:lnTo>
                <a:close/>
                <a:moveTo>
                  <a:pt x="2187820" y="2174974"/>
                </a:moveTo>
                <a:lnTo>
                  <a:pt x="2187735" y="2175004"/>
                </a:lnTo>
                <a:lnTo>
                  <a:pt x="2187105" y="2179320"/>
                </a:lnTo>
                <a:cubicBezTo>
                  <a:pt x="2179485" y="2186940"/>
                  <a:pt x="2176627" y="2191702"/>
                  <a:pt x="2171865" y="2196465"/>
                </a:cubicBezTo>
                <a:cubicBezTo>
                  <a:pt x="2168055" y="2201227"/>
                  <a:pt x="2163292" y="2206942"/>
                  <a:pt x="2153767" y="2216467"/>
                </a:cubicBezTo>
                <a:lnTo>
                  <a:pt x="2154858" y="2216216"/>
                </a:lnTo>
                <a:lnTo>
                  <a:pt x="2171865" y="2197417"/>
                </a:lnTo>
                <a:cubicBezTo>
                  <a:pt x="2175675" y="2192655"/>
                  <a:pt x="2179485" y="2187892"/>
                  <a:pt x="2187105" y="2180272"/>
                </a:cubicBezTo>
                <a:cubicBezTo>
                  <a:pt x="2188296" y="2177177"/>
                  <a:pt x="2188475" y="2175510"/>
                  <a:pt x="2187820" y="2174974"/>
                </a:cubicBezTo>
                <a:close/>
                <a:moveTo>
                  <a:pt x="475386" y="2153525"/>
                </a:moveTo>
                <a:lnTo>
                  <a:pt x="477272" y="2155822"/>
                </a:lnTo>
                <a:lnTo>
                  <a:pt x="477367" y="2155507"/>
                </a:lnTo>
                <a:close/>
                <a:moveTo>
                  <a:pt x="334493" y="2131694"/>
                </a:moveTo>
                <a:cubicBezTo>
                  <a:pt x="337350" y="2128837"/>
                  <a:pt x="346875" y="2133599"/>
                  <a:pt x="359258" y="2147887"/>
                </a:cubicBezTo>
                <a:lnTo>
                  <a:pt x="360474" y="2149319"/>
                </a:lnTo>
                <a:lnTo>
                  <a:pt x="371759" y="2151816"/>
                </a:lnTo>
                <a:cubicBezTo>
                  <a:pt x="377593" y="2155745"/>
                  <a:pt x="385451" y="2163127"/>
                  <a:pt x="397357" y="2175509"/>
                </a:cubicBezTo>
                <a:cubicBezTo>
                  <a:pt x="409740" y="2185987"/>
                  <a:pt x="423075" y="2195512"/>
                  <a:pt x="432600" y="2204084"/>
                </a:cubicBezTo>
                <a:cubicBezTo>
                  <a:pt x="442125" y="2212657"/>
                  <a:pt x="447840" y="2220277"/>
                  <a:pt x="447840" y="2225039"/>
                </a:cubicBezTo>
                <a:cubicBezTo>
                  <a:pt x="450697" y="2228849"/>
                  <a:pt x="452602" y="2231707"/>
                  <a:pt x="456412" y="2235517"/>
                </a:cubicBezTo>
                <a:cubicBezTo>
                  <a:pt x="468795" y="2245994"/>
                  <a:pt x="479272" y="2255519"/>
                  <a:pt x="492607" y="2265997"/>
                </a:cubicBezTo>
                <a:cubicBezTo>
                  <a:pt x="489750" y="2269807"/>
                  <a:pt x="484987" y="2271712"/>
                  <a:pt x="482130" y="2274569"/>
                </a:cubicBezTo>
                <a:lnTo>
                  <a:pt x="448422" y="2237115"/>
                </a:lnTo>
                <a:lnTo>
                  <a:pt x="446888" y="2237422"/>
                </a:lnTo>
                <a:lnTo>
                  <a:pt x="478787" y="2272865"/>
                </a:lnTo>
                <a:lnTo>
                  <a:pt x="482130" y="2274569"/>
                </a:lnTo>
                <a:cubicBezTo>
                  <a:pt x="484988" y="2271712"/>
                  <a:pt x="488798" y="2268854"/>
                  <a:pt x="492608" y="2265997"/>
                </a:cubicBezTo>
                <a:cubicBezTo>
                  <a:pt x="521183" y="2290762"/>
                  <a:pt x="551663" y="2315527"/>
                  <a:pt x="583095" y="2337434"/>
                </a:cubicBezTo>
                <a:cubicBezTo>
                  <a:pt x="577380" y="2339339"/>
                  <a:pt x="572618" y="2341244"/>
                  <a:pt x="564998" y="2343149"/>
                </a:cubicBezTo>
                <a:cubicBezTo>
                  <a:pt x="567855" y="2345054"/>
                  <a:pt x="568808" y="2346007"/>
                  <a:pt x="571665" y="2347912"/>
                </a:cubicBezTo>
                <a:cubicBezTo>
                  <a:pt x="562140" y="2347912"/>
                  <a:pt x="554520" y="2348864"/>
                  <a:pt x="544995" y="2348864"/>
                </a:cubicBezTo>
                <a:cubicBezTo>
                  <a:pt x="539280" y="2345054"/>
                  <a:pt x="533565" y="2341244"/>
                  <a:pt x="527850" y="2337434"/>
                </a:cubicBezTo>
                <a:cubicBezTo>
                  <a:pt x="522135" y="2333624"/>
                  <a:pt x="517373" y="2328862"/>
                  <a:pt x="511658" y="2325052"/>
                </a:cubicBezTo>
                <a:cubicBezTo>
                  <a:pt x="498323" y="2313622"/>
                  <a:pt x="484035" y="2303144"/>
                  <a:pt x="471653" y="2291714"/>
                </a:cubicBezTo>
                <a:cubicBezTo>
                  <a:pt x="459270" y="2280284"/>
                  <a:pt x="446888" y="2268854"/>
                  <a:pt x="434505" y="2258377"/>
                </a:cubicBezTo>
                <a:cubicBezTo>
                  <a:pt x="422123" y="2246947"/>
                  <a:pt x="411645" y="2235517"/>
                  <a:pt x="400215" y="2225039"/>
                </a:cubicBezTo>
                <a:cubicBezTo>
                  <a:pt x="394500" y="2219324"/>
                  <a:pt x="388785" y="2213609"/>
                  <a:pt x="384023" y="2208847"/>
                </a:cubicBezTo>
                <a:cubicBezTo>
                  <a:pt x="379260" y="2203132"/>
                  <a:pt x="373545" y="2197417"/>
                  <a:pt x="368783" y="2191702"/>
                </a:cubicBezTo>
                <a:cubicBezTo>
                  <a:pt x="369735" y="2189797"/>
                  <a:pt x="379260" y="2195512"/>
                  <a:pt x="374498" y="2184082"/>
                </a:cubicBezTo>
                <a:cubicBezTo>
                  <a:pt x="381165" y="2189797"/>
                  <a:pt x="387833" y="2195512"/>
                  <a:pt x="393548" y="2201227"/>
                </a:cubicBezTo>
                <a:cubicBezTo>
                  <a:pt x="401168" y="2206942"/>
                  <a:pt x="407835" y="2212657"/>
                  <a:pt x="414503" y="2217419"/>
                </a:cubicBezTo>
                <a:cubicBezTo>
                  <a:pt x="423075" y="2226944"/>
                  <a:pt x="431648" y="2235517"/>
                  <a:pt x="440220" y="2245042"/>
                </a:cubicBezTo>
                <a:lnTo>
                  <a:pt x="442406" y="2246917"/>
                </a:lnTo>
                <a:lnTo>
                  <a:pt x="414503" y="2217419"/>
                </a:lnTo>
                <a:cubicBezTo>
                  <a:pt x="407835" y="2211704"/>
                  <a:pt x="401168" y="2206942"/>
                  <a:pt x="394500" y="2201227"/>
                </a:cubicBezTo>
                <a:cubicBezTo>
                  <a:pt x="387833" y="2195512"/>
                  <a:pt x="382118" y="2189797"/>
                  <a:pt x="375450" y="2184082"/>
                </a:cubicBezTo>
                <a:cubicBezTo>
                  <a:pt x="368783" y="2175509"/>
                  <a:pt x="361163" y="2166937"/>
                  <a:pt x="354495" y="2158364"/>
                </a:cubicBezTo>
                <a:cubicBezTo>
                  <a:pt x="347828" y="2149792"/>
                  <a:pt x="341160" y="2140267"/>
                  <a:pt x="334493" y="2131694"/>
                </a:cubicBezTo>
                <a:close/>
                <a:moveTo>
                  <a:pt x="2432850" y="1980247"/>
                </a:moveTo>
                <a:lnTo>
                  <a:pt x="2432367" y="1980454"/>
                </a:lnTo>
                <a:lnTo>
                  <a:pt x="2421964" y="2005422"/>
                </a:lnTo>
                <a:close/>
                <a:moveTo>
                  <a:pt x="2422850" y="1860918"/>
                </a:moveTo>
                <a:lnTo>
                  <a:pt x="2397608" y="1897379"/>
                </a:lnTo>
                <a:cubicBezTo>
                  <a:pt x="2392845" y="1904999"/>
                  <a:pt x="2389035" y="1912619"/>
                  <a:pt x="2385225" y="1920239"/>
                </a:cubicBezTo>
                <a:cubicBezTo>
                  <a:pt x="2380463" y="1927859"/>
                  <a:pt x="2376653" y="1934527"/>
                  <a:pt x="2372843" y="1941194"/>
                </a:cubicBezTo>
                <a:cubicBezTo>
                  <a:pt x="2363318" y="1954529"/>
                  <a:pt x="2353793" y="1967864"/>
                  <a:pt x="2343315" y="1980247"/>
                </a:cubicBezTo>
                <a:cubicBezTo>
                  <a:pt x="2334743" y="1993582"/>
                  <a:pt x="2327123" y="2005964"/>
                  <a:pt x="2317598" y="2019299"/>
                </a:cubicBezTo>
                <a:cubicBezTo>
                  <a:pt x="2309978" y="2029777"/>
                  <a:pt x="2302358" y="2040254"/>
                  <a:pt x="2294738" y="2050732"/>
                </a:cubicBezTo>
                <a:lnTo>
                  <a:pt x="2292832" y="2051897"/>
                </a:lnTo>
                <a:lnTo>
                  <a:pt x="2291272" y="2054208"/>
                </a:lnTo>
                <a:lnTo>
                  <a:pt x="2293785" y="2052637"/>
                </a:lnTo>
                <a:cubicBezTo>
                  <a:pt x="2301405" y="2042160"/>
                  <a:pt x="2309025" y="2031682"/>
                  <a:pt x="2316645" y="2021205"/>
                </a:cubicBezTo>
                <a:cubicBezTo>
                  <a:pt x="2325218" y="2007870"/>
                  <a:pt x="2333790" y="1995487"/>
                  <a:pt x="2342363" y="1982152"/>
                </a:cubicBezTo>
                <a:cubicBezTo>
                  <a:pt x="2352840" y="1969770"/>
                  <a:pt x="2362365" y="1956435"/>
                  <a:pt x="2371890" y="1943100"/>
                </a:cubicBezTo>
                <a:cubicBezTo>
                  <a:pt x="2375700" y="1936432"/>
                  <a:pt x="2380463" y="1929765"/>
                  <a:pt x="2384273" y="1922145"/>
                </a:cubicBezTo>
                <a:cubicBezTo>
                  <a:pt x="2388083" y="1914525"/>
                  <a:pt x="2392845" y="1906905"/>
                  <a:pt x="2396655" y="1899285"/>
                </a:cubicBezTo>
                <a:cubicBezTo>
                  <a:pt x="2405228" y="1884045"/>
                  <a:pt x="2414753" y="1870710"/>
                  <a:pt x="2422373" y="1862137"/>
                </a:cubicBezTo>
                <a:close/>
                <a:moveTo>
                  <a:pt x="2521433" y="1847850"/>
                </a:moveTo>
                <a:cubicBezTo>
                  <a:pt x="2518575" y="1860232"/>
                  <a:pt x="2514765" y="1871662"/>
                  <a:pt x="2509050" y="1884997"/>
                </a:cubicBezTo>
                <a:cubicBezTo>
                  <a:pt x="2503335" y="1897380"/>
                  <a:pt x="2496668" y="1910715"/>
                  <a:pt x="2487143" y="1925002"/>
                </a:cubicBezTo>
                <a:cubicBezTo>
                  <a:pt x="2479523" y="1940242"/>
                  <a:pt x="2471903" y="1954530"/>
                  <a:pt x="2465235" y="1965960"/>
                </a:cubicBezTo>
                <a:cubicBezTo>
                  <a:pt x="2457615" y="1977390"/>
                  <a:pt x="2450948" y="1985962"/>
                  <a:pt x="2445233" y="1991677"/>
                </a:cubicBezTo>
                <a:lnTo>
                  <a:pt x="2458568" y="1965007"/>
                </a:lnTo>
                <a:cubicBezTo>
                  <a:pt x="2461425" y="1956435"/>
                  <a:pt x="2466188" y="1947862"/>
                  <a:pt x="2469998" y="1938337"/>
                </a:cubicBezTo>
                <a:cubicBezTo>
                  <a:pt x="2473808" y="1932622"/>
                  <a:pt x="2475713" y="1928812"/>
                  <a:pt x="2478570" y="1924050"/>
                </a:cubicBezTo>
                <a:cubicBezTo>
                  <a:pt x="2482380" y="1917382"/>
                  <a:pt x="2486190" y="1911667"/>
                  <a:pt x="2490000" y="1905000"/>
                </a:cubicBezTo>
                <a:cubicBezTo>
                  <a:pt x="2493810" y="1898332"/>
                  <a:pt x="2496668" y="1892617"/>
                  <a:pt x="2500478" y="1885950"/>
                </a:cubicBezTo>
                <a:cubicBezTo>
                  <a:pt x="2507145" y="1873567"/>
                  <a:pt x="2514765" y="1861185"/>
                  <a:pt x="2521433" y="1847850"/>
                </a:cubicBezTo>
                <a:close/>
                <a:moveTo>
                  <a:pt x="2459780" y="1766202"/>
                </a:moveTo>
                <a:lnTo>
                  <a:pt x="2436660" y="1806892"/>
                </a:lnTo>
                <a:lnTo>
                  <a:pt x="2436235" y="1807870"/>
                </a:lnTo>
                <a:lnTo>
                  <a:pt x="2459520" y="1766887"/>
                </a:lnTo>
                <a:close/>
                <a:moveTo>
                  <a:pt x="2472460" y="1674043"/>
                </a:moveTo>
                <a:lnTo>
                  <a:pt x="2444672" y="1749965"/>
                </a:lnTo>
                <a:cubicBezTo>
                  <a:pt x="2427321" y="1790989"/>
                  <a:pt x="2407787" y="1830865"/>
                  <a:pt x="2386218" y="1869449"/>
                </a:cubicBezTo>
                <a:lnTo>
                  <a:pt x="2377660" y="1882980"/>
                </a:lnTo>
                <a:lnTo>
                  <a:pt x="2377605" y="1883092"/>
                </a:lnTo>
                <a:cubicBezTo>
                  <a:pt x="2373795" y="1892617"/>
                  <a:pt x="2366175" y="1905000"/>
                  <a:pt x="2357602" y="1917382"/>
                </a:cubicBezTo>
                <a:cubicBezTo>
                  <a:pt x="2349030" y="1929765"/>
                  <a:pt x="2341410" y="1943100"/>
                  <a:pt x="2337600" y="1954530"/>
                </a:cubicBezTo>
                <a:cubicBezTo>
                  <a:pt x="2330932" y="1963102"/>
                  <a:pt x="2322360" y="1972627"/>
                  <a:pt x="2314740" y="1983105"/>
                </a:cubicBezTo>
                <a:cubicBezTo>
                  <a:pt x="2307120" y="1993582"/>
                  <a:pt x="2300452" y="2005012"/>
                  <a:pt x="2295690" y="2015490"/>
                </a:cubicBezTo>
                <a:cubicBezTo>
                  <a:pt x="2268067" y="2053590"/>
                  <a:pt x="2223300" y="2102167"/>
                  <a:pt x="2183295" y="2142172"/>
                </a:cubicBezTo>
                <a:cubicBezTo>
                  <a:pt x="2170912" y="2152650"/>
                  <a:pt x="2158530" y="2163127"/>
                  <a:pt x="2146147" y="2173605"/>
                </a:cubicBezTo>
                <a:lnTo>
                  <a:pt x="2142583" y="2176315"/>
                </a:lnTo>
                <a:lnTo>
                  <a:pt x="2141046" y="2177871"/>
                </a:lnTo>
                <a:lnTo>
                  <a:pt x="2125512" y="2190534"/>
                </a:lnTo>
                <a:lnTo>
                  <a:pt x="2112810" y="2205037"/>
                </a:lnTo>
                <a:cubicBezTo>
                  <a:pt x="2097570" y="2217420"/>
                  <a:pt x="2082330" y="2228850"/>
                  <a:pt x="2066137" y="2240280"/>
                </a:cubicBezTo>
                <a:lnTo>
                  <a:pt x="2058824" y="2244900"/>
                </a:lnTo>
                <a:lnTo>
                  <a:pt x="2038960" y="2261093"/>
                </a:lnTo>
                <a:lnTo>
                  <a:pt x="2036092" y="2262956"/>
                </a:lnTo>
                <a:lnTo>
                  <a:pt x="2031847" y="2266950"/>
                </a:lnTo>
                <a:cubicBezTo>
                  <a:pt x="2019465" y="2275522"/>
                  <a:pt x="2007082" y="2284095"/>
                  <a:pt x="1994700" y="2291715"/>
                </a:cubicBezTo>
                <a:cubicBezTo>
                  <a:pt x="1982317" y="2299335"/>
                  <a:pt x="1969935" y="2306955"/>
                  <a:pt x="1957552" y="2314575"/>
                </a:cubicBezTo>
                <a:lnTo>
                  <a:pt x="1953300" y="2316730"/>
                </a:lnTo>
                <a:lnTo>
                  <a:pt x="1928148" y="2333067"/>
                </a:lnTo>
                <a:lnTo>
                  <a:pt x="1920351" y="2337000"/>
                </a:lnTo>
                <a:lnTo>
                  <a:pt x="1912785" y="2342197"/>
                </a:lnTo>
                <a:cubicBezTo>
                  <a:pt x="1905165" y="2346960"/>
                  <a:pt x="1896592" y="2351722"/>
                  <a:pt x="1887067" y="2356485"/>
                </a:cubicBezTo>
                <a:lnTo>
                  <a:pt x="1863038" y="2365909"/>
                </a:lnTo>
                <a:lnTo>
                  <a:pt x="1809483" y="2392922"/>
                </a:lnTo>
                <a:cubicBezTo>
                  <a:pt x="1768715" y="2410756"/>
                  <a:pt x="1726785" y="2426426"/>
                  <a:pt x="1683836" y="2439784"/>
                </a:cubicBezTo>
                <a:lnTo>
                  <a:pt x="1596280" y="2462297"/>
                </a:lnTo>
                <a:lnTo>
                  <a:pt x="1667040" y="2448877"/>
                </a:lnTo>
                <a:cubicBezTo>
                  <a:pt x="1671802" y="2447924"/>
                  <a:pt x="1675612" y="2446972"/>
                  <a:pt x="1680375" y="2446019"/>
                </a:cubicBezTo>
                <a:cubicBezTo>
                  <a:pt x="1690852" y="2437447"/>
                  <a:pt x="1711807" y="2432684"/>
                  <a:pt x="1723237" y="2430779"/>
                </a:cubicBezTo>
                <a:cubicBezTo>
                  <a:pt x="1732762" y="2427922"/>
                  <a:pt x="1742287" y="2425064"/>
                  <a:pt x="1749907" y="2422207"/>
                </a:cubicBezTo>
                <a:cubicBezTo>
                  <a:pt x="1761337" y="2411729"/>
                  <a:pt x="1783245" y="2406014"/>
                  <a:pt x="1792770" y="2400299"/>
                </a:cubicBezTo>
                <a:cubicBezTo>
                  <a:pt x="1808962" y="2394584"/>
                  <a:pt x="1825155" y="2388869"/>
                  <a:pt x="1841347" y="2383154"/>
                </a:cubicBezTo>
                <a:lnTo>
                  <a:pt x="1872470" y="2370949"/>
                </a:lnTo>
                <a:lnTo>
                  <a:pt x="1886115" y="2363152"/>
                </a:lnTo>
                <a:lnTo>
                  <a:pt x="1898496" y="2359343"/>
                </a:lnTo>
                <a:lnTo>
                  <a:pt x="1915642" y="2349817"/>
                </a:lnTo>
                <a:lnTo>
                  <a:pt x="1920147" y="2346686"/>
                </a:lnTo>
                <a:lnTo>
                  <a:pt x="1931835" y="2335530"/>
                </a:lnTo>
                <a:cubicBezTo>
                  <a:pt x="1939455" y="2330767"/>
                  <a:pt x="1948980" y="2325052"/>
                  <a:pt x="1957552" y="2320290"/>
                </a:cubicBezTo>
                <a:lnTo>
                  <a:pt x="1986810" y="2305948"/>
                </a:lnTo>
                <a:lnTo>
                  <a:pt x="1997557" y="2299334"/>
                </a:lnTo>
                <a:cubicBezTo>
                  <a:pt x="2009940" y="2291714"/>
                  <a:pt x="2022322" y="2283142"/>
                  <a:pt x="2034705" y="2274569"/>
                </a:cubicBezTo>
                <a:cubicBezTo>
                  <a:pt x="2037562" y="2268854"/>
                  <a:pt x="2044230" y="2264092"/>
                  <a:pt x="2050897" y="2259329"/>
                </a:cubicBezTo>
                <a:cubicBezTo>
                  <a:pt x="2057565" y="2254567"/>
                  <a:pt x="2064232" y="2249804"/>
                  <a:pt x="2068995" y="2247899"/>
                </a:cubicBezTo>
                <a:cubicBezTo>
                  <a:pt x="2084235" y="2236469"/>
                  <a:pt x="2100427" y="2225039"/>
                  <a:pt x="2115667" y="2212657"/>
                </a:cubicBezTo>
                <a:cubicBezTo>
                  <a:pt x="2121382" y="2199322"/>
                  <a:pt x="2139480" y="2187892"/>
                  <a:pt x="2149005" y="2181224"/>
                </a:cubicBezTo>
                <a:cubicBezTo>
                  <a:pt x="2161387" y="2170747"/>
                  <a:pt x="2173770" y="2160269"/>
                  <a:pt x="2186152" y="2149792"/>
                </a:cubicBezTo>
                <a:cubicBezTo>
                  <a:pt x="2226157" y="2109787"/>
                  <a:pt x="2270925" y="2061209"/>
                  <a:pt x="2298547" y="2023109"/>
                </a:cubicBezTo>
                <a:lnTo>
                  <a:pt x="2314015" y="1996814"/>
                </a:lnTo>
                <a:lnTo>
                  <a:pt x="2314740" y="1994534"/>
                </a:lnTo>
                <a:cubicBezTo>
                  <a:pt x="2322360" y="1983104"/>
                  <a:pt x="2331885" y="1969769"/>
                  <a:pt x="2339505" y="1956434"/>
                </a:cubicBezTo>
                <a:cubicBezTo>
                  <a:pt x="2342363" y="1952624"/>
                  <a:pt x="2344268" y="1948814"/>
                  <a:pt x="2347125" y="1945004"/>
                </a:cubicBezTo>
                <a:lnTo>
                  <a:pt x="2357257" y="1930951"/>
                </a:lnTo>
                <a:lnTo>
                  <a:pt x="2360460" y="1925002"/>
                </a:lnTo>
                <a:cubicBezTo>
                  <a:pt x="2369032" y="1912619"/>
                  <a:pt x="2375700" y="1900237"/>
                  <a:pt x="2380462" y="1890712"/>
                </a:cubicBezTo>
                <a:cubicBezTo>
                  <a:pt x="2395702" y="1864042"/>
                  <a:pt x="2407132" y="1837372"/>
                  <a:pt x="2419515" y="1809749"/>
                </a:cubicBezTo>
                <a:cubicBezTo>
                  <a:pt x="2430945" y="1782127"/>
                  <a:pt x="2443327" y="1754504"/>
                  <a:pt x="2457615" y="1723072"/>
                </a:cubicBezTo>
                <a:cubicBezTo>
                  <a:pt x="2459044" y="1714500"/>
                  <a:pt x="2464759" y="1699974"/>
                  <a:pt x="2468807" y="1687829"/>
                </a:cubicBezTo>
                <a:close/>
                <a:moveTo>
                  <a:pt x="2576677" y="1589722"/>
                </a:moveTo>
                <a:lnTo>
                  <a:pt x="2573820" y="1591627"/>
                </a:lnTo>
                <a:lnTo>
                  <a:pt x="2573820" y="1591627"/>
                </a:lnTo>
                <a:close/>
                <a:moveTo>
                  <a:pt x="2585674" y="1533271"/>
                </a:moveTo>
                <a:lnTo>
                  <a:pt x="2585332" y="1534956"/>
                </a:lnTo>
                <a:lnTo>
                  <a:pt x="2588107" y="1538287"/>
                </a:lnTo>
                <a:cubicBezTo>
                  <a:pt x="2590965" y="1541145"/>
                  <a:pt x="2593822" y="1544955"/>
                  <a:pt x="2596680" y="1547812"/>
                </a:cubicBezTo>
                <a:cubicBezTo>
                  <a:pt x="2598585" y="1545907"/>
                  <a:pt x="2600490" y="1544002"/>
                  <a:pt x="2602395" y="1544002"/>
                </a:cubicBezTo>
                <a:lnTo>
                  <a:pt x="2602539" y="1543271"/>
                </a:lnTo>
                <a:lnTo>
                  <a:pt x="2598585" y="1545907"/>
                </a:lnTo>
                <a:cubicBezTo>
                  <a:pt x="2594775" y="1544002"/>
                  <a:pt x="2591918" y="1540192"/>
                  <a:pt x="2589060" y="1537334"/>
                </a:cubicBezTo>
                <a:close/>
                <a:moveTo>
                  <a:pt x="2577184" y="1425070"/>
                </a:moveTo>
                <a:lnTo>
                  <a:pt x="2576519" y="1425107"/>
                </a:lnTo>
                <a:lnTo>
                  <a:pt x="2575314" y="1425174"/>
                </a:lnTo>
                <a:lnTo>
                  <a:pt x="2575725" y="1429702"/>
                </a:lnTo>
                <a:cubicBezTo>
                  <a:pt x="2575725" y="1438275"/>
                  <a:pt x="2575725" y="1444942"/>
                  <a:pt x="2574773" y="1453515"/>
                </a:cubicBezTo>
                <a:cubicBezTo>
                  <a:pt x="2573820" y="1458277"/>
                  <a:pt x="2572868" y="1462087"/>
                  <a:pt x="2570963" y="1467802"/>
                </a:cubicBezTo>
                <a:cubicBezTo>
                  <a:pt x="2563343" y="1480185"/>
                  <a:pt x="2555723" y="1492567"/>
                  <a:pt x="2548103" y="1503997"/>
                </a:cubicBezTo>
                <a:cubicBezTo>
                  <a:pt x="2546198" y="1515427"/>
                  <a:pt x="2545245" y="1524952"/>
                  <a:pt x="2542388" y="1535430"/>
                </a:cubicBezTo>
                <a:lnTo>
                  <a:pt x="2536673" y="1545907"/>
                </a:lnTo>
                <a:cubicBezTo>
                  <a:pt x="2533815" y="1561147"/>
                  <a:pt x="2530958" y="1575435"/>
                  <a:pt x="2527148" y="1591627"/>
                </a:cubicBezTo>
                <a:cubicBezTo>
                  <a:pt x="2523338" y="1604010"/>
                  <a:pt x="2520480" y="1615440"/>
                  <a:pt x="2516670" y="1627822"/>
                </a:cubicBezTo>
                <a:cubicBezTo>
                  <a:pt x="2512860" y="1640205"/>
                  <a:pt x="2510003" y="1651635"/>
                  <a:pt x="2505240" y="1663065"/>
                </a:cubicBezTo>
                <a:cubicBezTo>
                  <a:pt x="2503335" y="1672590"/>
                  <a:pt x="2501430" y="1681162"/>
                  <a:pt x="2498573" y="1690687"/>
                </a:cubicBezTo>
                <a:cubicBezTo>
                  <a:pt x="2496668" y="1700212"/>
                  <a:pt x="2494763" y="1709737"/>
                  <a:pt x="2490953" y="1719262"/>
                </a:cubicBezTo>
                <a:lnTo>
                  <a:pt x="2497030" y="1709810"/>
                </a:lnTo>
                <a:lnTo>
                  <a:pt x="2502383" y="1689734"/>
                </a:lnTo>
                <a:cubicBezTo>
                  <a:pt x="2503335" y="1679257"/>
                  <a:pt x="2505240" y="1670684"/>
                  <a:pt x="2507145" y="1661159"/>
                </a:cubicBezTo>
                <a:cubicBezTo>
                  <a:pt x="2510955" y="1649729"/>
                  <a:pt x="2514765" y="1637347"/>
                  <a:pt x="2518575" y="1625917"/>
                </a:cubicBezTo>
                <a:cubicBezTo>
                  <a:pt x="2522385" y="1613534"/>
                  <a:pt x="2525243" y="1602104"/>
                  <a:pt x="2529053" y="1589722"/>
                </a:cubicBezTo>
                <a:cubicBezTo>
                  <a:pt x="2532863" y="1574482"/>
                  <a:pt x="2534768" y="1560194"/>
                  <a:pt x="2538578" y="1544002"/>
                </a:cubicBezTo>
                <a:lnTo>
                  <a:pt x="2544293" y="1533524"/>
                </a:lnTo>
                <a:cubicBezTo>
                  <a:pt x="2547150" y="1523047"/>
                  <a:pt x="2548103" y="1513522"/>
                  <a:pt x="2550008" y="1502092"/>
                </a:cubicBezTo>
                <a:cubicBezTo>
                  <a:pt x="2557628" y="1489709"/>
                  <a:pt x="2565248" y="1478279"/>
                  <a:pt x="2572868" y="1465897"/>
                </a:cubicBezTo>
                <a:cubicBezTo>
                  <a:pt x="2568105" y="1490662"/>
                  <a:pt x="2563343" y="1514474"/>
                  <a:pt x="2557628" y="1539239"/>
                </a:cubicBezTo>
                <a:cubicBezTo>
                  <a:pt x="2555723" y="1562099"/>
                  <a:pt x="2542388" y="1593532"/>
                  <a:pt x="2546198" y="1600199"/>
                </a:cubicBezTo>
                <a:cubicBezTo>
                  <a:pt x="2537625" y="1626869"/>
                  <a:pt x="2530005" y="1652587"/>
                  <a:pt x="2520480" y="1678304"/>
                </a:cubicBezTo>
                <a:lnTo>
                  <a:pt x="2515393" y="1686218"/>
                </a:lnTo>
                <a:lnTo>
                  <a:pt x="2513218" y="1698069"/>
                </a:lnTo>
                <a:cubicBezTo>
                  <a:pt x="2512146" y="1704261"/>
                  <a:pt x="2510479" y="1710690"/>
                  <a:pt x="2506193" y="1718310"/>
                </a:cubicBezTo>
                <a:cubicBezTo>
                  <a:pt x="2492858" y="1737360"/>
                  <a:pt x="2486190" y="1756410"/>
                  <a:pt x="2479523" y="1776412"/>
                </a:cubicBezTo>
                <a:cubicBezTo>
                  <a:pt x="2475713" y="1785937"/>
                  <a:pt x="2471903" y="1796415"/>
                  <a:pt x="2467140" y="1806892"/>
                </a:cubicBezTo>
                <a:cubicBezTo>
                  <a:pt x="2465235" y="1812607"/>
                  <a:pt x="2462378" y="1817370"/>
                  <a:pt x="2459520" y="1823085"/>
                </a:cubicBezTo>
                <a:cubicBezTo>
                  <a:pt x="2456663" y="1828800"/>
                  <a:pt x="2453805" y="1834515"/>
                  <a:pt x="2449995" y="1840230"/>
                </a:cubicBezTo>
                <a:cubicBezTo>
                  <a:pt x="2441423" y="1855470"/>
                  <a:pt x="2432850" y="1871662"/>
                  <a:pt x="2424278" y="1885950"/>
                </a:cubicBezTo>
                <a:cubicBezTo>
                  <a:pt x="2417610" y="1903095"/>
                  <a:pt x="2406180" y="1914525"/>
                  <a:pt x="2396655" y="1930717"/>
                </a:cubicBezTo>
                <a:cubicBezTo>
                  <a:pt x="2389035" y="1948815"/>
                  <a:pt x="2375700" y="1970722"/>
                  <a:pt x="2361413" y="1990725"/>
                </a:cubicBezTo>
                <a:cubicBezTo>
                  <a:pt x="2347125" y="2010727"/>
                  <a:pt x="2332838" y="2031682"/>
                  <a:pt x="2322360" y="2049780"/>
                </a:cubicBezTo>
                <a:cubicBezTo>
                  <a:pt x="2313788" y="2061210"/>
                  <a:pt x="2305215" y="2072640"/>
                  <a:pt x="2296643" y="2083117"/>
                </a:cubicBezTo>
                <a:cubicBezTo>
                  <a:pt x="2287118" y="2093595"/>
                  <a:pt x="2278545" y="2104072"/>
                  <a:pt x="2269020" y="2115502"/>
                </a:cubicBezTo>
                <a:cubicBezTo>
                  <a:pt x="2266163" y="2120265"/>
                  <a:pt x="2262353" y="2124075"/>
                  <a:pt x="2259495" y="2128837"/>
                </a:cubicBezTo>
                <a:cubicBezTo>
                  <a:pt x="2255685" y="2133600"/>
                  <a:pt x="2252828" y="2137410"/>
                  <a:pt x="2249018" y="2142172"/>
                </a:cubicBezTo>
                <a:cubicBezTo>
                  <a:pt x="2243303" y="2146935"/>
                  <a:pt x="2237588" y="2151697"/>
                  <a:pt x="2232825" y="2155507"/>
                </a:cubicBezTo>
                <a:lnTo>
                  <a:pt x="2206342" y="2184829"/>
                </a:lnTo>
                <a:lnTo>
                  <a:pt x="2207107" y="2187892"/>
                </a:lnTo>
                <a:cubicBezTo>
                  <a:pt x="2195677" y="2200275"/>
                  <a:pt x="2188057" y="2208847"/>
                  <a:pt x="2179485" y="2216467"/>
                </a:cubicBezTo>
                <a:cubicBezTo>
                  <a:pt x="2169960" y="2223135"/>
                  <a:pt x="2159482" y="2229802"/>
                  <a:pt x="2149957" y="2237422"/>
                </a:cubicBezTo>
                <a:lnTo>
                  <a:pt x="2126145" y="2256472"/>
                </a:lnTo>
                <a:lnTo>
                  <a:pt x="2103587" y="2272957"/>
                </a:lnTo>
                <a:lnTo>
                  <a:pt x="2107095" y="2272665"/>
                </a:lnTo>
                <a:lnTo>
                  <a:pt x="2131860" y="2254567"/>
                </a:lnTo>
                <a:lnTo>
                  <a:pt x="2155673" y="2235517"/>
                </a:lnTo>
                <a:cubicBezTo>
                  <a:pt x="2165198" y="2228850"/>
                  <a:pt x="2175675" y="2222182"/>
                  <a:pt x="2185200" y="2214562"/>
                </a:cubicBezTo>
                <a:cubicBezTo>
                  <a:pt x="2192820" y="2206942"/>
                  <a:pt x="2201393" y="2198370"/>
                  <a:pt x="2212823" y="2185987"/>
                </a:cubicBezTo>
                <a:cubicBezTo>
                  <a:pt x="2212823" y="2185035"/>
                  <a:pt x="2212823" y="2184082"/>
                  <a:pt x="2211870" y="2182177"/>
                </a:cubicBezTo>
                <a:cubicBezTo>
                  <a:pt x="2221395" y="2172652"/>
                  <a:pt x="2229968" y="2163127"/>
                  <a:pt x="2238540" y="2152650"/>
                </a:cubicBezTo>
                <a:cubicBezTo>
                  <a:pt x="2243303" y="2148840"/>
                  <a:pt x="2249018" y="2144077"/>
                  <a:pt x="2254733" y="2139315"/>
                </a:cubicBezTo>
                <a:cubicBezTo>
                  <a:pt x="2257590" y="2135505"/>
                  <a:pt x="2261400" y="2130742"/>
                  <a:pt x="2265210" y="2125980"/>
                </a:cubicBezTo>
                <a:cubicBezTo>
                  <a:pt x="2268068" y="2121217"/>
                  <a:pt x="2271878" y="2116455"/>
                  <a:pt x="2274735" y="2112645"/>
                </a:cubicBezTo>
                <a:cubicBezTo>
                  <a:pt x="2284260" y="2102167"/>
                  <a:pt x="2292833" y="2090737"/>
                  <a:pt x="2302358" y="2080260"/>
                </a:cubicBezTo>
                <a:cubicBezTo>
                  <a:pt x="2310930" y="2069782"/>
                  <a:pt x="2319503" y="2058352"/>
                  <a:pt x="2328075" y="2046922"/>
                </a:cubicBezTo>
                <a:cubicBezTo>
                  <a:pt x="2338553" y="2028825"/>
                  <a:pt x="2352840" y="2007870"/>
                  <a:pt x="2367128" y="1987867"/>
                </a:cubicBezTo>
                <a:cubicBezTo>
                  <a:pt x="2381415" y="1966912"/>
                  <a:pt x="2394750" y="1945957"/>
                  <a:pt x="2402370" y="1927860"/>
                </a:cubicBezTo>
                <a:cubicBezTo>
                  <a:pt x="2411895" y="1911667"/>
                  <a:pt x="2423325" y="1900237"/>
                  <a:pt x="2429993" y="1883092"/>
                </a:cubicBezTo>
                <a:cubicBezTo>
                  <a:pt x="2438565" y="1868805"/>
                  <a:pt x="2447138" y="1851660"/>
                  <a:pt x="2455710" y="1837372"/>
                </a:cubicBezTo>
                <a:cubicBezTo>
                  <a:pt x="2459520" y="1831657"/>
                  <a:pt x="2462378" y="1825942"/>
                  <a:pt x="2465235" y="1820227"/>
                </a:cubicBezTo>
                <a:cubicBezTo>
                  <a:pt x="2468093" y="1814512"/>
                  <a:pt x="2469998" y="1808797"/>
                  <a:pt x="2472855" y="1804035"/>
                </a:cubicBezTo>
                <a:cubicBezTo>
                  <a:pt x="2477618" y="1793557"/>
                  <a:pt x="2481428" y="1783080"/>
                  <a:pt x="2485238" y="1773555"/>
                </a:cubicBezTo>
                <a:cubicBezTo>
                  <a:pt x="2492858" y="1753552"/>
                  <a:pt x="2499525" y="1734502"/>
                  <a:pt x="2511908" y="1715452"/>
                </a:cubicBezTo>
                <a:cubicBezTo>
                  <a:pt x="2520480" y="1700212"/>
                  <a:pt x="2518575" y="1688782"/>
                  <a:pt x="2522385" y="1676400"/>
                </a:cubicBezTo>
                <a:cubicBezTo>
                  <a:pt x="2532863" y="1650682"/>
                  <a:pt x="2539530" y="1624965"/>
                  <a:pt x="2548103" y="1598295"/>
                </a:cubicBezTo>
                <a:cubicBezTo>
                  <a:pt x="2544293" y="1590675"/>
                  <a:pt x="2557628" y="1560195"/>
                  <a:pt x="2559533" y="1537335"/>
                </a:cubicBezTo>
                <a:cubicBezTo>
                  <a:pt x="2565248" y="1513522"/>
                  <a:pt x="2570010" y="1488757"/>
                  <a:pt x="2574773" y="1463992"/>
                </a:cubicBezTo>
                <a:lnTo>
                  <a:pt x="2578209" y="1451109"/>
                </a:lnTo>
                <a:lnTo>
                  <a:pt x="2575725" y="1450657"/>
                </a:lnTo>
                <a:cubicBezTo>
                  <a:pt x="2576677" y="1443037"/>
                  <a:pt x="2576677" y="1436370"/>
                  <a:pt x="2576677" y="1426845"/>
                </a:cubicBezTo>
                <a:close/>
                <a:moveTo>
                  <a:pt x="2597632" y="1404937"/>
                </a:moveTo>
                <a:lnTo>
                  <a:pt x="2586541" y="1451152"/>
                </a:lnTo>
                <a:lnTo>
                  <a:pt x="2586542" y="1451152"/>
                </a:lnTo>
                <a:lnTo>
                  <a:pt x="2597633" y="1404938"/>
                </a:lnTo>
                <a:close/>
                <a:moveTo>
                  <a:pt x="2606205" y="1395412"/>
                </a:moveTo>
                <a:cubicBezTo>
                  <a:pt x="2604300" y="1399222"/>
                  <a:pt x="2602395" y="1402080"/>
                  <a:pt x="2600490" y="1407795"/>
                </a:cubicBezTo>
                <a:lnTo>
                  <a:pt x="2599181" y="1433750"/>
                </a:lnTo>
                <a:cubicBezTo>
                  <a:pt x="2599062" y="1441132"/>
                  <a:pt x="2599062" y="1448276"/>
                  <a:pt x="2598585" y="1458277"/>
                </a:cubicBezTo>
                <a:lnTo>
                  <a:pt x="2589060" y="1487586"/>
                </a:lnTo>
                <a:lnTo>
                  <a:pt x="2589060" y="1490934"/>
                </a:lnTo>
                <a:lnTo>
                  <a:pt x="2600490" y="1458277"/>
                </a:lnTo>
                <a:cubicBezTo>
                  <a:pt x="2601443" y="1438274"/>
                  <a:pt x="2600490" y="1429702"/>
                  <a:pt x="2602395" y="1407794"/>
                </a:cubicBezTo>
                <a:lnTo>
                  <a:pt x="2606836" y="1398173"/>
                </a:lnTo>
                <a:close/>
                <a:moveTo>
                  <a:pt x="2565247" y="1354454"/>
                </a:moveTo>
                <a:lnTo>
                  <a:pt x="2559006" y="1369207"/>
                </a:lnTo>
                <a:lnTo>
                  <a:pt x="2556675" y="1390650"/>
                </a:lnTo>
                <a:lnTo>
                  <a:pt x="2553670" y="1380633"/>
                </a:lnTo>
                <a:lnTo>
                  <a:pt x="2552571" y="1382047"/>
                </a:lnTo>
                <a:lnTo>
                  <a:pt x="2555723" y="1392555"/>
                </a:lnTo>
                <a:cubicBezTo>
                  <a:pt x="2554770" y="1397317"/>
                  <a:pt x="2554770" y="1402080"/>
                  <a:pt x="2553818" y="1407795"/>
                </a:cubicBezTo>
                <a:cubicBezTo>
                  <a:pt x="2555723" y="1410652"/>
                  <a:pt x="2556675" y="1415415"/>
                  <a:pt x="2557628" y="1420177"/>
                </a:cubicBezTo>
                <a:lnTo>
                  <a:pt x="2560581" y="1420013"/>
                </a:lnTo>
                <a:lnTo>
                  <a:pt x="2558580" y="1413509"/>
                </a:lnTo>
                <a:cubicBezTo>
                  <a:pt x="2559532" y="1407794"/>
                  <a:pt x="2559532" y="1403032"/>
                  <a:pt x="2560485" y="1398269"/>
                </a:cubicBezTo>
                <a:cubicBezTo>
                  <a:pt x="2562390" y="1384934"/>
                  <a:pt x="2563342" y="1369694"/>
                  <a:pt x="2565247" y="1354454"/>
                </a:cubicBezTo>
                <a:close/>
                <a:moveTo>
                  <a:pt x="2645258" y="1328737"/>
                </a:moveTo>
                <a:cubicBezTo>
                  <a:pt x="2646210" y="1329689"/>
                  <a:pt x="2646210" y="1329689"/>
                  <a:pt x="2647163" y="1329689"/>
                </a:cubicBezTo>
                <a:cubicBezTo>
                  <a:pt x="2647163" y="1345882"/>
                  <a:pt x="2646210" y="1359217"/>
                  <a:pt x="2646210" y="1369694"/>
                </a:cubicBezTo>
                <a:cubicBezTo>
                  <a:pt x="2646210" y="1380172"/>
                  <a:pt x="2647163" y="1388744"/>
                  <a:pt x="2647163" y="1397317"/>
                </a:cubicBezTo>
                <a:cubicBezTo>
                  <a:pt x="2648115" y="1413509"/>
                  <a:pt x="2647163" y="1425892"/>
                  <a:pt x="2644305" y="1447799"/>
                </a:cubicBezTo>
                <a:cubicBezTo>
                  <a:pt x="2645258" y="1453514"/>
                  <a:pt x="2643353" y="1463039"/>
                  <a:pt x="2641448" y="1476374"/>
                </a:cubicBezTo>
                <a:cubicBezTo>
                  <a:pt x="2638590" y="1488757"/>
                  <a:pt x="2635733" y="1503997"/>
                  <a:pt x="2632875" y="1518284"/>
                </a:cubicBezTo>
                <a:cubicBezTo>
                  <a:pt x="2631923" y="1529714"/>
                  <a:pt x="2631923" y="1542097"/>
                  <a:pt x="2630018" y="1553527"/>
                </a:cubicBezTo>
                <a:cubicBezTo>
                  <a:pt x="2623350" y="1574482"/>
                  <a:pt x="2622398" y="1591627"/>
                  <a:pt x="2615730" y="1618297"/>
                </a:cubicBezTo>
                <a:cubicBezTo>
                  <a:pt x="2610968" y="1637347"/>
                  <a:pt x="2607158" y="1656397"/>
                  <a:pt x="2602395" y="1674494"/>
                </a:cubicBezTo>
                <a:cubicBezTo>
                  <a:pt x="2590965" y="1685924"/>
                  <a:pt x="2591918" y="1668779"/>
                  <a:pt x="2578583" y="1684972"/>
                </a:cubicBezTo>
                <a:cubicBezTo>
                  <a:pt x="2578583" y="1684019"/>
                  <a:pt x="2579535" y="1680209"/>
                  <a:pt x="2580488" y="1679257"/>
                </a:cubicBezTo>
                <a:cubicBezTo>
                  <a:pt x="2581440" y="1664017"/>
                  <a:pt x="2577630" y="1661160"/>
                  <a:pt x="2584298" y="1639252"/>
                </a:cubicBezTo>
                <a:cubicBezTo>
                  <a:pt x="2589060" y="1625917"/>
                  <a:pt x="2594775" y="1611630"/>
                  <a:pt x="2598585" y="1597342"/>
                </a:cubicBezTo>
                <a:lnTo>
                  <a:pt x="2610015" y="1590675"/>
                </a:lnTo>
                <a:lnTo>
                  <a:pt x="2610015" y="1590674"/>
                </a:lnTo>
                <a:cubicBezTo>
                  <a:pt x="2618588" y="1552574"/>
                  <a:pt x="2615730" y="1544002"/>
                  <a:pt x="2622398" y="1518284"/>
                </a:cubicBezTo>
                <a:cubicBezTo>
                  <a:pt x="2624303" y="1506854"/>
                  <a:pt x="2627160" y="1495424"/>
                  <a:pt x="2629065" y="1483994"/>
                </a:cubicBezTo>
                <a:cubicBezTo>
                  <a:pt x="2630970" y="1472564"/>
                  <a:pt x="2632875" y="1460182"/>
                  <a:pt x="2634780" y="1448752"/>
                </a:cubicBezTo>
                <a:cubicBezTo>
                  <a:pt x="2636685" y="1437322"/>
                  <a:pt x="2637638" y="1425892"/>
                  <a:pt x="2639543" y="1415414"/>
                </a:cubicBezTo>
                <a:cubicBezTo>
                  <a:pt x="2640495" y="1404937"/>
                  <a:pt x="2641448" y="1394459"/>
                  <a:pt x="2641448" y="1383982"/>
                </a:cubicBezTo>
                <a:cubicBezTo>
                  <a:pt x="2640495" y="1376362"/>
                  <a:pt x="2641448" y="1366837"/>
                  <a:pt x="2642400" y="1357312"/>
                </a:cubicBezTo>
                <a:cubicBezTo>
                  <a:pt x="2643353" y="1352549"/>
                  <a:pt x="2643353" y="1347787"/>
                  <a:pt x="2644305" y="1343024"/>
                </a:cubicBezTo>
                <a:cubicBezTo>
                  <a:pt x="2644305" y="1338262"/>
                  <a:pt x="2645258" y="1333499"/>
                  <a:pt x="2645258" y="1328737"/>
                </a:cubicBezTo>
                <a:close/>
                <a:moveTo>
                  <a:pt x="134151" y="887095"/>
                </a:moveTo>
                <a:lnTo>
                  <a:pt x="134625" y="887332"/>
                </a:lnTo>
                <a:lnTo>
                  <a:pt x="134670" y="887199"/>
                </a:lnTo>
                <a:close/>
                <a:moveTo>
                  <a:pt x="191618" y="750570"/>
                </a:moveTo>
                <a:cubicBezTo>
                  <a:pt x="176378" y="775335"/>
                  <a:pt x="173520" y="782955"/>
                  <a:pt x="170663" y="789622"/>
                </a:cubicBezTo>
                <a:cubicBezTo>
                  <a:pt x="164948" y="795337"/>
                  <a:pt x="160185" y="801052"/>
                  <a:pt x="153518" y="803910"/>
                </a:cubicBezTo>
                <a:lnTo>
                  <a:pt x="153477" y="804822"/>
                </a:lnTo>
                <a:lnTo>
                  <a:pt x="151819" y="841286"/>
                </a:lnTo>
                <a:lnTo>
                  <a:pt x="151867" y="841199"/>
                </a:lnTo>
                <a:lnTo>
                  <a:pt x="153518" y="804862"/>
                </a:lnTo>
                <a:cubicBezTo>
                  <a:pt x="159233" y="801052"/>
                  <a:pt x="164948" y="795337"/>
                  <a:pt x="170663" y="790574"/>
                </a:cubicBezTo>
                <a:cubicBezTo>
                  <a:pt x="173520" y="783907"/>
                  <a:pt x="177330" y="776287"/>
                  <a:pt x="191618" y="751522"/>
                </a:cubicBezTo>
                <a:lnTo>
                  <a:pt x="192332" y="751998"/>
                </a:lnTo>
                <a:lnTo>
                  <a:pt x="192689" y="751284"/>
                </a:lnTo>
                <a:close/>
                <a:moveTo>
                  <a:pt x="203047" y="667702"/>
                </a:moveTo>
                <a:cubicBezTo>
                  <a:pt x="199237" y="670560"/>
                  <a:pt x="194475" y="673417"/>
                  <a:pt x="189712" y="677227"/>
                </a:cubicBezTo>
                <a:cubicBezTo>
                  <a:pt x="183045" y="689610"/>
                  <a:pt x="178282" y="700087"/>
                  <a:pt x="169710" y="719137"/>
                </a:cubicBezTo>
                <a:lnTo>
                  <a:pt x="174286" y="722798"/>
                </a:lnTo>
                <a:lnTo>
                  <a:pt x="174435" y="722155"/>
                </a:lnTo>
                <a:lnTo>
                  <a:pt x="170663" y="719137"/>
                </a:lnTo>
                <a:cubicBezTo>
                  <a:pt x="179235" y="700087"/>
                  <a:pt x="183998" y="689609"/>
                  <a:pt x="190665" y="677227"/>
                </a:cubicBezTo>
                <a:lnTo>
                  <a:pt x="202473" y="668793"/>
                </a:lnTo>
                <a:close/>
                <a:moveTo>
                  <a:pt x="276390" y="613410"/>
                </a:moveTo>
                <a:lnTo>
                  <a:pt x="275187" y="614373"/>
                </a:lnTo>
                <a:lnTo>
                  <a:pt x="270080" y="634008"/>
                </a:lnTo>
                <a:cubicBezTo>
                  <a:pt x="268770" y="638413"/>
                  <a:pt x="267818" y="641033"/>
                  <a:pt x="266865" y="643890"/>
                </a:cubicBezTo>
                <a:cubicBezTo>
                  <a:pt x="230670" y="692467"/>
                  <a:pt x="209715" y="757237"/>
                  <a:pt x="179235" y="803910"/>
                </a:cubicBezTo>
                <a:cubicBezTo>
                  <a:pt x="175425" y="816292"/>
                  <a:pt x="171615" y="829627"/>
                  <a:pt x="166852" y="842962"/>
                </a:cubicBezTo>
                <a:cubicBezTo>
                  <a:pt x="162090" y="856297"/>
                  <a:pt x="159232" y="869632"/>
                  <a:pt x="155422" y="882967"/>
                </a:cubicBezTo>
                <a:cubicBezTo>
                  <a:pt x="145897" y="911542"/>
                  <a:pt x="131610" y="942022"/>
                  <a:pt x="130657" y="966787"/>
                </a:cubicBezTo>
                <a:cubicBezTo>
                  <a:pt x="124942" y="985837"/>
                  <a:pt x="119227" y="1004887"/>
                  <a:pt x="114465" y="1023937"/>
                </a:cubicBezTo>
                <a:cubicBezTo>
                  <a:pt x="111607" y="1038225"/>
                  <a:pt x="109702" y="1052512"/>
                  <a:pt x="106845" y="1066800"/>
                </a:cubicBezTo>
                <a:lnTo>
                  <a:pt x="103035" y="1088707"/>
                </a:lnTo>
                <a:cubicBezTo>
                  <a:pt x="102082" y="1096327"/>
                  <a:pt x="101130" y="1102995"/>
                  <a:pt x="100177" y="1110615"/>
                </a:cubicBezTo>
                <a:cubicBezTo>
                  <a:pt x="97320" y="1130617"/>
                  <a:pt x="93510" y="1149667"/>
                  <a:pt x="91605" y="1169670"/>
                </a:cubicBezTo>
                <a:cubicBezTo>
                  <a:pt x="90652" y="1182052"/>
                  <a:pt x="89700" y="1192530"/>
                  <a:pt x="88747" y="1205865"/>
                </a:cubicBezTo>
                <a:cubicBezTo>
                  <a:pt x="89700" y="1215390"/>
                  <a:pt x="91605" y="1224915"/>
                  <a:pt x="93510" y="1243965"/>
                </a:cubicBezTo>
                <a:lnTo>
                  <a:pt x="95742" y="1223205"/>
                </a:lnTo>
                <a:lnTo>
                  <a:pt x="95415" y="1216342"/>
                </a:lnTo>
                <a:cubicBezTo>
                  <a:pt x="96367" y="1203007"/>
                  <a:pt x="98272" y="1188719"/>
                  <a:pt x="99225" y="1176337"/>
                </a:cubicBezTo>
                <a:cubicBezTo>
                  <a:pt x="101130" y="1156334"/>
                  <a:pt x="104940" y="1137284"/>
                  <a:pt x="107797" y="1117282"/>
                </a:cubicBezTo>
                <a:lnTo>
                  <a:pt x="114596" y="1109123"/>
                </a:lnTo>
                <a:lnTo>
                  <a:pt x="124469" y="1043051"/>
                </a:lnTo>
                <a:lnTo>
                  <a:pt x="123990" y="1031557"/>
                </a:lnTo>
                <a:lnTo>
                  <a:pt x="133400" y="1004580"/>
                </a:lnTo>
                <a:lnTo>
                  <a:pt x="138999" y="981931"/>
                </a:lnTo>
                <a:lnTo>
                  <a:pt x="137325" y="985837"/>
                </a:lnTo>
                <a:cubicBezTo>
                  <a:pt x="135420" y="984885"/>
                  <a:pt x="133515" y="983932"/>
                  <a:pt x="131610" y="983932"/>
                </a:cubicBezTo>
                <a:cubicBezTo>
                  <a:pt x="126847" y="996315"/>
                  <a:pt x="122085" y="1010602"/>
                  <a:pt x="117322" y="1024890"/>
                </a:cubicBezTo>
                <a:cubicBezTo>
                  <a:pt x="117322" y="1031557"/>
                  <a:pt x="117322" y="1039177"/>
                  <a:pt x="118275" y="1047750"/>
                </a:cubicBezTo>
                <a:cubicBezTo>
                  <a:pt x="115417" y="1062990"/>
                  <a:pt x="113512" y="1076325"/>
                  <a:pt x="111607" y="1091565"/>
                </a:cubicBezTo>
                <a:cubicBezTo>
                  <a:pt x="111607" y="1093470"/>
                  <a:pt x="110655" y="1096327"/>
                  <a:pt x="110655" y="1099185"/>
                </a:cubicBezTo>
                <a:cubicBezTo>
                  <a:pt x="106845" y="1102995"/>
                  <a:pt x="104940" y="1106805"/>
                  <a:pt x="101130" y="1110615"/>
                </a:cubicBezTo>
                <a:cubicBezTo>
                  <a:pt x="102082" y="1102995"/>
                  <a:pt x="103035" y="1096327"/>
                  <a:pt x="103987" y="1088707"/>
                </a:cubicBezTo>
                <a:lnTo>
                  <a:pt x="107797" y="1066800"/>
                </a:lnTo>
                <a:cubicBezTo>
                  <a:pt x="110655" y="1052512"/>
                  <a:pt x="112560" y="1038225"/>
                  <a:pt x="115417" y="1023937"/>
                </a:cubicBezTo>
                <a:cubicBezTo>
                  <a:pt x="121132" y="1004887"/>
                  <a:pt x="126847" y="985837"/>
                  <a:pt x="131610" y="966787"/>
                </a:cubicBezTo>
                <a:cubicBezTo>
                  <a:pt x="132562" y="942022"/>
                  <a:pt x="146850" y="912495"/>
                  <a:pt x="156375" y="882967"/>
                </a:cubicBezTo>
                <a:cubicBezTo>
                  <a:pt x="160185" y="869632"/>
                  <a:pt x="163042" y="856297"/>
                  <a:pt x="167805" y="842962"/>
                </a:cubicBezTo>
                <a:cubicBezTo>
                  <a:pt x="171615" y="829627"/>
                  <a:pt x="176377" y="817245"/>
                  <a:pt x="180187" y="803910"/>
                </a:cubicBezTo>
                <a:cubicBezTo>
                  <a:pt x="210667" y="757237"/>
                  <a:pt x="230670" y="692467"/>
                  <a:pt x="267817" y="643890"/>
                </a:cubicBezTo>
                <a:cubicBezTo>
                  <a:pt x="269722" y="637222"/>
                  <a:pt x="271627" y="633412"/>
                  <a:pt x="276390" y="613410"/>
                </a:cubicBezTo>
                <a:close/>
                <a:moveTo>
                  <a:pt x="293536" y="518160"/>
                </a:moveTo>
                <a:lnTo>
                  <a:pt x="293535" y="518160"/>
                </a:lnTo>
                <a:lnTo>
                  <a:pt x="298297" y="521970"/>
                </a:lnTo>
                <a:lnTo>
                  <a:pt x="298297" y="521969"/>
                </a:lnTo>
                <a:close/>
                <a:moveTo>
                  <a:pt x="465169" y="382550"/>
                </a:moveTo>
                <a:lnTo>
                  <a:pt x="464986" y="382696"/>
                </a:lnTo>
                <a:lnTo>
                  <a:pt x="464430" y="383325"/>
                </a:lnTo>
                <a:lnTo>
                  <a:pt x="456651" y="391477"/>
                </a:lnTo>
                <a:lnTo>
                  <a:pt x="454684" y="394338"/>
                </a:lnTo>
                <a:lnTo>
                  <a:pt x="453399" y="395790"/>
                </a:lnTo>
                <a:cubicBezTo>
                  <a:pt x="451546" y="398815"/>
                  <a:pt x="450698" y="401003"/>
                  <a:pt x="447840" y="403860"/>
                </a:cubicBezTo>
                <a:cubicBezTo>
                  <a:pt x="428790" y="425767"/>
                  <a:pt x="408788" y="447675"/>
                  <a:pt x="389738" y="472440"/>
                </a:cubicBezTo>
                <a:cubicBezTo>
                  <a:pt x="384023" y="479107"/>
                  <a:pt x="378308" y="484822"/>
                  <a:pt x="373545" y="491490"/>
                </a:cubicBezTo>
                <a:cubicBezTo>
                  <a:pt x="367830" y="498157"/>
                  <a:pt x="363068" y="504825"/>
                  <a:pt x="357353" y="511492"/>
                </a:cubicBezTo>
                <a:lnTo>
                  <a:pt x="285752" y="590631"/>
                </a:lnTo>
                <a:lnTo>
                  <a:pt x="358305" y="510540"/>
                </a:lnTo>
                <a:cubicBezTo>
                  <a:pt x="364020" y="503872"/>
                  <a:pt x="368782" y="497205"/>
                  <a:pt x="374497" y="490537"/>
                </a:cubicBezTo>
                <a:cubicBezTo>
                  <a:pt x="380212" y="483870"/>
                  <a:pt x="385927" y="478155"/>
                  <a:pt x="390690" y="471487"/>
                </a:cubicBezTo>
                <a:cubicBezTo>
                  <a:pt x="409740" y="446722"/>
                  <a:pt x="429742" y="425767"/>
                  <a:pt x="448792" y="402907"/>
                </a:cubicBezTo>
                <a:lnTo>
                  <a:pt x="454684" y="394338"/>
                </a:lnTo>
                <a:lnTo>
                  <a:pt x="464430" y="383325"/>
                </a:lnTo>
                <a:close/>
                <a:moveTo>
                  <a:pt x="489348" y="316869"/>
                </a:moveTo>
                <a:cubicBezTo>
                  <a:pt x="487763" y="316669"/>
                  <a:pt x="484470" y="318176"/>
                  <a:pt x="481127" y="319733"/>
                </a:cubicBezTo>
                <a:lnTo>
                  <a:pt x="475013" y="322003"/>
                </a:lnTo>
                <a:lnTo>
                  <a:pt x="473558" y="323849"/>
                </a:lnTo>
                <a:cubicBezTo>
                  <a:pt x="469748" y="326707"/>
                  <a:pt x="465938" y="329564"/>
                  <a:pt x="463080" y="333374"/>
                </a:cubicBezTo>
                <a:cubicBezTo>
                  <a:pt x="453555" y="339089"/>
                  <a:pt x="445935" y="343852"/>
                  <a:pt x="436410" y="350519"/>
                </a:cubicBezTo>
                <a:lnTo>
                  <a:pt x="418313" y="370522"/>
                </a:lnTo>
                <a:lnTo>
                  <a:pt x="401168" y="390524"/>
                </a:lnTo>
                <a:cubicBezTo>
                  <a:pt x="397358" y="393382"/>
                  <a:pt x="394500" y="396239"/>
                  <a:pt x="389738" y="401002"/>
                </a:cubicBezTo>
                <a:lnTo>
                  <a:pt x="389350" y="400516"/>
                </a:lnTo>
                <a:lnTo>
                  <a:pt x="378546" y="413504"/>
                </a:lnTo>
                <a:cubicBezTo>
                  <a:pt x="374736" y="418862"/>
                  <a:pt x="369735" y="425768"/>
                  <a:pt x="360210" y="436245"/>
                </a:cubicBezTo>
                <a:lnTo>
                  <a:pt x="330683" y="468630"/>
                </a:lnTo>
                <a:lnTo>
                  <a:pt x="335445" y="474344"/>
                </a:lnTo>
                <a:lnTo>
                  <a:pt x="335536" y="474264"/>
                </a:lnTo>
                <a:lnTo>
                  <a:pt x="331635" y="469582"/>
                </a:lnTo>
                <a:cubicBezTo>
                  <a:pt x="341160" y="459105"/>
                  <a:pt x="352590" y="447675"/>
                  <a:pt x="361162" y="437197"/>
                </a:cubicBezTo>
                <a:cubicBezTo>
                  <a:pt x="380212" y="416242"/>
                  <a:pt x="381165" y="409575"/>
                  <a:pt x="390690" y="401002"/>
                </a:cubicBezTo>
                <a:cubicBezTo>
                  <a:pt x="395452" y="396240"/>
                  <a:pt x="399262" y="393382"/>
                  <a:pt x="402120" y="390525"/>
                </a:cubicBezTo>
                <a:lnTo>
                  <a:pt x="419265" y="370522"/>
                </a:lnTo>
                <a:lnTo>
                  <a:pt x="437362" y="350520"/>
                </a:lnTo>
                <a:cubicBezTo>
                  <a:pt x="446887" y="344805"/>
                  <a:pt x="454507" y="340042"/>
                  <a:pt x="464032" y="333375"/>
                </a:cubicBezTo>
                <a:cubicBezTo>
                  <a:pt x="467842" y="330517"/>
                  <a:pt x="471652" y="326707"/>
                  <a:pt x="474510" y="323850"/>
                </a:cubicBezTo>
                <a:cubicBezTo>
                  <a:pt x="476415" y="324326"/>
                  <a:pt x="481654" y="321469"/>
                  <a:pt x="485940" y="319564"/>
                </a:cubicBezTo>
                <a:lnTo>
                  <a:pt x="489548" y="318444"/>
                </a:lnTo>
                <a:close/>
                <a:moveTo>
                  <a:pt x="1868970" y="144780"/>
                </a:moveTo>
                <a:cubicBezTo>
                  <a:pt x="1890877" y="153352"/>
                  <a:pt x="1906117" y="160020"/>
                  <a:pt x="1917547" y="166687"/>
                </a:cubicBezTo>
                <a:cubicBezTo>
                  <a:pt x="1928977" y="172402"/>
                  <a:pt x="1935645" y="178117"/>
                  <a:pt x="1938502" y="183832"/>
                </a:cubicBezTo>
                <a:cubicBezTo>
                  <a:pt x="1920405" y="174307"/>
                  <a:pt x="1904212" y="167640"/>
                  <a:pt x="1891830" y="160972"/>
                </a:cubicBezTo>
                <a:cubicBezTo>
                  <a:pt x="1879447" y="154305"/>
                  <a:pt x="1871827" y="148590"/>
                  <a:pt x="1868970" y="144780"/>
                </a:cubicBezTo>
                <a:close/>
                <a:moveTo>
                  <a:pt x="1710855" y="75247"/>
                </a:moveTo>
                <a:cubicBezTo>
                  <a:pt x="1719427" y="75247"/>
                  <a:pt x="1733715" y="78104"/>
                  <a:pt x="1748955" y="83819"/>
                </a:cubicBezTo>
                <a:cubicBezTo>
                  <a:pt x="1765147" y="90487"/>
                  <a:pt x="1783245" y="100012"/>
                  <a:pt x="1802295" y="110489"/>
                </a:cubicBezTo>
                <a:cubicBezTo>
                  <a:pt x="1750860" y="94297"/>
                  <a:pt x="1716570" y="83819"/>
                  <a:pt x="1710855" y="75247"/>
                </a:cubicBezTo>
                <a:close/>
                <a:moveTo>
                  <a:pt x="1137451" y="68937"/>
                </a:moveTo>
                <a:cubicBezTo>
                  <a:pt x="1133641" y="68580"/>
                  <a:pt x="1127926" y="69056"/>
                  <a:pt x="1117448" y="71437"/>
                </a:cubicBezTo>
                <a:cubicBezTo>
                  <a:pt x="1104113" y="73342"/>
                  <a:pt x="1088873" y="75247"/>
                  <a:pt x="1074585" y="77152"/>
                </a:cubicBezTo>
                <a:cubicBezTo>
                  <a:pt x="1061250" y="80010"/>
                  <a:pt x="1046010" y="83820"/>
                  <a:pt x="1032675" y="86677"/>
                </a:cubicBezTo>
                <a:cubicBezTo>
                  <a:pt x="1026960" y="88582"/>
                  <a:pt x="1021245" y="90487"/>
                  <a:pt x="1014578" y="92392"/>
                </a:cubicBezTo>
                <a:cubicBezTo>
                  <a:pt x="1007910" y="94297"/>
                  <a:pt x="1001243" y="96202"/>
                  <a:pt x="993623" y="98107"/>
                </a:cubicBezTo>
                <a:lnTo>
                  <a:pt x="947769" y="107115"/>
                </a:lnTo>
                <a:lnTo>
                  <a:pt x="939330" y="110490"/>
                </a:lnTo>
                <a:cubicBezTo>
                  <a:pt x="920280" y="117157"/>
                  <a:pt x="900278" y="122872"/>
                  <a:pt x="881228" y="130492"/>
                </a:cubicBezTo>
                <a:cubicBezTo>
                  <a:pt x="862178" y="138112"/>
                  <a:pt x="843128" y="144780"/>
                  <a:pt x="824078" y="153352"/>
                </a:cubicBezTo>
                <a:cubicBezTo>
                  <a:pt x="809790" y="160020"/>
                  <a:pt x="796455" y="165735"/>
                  <a:pt x="784073" y="171450"/>
                </a:cubicBezTo>
                <a:cubicBezTo>
                  <a:pt x="775500" y="173355"/>
                  <a:pt x="765975" y="178117"/>
                  <a:pt x="757403" y="181927"/>
                </a:cubicBezTo>
                <a:cubicBezTo>
                  <a:pt x="734543" y="190500"/>
                  <a:pt x="713588" y="201930"/>
                  <a:pt x="691680" y="212407"/>
                </a:cubicBezTo>
                <a:cubicBezTo>
                  <a:pt x="681203" y="218122"/>
                  <a:pt x="670725" y="225742"/>
                  <a:pt x="660248" y="232410"/>
                </a:cubicBezTo>
                <a:cubicBezTo>
                  <a:pt x="649770" y="239077"/>
                  <a:pt x="639293" y="245745"/>
                  <a:pt x="629768" y="252412"/>
                </a:cubicBezTo>
                <a:cubicBezTo>
                  <a:pt x="618338" y="263842"/>
                  <a:pt x="597383" y="280035"/>
                  <a:pt x="581190" y="288607"/>
                </a:cubicBezTo>
                <a:cubicBezTo>
                  <a:pt x="565950" y="300037"/>
                  <a:pt x="550710" y="312420"/>
                  <a:pt x="535470" y="324802"/>
                </a:cubicBezTo>
                <a:lnTo>
                  <a:pt x="491713" y="362974"/>
                </a:lnTo>
                <a:lnTo>
                  <a:pt x="495465" y="367665"/>
                </a:lnTo>
                <a:cubicBezTo>
                  <a:pt x="497370" y="366713"/>
                  <a:pt x="500764" y="364272"/>
                  <a:pt x="504752" y="361295"/>
                </a:cubicBezTo>
                <a:lnTo>
                  <a:pt x="512657" y="355403"/>
                </a:lnTo>
                <a:lnTo>
                  <a:pt x="541185" y="330517"/>
                </a:lnTo>
                <a:cubicBezTo>
                  <a:pt x="556425" y="318134"/>
                  <a:pt x="571665" y="306704"/>
                  <a:pt x="586905" y="294322"/>
                </a:cubicBezTo>
                <a:cubicBezTo>
                  <a:pt x="603097" y="285749"/>
                  <a:pt x="623100" y="269557"/>
                  <a:pt x="635482" y="258127"/>
                </a:cubicBezTo>
                <a:cubicBezTo>
                  <a:pt x="645960" y="251459"/>
                  <a:pt x="655485" y="244792"/>
                  <a:pt x="665962" y="238124"/>
                </a:cubicBezTo>
                <a:cubicBezTo>
                  <a:pt x="676440" y="231457"/>
                  <a:pt x="685965" y="224789"/>
                  <a:pt x="697395" y="218122"/>
                </a:cubicBezTo>
                <a:cubicBezTo>
                  <a:pt x="719302" y="207644"/>
                  <a:pt x="741210" y="196214"/>
                  <a:pt x="763117" y="187642"/>
                </a:cubicBezTo>
                <a:cubicBezTo>
                  <a:pt x="771690" y="183832"/>
                  <a:pt x="781215" y="179069"/>
                  <a:pt x="788835" y="174307"/>
                </a:cubicBezTo>
                <a:cubicBezTo>
                  <a:pt x="801217" y="168592"/>
                  <a:pt x="815505" y="162877"/>
                  <a:pt x="828840" y="156209"/>
                </a:cubicBezTo>
                <a:cubicBezTo>
                  <a:pt x="847890" y="147637"/>
                  <a:pt x="866940" y="140969"/>
                  <a:pt x="885990" y="133349"/>
                </a:cubicBezTo>
                <a:cubicBezTo>
                  <a:pt x="905040" y="125729"/>
                  <a:pt x="925042" y="120014"/>
                  <a:pt x="944092" y="113347"/>
                </a:cubicBezTo>
                <a:lnTo>
                  <a:pt x="968499" y="108553"/>
                </a:lnTo>
                <a:lnTo>
                  <a:pt x="980289" y="104524"/>
                </a:lnTo>
                <a:lnTo>
                  <a:pt x="1140765" y="69904"/>
                </a:lnTo>
                <a:close/>
                <a:moveTo>
                  <a:pt x="1478088" y="48458"/>
                </a:moveTo>
                <a:cubicBezTo>
                  <a:pt x="1484636" y="48815"/>
                  <a:pt x="1491780" y="49530"/>
                  <a:pt x="1498447" y="50482"/>
                </a:cubicBezTo>
                <a:cubicBezTo>
                  <a:pt x="1511782" y="52387"/>
                  <a:pt x="1523212" y="56197"/>
                  <a:pt x="1526070" y="60007"/>
                </a:cubicBezTo>
                <a:cubicBezTo>
                  <a:pt x="1520355" y="59055"/>
                  <a:pt x="1514640" y="58102"/>
                  <a:pt x="1505115" y="57150"/>
                </a:cubicBezTo>
                <a:cubicBezTo>
                  <a:pt x="1495590" y="56197"/>
                  <a:pt x="1482255" y="53340"/>
                  <a:pt x="1461300" y="48577"/>
                </a:cubicBezTo>
                <a:cubicBezTo>
                  <a:pt x="1465586" y="48101"/>
                  <a:pt x="1471539" y="48101"/>
                  <a:pt x="1478088" y="48458"/>
                </a:cubicBezTo>
                <a:close/>
                <a:moveTo>
                  <a:pt x="1588935" y="40957"/>
                </a:moveTo>
                <a:cubicBezTo>
                  <a:pt x="1602270" y="41909"/>
                  <a:pt x="1614652" y="42862"/>
                  <a:pt x="1627987" y="43814"/>
                </a:cubicBezTo>
                <a:cubicBezTo>
                  <a:pt x="1644180" y="48577"/>
                  <a:pt x="1659420" y="56197"/>
                  <a:pt x="1675612" y="62864"/>
                </a:cubicBezTo>
                <a:cubicBezTo>
                  <a:pt x="1652752" y="60007"/>
                  <a:pt x="1631797" y="55244"/>
                  <a:pt x="1616557" y="52387"/>
                </a:cubicBezTo>
                <a:cubicBezTo>
                  <a:pt x="1601317" y="48577"/>
                  <a:pt x="1590840" y="44767"/>
                  <a:pt x="1588935" y="40957"/>
                </a:cubicBezTo>
                <a:close/>
                <a:moveTo>
                  <a:pt x="1270324" y="40719"/>
                </a:moveTo>
                <a:cubicBezTo>
                  <a:pt x="1233653" y="40957"/>
                  <a:pt x="1196981" y="42862"/>
                  <a:pt x="1160310" y="46672"/>
                </a:cubicBezTo>
                <a:cubicBezTo>
                  <a:pt x="1135545" y="47624"/>
                  <a:pt x="1109827" y="52387"/>
                  <a:pt x="1084110" y="57149"/>
                </a:cubicBezTo>
                <a:cubicBezTo>
                  <a:pt x="1071727" y="59054"/>
                  <a:pt x="1059345" y="62864"/>
                  <a:pt x="1047915" y="66674"/>
                </a:cubicBezTo>
                <a:cubicBezTo>
                  <a:pt x="1036485" y="70484"/>
                  <a:pt x="1026007" y="74294"/>
                  <a:pt x="1016482" y="78104"/>
                </a:cubicBezTo>
                <a:cubicBezTo>
                  <a:pt x="1001242" y="80009"/>
                  <a:pt x="987907" y="81914"/>
                  <a:pt x="972667" y="83819"/>
                </a:cubicBezTo>
                <a:cubicBezTo>
                  <a:pt x="914565" y="101917"/>
                  <a:pt x="859320" y="123824"/>
                  <a:pt x="806932" y="147637"/>
                </a:cubicBezTo>
                <a:cubicBezTo>
                  <a:pt x="786930" y="155257"/>
                  <a:pt x="765975" y="165734"/>
                  <a:pt x="746925" y="174307"/>
                </a:cubicBezTo>
                <a:cubicBezTo>
                  <a:pt x="741210" y="176212"/>
                  <a:pt x="734542" y="179069"/>
                  <a:pt x="728827" y="180974"/>
                </a:cubicBezTo>
                <a:cubicBezTo>
                  <a:pt x="723112" y="183832"/>
                  <a:pt x="717397" y="186689"/>
                  <a:pt x="712635" y="189547"/>
                </a:cubicBezTo>
                <a:cubicBezTo>
                  <a:pt x="702157" y="195262"/>
                  <a:pt x="691680" y="200977"/>
                  <a:pt x="682155" y="205739"/>
                </a:cubicBezTo>
                <a:cubicBezTo>
                  <a:pt x="663105" y="216217"/>
                  <a:pt x="647865" y="225742"/>
                  <a:pt x="634530" y="230504"/>
                </a:cubicBezTo>
                <a:cubicBezTo>
                  <a:pt x="619290" y="239077"/>
                  <a:pt x="610717" y="248602"/>
                  <a:pt x="598335" y="259079"/>
                </a:cubicBezTo>
                <a:cubicBezTo>
                  <a:pt x="555472" y="283844"/>
                  <a:pt x="517372" y="318134"/>
                  <a:pt x="493560" y="340994"/>
                </a:cubicBezTo>
                <a:lnTo>
                  <a:pt x="471664" y="360034"/>
                </a:lnTo>
                <a:lnTo>
                  <a:pt x="450243" y="379593"/>
                </a:lnTo>
                <a:lnTo>
                  <a:pt x="450697" y="380047"/>
                </a:lnTo>
                <a:cubicBezTo>
                  <a:pt x="388785" y="439102"/>
                  <a:pt x="334492" y="503872"/>
                  <a:pt x="285915" y="573404"/>
                </a:cubicBezTo>
                <a:cubicBezTo>
                  <a:pt x="271627" y="593407"/>
                  <a:pt x="260197" y="607694"/>
                  <a:pt x="252577" y="619124"/>
                </a:cubicBezTo>
                <a:cubicBezTo>
                  <a:pt x="244957" y="630554"/>
                  <a:pt x="240195" y="639127"/>
                  <a:pt x="237337" y="646747"/>
                </a:cubicBezTo>
                <a:cubicBezTo>
                  <a:pt x="232575" y="655319"/>
                  <a:pt x="226860" y="663892"/>
                  <a:pt x="222097" y="672464"/>
                </a:cubicBezTo>
                <a:cubicBezTo>
                  <a:pt x="212572" y="690562"/>
                  <a:pt x="203047" y="708659"/>
                  <a:pt x="193522" y="725804"/>
                </a:cubicBezTo>
                <a:lnTo>
                  <a:pt x="162439" y="774785"/>
                </a:lnTo>
                <a:lnTo>
                  <a:pt x="162090" y="776287"/>
                </a:lnTo>
                <a:cubicBezTo>
                  <a:pt x="158280" y="784860"/>
                  <a:pt x="155422" y="795337"/>
                  <a:pt x="151612" y="804862"/>
                </a:cubicBezTo>
                <a:cubicBezTo>
                  <a:pt x="148755" y="810577"/>
                  <a:pt x="146850" y="814387"/>
                  <a:pt x="143992" y="818197"/>
                </a:cubicBezTo>
                <a:lnTo>
                  <a:pt x="142087" y="820102"/>
                </a:lnTo>
                <a:lnTo>
                  <a:pt x="133634" y="848201"/>
                </a:lnTo>
                <a:cubicBezTo>
                  <a:pt x="132087" y="855345"/>
                  <a:pt x="131610" y="860584"/>
                  <a:pt x="131610" y="864870"/>
                </a:cubicBezTo>
                <a:cubicBezTo>
                  <a:pt x="131610" y="873442"/>
                  <a:pt x="132562" y="879157"/>
                  <a:pt x="129705" y="888682"/>
                </a:cubicBezTo>
                <a:cubicBezTo>
                  <a:pt x="124942" y="902017"/>
                  <a:pt x="121132" y="914400"/>
                  <a:pt x="116370" y="927735"/>
                </a:cubicBezTo>
                <a:cubicBezTo>
                  <a:pt x="112560" y="941070"/>
                  <a:pt x="107797" y="953452"/>
                  <a:pt x="103987" y="966787"/>
                </a:cubicBezTo>
                <a:cubicBezTo>
                  <a:pt x="99225" y="986790"/>
                  <a:pt x="95415" y="1004887"/>
                  <a:pt x="90652" y="1023937"/>
                </a:cubicBezTo>
                <a:cubicBezTo>
                  <a:pt x="87795" y="1042035"/>
                  <a:pt x="85890" y="1059180"/>
                  <a:pt x="83032" y="1076325"/>
                </a:cubicBezTo>
                <a:cubicBezTo>
                  <a:pt x="80175" y="1093470"/>
                  <a:pt x="79222" y="1111567"/>
                  <a:pt x="78270" y="1128712"/>
                </a:cubicBezTo>
                <a:cubicBezTo>
                  <a:pt x="81127" y="1115377"/>
                  <a:pt x="83032" y="1102995"/>
                  <a:pt x="84937" y="1092517"/>
                </a:cubicBezTo>
                <a:lnTo>
                  <a:pt x="85555" y="1089530"/>
                </a:lnTo>
                <a:lnTo>
                  <a:pt x="86842" y="1075372"/>
                </a:lnTo>
                <a:cubicBezTo>
                  <a:pt x="89700" y="1058227"/>
                  <a:pt x="91605" y="1040130"/>
                  <a:pt x="94462" y="1022985"/>
                </a:cubicBezTo>
                <a:lnTo>
                  <a:pt x="96848" y="1023781"/>
                </a:lnTo>
                <a:lnTo>
                  <a:pt x="97055" y="1022896"/>
                </a:lnTo>
                <a:lnTo>
                  <a:pt x="94463" y="1022032"/>
                </a:lnTo>
                <a:cubicBezTo>
                  <a:pt x="99225" y="1002029"/>
                  <a:pt x="103035" y="983932"/>
                  <a:pt x="107798" y="964882"/>
                </a:cubicBezTo>
                <a:cubicBezTo>
                  <a:pt x="111608" y="951547"/>
                  <a:pt x="115418" y="938212"/>
                  <a:pt x="120180" y="925829"/>
                </a:cubicBezTo>
                <a:lnTo>
                  <a:pt x="133454" y="886956"/>
                </a:lnTo>
                <a:lnTo>
                  <a:pt x="132563" y="886777"/>
                </a:lnTo>
                <a:cubicBezTo>
                  <a:pt x="135420" y="877252"/>
                  <a:pt x="134468" y="871537"/>
                  <a:pt x="134468" y="862965"/>
                </a:cubicBezTo>
                <a:cubicBezTo>
                  <a:pt x="134468" y="854392"/>
                  <a:pt x="135420" y="842010"/>
                  <a:pt x="144945" y="818197"/>
                </a:cubicBezTo>
                <a:cubicBezTo>
                  <a:pt x="146850" y="814387"/>
                  <a:pt x="148755" y="809625"/>
                  <a:pt x="152565" y="804862"/>
                </a:cubicBezTo>
                <a:lnTo>
                  <a:pt x="152821" y="804166"/>
                </a:lnTo>
                <a:lnTo>
                  <a:pt x="163043" y="776287"/>
                </a:lnTo>
                <a:cubicBezTo>
                  <a:pt x="173520" y="759142"/>
                  <a:pt x="183045" y="742950"/>
                  <a:pt x="194475" y="726757"/>
                </a:cubicBezTo>
                <a:cubicBezTo>
                  <a:pt x="204000" y="708660"/>
                  <a:pt x="212573" y="690562"/>
                  <a:pt x="223050" y="673417"/>
                </a:cubicBezTo>
                <a:cubicBezTo>
                  <a:pt x="227813" y="665797"/>
                  <a:pt x="233528" y="656272"/>
                  <a:pt x="238290" y="647700"/>
                </a:cubicBezTo>
                <a:cubicBezTo>
                  <a:pt x="241148" y="640080"/>
                  <a:pt x="245910" y="631507"/>
                  <a:pt x="253530" y="620077"/>
                </a:cubicBezTo>
                <a:cubicBezTo>
                  <a:pt x="261150" y="608647"/>
                  <a:pt x="272580" y="594360"/>
                  <a:pt x="286868" y="574357"/>
                </a:cubicBezTo>
                <a:cubicBezTo>
                  <a:pt x="335445" y="503872"/>
                  <a:pt x="389738" y="440055"/>
                  <a:pt x="451650" y="381000"/>
                </a:cubicBezTo>
                <a:cubicBezTo>
                  <a:pt x="466890" y="367665"/>
                  <a:pt x="479273" y="354330"/>
                  <a:pt x="495465" y="340995"/>
                </a:cubicBezTo>
                <a:cubicBezTo>
                  <a:pt x="519278" y="318135"/>
                  <a:pt x="557378" y="283845"/>
                  <a:pt x="600240" y="259080"/>
                </a:cubicBezTo>
                <a:cubicBezTo>
                  <a:pt x="612623" y="249555"/>
                  <a:pt x="621195" y="239077"/>
                  <a:pt x="636435" y="230505"/>
                </a:cubicBezTo>
                <a:cubicBezTo>
                  <a:pt x="649770" y="225742"/>
                  <a:pt x="665010" y="216217"/>
                  <a:pt x="684060" y="205740"/>
                </a:cubicBezTo>
                <a:cubicBezTo>
                  <a:pt x="693585" y="200977"/>
                  <a:pt x="704063" y="195262"/>
                  <a:pt x="714540" y="189547"/>
                </a:cubicBezTo>
                <a:cubicBezTo>
                  <a:pt x="720255" y="186690"/>
                  <a:pt x="725018" y="183832"/>
                  <a:pt x="730733" y="180975"/>
                </a:cubicBezTo>
                <a:cubicBezTo>
                  <a:pt x="736448" y="178117"/>
                  <a:pt x="742163" y="176212"/>
                  <a:pt x="748830" y="174307"/>
                </a:cubicBezTo>
                <a:cubicBezTo>
                  <a:pt x="767880" y="164782"/>
                  <a:pt x="788835" y="155257"/>
                  <a:pt x="808838" y="147637"/>
                </a:cubicBezTo>
                <a:cubicBezTo>
                  <a:pt x="860273" y="123825"/>
                  <a:pt x="916470" y="101917"/>
                  <a:pt x="974573" y="83820"/>
                </a:cubicBezTo>
                <a:cubicBezTo>
                  <a:pt x="989813" y="81915"/>
                  <a:pt x="1003148" y="80010"/>
                  <a:pt x="1018388" y="78105"/>
                </a:cubicBezTo>
                <a:cubicBezTo>
                  <a:pt x="1027913" y="74295"/>
                  <a:pt x="1038390" y="70485"/>
                  <a:pt x="1049820" y="66675"/>
                </a:cubicBezTo>
                <a:cubicBezTo>
                  <a:pt x="1061250" y="62865"/>
                  <a:pt x="1073633" y="59055"/>
                  <a:pt x="1086015" y="57150"/>
                </a:cubicBezTo>
                <a:cubicBezTo>
                  <a:pt x="1111733" y="52387"/>
                  <a:pt x="1138403" y="47625"/>
                  <a:pt x="1162215" y="46672"/>
                </a:cubicBezTo>
                <a:cubicBezTo>
                  <a:pt x="1198887" y="43338"/>
                  <a:pt x="1235558" y="41433"/>
                  <a:pt x="1272229" y="41076"/>
                </a:cubicBezTo>
                <a:lnTo>
                  <a:pt x="1360655" y="44043"/>
                </a:lnTo>
                <a:close/>
                <a:moveTo>
                  <a:pt x="1404150" y="0"/>
                </a:moveTo>
                <a:cubicBezTo>
                  <a:pt x="1418437" y="952"/>
                  <a:pt x="1434630" y="1905"/>
                  <a:pt x="1448917" y="2857"/>
                </a:cubicBezTo>
                <a:cubicBezTo>
                  <a:pt x="1465110" y="3810"/>
                  <a:pt x="1480350" y="5715"/>
                  <a:pt x="1494637" y="7620"/>
                </a:cubicBezTo>
                <a:cubicBezTo>
                  <a:pt x="1509877" y="8572"/>
                  <a:pt x="1518450" y="11430"/>
                  <a:pt x="1525117" y="15240"/>
                </a:cubicBezTo>
                <a:cubicBezTo>
                  <a:pt x="1531785" y="19050"/>
                  <a:pt x="1536547" y="22860"/>
                  <a:pt x="1545120" y="24765"/>
                </a:cubicBezTo>
                <a:cubicBezTo>
                  <a:pt x="1558455" y="24765"/>
                  <a:pt x="1552740" y="17145"/>
                  <a:pt x="1569885" y="20002"/>
                </a:cubicBezTo>
                <a:cubicBezTo>
                  <a:pt x="1582267" y="21907"/>
                  <a:pt x="1594650" y="25717"/>
                  <a:pt x="1607032" y="28575"/>
                </a:cubicBezTo>
                <a:cubicBezTo>
                  <a:pt x="1614652" y="30480"/>
                  <a:pt x="1622272" y="33337"/>
                  <a:pt x="1629892" y="35242"/>
                </a:cubicBezTo>
                <a:cubicBezTo>
                  <a:pt x="1629892" y="35242"/>
                  <a:pt x="1629892" y="36195"/>
                  <a:pt x="1628940" y="36195"/>
                </a:cubicBezTo>
                <a:cubicBezTo>
                  <a:pt x="1629892" y="39052"/>
                  <a:pt x="1628940" y="40957"/>
                  <a:pt x="1627987" y="42862"/>
                </a:cubicBezTo>
                <a:cubicBezTo>
                  <a:pt x="1614652" y="41910"/>
                  <a:pt x="1602270" y="40957"/>
                  <a:pt x="1588935" y="40005"/>
                </a:cubicBezTo>
                <a:cubicBezTo>
                  <a:pt x="1584172" y="39052"/>
                  <a:pt x="1580362" y="38100"/>
                  <a:pt x="1575600" y="36195"/>
                </a:cubicBezTo>
                <a:cubicBezTo>
                  <a:pt x="1570837" y="35242"/>
                  <a:pt x="1567027" y="34290"/>
                  <a:pt x="1562265" y="33337"/>
                </a:cubicBezTo>
                <a:cubicBezTo>
                  <a:pt x="1553692" y="31432"/>
                  <a:pt x="1545120" y="29527"/>
                  <a:pt x="1536547" y="27622"/>
                </a:cubicBezTo>
                <a:cubicBezTo>
                  <a:pt x="1527975" y="25717"/>
                  <a:pt x="1519402" y="23812"/>
                  <a:pt x="1510830" y="21907"/>
                </a:cubicBezTo>
                <a:cubicBezTo>
                  <a:pt x="1502257" y="20955"/>
                  <a:pt x="1493685" y="19050"/>
                  <a:pt x="1484160" y="18097"/>
                </a:cubicBezTo>
                <a:lnTo>
                  <a:pt x="1454633" y="18097"/>
                </a:lnTo>
                <a:cubicBezTo>
                  <a:pt x="1446060" y="18097"/>
                  <a:pt x="1437488" y="18097"/>
                  <a:pt x="1430820" y="18097"/>
                </a:cubicBezTo>
                <a:cubicBezTo>
                  <a:pt x="1416533" y="18097"/>
                  <a:pt x="1405103" y="18097"/>
                  <a:pt x="1393673" y="18097"/>
                </a:cubicBezTo>
                <a:lnTo>
                  <a:pt x="1391928" y="17540"/>
                </a:lnTo>
                <a:lnTo>
                  <a:pt x="1375575" y="25717"/>
                </a:lnTo>
                <a:cubicBezTo>
                  <a:pt x="1367002" y="28574"/>
                  <a:pt x="1391767" y="30479"/>
                  <a:pt x="1381290" y="35242"/>
                </a:cubicBezTo>
                <a:cubicBezTo>
                  <a:pt x="1401292" y="39052"/>
                  <a:pt x="1421295" y="42862"/>
                  <a:pt x="1438440" y="46672"/>
                </a:cubicBezTo>
                <a:lnTo>
                  <a:pt x="1413008" y="47116"/>
                </a:lnTo>
                <a:lnTo>
                  <a:pt x="1413437" y="47149"/>
                </a:lnTo>
                <a:cubicBezTo>
                  <a:pt x="1423677" y="47863"/>
                  <a:pt x="1433202" y="48101"/>
                  <a:pt x="1440345" y="46672"/>
                </a:cubicBezTo>
                <a:cubicBezTo>
                  <a:pt x="1447965" y="47625"/>
                  <a:pt x="1455585" y="48577"/>
                  <a:pt x="1463205" y="49530"/>
                </a:cubicBezTo>
                <a:cubicBezTo>
                  <a:pt x="1484160" y="54292"/>
                  <a:pt x="1497495" y="56197"/>
                  <a:pt x="1507020" y="58102"/>
                </a:cubicBezTo>
                <a:cubicBezTo>
                  <a:pt x="1516545" y="60007"/>
                  <a:pt x="1522260" y="60007"/>
                  <a:pt x="1527975" y="60960"/>
                </a:cubicBezTo>
                <a:cubicBezTo>
                  <a:pt x="1539405" y="63817"/>
                  <a:pt x="1551788" y="66675"/>
                  <a:pt x="1563218" y="68580"/>
                </a:cubicBezTo>
                <a:cubicBezTo>
                  <a:pt x="1575600" y="70485"/>
                  <a:pt x="1587030" y="74295"/>
                  <a:pt x="1599413" y="76200"/>
                </a:cubicBezTo>
                <a:cubicBezTo>
                  <a:pt x="1610843" y="79057"/>
                  <a:pt x="1623225" y="81915"/>
                  <a:pt x="1634655" y="84772"/>
                </a:cubicBezTo>
                <a:lnTo>
                  <a:pt x="1669898" y="95250"/>
                </a:lnTo>
                <a:lnTo>
                  <a:pt x="1687043" y="100012"/>
                </a:lnTo>
                <a:lnTo>
                  <a:pt x="1704188" y="105727"/>
                </a:lnTo>
                <a:lnTo>
                  <a:pt x="1704409" y="105929"/>
                </a:lnTo>
                <a:lnTo>
                  <a:pt x="1716704" y="108049"/>
                </a:lnTo>
                <a:cubicBezTo>
                  <a:pt x="1727330" y="110549"/>
                  <a:pt x="1739921" y="114716"/>
                  <a:pt x="1746499" y="119121"/>
                </a:cubicBezTo>
                <a:lnTo>
                  <a:pt x="1750661" y="125427"/>
                </a:lnTo>
                <a:lnTo>
                  <a:pt x="1751813" y="125730"/>
                </a:lnTo>
                <a:cubicBezTo>
                  <a:pt x="1760385" y="129540"/>
                  <a:pt x="1769910" y="133350"/>
                  <a:pt x="1778483" y="136207"/>
                </a:cubicBezTo>
                <a:cubicBezTo>
                  <a:pt x="1786103" y="139065"/>
                  <a:pt x="1793723" y="141922"/>
                  <a:pt x="1801343" y="145732"/>
                </a:cubicBezTo>
                <a:cubicBezTo>
                  <a:pt x="1808963" y="149542"/>
                  <a:pt x="1816583" y="152400"/>
                  <a:pt x="1824203" y="156210"/>
                </a:cubicBezTo>
                <a:cubicBezTo>
                  <a:pt x="1828013" y="159067"/>
                  <a:pt x="1833728" y="161925"/>
                  <a:pt x="1841348" y="165735"/>
                </a:cubicBezTo>
                <a:cubicBezTo>
                  <a:pt x="1845158" y="167640"/>
                  <a:pt x="1848968" y="169545"/>
                  <a:pt x="1852778" y="171450"/>
                </a:cubicBezTo>
                <a:cubicBezTo>
                  <a:pt x="1856588" y="173355"/>
                  <a:pt x="1861350" y="175260"/>
                  <a:pt x="1865160" y="178117"/>
                </a:cubicBezTo>
                <a:cubicBezTo>
                  <a:pt x="1882305" y="186690"/>
                  <a:pt x="1899450" y="195262"/>
                  <a:pt x="1907070" y="201930"/>
                </a:cubicBezTo>
                <a:cubicBezTo>
                  <a:pt x="1924215" y="213360"/>
                  <a:pt x="1942313" y="223837"/>
                  <a:pt x="1960410" y="236220"/>
                </a:cubicBezTo>
                <a:cubicBezTo>
                  <a:pt x="1968983" y="241935"/>
                  <a:pt x="1978508" y="248602"/>
                  <a:pt x="1988033" y="255270"/>
                </a:cubicBezTo>
                <a:lnTo>
                  <a:pt x="1988833" y="255841"/>
                </a:lnTo>
                <a:lnTo>
                  <a:pt x="2002949" y="264417"/>
                </a:lnTo>
                <a:cubicBezTo>
                  <a:pt x="2327259" y="483516"/>
                  <a:pt x="2540483" y="854556"/>
                  <a:pt x="2540483" y="1275397"/>
                </a:cubicBezTo>
                <a:lnTo>
                  <a:pt x="2540081" y="1283368"/>
                </a:lnTo>
                <a:lnTo>
                  <a:pt x="2550960" y="1284922"/>
                </a:lnTo>
                <a:cubicBezTo>
                  <a:pt x="2554770" y="1287779"/>
                  <a:pt x="2557627" y="1289684"/>
                  <a:pt x="2561437" y="1292542"/>
                </a:cubicBezTo>
                <a:cubicBezTo>
                  <a:pt x="2562390" y="1303019"/>
                  <a:pt x="2564295" y="1305877"/>
                  <a:pt x="2566200" y="1318259"/>
                </a:cubicBezTo>
                <a:cubicBezTo>
                  <a:pt x="2571915" y="1329689"/>
                  <a:pt x="2578582" y="1339214"/>
                  <a:pt x="2584297" y="1348739"/>
                </a:cubicBezTo>
                <a:lnTo>
                  <a:pt x="2591918" y="1349432"/>
                </a:lnTo>
                <a:lnTo>
                  <a:pt x="2591918" y="1342072"/>
                </a:lnTo>
                <a:lnTo>
                  <a:pt x="2599661" y="1320563"/>
                </a:lnTo>
                <a:lnTo>
                  <a:pt x="2599537" y="1316355"/>
                </a:lnTo>
                <a:cubicBezTo>
                  <a:pt x="2602395" y="1287780"/>
                  <a:pt x="2604300" y="1288732"/>
                  <a:pt x="2607157" y="1290637"/>
                </a:cubicBezTo>
                <a:cubicBezTo>
                  <a:pt x="2610967" y="1289685"/>
                  <a:pt x="2614777" y="1289685"/>
                  <a:pt x="2617635" y="1290637"/>
                </a:cubicBezTo>
                <a:cubicBezTo>
                  <a:pt x="2623350" y="1286827"/>
                  <a:pt x="2628112" y="1282065"/>
                  <a:pt x="2633827" y="1280160"/>
                </a:cubicBezTo>
                <a:cubicBezTo>
                  <a:pt x="2634780" y="1294447"/>
                  <a:pt x="2634780" y="1306830"/>
                  <a:pt x="2635732" y="1322070"/>
                </a:cubicBezTo>
                <a:cubicBezTo>
                  <a:pt x="2633827" y="1328737"/>
                  <a:pt x="2632875" y="1335405"/>
                  <a:pt x="2630970" y="1342072"/>
                </a:cubicBezTo>
                <a:cubicBezTo>
                  <a:pt x="2629065" y="1348740"/>
                  <a:pt x="2627160" y="1355407"/>
                  <a:pt x="2625255" y="1361122"/>
                </a:cubicBezTo>
                <a:cubicBezTo>
                  <a:pt x="2624302" y="1371600"/>
                  <a:pt x="2623350" y="1382077"/>
                  <a:pt x="2622397" y="1392555"/>
                </a:cubicBezTo>
                <a:lnTo>
                  <a:pt x="2621445" y="1408747"/>
                </a:lnTo>
                <a:cubicBezTo>
                  <a:pt x="2620492" y="1414462"/>
                  <a:pt x="2620492" y="1419225"/>
                  <a:pt x="2619540" y="1424940"/>
                </a:cubicBezTo>
                <a:lnTo>
                  <a:pt x="2615479" y="1427648"/>
                </a:lnTo>
                <a:lnTo>
                  <a:pt x="2615730" y="1428749"/>
                </a:lnTo>
                <a:lnTo>
                  <a:pt x="2619621" y="1426155"/>
                </a:lnTo>
                <a:lnTo>
                  <a:pt x="2621445" y="1410652"/>
                </a:lnTo>
                <a:lnTo>
                  <a:pt x="2622397" y="1394460"/>
                </a:lnTo>
                <a:cubicBezTo>
                  <a:pt x="2623350" y="1383982"/>
                  <a:pt x="2624302" y="1373505"/>
                  <a:pt x="2625255" y="1363027"/>
                </a:cubicBezTo>
                <a:cubicBezTo>
                  <a:pt x="2627160" y="1357312"/>
                  <a:pt x="2629065" y="1350645"/>
                  <a:pt x="2630970" y="1343977"/>
                </a:cubicBezTo>
                <a:cubicBezTo>
                  <a:pt x="2632875" y="1337310"/>
                  <a:pt x="2634780" y="1330642"/>
                  <a:pt x="2635732" y="1323975"/>
                </a:cubicBezTo>
                <a:cubicBezTo>
                  <a:pt x="2638590" y="1325880"/>
                  <a:pt x="2640495" y="1327785"/>
                  <a:pt x="2643352" y="1329690"/>
                </a:cubicBezTo>
                <a:cubicBezTo>
                  <a:pt x="2643352" y="1334452"/>
                  <a:pt x="2643352" y="1339215"/>
                  <a:pt x="2642400" y="1343977"/>
                </a:cubicBezTo>
                <a:cubicBezTo>
                  <a:pt x="2641447" y="1348740"/>
                  <a:pt x="2641447" y="1353502"/>
                  <a:pt x="2640495" y="1358265"/>
                </a:cubicBezTo>
                <a:cubicBezTo>
                  <a:pt x="2639542" y="1367790"/>
                  <a:pt x="2638590" y="1376362"/>
                  <a:pt x="2639542" y="1384935"/>
                </a:cubicBezTo>
                <a:cubicBezTo>
                  <a:pt x="2638590" y="1394460"/>
                  <a:pt x="2638590" y="1404937"/>
                  <a:pt x="2637637" y="1416367"/>
                </a:cubicBezTo>
                <a:cubicBezTo>
                  <a:pt x="2635732" y="1426845"/>
                  <a:pt x="2634780" y="1438275"/>
                  <a:pt x="2632875" y="1449705"/>
                </a:cubicBezTo>
                <a:cubicBezTo>
                  <a:pt x="2630970" y="1461135"/>
                  <a:pt x="2630017" y="1472565"/>
                  <a:pt x="2627160" y="1484947"/>
                </a:cubicBezTo>
                <a:cubicBezTo>
                  <a:pt x="2625255" y="1496377"/>
                  <a:pt x="2622397" y="1507807"/>
                  <a:pt x="2620492" y="1519237"/>
                </a:cubicBezTo>
                <a:cubicBezTo>
                  <a:pt x="2613825" y="1544955"/>
                  <a:pt x="2615730" y="1553527"/>
                  <a:pt x="2608110" y="1591627"/>
                </a:cubicBezTo>
                <a:cubicBezTo>
                  <a:pt x="2604300" y="1593532"/>
                  <a:pt x="2600490" y="1595437"/>
                  <a:pt x="2596680" y="1598295"/>
                </a:cubicBezTo>
                <a:cubicBezTo>
                  <a:pt x="2592870" y="1611630"/>
                  <a:pt x="2587155" y="1626870"/>
                  <a:pt x="2582392" y="1640205"/>
                </a:cubicBezTo>
                <a:cubicBezTo>
                  <a:pt x="2575725" y="1662112"/>
                  <a:pt x="2580487" y="1664970"/>
                  <a:pt x="2578582" y="1680210"/>
                </a:cubicBezTo>
                <a:cubicBezTo>
                  <a:pt x="2577630" y="1682115"/>
                  <a:pt x="2576677" y="1684972"/>
                  <a:pt x="2576677" y="1685925"/>
                </a:cubicBezTo>
                <a:cubicBezTo>
                  <a:pt x="2570962" y="1701165"/>
                  <a:pt x="2565247" y="1716405"/>
                  <a:pt x="2560485" y="1729740"/>
                </a:cubicBezTo>
                <a:cubicBezTo>
                  <a:pt x="2558580" y="1731645"/>
                  <a:pt x="2557627" y="1732597"/>
                  <a:pt x="2555722" y="1733550"/>
                </a:cubicBezTo>
                <a:cubicBezTo>
                  <a:pt x="2549055" y="1748790"/>
                  <a:pt x="2542387" y="1764982"/>
                  <a:pt x="2535720" y="1780222"/>
                </a:cubicBezTo>
                <a:cubicBezTo>
                  <a:pt x="2543340" y="1764982"/>
                  <a:pt x="2550007" y="1748790"/>
                  <a:pt x="2556675" y="1733550"/>
                </a:cubicBezTo>
                <a:cubicBezTo>
                  <a:pt x="2558580" y="1731645"/>
                  <a:pt x="2559532" y="1731645"/>
                  <a:pt x="2561437" y="1729740"/>
                </a:cubicBezTo>
                <a:cubicBezTo>
                  <a:pt x="2553817" y="1770697"/>
                  <a:pt x="2541435" y="1796415"/>
                  <a:pt x="2530957" y="1816417"/>
                </a:cubicBezTo>
                <a:cubicBezTo>
                  <a:pt x="2525242" y="1820227"/>
                  <a:pt x="2519527" y="1823085"/>
                  <a:pt x="2514765" y="1824990"/>
                </a:cubicBezTo>
                <a:lnTo>
                  <a:pt x="2511407" y="1831707"/>
                </a:lnTo>
                <a:lnTo>
                  <a:pt x="2511908" y="1832609"/>
                </a:lnTo>
                <a:cubicBezTo>
                  <a:pt x="2512860" y="1830704"/>
                  <a:pt x="2513813" y="1827847"/>
                  <a:pt x="2515718" y="1824989"/>
                </a:cubicBezTo>
                <a:cubicBezTo>
                  <a:pt x="2520480" y="1823084"/>
                  <a:pt x="2526195" y="1820227"/>
                  <a:pt x="2531910" y="1816417"/>
                </a:cubicBezTo>
                <a:cubicBezTo>
                  <a:pt x="2532863" y="1826894"/>
                  <a:pt x="2525243" y="1840229"/>
                  <a:pt x="2520480" y="1848802"/>
                </a:cubicBezTo>
                <a:cubicBezTo>
                  <a:pt x="2513813" y="1862137"/>
                  <a:pt x="2506193" y="1874519"/>
                  <a:pt x="2499525" y="1886902"/>
                </a:cubicBezTo>
                <a:cubicBezTo>
                  <a:pt x="2495715" y="1893569"/>
                  <a:pt x="2492858" y="1899284"/>
                  <a:pt x="2489048" y="1905952"/>
                </a:cubicBezTo>
                <a:cubicBezTo>
                  <a:pt x="2485238" y="1912619"/>
                  <a:pt x="2481428" y="1918334"/>
                  <a:pt x="2477618" y="1925002"/>
                </a:cubicBezTo>
                <a:cubicBezTo>
                  <a:pt x="2474760" y="1928812"/>
                  <a:pt x="2472855" y="1933574"/>
                  <a:pt x="2469045" y="1939289"/>
                </a:cubicBezTo>
                <a:cubicBezTo>
                  <a:pt x="2465235" y="1948814"/>
                  <a:pt x="2461425" y="1957387"/>
                  <a:pt x="2456663" y="1966912"/>
                </a:cubicBezTo>
                <a:lnTo>
                  <a:pt x="2443328" y="1993582"/>
                </a:lnTo>
                <a:cubicBezTo>
                  <a:pt x="2436660" y="2003107"/>
                  <a:pt x="2429993" y="2013584"/>
                  <a:pt x="2422373" y="2022157"/>
                </a:cubicBezTo>
                <a:cubicBezTo>
                  <a:pt x="2415705" y="2030729"/>
                  <a:pt x="2408085" y="2040254"/>
                  <a:pt x="2401418" y="2048827"/>
                </a:cubicBezTo>
                <a:lnTo>
                  <a:pt x="2402291" y="2047029"/>
                </a:lnTo>
                <a:lnTo>
                  <a:pt x="2378557" y="2079307"/>
                </a:lnTo>
                <a:cubicBezTo>
                  <a:pt x="2372842" y="2073592"/>
                  <a:pt x="2341410" y="2118360"/>
                  <a:pt x="2327122" y="2135505"/>
                </a:cubicBezTo>
                <a:lnTo>
                  <a:pt x="2316996" y="2151085"/>
                </a:lnTo>
                <a:lnTo>
                  <a:pt x="2327122" y="2136457"/>
                </a:lnTo>
                <a:cubicBezTo>
                  <a:pt x="2341410" y="2120264"/>
                  <a:pt x="2372842" y="2075497"/>
                  <a:pt x="2378557" y="2080259"/>
                </a:cubicBezTo>
                <a:cubicBezTo>
                  <a:pt x="2375700" y="2100262"/>
                  <a:pt x="2348077" y="2125979"/>
                  <a:pt x="2339505" y="2139314"/>
                </a:cubicBezTo>
                <a:cubicBezTo>
                  <a:pt x="2331885" y="2148363"/>
                  <a:pt x="2325456" y="2155031"/>
                  <a:pt x="2319383" y="2160389"/>
                </a:cubicBezTo>
                <a:lnTo>
                  <a:pt x="2303230" y="2172263"/>
                </a:lnTo>
                <a:lnTo>
                  <a:pt x="2302357" y="2173605"/>
                </a:lnTo>
                <a:lnTo>
                  <a:pt x="2292258" y="2181374"/>
                </a:lnTo>
                <a:lnTo>
                  <a:pt x="2291880" y="2184082"/>
                </a:lnTo>
                <a:cubicBezTo>
                  <a:pt x="2277592" y="2199322"/>
                  <a:pt x="2263305" y="2215515"/>
                  <a:pt x="2247112" y="2229802"/>
                </a:cubicBezTo>
                <a:cubicBezTo>
                  <a:pt x="2231872" y="2245042"/>
                  <a:pt x="2216632" y="2260282"/>
                  <a:pt x="2199487" y="2273617"/>
                </a:cubicBezTo>
                <a:lnTo>
                  <a:pt x="2197285" y="2275215"/>
                </a:lnTo>
                <a:lnTo>
                  <a:pt x="2181390" y="2295524"/>
                </a:lnTo>
                <a:cubicBezTo>
                  <a:pt x="2169960" y="2306002"/>
                  <a:pt x="2156625" y="2314574"/>
                  <a:pt x="2143290" y="2324099"/>
                </a:cubicBezTo>
                <a:lnTo>
                  <a:pt x="2107681" y="2350806"/>
                </a:lnTo>
                <a:lnTo>
                  <a:pt x="2107553" y="2350961"/>
                </a:lnTo>
                <a:lnTo>
                  <a:pt x="2143290" y="2325052"/>
                </a:lnTo>
                <a:cubicBezTo>
                  <a:pt x="2155672" y="2315527"/>
                  <a:pt x="2169007" y="2306002"/>
                  <a:pt x="2181390" y="2296477"/>
                </a:cubicBezTo>
                <a:cubicBezTo>
                  <a:pt x="2173770" y="2309812"/>
                  <a:pt x="2163292" y="2318384"/>
                  <a:pt x="2149957" y="2327909"/>
                </a:cubicBezTo>
                <a:cubicBezTo>
                  <a:pt x="2139004" y="2337911"/>
                  <a:pt x="2131146" y="2341959"/>
                  <a:pt x="2124359" y="2344578"/>
                </a:cubicBezTo>
                <a:lnTo>
                  <a:pt x="2106651" y="2352057"/>
                </a:lnTo>
                <a:lnTo>
                  <a:pt x="2106142" y="2352675"/>
                </a:lnTo>
                <a:cubicBezTo>
                  <a:pt x="2099475" y="2357437"/>
                  <a:pt x="2093760" y="2361247"/>
                  <a:pt x="2087092" y="2365057"/>
                </a:cubicBezTo>
                <a:lnTo>
                  <a:pt x="2079914" y="2368384"/>
                </a:lnTo>
                <a:lnTo>
                  <a:pt x="2061852" y="2383036"/>
                </a:lnTo>
                <a:cubicBezTo>
                  <a:pt x="2055184" y="2388156"/>
                  <a:pt x="2049469" y="2392204"/>
                  <a:pt x="2044230" y="2395537"/>
                </a:cubicBezTo>
                <a:cubicBezTo>
                  <a:pt x="2034705" y="2403157"/>
                  <a:pt x="2027085" y="2407920"/>
                  <a:pt x="2017560" y="2412682"/>
                </a:cubicBezTo>
                <a:cubicBezTo>
                  <a:pt x="2019465" y="2409825"/>
                  <a:pt x="2014703" y="2411730"/>
                  <a:pt x="2008988" y="2413635"/>
                </a:cubicBezTo>
                <a:lnTo>
                  <a:pt x="1999460" y="2417870"/>
                </a:lnTo>
                <a:lnTo>
                  <a:pt x="1997979" y="2418995"/>
                </a:lnTo>
                <a:lnTo>
                  <a:pt x="2009940" y="2414587"/>
                </a:lnTo>
                <a:cubicBezTo>
                  <a:pt x="2015655" y="2412682"/>
                  <a:pt x="2019465" y="2410777"/>
                  <a:pt x="2018513" y="2413635"/>
                </a:cubicBezTo>
                <a:cubicBezTo>
                  <a:pt x="2011845" y="2423160"/>
                  <a:pt x="1998510" y="2431732"/>
                  <a:pt x="1984223" y="2439352"/>
                </a:cubicBezTo>
                <a:cubicBezTo>
                  <a:pt x="1976603" y="2443162"/>
                  <a:pt x="1969935" y="2446972"/>
                  <a:pt x="1962315" y="2450783"/>
                </a:cubicBezTo>
                <a:cubicBezTo>
                  <a:pt x="1954695" y="2454592"/>
                  <a:pt x="1947075" y="2457450"/>
                  <a:pt x="1940408" y="2461260"/>
                </a:cubicBezTo>
                <a:lnTo>
                  <a:pt x="1924934" y="2463581"/>
                </a:lnTo>
                <a:lnTo>
                  <a:pt x="1922310" y="2465070"/>
                </a:lnTo>
                <a:cubicBezTo>
                  <a:pt x="1898497" y="2476500"/>
                  <a:pt x="1874685" y="2486025"/>
                  <a:pt x="1849920" y="2496502"/>
                </a:cubicBezTo>
                <a:lnTo>
                  <a:pt x="1846229" y="2497341"/>
                </a:lnTo>
                <a:lnTo>
                  <a:pt x="1824203" y="2511742"/>
                </a:lnTo>
                <a:cubicBezTo>
                  <a:pt x="1829918" y="2512695"/>
                  <a:pt x="1832775" y="2513647"/>
                  <a:pt x="1836585" y="2515552"/>
                </a:cubicBezTo>
                <a:cubicBezTo>
                  <a:pt x="1819440" y="2530792"/>
                  <a:pt x="1796580" y="2533650"/>
                  <a:pt x="1790865" y="2535555"/>
                </a:cubicBezTo>
                <a:cubicBezTo>
                  <a:pt x="1791818" y="2531745"/>
                  <a:pt x="1793723" y="2526982"/>
                  <a:pt x="1794675" y="2522220"/>
                </a:cubicBezTo>
                <a:cubicBezTo>
                  <a:pt x="1789913" y="2524125"/>
                  <a:pt x="1785150" y="2526030"/>
                  <a:pt x="1779435" y="2527935"/>
                </a:cubicBezTo>
                <a:cubicBezTo>
                  <a:pt x="1774673" y="2529840"/>
                  <a:pt x="1769910" y="2530792"/>
                  <a:pt x="1765148" y="2532697"/>
                </a:cubicBezTo>
                <a:cubicBezTo>
                  <a:pt x="1755623" y="2535555"/>
                  <a:pt x="1745145" y="2538412"/>
                  <a:pt x="1735620" y="2542222"/>
                </a:cubicBezTo>
                <a:lnTo>
                  <a:pt x="1731675" y="2537487"/>
                </a:lnTo>
                <a:lnTo>
                  <a:pt x="1717522" y="2540317"/>
                </a:lnTo>
                <a:cubicBezTo>
                  <a:pt x="1711807" y="2541270"/>
                  <a:pt x="1706092" y="2543175"/>
                  <a:pt x="1700377" y="2544127"/>
                </a:cubicBezTo>
                <a:cubicBezTo>
                  <a:pt x="1688947" y="2546985"/>
                  <a:pt x="1676565" y="2550795"/>
                  <a:pt x="1665135" y="2552700"/>
                </a:cubicBezTo>
                <a:lnTo>
                  <a:pt x="1663973" y="2553240"/>
                </a:lnTo>
                <a:lnTo>
                  <a:pt x="1697520" y="2545079"/>
                </a:lnTo>
                <a:cubicBezTo>
                  <a:pt x="1703235" y="2543174"/>
                  <a:pt x="1708950" y="2542222"/>
                  <a:pt x="1714665" y="2541269"/>
                </a:cubicBezTo>
                <a:cubicBezTo>
                  <a:pt x="1720380" y="2540317"/>
                  <a:pt x="1725142" y="2538412"/>
                  <a:pt x="1728952" y="2538412"/>
                </a:cubicBezTo>
                <a:cubicBezTo>
                  <a:pt x="1729905" y="2540317"/>
                  <a:pt x="1731810" y="2542222"/>
                  <a:pt x="1734667" y="2543174"/>
                </a:cubicBezTo>
                <a:cubicBezTo>
                  <a:pt x="1745145" y="2540317"/>
                  <a:pt x="1754670" y="2537459"/>
                  <a:pt x="1764195" y="2533649"/>
                </a:cubicBezTo>
                <a:cubicBezTo>
                  <a:pt x="1768957" y="2531744"/>
                  <a:pt x="1773720" y="2530792"/>
                  <a:pt x="1778482" y="2528887"/>
                </a:cubicBezTo>
                <a:cubicBezTo>
                  <a:pt x="1783245" y="2526982"/>
                  <a:pt x="1788007" y="2525077"/>
                  <a:pt x="1793722" y="2523172"/>
                </a:cubicBezTo>
                <a:cubicBezTo>
                  <a:pt x="1792770" y="2526982"/>
                  <a:pt x="1790865" y="2531744"/>
                  <a:pt x="1789912" y="2536507"/>
                </a:cubicBezTo>
                <a:cubicBezTo>
                  <a:pt x="1776577" y="2543174"/>
                  <a:pt x="1763242" y="2548889"/>
                  <a:pt x="1749907" y="2555557"/>
                </a:cubicBezTo>
                <a:lnTo>
                  <a:pt x="1747946" y="2555008"/>
                </a:lnTo>
                <a:lnTo>
                  <a:pt x="1720380" y="2566034"/>
                </a:lnTo>
                <a:cubicBezTo>
                  <a:pt x="1711808" y="2568892"/>
                  <a:pt x="1704188" y="2570797"/>
                  <a:pt x="1697520" y="2572702"/>
                </a:cubicBezTo>
                <a:cubicBezTo>
                  <a:pt x="1683233" y="2576512"/>
                  <a:pt x="1672755" y="2578417"/>
                  <a:pt x="1663230" y="2581274"/>
                </a:cubicBezTo>
                <a:cubicBezTo>
                  <a:pt x="1663707" y="2578893"/>
                  <a:pt x="1657754" y="2578893"/>
                  <a:pt x="1649062" y="2580084"/>
                </a:cubicBezTo>
                <a:lnTo>
                  <a:pt x="1619428" y="2585850"/>
                </a:lnTo>
                <a:lnTo>
                  <a:pt x="1618462" y="2587942"/>
                </a:lnTo>
                <a:cubicBezTo>
                  <a:pt x="1593697" y="2593657"/>
                  <a:pt x="1566075" y="2598419"/>
                  <a:pt x="1539405" y="2603182"/>
                </a:cubicBezTo>
                <a:cubicBezTo>
                  <a:pt x="1530832" y="2602229"/>
                  <a:pt x="1531785" y="2600324"/>
                  <a:pt x="1521307" y="2598419"/>
                </a:cubicBezTo>
                <a:cubicBezTo>
                  <a:pt x="1516545" y="2598419"/>
                  <a:pt x="1511782" y="2598419"/>
                  <a:pt x="1506067" y="2598419"/>
                </a:cubicBezTo>
                <a:cubicBezTo>
                  <a:pt x="1498447" y="2601277"/>
                  <a:pt x="1488922" y="2604134"/>
                  <a:pt x="1479397" y="2606992"/>
                </a:cubicBezTo>
                <a:cubicBezTo>
                  <a:pt x="1470825" y="2607944"/>
                  <a:pt x="1463205" y="2608897"/>
                  <a:pt x="1455585" y="2608897"/>
                </a:cubicBezTo>
                <a:cubicBezTo>
                  <a:pt x="1447965" y="2608897"/>
                  <a:pt x="1440345" y="2609849"/>
                  <a:pt x="1431772" y="2609849"/>
                </a:cubicBezTo>
                <a:lnTo>
                  <a:pt x="1429185" y="2608741"/>
                </a:lnTo>
                <a:lnTo>
                  <a:pt x="1407484" y="2612588"/>
                </a:lnTo>
                <a:cubicBezTo>
                  <a:pt x="1399626" y="2612707"/>
                  <a:pt x="1391768" y="2611278"/>
                  <a:pt x="1381290" y="2607944"/>
                </a:cubicBezTo>
                <a:cubicBezTo>
                  <a:pt x="1381290" y="2607944"/>
                  <a:pt x="1382243" y="2606992"/>
                  <a:pt x="1382243" y="2606992"/>
                </a:cubicBezTo>
                <a:cubicBezTo>
                  <a:pt x="1384148" y="2605087"/>
                  <a:pt x="1385100" y="2603182"/>
                  <a:pt x="1387005" y="2600324"/>
                </a:cubicBezTo>
                <a:cubicBezTo>
                  <a:pt x="1379385" y="2599372"/>
                  <a:pt x="1371765" y="2598419"/>
                  <a:pt x="1365098" y="2597467"/>
                </a:cubicBezTo>
                <a:cubicBezTo>
                  <a:pt x="1367955" y="2595562"/>
                  <a:pt x="1372718" y="2593657"/>
                  <a:pt x="1375575" y="2591752"/>
                </a:cubicBezTo>
                <a:cubicBezTo>
                  <a:pt x="1386053" y="2591752"/>
                  <a:pt x="1396530" y="2591752"/>
                  <a:pt x="1407008" y="2590799"/>
                </a:cubicBezTo>
                <a:cubicBezTo>
                  <a:pt x="1417485" y="2589847"/>
                  <a:pt x="1427010" y="2589847"/>
                  <a:pt x="1437488" y="2589847"/>
                </a:cubicBezTo>
                <a:lnTo>
                  <a:pt x="1481302" y="2590799"/>
                </a:lnTo>
                <a:lnTo>
                  <a:pt x="1511782" y="2587942"/>
                </a:lnTo>
                <a:cubicBezTo>
                  <a:pt x="1531785" y="2584132"/>
                  <a:pt x="1550835" y="2579369"/>
                  <a:pt x="1568932" y="2575559"/>
                </a:cubicBezTo>
                <a:cubicBezTo>
                  <a:pt x="1585125" y="2570797"/>
                  <a:pt x="1596555" y="2568892"/>
                  <a:pt x="1607032" y="2566987"/>
                </a:cubicBezTo>
                <a:cubicBezTo>
                  <a:pt x="1617510" y="2566034"/>
                  <a:pt x="1627035" y="2566034"/>
                  <a:pt x="1635607" y="2566034"/>
                </a:cubicBezTo>
                <a:lnTo>
                  <a:pt x="1637595" y="2565111"/>
                </a:lnTo>
                <a:lnTo>
                  <a:pt x="1609890" y="2566035"/>
                </a:lnTo>
                <a:cubicBezTo>
                  <a:pt x="1599412" y="2566987"/>
                  <a:pt x="1587030" y="2569845"/>
                  <a:pt x="1571790" y="2574607"/>
                </a:cubicBezTo>
                <a:cubicBezTo>
                  <a:pt x="1553692" y="2578417"/>
                  <a:pt x="1534642" y="2583180"/>
                  <a:pt x="1514640" y="2586990"/>
                </a:cubicBezTo>
                <a:cubicBezTo>
                  <a:pt x="1505115" y="2587942"/>
                  <a:pt x="1495590" y="2588895"/>
                  <a:pt x="1484160" y="2589847"/>
                </a:cubicBezTo>
                <a:cubicBezTo>
                  <a:pt x="1470825" y="2589847"/>
                  <a:pt x="1455585" y="2589847"/>
                  <a:pt x="1440345" y="2588895"/>
                </a:cubicBezTo>
                <a:cubicBezTo>
                  <a:pt x="1430820" y="2588895"/>
                  <a:pt x="1420342" y="2589847"/>
                  <a:pt x="1409865" y="2589847"/>
                </a:cubicBezTo>
                <a:cubicBezTo>
                  <a:pt x="1399387" y="2590800"/>
                  <a:pt x="1388910" y="2590800"/>
                  <a:pt x="1378432" y="2590800"/>
                </a:cubicBezTo>
                <a:cubicBezTo>
                  <a:pt x="1377480" y="2588895"/>
                  <a:pt x="1378432" y="2587942"/>
                  <a:pt x="1379385" y="2586990"/>
                </a:cubicBezTo>
                <a:cubicBezTo>
                  <a:pt x="1381290" y="2584132"/>
                  <a:pt x="1384147" y="2581275"/>
                  <a:pt x="1386052" y="2577465"/>
                </a:cubicBezTo>
                <a:cubicBezTo>
                  <a:pt x="1479397" y="2573655"/>
                  <a:pt x="1585125" y="2555557"/>
                  <a:pt x="1679422" y="2528887"/>
                </a:cubicBezTo>
                <a:cubicBezTo>
                  <a:pt x="1748955" y="2508885"/>
                  <a:pt x="1814677" y="2485072"/>
                  <a:pt x="1878495" y="2453640"/>
                </a:cubicBezTo>
                <a:cubicBezTo>
                  <a:pt x="1893735" y="2445067"/>
                  <a:pt x="1911832" y="2435542"/>
                  <a:pt x="1930882" y="2426017"/>
                </a:cubicBezTo>
                <a:cubicBezTo>
                  <a:pt x="1940407" y="2421255"/>
                  <a:pt x="1950885" y="2416492"/>
                  <a:pt x="1960410" y="2410777"/>
                </a:cubicBezTo>
                <a:cubicBezTo>
                  <a:pt x="1969935" y="2405062"/>
                  <a:pt x="1980412" y="2400300"/>
                  <a:pt x="1990890" y="2394585"/>
                </a:cubicBezTo>
                <a:cubicBezTo>
                  <a:pt x="2010892" y="2383155"/>
                  <a:pt x="2029942" y="2371725"/>
                  <a:pt x="2048040" y="2360295"/>
                </a:cubicBezTo>
                <a:cubicBezTo>
                  <a:pt x="2066137" y="2347912"/>
                  <a:pt x="2081377" y="2336482"/>
                  <a:pt x="2093760" y="2325052"/>
                </a:cubicBezTo>
                <a:cubicBezTo>
                  <a:pt x="2122335" y="2304097"/>
                  <a:pt x="2150910" y="2283142"/>
                  <a:pt x="2179485" y="2258377"/>
                </a:cubicBezTo>
                <a:cubicBezTo>
                  <a:pt x="2187105" y="2251710"/>
                  <a:pt x="2195677" y="2245995"/>
                  <a:pt x="2203297" y="2239327"/>
                </a:cubicBezTo>
                <a:cubicBezTo>
                  <a:pt x="2210917" y="2232660"/>
                  <a:pt x="2218537" y="2225992"/>
                  <a:pt x="2226157" y="2219325"/>
                </a:cubicBezTo>
                <a:cubicBezTo>
                  <a:pt x="2238540" y="2208847"/>
                  <a:pt x="2249017" y="2199322"/>
                  <a:pt x="2260447" y="2187892"/>
                </a:cubicBezTo>
                <a:cubicBezTo>
                  <a:pt x="2265210" y="2179320"/>
                  <a:pt x="2270925" y="2171700"/>
                  <a:pt x="2274735" y="2164080"/>
                </a:cubicBezTo>
                <a:lnTo>
                  <a:pt x="2295258" y="2145267"/>
                </a:lnTo>
                <a:lnTo>
                  <a:pt x="2295423" y="2144085"/>
                </a:lnTo>
                <a:lnTo>
                  <a:pt x="2275688" y="2162175"/>
                </a:lnTo>
                <a:cubicBezTo>
                  <a:pt x="2271878" y="2169795"/>
                  <a:pt x="2266163" y="2177415"/>
                  <a:pt x="2261400" y="2185987"/>
                </a:cubicBezTo>
                <a:cubicBezTo>
                  <a:pt x="2249970" y="2197417"/>
                  <a:pt x="2239493" y="2206942"/>
                  <a:pt x="2227110" y="2217420"/>
                </a:cubicBezTo>
                <a:cubicBezTo>
                  <a:pt x="2219490" y="2224087"/>
                  <a:pt x="2211870" y="2230755"/>
                  <a:pt x="2204250" y="2237422"/>
                </a:cubicBezTo>
                <a:cubicBezTo>
                  <a:pt x="2196630" y="2244090"/>
                  <a:pt x="2189010" y="2249805"/>
                  <a:pt x="2180438" y="2256472"/>
                </a:cubicBezTo>
                <a:cubicBezTo>
                  <a:pt x="2151863" y="2280285"/>
                  <a:pt x="2124240" y="2302192"/>
                  <a:pt x="2094713" y="2323147"/>
                </a:cubicBezTo>
                <a:cubicBezTo>
                  <a:pt x="2082330" y="2334577"/>
                  <a:pt x="2066138" y="2346960"/>
                  <a:pt x="2048993" y="2358390"/>
                </a:cubicBezTo>
                <a:cubicBezTo>
                  <a:pt x="2030895" y="2369820"/>
                  <a:pt x="2011845" y="2382202"/>
                  <a:pt x="1991843" y="2392680"/>
                </a:cubicBezTo>
                <a:cubicBezTo>
                  <a:pt x="1981365" y="2398395"/>
                  <a:pt x="1971840" y="2403157"/>
                  <a:pt x="1961363" y="2408872"/>
                </a:cubicBezTo>
                <a:cubicBezTo>
                  <a:pt x="1951838" y="2414587"/>
                  <a:pt x="1941360" y="2419350"/>
                  <a:pt x="1931835" y="2424112"/>
                </a:cubicBezTo>
                <a:cubicBezTo>
                  <a:pt x="1912785" y="2433637"/>
                  <a:pt x="1894688" y="2443162"/>
                  <a:pt x="1879448" y="2451735"/>
                </a:cubicBezTo>
                <a:cubicBezTo>
                  <a:pt x="1815630" y="2482215"/>
                  <a:pt x="1749908" y="2506027"/>
                  <a:pt x="1680375" y="2526982"/>
                </a:cubicBezTo>
                <a:cubicBezTo>
                  <a:pt x="1586078" y="2553652"/>
                  <a:pt x="1480350" y="2571750"/>
                  <a:pt x="1387005" y="2575560"/>
                </a:cubicBezTo>
                <a:cubicBezTo>
                  <a:pt x="1379385" y="2575560"/>
                  <a:pt x="1370813" y="2575560"/>
                  <a:pt x="1365098" y="2575560"/>
                </a:cubicBezTo>
                <a:cubicBezTo>
                  <a:pt x="1364145" y="2572702"/>
                  <a:pt x="1362240" y="2570797"/>
                  <a:pt x="1362240" y="2567940"/>
                </a:cubicBezTo>
                <a:cubicBezTo>
                  <a:pt x="1358430" y="2566035"/>
                  <a:pt x="1348905" y="2566987"/>
                  <a:pt x="1339380" y="2566987"/>
                </a:cubicBezTo>
                <a:cubicBezTo>
                  <a:pt x="1330808" y="2569845"/>
                  <a:pt x="1319378" y="2572702"/>
                  <a:pt x="1318425" y="2575560"/>
                </a:cubicBezTo>
                <a:cubicBezTo>
                  <a:pt x="1294613" y="2576512"/>
                  <a:pt x="1275563" y="2576512"/>
                  <a:pt x="1257465" y="2576512"/>
                </a:cubicBezTo>
                <a:cubicBezTo>
                  <a:pt x="1240320" y="2575560"/>
                  <a:pt x="1226033" y="2574607"/>
                  <a:pt x="1212698" y="2574607"/>
                </a:cubicBezTo>
                <a:cubicBezTo>
                  <a:pt x="1205078" y="2573655"/>
                  <a:pt x="1198410" y="2572702"/>
                  <a:pt x="1190790" y="2572702"/>
                </a:cubicBezTo>
                <a:cubicBezTo>
                  <a:pt x="1183170" y="2571750"/>
                  <a:pt x="1175550" y="2570797"/>
                  <a:pt x="1168883" y="2568892"/>
                </a:cubicBezTo>
                <a:lnTo>
                  <a:pt x="1182080" y="2554816"/>
                </a:lnTo>
                <a:lnTo>
                  <a:pt x="1179360" y="2555557"/>
                </a:lnTo>
                <a:lnTo>
                  <a:pt x="1130192" y="2546452"/>
                </a:lnTo>
                <a:lnTo>
                  <a:pt x="1127925" y="2546985"/>
                </a:lnTo>
                <a:cubicBezTo>
                  <a:pt x="1090778" y="2541270"/>
                  <a:pt x="1060298" y="2535555"/>
                  <a:pt x="1033628" y="2529840"/>
                </a:cubicBezTo>
                <a:cubicBezTo>
                  <a:pt x="1020293" y="2526982"/>
                  <a:pt x="1007910" y="2524125"/>
                  <a:pt x="996480" y="2522220"/>
                </a:cubicBezTo>
                <a:cubicBezTo>
                  <a:pt x="985050" y="2519362"/>
                  <a:pt x="974573" y="2517457"/>
                  <a:pt x="964095" y="2516505"/>
                </a:cubicBezTo>
                <a:cubicBezTo>
                  <a:pt x="951713" y="2510790"/>
                  <a:pt x="938378" y="2505075"/>
                  <a:pt x="925043" y="2498407"/>
                </a:cubicBezTo>
                <a:cubicBezTo>
                  <a:pt x="911708" y="2493645"/>
                  <a:pt x="897420" y="2487930"/>
                  <a:pt x="876465" y="2480310"/>
                </a:cubicBezTo>
                <a:cubicBezTo>
                  <a:pt x="859320" y="2473642"/>
                  <a:pt x="842175" y="2466975"/>
                  <a:pt x="825983" y="2460307"/>
                </a:cubicBezTo>
                <a:cubicBezTo>
                  <a:pt x="830745" y="2455545"/>
                  <a:pt x="832650" y="2454592"/>
                  <a:pt x="834555" y="2453640"/>
                </a:cubicBezTo>
                <a:cubicBezTo>
                  <a:pt x="846938" y="2456497"/>
                  <a:pt x="858368" y="2458402"/>
                  <a:pt x="869798" y="2460307"/>
                </a:cubicBezTo>
                <a:cubicBezTo>
                  <a:pt x="875513" y="2465070"/>
                  <a:pt x="880275" y="2468880"/>
                  <a:pt x="885038" y="2473642"/>
                </a:cubicBezTo>
                <a:cubicBezTo>
                  <a:pt x="898373" y="2476500"/>
                  <a:pt x="912660" y="2482215"/>
                  <a:pt x="937425" y="2488882"/>
                </a:cubicBezTo>
                <a:cubicBezTo>
                  <a:pt x="975525" y="2503170"/>
                  <a:pt x="1006958" y="2509837"/>
                  <a:pt x="1041248" y="2515552"/>
                </a:cubicBezTo>
                <a:cubicBezTo>
                  <a:pt x="1049820" y="2517457"/>
                  <a:pt x="1058393" y="2518410"/>
                  <a:pt x="1066965" y="2520315"/>
                </a:cubicBezTo>
                <a:cubicBezTo>
                  <a:pt x="1075538" y="2521267"/>
                  <a:pt x="1085063" y="2523172"/>
                  <a:pt x="1094588" y="2525077"/>
                </a:cubicBezTo>
                <a:cubicBezTo>
                  <a:pt x="1104113" y="2526982"/>
                  <a:pt x="1114590" y="2528887"/>
                  <a:pt x="1125068" y="2531745"/>
                </a:cubicBezTo>
                <a:lnTo>
                  <a:pt x="1158657" y="2539008"/>
                </a:lnTo>
                <a:lnTo>
                  <a:pt x="1161262" y="2538412"/>
                </a:lnTo>
                <a:cubicBezTo>
                  <a:pt x="1171740" y="2540317"/>
                  <a:pt x="1181265" y="2541270"/>
                  <a:pt x="1192695" y="2543175"/>
                </a:cubicBezTo>
                <a:cubicBezTo>
                  <a:pt x="1193647" y="2542222"/>
                  <a:pt x="1193647" y="2542222"/>
                  <a:pt x="1193647" y="2541270"/>
                </a:cubicBezTo>
                <a:cubicBezTo>
                  <a:pt x="1208887" y="2542222"/>
                  <a:pt x="1225080" y="2542222"/>
                  <a:pt x="1239367" y="2543175"/>
                </a:cubicBezTo>
                <a:cubicBezTo>
                  <a:pt x="1242225" y="2543175"/>
                  <a:pt x="1246035" y="2544127"/>
                  <a:pt x="1246987" y="2544127"/>
                </a:cubicBezTo>
                <a:cubicBezTo>
                  <a:pt x="1271752" y="2545080"/>
                  <a:pt x="1294612" y="2544127"/>
                  <a:pt x="1317472" y="2544127"/>
                </a:cubicBezTo>
                <a:cubicBezTo>
                  <a:pt x="1335570" y="2545080"/>
                  <a:pt x="1352715" y="2545080"/>
                  <a:pt x="1368907" y="2546032"/>
                </a:cubicBezTo>
                <a:cubicBezTo>
                  <a:pt x="1389862" y="2545080"/>
                  <a:pt x="1410817" y="2542222"/>
                  <a:pt x="1429867" y="2541270"/>
                </a:cubicBezTo>
                <a:cubicBezTo>
                  <a:pt x="1432725" y="2541270"/>
                  <a:pt x="1436535" y="2541270"/>
                  <a:pt x="1437487" y="2541270"/>
                </a:cubicBezTo>
                <a:cubicBezTo>
                  <a:pt x="1438440" y="2544127"/>
                  <a:pt x="1440345" y="2546032"/>
                  <a:pt x="1440345" y="2548890"/>
                </a:cubicBezTo>
                <a:cubicBezTo>
                  <a:pt x="1468920" y="2546985"/>
                  <a:pt x="1486065" y="2544127"/>
                  <a:pt x="1500352" y="2541270"/>
                </a:cubicBezTo>
                <a:cubicBezTo>
                  <a:pt x="1514640" y="2539365"/>
                  <a:pt x="1525117" y="2536507"/>
                  <a:pt x="1540357" y="2531745"/>
                </a:cubicBezTo>
                <a:cubicBezTo>
                  <a:pt x="1547977" y="2530792"/>
                  <a:pt x="1555597" y="2529840"/>
                  <a:pt x="1563217" y="2527935"/>
                </a:cubicBezTo>
                <a:cubicBezTo>
                  <a:pt x="1567980" y="2526982"/>
                  <a:pt x="1572742" y="2526982"/>
                  <a:pt x="1577505" y="2526030"/>
                </a:cubicBezTo>
                <a:cubicBezTo>
                  <a:pt x="1588935" y="2523172"/>
                  <a:pt x="1598460" y="2521267"/>
                  <a:pt x="1608937" y="2518410"/>
                </a:cubicBezTo>
                <a:cubicBezTo>
                  <a:pt x="1617510" y="2516505"/>
                  <a:pt x="1626082" y="2514600"/>
                  <a:pt x="1634655" y="2512695"/>
                </a:cubicBezTo>
                <a:cubicBezTo>
                  <a:pt x="1643227" y="2510790"/>
                  <a:pt x="1651800" y="2507932"/>
                  <a:pt x="1660372" y="2506027"/>
                </a:cubicBezTo>
                <a:lnTo>
                  <a:pt x="1707545" y="2497863"/>
                </a:lnTo>
                <a:lnTo>
                  <a:pt x="1713713" y="2495550"/>
                </a:lnTo>
                <a:cubicBezTo>
                  <a:pt x="1697520" y="2498407"/>
                  <a:pt x="1680375" y="2501265"/>
                  <a:pt x="1664183" y="2504122"/>
                </a:cubicBezTo>
                <a:cubicBezTo>
                  <a:pt x="1655610" y="2506027"/>
                  <a:pt x="1647038" y="2508885"/>
                  <a:pt x="1638465" y="2510790"/>
                </a:cubicBezTo>
                <a:cubicBezTo>
                  <a:pt x="1629893" y="2512695"/>
                  <a:pt x="1621320" y="2514600"/>
                  <a:pt x="1612748" y="2516505"/>
                </a:cubicBezTo>
                <a:cubicBezTo>
                  <a:pt x="1601318" y="2519362"/>
                  <a:pt x="1592745" y="2521267"/>
                  <a:pt x="1581315" y="2524125"/>
                </a:cubicBezTo>
                <a:cubicBezTo>
                  <a:pt x="1576553" y="2525077"/>
                  <a:pt x="1571790" y="2525077"/>
                  <a:pt x="1567028" y="2526030"/>
                </a:cubicBezTo>
                <a:cubicBezTo>
                  <a:pt x="1559408" y="2526982"/>
                  <a:pt x="1551788" y="2527935"/>
                  <a:pt x="1544168" y="2529840"/>
                </a:cubicBezTo>
                <a:cubicBezTo>
                  <a:pt x="1517498" y="2532697"/>
                  <a:pt x="1498448" y="2533650"/>
                  <a:pt x="1482255" y="2535555"/>
                </a:cubicBezTo>
                <a:cubicBezTo>
                  <a:pt x="1467015" y="2537460"/>
                  <a:pt x="1454633" y="2539365"/>
                  <a:pt x="1440345" y="2539365"/>
                </a:cubicBezTo>
                <a:cubicBezTo>
                  <a:pt x="1438440" y="2539365"/>
                  <a:pt x="1435583" y="2539365"/>
                  <a:pt x="1432725" y="2539365"/>
                </a:cubicBezTo>
                <a:cubicBezTo>
                  <a:pt x="1413675" y="2541270"/>
                  <a:pt x="1392720" y="2544127"/>
                  <a:pt x="1371765" y="2544127"/>
                </a:cubicBezTo>
                <a:cubicBezTo>
                  <a:pt x="1355573" y="2543175"/>
                  <a:pt x="1338428" y="2543175"/>
                  <a:pt x="1320330" y="2542222"/>
                </a:cubicBezTo>
                <a:cubicBezTo>
                  <a:pt x="1297470" y="2542222"/>
                  <a:pt x="1274610" y="2543175"/>
                  <a:pt x="1249845" y="2542222"/>
                </a:cubicBezTo>
                <a:cubicBezTo>
                  <a:pt x="1247940" y="2542222"/>
                  <a:pt x="1245083" y="2541270"/>
                  <a:pt x="1242225" y="2541270"/>
                </a:cubicBezTo>
                <a:cubicBezTo>
                  <a:pt x="1231748" y="2537460"/>
                  <a:pt x="1224128" y="2533650"/>
                  <a:pt x="1212698" y="2528887"/>
                </a:cubicBezTo>
                <a:cubicBezTo>
                  <a:pt x="1207935" y="2532697"/>
                  <a:pt x="1201268" y="2535555"/>
                  <a:pt x="1196505" y="2539365"/>
                </a:cubicBezTo>
                <a:lnTo>
                  <a:pt x="1196464" y="2539447"/>
                </a:lnTo>
                <a:lnTo>
                  <a:pt x="1209840" y="2530792"/>
                </a:lnTo>
                <a:cubicBezTo>
                  <a:pt x="1221270" y="2535554"/>
                  <a:pt x="1229843" y="2539364"/>
                  <a:pt x="1239368" y="2543174"/>
                </a:cubicBezTo>
                <a:cubicBezTo>
                  <a:pt x="1224128" y="2543174"/>
                  <a:pt x="1207935" y="2542222"/>
                  <a:pt x="1193648" y="2541269"/>
                </a:cubicBezTo>
                <a:lnTo>
                  <a:pt x="1194008" y="2541036"/>
                </a:lnTo>
                <a:lnTo>
                  <a:pt x="1164120" y="2536507"/>
                </a:lnTo>
                <a:cubicBezTo>
                  <a:pt x="1151738" y="2533650"/>
                  <a:pt x="1140308" y="2531745"/>
                  <a:pt x="1128878" y="2528887"/>
                </a:cubicBezTo>
                <a:cubicBezTo>
                  <a:pt x="1118400" y="2526030"/>
                  <a:pt x="1107923" y="2524125"/>
                  <a:pt x="1098398" y="2522220"/>
                </a:cubicBezTo>
                <a:cubicBezTo>
                  <a:pt x="1088873" y="2520315"/>
                  <a:pt x="1079348" y="2519362"/>
                  <a:pt x="1070775" y="2517457"/>
                </a:cubicBezTo>
                <a:cubicBezTo>
                  <a:pt x="1062203" y="2515552"/>
                  <a:pt x="1053630" y="2514600"/>
                  <a:pt x="1045058" y="2512695"/>
                </a:cubicBezTo>
                <a:cubicBezTo>
                  <a:pt x="1010768" y="2506980"/>
                  <a:pt x="979335" y="2500312"/>
                  <a:pt x="941235" y="2486025"/>
                </a:cubicBezTo>
                <a:cubicBezTo>
                  <a:pt x="916470" y="2480310"/>
                  <a:pt x="902183" y="2474595"/>
                  <a:pt x="888848" y="2470785"/>
                </a:cubicBezTo>
                <a:cubicBezTo>
                  <a:pt x="883133" y="2466975"/>
                  <a:pt x="878370" y="2462212"/>
                  <a:pt x="873608" y="2457450"/>
                </a:cubicBezTo>
                <a:cubicBezTo>
                  <a:pt x="862178" y="2455545"/>
                  <a:pt x="850748" y="2453640"/>
                  <a:pt x="838365" y="2450782"/>
                </a:cubicBezTo>
                <a:cubicBezTo>
                  <a:pt x="820268" y="2442210"/>
                  <a:pt x="804075" y="2433637"/>
                  <a:pt x="785978" y="2424112"/>
                </a:cubicBezTo>
                <a:cubicBezTo>
                  <a:pt x="780263" y="2424112"/>
                  <a:pt x="776453" y="2425065"/>
                  <a:pt x="770738" y="2425065"/>
                </a:cubicBezTo>
                <a:cubicBezTo>
                  <a:pt x="751688" y="2415540"/>
                  <a:pt x="734543" y="2406967"/>
                  <a:pt x="716445" y="2397442"/>
                </a:cubicBezTo>
                <a:cubicBezTo>
                  <a:pt x="713588" y="2391727"/>
                  <a:pt x="709778" y="2386012"/>
                  <a:pt x="706920" y="2380297"/>
                </a:cubicBezTo>
                <a:cubicBezTo>
                  <a:pt x="706920" y="2380297"/>
                  <a:pt x="707873" y="2380297"/>
                  <a:pt x="708825" y="2379345"/>
                </a:cubicBezTo>
                <a:cubicBezTo>
                  <a:pt x="719303" y="2386012"/>
                  <a:pt x="730733" y="2391727"/>
                  <a:pt x="742163" y="2397442"/>
                </a:cubicBezTo>
                <a:cubicBezTo>
                  <a:pt x="753593" y="2403157"/>
                  <a:pt x="764070" y="2408872"/>
                  <a:pt x="775500" y="2415540"/>
                </a:cubicBezTo>
                <a:cubicBezTo>
                  <a:pt x="779310" y="2413635"/>
                  <a:pt x="782168" y="2411730"/>
                  <a:pt x="785025" y="2409825"/>
                </a:cubicBezTo>
                <a:cubicBezTo>
                  <a:pt x="766928" y="2401252"/>
                  <a:pt x="755498" y="2391727"/>
                  <a:pt x="745973" y="2384107"/>
                </a:cubicBezTo>
                <a:cubicBezTo>
                  <a:pt x="736448" y="2376487"/>
                  <a:pt x="726923" y="2371725"/>
                  <a:pt x="713588" y="2369820"/>
                </a:cubicBezTo>
                <a:cubicBezTo>
                  <a:pt x="686918" y="2350770"/>
                  <a:pt x="678345" y="2350770"/>
                  <a:pt x="668820" y="2344102"/>
                </a:cubicBezTo>
                <a:cubicBezTo>
                  <a:pt x="655485" y="2335530"/>
                  <a:pt x="643103" y="2327910"/>
                  <a:pt x="630720" y="2319337"/>
                </a:cubicBezTo>
                <a:cubicBezTo>
                  <a:pt x="600240" y="2302192"/>
                  <a:pt x="608813" y="2320290"/>
                  <a:pt x="570713" y="2293620"/>
                </a:cubicBezTo>
                <a:cubicBezTo>
                  <a:pt x="563093" y="2287905"/>
                  <a:pt x="556425" y="2282190"/>
                  <a:pt x="547853" y="2274570"/>
                </a:cubicBezTo>
                <a:cubicBezTo>
                  <a:pt x="549758" y="2274570"/>
                  <a:pt x="551663" y="2273617"/>
                  <a:pt x="552615" y="2272665"/>
                </a:cubicBezTo>
                <a:cubicBezTo>
                  <a:pt x="561188" y="2275522"/>
                  <a:pt x="567855" y="2277427"/>
                  <a:pt x="575475" y="2279332"/>
                </a:cubicBezTo>
                <a:cubicBezTo>
                  <a:pt x="559283" y="2261235"/>
                  <a:pt x="556425" y="2253615"/>
                  <a:pt x="527850" y="2229802"/>
                </a:cubicBezTo>
                <a:cubicBezTo>
                  <a:pt x="518325" y="2222182"/>
                  <a:pt x="509753" y="2214562"/>
                  <a:pt x="501180" y="2207895"/>
                </a:cubicBezTo>
                <a:cubicBezTo>
                  <a:pt x="492608" y="2200275"/>
                  <a:pt x="484035" y="2193607"/>
                  <a:pt x="476415" y="2185987"/>
                </a:cubicBezTo>
                <a:cubicBezTo>
                  <a:pt x="470700" y="2180272"/>
                  <a:pt x="455460" y="2174557"/>
                  <a:pt x="444983" y="2160270"/>
                </a:cubicBezTo>
                <a:cubicBezTo>
                  <a:pt x="428790" y="2143125"/>
                  <a:pt x="415455" y="2126932"/>
                  <a:pt x="399263" y="2109787"/>
                </a:cubicBezTo>
                <a:lnTo>
                  <a:pt x="396126" y="2099983"/>
                </a:lnTo>
                <a:lnTo>
                  <a:pt x="386880" y="2090737"/>
                </a:lnTo>
                <a:cubicBezTo>
                  <a:pt x="376403" y="2080260"/>
                  <a:pt x="365925" y="2068830"/>
                  <a:pt x="355448" y="2056447"/>
                </a:cubicBezTo>
                <a:cubicBezTo>
                  <a:pt x="353543" y="2049780"/>
                  <a:pt x="339255" y="2031682"/>
                  <a:pt x="351638" y="2039302"/>
                </a:cubicBezTo>
                <a:cubicBezTo>
                  <a:pt x="346875" y="2033587"/>
                  <a:pt x="343065" y="2026920"/>
                  <a:pt x="339255" y="2022157"/>
                </a:cubicBezTo>
                <a:lnTo>
                  <a:pt x="337780" y="2019844"/>
                </a:lnTo>
                <a:lnTo>
                  <a:pt x="323062" y="2009774"/>
                </a:lnTo>
                <a:cubicBezTo>
                  <a:pt x="311632" y="1996439"/>
                  <a:pt x="302107" y="1982152"/>
                  <a:pt x="294487" y="1968817"/>
                </a:cubicBezTo>
                <a:cubicBezTo>
                  <a:pt x="286867" y="1954529"/>
                  <a:pt x="281152" y="1941194"/>
                  <a:pt x="278295" y="1930717"/>
                </a:cubicBezTo>
                <a:lnTo>
                  <a:pt x="276390" y="1930717"/>
                </a:lnTo>
                <a:cubicBezTo>
                  <a:pt x="268770" y="1917382"/>
                  <a:pt x="261150" y="1903095"/>
                  <a:pt x="254483" y="1888807"/>
                </a:cubicBezTo>
                <a:cubicBezTo>
                  <a:pt x="247815" y="1874520"/>
                  <a:pt x="240195" y="1861185"/>
                  <a:pt x="233528" y="1846897"/>
                </a:cubicBezTo>
                <a:cubicBezTo>
                  <a:pt x="225908" y="1830705"/>
                  <a:pt x="218288" y="1814512"/>
                  <a:pt x="211620" y="1798320"/>
                </a:cubicBezTo>
                <a:cubicBezTo>
                  <a:pt x="204953" y="1782127"/>
                  <a:pt x="198285" y="1764982"/>
                  <a:pt x="191618" y="1748790"/>
                </a:cubicBezTo>
                <a:cubicBezTo>
                  <a:pt x="199238" y="1759267"/>
                  <a:pt x="205905" y="1769745"/>
                  <a:pt x="211620" y="1782127"/>
                </a:cubicBezTo>
                <a:cubicBezTo>
                  <a:pt x="217335" y="1794510"/>
                  <a:pt x="223050" y="1807845"/>
                  <a:pt x="231623" y="1824037"/>
                </a:cubicBezTo>
                <a:cubicBezTo>
                  <a:pt x="235433" y="1829752"/>
                  <a:pt x="236385" y="1839277"/>
                  <a:pt x="238290" y="1846897"/>
                </a:cubicBezTo>
                <a:lnTo>
                  <a:pt x="241046" y="1850938"/>
                </a:lnTo>
                <a:lnTo>
                  <a:pt x="237654" y="1833303"/>
                </a:lnTo>
                <a:lnTo>
                  <a:pt x="228809" y="1817250"/>
                </a:lnTo>
                <a:lnTo>
                  <a:pt x="214411" y="1784874"/>
                </a:lnTo>
                <a:lnTo>
                  <a:pt x="197332" y="1756409"/>
                </a:lnTo>
                <a:cubicBezTo>
                  <a:pt x="190665" y="1737359"/>
                  <a:pt x="183045" y="1718309"/>
                  <a:pt x="176377" y="1699259"/>
                </a:cubicBezTo>
                <a:lnTo>
                  <a:pt x="158424" y="1640674"/>
                </a:lnTo>
                <a:lnTo>
                  <a:pt x="152529" y="1623596"/>
                </a:lnTo>
                <a:cubicBezTo>
                  <a:pt x="142540" y="1590017"/>
                  <a:pt x="133959" y="1555831"/>
                  <a:pt x="126853" y="1521108"/>
                </a:cubicBezTo>
                <a:lnTo>
                  <a:pt x="115498" y="1446707"/>
                </a:lnTo>
                <a:lnTo>
                  <a:pt x="115417" y="1448752"/>
                </a:lnTo>
                <a:cubicBezTo>
                  <a:pt x="115417" y="1453515"/>
                  <a:pt x="115417" y="1457325"/>
                  <a:pt x="116370" y="1463992"/>
                </a:cubicBezTo>
                <a:cubicBezTo>
                  <a:pt x="118275" y="1475422"/>
                  <a:pt x="120180" y="1486852"/>
                  <a:pt x="121132" y="1499235"/>
                </a:cubicBezTo>
                <a:cubicBezTo>
                  <a:pt x="123037" y="1511617"/>
                  <a:pt x="124942" y="1524000"/>
                  <a:pt x="126847" y="1535430"/>
                </a:cubicBezTo>
                <a:cubicBezTo>
                  <a:pt x="122085" y="1526857"/>
                  <a:pt x="120180" y="1515427"/>
                  <a:pt x="117322" y="1503997"/>
                </a:cubicBezTo>
                <a:cubicBezTo>
                  <a:pt x="115417" y="1491615"/>
                  <a:pt x="113512" y="1478280"/>
                  <a:pt x="110655" y="1463992"/>
                </a:cubicBezTo>
                <a:cubicBezTo>
                  <a:pt x="105892" y="1463992"/>
                  <a:pt x="104940" y="1463992"/>
                  <a:pt x="103035" y="1463992"/>
                </a:cubicBezTo>
                <a:cubicBezTo>
                  <a:pt x="102082" y="1453515"/>
                  <a:pt x="101130" y="1443990"/>
                  <a:pt x="98272" y="1427797"/>
                </a:cubicBezTo>
                <a:cubicBezTo>
                  <a:pt x="96367" y="1420177"/>
                  <a:pt x="93510" y="1412557"/>
                  <a:pt x="91605" y="1404937"/>
                </a:cubicBezTo>
                <a:cubicBezTo>
                  <a:pt x="89700" y="1397317"/>
                  <a:pt x="87795" y="1389697"/>
                  <a:pt x="85890" y="1383030"/>
                </a:cubicBezTo>
                <a:cubicBezTo>
                  <a:pt x="80175" y="1376362"/>
                  <a:pt x="75412" y="1371600"/>
                  <a:pt x="69697" y="1365885"/>
                </a:cubicBezTo>
                <a:cubicBezTo>
                  <a:pt x="67792" y="1365885"/>
                  <a:pt x="66840" y="1365885"/>
                  <a:pt x="64935" y="1365885"/>
                </a:cubicBezTo>
                <a:cubicBezTo>
                  <a:pt x="63030" y="1360170"/>
                  <a:pt x="61125" y="1351597"/>
                  <a:pt x="60172" y="1342072"/>
                </a:cubicBezTo>
                <a:cubicBezTo>
                  <a:pt x="59220" y="1332547"/>
                  <a:pt x="58267" y="1322070"/>
                  <a:pt x="58267" y="1311592"/>
                </a:cubicBezTo>
                <a:cubicBezTo>
                  <a:pt x="58267" y="1291590"/>
                  <a:pt x="59220" y="1273492"/>
                  <a:pt x="62077" y="1268730"/>
                </a:cubicBezTo>
                <a:cubicBezTo>
                  <a:pt x="63030" y="1263015"/>
                  <a:pt x="63030" y="1258252"/>
                  <a:pt x="63982" y="1253490"/>
                </a:cubicBezTo>
                <a:lnTo>
                  <a:pt x="67226" y="1243037"/>
                </a:lnTo>
                <a:lnTo>
                  <a:pt x="65649" y="1219200"/>
                </a:lnTo>
                <a:cubicBezTo>
                  <a:pt x="65887" y="1207294"/>
                  <a:pt x="66839" y="1194911"/>
                  <a:pt x="67792" y="1183957"/>
                </a:cubicBezTo>
                <a:lnTo>
                  <a:pt x="71602" y="1176814"/>
                </a:lnTo>
                <a:lnTo>
                  <a:pt x="71602" y="1172527"/>
                </a:lnTo>
                <a:cubicBezTo>
                  <a:pt x="69697" y="1178242"/>
                  <a:pt x="66840" y="1182052"/>
                  <a:pt x="63982" y="1186815"/>
                </a:cubicBezTo>
                <a:cubicBezTo>
                  <a:pt x="62077" y="1183005"/>
                  <a:pt x="59220" y="1181100"/>
                  <a:pt x="57315" y="1177290"/>
                </a:cubicBezTo>
                <a:cubicBezTo>
                  <a:pt x="53505" y="1171575"/>
                  <a:pt x="54457" y="1120140"/>
                  <a:pt x="44932" y="1160145"/>
                </a:cubicBezTo>
                <a:lnTo>
                  <a:pt x="42670" y="1146572"/>
                </a:lnTo>
                <a:lnTo>
                  <a:pt x="42075" y="1147762"/>
                </a:lnTo>
                <a:cubicBezTo>
                  <a:pt x="41122" y="1160145"/>
                  <a:pt x="39217" y="1173480"/>
                  <a:pt x="38265" y="1185862"/>
                </a:cubicBezTo>
                <a:cubicBezTo>
                  <a:pt x="37312" y="1198245"/>
                  <a:pt x="35407" y="1211580"/>
                  <a:pt x="35407" y="1223962"/>
                </a:cubicBezTo>
                <a:cubicBezTo>
                  <a:pt x="34455" y="1233487"/>
                  <a:pt x="33502" y="1243965"/>
                  <a:pt x="32550" y="1253490"/>
                </a:cubicBezTo>
                <a:lnTo>
                  <a:pt x="32550" y="1314449"/>
                </a:lnTo>
                <a:cubicBezTo>
                  <a:pt x="32550" y="1324927"/>
                  <a:pt x="32550" y="1335404"/>
                  <a:pt x="33502" y="1345882"/>
                </a:cubicBezTo>
                <a:cubicBezTo>
                  <a:pt x="34455" y="1356359"/>
                  <a:pt x="35407" y="1366837"/>
                  <a:pt x="35407" y="1377314"/>
                </a:cubicBezTo>
                <a:cubicBezTo>
                  <a:pt x="31597" y="1378267"/>
                  <a:pt x="32550" y="1413509"/>
                  <a:pt x="26835" y="1406842"/>
                </a:cubicBezTo>
                <a:cubicBezTo>
                  <a:pt x="25882" y="1406842"/>
                  <a:pt x="25882" y="1406842"/>
                  <a:pt x="24930" y="1406842"/>
                </a:cubicBezTo>
                <a:cubicBezTo>
                  <a:pt x="19215" y="1385887"/>
                  <a:pt x="19215" y="1367789"/>
                  <a:pt x="19215" y="1349692"/>
                </a:cubicBezTo>
                <a:cubicBezTo>
                  <a:pt x="19215" y="1331594"/>
                  <a:pt x="22072" y="1313497"/>
                  <a:pt x="19215" y="1290637"/>
                </a:cubicBezTo>
                <a:cubicBezTo>
                  <a:pt x="20167" y="1274444"/>
                  <a:pt x="22072" y="1260157"/>
                  <a:pt x="23977" y="1244917"/>
                </a:cubicBezTo>
                <a:lnTo>
                  <a:pt x="32546" y="1253485"/>
                </a:lnTo>
                <a:lnTo>
                  <a:pt x="24930" y="1243965"/>
                </a:lnTo>
                <a:cubicBezTo>
                  <a:pt x="23025" y="1234440"/>
                  <a:pt x="23025" y="1223962"/>
                  <a:pt x="23025" y="1209675"/>
                </a:cubicBezTo>
                <a:cubicBezTo>
                  <a:pt x="23025" y="1195387"/>
                  <a:pt x="23977" y="1178242"/>
                  <a:pt x="24930" y="1157287"/>
                </a:cubicBezTo>
                <a:cubicBezTo>
                  <a:pt x="24930" y="1152525"/>
                  <a:pt x="25882" y="1147762"/>
                  <a:pt x="25882" y="1143000"/>
                </a:cubicBezTo>
                <a:cubicBezTo>
                  <a:pt x="26835" y="1135380"/>
                  <a:pt x="27787" y="1126807"/>
                  <a:pt x="28740" y="1119187"/>
                </a:cubicBezTo>
                <a:cubicBezTo>
                  <a:pt x="32550" y="1105852"/>
                  <a:pt x="36360" y="1089660"/>
                  <a:pt x="40170" y="1076325"/>
                </a:cubicBezTo>
                <a:lnTo>
                  <a:pt x="45865" y="1047851"/>
                </a:lnTo>
                <a:lnTo>
                  <a:pt x="43980" y="1041082"/>
                </a:lnTo>
                <a:cubicBezTo>
                  <a:pt x="42075" y="1053465"/>
                  <a:pt x="39217" y="1064895"/>
                  <a:pt x="37312" y="1079182"/>
                </a:cubicBezTo>
                <a:cubicBezTo>
                  <a:pt x="33502" y="1092517"/>
                  <a:pt x="29692" y="1108710"/>
                  <a:pt x="25882" y="1122045"/>
                </a:cubicBezTo>
                <a:cubicBezTo>
                  <a:pt x="24930" y="1129665"/>
                  <a:pt x="23977" y="1138237"/>
                  <a:pt x="23025" y="1145857"/>
                </a:cubicBezTo>
                <a:cubicBezTo>
                  <a:pt x="23025" y="1150620"/>
                  <a:pt x="22072" y="1155382"/>
                  <a:pt x="22072" y="1160145"/>
                </a:cubicBezTo>
                <a:cubicBezTo>
                  <a:pt x="22072" y="1181100"/>
                  <a:pt x="21120" y="1198245"/>
                  <a:pt x="20167" y="1212532"/>
                </a:cubicBezTo>
                <a:cubicBezTo>
                  <a:pt x="20167" y="1226820"/>
                  <a:pt x="21120" y="1237297"/>
                  <a:pt x="22072" y="1246822"/>
                </a:cubicBezTo>
                <a:cubicBezTo>
                  <a:pt x="20167" y="1263015"/>
                  <a:pt x="18262" y="1277302"/>
                  <a:pt x="17310" y="1292542"/>
                </a:cubicBezTo>
                <a:cubicBezTo>
                  <a:pt x="20167" y="1315402"/>
                  <a:pt x="17310" y="1333500"/>
                  <a:pt x="17310" y="1351597"/>
                </a:cubicBezTo>
                <a:cubicBezTo>
                  <a:pt x="17310" y="1369695"/>
                  <a:pt x="17310" y="1387792"/>
                  <a:pt x="23025" y="1408747"/>
                </a:cubicBezTo>
                <a:cubicBezTo>
                  <a:pt x="23025" y="1408747"/>
                  <a:pt x="23977" y="1408747"/>
                  <a:pt x="24930" y="1408747"/>
                </a:cubicBezTo>
                <a:cubicBezTo>
                  <a:pt x="28740" y="1426845"/>
                  <a:pt x="32550" y="1443990"/>
                  <a:pt x="37312" y="1463040"/>
                </a:cubicBezTo>
                <a:cubicBezTo>
                  <a:pt x="38265" y="1475422"/>
                  <a:pt x="41122" y="1486852"/>
                  <a:pt x="43980" y="1507807"/>
                </a:cubicBezTo>
                <a:cubicBezTo>
                  <a:pt x="48742" y="1524000"/>
                  <a:pt x="53505" y="1539240"/>
                  <a:pt x="58267" y="1553527"/>
                </a:cubicBezTo>
                <a:cubicBezTo>
                  <a:pt x="60410" y="1580673"/>
                  <a:pt x="74876" y="1623893"/>
                  <a:pt x="80770" y="1651843"/>
                </a:cubicBezTo>
                <a:lnTo>
                  <a:pt x="82734" y="1670685"/>
                </a:lnTo>
                <a:lnTo>
                  <a:pt x="86843" y="1670685"/>
                </a:lnTo>
                <a:cubicBezTo>
                  <a:pt x="97320" y="1697355"/>
                  <a:pt x="103988" y="1711642"/>
                  <a:pt x="107798" y="1721167"/>
                </a:cubicBezTo>
                <a:cubicBezTo>
                  <a:pt x="112560" y="1730692"/>
                  <a:pt x="114465" y="1737360"/>
                  <a:pt x="115418" y="1746885"/>
                </a:cubicBezTo>
                <a:cubicBezTo>
                  <a:pt x="111608" y="1745932"/>
                  <a:pt x="106845" y="1736407"/>
                  <a:pt x="101130" y="1724977"/>
                </a:cubicBezTo>
                <a:cubicBezTo>
                  <a:pt x="95415" y="1713547"/>
                  <a:pt x="90653" y="1700212"/>
                  <a:pt x="85890" y="1690687"/>
                </a:cubicBezTo>
                <a:cubicBezTo>
                  <a:pt x="81128" y="1678305"/>
                  <a:pt x="89700" y="1712595"/>
                  <a:pt x="84938" y="1700212"/>
                </a:cubicBezTo>
                <a:lnTo>
                  <a:pt x="76651" y="1674524"/>
                </a:lnTo>
                <a:lnTo>
                  <a:pt x="70650" y="1675447"/>
                </a:lnTo>
                <a:cubicBezTo>
                  <a:pt x="67792" y="1667827"/>
                  <a:pt x="65887" y="1660207"/>
                  <a:pt x="63982" y="1653540"/>
                </a:cubicBezTo>
                <a:cubicBezTo>
                  <a:pt x="53505" y="1643062"/>
                  <a:pt x="45885" y="1621155"/>
                  <a:pt x="41122" y="1601152"/>
                </a:cubicBezTo>
                <a:cubicBezTo>
                  <a:pt x="36360" y="1581150"/>
                  <a:pt x="32550" y="1562100"/>
                  <a:pt x="26835" y="1554480"/>
                </a:cubicBezTo>
                <a:cubicBezTo>
                  <a:pt x="22072" y="1537335"/>
                  <a:pt x="22072" y="1519237"/>
                  <a:pt x="25882" y="1515427"/>
                </a:cubicBezTo>
                <a:cubicBezTo>
                  <a:pt x="23977" y="1500187"/>
                  <a:pt x="21120" y="1484947"/>
                  <a:pt x="19215" y="1469707"/>
                </a:cubicBezTo>
                <a:cubicBezTo>
                  <a:pt x="17310" y="1454467"/>
                  <a:pt x="16357" y="1439227"/>
                  <a:pt x="14452" y="1423987"/>
                </a:cubicBezTo>
                <a:cubicBezTo>
                  <a:pt x="10642" y="1412557"/>
                  <a:pt x="6832" y="1403032"/>
                  <a:pt x="3975" y="1390650"/>
                </a:cubicBezTo>
                <a:cubicBezTo>
                  <a:pt x="-1740" y="1325880"/>
                  <a:pt x="-2693" y="1250632"/>
                  <a:pt x="10642" y="1213485"/>
                </a:cubicBezTo>
                <a:cubicBezTo>
                  <a:pt x="11595" y="1197292"/>
                  <a:pt x="12547" y="1177290"/>
                  <a:pt x="17310" y="1167765"/>
                </a:cubicBezTo>
                <a:cubicBezTo>
                  <a:pt x="15405" y="1159192"/>
                  <a:pt x="13500" y="1151572"/>
                  <a:pt x="11595" y="1143000"/>
                </a:cubicBezTo>
                <a:cubicBezTo>
                  <a:pt x="13500" y="1126807"/>
                  <a:pt x="11595" y="1089660"/>
                  <a:pt x="23025" y="1074420"/>
                </a:cubicBezTo>
                <a:cubicBezTo>
                  <a:pt x="23977" y="1067752"/>
                  <a:pt x="24930" y="1062990"/>
                  <a:pt x="25882" y="1058227"/>
                </a:cubicBezTo>
                <a:cubicBezTo>
                  <a:pt x="27787" y="1034415"/>
                  <a:pt x="29692" y="1018222"/>
                  <a:pt x="33502" y="1002982"/>
                </a:cubicBezTo>
                <a:cubicBezTo>
                  <a:pt x="40170" y="989647"/>
                  <a:pt x="48742" y="967740"/>
                  <a:pt x="53505" y="962977"/>
                </a:cubicBezTo>
                <a:cubicBezTo>
                  <a:pt x="58267" y="973455"/>
                  <a:pt x="46837" y="1000125"/>
                  <a:pt x="48742" y="1017270"/>
                </a:cubicBezTo>
                <a:lnTo>
                  <a:pt x="53503" y="1007964"/>
                </a:lnTo>
                <a:lnTo>
                  <a:pt x="56362" y="985718"/>
                </a:lnTo>
                <a:cubicBezTo>
                  <a:pt x="58267" y="975597"/>
                  <a:pt x="59696" y="966311"/>
                  <a:pt x="57315" y="961072"/>
                </a:cubicBezTo>
                <a:cubicBezTo>
                  <a:pt x="60172" y="949642"/>
                  <a:pt x="63030" y="941069"/>
                  <a:pt x="65887" y="929639"/>
                </a:cubicBezTo>
                <a:cubicBezTo>
                  <a:pt x="70650" y="914399"/>
                  <a:pt x="74460" y="898207"/>
                  <a:pt x="79222" y="882014"/>
                </a:cubicBezTo>
                <a:cubicBezTo>
                  <a:pt x="83985" y="865822"/>
                  <a:pt x="89700" y="849629"/>
                  <a:pt x="95415" y="833437"/>
                </a:cubicBezTo>
                <a:lnTo>
                  <a:pt x="96628" y="832072"/>
                </a:lnTo>
                <a:lnTo>
                  <a:pt x="103988" y="793432"/>
                </a:lnTo>
                <a:cubicBezTo>
                  <a:pt x="107798" y="785812"/>
                  <a:pt x="111608" y="775334"/>
                  <a:pt x="114465" y="765809"/>
                </a:cubicBezTo>
                <a:cubicBezTo>
                  <a:pt x="118275" y="756284"/>
                  <a:pt x="123038" y="748664"/>
                  <a:pt x="126848" y="742949"/>
                </a:cubicBezTo>
                <a:cubicBezTo>
                  <a:pt x="135420" y="726757"/>
                  <a:pt x="142088" y="710564"/>
                  <a:pt x="151613" y="695324"/>
                </a:cubicBezTo>
                <a:cubicBezTo>
                  <a:pt x="158280" y="680084"/>
                  <a:pt x="164948" y="667702"/>
                  <a:pt x="171615" y="652462"/>
                </a:cubicBezTo>
                <a:cubicBezTo>
                  <a:pt x="172568" y="639127"/>
                  <a:pt x="191618" y="614362"/>
                  <a:pt x="200190" y="597217"/>
                </a:cubicBezTo>
                <a:cubicBezTo>
                  <a:pt x="204953" y="591502"/>
                  <a:pt x="210668" y="585787"/>
                  <a:pt x="221145" y="573404"/>
                </a:cubicBezTo>
                <a:cubicBezTo>
                  <a:pt x="227813" y="559117"/>
                  <a:pt x="233528" y="548639"/>
                  <a:pt x="238290" y="540067"/>
                </a:cubicBezTo>
                <a:cubicBezTo>
                  <a:pt x="243053" y="531494"/>
                  <a:pt x="247815" y="525779"/>
                  <a:pt x="252578" y="519112"/>
                </a:cubicBezTo>
                <a:cubicBezTo>
                  <a:pt x="258293" y="513397"/>
                  <a:pt x="266865" y="503872"/>
                  <a:pt x="267818" y="511492"/>
                </a:cubicBezTo>
                <a:cubicBezTo>
                  <a:pt x="268770" y="510539"/>
                  <a:pt x="270675" y="507682"/>
                  <a:pt x="271628" y="505777"/>
                </a:cubicBezTo>
                <a:cubicBezTo>
                  <a:pt x="276390" y="495299"/>
                  <a:pt x="281153" y="485774"/>
                  <a:pt x="286868" y="475297"/>
                </a:cubicBezTo>
                <a:cubicBezTo>
                  <a:pt x="296393" y="464819"/>
                  <a:pt x="307823" y="446722"/>
                  <a:pt x="316395" y="441007"/>
                </a:cubicBezTo>
                <a:cubicBezTo>
                  <a:pt x="309966" y="453151"/>
                  <a:pt x="316932" y="450829"/>
                  <a:pt x="317199" y="455339"/>
                </a:cubicBezTo>
                <a:lnTo>
                  <a:pt x="315045" y="461363"/>
                </a:lnTo>
                <a:lnTo>
                  <a:pt x="345922" y="429577"/>
                </a:lnTo>
                <a:cubicBezTo>
                  <a:pt x="348780" y="423862"/>
                  <a:pt x="354495" y="417195"/>
                  <a:pt x="361162" y="409575"/>
                </a:cubicBezTo>
                <a:cubicBezTo>
                  <a:pt x="367830" y="402907"/>
                  <a:pt x="375450" y="396240"/>
                  <a:pt x="381165" y="390525"/>
                </a:cubicBezTo>
                <a:lnTo>
                  <a:pt x="382889" y="392440"/>
                </a:lnTo>
                <a:lnTo>
                  <a:pt x="382118" y="391477"/>
                </a:lnTo>
                <a:cubicBezTo>
                  <a:pt x="390690" y="382904"/>
                  <a:pt x="398310" y="374332"/>
                  <a:pt x="406883" y="366712"/>
                </a:cubicBezTo>
                <a:cubicBezTo>
                  <a:pt x="414503" y="359092"/>
                  <a:pt x="423075" y="351472"/>
                  <a:pt x="431648" y="343852"/>
                </a:cubicBezTo>
                <a:cubicBezTo>
                  <a:pt x="442125" y="333374"/>
                  <a:pt x="448793" y="324802"/>
                  <a:pt x="458318" y="315277"/>
                </a:cubicBezTo>
                <a:cubicBezTo>
                  <a:pt x="470700" y="305752"/>
                  <a:pt x="484035" y="296227"/>
                  <a:pt x="495465" y="287654"/>
                </a:cubicBezTo>
                <a:cubicBezTo>
                  <a:pt x="508800" y="277177"/>
                  <a:pt x="522135" y="267652"/>
                  <a:pt x="535470" y="258127"/>
                </a:cubicBezTo>
                <a:lnTo>
                  <a:pt x="559389" y="241440"/>
                </a:lnTo>
                <a:lnTo>
                  <a:pt x="575475" y="226694"/>
                </a:lnTo>
                <a:cubicBezTo>
                  <a:pt x="585000" y="220979"/>
                  <a:pt x="594525" y="215264"/>
                  <a:pt x="604050" y="209549"/>
                </a:cubicBezTo>
                <a:cubicBezTo>
                  <a:pt x="613575" y="203834"/>
                  <a:pt x="624052" y="199072"/>
                  <a:pt x="634530" y="193357"/>
                </a:cubicBezTo>
                <a:lnTo>
                  <a:pt x="638565" y="191282"/>
                </a:lnTo>
                <a:lnTo>
                  <a:pt x="648937" y="181094"/>
                </a:lnTo>
                <a:cubicBezTo>
                  <a:pt x="654771" y="176688"/>
                  <a:pt x="661201" y="172402"/>
                  <a:pt x="665963" y="168592"/>
                </a:cubicBezTo>
                <a:cubicBezTo>
                  <a:pt x="673583" y="162877"/>
                  <a:pt x="679298" y="160496"/>
                  <a:pt x="684656" y="159067"/>
                </a:cubicBezTo>
                <a:lnTo>
                  <a:pt x="697880" y="156023"/>
                </a:lnTo>
                <a:lnTo>
                  <a:pt x="700252" y="154304"/>
                </a:lnTo>
                <a:cubicBezTo>
                  <a:pt x="782167" y="109537"/>
                  <a:pt x="869797" y="74294"/>
                  <a:pt x="959332" y="49529"/>
                </a:cubicBezTo>
                <a:lnTo>
                  <a:pt x="968945" y="47439"/>
                </a:lnTo>
                <a:lnTo>
                  <a:pt x="995527" y="38099"/>
                </a:lnTo>
                <a:cubicBezTo>
                  <a:pt x="1001719" y="36194"/>
                  <a:pt x="1008148" y="35003"/>
                  <a:pt x="1013863" y="34408"/>
                </a:cubicBezTo>
                <a:lnTo>
                  <a:pt x="1023424" y="34327"/>
                </a:lnTo>
                <a:lnTo>
                  <a:pt x="1026960" y="33337"/>
                </a:lnTo>
                <a:cubicBezTo>
                  <a:pt x="1097445" y="17144"/>
                  <a:pt x="1169835" y="7619"/>
                  <a:pt x="1244130" y="4762"/>
                </a:cubicBezTo>
                <a:cubicBezTo>
                  <a:pt x="1262704" y="5238"/>
                  <a:pt x="1283897" y="4762"/>
                  <a:pt x="1305804" y="4524"/>
                </a:cubicBezTo>
                <a:cubicBezTo>
                  <a:pt x="1327712" y="4285"/>
                  <a:pt x="1350334" y="4285"/>
                  <a:pt x="1371765" y="5714"/>
                </a:cubicBezTo>
                <a:lnTo>
                  <a:pt x="1372993" y="6635"/>
                </a:lnTo>
                <a:lnTo>
                  <a:pt x="1405103" y="2857"/>
                </a:lnTo>
                <a:cubicBezTo>
                  <a:pt x="1415580" y="4762"/>
                  <a:pt x="1425105" y="5714"/>
                  <a:pt x="1434630" y="7619"/>
                </a:cubicBezTo>
                <a:cubicBezTo>
                  <a:pt x="1444155" y="9524"/>
                  <a:pt x="1453680" y="10477"/>
                  <a:pt x="1464158" y="13334"/>
                </a:cubicBezTo>
                <a:lnTo>
                  <a:pt x="1479392" y="16797"/>
                </a:lnTo>
                <a:lnTo>
                  <a:pt x="1463205" y="12382"/>
                </a:lnTo>
                <a:cubicBezTo>
                  <a:pt x="1453680" y="10477"/>
                  <a:pt x="1443202" y="8572"/>
                  <a:pt x="1433677" y="6667"/>
                </a:cubicBezTo>
                <a:cubicBezTo>
                  <a:pt x="1424152" y="4762"/>
                  <a:pt x="1414627" y="3810"/>
                  <a:pt x="1404150" y="1905"/>
                </a:cubicBezTo>
                <a:cubicBezTo>
                  <a:pt x="1404150" y="1905"/>
                  <a:pt x="1404150" y="952"/>
                  <a:pt x="1404150" y="0"/>
                </a:cubicBezTo>
                <a:close/>
              </a:path>
            </a:pathLst>
          </a:custGeom>
          <a:gradFill>
            <a:gsLst>
              <a:gs pos="0">
                <a:schemeClr val="tx2">
                  <a:lumMod val="75000"/>
                </a:schemeClr>
              </a:gs>
              <a:gs pos="100000">
                <a:schemeClr val="tx2">
                  <a:lumMod val="75000"/>
                </a:schemeClr>
              </a:gs>
            </a:gsLst>
            <a:path path="circle">
              <a:fillToRect l="100000" b="100000"/>
            </a:path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9D337DD-CA43-4635-AB4C-61F75C745E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4000" y="1673488"/>
            <a:ext cx="4793714" cy="2078699"/>
          </a:xfrm>
        </p:spPr>
        <p:txBody>
          <a:bodyPr anchor="b"/>
          <a:lstStyle>
            <a:lvl1pPr algn="l" defTabSz="914400" rtl="0" eaLnBrk="1" latinLnBrk="0" hangingPunct="1">
              <a:lnSpc>
                <a:spcPts val="5000"/>
              </a:lnSpc>
              <a:spcBef>
                <a:spcPct val="0"/>
              </a:spcBef>
              <a:buNone/>
              <a:defRPr lang="en-ZA" sz="4400" b="1" kern="1200" cap="all" spc="-150" baseline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AED843F-E518-4C3A-9F72-BFFB38250F53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504000" y="3968188"/>
            <a:ext cx="4793714" cy="1047600"/>
          </a:xfr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2000" b="1" kern="1200" cap="all" baseline="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9C12C547-A8E2-4FD2-9096-2661D36AF28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504000" y="6365893"/>
            <a:ext cx="4114800" cy="226714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noProof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DF0F8E2D-E2F0-4CBD-934C-274C624B5D9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1728948" y="6385422"/>
            <a:ext cx="288000" cy="288000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algn="ctr"/>
            <a:fld id="{B67B645E-C5E5-4727-B977-D372A0AA71D9}" type="slidenum">
              <a:rPr lang="en-US" noProof="0" smtClean="0"/>
              <a:pPr algn="ctr"/>
              <a:t>‹#›</a:t>
            </a:fld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153550193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948E38-8FB0-4E51-A01C-C88794372E50}"/>
              </a:ext>
            </a:extLst>
          </p:cNvPr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703B4A2F-5217-4795-8F6B-BFD7CF459B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332C6E1E-0AF9-4CBB-8AF8-AE4DF400FCA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noProof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B21A256C-91C2-4AC0-B272-C68D44C3EE3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1728948" y="6385422"/>
            <a:ext cx="288000" cy="288000"/>
          </a:xfrm>
          <a:prstGeom prst="ellipse">
            <a:avLst/>
          </a:prstGeom>
        </p:spPr>
        <p:txBody>
          <a:bodyPr/>
          <a:lstStyle/>
          <a:p>
            <a:pPr algn="ctr"/>
            <a:fld id="{B67B645E-C5E5-4727-B977-D372A0AA71D9}" type="slidenum">
              <a:rPr lang="en-US" noProof="0" smtClean="0"/>
              <a:pPr algn="ctr"/>
              <a:t>‹#›</a:t>
            </a:fld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17345016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s as Icons 5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Freeform: Shape 274">
            <a:extLst>
              <a:ext uri="{FF2B5EF4-FFF2-40B4-BE49-F238E27FC236}">
                <a16:creationId xmlns:a16="http://schemas.microsoft.com/office/drawing/2014/main" id="{E6216BAC-737B-4CFF-A3A4-12445DC197D8}"/>
              </a:ext>
            </a:extLst>
          </p:cNvPr>
          <p:cNvSpPr/>
          <p:nvPr userDrawn="1"/>
        </p:nvSpPr>
        <p:spPr>
          <a:xfrm rot="10800000">
            <a:off x="0" y="-1"/>
            <a:ext cx="8262739" cy="6858000"/>
          </a:xfrm>
          <a:custGeom>
            <a:avLst/>
            <a:gdLst>
              <a:gd name="connsiteX0" fmla="*/ 774160 w 8262739"/>
              <a:gd name="connsiteY0" fmla="*/ 294728 h 6858000"/>
              <a:gd name="connsiteX1" fmla="*/ 774822 w 8262739"/>
              <a:gd name="connsiteY1" fmla="*/ 291871 h 6858000"/>
              <a:gd name="connsiteX2" fmla="*/ 758067 w 8262739"/>
              <a:gd name="connsiteY2" fmla="*/ 278466 h 6858000"/>
              <a:gd name="connsiteX3" fmla="*/ 846914 w 8262739"/>
              <a:gd name="connsiteY3" fmla="*/ 92306 h 6858000"/>
              <a:gd name="connsiteX4" fmla="*/ 899364 w 8262739"/>
              <a:gd name="connsiteY4" fmla="*/ 54843 h 6858000"/>
              <a:gd name="connsiteX5" fmla="*/ 901914 w 8262739"/>
              <a:gd name="connsiteY5" fmla="*/ 49997 h 6858000"/>
              <a:gd name="connsiteX6" fmla="*/ 842681 w 8262739"/>
              <a:gd name="connsiteY6" fmla="*/ 92306 h 6858000"/>
              <a:gd name="connsiteX7" fmla="*/ 753834 w 8262739"/>
              <a:gd name="connsiteY7" fmla="*/ 278466 h 6858000"/>
              <a:gd name="connsiteX8" fmla="*/ 674364 w 8262739"/>
              <a:gd name="connsiteY8" fmla="*/ 821039 h 6858000"/>
              <a:gd name="connsiteX9" fmla="*/ 674577 w 8262739"/>
              <a:gd name="connsiteY9" fmla="*/ 820652 h 6858000"/>
              <a:gd name="connsiteX10" fmla="*/ 681911 w 8262739"/>
              <a:gd name="connsiteY10" fmla="*/ 659247 h 6858000"/>
              <a:gd name="connsiteX11" fmla="*/ 719798 w 8262739"/>
              <a:gd name="connsiteY11" fmla="*/ 629253 h 6858000"/>
              <a:gd name="connsiteX12" fmla="*/ 721575 w 8262739"/>
              <a:gd name="connsiteY12" fmla="*/ 628045 h 6858000"/>
              <a:gd name="connsiteX13" fmla="*/ 724221 w 8262739"/>
              <a:gd name="connsiteY13" fmla="*/ 625399 h 6858000"/>
              <a:gd name="connsiteX14" fmla="*/ 758067 w 8262739"/>
              <a:gd name="connsiteY14" fmla="*/ 595781 h 6858000"/>
              <a:gd name="connsiteX15" fmla="*/ 851147 w 8262739"/>
              <a:gd name="connsiteY15" fmla="*/ 422317 h 6858000"/>
              <a:gd name="connsiteX16" fmla="*/ 854319 w 8262739"/>
              <a:gd name="connsiteY16" fmla="*/ 424431 h 6858000"/>
              <a:gd name="connsiteX17" fmla="*/ 855904 w 8262739"/>
              <a:gd name="connsiteY17" fmla="*/ 421259 h 6858000"/>
              <a:gd name="connsiteX18" fmla="*/ 851147 w 8262739"/>
              <a:gd name="connsiteY18" fmla="*/ 418088 h 6858000"/>
              <a:gd name="connsiteX19" fmla="*/ 758067 w 8262739"/>
              <a:gd name="connsiteY19" fmla="*/ 591553 h 6858000"/>
              <a:gd name="connsiteX20" fmla="*/ 724221 w 8262739"/>
              <a:gd name="connsiteY20" fmla="*/ 625399 h 6858000"/>
              <a:gd name="connsiteX21" fmla="*/ 719989 w 8262739"/>
              <a:gd name="connsiteY21" fmla="*/ 629102 h 6858000"/>
              <a:gd name="connsiteX22" fmla="*/ 719798 w 8262739"/>
              <a:gd name="connsiteY22" fmla="*/ 629253 h 6858000"/>
              <a:gd name="connsiteX23" fmla="*/ 681911 w 8262739"/>
              <a:gd name="connsiteY23" fmla="*/ 655019 h 6858000"/>
              <a:gd name="connsiteX24" fmla="*/ 681729 w 8262739"/>
              <a:gd name="connsiteY24" fmla="*/ 659070 h 6858000"/>
              <a:gd name="connsiteX25" fmla="*/ 597990 w 8262739"/>
              <a:gd name="connsiteY25" fmla="*/ 1025570 h 6858000"/>
              <a:gd name="connsiteX26" fmla="*/ 598190 w 8262739"/>
              <a:gd name="connsiteY26" fmla="*/ 1024980 h 6858000"/>
              <a:gd name="connsiteX27" fmla="*/ 595885 w 8262739"/>
              <a:gd name="connsiteY27" fmla="*/ 1024518 h 6858000"/>
              <a:gd name="connsiteX28" fmla="*/ 2119992 w 8262739"/>
              <a:gd name="connsiteY28" fmla="*/ 6660069 h 6858000"/>
              <a:gd name="connsiteX29" fmla="*/ 2120414 w 8262739"/>
              <a:gd name="connsiteY29" fmla="*/ 6658670 h 6858000"/>
              <a:gd name="connsiteX30" fmla="*/ 2111615 w 8262739"/>
              <a:gd name="connsiteY30" fmla="*/ 6649866 h 6858000"/>
              <a:gd name="connsiteX31" fmla="*/ 1743929 w 8262739"/>
              <a:gd name="connsiteY31" fmla="*/ 6858000 h 6858000"/>
              <a:gd name="connsiteX32" fmla="*/ 1672367 w 8262739"/>
              <a:gd name="connsiteY32" fmla="*/ 6858000 h 6858000"/>
              <a:gd name="connsiteX33" fmla="*/ 1638095 w 8262739"/>
              <a:gd name="connsiteY33" fmla="*/ 6819444 h 6858000"/>
              <a:gd name="connsiteX34" fmla="*/ 1663481 w 8262739"/>
              <a:gd name="connsiteY34" fmla="*/ 6785597 h 6858000"/>
              <a:gd name="connsiteX35" fmla="*/ 1901513 w 8262739"/>
              <a:gd name="connsiteY35" fmla="*/ 6858000 h 6858000"/>
              <a:gd name="connsiteX36" fmla="*/ 1795034 w 8262739"/>
              <a:gd name="connsiteY36" fmla="*/ 6858000 h 6858000"/>
              <a:gd name="connsiteX37" fmla="*/ 1731171 w 8262739"/>
              <a:gd name="connsiteY37" fmla="*/ 6781364 h 6858000"/>
              <a:gd name="connsiteX38" fmla="*/ 1698079 w 8262739"/>
              <a:gd name="connsiteY38" fmla="*/ 6745264 h 6858000"/>
              <a:gd name="connsiteX39" fmla="*/ 1793828 w 8262739"/>
              <a:gd name="connsiteY39" fmla="*/ 6858000 h 6858000"/>
              <a:gd name="connsiteX40" fmla="*/ 1748158 w 8262739"/>
              <a:gd name="connsiteY40" fmla="*/ 6858000 h 6858000"/>
              <a:gd name="connsiteX41" fmla="*/ 1667709 w 8262739"/>
              <a:gd name="connsiteY41" fmla="*/ 6785597 h 6858000"/>
              <a:gd name="connsiteX42" fmla="*/ 1574630 w 8262739"/>
              <a:gd name="connsiteY42" fmla="*/ 6671360 h 6858000"/>
              <a:gd name="connsiteX43" fmla="*/ 1485783 w 8262739"/>
              <a:gd name="connsiteY43" fmla="*/ 6552895 h 6858000"/>
              <a:gd name="connsiteX44" fmla="*/ 1595786 w 8262739"/>
              <a:gd name="connsiteY44" fmla="*/ 6624823 h 6858000"/>
              <a:gd name="connsiteX45" fmla="*/ 1601188 w 8262739"/>
              <a:gd name="connsiteY45" fmla="*/ 6631183 h 6858000"/>
              <a:gd name="connsiteX46" fmla="*/ 1651314 w 8262739"/>
              <a:gd name="connsiteY46" fmla="*/ 6642275 h 6858000"/>
              <a:gd name="connsiteX47" fmla="*/ 1765018 w 8262739"/>
              <a:gd name="connsiteY47" fmla="*/ 6747517 h 6858000"/>
              <a:gd name="connsiteX48" fmla="*/ 1848052 w 8262739"/>
              <a:gd name="connsiteY48" fmla="*/ 6814155 h 6858000"/>
              <a:gd name="connsiteX49" fmla="*/ 8262739 w 8262739"/>
              <a:gd name="connsiteY49" fmla="*/ 6858000 h 6858000"/>
              <a:gd name="connsiteX50" fmla="*/ 2188465 w 8262739"/>
              <a:gd name="connsiteY50" fmla="*/ 6858000 h 6858000"/>
              <a:gd name="connsiteX51" fmla="*/ 2116185 w 8262739"/>
              <a:gd name="connsiteY51" fmla="*/ 6794059 h 6858000"/>
              <a:gd name="connsiteX52" fmla="*/ 1976568 w 8262739"/>
              <a:gd name="connsiteY52" fmla="*/ 6679826 h 6858000"/>
              <a:gd name="connsiteX53" fmla="*/ 1773484 w 8262739"/>
              <a:gd name="connsiteY53" fmla="*/ 6455586 h 6858000"/>
              <a:gd name="connsiteX54" fmla="*/ 1759550 w 8262739"/>
              <a:gd name="connsiteY54" fmla="*/ 6412038 h 6858000"/>
              <a:gd name="connsiteX55" fmla="*/ 1718480 w 8262739"/>
              <a:gd name="connsiteY55" fmla="*/ 6370968 h 6858000"/>
              <a:gd name="connsiteX56" fmla="*/ 1578863 w 8262739"/>
              <a:gd name="connsiteY56" fmla="*/ 6218656 h 6858000"/>
              <a:gd name="connsiteX57" fmla="*/ 1561939 w 8262739"/>
              <a:gd name="connsiteY57" fmla="*/ 6142499 h 6858000"/>
              <a:gd name="connsiteX58" fmla="*/ 1506935 w 8262739"/>
              <a:gd name="connsiteY58" fmla="*/ 6066343 h 6858000"/>
              <a:gd name="connsiteX59" fmla="*/ 1500383 w 8262739"/>
              <a:gd name="connsiteY59" fmla="*/ 6056069 h 6858000"/>
              <a:gd name="connsiteX60" fmla="*/ 1435007 w 8262739"/>
              <a:gd name="connsiteY60" fmla="*/ 6011339 h 6858000"/>
              <a:gd name="connsiteX61" fmla="*/ 1308080 w 8262739"/>
              <a:gd name="connsiteY61" fmla="*/ 5829412 h 6858000"/>
              <a:gd name="connsiteX62" fmla="*/ 1236157 w 8262739"/>
              <a:gd name="connsiteY62" fmla="*/ 5660176 h 6858000"/>
              <a:gd name="connsiteX63" fmla="*/ 1227695 w 8262739"/>
              <a:gd name="connsiteY63" fmla="*/ 5660176 h 6858000"/>
              <a:gd name="connsiteX64" fmla="*/ 1130387 w 8262739"/>
              <a:gd name="connsiteY64" fmla="*/ 5474016 h 6858000"/>
              <a:gd name="connsiteX65" fmla="*/ 1037307 w 8262739"/>
              <a:gd name="connsiteY65" fmla="*/ 5287856 h 6858000"/>
              <a:gd name="connsiteX66" fmla="*/ 939994 w 8262739"/>
              <a:gd name="connsiteY66" fmla="*/ 5072083 h 6858000"/>
              <a:gd name="connsiteX67" fmla="*/ 851147 w 8262739"/>
              <a:gd name="connsiteY67" fmla="*/ 4852075 h 6858000"/>
              <a:gd name="connsiteX68" fmla="*/ 898733 w 8262739"/>
              <a:gd name="connsiteY68" fmla="*/ 4922927 h 6858000"/>
              <a:gd name="connsiteX69" fmla="*/ 898752 w 8262739"/>
              <a:gd name="connsiteY69" fmla="*/ 4922958 h 6858000"/>
              <a:gd name="connsiteX70" fmla="*/ 939994 w 8262739"/>
              <a:gd name="connsiteY70" fmla="*/ 5000155 h 6858000"/>
              <a:gd name="connsiteX71" fmla="*/ 1028845 w 8262739"/>
              <a:gd name="connsiteY71" fmla="*/ 5186315 h 6858000"/>
              <a:gd name="connsiteX72" fmla="*/ 1058459 w 8262739"/>
              <a:gd name="connsiteY72" fmla="*/ 5287856 h 6858000"/>
              <a:gd name="connsiteX73" fmla="*/ 1070701 w 8262739"/>
              <a:gd name="connsiteY73" fmla="*/ 5305806 h 6858000"/>
              <a:gd name="connsiteX74" fmla="*/ 1055634 w 8262739"/>
              <a:gd name="connsiteY74" fmla="*/ 5227473 h 6858000"/>
              <a:gd name="connsiteX75" fmla="*/ 1016346 w 8262739"/>
              <a:gd name="connsiteY75" fmla="*/ 5156168 h 6858000"/>
              <a:gd name="connsiteX76" fmla="*/ 952391 w 8262739"/>
              <a:gd name="connsiteY76" fmla="*/ 5012357 h 6858000"/>
              <a:gd name="connsiteX77" fmla="*/ 898752 w 8262739"/>
              <a:gd name="connsiteY77" fmla="*/ 4922958 h 6858000"/>
              <a:gd name="connsiteX78" fmla="*/ 898743 w 8262739"/>
              <a:gd name="connsiteY78" fmla="*/ 4922942 h 6858000"/>
              <a:gd name="connsiteX79" fmla="*/ 898733 w 8262739"/>
              <a:gd name="connsiteY79" fmla="*/ 4922927 h 6858000"/>
              <a:gd name="connsiteX80" fmla="*/ 876528 w 8262739"/>
              <a:gd name="connsiteY80" fmla="*/ 4885918 h 6858000"/>
              <a:gd name="connsiteX81" fmla="*/ 783448 w 8262739"/>
              <a:gd name="connsiteY81" fmla="*/ 4632064 h 6858000"/>
              <a:gd name="connsiteX82" fmla="*/ 703703 w 8262739"/>
              <a:gd name="connsiteY82" fmla="*/ 4371836 h 6858000"/>
              <a:gd name="connsiteX83" fmla="*/ 677518 w 8262739"/>
              <a:gd name="connsiteY83" fmla="*/ 4295977 h 6858000"/>
              <a:gd name="connsiteX84" fmla="*/ 563468 w 8262739"/>
              <a:gd name="connsiteY84" fmla="*/ 3840737 h 6858000"/>
              <a:gd name="connsiteX85" fmla="*/ 513030 w 8262739"/>
              <a:gd name="connsiteY85" fmla="*/ 3510255 h 6858000"/>
              <a:gd name="connsiteX86" fmla="*/ 512670 w 8262739"/>
              <a:gd name="connsiteY86" fmla="*/ 3519338 h 6858000"/>
              <a:gd name="connsiteX87" fmla="*/ 516903 w 8262739"/>
              <a:gd name="connsiteY87" fmla="*/ 3587033 h 6858000"/>
              <a:gd name="connsiteX88" fmla="*/ 538056 w 8262739"/>
              <a:gd name="connsiteY88" fmla="*/ 3743579 h 6858000"/>
              <a:gd name="connsiteX89" fmla="*/ 563441 w 8262739"/>
              <a:gd name="connsiteY89" fmla="*/ 3904353 h 6858000"/>
              <a:gd name="connsiteX90" fmla="*/ 521132 w 8262739"/>
              <a:gd name="connsiteY90" fmla="*/ 3764731 h 6858000"/>
              <a:gd name="connsiteX91" fmla="*/ 491518 w 8262739"/>
              <a:gd name="connsiteY91" fmla="*/ 3587033 h 6858000"/>
              <a:gd name="connsiteX92" fmla="*/ 457671 w 8262739"/>
              <a:gd name="connsiteY92" fmla="*/ 3587033 h 6858000"/>
              <a:gd name="connsiteX93" fmla="*/ 436514 w 8262739"/>
              <a:gd name="connsiteY93" fmla="*/ 3426258 h 6858000"/>
              <a:gd name="connsiteX94" fmla="*/ 406900 w 8262739"/>
              <a:gd name="connsiteY94" fmla="*/ 3324717 h 6858000"/>
              <a:gd name="connsiteX95" fmla="*/ 381515 w 8262739"/>
              <a:gd name="connsiteY95" fmla="*/ 3227408 h 6858000"/>
              <a:gd name="connsiteX96" fmla="*/ 309587 w 8262739"/>
              <a:gd name="connsiteY96" fmla="*/ 3151252 h 6858000"/>
              <a:gd name="connsiteX97" fmla="*/ 288435 w 8262739"/>
              <a:gd name="connsiteY97" fmla="*/ 3151252 h 6858000"/>
              <a:gd name="connsiteX98" fmla="*/ 267278 w 8262739"/>
              <a:gd name="connsiteY98" fmla="*/ 3045477 h 6858000"/>
              <a:gd name="connsiteX99" fmla="*/ 258816 w 8262739"/>
              <a:gd name="connsiteY99" fmla="*/ 2910088 h 6858000"/>
              <a:gd name="connsiteX100" fmla="*/ 275740 w 8262739"/>
              <a:gd name="connsiteY100" fmla="*/ 2719700 h 6858000"/>
              <a:gd name="connsiteX101" fmla="*/ 284202 w 8262739"/>
              <a:gd name="connsiteY101" fmla="*/ 2652006 h 6858000"/>
              <a:gd name="connsiteX102" fmla="*/ 298611 w 8262739"/>
              <a:gd name="connsiteY102" fmla="*/ 2605575 h 6858000"/>
              <a:gd name="connsiteX103" fmla="*/ 291606 w 8262739"/>
              <a:gd name="connsiteY103" fmla="*/ 2499693 h 6858000"/>
              <a:gd name="connsiteX104" fmla="*/ 301125 w 8262739"/>
              <a:gd name="connsiteY104" fmla="*/ 2343147 h 6858000"/>
              <a:gd name="connsiteX105" fmla="*/ 318049 w 8262739"/>
              <a:gd name="connsiteY105" fmla="*/ 2311419 h 6858000"/>
              <a:gd name="connsiteX106" fmla="*/ 318049 w 8262739"/>
              <a:gd name="connsiteY106" fmla="*/ 2292377 h 6858000"/>
              <a:gd name="connsiteX107" fmla="*/ 284202 w 8262739"/>
              <a:gd name="connsiteY107" fmla="*/ 2355842 h 6858000"/>
              <a:gd name="connsiteX108" fmla="*/ 254587 w 8262739"/>
              <a:gd name="connsiteY108" fmla="*/ 2313533 h 6858000"/>
              <a:gd name="connsiteX109" fmla="*/ 199583 w 8262739"/>
              <a:gd name="connsiteY109" fmla="*/ 2237377 h 6858000"/>
              <a:gd name="connsiteX110" fmla="*/ 189536 w 8262739"/>
              <a:gd name="connsiteY110" fmla="*/ 2177087 h 6858000"/>
              <a:gd name="connsiteX111" fmla="*/ 186893 w 8262739"/>
              <a:gd name="connsiteY111" fmla="*/ 2182373 h 6858000"/>
              <a:gd name="connsiteX112" fmla="*/ 169969 w 8262739"/>
              <a:gd name="connsiteY112" fmla="*/ 2351609 h 6858000"/>
              <a:gd name="connsiteX113" fmla="*/ 157274 w 8262739"/>
              <a:gd name="connsiteY113" fmla="*/ 2520845 h 6858000"/>
              <a:gd name="connsiteX114" fmla="*/ 144584 w 8262739"/>
              <a:gd name="connsiteY114" fmla="*/ 2652006 h 6858000"/>
              <a:gd name="connsiteX115" fmla="*/ 144584 w 8262739"/>
              <a:gd name="connsiteY115" fmla="*/ 2922779 h 6858000"/>
              <a:gd name="connsiteX116" fmla="*/ 148813 w 8262739"/>
              <a:gd name="connsiteY116" fmla="*/ 3062401 h 6858000"/>
              <a:gd name="connsiteX117" fmla="*/ 157274 w 8262739"/>
              <a:gd name="connsiteY117" fmla="*/ 3202018 h 6858000"/>
              <a:gd name="connsiteX118" fmla="*/ 119198 w 8262739"/>
              <a:gd name="connsiteY118" fmla="*/ 3333179 h 6858000"/>
              <a:gd name="connsiteX119" fmla="*/ 110737 w 8262739"/>
              <a:gd name="connsiteY119" fmla="*/ 3333179 h 6858000"/>
              <a:gd name="connsiteX120" fmla="*/ 85351 w 8262739"/>
              <a:gd name="connsiteY120" fmla="*/ 3079324 h 6858000"/>
              <a:gd name="connsiteX121" fmla="*/ 85351 w 8262739"/>
              <a:gd name="connsiteY121" fmla="*/ 2817009 h 6858000"/>
              <a:gd name="connsiteX122" fmla="*/ 106504 w 8262739"/>
              <a:gd name="connsiteY122" fmla="*/ 2613925 h 6858000"/>
              <a:gd name="connsiteX123" fmla="*/ 144566 w 8262739"/>
              <a:gd name="connsiteY123" fmla="*/ 2651983 h 6858000"/>
              <a:gd name="connsiteX124" fmla="*/ 110737 w 8262739"/>
              <a:gd name="connsiteY124" fmla="*/ 2609697 h 6858000"/>
              <a:gd name="connsiteX125" fmla="*/ 102275 w 8262739"/>
              <a:gd name="connsiteY125" fmla="*/ 2457384 h 6858000"/>
              <a:gd name="connsiteX126" fmla="*/ 110737 w 8262739"/>
              <a:gd name="connsiteY126" fmla="*/ 2224682 h 6858000"/>
              <a:gd name="connsiteX127" fmla="*/ 114965 w 8262739"/>
              <a:gd name="connsiteY127" fmla="*/ 2161221 h 6858000"/>
              <a:gd name="connsiteX128" fmla="*/ 127660 w 8262739"/>
              <a:gd name="connsiteY128" fmla="*/ 2055446 h 6858000"/>
              <a:gd name="connsiteX129" fmla="*/ 178431 w 8262739"/>
              <a:gd name="connsiteY129" fmla="*/ 1865057 h 6858000"/>
              <a:gd name="connsiteX130" fmla="*/ 203728 w 8262739"/>
              <a:gd name="connsiteY130" fmla="*/ 1738579 h 6858000"/>
              <a:gd name="connsiteX131" fmla="*/ 195355 w 8262739"/>
              <a:gd name="connsiteY131" fmla="*/ 1708512 h 6858000"/>
              <a:gd name="connsiteX132" fmla="*/ 165736 w 8262739"/>
              <a:gd name="connsiteY132" fmla="*/ 1877748 h 6858000"/>
              <a:gd name="connsiteX133" fmla="*/ 114965 w 8262739"/>
              <a:gd name="connsiteY133" fmla="*/ 2068141 h 6858000"/>
              <a:gd name="connsiteX134" fmla="*/ 102275 w 8262739"/>
              <a:gd name="connsiteY134" fmla="*/ 2173911 h 6858000"/>
              <a:gd name="connsiteX135" fmla="*/ 98042 w 8262739"/>
              <a:gd name="connsiteY135" fmla="*/ 2237377 h 6858000"/>
              <a:gd name="connsiteX136" fmla="*/ 89580 w 8262739"/>
              <a:gd name="connsiteY136" fmla="*/ 2470075 h 6858000"/>
              <a:gd name="connsiteX137" fmla="*/ 98042 w 8262739"/>
              <a:gd name="connsiteY137" fmla="*/ 2622387 h 6858000"/>
              <a:gd name="connsiteX138" fmla="*/ 76889 w 8262739"/>
              <a:gd name="connsiteY138" fmla="*/ 2825470 h 6858000"/>
              <a:gd name="connsiteX139" fmla="*/ 76889 w 8262739"/>
              <a:gd name="connsiteY139" fmla="*/ 3087786 h 6858000"/>
              <a:gd name="connsiteX140" fmla="*/ 102275 w 8262739"/>
              <a:gd name="connsiteY140" fmla="*/ 3341640 h 6858000"/>
              <a:gd name="connsiteX141" fmla="*/ 110737 w 8262739"/>
              <a:gd name="connsiteY141" fmla="*/ 3341640 h 6858000"/>
              <a:gd name="connsiteX142" fmla="*/ 165736 w 8262739"/>
              <a:gd name="connsiteY142" fmla="*/ 3582805 h 6858000"/>
              <a:gd name="connsiteX143" fmla="*/ 195355 w 8262739"/>
              <a:gd name="connsiteY143" fmla="*/ 3781654 h 6858000"/>
              <a:gd name="connsiteX144" fmla="*/ 258816 w 8262739"/>
              <a:gd name="connsiteY144" fmla="*/ 3984738 h 6858000"/>
              <a:gd name="connsiteX145" fmla="*/ 358772 w 8262739"/>
              <a:gd name="connsiteY145" fmla="*/ 4421447 h 6858000"/>
              <a:gd name="connsiteX146" fmla="*/ 367496 w 8262739"/>
              <a:gd name="connsiteY146" fmla="*/ 4505141 h 6858000"/>
              <a:gd name="connsiteX147" fmla="*/ 385748 w 8262739"/>
              <a:gd name="connsiteY147" fmla="*/ 4505141 h 6858000"/>
              <a:gd name="connsiteX148" fmla="*/ 478828 w 8262739"/>
              <a:gd name="connsiteY148" fmla="*/ 4729378 h 6858000"/>
              <a:gd name="connsiteX149" fmla="*/ 512675 w 8262739"/>
              <a:gd name="connsiteY149" fmla="*/ 4843614 h 6858000"/>
              <a:gd name="connsiteX150" fmla="*/ 449209 w 8262739"/>
              <a:gd name="connsiteY150" fmla="*/ 4746301 h 6858000"/>
              <a:gd name="connsiteX151" fmla="*/ 381515 w 8262739"/>
              <a:gd name="connsiteY151" fmla="*/ 4593989 h 6858000"/>
              <a:gd name="connsiteX152" fmla="*/ 377286 w 8262739"/>
              <a:gd name="connsiteY152" fmla="*/ 4636297 h 6858000"/>
              <a:gd name="connsiteX153" fmla="*/ 340476 w 8262739"/>
              <a:gd name="connsiteY153" fmla="*/ 4522194 h 6858000"/>
              <a:gd name="connsiteX154" fmla="*/ 313820 w 8262739"/>
              <a:gd name="connsiteY154" fmla="*/ 4526294 h 6858000"/>
              <a:gd name="connsiteX155" fmla="*/ 284202 w 8262739"/>
              <a:gd name="connsiteY155" fmla="*/ 4428985 h 6858000"/>
              <a:gd name="connsiteX156" fmla="*/ 182660 w 8262739"/>
              <a:gd name="connsiteY156" fmla="*/ 4196284 h 6858000"/>
              <a:gd name="connsiteX157" fmla="*/ 119198 w 8262739"/>
              <a:gd name="connsiteY157" fmla="*/ 3988971 h 6858000"/>
              <a:gd name="connsiteX158" fmla="*/ 114965 w 8262739"/>
              <a:gd name="connsiteY158" fmla="*/ 3815502 h 6858000"/>
              <a:gd name="connsiteX159" fmla="*/ 85351 w 8262739"/>
              <a:gd name="connsiteY159" fmla="*/ 3612418 h 6858000"/>
              <a:gd name="connsiteX160" fmla="*/ 64195 w 8262739"/>
              <a:gd name="connsiteY160" fmla="*/ 3409335 h 6858000"/>
              <a:gd name="connsiteX161" fmla="*/ 17657 w 8262739"/>
              <a:gd name="connsiteY161" fmla="*/ 3261255 h 6858000"/>
              <a:gd name="connsiteX162" fmla="*/ 47271 w 8262739"/>
              <a:gd name="connsiteY162" fmla="*/ 2474308 h 6858000"/>
              <a:gd name="connsiteX163" fmla="*/ 76889 w 8262739"/>
              <a:gd name="connsiteY163" fmla="*/ 2271224 h 6858000"/>
              <a:gd name="connsiteX164" fmla="*/ 51504 w 8262739"/>
              <a:gd name="connsiteY164" fmla="*/ 2161221 h 6858000"/>
              <a:gd name="connsiteX165" fmla="*/ 102275 w 8262739"/>
              <a:gd name="connsiteY165" fmla="*/ 1856596 h 6858000"/>
              <a:gd name="connsiteX166" fmla="*/ 114965 w 8262739"/>
              <a:gd name="connsiteY166" fmla="*/ 1784668 h 6858000"/>
              <a:gd name="connsiteX167" fmla="*/ 148813 w 8262739"/>
              <a:gd name="connsiteY167" fmla="*/ 1539276 h 6858000"/>
              <a:gd name="connsiteX168" fmla="*/ 237664 w 8262739"/>
              <a:gd name="connsiteY168" fmla="*/ 1361578 h 6858000"/>
              <a:gd name="connsiteX169" fmla="*/ 216507 w 8262739"/>
              <a:gd name="connsiteY169" fmla="*/ 1602741 h 6858000"/>
              <a:gd name="connsiteX170" fmla="*/ 237655 w 8262739"/>
              <a:gd name="connsiteY170" fmla="*/ 1561405 h 6858000"/>
              <a:gd name="connsiteX171" fmla="*/ 250354 w 8262739"/>
              <a:gd name="connsiteY171" fmla="*/ 1462591 h 6858000"/>
              <a:gd name="connsiteX172" fmla="*/ 254587 w 8262739"/>
              <a:gd name="connsiteY172" fmla="*/ 1353116 h 6858000"/>
              <a:gd name="connsiteX173" fmla="*/ 292663 w 8262739"/>
              <a:gd name="connsiteY173" fmla="*/ 1213494 h 6858000"/>
              <a:gd name="connsiteX174" fmla="*/ 351896 w 8262739"/>
              <a:gd name="connsiteY174" fmla="*/ 1001948 h 6858000"/>
              <a:gd name="connsiteX175" fmla="*/ 423824 w 8262739"/>
              <a:gd name="connsiteY175" fmla="*/ 786174 h 6858000"/>
              <a:gd name="connsiteX176" fmla="*/ 429212 w 8262739"/>
              <a:gd name="connsiteY176" fmla="*/ 780111 h 6858000"/>
              <a:gd name="connsiteX177" fmla="*/ 461904 w 8262739"/>
              <a:gd name="connsiteY177" fmla="*/ 608476 h 6858000"/>
              <a:gd name="connsiteX178" fmla="*/ 508442 w 8262739"/>
              <a:gd name="connsiteY178" fmla="*/ 485778 h 6858000"/>
              <a:gd name="connsiteX179" fmla="*/ 563446 w 8262739"/>
              <a:gd name="connsiteY179" fmla="*/ 384236 h 6858000"/>
              <a:gd name="connsiteX180" fmla="*/ 673449 w 8262739"/>
              <a:gd name="connsiteY180" fmla="*/ 172691 h 6858000"/>
              <a:gd name="connsiteX181" fmla="*/ 717872 w 8262739"/>
              <a:gd name="connsiteY181" fmla="*/ 77497 h 6858000"/>
              <a:gd name="connsiteX182" fmla="*/ 754037 w 8262739"/>
              <a:gd name="connsiteY182" fmla="*/ 0 h 6858000"/>
              <a:gd name="connsiteX183" fmla="*/ 1028695 w 8262739"/>
              <a:gd name="connsiteY183" fmla="*/ 0 h 6858000"/>
              <a:gd name="connsiteX184" fmla="*/ 986532 w 8262739"/>
              <a:gd name="connsiteY184" fmla="*/ 71149 h 6858000"/>
              <a:gd name="connsiteX185" fmla="*/ 859605 w 8262739"/>
              <a:gd name="connsiteY185" fmla="*/ 308080 h 6858000"/>
              <a:gd name="connsiteX186" fmla="*/ 721537 w 8262739"/>
              <a:gd name="connsiteY186" fmla="*/ 525648 h 6858000"/>
              <a:gd name="connsiteX187" fmla="*/ 719987 w 8262739"/>
              <a:gd name="connsiteY187" fmla="*/ 532320 h 6858000"/>
              <a:gd name="connsiteX188" fmla="*/ 673445 w 8262739"/>
              <a:gd name="connsiteY188" fmla="*/ 659247 h 6858000"/>
              <a:gd name="connsiteX189" fmla="*/ 639597 w 8262739"/>
              <a:gd name="connsiteY189" fmla="*/ 718480 h 6858000"/>
              <a:gd name="connsiteX190" fmla="*/ 631136 w 8262739"/>
              <a:gd name="connsiteY190" fmla="*/ 726942 h 6858000"/>
              <a:gd name="connsiteX191" fmla="*/ 593588 w 8262739"/>
              <a:gd name="connsiteY191" fmla="*/ 851755 h 6858000"/>
              <a:gd name="connsiteX192" fmla="*/ 584598 w 8262739"/>
              <a:gd name="connsiteY192" fmla="*/ 925796 h 6858000"/>
              <a:gd name="connsiteX193" fmla="*/ 576136 w 8262739"/>
              <a:gd name="connsiteY193" fmla="*/ 1031567 h 6858000"/>
              <a:gd name="connsiteX194" fmla="*/ 516903 w 8262739"/>
              <a:gd name="connsiteY194" fmla="*/ 1205036 h 6858000"/>
              <a:gd name="connsiteX195" fmla="*/ 461900 w 8262739"/>
              <a:gd name="connsiteY195" fmla="*/ 1378501 h 6858000"/>
              <a:gd name="connsiteX196" fmla="*/ 402667 w 8262739"/>
              <a:gd name="connsiteY196" fmla="*/ 1632355 h 6858000"/>
              <a:gd name="connsiteX197" fmla="*/ 368820 w 8262739"/>
              <a:gd name="connsiteY197" fmla="*/ 1865057 h 6858000"/>
              <a:gd name="connsiteX198" fmla="*/ 347667 w 8262739"/>
              <a:gd name="connsiteY198" fmla="*/ 2097755 h 6858000"/>
              <a:gd name="connsiteX199" fmla="*/ 377281 w 8262739"/>
              <a:gd name="connsiteY199" fmla="*/ 1936981 h 6858000"/>
              <a:gd name="connsiteX200" fmla="*/ 380027 w 8262739"/>
              <a:gd name="connsiteY200" fmla="*/ 1923713 h 6858000"/>
              <a:gd name="connsiteX201" fmla="*/ 385743 w 8262739"/>
              <a:gd name="connsiteY201" fmla="*/ 1860824 h 6858000"/>
              <a:gd name="connsiteX202" fmla="*/ 419590 w 8262739"/>
              <a:gd name="connsiteY202" fmla="*/ 1628127 h 6858000"/>
              <a:gd name="connsiteX203" fmla="*/ 430189 w 8262739"/>
              <a:gd name="connsiteY203" fmla="*/ 1631662 h 6858000"/>
              <a:gd name="connsiteX204" fmla="*/ 431108 w 8262739"/>
              <a:gd name="connsiteY204" fmla="*/ 1627731 h 6858000"/>
              <a:gd name="connsiteX205" fmla="*/ 419595 w 8262739"/>
              <a:gd name="connsiteY205" fmla="*/ 1623894 h 6858000"/>
              <a:gd name="connsiteX206" fmla="*/ 478828 w 8262739"/>
              <a:gd name="connsiteY206" fmla="*/ 1370039 h 6858000"/>
              <a:gd name="connsiteX207" fmla="*/ 533827 w 8262739"/>
              <a:gd name="connsiteY207" fmla="*/ 1196570 h 6858000"/>
              <a:gd name="connsiteX208" fmla="*/ 592789 w 8262739"/>
              <a:gd name="connsiteY208" fmla="*/ 1023900 h 6858000"/>
              <a:gd name="connsiteX209" fmla="*/ 588831 w 8262739"/>
              <a:gd name="connsiteY209" fmla="*/ 1023105 h 6858000"/>
              <a:gd name="connsiteX210" fmla="*/ 597293 w 8262739"/>
              <a:gd name="connsiteY210" fmla="*/ 917335 h 6858000"/>
              <a:gd name="connsiteX211" fmla="*/ 643831 w 8262739"/>
              <a:gd name="connsiteY211" fmla="*/ 718480 h 6858000"/>
              <a:gd name="connsiteX212" fmla="*/ 677678 w 8262739"/>
              <a:gd name="connsiteY212" fmla="*/ 659247 h 6858000"/>
              <a:gd name="connsiteX213" fmla="*/ 678815 w 8262739"/>
              <a:gd name="connsiteY213" fmla="*/ 656156 h 6858000"/>
              <a:gd name="connsiteX214" fmla="*/ 724220 w 8262739"/>
              <a:gd name="connsiteY214" fmla="*/ 532320 h 6858000"/>
              <a:gd name="connsiteX215" fmla="*/ 863838 w 8262739"/>
              <a:gd name="connsiteY215" fmla="*/ 312313 h 6858000"/>
              <a:gd name="connsiteX216" fmla="*/ 990765 w 8262739"/>
              <a:gd name="connsiteY216" fmla="*/ 75382 h 6858000"/>
              <a:gd name="connsiteX217" fmla="*/ 1024614 w 8262739"/>
              <a:gd name="connsiteY217" fmla="*/ 19852 h 6858000"/>
              <a:gd name="connsiteX218" fmla="*/ 1036060 w 8262739"/>
              <a:gd name="connsiteY218" fmla="*/ 0 h 6858000"/>
              <a:gd name="connsiteX219" fmla="*/ 1150037 w 8262739"/>
              <a:gd name="connsiteY219" fmla="*/ 0 h 6858000"/>
              <a:gd name="connsiteX220" fmla="*/ 1075780 w 8262739"/>
              <a:gd name="connsiteY220" fmla="*/ 117164 h 6858000"/>
              <a:gd name="connsiteX221" fmla="*/ 796143 w 8262739"/>
              <a:gd name="connsiteY221" fmla="*/ 655019 h 6858000"/>
              <a:gd name="connsiteX222" fmla="*/ 741139 w 8262739"/>
              <a:gd name="connsiteY222" fmla="*/ 828483 h 6858000"/>
              <a:gd name="connsiteX223" fmla="*/ 690368 w 8262739"/>
              <a:gd name="connsiteY223" fmla="*/ 1006181 h 6858000"/>
              <a:gd name="connsiteX224" fmla="*/ 580365 w 8262739"/>
              <a:gd name="connsiteY224" fmla="*/ 1378501 h 6858000"/>
              <a:gd name="connsiteX225" fmla="*/ 508442 w 8262739"/>
              <a:gd name="connsiteY225" fmla="*/ 1632355 h 6858000"/>
              <a:gd name="connsiteX226" fmla="*/ 474594 w 8262739"/>
              <a:gd name="connsiteY226" fmla="*/ 1822748 h 6858000"/>
              <a:gd name="connsiteX227" fmla="*/ 457671 w 8262739"/>
              <a:gd name="connsiteY227" fmla="*/ 1920057 h 6858000"/>
              <a:gd name="connsiteX228" fmla="*/ 444976 w 8262739"/>
              <a:gd name="connsiteY228" fmla="*/ 2017370 h 6858000"/>
              <a:gd name="connsiteX229" fmla="*/ 406900 w 8262739"/>
              <a:gd name="connsiteY229" fmla="*/ 2279686 h 6858000"/>
              <a:gd name="connsiteX230" fmla="*/ 394205 w 8262739"/>
              <a:gd name="connsiteY230" fmla="*/ 2440460 h 6858000"/>
              <a:gd name="connsiteX231" fmla="*/ 415362 w 8262739"/>
              <a:gd name="connsiteY231" fmla="*/ 2609697 h 6858000"/>
              <a:gd name="connsiteX232" fmla="*/ 425276 w 8262739"/>
              <a:gd name="connsiteY232" fmla="*/ 2517483 h 6858000"/>
              <a:gd name="connsiteX233" fmla="*/ 423824 w 8262739"/>
              <a:gd name="connsiteY233" fmla="*/ 2486998 h 6858000"/>
              <a:gd name="connsiteX234" fmla="*/ 440747 w 8262739"/>
              <a:gd name="connsiteY234" fmla="*/ 2309300 h 6858000"/>
              <a:gd name="connsiteX235" fmla="*/ 478823 w 8262739"/>
              <a:gd name="connsiteY235" fmla="*/ 2046984 h 6858000"/>
              <a:gd name="connsiteX236" fmla="*/ 509024 w 8262739"/>
              <a:gd name="connsiteY236" fmla="*/ 2010743 h 6858000"/>
              <a:gd name="connsiteX237" fmla="*/ 552878 w 8262739"/>
              <a:gd name="connsiteY237" fmla="*/ 1717258 h 6858000"/>
              <a:gd name="connsiteX238" fmla="*/ 550751 w 8262739"/>
              <a:gd name="connsiteY238" fmla="*/ 1666203 h 6858000"/>
              <a:gd name="connsiteX239" fmla="*/ 592549 w 8262739"/>
              <a:gd name="connsiteY239" fmla="*/ 1546374 h 6858000"/>
              <a:gd name="connsiteX240" fmla="*/ 617419 w 8262739"/>
              <a:gd name="connsiteY240" fmla="*/ 1445769 h 6858000"/>
              <a:gd name="connsiteX241" fmla="*/ 609983 w 8262739"/>
              <a:gd name="connsiteY241" fmla="*/ 1463119 h 6858000"/>
              <a:gd name="connsiteX242" fmla="*/ 584598 w 8262739"/>
              <a:gd name="connsiteY242" fmla="*/ 1454657 h 6858000"/>
              <a:gd name="connsiteX243" fmla="*/ 521132 w 8262739"/>
              <a:gd name="connsiteY243" fmla="*/ 1636589 h 6858000"/>
              <a:gd name="connsiteX244" fmla="*/ 525365 w 8262739"/>
              <a:gd name="connsiteY244" fmla="*/ 1738130 h 6858000"/>
              <a:gd name="connsiteX245" fmla="*/ 495747 w 8262739"/>
              <a:gd name="connsiteY245" fmla="*/ 1932752 h 6858000"/>
              <a:gd name="connsiteX246" fmla="*/ 491518 w 8262739"/>
              <a:gd name="connsiteY246" fmla="*/ 1966599 h 6858000"/>
              <a:gd name="connsiteX247" fmla="*/ 449209 w 8262739"/>
              <a:gd name="connsiteY247" fmla="*/ 2017370 h 6858000"/>
              <a:gd name="connsiteX248" fmla="*/ 461900 w 8262739"/>
              <a:gd name="connsiteY248" fmla="*/ 1920057 h 6858000"/>
              <a:gd name="connsiteX249" fmla="*/ 478823 w 8262739"/>
              <a:gd name="connsiteY249" fmla="*/ 1822748 h 6858000"/>
              <a:gd name="connsiteX250" fmla="*/ 512670 w 8262739"/>
              <a:gd name="connsiteY250" fmla="*/ 1632355 h 6858000"/>
              <a:gd name="connsiteX251" fmla="*/ 584598 w 8262739"/>
              <a:gd name="connsiteY251" fmla="*/ 1378501 h 6858000"/>
              <a:gd name="connsiteX252" fmla="*/ 694601 w 8262739"/>
              <a:gd name="connsiteY252" fmla="*/ 1006181 h 6858000"/>
              <a:gd name="connsiteX253" fmla="*/ 745372 w 8262739"/>
              <a:gd name="connsiteY253" fmla="*/ 828483 h 6858000"/>
              <a:gd name="connsiteX254" fmla="*/ 800372 w 8262739"/>
              <a:gd name="connsiteY254" fmla="*/ 655019 h 6858000"/>
              <a:gd name="connsiteX255" fmla="*/ 1078224 w 8262739"/>
              <a:gd name="connsiteY255" fmla="*/ 117164 h 6858000"/>
              <a:gd name="connsiteX256" fmla="*/ 1153691 w 8262739"/>
              <a:gd name="connsiteY256" fmla="*/ 0 h 6858000"/>
              <a:gd name="connsiteX257" fmla="*/ 8262739 w 8262739"/>
              <a:gd name="connsiteY257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</a:cxnLst>
            <a:rect l="l" t="t" r="r" b="b"/>
            <a:pathLst>
              <a:path w="8262739" h="6858000">
                <a:moveTo>
                  <a:pt x="774160" y="294728"/>
                </a:moveTo>
                <a:lnTo>
                  <a:pt x="774822" y="291871"/>
                </a:lnTo>
                <a:lnTo>
                  <a:pt x="758067" y="278466"/>
                </a:lnTo>
                <a:cubicBezTo>
                  <a:pt x="796143" y="193848"/>
                  <a:pt x="817300" y="147306"/>
                  <a:pt x="846914" y="92306"/>
                </a:cubicBezTo>
                <a:lnTo>
                  <a:pt x="899364" y="54843"/>
                </a:lnTo>
                <a:lnTo>
                  <a:pt x="901914" y="49997"/>
                </a:lnTo>
                <a:cubicBezTo>
                  <a:pt x="884990" y="62692"/>
                  <a:pt x="863838" y="75382"/>
                  <a:pt x="842681" y="92306"/>
                </a:cubicBezTo>
                <a:cubicBezTo>
                  <a:pt x="813067" y="147310"/>
                  <a:pt x="791910" y="193848"/>
                  <a:pt x="753834" y="278466"/>
                </a:cubicBezTo>
                <a:close/>
                <a:moveTo>
                  <a:pt x="674364" y="821039"/>
                </a:moveTo>
                <a:lnTo>
                  <a:pt x="674577" y="820652"/>
                </a:lnTo>
                <a:lnTo>
                  <a:pt x="681911" y="659247"/>
                </a:lnTo>
                <a:lnTo>
                  <a:pt x="719798" y="629253"/>
                </a:lnTo>
                <a:lnTo>
                  <a:pt x="721575" y="628045"/>
                </a:lnTo>
                <a:lnTo>
                  <a:pt x="724221" y="625399"/>
                </a:lnTo>
                <a:lnTo>
                  <a:pt x="758067" y="595781"/>
                </a:lnTo>
                <a:cubicBezTo>
                  <a:pt x="770758" y="566167"/>
                  <a:pt x="787681" y="532320"/>
                  <a:pt x="851147" y="422317"/>
                </a:cubicBezTo>
                <a:lnTo>
                  <a:pt x="854319" y="424431"/>
                </a:lnTo>
                <a:lnTo>
                  <a:pt x="855904" y="421259"/>
                </a:lnTo>
                <a:lnTo>
                  <a:pt x="851147" y="418088"/>
                </a:lnTo>
                <a:cubicBezTo>
                  <a:pt x="783453" y="528091"/>
                  <a:pt x="770758" y="561939"/>
                  <a:pt x="758067" y="591553"/>
                </a:cubicBezTo>
                <a:lnTo>
                  <a:pt x="724221" y="625399"/>
                </a:lnTo>
                <a:lnTo>
                  <a:pt x="719989" y="629102"/>
                </a:lnTo>
                <a:lnTo>
                  <a:pt x="719798" y="629253"/>
                </a:lnTo>
                <a:lnTo>
                  <a:pt x="681911" y="655019"/>
                </a:lnTo>
                <a:lnTo>
                  <a:pt x="681729" y="659070"/>
                </a:lnTo>
                <a:close/>
                <a:moveTo>
                  <a:pt x="597990" y="1025570"/>
                </a:moveTo>
                <a:lnTo>
                  <a:pt x="598190" y="1024980"/>
                </a:lnTo>
                <a:lnTo>
                  <a:pt x="595885" y="1024518"/>
                </a:lnTo>
                <a:close/>
                <a:moveTo>
                  <a:pt x="2119992" y="6660069"/>
                </a:moveTo>
                <a:lnTo>
                  <a:pt x="2120414" y="6658670"/>
                </a:lnTo>
                <a:lnTo>
                  <a:pt x="2111615" y="6649866"/>
                </a:lnTo>
                <a:close/>
                <a:moveTo>
                  <a:pt x="1743929" y="6858000"/>
                </a:moveTo>
                <a:lnTo>
                  <a:pt x="1672367" y="6858000"/>
                </a:lnTo>
                <a:lnTo>
                  <a:pt x="1638095" y="6819444"/>
                </a:lnTo>
                <a:cubicBezTo>
                  <a:pt x="1642324" y="6810982"/>
                  <a:pt x="1684633" y="6836368"/>
                  <a:pt x="1663481" y="6785597"/>
                </a:cubicBezTo>
                <a:close/>
                <a:moveTo>
                  <a:pt x="1901513" y="6858000"/>
                </a:moveTo>
                <a:lnTo>
                  <a:pt x="1795034" y="6858000"/>
                </a:lnTo>
                <a:lnTo>
                  <a:pt x="1731171" y="6781364"/>
                </a:lnTo>
                <a:lnTo>
                  <a:pt x="1698079" y="6745264"/>
                </a:lnTo>
                <a:lnTo>
                  <a:pt x="1793828" y="6858000"/>
                </a:lnTo>
                <a:lnTo>
                  <a:pt x="1748158" y="6858000"/>
                </a:lnTo>
                <a:lnTo>
                  <a:pt x="1667709" y="6785597"/>
                </a:lnTo>
                <a:cubicBezTo>
                  <a:pt x="1638095" y="6747517"/>
                  <a:pt x="1604248" y="6709441"/>
                  <a:pt x="1574630" y="6671360"/>
                </a:cubicBezTo>
                <a:cubicBezTo>
                  <a:pt x="1545015" y="6633284"/>
                  <a:pt x="1515397" y="6590975"/>
                  <a:pt x="1485783" y="6552895"/>
                </a:cubicBezTo>
                <a:cubicBezTo>
                  <a:pt x="1498473" y="6540204"/>
                  <a:pt x="1540782" y="6561357"/>
                  <a:pt x="1595786" y="6624823"/>
                </a:cubicBezTo>
                <a:lnTo>
                  <a:pt x="1601188" y="6631183"/>
                </a:lnTo>
                <a:lnTo>
                  <a:pt x="1651314" y="6642275"/>
                </a:lnTo>
                <a:cubicBezTo>
                  <a:pt x="1677228" y="6659727"/>
                  <a:pt x="1712133" y="6692517"/>
                  <a:pt x="1765018" y="6747517"/>
                </a:cubicBezTo>
                <a:cubicBezTo>
                  <a:pt x="1792520" y="6770788"/>
                  <a:pt x="1821079" y="6793001"/>
                  <a:pt x="1848052" y="6814155"/>
                </a:cubicBezTo>
                <a:close/>
                <a:moveTo>
                  <a:pt x="8262739" y="6858000"/>
                </a:moveTo>
                <a:lnTo>
                  <a:pt x="2188465" y="6858000"/>
                </a:lnTo>
                <a:lnTo>
                  <a:pt x="2116185" y="6794059"/>
                </a:lnTo>
                <a:cubicBezTo>
                  <a:pt x="2090800" y="6768673"/>
                  <a:pt x="2023105" y="6743288"/>
                  <a:pt x="1976568" y="6679826"/>
                </a:cubicBezTo>
                <a:cubicBezTo>
                  <a:pt x="1904640" y="6603670"/>
                  <a:pt x="1845407" y="6531743"/>
                  <a:pt x="1773484" y="6455586"/>
                </a:cubicBezTo>
                <a:lnTo>
                  <a:pt x="1759550" y="6412038"/>
                </a:lnTo>
                <a:lnTo>
                  <a:pt x="1718480" y="6370968"/>
                </a:lnTo>
                <a:cubicBezTo>
                  <a:pt x="1671943" y="6324431"/>
                  <a:pt x="1625400" y="6273660"/>
                  <a:pt x="1578863" y="6218656"/>
                </a:cubicBezTo>
                <a:cubicBezTo>
                  <a:pt x="1570401" y="6189042"/>
                  <a:pt x="1506935" y="6108652"/>
                  <a:pt x="1561939" y="6142499"/>
                </a:cubicBezTo>
                <a:cubicBezTo>
                  <a:pt x="1540782" y="6117114"/>
                  <a:pt x="1523859" y="6087500"/>
                  <a:pt x="1506935" y="6066343"/>
                </a:cubicBezTo>
                <a:lnTo>
                  <a:pt x="1500383" y="6056069"/>
                </a:lnTo>
                <a:lnTo>
                  <a:pt x="1435007" y="6011339"/>
                </a:lnTo>
                <a:cubicBezTo>
                  <a:pt x="1384237" y="5952106"/>
                  <a:pt x="1341928" y="5888645"/>
                  <a:pt x="1308080" y="5829412"/>
                </a:cubicBezTo>
                <a:cubicBezTo>
                  <a:pt x="1274233" y="5765947"/>
                  <a:pt x="1248848" y="5706714"/>
                  <a:pt x="1236157" y="5660176"/>
                </a:cubicBezTo>
                <a:lnTo>
                  <a:pt x="1227695" y="5660176"/>
                </a:lnTo>
                <a:cubicBezTo>
                  <a:pt x="1193848" y="5600944"/>
                  <a:pt x="1160001" y="5537482"/>
                  <a:pt x="1130387" y="5474016"/>
                </a:cubicBezTo>
                <a:cubicBezTo>
                  <a:pt x="1100768" y="5410555"/>
                  <a:pt x="1066921" y="5351322"/>
                  <a:pt x="1037307" y="5287856"/>
                </a:cubicBezTo>
                <a:cubicBezTo>
                  <a:pt x="1003460" y="5215933"/>
                  <a:pt x="969612" y="5144006"/>
                  <a:pt x="939994" y="5072083"/>
                </a:cubicBezTo>
                <a:cubicBezTo>
                  <a:pt x="910380" y="5000155"/>
                  <a:pt x="880761" y="4923999"/>
                  <a:pt x="851147" y="4852075"/>
                </a:cubicBezTo>
                <a:lnTo>
                  <a:pt x="898733" y="4922927"/>
                </a:lnTo>
                <a:lnTo>
                  <a:pt x="898752" y="4922958"/>
                </a:lnTo>
                <a:lnTo>
                  <a:pt x="939994" y="5000155"/>
                </a:lnTo>
                <a:cubicBezTo>
                  <a:pt x="965379" y="5055159"/>
                  <a:pt x="990765" y="5114392"/>
                  <a:pt x="1028845" y="5186315"/>
                </a:cubicBezTo>
                <a:cubicBezTo>
                  <a:pt x="1045769" y="5211700"/>
                  <a:pt x="1049997" y="5254009"/>
                  <a:pt x="1058459" y="5287856"/>
                </a:cubicBezTo>
                <a:lnTo>
                  <a:pt x="1070701" y="5305806"/>
                </a:lnTo>
                <a:lnTo>
                  <a:pt x="1055634" y="5227473"/>
                </a:lnTo>
                <a:lnTo>
                  <a:pt x="1016346" y="5156168"/>
                </a:lnTo>
                <a:lnTo>
                  <a:pt x="952391" y="5012357"/>
                </a:lnTo>
                <a:lnTo>
                  <a:pt x="898752" y="4922958"/>
                </a:lnTo>
                <a:lnTo>
                  <a:pt x="898743" y="4922942"/>
                </a:lnTo>
                <a:lnTo>
                  <a:pt x="898733" y="4922927"/>
                </a:lnTo>
                <a:lnTo>
                  <a:pt x="876528" y="4885918"/>
                </a:lnTo>
                <a:cubicBezTo>
                  <a:pt x="846914" y="4801300"/>
                  <a:pt x="813067" y="4716683"/>
                  <a:pt x="783448" y="4632064"/>
                </a:cubicBezTo>
                <a:lnTo>
                  <a:pt x="703703" y="4371836"/>
                </a:lnTo>
                <a:lnTo>
                  <a:pt x="677518" y="4295977"/>
                </a:lnTo>
                <a:cubicBezTo>
                  <a:pt x="633148" y="4146823"/>
                  <a:pt x="595032" y="3994972"/>
                  <a:pt x="563468" y="3840737"/>
                </a:cubicBezTo>
                <a:lnTo>
                  <a:pt x="513030" y="3510255"/>
                </a:lnTo>
                <a:lnTo>
                  <a:pt x="512670" y="3519338"/>
                </a:lnTo>
                <a:cubicBezTo>
                  <a:pt x="512670" y="3540495"/>
                  <a:pt x="512670" y="3557419"/>
                  <a:pt x="516903" y="3587033"/>
                </a:cubicBezTo>
                <a:cubicBezTo>
                  <a:pt x="525365" y="3637804"/>
                  <a:pt x="533827" y="3688575"/>
                  <a:pt x="538056" y="3743579"/>
                </a:cubicBezTo>
                <a:cubicBezTo>
                  <a:pt x="546518" y="3798579"/>
                  <a:pt x="554979" y="3853583"/>
                  <a:pt x="563441" y="3904353"/>
                </a:cubicBezTo>
                <a:cubicBezTo>
                  <a:pt x="542289" y="3866273"/>
                  <a:pt x="533827" y="3815502"/>
                  <a:pt x="521132" y="3764731"/>
                </a:cubicBezTo>
                <a:cubicBezTo>
                  <a:pt x="512670" y="3709731"/>
                  <a:pt x="504209" y="3650499"/>
                  <a:pt x="491518" y="3587033"/>
                </a:cubicBezTo>
                <a:cubicBezTo>
                  <a:pt x="470361" y="3587033"/>
                  <a:pt x="466133" y="3587033"/>
                  <a:pt x="457671" y="3587033"/>
                </a:cubicBezTo>
                <a:cubicBezTo>
                  <a:pt x="453438" y="3540495"/>
                  <a:pt x="449209" y="3498186"/>
                  <a:pt x="436514" y="3426258"/>
                </a:cubicBezTo>
                <a:cubicBezTo>
                  <a:pt x="428052" y="3392411"/>
                  <a:pt x="415362" y="3358564"/>
                  <a:pt x="406900" y="3324717"/>
                </a:cubicBezTo>
                <a:cubicBezTo>
                  <a:pt x="398438" y="3290869"/>
                  <a:pt x="389976" y="3257022"/>
                  <a:pt x="381515" y="3227408"/>
                </a:cubicBezTo>
                <a:cubicBezTo>
                  <a:pt x="356129" y="3197790"/>
                  <a:pt x="334972" y="3176637"/>
                  <a:pt x="309587" y="3151252"/>
                </a:cubicBezTo>
                <a:cubicBezTo>
                  <a:pt x="301125" y="3151252"/>
                  <a:pt x="296896" y="3151252"/>
                  <a:pt x="288435" y="3151252"/>
                </a:cubicBezTo>
                <a:cubicBezTo>
                  <a:pt x="279973" y="3125866"/>
                  <a:pt x="271511" y="3087786"/>
                  <a:pt x="267278" y="3045477"/>
                </a:cubicBezTo>
                <a:cubicBezTo>
                  <a:pt x="263049" y="3003168"/>
                  <a:pt x="258816" y="2956630"/>
                  <a:pt x="258816" y="2910088"/>
                </a:cubicBezTo>
                <a:cubicBezTo>
                  <a:pt x="258816" y="2821242"/>
                  <a:pt x="263049" y="2740852"/>
                  <a:pt x="275740" y="2719700"/>
                </a:cubicBezTo>
                <a:cubicBezTo>
                  <a:pt x="279973" y="2694315"/>
                  <a:pt x="279973" y="2673158"/>
                  <a:pt x="284202" y="2652006"/>
                </a:cubicBezTo>
                <a:lnTo>
                  <a:pt x="298611" y="2605575"/>
                </a:lnTo>
                <a:lnTo>
                  <a:pt x="291606" y="2499693"/>
                </a:lnTo>
                <a:cubicBezTo>
                  <a:pt x="292663" y="2446808"/>
                  <a:pt x="296892" y="2391804"/>
                  <a:pt x="301125" y="2343147"/>
                </a:cubicBezTo>
                <a:lnTo>
                  <a:pt x="318049" y="2311419"/>
                </a:lnTo>
                <a:lnTo>
                  <a:pt x="318049" y="2292377"/>
                </a:lnTo>
                <a:cubicBezTo>
                  <a:pt x="309587" y="2317762"/>
                  <a:pt x="296896" y="2334686"/>
                  <a:pt x="284202" y="2355842"/>
                </a:cubicBezTo>
                <a:cubicBezTo>
                  <a:pt x="275740" y="2338919"/>
                  <a:pt x="263049" y="2330457"/>
                  <a:pt x="254587" y="2313533"/>
                </a:cubicBezTo>
                <a:cubicBezTo>
                  <a:pt x="237664" y="2288148"/>
                  <a:pt x="241892" y="2059679"/>
                  <a:pt x="199583" y="2237377"/>
                </a:cubicBezTo>
                <a:lnTo>
                  <a:pt x="189536" y="2177087"/>
                </a:lnTo>
                <a:lnTo>
                  <a:pt x="186893" y="2182373"/>
                </a:lnTo>
                <a:cubicBezTo>
                  <a:pt x="182660" y="2237377"/>
                  <a:pt x="174198" y="2296610"/>
                  <a:pt x="169969" y="2351609"/>
                </a:cubicBezTo>
                <a:cubicBezTo>
                  <a:pt x="165736" y="2406613"/>
                  <a:pt x="157274" y="2465846"/>
                  <a:pt x="157274" y="2520845"/>
                </a:cubicBezTo>
                <a:cubicBezTo>
                  <a:pt x="153046" y="2563154"/>
                  <a:pt x="148813" y="2609697"/>
                  <a:pt x="144584" y="2652006"/>
                </a:cubicBezTo>
                <a:lnTo>
                  <a:pt x="144584" y="2922779"/>
                </a:lnTo>
                <a:cubicBezTo>
                  <a:pt x="144584" y="2969321"/>
                  <a:pt x="144584" y="3015859"/>
                  <a:pt x="148813" y="3062401"/>
                </a:cubicBezTo>
                <a:cubicBezTo>
                  <a:pt x="153046" y="3108938"/>
                  <a:pt x="157274" y="3155481"/>
                  <a:pt x="157274" y="3202018"/>
                </a:cubicBezTo>
                <a:cubicBezTo>
                  <a:pt x="140351" y="3206251"/>
                  <a:pt x="144584" y="3362793"/>
                  <a:pt x="119198" y="3333179"/>
                </a:cubicBezTo>
                <a:cubicBezTo>
                  <a:pt x="114965" y="3333179"/>
                  <a:pt x="114965" y="3333179"/>
                  <a:pt x="110737" y="3333179"/>
                </a:cubicBezTo>
                <a:cubicBezTo>
                  <a:pt x="85351" y="3240099"/>
                  <a:pt x="85351" y="3159709"/>
                  <a:pt x="85351" y="3079324"/>
                </a:cubicBezTo>
                <a:cubicBezTo>
                  <a:pt x="85351" y="2998935"/>
                  <a:pt x="98042" y="2918550"/>
                  <a:pt x="85351" y="2817009"/>
                </a:cubicBezTo>
                <a:cubicBezTo>
                  <a:pt x="89580" y="2745081"/>
                  <a:pt x="98042" y="2681620"/>
                  <a:pt x="106504" y="2613925"/>
                </a:cubicBezTo>
                <a:lnTo>
                  <a:pt x="144566" y="2651983"/>
                </a:lnTo>
                <a:lnTo>
                  <a:pt x="110737" y="2609697"/>
                </a:lnTo>
                <a:cubicBezTo>
                  <a:pt x="102275" y="2567388"/>
                  <a:pt x="102275" y="2520845"/>
                  <a:pt x="102275" y="2457384"/>
                </a:cubicBezTo>
                <a:cubicBezTo>
                  <a:pt x="102275" y="2393918"/>
                  <a:pt x="106504" y="2317762"/>
                  <a:pt x="110737" y="2224682"/>
                </a:cubicBezTo>
                <a:cubicBezTo>
                  <a:pt x="110737" y="2203530"/>
                  <a:pt x="114965" y="2182373"/>
                  <a:pt x="114965" y="2161221"/>
                </a:cubicBezTo>
                <a:cubicBezTo>
                  <a:pt x="119198" y="2127373"/>
                  <a:pt x="123427" y="2089293"/>
                  <a:pt x="127660" y="2055446"/>
                </a:cubicBezTo>
                <a:cubicBezTo>
                  <a:pt x="144584" y="1996213"/>
                  <a:pt x="161508" y="1924290"/>
                  <a:pt x="178431" y="1865057"/>
                </a:cubicBezTo>
                <a:lnTo>
                  <a:pt x="203728" y="1738579"/>
                </a:lnTo>
                <a:lnTo>
                  <a:pt x="195355" y="1708512"/>
                </a:lnTo>
                <a:cubicBezTo>
                  <a:pt x="186893" y="1763516"/>
                  <a:pt x="174198" y="1814287"/>
                  <a:pt x="165736" y="1877748"/>
                </a:cubicBezTo>
                <a:cubicBezTo>
                  <a:pt x="148813" y="1936981"/>
                  <a:pt x="131889" y="2008908"/>
                  <a:pt x="114965" y="2068141"/>
                </a:cubicBezTo>
                <a:cubicBezTo>
                  <a:pt x="110737" y="2101988"/>
                  <a:pt x="106504" y="2140064"/>
                  <a:pt x="102275" y="2173911"/>
                </a:cubicBezTo>
                <a:cubicBezTo>
                  <a:pt x="102275" y="2195068"/>
                  <a:pt x="98042" y="2216220"/>
                  <a:pt x="98042" y="2237377"/>
                </a:cubicBezTo>
                <a:cubicBezTo>
                  <a:pt x="98042" y="2330457"/>
                  <a:pt x="93813" y="2406613"/>
                  <a:pt x="89580" y="2470075"/>
                </a:cubicBezTo>
                <a:cubicBezTo>
                  <a:pt x="89580" y="2533540"/>
                  <a:pt x="93813" y="2580078"/>
                  <a:pt x="98042" y="2622387"/>
                </a:cubicBezTo>
                <a:cubicBezTo>
                  <a:pt x="89580" y="2694315"/>
                  <a:pt x="81118" y="2757776"/>
                  <a:pt x="76889" y="2825470"/>
                </a:cubicBezTo>
                <a:cubicBezTo>
                  <a:pt x="89580" y="2927012"/>
                  <a:pt x="76889" y="3007401"/>
                  <a:pt x="76889" y="3087786"/>
                </a:cubicBezTo>
                <a:cubicBezTo>
                  <a:pt x="76889" y="3168175"/>
                  <a:pt x="76889" y="3248560"/>
                  <a:pt x="102275" y="3341640"/>
                </a:cubicBezTo>
                <a:cubicBezTo>
                  <a:pt x="102275" y="3341640"/>
                  <a:pt x="106504" y="3341640"/>
                  <a:pt x="110737" y="3341640"/>
                </a:cubicBezTo>
                <a:cubicBezTo>
                  <a:pt x="127660" y="3422030"/>
                  <a:pt x="144584" y="3498186"/>
                  <a:pt x="165736" y="3582805"/>
                </a:cubicBezTo>
                <a:cubicBezTo>
                  <a:pt x="169969" y="3637804"/>
                  <a:pt x="182660" y="3688575"/>
                  <a:pt x="195355" y="3781654"/>
                </a:cubicBezTo>
                <a:cubicBezTo>
                  <a:pt x="216507" y="3853583"/>
                  <a:pt x="237664" y="3921276"/>
                  <a:pt x="258816" y="3984738"/>
                </a:cubicBezTo>
                <a:cubicBezTo>
                  <a:pt x="268335" y="4105318"/>
                  <a:pt x="332592" y="4297296"/>
                  <a:pt x="358772" y="4421447"/>
                </a:cubicBezTo>
                <a:lnTo>
                  <a:pt x="367496" y="4505141"/>
                </a:lnTo>
                <a:lnTo>
                  <a:pt x="385748" y="4505141"/>
                </a:lnTo>
                <a:cubicBezTo>
                  <a:pt x="432285" y="4623607"/>
                  <a:pt x="461904" y="4687068"/>
                  <a:pt x="478828" y="4729378"/>
                </a:cubicBezTo>
                <a:cubicBezTo>
                  <a:pt x="499980" y="4771686"/>
                  <a:pt x="508442" y="4801305"/>
                  <a:pt x="512675" y="4843614"/>
                </a:cubicBezTo>
                <a:cubicBezTo>
                  <a:pt x="495751" y="4839381"/>
                  <a:pt x="474594" y="4797072"/>
                  <a:pt x="449209" y="4746301"/>
                </a:cubicBezTo>
                <a:cubicBezTo>
                  <a:pt x="423824" y="4695530"/>
                  <a:pt x="402671" y="4636297"/>
                  <a:pt x="381515" y="4593989"/>
                </a:cubicBezTo>
                <a:cubicBezTo>
                  <a:pt x="360362" y="4538989"/>
                  <a:pt x="398438" y="4691301"/>
                  <a:pt x="377286" y="4636297"/>
                </a:cubicBezTo>
                <a:lnTo>
                  <a:pt x="340476" y="4522194"/>
                </a:lnTo>
                <a:lnTo>
                  <a:pt x="313820" y="4526294"/>
                </a:lnTo>
                <a:cubicBezTo>
                  <a:pt x="301125" y="4492447"/>
                  <a:pt x="292663" y="4458599"/>
                  <a:pt x="284202" y="4428985"/>
                </a:cubicBezTo>
                <a:cubicBezTo>
                  <a:pt x="237664" y="4382443"/>
                  <a:pt x="203817" y="4285134"/>
                  <a:pt x="182660" y="4196284"/>
                </a:cubicBezTo>
                <a:cubicBezTo>
                  <a:pt x="161508" y="4107436"/>
                  <a:pt x="144584" y="4022818"/>
                  <a:pt x="119198" y="3988971"/>
                </a:cubicBezTo>
                <a:cubicBezTo>
                  <a:pt x="98042" y="3912815"/>
                  <a:pt x="98042" y="3832426"/>
                  <a:pt x="114965" y="3815502"/>
                </a:cubicBezTo>
                <a:cubicBezTo>
                  <a:pt x="106504" y="3747807"/>
                  <a:pt x="93813" y="3680113"/>
                  <a:pt x="85351" y="3612418"/>
                </a:cubicBezTo>
                <a:cubicBezTo>
                  <a:pt x="76889" y="3544724"/>
                  <a:pt x="72656" y="3477029"/>
                  <a:pt x="64195" y="3409335"/>
                </a:cubicBezTo>
                <a:cubicBezTo>
                  <a:pt x="47271" y="3358564"/>
                  <a:pt x="30347" y="3316255"/>
                  <a:pt x="17657" y="3261255"/>
                </a:cubicBezTo>
                <a:cubicBezTo>
                  <a:pt x="-7729" y="2973554"/>
                  <a:pt x="-11962" y="2639311"/>
                  <a:pt x="47271" y="2474308"/>
                </a:cubicBezTo>
                <a:cubicBezTo>
                  <a:pt x="51504" y="2402380"/>
                  <a:pt x="55733" y="2313533"/>
                  <a:pt x="76889" y="2271224"/>
                </a:cubicBezTo>
                <a:cubicBezTo>
                  <a:pt x="68428" y="2233144"/>
                  <a:pt x="59966" y="2199297"/>
                  <a:pt x="51504" y="2161221"/>
                </a:cubicBezTo>
                <a:cubicBezTo>
                  <a:pt x="59966" y="2089293"/>
                  <a:pt x="51504" y="1924290"/>
                  <a:pt x="102275" y="1856596"/>
                </a:cubicBezTo>
                <a:cubicBezTo>
                  <a:pt x="106504" y="1826977"/>
                  <a:pt x="110737" y="1805825"/>
                  <a:pt x="114965" y="1784668"/>
                </a:cubicBezTo>
                <a:cubicBezTo>
                  <a:pt x="123427" y="1678898"/>
                  <a:pt x="131889" y="1606970"/>
                  <a:pt x="148813" y="1539276"/>
                </a:cubicBezTo>
                <a:cubicBezTo>
                  <a:pt x="178431" y="1480043"/>
                  <a:pt x="216507" y="1382734"/>
                  <a:pt x="237664" y="1361578"/>
                </a:cubicBezTo>
                <a:cubicBezTo>
                  <a:pt x="258816" y="1408120"/>
                  <a:pt x="208045" y="1526585"/>
                  <a:pt x="216507" y="1602741"/>
                </a:cubicBezTo>
                <a:lnTo>
                  <a:pt x="237655" y="1561405"/>
                </a:lnTo>
                <a:lnTo>
                  <a:pt x="250354" y="1462591"/>
                </a:lnTo>
                <a:cubicBezTo>
                  <a:pt x="258816" y="1417634"/>
                  <a:pt x="265164" y="1376387"/>
                  <a:pt x="254587" y="1353116"/>
                </a:cubicBezTo>
                <a:cubicBezTo>
                  <a:pt x="267278" y="1302345"/>
                  <a:pt x="279973" y="1264264"/>
                  <a:pt x="292663" y="1213494"/>
                </a:cubicBezTo>
                <a:cubicBezTo>
                  <a:pt x="313820" y="1145799"/>
                  <a:pt x="330744" y="1073876"/>
                  <a:pt x="351896" y="1001948"/>
                </a:cubicBezTo>
                <a:cubicBezTo>
                  <a:pt x="373053" y="930025"/>
                  <a:pt x="398438" y="858098"/>
                  <a:pt x="423824" y="786174"/>
                </a:cubicBezTo>
                <a:lnTo>
                  <a:pt x="429212" y="780111"/>
                </a:lnTo>
                <a:lnTo>
                  <a:pt x="461904" y="608476"/>
                </a:lnTo>
                <a:cubicBezTo>
                  <a:pt x="478828" y="574629"/>
                  <a:pt x="495751" y="528087"/>
                  <a:pt x="508442" y="485778"/>
                </a:cubicBezTo>
                <a:cubicBezTo>
                  <a:pt x="525365" y="443469"/>
                  <a:pt x="546522" y="409622"/>
                  <a:pt x="563446" y="384236"/>
                </a:cubicBezTo>
                <a:cubicBezTo>
                  <a:pt x="601522" y="312313"/>
                  <a:pt x="631140" y="240385"/>
                  <a:pt x="673449" y="172691"/>
                </a:cubicBezTo>
                <a:cubicBezTo>
                  <a:pt x="688256" y="138844"/>
                  <a:pt x="703064" y="108171"/>
                  <a:pt x="717872" y="77497"/>
                </a:cubicBezTo>
                <a:lnTo>
                  <a:pt x="754037" y="0"/>
                </a:lnTo>
                <a:lnTo>
                  <a:pt x="1028695" y="0"/>
                </a:lnTo>
                <a:lnTo>
                  <a:pt x="986532" y="71149"/>
                </a:lnTo>
                <a:cubicBezTo>
                  <a:pt x="944223" y="151539"/>
                  <a:pt x="901914" y="231924"/>
                  <a:pt x="859605" y="308080"/>
                </a:cubicBezTo>
                <a:lnTo>
                  <a:pt x="721537" y="525648"/>
                </a:lnTo>
                <a:lnTo>
                  <a:pt x="719987" y="532320"/>
                </a:lnTo>
                <a:cubicBezTo>
                  <a:pt x="703063" y="570400"/>
                  <a:pt x="690368" y="616938"/>
                  <a:pt x="673445" y="659247"/>
                </a:cubicBezTo>
                <a:cubicBezTo>
                  <a:pt x="660754" y="684633"/>
                  <a:pt x="652292" y="701556"/>
                  <a:pt x="639597" y="718480"/>
                </a:cubicBezTo>
                <a:lnTo>
                  <a:pt x="631136" y="726942"/>
                </a:lnTo>
                <a:lnTo>
                  <a:pt x="593588" y="851755"/>
                </a:lnTo>
                <a:cubicBezTo>
                  <a:pt x="586717" y="883487"/>
                  <a:pt x="584598" y="906758"/>
                  <a:pt x="584598" y="925796"/>
                </a:cubicBezTo>
                <a:cubicBezTo>
                  <a:pt x="584598" y="963872"/>
                  <a:pt x="588827" y="989258"/>
                  <a:pt x="576136" y="1031567"/>
                </a:cubicBezTo>
                <a:cubicBezTo>
                  <a:pt x="554979" y="1090800"/>
                  <a:pt x="538056" y="1145803"/>
                  <a:pt x="516903" y="1205036"/>
                </a:cubicBezTo>
                <a:cubicBezTo>
                  <a:pt x="499980" y="1264269"/>
                  <a:pt x="478823" y="1319268"/>
                  <a:pt x="461900" y="1378501"/>
                </a:cubicBezTo>
                <a:cubicBezTo>
                  <a:pt x="440747" y="1467352"/>
                  <a:pt x="423824" y="1547737"/>
                  <a:pt x="402667" y="1632355"/>
                </a:cubicBezTo>
                <a:cubicBezTo>
                  <a:pt x="389976" y="1712745"/>
                  <a:pt x="381515" y="1788901"/>
                  <a:pt x="368820" y="1865057"/>
                </a:cubicBezTo>
                <a:cubicBezTo>
                  <a:pt x="356129" y="1941214"/>
                  <a:pt x="351896" y="2021599"/>
                  <a:pt x="347667" y="2097755"/>
                </a:cubicBezTo>
                <a:cubicBezTo>
                  <a:pt x="360358" y="2038522"/>
                  <a:pt x="368820" y="1983523"/>
                  <a:pt x="377281" y="1936981"/>
                </a:cubicBezTo>
                <a:lnTo>
                  <a:pt x="380027" y="1923713"/>
                </a:lnTo>
                <a:lnTo>
                  <a:pt x="385743" y="1860824"/>
                </a:lnTo>
                <a:cubicBezTo>
                  <a:pt x="398438" y="1784668"/>
                  <a:pt x="406900" y="1704283"/>
                  <a:pt x="419590" y="1628127"/>
                </a:cubicBezTo>
                <a:lnTo>
                  <a:pt x="430189" y="1631662"/>
                </a:lnTo>
                <a:lnTo>
                  <a:pt x="431108" y="1627731"/>
                </a:lnTo>
                <a:lnTo>
                  <a:pt x="419595" y="1623894"/>
                </a:lnTo>
                <a:cubicBezTo>
                  <a:pt x="440747" y="1535042"/>
                  <a:pt x="457671" y="1454657"/>
                  <a:pt x="478828" y="1370039"/>
                </a:cubicBezTo>
                <a:cubicBezTo>
                  <a:pt x="495751" y="1310807"/>
                  <a:pt x="512675" y="1251574"/>
                  <a:pt x="533827" y="1196570"/>
                </a:cubicBezTo>
                <a:lnTo>
                  <a:pt x="592789" y="1023900"/>
                </a:lnTo>
                <a:lnTo>
                  <a:pt x="588831" y="1023105"/>
                </a:lnTo>
                <a:cubicBezTo>
                  <a:pt x="601522" y="980796"/>
                  <a:pt x="597293" y="955411"/>
                  <a:pt x="597293" y="917335"/>
                </a:cubicBezTo>
                <a:cubicBezTo>
                  <a:pt x="597293" y="879254"/>
                  <a:pt x="601522" y="824255"/>
                  <a:pt x="643831" y="718480"/>
                </a:cubicBezTo>
                <a:cubicBezTo>
                  <a:pt x="652292" y="701556"/>
                  <a:pt x="660754" y="680404"/>
                  <a:pt x="677678" y="659247"/>
                </a:cubicBezTo>
                <a:lnTo>
                  <a:pt x="678815" y="656156"/>
                </a:lnTo>
                <a:lnTo>
                  <a:pt x="724220" y="532320"/>
                </a:lnTo>
                <a:cubicBezTo>
                  <a:pt x="770758" y="456164"/>
                  <a:pt x="813067" y="384241"/>
                  <a:pt x="863838" y="312313"/>
                </a:cubicBezTo>
                <a:cubicBezTo>
                  <a:pt x="906147" y="231928"/>
                  <a:pt x="944227" y="151539"/>
                  <a:pt x="990765" y="75382"/>
                </a:cubicBezTo>
                <a:cubicBezTo>
                  <a:pt x="1001343" y="58459"/>
                  <a:pt x="1012979" y="39420"/>
                  <a:pt x="1024614" y="19852"/>
                </a:cubicBezTo>
                <a:lnTo>
                  <a:pt x="1036060" y="0"/>
                </a:lnTo>
                <a:lnTo>
                  <a:pt x="1150037" y="0"/>
                </a:lnTo>
                <a:lnTo>
                  <a:pt x="1075780" y="117164"/>
                </a:lnTo>
                <a:cubicBezTo>
                  <a:pt x="975428" y="298827"/>
                  <a:pt x="897685" y="499531"/>
                  <a:pt x="796143" y="655019"/>
                </a:cubicBezTo>
                <a:cubicBezTo>
                  <a:pt x="779220" y="710018"/>
                  <a:pt x="762296" y="769251"/>
                  <a:pt x="741139" y="828483"/>
                </a:cubicBezTo>
                <a:cubicBezTo>
                  <a:pt x="719987" y="887716"/>
                  <a:pt x="707292" y="946949"/>
                  <a:pt x="690368" y="1006181"/>
                </a:cubicBezTo>
                <a:cubicBezTo>
                  <a:pt x="648059" y="1133109"/>
                  <a:pt x="584598" y="1268497"/>
                  <a:pt x="580365" y="1378501"/>
                </a:cubicBezTo>
                <a:cubicBezTo>
                  <a:pt x="554979" y="1463119"/>
                  <a:pt x="529594" y="1547737"/>
                  <a:pt x="508442" y="1632355"/>
                </a:cubicBezTo>
                <a:cubicBezTo>
                  <a:pt x="495747" y="1695821"/>
                  <a:pt x="487285" y="1759283"/>
                  <a:pt x="474594" y="1822748"/>
                </a:cubicBezTo>
                <a:lnTo>
                  <a:pt x="457671" y="1920057"/>
                </a:lnTo>
                <a:cubicBezTo>
                  <a:pt x="453438" y="1953904"/>
                  <a:pt x="449209" y="1983523"/>
                  <a:pt x="444976" y="2017370"/>
                </a:cubicBezTo>
                <a:cubicBezTo>
                  <a:pt x="432285" y="2106217"/>
                  <a:pt x="415362" y="2190835"/>
                  <a:pt x="406900" y="2279686"/>
                </a:cubicBezTo>
                <a:cubicBezTo>
                  <a:pt x="402667" y="2334686"/>
                  <a:pt x="398438" y="2381228"/>
                  <a:pt x="394205" y="2440460"/>
                </a:cubicBezTo>
                <a:cubicBezTo>
                  <a:pt x="398438" y="2482769"/>
                  <a:pt x="406900" y="2525078"/>
                  <a:pt x="415362" y="2609697"/>
                </a:cubicBezTo>
                <a:lnTo>
                  <a:pt x="425276" y="2517483"/>
                </a:lnTo>
                <a:lnTo>
                  <a:pt x="423824" y="2486998"/>
                </a:lnTo>
                <a:cubicBezTo>
                  <a:pt x="428052" y="2427765"/>
                  <a:pt x="436514" y="2364300"/>
                  <a:pt x="440747" y="2309300"/>
                </a:cubicBezTo>
                <a:cubicBezTo>
                  <a:pt x="449209" y="2220449"/>
                  <a:pt x="466133" y="2135831"/>
                  <a:pt x="478823" y="2046984"/>
                </a:cubicBezTo>
                <a:lnTo>
                  <a:pt x="509024" y="2010743"/>
                </a:lnTo>
                <a:lnTo>
                  <a:pt x="552878" y="1717258"/>
                </a:lnTo>
                <a:lnTo>
                  <a:pt x="550751" y="1666203"/>
                </a:lnTo>
                <a:lnTo>
                  <a:pt x="592549" y="1546374"/>
                </a:lnTo>
                <a:lnTo>
                  <a:pt x="617419" y="1445769"/>
                </a:lnTo>
                <a:lnTo>
                  <a:pt x="609983" y="1463119"/>
                </a:lnTo>
                <a:cubicBezTo>
                  <a:pt x="601522" y="1458891"/>
                  <a:pt x="593060" y="1454657"/>
                  <a:pt x="584598" y="1454657"/>
                </a:cubicBezTo>
                <a:cubicBezTo>
                  <a:pt x="563441" y="1509661"/>
                  <a:pt x="542289" y="1573123"/>
                  <a:pt x="521132" y="1636589"/>
                </a:cubicBezTo>
                <a:cubicBezTo>
                  <a:pt x="521132" y="1666203"/>
                  <a:pt x="521132" y="1700050"/>
                  <a:pt x="525365" y="1738130"/>
                </a:cubicBezTo>
                <a:cubicBezTo>
                  <a:pt x="512670" y="1805825"/>
                  <a:pt x="504209" y="1865057"/>
                  <a:pt x="495747" y="1932752"/>
                </a:cubicBezTo>
                <a:cubicBezTo>
                  <a:pt x="495747" y="1941214"/>
                  <a:pt x="491518" y="1953904"/>
                  <a:pt x="491518" y="1966599"/>
                </a:cubicBezTo>
                <a:cubicBezTo>
                  <a:pt x="474594" y="1983523"/>
                  <a:pt x="466133" y="2000446"/>
                  <a:pt x="449209" y="2017370"/>
                </a:cubicBezTo>
                <a:cubicBezTo>
                  <a:pt x="453438" y="1983523"/>
                  <a:pt x="457671" y="1953904"/>
                  <a:pt x="461900" y="1920057"/>
                </a:cubicBezTo>
                <a:lnTo>
                  <a:pt x="478823" y="1822748"/>
                </a:lnTo>
                <a:cubicBezTo>
                  <a:pt x="491518" y="1759283"/>
                  <a:pt x="499980" y="1695821"/>
                  <a:pt x="512670" y="1632355"/>
                </a:cubicBezTo>
                <a:cubicBezTo>
                  <a:pt x="538056" y="1547737"/>
                  <a:pt x="563441" y="1463119"/>
                  <a:pt x="584598" y="1378501"/>
                </a:cubicBezTo>
                <a:cubicBezTo>
                  <a:pt x="588827" y="1268497"/>
                  <a:pt x="652292" y="1137342"/>
                  <a:pt x="694601" y="1006181"/>
                </a:cubicBezTo>
                <a:cubicBezTo>
                  <a:pt x="711525" y="946949"/>
                  <a:pt x="724216" y="887716"/>
                  <a:pt x="745372" y="828483"/>
                </a:cubicBezTo>
                <a:cubicBezTo>
                  <a:pt x="762296" y="769251"/>
                  <a:pt x="783448" y="714251"/>
                  <a:pt x="800372" y="655019"/>
                </a:cubicBezTo>
                <a:cubicBezTo>
                  <a:pt x="901914" y="499531"/>
                  <a:pt x="977278" y="298827"/>
                  <a:pt x="1078224" y="117164"/>
                </a:cubicBezTo>
                <a:lnTo>
                  <a:pt x="1153691" y="0"/>
                </a:lnTo>
                <a:lnTo>
                  <a:pt x="8262739" y="0"/>
                </a:lnTo>
                <a:close/>
              </a:path>
            </a:pathLst>
          </a:cu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100000">
                <a:schemeClr val="accent1">
                  <a:alpha val="71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 noProof="0"/>
          </a:p>
        </p:txBody>
      </p:sp>
      <p:sp>
        <p:nvSpPr>
          <p:cNvPr id="276" name="Freeform: Shape 275">
            <a:extLst>
              <a:ext uri="{FF2B5EF4-FFF2-40B4-BE49-F238E27FC236}">
                <a16:creationId xmlns:a16="http://schemas.microsoft.com/office/drawing/2014/main" id="{ED70CBBF-B472-413B-ADB8-D7D74EF2BDD3}"/>
              </a:ext>
            </a:extLst>
          </p:cNvPr>
          <p:cNvSpPr/>
          <p:nvPr userDrawn="1"/>
        </p:nvSpPr>
        <p:spPr>
          <a:xfrm rot="900000">
            <a:off x="-731331" y="24786"/>
            <a:ext cx="7308033" cy="7484336"/>
          </a:xfrm>
          <a:custGeom>
            <a:avLst/>
            <a:gdLst>
              <a:gd name="connsiteX0" fmla="*/ 6913876 w 7308033"/>
              <a:gd name="connsiteY0" fmla="*/ 5776530 h 7484336"/>
              <a:gd name="connsiteX1" fmla="*/ 6875166 w 7308033"/>
              <a:gd name="connsiteY1" fmla="*/ 5892655 h 7484336"/>
              <a:gd name="connsiteX2" fmla="*/ 6806682 w 7308033"/>
              <a:gd name="connsiteY2" fmla="*/ 6017714 h 7484336"/>
              <a:gd name="connsiteX3" fmla="*/ 6771323 w 7308033"/>
              <a:gd name="connsiteY3" fmla="*/ 6086199 h 7484336"/>
              <a:gd name="connsiteX4" fmla="*/ 6757742 w 7308033"/>
              <a:gd name="connsiteY4" fmla="*/ 6110614 h 7484336"/>
              <a:gd name="connsiteX5" fmla="*/ 6727685 w 7308033"/>
              <a:gd name="connsiteY5" fmla="*/ 6118668 h 7484336"/>
              <a:gd name="connsiteX6" fmla="*/ 6753086 w 7308033"/>
              <a:gd name="connsiteY6" fmla="*/ 6059400 h 7484336"/>
              <a:gd name="connsiteX7" fmla="*/ 6779882 w 7308033"/>
              <a:gd name="connsiteY7" fmla="*/ 6014738 h 7484336"/>
              <a:gd name="connsiteX8" fmla="*/ 6815614 w 7308033"/>
              <a:gd name="connsiteY8" fmla="*/ 5955186 h 7484336"/>
              <a:gd name="connsiteX9" fmla="*/ 6848369 w 7308033"/>
              <a:gd name="connsiteY9" fmla="*/ 5895635 h 7484336"/>
              <a:gd name="connsiteX10" fmla="*/ 6913876 w 7308033"/>
              <a:gd name="connsiteY10" fmla="*/ 5776530 h 7484336"/>
              <a:gd name="connsiteX11" fmla="*/ 6721144 w 7308033"/>
              <a:gd name="connsiteY11" fmla="*/ 5521292 h 7484336"/>
              <a:gd name="connsiteX12" fmla="*/ 6648868 w 7308033"/>
              <a:gd name="connsiteY12" fmla="*/ 5648492 h 7484336"/>
              <a:gd name="connsiteX13" fmla="*/ 6647540 w 7308033"/>
              <a:gd name="connsiteY13" fmla="*/ 5651550 h 7484336"/>
              <a:gd name="connsiteX14" fmla="*/ 6720331 w 7308033"/>
              <a:gd name="connsiteY14" fmla="*/ 5523433 h 7484336"/>
              <a:gd name="connsiteX15" fmla="*/ 7114698 w 7308033"/>
              <a:gd name="connsiteY15" fmla="*/ 4793131 h 7484336"/>
              <a:gd name="connsiteX16" fmla="*/ 7113630 w 7308033"/>
              <a:gd name="connsiteY16" fmla="*/ 4798399 h 7484336"/>
              <a:gd name="connsiteX17" fmla="*/ 7122304 w 7308033"/>
              <a:gd name="connsiteY17" fmla="*/ 4808811 h 7484336"/>
              <a:gd name="connsiteX18" fmla="*/ 7149104 w 7308033"/>
              <a:gd name="connsiteY18" fmla="*/ 4838587 h 7484336"/>
              <a:gd name="connsiteX19" fmla="*/ 7157044 w 7308033"/>
              <a:gd name="connsiteY19" fmla="*/ 4831309 h 7484336"/>
              <a:gd name="connsiteX20" fmla="*/ 7159029 w 7308033"/>
              <a:gd name="connsiteY20" fmla="*/ 4829985 h 7484336"/>
              <a:gd name="connsiteX21" fmla="*/ 7166970 w 7308033"/>
              <a:gd name="connsiteY21" fmla="*/ 4826677 h 7484336"/>
              <a:gd name="connsiteX22" fmla="*/ 7167420 w 7308033"/>
              <a:gd name="connsiteY22" fmla="*/ 4824391 h 7484336"/>
              <a:gd name="connsiteX23" fmla="*/ 7159029 w 7308033"/>
              <a:gd name="connsiteY23" fmla="*/ 4829985 h 7484336"/>
              <a:gd name="connsiteX24" fmla="*/ 7158037 w 7308033"/>
              <a:gd name="connsiteY24" fmla="*/ 4830399 h 7484336"/>
              <a:gd name="connsiteX25" fmla="*/ 7157044 w 7308033"/>
              <a:gd name="connsiteY25" fmla="*/ 4831309 h 7484336"/>
              <a:gd name="connsiteX26" fmla="*/ 7155060 w 7308033"/>
              <a:gd name="connsiteY26" fmla="*/ 4832632 h 7484336"/>
              <a:gd name="connsiteX27" fmla="*/ 7125284 w 7308033"/>
              <a:gd name="connsiteY27" fmla="*/ 4805832 h 7484336"/>
              <a:gd name="connsiteX28" fmla="*/ 7152080 w 7308033"/>
              <a:gd name="connsiteY28" fmla="*/ 4391948 h 7484336"/>
              <a:gd name="connsiteX29" fmla="*/ 7117409 w 7308033"/>
              <a:gd name="connsiteY29" fmla="*/ 4536420 h 7484336"/>
              <a:gd name="connsiteX30" fmla="*/ 7117412 w 7308033"/>
              <a:gd name="connsiteY30" fmla="*/ 4536420 h 7484336"/>
              <a:gd name="connsiteX31" fmla="*/ 7152083 w 7308033"/>
              <a:gd name="connsiteY31" fmla="*/ 4391952 h 7484336"/>
              <a:gd name="connsiteX32" fmla="*/ 7178880 w 7308033"/>
              <a:gd name="connsiteY32" fmla="*/ 4362173 h 7484336"/>
              <a:gd name="connsiteX33" fmla="*/ 7161015 w 7308033"/>
              <a:gd name="connsiteY33" fmla="*/ 4400883 h 7484336"/>
              <a:gd name="connsiteX34" fmla="*/ 7156923 w 7308033"/>
              <a:gd name="connsiteY34" fmla="*/ 4482020 h 7484336"/>
              <a:gd name="connsiteX35" fmla="*/ 7155060 w 7308033"/>
              <a:gd name="connsiteY35" fmla="*/ 4558694 h 7484336"/>
              <a:gd name="connsiteX36" fmla="*/ 7125284 w 7308033"/>
              <a:gd name="connsiteY36" fmla="*/ 4650316 h 7484336"/>
              <a:gd name="connsiteX37" fmla="*/ 7125283 w 7308033"/>
              <a:gd name="connsiteY37" fmla="*/ 4660782 h 7484336"/>
              <a:gd name="connsiteX38" fmla="*/ 7161015 w 7308033"/>
              <a:gd name="connsiteY38" fmla="*/ 4558693 h 7484336"/>
              <a:gd name="connsiteX39" fmla="*/ 7166970 w 7308033"/>
              <a:gd name="connsiteY39" fmla="*/ 4400880 h 7484336"/>
              <a:gd name="connsiteX40" fmla="*/ 7180853 w 7308033"/>
              <a:gd name="connsiteY40" fmla="*/ 4370804 h 7484336"/>
              <a:gd name="connsiteX41" fmla="*/ 7050842 w 7308033"/>
              <a:gd name="connsiteY41" fmla="*/ 4234134 h 7484336"/>
              <a:gd name="connsiteX42" fmla="*/ 7031332 w 7308033"/>
              <a:gd name="connsiteY42" fmla="*/ 4280253 h 7484336"/>
              <a:gd name="connsiteX43" fmla="*/ 7024045 w 7308033"/>
              <a:gd name="connsiteY43" fmla="*/ 4347286 h 7484336"/>
              <a:gd name="connsiteX44" fmla="*/ 7014651 w 7308033"/>
              <a:gd name="connsiteY44" fmla="*/ 4315972 h 7484336"/>
              <a:gd name="connsiteX45" fmla="*/ 7011215 w 7308033"/>
              <a:gd name="connsiteY45" fmla="*/ 4320392 h 7484336"/>
              <a:gd name="connsiteX46" fmla="*/ 7021069 w 7308033"/>
              <a:gd name="connsiteY46" fmla="*/ 4353241 h 7484336"/>
              <a:gd name="connsiteX47" fmla="*/ 7015114 w 7308033"/>
              <a:gd name="connsiteY47" fmla="*/ 4400882 h 7484336"/>
              <a:gd name="connsiteX48" fmla="*/ 7027025 w 7308033"/>
              <a:gd name="connsiteY48" fmla="*/ 4439590 h 7484336"/>
              <a:gd name="connsiteX49" fmla="*/ 7036255 w 7308033"/>
              <a:gd name="connsiteY49" fmla="*/ 4439077 h 7484336"/>
              <a:gd name="connsiteX50" fmla="*/ 7030001 w 7308033"/>
              <a:gd name="connsiteY50" fmla="*/ 4418745 h 7484336"/>
              <a:gd name="connsiteX51" fmla="*/ 7035955 w 7308033"/>
              <a:gd name="connsiteY51" fmla="*/ 4371104 h 7484336"/>
              <a:gd name="connsiteX52" fmla="*/ 7050842 w 7308033"/>
              <a:gd name="connsiteY52" fmla="*/ 4234134 h 7484336"/>
              <a:gd name="connsiteX53" fmla="*/ 7300963 w 7308033"/>
              <a:gd name="connsiteY53" fmla="*/ 4153741 h 7484336"/>
              <a:gd name="connsiteX54" fmla="*/ 7306918 w 7308033"/>
              <a:gd name="connsiteY54" fmla="*/ 4156717 h 7484336"/>
              <a:gd name="connsiteX55" fmla="*/ 7303939 w 7308033"/>
              <a:gd name="connsiteY55" fmla="*/ 4281775 h 7484336"/>
              <a:gd name="connsiteX56" fmla="*/ 7306918 w 7308033"/>
              <a:gd name="connsiteY56" fmla="*/ 4368127 h 7484336"/>
              <a:gd name="connsiteX57" fmla="*/ 7297984 w 7308033"/>
              <a:gd name="connsiteY57" fmla="*/ 4525938 h 7484336"/>
              <a:gd name="connsiteX58" fmla="*/ 7289052 w 7308033"/>
              <a:gd name="connsiteY58" fmla="*/ 4615266 h 7484336"/>
              <a:gd name="connsiteX59" fmla="*/ 7262253 w 7308033"/>
              <a:gd name="connsiteY59" fmla="*/ 4746280 h 7484336"/>
              <a:gd name="connsiteX60" fmla="*/ 7253322 w 7308033"/>
              <a:gd name="connsiteY60" fmla="*/ 4856452 h 7484336"/>
              <a:gd name="connsiteX61" fmla="*/ 7208656 w 7308033"/>
              <a:gd name="connsiteY61" fmla="*/ 5058929 h 7484336"/>
              <a:gd name="connsiteX62" fmla="*/ 7166969 w 7308033"/>
              <a:gd name="connsiteY62" fmla="*/ 5234606 h 7484336"/>
              <a:gd name="connsiteX63" fmla="*/ 7092532 w 7308033"/>
              <a:gd name="connsiteY63" fmla="*/ 5267360 h 7484336"/>
              <a:gd name="connsiteX64" fmla="*/ 7098487 w 7308033"/>
              <a:gd name="connsiteY64" fmla="*/ 5249495 h 7484336"/>
              <a:gd name="connsiteX65" fmla="*/ 7110397 w 7308033"/>
              <a:gd name="connsiteY65" fmla="*/ 5124436 h 7484336"/>
              <a:gd name="connsiteX66" fmla="*/ 7155060 w 7308033"/>
              <a:gd name="connsiteY66" fmla="*/ 4993422 h 7484336"/>
              <a:gd name="connsiteX67" fmla="*/ 7190791 w 7308033"/>
              <a:gd name="connsiteY67" fmla="*/ 4972581 h 7484336"/>
              <a:gd name="connsiteX68" fmla="*/ 7190791 w 7308033"/>
              <a:gd name="connsiteY68" fmla="*/ 4972577 h 7484336"/>
              <a:gd name="connsiteX69" fmla="*/ 7229501 w 7308033"/>
              <a:gd name="connsiteY69" fmla="*/ 4746280 h 7484336"/>
              <a:gd name="connsiteX70" fmla="*/ 7250343 w 7308033"/>
              <a:gd name="connsiteY70" fmla="*/ 4639087 h 7484336"/>
              <a:gd name="connsiteX71" fmla="*/ 7268208 w 7308033"/>
              <a:gd name="connsiteY71" fmla="*/ 4528918 h 7484336"/>
              <a:gd name="connsiteX72" fmla="*/ 7283097 w 7308033"/>
              <a:gd name="connsiteY72" fmla="*/ 4424700 h 7484336"/>
              <a:gd name="connsiteX73" fmla="*/ 7289052 w 7308033"/>
              <a:gd name="connsiteY73" fmla="*/ 4326441 h 7484336"/>
              <a:gd name="connsiteX74" fmla="*/ 7292029 w 7308033"/>
              <a:gd name="connsiteY74" fmla="*/ 4243069 h 7484336"/>
              <a:gd name="connsiteX75" fmla="*/ 7297984 w 7308033"/>
              <a:gd name="connsiteY75" fmla="*/ 4198403 h 7484336"/>
              <a:gd name="connsiteX76" fmla="*/ 7300963 w 7308033"/>
              <a:gd name="connsiteY76" fmla="*/ 4153741 h 7484336"/>
              <a:gd name="connsiteX77" fmla="*/ 4874223 w 7308033"/>
              <a:gd name="connsiteY77" fmla="*/ 452594 h 7484336"/>
              <a:gd name="connsiteX78" fmla="*/ 5026078 w 7308033"/>
              <a:gd name="connsiteY78" fmla="*/ 521077 h 7484336"/>
              <a:gd name="connsiteX79" fmla="*/ 5091585 w 7308033"/>
              <a:gd name="connsiteY79" fmla="*/ 574674 h 7484336"/>
              <a:gd name="connsiteX80" fmla="*/ 4945685 w 7308033"/>
              <a:gd name="connsiteY80" fmla="*/ 503212 h 7484336"/>
              <a:gd name="connsiteX81" fmla="*/ 4874223 w 7308033"/>
              <a:gd name="connsiteY81" fmla="*/ 452594 h 7484336"/>
              <a:gd name="connsiteX82" fmla="*/ 4379943 w 7308033"/>
              <a:gd name="connsiteY82" fmla="*/ 235228 h 7484336"/>
              <a:gd name="connsiteX83" fmla="*/ 4499046 w 7308033"/>
              <a:gd name="connsiteY83" fmla="*/ 262025 h 7484336"/>
              <a:gd name="connsiteX84" fmla="*/ 4665792 w 7308033"/>
              <a:gd name="connsiteY84" fmla="*/ 345398 h 7484336"/>
              <a:gd name="connsiteX85" fmla="*/ 4379943 w 7308033"/>
              <a:gd name="connsiteY85" fmla="*/ 235228 h 7484336"/>
              <a:gd name="connsiteX86" fmla="*/ 3998811 w 7308033"/>
              <a:gd name="connsiteY86" fmla="*/ 128035 h 7484336"/>
              <a:gd name="connsiteX87" fmla="*/ 4120890 w 7308033"/>
              <a:gd name="connsiteY87" fmla="*/ 136966 h 7484336"/>
              <a:gd name="connsiteX88" fmla="*/ 4269770 w 7308033"/>
              <a:gd name="connsiteY88" fmla="*/ 196518 h 7484336"/>
              <a:gd name="connsiteX89" fmla="*/ 4085159 w 7308033"/>
              <a:gd name="connsiteY89" fmla="*/ 163766 h 7484336"/>
              <a:gd name="connsiteX90" fmla="*/ 3998811 w 7308033"/>
              <a:gd name="connsiteY90" fmla="*/ 128035 h 7484336"/>
              <a:gd name="connsiteX91" fmla="*/ 550622 w 7308033"/>
              <a:gd name="connsiteY91" fmla="*/ 992975 h 7484336"/>
              <a:gd name="connsiteX92" fmla="*/ 535712 w 7308033"/>
              <a:gd name="connsiteY92" fmla="*/ 999512 h 7484336"/>
              <a:gd name="connsiteX93" fmla="*/ 516599 w 7308033"/>
              <a:gd name="connsiteY93" fmla="*/ 1006608 h 7484336"/>
              <a:gd name="connsiteX94" fmla="*/ 512050 w 7308033"/>
              <a:gd name="connsiteY94" fmla="*/ 1012379 h 7484336"/>
              <a:gd name="connsiteX95" fmla="*/ 479295 w 7308033"/>
              <a:gd name="connsiteY95" fmla="*/ 1042154 h 7484336"/>
              <a:gd name="connsiteX96" fmla="*/ 395923 w 7308033"/>
              <a:gd name="connsiteY96" fmla="*/ 1095751 h 7484336"/>
              <a:gd name="connsiteX97" fmla="*/ 339350 w 7308033"/>
              <a:gd name="connsiteY97" fmla="*/ 1158282 h 7484336"/>
              <a:gd name="connsiteX98" fmla="*/ 285753 w 7308033"/>
              <a:gd name="connsiteY98" fmla="*/ 1220810 h 7484336"/>
              <a:gd name="connsiteX99" fmla="*/ 250022 w 7308033"/>
              <a:gd name="connsiteY99" fmla="*/ 1253565 h 7484336"/>
              <a:gd name="connsiteX100" fmla="*/ 248809 w 7308033"/>
              <a:gd name="connsiteY100" fmla="*/ 1252046 h 7484336"/>
              <a:gd name="connsiteX101" fmla="*/ 215035 w 7308033"/>
              <a:gd name="connsiteY101" fmla="*/ 1292647 h 7484336"/>
              <a:gd name="connsiteX102" fmla="*/ 157715 w 7308033"/>
              <a:gd name="connsiteY102" fmla="*/ 1363738 h 7484336"/>
              <a:gd name="connsiteX103" fmla="*/ 65411 w 7308033"/>
              <a:gd name="connsiteY103" fmla="*/ 1464976 h 7484336"/>
              <a:gd name="connsiteX104" fmla="*/ 80298 w 7308033"/>
              <a:gd name="connsiteY104" fmla="*/ 1482838 h 7484336"/>
              <a:gd name="connsiteX105" fmla="*/ 80582 w 7308033"/>
              <a:gd name="connsiteY105" fmla="*/ 1482588 h 7484336"/>
              <a:gd name="connsiteX106" fmla="*/ 68387 w 7308033"/>
              <a:gd name="connsiteY106" fmla="*/ 1467952 h 7484336"/>
              <a:gd name="connsiteX107" fmla="*/ 160691 w 7308033"/>
              <a:gd name="connsiteY107" fmla="*/ 1366714 h 7484336"/>
              <a:gd name="connsiteX108" fmla="*/ 252998 w 7308033"/>
              <a:gd name="connsiteY108" fmla="*/ 1253565 h 7484336"/>
              <a:gd name="connsiteX109" fmla="*/ 288729 w 7308033"/>
              <a:gd name="connsiteY109" fmla="*/ 1220813 h 7484336"/>
              <a:gd name="connsiteX110" fmla="*/ 342326 w 7308033"/>
              <a:gd name="connsiteY110" fmla="*/ 1158282 h 7484336"/>
              <a:gd name="connsiteX111" fmla="*/ 398899 w 7308033"/>
              <a:gd name="connsiteY111" fmla="*/ 1095754 h 7484336"/>
              <a:gd name="connsiteX112" fmla="*/ 482271 w 7308033"/>
              <a:gd name="connsiteY112" fmla="*/ 1042158 h 7484336"/>
              <a:gd name="connsiteX113" fmla="*/ 515026 w 7308033"/>
              <a:gd name="connsiteY113" fmla="*/ 1012382 h 7484336"/>
              <a:gd name="connsiteX114" fmla="*/ 550758 w 7308033"/>
              <a:gd name="connsiteY114" fmla="*/ 998983 h 7484336"/>
              <a:gd name="connsiteX115" fmla="*/ 562036 w 7308033"/>
              <a:gd name="connsiteY115" fmla="*/ 995482 h 7484336"/>
              <a:gd name="connsiteX116" fmla="*/ 561411 w 7308033"/>
              <a:gd name="connsiteY116" fmla="*/ 990559 h 7484336"/>
              <a:gd name="connsiteX117" fmla="*/ 550622 w 7308033"/>
              <a:gd name="connsiteY117" fmla="*/ 992975 h 7484336"/>
              <a:gd name="connsiteX118" fmla="*/ 3599813 w 7308033"/>
              <a:gd name="connsiteY118" fmla="*/ 151856 h 7484336"/>
              <a:gd name="connsiteX119" fmla="*/ 3652293 w 7308033"/>
              <a:gd name="connsiteY119" fmla="*/ 151484 h 7484336"/>
              <a:gd name="connsiteX120" fmla="*/ 3715937 w 7308033"/>
              <a:gd name="connsiteY120" fmla="*/ 157811 h 7484336"/>
              <a:gd name="connsiteX121" fmla="*/ 3802289 w 7308033"/>
              <a:gd name="connsiteY121" fmla="*/ 187587 h 7484336"/>
              <a:gd name="connsiteX122" fmla="*/ 3736782 w 7308033"/>
              <a:gd name="connsiteY122" fmla="*/ 178656 h 7484336"/>
              <a:gd name="connsiteX123" fmla="*/ 3599813 w 7308033"/>
              <a:gd name="connsiteY123" fmla="*/ 151856 h 7484336"/>
              <a:gd name="connsiteX124" fmla="*/ 1994473 w 7308033"/>
              <a:gd name="connsiteY124" fmla="*/ 334850 h 7484336"/>
              <a:gd name="connsiteX125" fmla="*/ 1968092 w 7308033"/>
              <a:gd name="connsiteY125" fmla="*/ 345401 h 7484336"/>
              <a:gd name="connsiteX126" fmla="*/ 1786460 w 7308033"/>
              <a:gd name="connsiteY126" fmla="*/ 407929 h 7484336"/>
              <a:gd name="connsiteX127" fmla="*/ 1607805 w 7308033"/>
              <a:gd name="connsiteY127" fmla="*/ 479391 h 7484336"/>
              <a:gd name="connsiteX128" fmla="*/ 1482746 w 7308033"/>
              <a:gd name="connsiteY128" fmla="*/ 535967 h 7484336"/>
              <a:gd name="connsiteX129" fmla="*/ 1399373 w 7308033"/>
              <a:gd name="connsiteY129" fmla="*/ 568719 h 7484336"/>
              <a:gd name="connsiteX130" fmla="*/ 1193918 w 7308033"/>
              <a:gd name="connsiteY130" fmla="*/ 664002 h 7484336"/>
              <a:gd name="connsiteX131" fmla="*/ 1095659 w 7308033"/>
              <a:gd name="connsiteY131" fmla="*/ 726533 h 7484336"/>
              <a:gd name="connsiteX132" fmla="*/ 1000376 w 7308033"/>
              <a:gd name="connsiteY132" fmla="*/ 789061 h 7484336"/>
              <a:gd name="connsiteX133" fmla="*/ 848517 w 7308033"/>
              <a:gd name="connsiteY133" fmla="*/ 902209 h 7484336"/>
              <a:gd name="connsiteX134" fmla="*/ 705592 w 7308033"/>
              <a:gd name="connsiteY134" fmla="*/ 1015358 h 7484336"/>
              <a:gd name="connsiteX135" fmla="*/ 568804 w 7308033"/>
              <a:gd name="connsiteY135" fmla="*/ 1134687 h 7484336"/>
              <a:gd name="connsiteX136" fmla="*/ 580534 w 7308033"/>
              <a:gd name="connsiteY136" fmla="*/ 1149351 h 7484336"/>
              <a:gd name="connsiteX137" fmla="*/ 609565 w 7308033"/>
              <a:gd name="connsiteY137" fmla="*/ 1129438 h 7484336"/>
              <a:gd name="connsiteX138" fmla="*/ 634277 w 7308033"/>
              <a:gd name="connsiteY138" fmla="*/ 1111019 h 7484336"/>
              <a:gd name="connsiteX139" fmla="*/ 723458 w 7308033"/>
              <a:gd name="connsiteY139" fmla="*/ 1033223 h 7484336"/>
              <a:gd name="connsiteX140" fmla="*/ 866382 w 7308033"/>
              <a:gd name="connsiteY140" fmla="*/ 920075 h 7484336"/>
              <a:gd name="connsiteX141" fmla="*/ 1018238 w 7308033"/>
              <a:gd name="connsiteY141" fmla="*/ 806926 h 7484336"/>
              <a:gd name="connsiteX142" fmla="*/ 1113521 w 7308033"/>
              <a:gd name="connsiteY142" fmla="*/ 744395 h 7484336"/>
              <a:gd name="connsiteX143" fmla="*/ 1211783 w 7308033"/>
              <a:gd name="connsiteY143" fmla="*/ 681867 h 7484336"/>
              <a:gd name="connsiteX144" fmla="*/ 1417236 w 7308033"/>
              <a:gd name="connsiteY144" fmla="*/ 586584 h 7484336"/>
              <a:gd name="connsiteX145" fmla="*/ 1497632 w 7308033"/>
              <a:gd name="connsiteY145" fmla="*/ 544898 h 7484336"/>
              <a:gd name="connsiteX146" fmla="*/ 1622691 w 7308033"/>
              <a:gd name="connsiteY146" fmla="*/ 488322 h 7484336"/>
              <a:gd name="connsiteX147" fmla="*/ 1801347 w 7308033"/>
              <a:gd name="connsiteY147" fmla="*/ 416860 h 7484336"/>
              <a:gd name="connsiteX148" fmla="*/ 1982978 w 7308033"/>
              <a:gd name="connsiteY148" fmla="*/ 354332 h 7484336"/>
              <a:gd name="connsiteX149" fmla="*/ 2059277 w 7308033"/>
              <a:gd name="connsiteY149" fmla="*/ 339346 h 7484336"/>
              <a:gd name="connsiteX150" fmla="*/ 2096133 w 7308033"/>
              <a:gd name="connsiteY150" fmla="*/ 326751 h 7484336"/>
              <a:gd name="connsiteX151" fmla="*/ 2597795 w 7308033"/>
              <a:gd name="connsiteY151" fmla="*/ 218526 h 7484336"/>
              <a:gd name="connsiteX152" fmla="*/ 2587435 w 7308033"/>
              <a:gd name="connsiteY152" fmla="*/ 215503 h 7484336"/>
              <a:gd name="connsiteX153" fmla="*/ 2524903 w 7308033"/>
              <a:gd name="connsiteY153" fmla="*/ 223318 h 7484336"/>
              <a:gd name="connsiteX154" fmla="*/ 2390910 w 7308033"/>
              <a:gd name="connsiteY154" fmla="*/ 241184 h 7484336"/>
              <a:gd name="connsiteX155" fmla="*/ 2259896 w 7308033"/>
              <a:gd name="connsiteY155" fmla="*/ 270959 h 7484336"/>
              <a:gd name="connsiteX156" fmla="*/ 2203324 w 7308033"/>
              <a:gd name="connsiteY156" fmla="*/ 288825 h 7484336"/>
              <a:gd name="connsiteX157" fmla="*/ 2137816 w 7308033"/>
              <a:gd name="connsiteY157" fmla="*/ 306691 h 7484336"/>
              <a:gd name="connsiteX158" fmla="*/ 2046992 w 7308033"/>
              <a:gd name="connsiteY158" fmla="*/ 272932 h 7484336"/>
              <a:gd name="connsiteX159" fmla="*/ 2096621 w 7308033"/>
              <a:gd name="connsiteY159" fmla="*/ 259634 h 7484336"/>
              <a:gd name="connsiteX160" fmla="*/ 2215233 w 7308033"/>
              <a:gd name="connsiteY160" fmla="*/ 244163 h 7484336"/>
              <a:gd name="connsiteX161" fmla="*/ 2313493 w 7308033"/>
              <a:gd name="connsiteY161" fmla="*/ 208432 h 7484336"/>
              <a:gd name="connsiteX162" fmla="*/ 2426642 w 7308033"/>
              <a:gd name="connsiteY162" fmla="*/ 178656 h 7484336"/>
              <a:gd name="connsiteX163" fmla="*/ 2664849 w 7308033"/>
              <a:gd name="connsiteY163" fmla="*/ 145901 h 7484336"/>
              <a:gd name="connsiteX164" fmla="*/ 3008762 w 7308033"/>
              <a:gd name="connsiteY164" fmla="*/ 128407 h 7484336"/>
              <a:gd name="connsiteX165" fmla="*/ 3285189 w 7308033"/>
              <a:gd name="connsiteY165" fmla="*/ 137682 h 7484336"/>
              <a:gd name="connsiteX166" fmla="*/ 3002806 w 7308033"/>
              <a:gd name="connsiteY166" fmla="*/ 127291 h 7484336"/>
              <a:gd name="connsiteX167" fmla="*/ 2658894 w 7308033"/>
              <a:gd name="connsiteY167" fmla="*/ 145901 h 7484336"/>
              <a:gd name="connsiteX168" fmla="*/ 2420686 w 7308033"/>
              <a:gd name="connsiteY168" fmla="*/ 178653 h 7484336"/>
              <a:gd name="connsiteX169" fmla="*/ 2307538 w 7308033"/>
              <a:gd name="connsiteY169" fmla="*/ 208428 h 7484336"/>
              <a:gd name="connsiteX170" fmla="*/ 2209275 w 7308033"/>
              <a:gd name="connsiteY170" fmla="*/ 244160 h 7484336"/>
              <a:gd name="connsiteX171" fmla="*/ 2102296 w 7308033"/>
              <a:gd name="connsiteY171" fmla="*/ 258113 h 7484336"/>
              <a:gd name="connsiteX172" fmla="*/ 3008390 w 7308033"/>
              <a:gd name="connsiteY172" fmla="*/ 15326 h 7484336"/>
              <a:gd name="connsiteX173" fmla="*/ 3013414 w 7308033"/>
              <a:gd name="connsiteY173" fmla="*/ 15352 h 7484336"/>
              <a:gd name="connsiteX174" fmla="*/ 3113720 w 7308033"/>
              <a:gd name="connsiteY174" fmla="*/ 14143 h 7484336"/>
              <a:gd name="connsiteX175" fmla="*/ 3319919 w 7308033"/>
              <a:gd name="connsiteY175" fmla="*/ 17863 h 7484336"/>
              <a:gd name="connsiteX176" fmla="*/ 3323758 w 7308033"/>
              <a:gd name="connsiteY176" fmla="*/ 20742 h 7484336"/>
              <a:gd name="connsiteX177" fmla="*/ 3424136 w 7308033"/>
              <a:gd name="connsiteY177" fmla="*/ 8931 h 7484336"/>
              <a:gd name="connsiteX178" fmla="*/ 3516441 w 7308033"/>
              <a:gd name="connsiteY178" fmla="*/ 23818 h 7484336"/>
              <a:gd name="connsiteX179" fmla="*/ 3608747 w 7308033"/>
              <a:gd name="connsiteY179" fmla="*/ 41683 h 7484336"/>
              <a:gd name="connsiteX180" fmla="*/ 3656370 w 7308033"/>
              <a:gd name="connsiteY180" fmla="*/ 52509 h 7484336"/>
              <a:gd name="connsiteX181" fmla="*/ 3605768 w 7308033"/>
              <a:gd name="connsiteY181" fmla="*/ 38707 h 7484336"/>
              <a:gd name="connsiteX182" fmla="*/ 3513461 w 7308033"/>
              <a:gd name="connsiteY182" fmla="*/ 20842 h 7484336"/>
              <a:gd name="connsiteX183" fmla="*/ 3421157 w 7308033"/>
              <a:gd name="connsiteY183" fmla="*/ 5955 h 7484336"/>
              <a:gd name="connsiteX184" fmla="*/ 3421158 w 7308033"/>
              <a:gd name="connsiteY184" fmla="*/ 0 h 7484336"/>
              <a:gd name="connsiteX185" fmla="*/ 3561102 w 7308033"/>
              <a:gd name="connsiteY185" fmla="*/ 8931 h 7484336"/>
              <a:gd name="connsiteX186" fmla="*/ 3704027 w 7308033"/>
              <a:gd name="connsiteY186" fmla="*/ 23821 h 7484336"/>
              <a:gd name="connsiteX187" fmla="*/ 3799310 w 7308033"/>
              <a:gd name="connsiteY187" fmla="*/ 47642 h 7484336"/>
              <a:gd name="connsiteX188" fmla="*/ 3861841 w 7308033"/>
              <a:gd name="connsiteY188" fmla="*/ 77418 h 7484336"/>
              <a:gd name="connsiteX189" fmla="*/ 3939259 w 7308033"/>
              <a:gd name="connsiteY189" fmla="*/ 62528 h 7484336"/>
              <a:gd name="connsiteX190" fmla="*/ 4055383 w 7308033"/>
              <a:gd name="connsiteY190" fmla="*/ 89328 h 7484336"/>
              <a:gd name="connsiteX191" fmla="*/ 4126846 w 7308033"/>
              <a:gd name="connsiteY191" fmla="*/ 110169 h 7484336"/>
              <a:gd name="connsiteX192" fmla="*/ 4123870 w 7308033"/>
              <a:gd name="connsiteY192" fmla="*/ 113149 h 7484336"/>
              <a:gd name="connsiteX193" fmla="*/ 4120890 w 7308033"/>
              <a:gd name="connsiteY193" fmla="*/ 133990 h 7484336"/>
              <a:gd name="connsiteX194" fmla="*/ 3998811 w 7308033"/>
              <a:gd name="connsiteY194" fmla="*/ 125059 h 7484336"/>
              <a:gd name="connsiteX195" fmla="*/ 3957124 w 7308033"/>
              <a:gd name="connsiteY195" fmla="*/ 113149 h 7484336"/>
              <a:gd name="connsiteX196" fmla="*/ 3915438 w 7308033"/>
              <a:gd name="connsiteY196" fmla="*/ 104214 h 7484336"/>
              <a:gd name="connsiteX197" fmla="*/ 3835041 w 7308033"/>
              <a:gd name="connsiteY197" fmla="*/ 86349 h 7484336"/>
              <a:gd name="connsiteX198" fmla="*/ 3754648 w 7308033"/>
              <a:gd name="connsiteY198" fmla="*/ 68483 h 7484336"/>
              <a:gd name="connsiteX199" fmla="*/ 3671275 w 7308033"/>
              <a:gd name="connsiteY199" fmla="*/ 56573 h 7484336"/>
              <a:gd name="connsiteX200" fmla="*/ 3578972 w 7308033"/>
              <a:gd name="connsiteY200" fmla="*/ 56573 h 7484336"/>
              <a:gd name="connsiteX201" fmla="*/ 3504530 w 7308033"/>
              <a:gd name="connsiteY201" fmla="*/ 56573 h 7484336"/>
              <a:gd name="connsiteX202" fmla="*/ 3388405 w 7308033"/>
              <a:gd name="connsiteY202" fmla="*/ 56573 h 7484336"/>
              <a:gd name="connsiteX203" fmla="*/ 3382950 w 7308033"/>
              <a:gd name="connsiteY203" fmla="*/ 54832 h 7484336"/>
              <a:gd name="connsiteX204" fmla="*/ 3331829 w 7308033"/>
              <a:gd name="connsiteY204" fmla="*/ 80394 h 7484336"/>
              <a:gd name="connsiteX205" fmla="*/ 3349695 w 7308033"/>
              <a:gd name="connsiteY205" fmla="*/ 110170 h 7484336"/>
              <a:gd name="connsiteX206" fmla="*/ 3528350 w 7308033"/>
              <a:gd name="connsiteY206" fmla="*/ 145901 h 7484336"/>
              <a:gd name="connsiteX207" fmla="*/ 3448848 w 7308033"/>
              <a:gd name="connsiteY207" fmla="*/ 147289 h 7484336"/>
              <a:gd name="connsiteX208" fmla="*/ 3450189 w 7308033"/>
              <a:gd name="connsiteY208" fmla="*/ 147392 h 7484336"/>
              <a:gd name="connsiteX209" fmla="*/ 3534306 w 7308033"/>
              <a:gd name="connsiteY209" fmla="*/ 145901 h 7484336"/>
              <a:gd name="connsiteX210" fmla="*/ 3605768 w 7308033"/>
              <a:gd name="connsiteY210" fmla="*/ 154835 h 7484336"/>
              <a:gd name="connsiteX211" fmla="*/ 3742737 w 7308033"/>
              <a:gd name="connsiteY211" fmla="*/ 181632 h 7484336"/>
              <a:gd name="connsiteX212" fmla="*/ 3808245 w 7308033"/>
              <a:gd name="connsiteY212" fmla="*/ 190566 h 7484336"/>
              <a:gd name="connsiteX213" fmla="*/ 3918417 w 7308033"/>
              <a:gd name="connsiteY213" fmla="*/ 214387 h 7484336"/>
              <a:gd name="connsiteX214" fmla="*/ 4031566 w 7308033"/>
              <a:gd name="connsiteY214" fmla="*/ 238208 h 7484336"/>
              <a:gd name="connsiteX215" fmla="*/ 4141735 w 7308033"/>
              <a:gd name="connsiteY215" fmla="*/ 265004 h 7484336"/>
              <a:gd name="connsiteX216" fmla="*/ 4251908 w 7308033"/>
              <a:gd name="connsiteY216" fmla="*/ 297759 h 7484336"/>
              <a:gd name="connsiteX217" fmla="*/ 4305504 w 7308033"/>
              <a:gd name="connsiteY217" fmla="*/ 312646 h 7484336"/>
              <a:gd name="connsiteX218" fmla="*/ 4359101 w 7308033"/>
              <a:gd name="connsiteY218" fmla="*/ 330511 h 7484336"/>
              <a:gd name="connsiteX219" fmla="*/ 4359792 w 7308033"/>
              <a:gd name="connsiteY219" fmla="*/ 331143 h 7484336"/>
              <a:gd name="connsiteX220" fmla="*/ 4398227 w 7308033"/>
              <a:gd name="connsiteY220" fmla="*/ 337770 h 7484336"/>
              <a:gd name="connsiteX221" fmla="*/ 4491368 w 7308033"/>
              <a:gd name="connsiteY221" fmla="*/ 372382 h 7484336"/>
              <a:gd name="connsiteX222" fmla="*/ 4504379 w 7308033"/>
              <a:gd name="connsiteY222" fmla="*/ 392095 h 7484336"/>
              <a:gd name="connsiteX223" fmla="*/ 4507980 w 7308033"/>
              <a:gd name="connsiteY223" fmla="*/ 393042 h 7484336"/>
              <a:gd name="connsiteX224" fmla="*/ 4591353 w 7308033"/>
              <a:gd name="connsiteY224" fmla="*/ 425794 h 7484336"/>
              <a:gd name="connsiteX225" fmla="*/ 4662816 w 7308033"/>
              <a:gd name="connsiteY225" fmla="*/ 455570 h 7484336"/>
              <a:gd name="connsiteX226" fmla="*/ 4734278 w 7308033"/>
              <a:gd name="connsiteY226" fmla="*/ 488325 h 7484336"/>
              <a:gd name="connsiteX227" fmla="*/ 4787874 w 7308033"/>
              <a:gd name="connsiteY227" fmla="*/ 518101 h 7484336"/>
              <a:gd name="connsiteX228" fmla="*/ 4823606 w 7308033"/>
              <a:gd name="connsiteY228" fmla="*/ 535967 h 7484336"/>
              <a:gd name="connsiteX229" fmla="*/ 4862313 w 7308033"/>
              <a:gd name="connsiteY229" fmla="*/ 556808 h 7484336"/>
              <a:gd name="connsiteX230" fmla="*/ 4993327 w 7308033"/>
              <a:gd name="connsiteY230" fmla="*/ 631250 h 7484336"/>
              <a:gd name="connsiteX231" fmla="*/ 5160072 w 7308033"/>
              <a:gd name="connsiteY231" fmla="*/ 738443 h 7484336"/>
              <a:gd name="connsiteX232" fmla="*/ 5246424 w 7308033"/>
              <a:gd name="connsiteY232" fmla="*/ 797995 h 7484336"/>
              <a:gd name="connsiteX233" fmla="*/ 5248924 w 7308033"/>
              <a:gd name="connsiteY233" fmla="*/ 799780 h 7484336"/>
              <a:gd name="connsiteX234" fmla="*/ 5293052 w 7308033"/>
              <a:gd name="connsiteY234" fmla="*/ 826589 h 7484336"/>
              <a:gd name="connsiteX235" fmla="*/ 6973427 w 7308033"/>
              <a:gd name="connsiteY235" fmla="*/ 3986995 h 7484336"/>
              <a:gd name="connsiteX236" fmla="*/ 6972171 w 7308033"/>
              <a:gd name="connsiteY236" fmla="*/ 4011914 h 7484336"/>
              <a:gd name="connsiteX237" fmla="*/ 7006179 w 7308033"/>
              <a:gd name="connsiteY237" fmla="*/ 4016772 h 7484336"/>
              <a:gd name="connsiteX238" fmla="*/ 7038932 w 7308033"/>
              <a:gd name="connsiteY238" fmla="*/ 4040592 h 7484336"/>
              <a:gd name="connsiteX239" fmla="*/ 7053821 w 7308033"/>
              <a:gd name="connsiteY239" fmla="*/ 4120986 h 7484336"/>
              <a:gd name="connsiteX240" fmla="*/ 7110394 w 7308033"/>
              <a:gd name="connsiteY240" fmla="*/ 4216268 h 7484336"/>
              <a:gd name="connsiteX241" fmla="*/ 7134218 w 7308033"/>
              <a:gd name="connsiteY241" fmla="*/ 4218435 h 7484336"/>
              <a:gd name="connsiteX242" fmla="*/ 7134218 w 7308033"/>
              <a:gd name="connsiteY242" fmla="*/ 4195427 h 7484336"/>
              <a:gd name="connsiteX243" fmla="*/ 7158423 w 7308033"/>
              <a:gd name="connsiteY243" fmla="*/ 4128188 h 7484336"/>
              <a:gd name="connsiteX244" fmla="*/ 7158035 w 7308033"/>
              <a:gd name="connsiteY244" fmla="*/ 4115034 h 7484336"/>
              <a:gd name="connsiteX245" fmla="*/ 7181856 w 7308033"/>
              <a:gd name="connsiteY245" fmla="*/ 4034637 h 7484336"/>
              <a:gd name="connsiteX246" fmla="*/ 7214611 w 7308033"/>
              <a:gd name="connsiteY246" fmla="*/ 4034637 h 7484336"/>
              <a:gd name="connsiteX247" fmla="*/ 7265228 w 7308033"/>
              <a:gd name="connsiteY247" fmla="*/ 4001885 h 7484336"/>
              <a:gd name="connsiteX248" fmla="*/ 7271184 w 7308033"/>
              <a:gd name="connsiteY248" fmla="*/ 4132899 h 7484336"/>
              <a:gd name="connsiteX249" fmla="*/ 7256297 w 7308033"/>
              <a:gd name="connsiteY249" fmla="*/ 4195427 h 7484336"/>
              <a:gd name="connsiteX250" fmla="*/ 7238432 w 7308033"/>
              <a:gd name="connsiteY250" fmla="*/ 4254979 h 7484336"/>
              <a:gd name="connsiteX251" fmla="*/ 7229498 w 7308033"/>
              <a:gd name="connsiteY251" fmla="*/ 4353241 h 7484336"/>
              <a:gd name="connsiteX252" fmla="*/ 7226521 w 7308033"/>
              <a:gd name="connsiteY252" fmla="*/ 4403859 h 7484336"/>
              <a:gd name="connsiteX253" fmla="*/ 7220567 w 7308033"/>
              <a:gd name="connsiteY253" fmla="*/ 4454479 h 7484336"/>
              <a:gd name="connsiteX254" fmla="*/ 7207871 w 7308033"/>
              <a:gd name="connsiteY254" fmla="*/ 4462944 h 7484336"/>
              <a:gd name="connsiteX255" fmla="*/ 7208656 w 7308033"/>
              <a:gd name="connsiteY255" fmla="*/ 4466386 h 7484336"/>
              <a:gd name="connsiteX256" fmla="*/ 7220819 w 7308033"/>
              <a:gd name="connsiteY256" fmla="*/ 4458278 h 7484336"/>
              <a:gd name="connsiteX257" fmla="*/ 7226521 w 7308033"/>
              <a:gd name="connsiteY257" fmla="*/ 4409814 h 7484336"/>
              <a:gd name="connsiteX258" fmla="*/ 7229497 w 7308033"/>
              <a:gd name="connsiteY258" fmla="*/ 4359196 h 7484336"/>
              <a:gd name="connsiteX259" fmla="*/ 7238432 w 7308033"/>
              <a:gd name="connsiteY259" fmla="*/ 4260934 h 7484336"/>
              <a:gd name="connsiteX260" fmla="*/ 7256297 w 7308033"/>
              <a:gd name="connsiteY260" fmla="*/ 4201383 h 7484336"/>
              <a:gd name="connsiteX261" fmla="*/ 7271184 w 7308033"/>
              <a:gd name="connsiteY261" fmla="*/ 4138855 h 7484336"/>
              <a:gd name="connsiteX262" fmla="*/ 7295004 w 7308033"/>
              <a:gd name="connsiteY262" fmla="*/ 4156720 h 7484336"/>
              <a:gd name="connsiteX263" fmla="*/ 7292028 w 7308033"/>
              <a:gd name="connsiteY263" fmla="*/ 4201382 h 7484336"/>
              <a:gd name="connsiteX264" fmla="*/ 7286074 w 7308033"/>
              <a:gd name="connsiteY264" fmla="*/ 4246047 h 7484336"/>
              <a:gd name="connsiteX265" fmla="*/ 7283094 w 7308033"/>
              <a:gd name="connsiteY265" fmla="*/ 4329421 h 7484336"/>
              <a:gd name="connsiteX266" fmla="*/ 7277139 w 7308033"/>
              <a:gd name="connsiteY266" fmla="*/ 4427679 h 7484336"/>
              <a:gd name="connsiteX267" fmla="*/ 7262253 w 7308033"/>
              <a:gd name="connsiteY267" fmla="*/ 4531896 h 7484336"/>
              <a:gd name="connsiteX268" fmla="*/ 7244387 w 7308033"/>
              <a:gd name="connsiteY268" fmla="*/ 4642066 h 7484336"/>
              <a:gd name="connsiteX269" fmla="*/ 7223542 w 7308033"/>
              <a:gd name="connsiteY269" fmla="*/ 4749259 h 7484336"/>
              <a:gd name="connsiteX270" fmla="*/ 7184835 w 7308033"/>
              <a:gd name="connsiteY270" fmla="*/ 4975556 h 7484336"/>
              <a:gd name="connsiteX271" fmla="*/ 7149104 w 7308033"/>
              <a:gd name="connsiteY271" fmla="*/ 4996401 h 7484336"/>
              <a:gd name="connsiteX272" fmla="*/ 7104438 w 7308033"/>
              <a:gd name="connsiteY272" fmla="*/ 5127416 h 7484336"/>
              <a:gd name="connsiteX273" fmla="*/ 7092529 w 7308033"/>
              <a:gd name="connsiteY273" fmla="*/ 5252474 h 7484336"/>
              <a:gd name="connsiteX274" fmla="*/ 7086573 w 7308033"/>
              <a:gd name="connsiteY274" fmla="*/ 5270339 h 7484336"/>
              <a:gd name="connsiteX275" fmla="*/ 7035956 w 7308033"/>
              <a:gd name="connsiteY275" fmla="*/ 5407309 h 7484336"/>
              <a:gd name="connsiteX276" fmla="*/ 7021066 w 7308033"/>
              <a:gd name="connsiteY276" fmla="*/ 5419219 h 7484336"/>
              <a:gd name="connsiteX277" fmla="*/ 6958538 w 7308033"/>
              <a:gd name="connsiteY277" fmla="*/ 5565120 h 7484336"/>
              <a:gd name="connsiteX278" fmla="*/ 7024045 w 7308033"/>
              <a:gd name="connsiteY278" fmla="*/ 5419219 h 7484336"/>
              <a:gd name="connsiteX279" fmla="*/ 7038932 w 7308033"/>
              <a:gd name="connsiteY279" fmla="*/ 5407309 h 7484336"/>
              <a:gd name="connsiteX280" fmla="*/ 6943648 w 7308033"/>
              <a:gd name="connsiteY280" fmla="*/ 5678268 h 7484336"/>
              <a:gd name="connsiteX281" fmla="*/ 6893031 w 7308033"/>
              <a:gd name="connsiteY281" fmla="*/ 5705068 h 7484336"/>
              <a:gd name="connsiteX282" fmla="*/ 6882533 w 7308033"/>
              <a:gd name="connsiteY282" fmla="*/ 5726066 h 7484336"/>
              <a:gd name="connsiteX283" fmla="*/ 6884100 w 7308033"/>
              <a:gd name="connsiteY283" fmla="*/ 5728886 h 7484336"/>
              <a:gd name="connsiteX284" fmla="*/ 6896010 w 7308033"/>
              <a:gd name="connsiteY284" fmla="*/ 5705065 h 7484336"/>
              <a:gd name="connsiteX285" fmla="*/ 6946628 w 7308033"/>
              <a:gd name="connsiteY285" fmla="*/ 5678269 h 7484336"/>
              <a:gd name="connsiteX286" fmla="*/ 6910897 w 7308033"/>
              <a:gd name="connsiteY286" fmla="*/ 5779506 h 7484336"/>
              <a:gd name="connsiteX287" fmla="*/ 6845389 w 7308033"/>
              <a:gd name="connsiteY287" fmla="*/ 5898611 h 7484336"/>
              <a:gd name="connsiteX288" fmla="*/ 6812638 w 7308033"/>
              <a:gd name="connsiteY288" fmla="*/ 5958162 h 7484336"/>
              <a:gd name="connsiteX289" fmla="*/ 6776907 w 7308033"/>
              <a:gd name="connsiteY289" fmla="*/ 6017714 h 7484336"/>
              <a:gd name="connsiteX290" fmla="*/ 6750106 w 7308033"/>
              <a:gd name="connsiteY290" fmla="*/ 6062376 h 7484336"/>
              <a:gd name="connsiteX291" fmla="*/ 6724490 w 7308033"/>
              <a:gd name="connsiteY291" fmla="*/ 6119524 h 7484336"/>
              <a:gd name="connsiteX292" fmla="*/ 6444201 w 7308033"/>
              <a:gd name="connsiteY292" fmla="*/ 6194627 h 7484336"/>
              <a:gd name="connsiteX293" fmla="*/ 6494406 w 7308033"/>
              <a:gd name="connsiteY293" fmla="*/ 6117091 h 7484336"/>
              <a:gd name="connsiteX294" fmla="*/ 6541675 w 7308033"/>
              <a:gd name="connsiteY294" fmla="*/ 6026649 h 7484336"/>
              <a:gd name="connsiteX295" fmla="*/ 6628027 w 7308033"/>
              <a:gd name="connsiteY295" fmla="*/ 5886700 h 7484336"/>
              <a:gd name="connsiteX296" fmla="*/ 6708421 w 7308033"/>
              <a:gd name="connsiteY296" fmla="*/ 5743775 h 7484336"/>
              <a:gd name="connsiteX297" fmla="*/ 6738196 w 7308033"/>
              <a:gd name="connsiteY297" fmla="*/ 5690179 h 7484336"/>
              <a:gd name="connsiteX298" fmla="*/ 6762017 w 7308033"/>
              <a:gd name="connsiteY298" fmla="*/ 5639562 h 7484336"/>
              <a:gd name="connsiteX299" fmla="*/ 6800727 w 7308033"/>
              <a:gd name="connsiteY299" fmla="*/ 5544279 h 7484336"/>
              <a:gd name="connsiteX300" fmla="*/ 6884100 w 7308033"/>
              <a:gd name="connsiteY300" fmla="*/ 5362643 h 7484336"/>
              <a:gd name="connsiteX301" fmla="*/ 6916852 w 7308033"/>
              <a:gd name="connsiteY301" fmla="*/ 5240564 h 7484336"/>
              <a:gd name="connsiteX302" fmla="*/ 6997248 w 7308033"/>
              <a:gd name="connsiteY302" fmla="*/ 4996401 h 7484336"/>
              <a:gd name="connsiteX303" fmla="*/ 7032979 w 7308033"/>
              <a:gd name="connsiteY303" fmla="*/ 4805835 h 7484336"/>
              <a:gd name="connsiteX304" fmla="*/ 7080621 w 7308033"/>
              <a:gd name="connsiteY304" fmla="*/ 4576559 h 7484336"/>
              <a:gd name="connsiteX305" fmla="*/ 7091362 w 7308033"/>
              <a:gd name="connsiteY305" fmla="*/ 4536286 h 7484336"/>
              <a:gd name="connsiteX306" fmla="*/ 7083597 w 7308033"/>
              <a:gd name="connsiteY306" fmla="*/ 4534872 h 7484336"/>
              <a:gd name="connsiteX307" fmla="*/ 7086573 w 7308033"/>
              <a:gd name="connsiteY307" fmla="*/ 4460435 h 7484336"/>
              <a:gd name="connsiteX308" fmla="*/ 7088158 w 7308033"/>
              <a:gd name="connsiteY308" fmla="*/ 4454885 h 7484336"/>
              <a:gd name="connsiteX309" fmla="*/ 7086079 w 7308033"/>
              <a:gd name="connsiteY309" fmla="*/ 4455001 h 7484336"/>
              <a:gd name="connsiteX310" fmla="*/ 7082312 w 7308033"/>
              <a:gd name="connsiteY310" fmla="*/ 4455210 h 7484336"/>
              <a:gd name="connsiteX311" fmla="*/ 7083597 w 7308033"/>
              <a:gd name="connsiteY311" fmla="*/ 4469366 h 7484336"/>
              <a:gd name="connsiteX312" fmla="*/ 7080621 w 7308033"/>
              <a:gd name="connsiteY312" fmla="*/ 4543807 h 7484336"/>
              <a:gd name="connsiteX313" fmla="*/ 7068710 w 7308033"/>
              <a:gd name="connsiteY313" fmla="*/ 4588469 h 7484336"/>
              <a:gd name="connsiteX314" fmla="*/ 6997249 w 7308033"/>
              <a:gd name="connsiteY314" fmla="*/ 4701618 h 7484336"/>
              <a:gd name="connsiteX315" fmla="*/ 6979383 w 7308033"/>
              <a:gd name="connsiteY315" fmla="*/ 4799880 h 7484336"/>
              <a:gd name="connsiteX316" fmla="*/ 6961517 w 7308033"/>
              <a:gd name="connsiteY316" fmla="*/ 4832632 h 7484336"/>
              <a:gd name="connsiteX317" fmla="*/ 6931741 w 7308033"/>
              <a:gd name="connsiteY317" fmla="*/ 4975556 h 7484336"/>
              <a:gd name="connsiteX318" fmla="*/ 6898986 w 7308033"/>
              <a:gd name="connsiteY318" fmla="*/ 5088705 h 7484336"/>
              <a:gd name="connsiteX319" fmla="*/ 6863255 w 7308033"/>
              <a:gd name="connsiteY319" fmla="*/ 5198877 h 7484336"/>
              <a:gd name="connsiteX320" fmla="*/ 6842413 w 7308033"/>
              <a:gd name="connsiteY320" fmla="*/ 5285226 h 7484336"/>
              <a:gd name="connsiteX321" fmla="*/ 6818593 w 7308033"/>
              <a:gd name="connsiteY321" fmla="*/ 5374554 h 7484336"/>
              <a:gd name="connsiteX322" fmla="*/ 6837590 w 7308033"/>
              <a:gd name="connsiteY322" fmla="*/ 5345006 h 7484336"/>
              <a:gd name="connsiteX323" fmla="*/ 6854324 w 7308033"/>
              <a:gd name="connsiteY323" fmla="*/ 5282247 h 7484336"/>
              <a:gd name="connsiteX324" fmla="*/ 6869211 w 7308033"/>
              <a:gd name="connsiteY324" fmla="*/ 5192919 h 7484336"/>
              <a:gd name="connsiteX325" fmla="*/ 6904941 w 7308033"/>
              <a:gd name="connsiteY325" fmla="*/ 5082750 h 7484336"/>
              <a:gd name="connsiteX326" fmla="*/ 6937697 w 7308033"/>
              <a:gd name="connsiteY326" fmla="*/ 4969602 h 7484336"/>
              <a:gd name="connsiteX327" fmla="*/ 6967473 w 7308033"/>
              <a:gd name="connsiteY327" fmla="*/ 4826677 h 7484336"/>
              <a:gd name="connsiteX328" fmla="*/ 6985338 w 7308033"/>
              <a:gd name="connsiteY328" fmla="*/ 4793921 h 7484336"/>
              <a:gd name="connsiteX329" fmla="*/ 7003203 w 7308033"/>
              <a:gd name="connsiteY329" fmla="*/ 4695662 h 7484336"/>
              <a:gd name="connsiteX330" fmla="*/ 7074666 w 7308033"/>
              <a:gd name="connsiteY330" fmla="*/ 4582514 h 7484336"/>
              <a:gd name="connsiteX331" fmla="*/ 7027025 w 7308033"/>
              <a:gd name="connsiteY331" fmla="*/ 4811787 h 7484336"/>
              <a:gd name="connsiteX332" fmla="*/ 6991293 w 7308033"/>
              <a:gd name="connsiteY332" fmla="*/ 5002353 h 7484336"/>
              <a:gd name="connsiteX333" fmla="*/ 6910897 w 7308033"/>
              <a:gd name="connsiteY333" fmla="*/ 5246516 h 7484336"/>
              <a:gd name="connsiteX334" fmla="*/ 6894994 w 7308033"/>
              <a:gd name="connsiteY334" fmla="*/ 5271255 h 7484336"/>
              <a:gd name="connsiteX335" fmla="*/ 6888195 w 7308033"/>
              <a:gd name="connsiteY335" fmla="*/ 5308303 h 7484336"/>
              <a:gd name="connsiteX336" fmla="*/ 6866235 w 7308033"/>
              <a:gd name="connsiteY336" fmla="*/ 5371578 h 7484336"/>
              <a:gd name="connsiteX337" fmla="*/ 6782861 w 7308033"/>
              <a:gd name="connsiteY337" fmla="*/ 5553209 h 7484336"/>
              <a:gd name="connsiteX338" fmla="*/ 6744152 w 7308033"/>
              <a:gd name="connsiteY338" fmla="*/ 5648492 h 7484336"/>
              <a:gd name="connsiteX339" fmla="*/ 6720330 w 7308033"/>
              <a:gd name="connsiteY339" fmla="*/ 5699113 h 7484336"/>
              <a:gd name="connsiteX340" fmla="*/ 6690554 w 7308033"/>
              <a:gd name="connsiteY340" fmla="*/ 5752710 h 7484336"/>
              <a:gd name="connsiteX341" fmla="*/ 6610162 w 7308033"/>
              <a:gd name="connsiteY341" fmla="*/ 5895635 h 7484336"/>
              <a:gd name="connsiteX342" fmla="*/ 6523810 w 7308033"/>
              <a:gd name="connsiteY342" fmla="*/ 6035579 h 7484336"/>
              <a:gd name="connsiteX343" fmla="*/ 6476540 w 7308033"/>
              <a:gd name="connsiteY343" fmla="*/ 6127141 h 7484336"/>
              <a:gd name="connsiteX344" fmla="*/ 6429810 w 7308033"/>
              <a:gd name="connsiteY344" fmla="*/ 6198484 h 7484336"/>
              <a:gd name="connsiteX345" fmla="*/ 6336174 w 7308033"/>
              <a:gd name="connsiteY345" fmla="*/ 6223573 h 7484336"/>
              <a:gd name="connsiteX346" fmla="*/ 6354089 w 7308033"/>
              <a:gd name="connsiteY346" fmla="*/ 6196370 h 7484336"/>
              <a:gd name="connsiteX347" fmla="*/ 6446392 w 7308033"/>
              <a:gd name="connsiteY347" fmla="*/ 6074290 h 7484336"/>
              <a:gd name="connsiteX348" fmla="*/ 6485103 w 7308033"/>
              <a:gd name="connsiteY348" fmla="*/ 6008783 h 7484336"/>
              <a:gd name="connsiteX349" fmla="*/ 6523809 w 7308033"/>
              <a:gd name="connsiteY349" fmla="*/ 5937321 h 7484336"/>
              <a:gd name="connsiteX350" fmla="*/ 6534834 w 7308033"/>
              <a:gd name="connsiteY350" fmla="*/ 5919741 h 7484336"/>
              <a:gd name="connsiteX351" fmla="*/ 6593762 w 7308033"/>
              <a:gd name="connsiteY351" fmla="*/ 5834622 h 7484336"/>
              <a:gd name="connsiteX352" fmla="*/ 6604206 w 7308033"/>
              <a:gd name="connsiteY352" fmla="*/ 5821193 h 7484336"/>
              <a:gd name="connsiteX353" fmla="*/ 6605697 w 7308033"/>
              <a:gd name="connsiteY353" fmla="*/ 5817382 h 7484336"/>
              <a:gd name="connsiteX354" fmla="*/ 6593762 w 7308033"/>
              <a:gd name="connsiteY354" fmla="*/ 5834622 h 7484336"/>
              <a:gd name="connsiteX355" fmla="*/ 6565125 w 7308033"/>
              <a:gd name="connsiteY355" fmla="*/ 5871441 h 7484336"/>
              <a:gd name="connsiteX356" fmla="*/ 6534834 w 7308033"/>
              <a:gd name="connsiteY356" fmla="*/ 5919741 h 7484336"/>
              <a:gd name="connsiteX357" fmla="*/ 6526789 w 7308033"/>
              <a:gd name="connsiteY357" fmla="*/ 5931363 h 7484336"/>
              <a:gd name="connsiteX358" fmla="*/ 6488078 w 7308033"/>
              <a:gd name="connsiteY358" fmla="*/ 6002825 h 7484336"/>
              <a:gd name="connsiteX359" fmla="*/ 6449371 w 7308033"/>
              <a:gd name="connsiteY359" fmla="*/ 6068331 h 7484336"/>
              <a:gd name="connsiteX360" fmla="*/ 6357065 w 7308033"/>
              <a:gd name="connsiteY360" fmla="*/ 6190414 h 7484336"/>
              <a:gd name="connsiteX361" fmla="*/ 6335765 w 7308033"/>
              <a:gd name="connsiteY361" fmla="*/ 6223683 h 7484336"/>
              <a:gd name="connsiteX362" fmla="*/ 6265251 w 7308033"/>
              <a:gd name="connsiteY362" fmla="*/ 6242577 h 7484336"/>
              <a:gd name="connsiteX363" fmla="*/ 6265470 w 7308033"/>
              <a:gd name="connsiteY363" fmla="*/ 6242204 h 7484336"/>
              <a:gd name="connsiteX364" fmla="*/ 6267736 w 7308033"/>
              <a:gd name="connsiteY364" fmla="*/ 6235077 h 7484336"/>
              <a:gd name="connsiteX365" fmla="*/ 6345154 w 7308033"/>
              <a:gd name="connsiteY365" fmla="*/ 6115973 h 7484336"/>
              <a:gd name="connsiteX366" fmla="*/ 6368975 w 7308033"/>
              <a:gd name="connsiteY366" fmla="*/ 6080242 h 7484336"/>
              <a:gd name="connsiteX367" fmla="*/ 6400648 w 7308033"/>
              <a:gd name="connsiteY367" fmla="*/ 6036311 h 7484336"/>
              <a:gd name="connsiteX368" fmla="*/ 6410661 w 7308033"/>
              <a:gd name="connsiteY368" fmla="*/ 6017714 h 7484336"/>
              <a:gd name="connsiteX369" fmla="*/ 6473189 w 7308033"/>
              <a:gd name="connsiteY369" fmla="*/ 5910521 h 7484336"/>
              <a:gd name="connsiteX370" fmla="*/ 6595272 w 7308033"/>
              <a:gd name="connsiteY370" fmla="*/ 5657424 h 7484336"/>
              <a:gd name="connsiteX371" fmla="*/ 6714376 w 7308033"/>
              <a:gd name="connsiteY371" fmla="*/ 5386465 h 7484336"/>
              <a:gd name="connsiteX372" fmla="*/ 6749362 w 7308033"/>
              <a:gd name="connsiteY372" fmla="*/ 5276292 h 7484336"/>
              <a:gd name="connsiteX373" fmla="*/ 6760782 w 7308033"/>
              <a:gd name="connsiteY373" fmla="*/ 5233196 h 7484336"/>
              <a:gd name="connsiteX374" fmla="*/ 6673915 w 7308033"/>
              <a:gd name="connsiteY374" fmla="*/ 5470534 h 7484336"/>
              <a:gd name="connsiteX375" fmla="*/ 6491183 w 7308033"/>
              <a:gd name="connsiteY375" fmla="*/ 5844051 h 7484336"/>
              <a:gd name="connsiteX376" fmla="*/ 6464429 w 7308033"/>
              <a:gd name="connsiteY376" fmla="*/ 5886350 h 7484336"/>
              <a:gd name="connsiteX377" fmla="*/ 6464258 w 7308033"/>
              <a:gd name="connsiteY377" fmla="*/ 5886700 h 7484336"/>
              <a:gd name="connsiteX378" fmla="*/ 6401726 w 7308033"/>
              <a:gd name="connsiteY378" fmla="*/ 5993893 h 7484336"/>
              <a:gd name="connsiteX379" fmla="*/ 6339199 w 7308033"/>
              <a:gd name="connsiteY379" fmla="*/ 6110021 h 7484336"/>
              <a:gd name="connsiteX380" fmla="*/ 6267736 w 7308033"/>
              <a:gd name="connsiteY380" fmla="*/ 6199349 h 7484336"/>
              <a:gd name="connsiteX381" fmla="*/ 6234610 w 7308033"/>
              <a:gd name="connsiteY381" fmla="*/ 6249967 h 7484336"/>
              <a:gd name="connsiteX382" fmla="*/ 6234112 w 7308033"/>
              <a:gd name="connsiteY382" fmla="*/ 6250921 h 7484336"/>
              <a:gd name="connsiteX383" fmla="*/ 1630942 w 7308033"/>
              <a:gd name="connsiteY383" fmla="*/ 7484336 h 7484336"/>
              <a:gd name="connsiteX384" fmla="*/ 75670 w 7308033"/>
              <a:gd name="connsiteY384" fmla="*/ 1679985 h 7484336"/>
              <a:gd name="connsiteX385" fmla="*/ 151760 w 7308033"/>
              <a:gd name="connsiteY385" fmla="*/ 1595990 h 7484336"/>
              <a:gd name="connsiteX386" fmla="*/ 202378 w 7308033"/>
              <a:gd name="connsiteY386" fmla="*/ 1533459 h 7484336"/>
              <a:gd name="connsiteX387" fmla="*/ 252998 w 7308033"/>
              <a:gd name="connsiteY387" fmla="*/ 1473907 h 7484336"/>
              <a:gd name="connsiteX388" fmla="*/ 434630 w 7308033"/>
              <a:gd name="connsiteY388" fmla="*/ 1259520 h 7484336"/>
              <a:gd name="connsiteX389" fmla="*/ 438539 w 7308033"/>
              <a:gd name="connsiteY389" fmla="*/ 1253836 h 7484336"/>
              <a:gd name="connsiteX390" fmla="*/ 441521 w 7308033"/>
              <a:gd name="connsiteY390" fmla="*/ 1250083 h 7484336"/>
              <a:gd name="connsiteX391" fmla="*/ 443846 w 7308033"/>
              <a:gd name="connsiteY391" fmla="*/ 1246116 h 7484336"/>
              <a:gd name="connsiteX392" fmla="*/ 453049 w 7308033"/>
              <a:gd name="connsiteY392" fmla="*/ 1232733 h 7484336"/>
              <a:gd name="connsiteX393" fmla="*/ 483515 w 7308033"/>
              <a:gd name="connsiteY393" fmla="*/ 1198305 h 7484336"/>
              <a:gd name="connsiteX394" fmla="*/ 485826 w 7308033"/>
              <a:gd name="connsiteY394" fmla="*/ 1195883 h 7484336"/>
              <a:gd name="connsiteX395" fmla="*/ 485254 w 7308033"/>
              <a:gd name="connsiteY395" fmla="*/ 1196339 h 7484336"/>
              <a:gd name="connsiteX396" fmla="*/ 483515 w 7308033"/>
              <a:gd name="connsiteY396" fmla="*/ 1198305 h 7484336"/>
              <a:gd name="connsiteX397" fmla="*/ 459198 w 7308033"/>
              <a:gd name="connsiteY397" fmla="*/ 1223789 h 7484336"/>
              <a:gd name="connsiteX398" fmla="*/ 453049 w 7308033"/>
              <a:gd name="connsiteY398" fmla="*/ 1232733 h 7484336"/>
              <a:gd name="connsiteX399" fmla="*/ 449032 w 7308033"/>
              <a:gd name="connsiteY399" fmla="*/ 1237272 h 7484336"/>
              <a:gd name="connsiteX400" fmla="*/ 443846 w 7308033"/>
              <a:gd name="connsiteY400" fmla="*/ 1246116 h 7484336"/>
              <a:gd name="connsiteX401" fmla="*/ 438539 w 7308033"/>
              <a:gd name="connsiteY401" fmla="*/ 1253836 h 7484336"/>
              <a:gd name="connsiteX402" fmla="*/ 431654 w 7308033"/>
              <a:gd name="connsiteY402" fmla="*/ 1262500 h 7484336"/>
              <a:gd name="connsiteX403" fmla="*/ 250022 w 7308033"/>
              <a:gd name="connsiteY403" fmla="*/ 1476886 h 7484336"/>
              <a:gd name="connsiteX404" fmla="*/ 199402 w 7308033"/>
              <a:gd name="connsiteY404" fmla="*/ 1536438 h 7484336"/>
              <a:gd name="connsiteX405" fmla="*/ 148784 w 7308033"/>
              <a:gd name="connsiteY405" fmla="*/ 1598966 h 7484336"/>
              <a:gd name="connsiteX406" fmla="*/ 75627 w 7308033"/>
              <a:gd name="connsiteY406" fmla="*/ 1679824 h 7484336"/>
              <a:gd name="connsiteX407" fmla="*/ 58982 w 7308033"/>
              <a:gd name="connsiteY407" fmla="*/ 1617705 h 7484336"/>
              <a:gd name="connsiteX408" fmla="*/ 170371 w 7308033"/>
              <a:gd name="connsiteY408" fmla="*/ 1479863 h 7484336"/>
              <a:gd name="connsiteX409" fmla="*/ 443564 w 7308033"/>
              <a:gd name="connsiteY409" fmla="*/ 1191037 h 7484336"/>
              <a:gd name="connsiteX410" fmla="*/ 580533 w 7308033"/>
              <a:gd name="connsiteY410" fmla="*/ 1065979 h 7484336"/>
              <a:gd name="connsiteX411" fmla="*/ 908069 w 7308033"/>
              <a:gd name="connsiteY411" fmla="*/ 809905 h 7484336"/>
              <a:gd name="connsiteX412" fmla="*/ 1021217 w 7308033"/>
              <a:gd name="connsiteY412" fmla="*/ 720578 h 7484336"/>
              <a:gd name="connsiteX413" fmla="*/ 1170097 w 7308033"/>
              <a:gd name="connsiteY413" fmla="*/ 643160 h 7484336"/>
              <a:gd name="connsiteX414" fmla="*/ 1265380 w 7308033"/>
              <a:gd name="connsiteY414" fmla="*/ 592540 h 7484336"/>
              <a:gd name="connsiteX415" fmla="*/ 1316001 w 7308033"/>
              <a:gd name="connsiteY415" fmla="*/ 565743 h 7484336"/>
              <a:gd name="connsiteX416" fmla="*/ 1372573 w 7308033"/>
              <a:gd name="connsiteY416" fmla="*/ 544898 h 7484336"/>
              <a:gd name="connsiteX417" fmla="*/ 1560163 w 7308033"/>
              <a:gd name="connsiteY417" fmla="*/ 461525 h 7484336"/>
              <a:gd name="connsiteX418" fmla="*/ 1811397 w 7308033"/>
              <a:gd name="connsiteY418" fmla="*/ 355077 h 7484336"/>
              <a:gd name="connsiteX419" fmla="*/ 1124673 w 7308033"/>
              <a:gd name="connsiteY419" fmla="*/ 520067 h 7484336"/>
              <a:gd name="connsiteX420" fmla="*/ 2022132 w 7308033"/>
              <a:gd name="connsiteY420" fmla="*/ 279593 h 7484336"/>
              <a:gd name="connsiteX421" fmla="*/ 1806557 w 7308033"/>
              <a:gd name="connsiteY421" fmla="*/ 355076 h 7484336"/>
              <a:gd name="connsiteX422" fmla="*/ 1554205 w 7308033"/>
              <a:gd name="connsiteY422" fmla="*/ 461525 h 7484336"/>
              <a:gd name="connsiteX423" fmla="*/ 1366618 w 7308033"/>
              <a:gd name="connsiteY423" fmla="*/ 544898 h 7484336"/>
              <a:gd name="connsiteX424" fmla="*/ 1310042 w 7308033"/>
              <a:gd name="connsiteY424" fmla="*/ 565740 h 7484336"/>
              <a:gd name="connsiteX425" fmla="*/ 1259425 w 7308033"/>
              <a:gd name="connsiteY425" fmla="*/ 592540 h 7484336"/>
              <a:gd name="connsiteX426" fmla="*/ 1164142 w 7308033"/>
              <a:gd name="connsiteY426" fmla="*/ 643157 h 7484336"/>
              <a:gd name="connsiteX427" fmla="*/ 1015262 w 7308033"/>
              <a:gd name="connsiteY427" fmla="*/ 720574 h 7484336"/>
              <a:gd name="connsiteX428" fmla="*/ 902114 w 7308033"/>
              <a:gd name="connsiteY428" fmla="*/ 809902 h 7484336"/>
              <a:gd name="connsiteX429" fmla="*/ 574578 w 7308033"/>
              <a:gd name="connsiteY429" fmla="*/ 1065975 h 7484336"/>
              <a:gd name="connsiteX430" fmla="*/ 506130 w 7308033"/>
              <a:gd name="connsiteY430" fmla="*/ 1125496 h 7484336"/>
              <a:gd name="connsiteX431" fmla="*/ 439166 w 7308033"/>
              <a:gd name="connsiteY431" fmla="*/ 1186639 h 7484336"/>
              <a:gd name="connsiteX432" fmla="*/ 440585 w 7308033"/>
              <a:gd name="connsiteY432" fmla="*/ 1188058 h 7484336"/>
              <a:gd name="connsiteX433" fmla="*/ 167392 w 7308033"/>
              <a:gd name="connsiteY433" fmla="*/ 1478001 h 7484336"/>
              <a:gd name="connsiteX434" fmla="*/ 57891 w 7308033"/>
              <a:gd name="connsiteY434" fmla="*/ 1613630 h 7484336"/>
              <a:gd name="connsiteX435" fmla="*/ 0 w 7308033"/>
              <a:gd name="connsiteY435" fmla="*/ 1397579 h 7484336"/>
              <a:gd name="connsiteX436" fmla="*/ 20746 w 7308033"/>
              <a:gd name="connsiteY436" fmla="*/ 1378624 h 7484336"/>
              <a:gd name="connsiteX437" fmla="*/ 23259 w 7308033"/>
              <a:gd name="connsiteY437" fmla="*/ 1423427 h 7484336"/>
              <a:gd name="connsiteX438" fmla="*/ 16526 w 7308033"/>
              <a:gd name="connsiteY438" fmla="*/ 1442259 h 7484336"/>
              <a:gd name="connsiteX439" fmla="*/ 113050 w 7308033"/>
              <a:gd name="connsiteY439" fmla="*/ 1342893 h 7484336"/>
              <a:gd name="connsiteX440" fmla="*/ 160691 w 7308033"/>
              <a:gd name="connsiteY440" fmla="*/ 1280365 h 7484336"/>
              <a:gd name="connsiteX441" fmla="*/ 223222 w 7308033"/>
              <a:gd name="connsiteY441" fmla="*/ 1220813 h 7484336"/>
              <a:gd name="connsiteX442" fmla="*/ 228612 w 7308033"/>
              <a:gd name="connsiteY442" fmla="*/ 1226800 h 7484336"/>
              <a:gd name="connsiteX443" fmla="*/ 226201 w 7308033"/>
              <a:gd name="connsiteY443" fmla="*/ 1223789 h 7484336"/>
              <a:gd name="connsiteX444" fmla="*/ 303619 w 7308033"/>
              <a:gd name="connsiteY444" fmla="*/ 1146372 h 7484336"/>
              <a:gd name="connsiteX445" fmla="*/ 381036 w 7308033"/>
              <a:gd name="connsiteY445" fmla="*/ 1074910 h 7484336"/>
              <a:gd name="connsiteX446" fmla="*/ 464409 w 7308033"/>
              <a:gd name="connsiteY446" fmla="*/ 985582 h 7484336"/>
              <a:gd name="connsiteX447" fmla="*/ 580534 w 7308033"/>
              <a:gd name="connsiteY447" fmla="*/ 899230 h 7484336"/>
              <a:gd name="connsiteX448" fmla="*/ 705592 w 7308033"/>
              <a:gd name="connsiteY448" fmla="*/ 806926 h 7484336"/>
              <a:gd name="connsiteX449" fmla="*/ 780365 w 7308033"/>
              <a:gd name="connsiteY449" fmla="*/ 754761 h 7484336"/>
              <a:gd name="connsiteX450" fmla="*/ 830651 w 7308033"/>
              <a:gd name="connsiteY450" fmla="*/ 708664 h 7484336"/>
              <a:gd name="connsiteX451" fmla="*/ 919979 w 7308033"/>
              <a:gd name="connsiteY451" fmla="*/ 655067 h 7484336"/>
              <a:gd name="connsiteX452" fmla="*/ 1015262 w 7308033"/>
              <a:gd name="connsiteY452" fmla="*/ 604450 h 7484336"/>
              <a:gd name="connsiteX453" fmla="*/ 1027876 w 7308033"/>
              <a:gd name="connsiteY453" fmla="*/ 597963 h 7484336"/>
              <a:gd name="connsiteX454" fmla="*/ 1060299 w 7308033"/>
              <a:gd name="connsiteY454" fmla="*/ 566115 h 7484336"/>
              <a:gd name="connsiteX455" fmla="*/ 1113524 w 7308033"/>
              <a:gd name="connsiteY455" fmla="*/ 527032 h 74843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</a:cxnLst>
            <a:rect l="l" t="t" r="r" b="b"/>
            <a:pathLst>
              <a:path w="7308033" h="7484336">
                <a:moveTo>
                  <a:pt x="6913876" y="5776530"/>
                </a:moveTo>
                <a:cubicBezTo>
                  <a:pt x="6904942" y="5815238"/>
                  <a:pt x="6893031" y="5850969"/>
                  <a:pt x="6875166" y="5892655"/>
                </a:cubicBezTo>
                <a:cubicBezTo>
                  <a:pt x="6857300" y="5931366"/>
                  <a:pt x="6836458" y="5973052"/>
                  <a:pt x="6806682" y="6017714"/>
                </a:cubicBezTo>
                <a:cubicBezTo>
                  <a:pt x="6794772" y="6041535"/>
                  <a:pt x="6782862" y="6064611"/>
                  <a:pt x="6771323" y="6086199"/>
                </a:cubicBezTo>
                <a:lnTo>
                  <a:pt x="6757742" y="6110614"/>
                </a:lnTo>
                <a:lnTo>
                  <a:pt x="6727685" y="6118668"/>
                </a:lnTo>
                <a:lnTo>
                  <a:pt x="6753086" y="6059400"/>
                </a:lnTo>
                <a:cubicBezTo>
                  <a:pt x="6764996" y="6041535"/>
                  <a:pt x="6770951" y="6029624"/>
                  <a:pt x="6779882" y="6014738"/>
                </a:cubicBezTo>
                <a:cubicBezTo>
                  <a:pt x="6791793" y="5993894"/>
                  <a:pt x="6803704" y="5976028"/>
                  <a:pt x="6815614" y="5955186"/>
                </a:cubicBezTo>
                <a:cubicBezTo>
                  <a:pt x="6827524" y="5934342"/>
                  <a:pt x="6836459" y="5916476"/>
                  <a:pt x="6848369" y="5895635"/>
                </a:cubicBezTo>
                <a:cubicBezTo>
                  <a:pt x="6869210" y="5856924"/>
                  <a:pt x="6893031" y="5818217"/>
                  <a:pt x="6913876" y="5776530"/>
                </a:cubicBezTo>
                <a:close/>
                <a:moveTo>
                  <a:pt x="6721144" y="5521292"/>
                </a:moveTo>
                <a:lnTo>
                  <a:pt x="6648868" y="5648492"/>
                </a:lnTo>
                <a:lnTo>
                  <a:pt x="6647540" y="5651550"/>
                </a:lnTo>
                <a:lnTo>
                  <a:pt x="6720331" y="5523433"/>
                </a:lnTo>
                <a:close/>
                <a:moveTo>
                  <a:pt x="7114698" y="4793131"/>
                </a:moveTo>
                <a:lnTo>
                  <a:pt x="7113630" y="4798399"/>
                </a:lnTo>
                <a:lnTo>
                  <a:pt x="7122304" y="4808811"/>
                </a:lnTo>
                <a:cubicBezTo>
                  <a:pt x="7131239" y="4817745"/>
                  <a:pt x="7140170" y="4829656"/>
                  <a:pt x="7149104" y="4838587"/>
                </a:cubicBezTo>
                <a:lnTo>
                  <a:pt x="7157044" y="4831309"/>
                </a:lnTo>
                <a:lnTo>
                  <a:pt x="7159029" y="4829985"/>
                </a:lnTo>
                <a:lnTo>
                  <a:pt x="7166970" y="4826677"/>
                </a:lnTo>
                <a:lnTo>
                  <a:pt x="7167420" y="4824391"/>
                </a:lnTo>
                <a:lnTo>
                  <a:pt x="7159029" y="4829985"/>
                </a:lnTo>
                <a:lnTo>
                  <a:pt x="7158037" y="4830399"/>
                </a:lnTo>
                <a:lnTo>
                  <a:pt x="7157044" y="4831309"/>
                </a:lnTo>
                <a:lnTo>
                  <a:pt x="7155060" y="4832632"/>
                </a:lnTo>
                <a:cubicBezTo>
                  <a:pt x="7143149" y="4826677"/>
                  <a:pt x="7134218" y="4814766"/>
                  <a:pt x="7125284" y="4805832"/>
                </a:cubicBezTo>
                <a:close/>
                <a:moveTo>
                  <a:pt x="7152080" y="4391948"/>
                </a:moveTo>
                <a:lnTo>
                  <a:pt x="7117409" y="4536420"/>
                </a:lnTo>
                <a:lnTo>
                  <a:pt x="7117412" y="4536420"/>
                </a:lnTo>
                <a:lnTo>
                  <a:pt x="7152083" y="4391952"/>
                </a:lnTo>
                <a:close/>
                <a:moveTo>
                  <a:pt x="7178880" y="4362173"/>
                </a:moveTo>
                <a:cubicBezTo>
                  <a:pt x="7172925" y="4374083"/>
                  <a:pt x="7166970" y="4383017"/>
                  <a:pt x="7161015" y="4400883"/>
                </a:cubicBezTo>
                <a:lnTo>
                  <a:pt x="7156923" y="4482020"/>
                </a:lnTo>
                <a:cubicBezTo>
                  <a:pt x="7156551" y="4505097"/>
                  <a:pt x="7156550" y="4527429"/>
                  <a:pt x="7155060" y="4558694"/>
                </a:cubicBezTo>
                <a:lnTo>
                  <a:pt x="7125284" y="4650316"/>
                </a:lnTo>
                <a:lnTo>
                  <a:pt x="7125283" y="4660782"/>
                </a:lnTo>
                <a:lnTo>
                  <a:pt x="7161015" y="4558693"/>
                </a:lnTo>
                <a:cubicBezTo>
                  <a:pt x="7163993" y="4496163"/>
                  <a:pt x="7161014" y="4469366"/>
                  <a:pt x="7166970" y="4400880"/>
                </a:cubicBezTo>
                <a:lnTo>
                  <a:pt x="7180853" y="4370804"/>
                </a:lnTo>
                <a:close/>
                <a:moveTo>
                  <a:pt x="7050842" y="4234134"/>
                </a:moveTo>
                <a:lnTo>
                  <a:pt x="7031332" y="4280253"/>
                </a:lnTo>
                <a:lnTo>
                  <a:pt x="7024045" y="4347286"/>
                </a:lnTo>
                <a:lnTo>
                  <a:pt x="7014651" y="4315972"/>
                </a:lnTo>
                <a:lnTo>
                  <a:pt x="7011215" y="4320392"/>
                </a:lnTo>
                <a:lnTo>
                  <a:pt x="7021069" y="4353241"/>
                </a:lnTo>
                <a:cubicBezTo>
                  <a:pt x="7018090" y="4368128"/>
                  <a:pt x="7018090" y="4383017"/>
                  <a:pt x="7015114" y="4400882"/>
                </a:cubicBezTo>
                <a:cubicBezTo>
                  <a:pt x="7021069" y="4409814"/>
                  <a:pt x="7024045" y="4424704"/>
                  <a:pt x="7027025" y="4439590"/>
                </a:cubicBezTo>
                <a:lnTo>
                  <a:pt x="7036255" y="4439077"/>
                </a:lnTo>
                <a:lnTo>
                  <a:pt x="7030001" y="4418745"/>
                </a:lnTo>
                <a:cubicBezTo>
                  <a:pt x="7032977" y="4400880"/>
                  <a:pt x="7032977" y="4385993"/>
                  <a:pt x="7035955" y="4371104"/>
                </a:cubicBezTo>
                <a:cubicBezTo>
                  <a:pt x="7041911" y="4329417"/>
                  <a:pt x="7044887" y="4281776"/>
                  <a:pt x="7050842" y="4234134"/>
                </a:cubicBezTo>
                <a:close/>
                <a:moveTo>
                  <a:pt x="7300963" y="4153741"/>
                </a:moveTo>
                <a:cubicBezTo>
                  <a:pt x="7303939" y="4156717"/>
                  <a:pt x="7303939" y="4156717"/>
                  <a:pt x="7306918" y="4156717"/>
                </a:cubicBezTo>
                <a:cubicBezTo>
                  <a:pt x="7306918" y="4207338"/>
                  <a:pt x="7303939" y="4249024"/>
                  <a:pt x="7303939" y="4281775"/>
                </a:cubicBezTo>
                <a:cubicBezTo>
                  <a:pt x="7303939" y="4314531"/>
                  <a:pt x="7306918" y="4341328"/>
                  <a:pt x="7306918" y="4368127"/>
                </a:cubicBezTo>
                <a:cubicBezTo>
                  <a:pt x="7309894" y="4418745"/>
                  <a:pt x="7306918" y="4457456"/>
                  <a:pt x="7297984" y="4525938"/>
                </a:cubicBezTo>
                <a:cubicBezTo>
                  <a:pt x="7300963" y="4543804"/>
                  <a:pt x="7295008" y="4573580"/>
                  <a:pt x="7289052" y="4615266"/>
                </a:cubicBezTo>
                <a:cubicBezTo>
                  <a:pt x="7280118" y="4653976"/>
                  <a:pt x="7271187" y="4701618"/>
                  <a:pt x="7262253" y="4746280"/>
                </a:cubicBezTo>
                <a:cubicBezTo>
                  <a:pt x="7259277" y="4782012"/>
                  <a:pt x="7259277" y="4820722"/>
                  <a:pt x="7253322" y="4856452"/>
                </a:cubicBezTo>
                <a:cubicBezTo>
                  <a:pt x="7232476" y="4921960"/>
                  <a:pt x="7229500" y="4975557"/>
                  <a:pt x="7208656" y="5058929"/>
                </a:cubicBezTo>
                <a:cubicBezTo>
                  <a:pt x="7193769" y="5118481"/>
                  <a:pt x="7181859" y="5178033"/>
                  <a:pt x="7166969" y="5234606"/>
                </a:cubicBezTo>
                <a:cubicBezTo>
                  <a:pt x="7131239" y="5270337"/>
                  <a:pt x="7134217" y="5216740"/>
                  <a:pt x="7092532" y="5267360"/>
                </a:cubicBezTo>
                <a:cubicBezTo>
                  <a:pt x="7092532" y="5264381"/>
                  <a:pt x="7095507" y="5252471"/>
                  <a:pt x="7098487" y="5249495"/>
                </a:cubicBezTo>
                <a:cubicBezTo>
                  <a:pt x="7101462" y="5201854"/>
                  <a:pt x="7089552" y="5192922"/>
                  <a:pt x="7110397" y="5124436"/>
                </a:cubicBezTo>
                <a:cubicBezTo>
                  <a:pt x="7125283" y="5082750"/>
                  <a:pt x="7143149" y="5038088"/>
                  <a:pt x="7155060" y="4993422"/>
                </a:cubicBezTo>
                <a:lnTo>
                  <a:pt x="7190791" y="4972581"/>
                </a:lnTo>
                <a:lnTo>
                  <a:pt x="7190791" y="4972577"/>
                </a:lnTo>
                <a:cubicBezTo>
                  <a:pt x="7217590" y="4853473"/>
                  <a:pt x="7208656" y="4826677"/>
                  <a:pt x="7229501" y="4746280"/>
                </a:cubicBezTo>
                <a:cubicBezTo>
                  <a:pt x="7235456" y="4710549"/>
                  <a:pt x="7244387" y="4674818"/>
                  <a:pt x="7250343" y="4639087"/>
                </a:cubicBezTo>
                <a:cubicBezTo>
                  <a:pt x="7256297" y="4603356"/>
                  <a:pt x="7262252" y="4564648"/>
                  <a:pt x="7268208" y="4528918"/>
                </a:cubicBezTo>
                <a:cubicBezTo>
                  <a:pt x="7274163" y="4493187"/>
                  <a:pt x="7277142" y="4457456"/>
                  <a:pt x="7283097" y="4424700"/>
                </a:cubicBezTo>
                <a:cubicBezTo>
                  <a:pt x="7286073" y="4391948"/>
                  <a:pt x="7289052" y="4359193"/>
                  <a:pt x="7289052" y="4326441"/>
                </a:cubicBezTo>
                <a:cubicBezTo>
                  <a:pt x="7286073" y="4302621"/>
                  <a:pt x="7289053" y="4272845"/>
                  <a:pt x="7292029" y="4243069"/>
                </a:cubicBezTo>
                <a:cubicBezTo>
                  <a:pt x="7295007" y="4228179"/>
                  <a:pt x="7295007" y="4213293"/>
                  <a:pt x="7297984" y="4198403"/>
                </a:cubicBezTo>
                <a:cubicBezTo>
                  <a:pt x="7297984" y="4183517"/>
                  <a:pt x="7300963" y="4168627"/>
                  <a:pt x="7300963" y="4153741"/>
                </a:cubicBezTo>
                <a:close/>
                <a:moveTo>
                  <a:pt x="4874223" y="452594"/>
                </a:moveTo>
                <a:cubicBezTo>
                  <a:pt x="4942706" y="479391"/>
                  <a:pt x="4990348" y="500236"/>
                  <a:pt x="5026078" y="521077"/>
                </a:cubicBezTo>
                <a:cubicBezTo>
                  <a:pt x="5061809" y="538943"/>
                  <a:pt x="5082655" y="556808"/>
                  <a:pt x="5091585" y="574674"/>
                </a:cubicBezTo>
                <a:cubicBezTo>
                  <a:pt x="5035013" y="544898"/>
                  <a:pt x="4984392" y="524057"/>
                  <a:pt x="4945685" y="503212"/>
                </a:cubicBezTo>
                <a:cubicBezTo>
                  <a:pt x="4906975" y="482370"/>
                  <a:pt x="4883154" y="464505"/>
                  <a:pt x="4874223" y="452594"/>
                </a:cubicBezTo>
                <a:close/>
                <a:moveTo>
                  <a:pt x="4379943" y="235228"/>
                </a:moveTo>
                <a:cubicBezTo>
                  <a:pt x="4406739" y="235228"/>
                  <a:pt x="4451404" y="244160"/>
                  <a:pt x="4499046" y="262025"/>
                </a:cubicBezTo>
                <a:cubicBezTo>
                  <a:pt x="4549663" y="282870"/>
                  <a:pt x="4606240" y="312646"/>
                  <a:pt x="4665792" y="345398"/>
                </a:cubicBezTo>
                <a:cubicBezTo>
                  <a:pt x="4505002" y="294780"/>
                  <a:pt x="4397808" y="262025"/>
                  <a:pt x="4379943" y="235228"/>
                </a:cubicBezTo>
                <a:close/>
                <a:moveTo>
                  <a:pt x="3998811" y="128035"/>
                </a:moveTo>
                <a:cubicBezTo>
                  <a:pt x="4040496" y="131011"/>
                  <a:pt x="4079204" y="133990"/>
                  <a:pt x="4120890" y="136966"/>
                </a:cubicBezTo>
                <a:cubicBezTo>
                  <a:pt x="4171511" y="151856"/>
                  <a:pt x="4219152" y="175677"/>
                  <a:pt x="4269770" y="196518"/>
                </a:cubicBezTo>
                <a:cubicBezTo>
                  <a:pt x="4198308" y="187587"/>
                  <a:pt x="4132800" y="172697"/>
                  <a:pt x="4085159" y="163766"/>
                </a:cubicBezTo>
                <a:cubicBezTo>
                  <a:pt x="4037517" y="151856"/>
                  <a:pt x="4004766" y="139945"/>
                  <a:pt x="3998811" y="128035"/>
                </a:cubicBezTo>
                <a:close/>
                <a:moveTo>
                  <a:pt x="550622" y="992975"/>
                </a:moveTo>
                <a:cubicBezTo>
                  <a:pt x="546123" y="994683"/>
                  <a:pt x="540937" y="997078"/>
                  <a:pt x="535712" y="999512"/>
                </a:cubicBezTo>
                <a:lnTo>
                  <a:pt x="516599" y="1006608"/>
                </a:lnTo>
                <a:lnTo>
                  <a:pt x="512050" y="1012379"/>
                </a:lnTo>
                <a:cubicBezTo>
                  <a:pt x="500140" y="1021313"/>
                  <a:pt x="488230" y="1030244"/>
                  <a:pt x="479295" y="1042154"/>
                </a:cubicBezTo>
                <a:cubicBezTo>
                  <a:pt x="449519" y="1060020"/>
                  <a:pt x="425699" y="1074910"/>
                  <a:pt x="395923" y="1095751"/>
                </a:cubicBezTo>
                <a:lnTo>
                  <a:pt x="339350" y="1158282"/>
                </a:lnTo>
                <a:lnTo>
                  <a:pt x="285753" y="1220810"/>
                </a:lnTo>
                <a:cubicBezTo>
                  <a:pt x="273843" y="1229744"/>
                  <a:pt x="264909" y="1238676"/>
                  <a:pt x="250022" y="1253565"/>
                </a:cubicBezTo>
                <a:lnTo>
                  <a:pt x="248809" y="1252046"/>
                </a:lnTo>
                <a:lnTo>
                  <a:pt x="215035" y="1292647"/>
                </a:lnTo>
                <a:cubicBezTo>
                  <a:pt x="203125" y="1309397"/>
                  <a:pt x="187491" y="1330986"/>
                  <a:pt x="157715" y="1363738"/>
                </a:cubicBezTo>
                <a:lnTo>
                  <a:pt x="65411" y="1464976"/>
                </a:lnTo>
                <a:lnTo>
                  <a:pt x="80298" y="1482838"/>
                </a:lnTo>
                <a:lnTo>
                  <a:pt x="80582" y="1482588"/>
                </a:lnTo>
                <a:lnTo>
                  <a:pt x="68387" y="1467952"/>
                </a:lnTo>
                <a:cubicBezTo>
                  <a:pt x="98163" y="1435200"/>
                  <a:pt x="133895" y="1399469"/>
                  <a:pt x="160691" y="1366714"/>
                </a:cubicBezTo>
                <a:cubicBezTo>
                  <a:pt x="220243" y="1301207"/>
                  <a:pt x="223222" y="1280365"/>
                  <a:pt x="252998" y="1253565"/>
                </a:cubicBezTo>
                <a:cubicBezTo>
                  <a:pt x="267885" y="1238679"/>
                  <a:pt x="279795" y="1229744"/>
                  <a:pt x="288729" y="1220813"/>
                </a:cubicBezTo>
                <a:lnTo>
                  <a:pt x="342326" y="1158282"/>
                </a:lnTo>
                <a:lnTo>
                  <a:pt x="398899" y="1095754"/>
                </a:lnTo>
                <a:cubicBezTo>
                  <a:pt x="428675" y="1077889"/>
                  <a:pt x="452495" y="1062999"/>
                  <a:pt x="482271" y="1042158"/>
                </a:cubicBezTo>
                <a:cubicBezTo>
                  <a:pt x="494182" y="1033223"/>
                  <a:pt x="506092" y="1021313"/>
                  <a:pt x="515026" y="1012382"/>
                </a:cubicBezTo>
                <a:cubicBezTo>
                  <a:pt x="520982" y="1013870"/>
                  <a:pt x="537359" y="1004939"/>
                  <a:pt x="550758" y="998983"/>
                </a:cubicBezTo>
                <a:lnTo>
                  <a:pt x="562036" y="995482"/>
                </a:lnTo>
                <a:lnTo>
                  <a:pt x="561411" y="990559"/>
                </a:lnTo>
                <a:cubicBezTo>
                  <a:pt x="558934" y="990246"/>
                  <a:pt x="555122" y="991267"/>
                  <a:pt x="550622" y="992975"/>
                </a:cubicBezTo>
                <a:close/>
                <a:moveTo>
                  <a:pt x="3599813" y="151856"/>
                </a:moveTo>
                <a:cubicBezTo>
                  <a:pt x="3613211" y="150368"/>
                  <a:pt x="3631821" y="150368"/>
                  <a:pt x="3652293" y="151484"/>
                </a:cubicBezTo>
                <a:cubicBezTo>
                  <a:pt x="3672763" y="152600"/>
                  <a:pt x="3695096" y="154835"/>
                  <a:pt x="3715937" y="157811"/>
                </a:cubicBezTo>
                <a:cubicBezTo>
                  <a:pt x="3757624" y="163766"/>
                  <a:pt x="3793355" y="175677"/>
                  <a:pt x="3802289" y="187587"/>
                </a:cubicBezTo>
                <a:cubicBezTo>
                  <a:pt x="3784424" y="184611"/>
                  <a:pt x="3766558" y="181632"/>
                  <a:pt x="3736782" y="178656"/>
                </a:cubicBezTo>
                <a:cubicBezTo>
                  <a:pt x="3707007" y="175677"/>
                  <a:pt x="3665320" y="166745"/>
                  <a:pt x="3599813" y="151856"/>
                </a:cubicBezTo>
                <a:close/>
                <a:moveTo>
                  <a:pt x="1994473" y="334850"/>
                </a:moveTo>
                <a:lnTo>
                  <a:pt x="1968092" y="345401"/>
                </a:lnTo>
                <a:cubicBezTo>
                  <a:pt x="1908540" y="366242"/>
                  <a:pt x="1846012" y="384108"/>
                  <a:pt x="1786460" y="407929"/>
                </a:cubicBezTo>
                <a:cubicBezTo>
                  <a:pt x="1726908" y="431749"/>
                  <a:pt x="1667357" y="452594"/>
                  <a:pt x="1607805" y="479391"/>
                </a:cubicBezTo>
                <a:cubicBezTo>
                  <a:pt x="1563139" y="500236"/>
                  <a:pt x="1521453" y="518101"/>
                  <a:pt x="1482746" y="535967"/>
                </a:cubicBezTo>
                <a:cubicBezTo>
                  <a:pt x="1455946" y="541922"/>
                  <a:pt x="1426170" y="556808"/>
                  <a:pt x="1399373" y="568719"/>
                </a:cubicBezTo>
                <a:cubicBezTo>
                  <a:pt x="1327911" y="595519"/>
                  <a:pt x="1262404" y="631250"/>
                  <a:pt x="1193918" y="664002"/>
                </a:cubicBezTo>
                <a:cubicBezTo>
                  <a:pt x="1161166" y="681867"/>
                  <a:pt x="1128411" y="705688"/>
                  <a:pt x="1095659" y="726533"/>
                </a:cubicBezTo>
                <a:cubicBezTo>
                  <a:pt x="1062904" y="747374"/>
                  <a:pt x="1030152" y="768219"/>
                  <a:pt x="1000376" y="789061"/>
                </a:cubicBezTo>
                <a:cubicBezTo>
                  <a:pt x="964645" y="824792"/>
                  <a:pt x="899138" y="875412"/>
                  <a:pt x="848517" y="902209"/>
                </a:cubicBezTo>
                <a:cubicBezTo>
                  <a:pt x="800875" y="937940"/>
                  <a:pt x="753234" y="976651"/>
                  <a:pt x="705592" y="1015358"/>
                </a:cubicBezTo>
                <a:lnTo>
                  <a:pt x="568804" y="1134687"/>
                </a:lnTo>
                <a:lnTo>
                  <a:pt x="580534" y="1149351"/>
                </a:lnTo>
                <a:cubicBezTo>
                  <a:pt x="586489" y="1146375"/>
                  <a:pt x="597099" y="1138744"/>
                  <a:pt x="609565" y="1129438"/>
                </a:cubicBezTo>
                <a:lnTo>
                  <a:pt x="634277" y="1111019"/>
                </a:lnTo>
                <a:lnTo>
                  <a:pt x="723458" y="1033223"/>
                </a:lnTo>
                <a:cubicBezTo>
                  <a:pt x="771099" y="994513"/>
                  <a:pt x="818741" y="958782"/>
                  <a:pt x="866382" y="920075"/>
                </a:cubicBezTo>
                <a:cubicBezTo>
                  <a:pt x="917000" y="893275"/>
                  <a:pt x="979531" y="842657"/>
                  <a:pt x="1018238" y="806926"/>
                </a:cubicBezTo>
                <a:cubicBezTo>
                  <a:pt x="1050993" y="786082"/>
                  <a:pt x="1080769" y="765240"/>
                  <a:pt x="1113521" y="744395"/>
                </a:cubicBezTo>
                <a:cubicBezTo>
                  <a:pt x="1146276" y="723554"/>
                  <a:pt x="1176052" y="702709"/>
                  <a:pt x="1211783" y="681867"/>
                </a:cubicBezTo>
                <a:cubicBezTo>
                  <a:pt x="1280266" y="649112"/>
                  <a:pt x="1348753" y="613381"/>
                  <a:pt x="1417236" y="586584"/>
                </a:cubicBezTo>
                <a:cubicBezTo>
                  <a:pt x="1444035" y="574674"/>
                  <a:pt x="1473811" y="559784"/>
                  <a:pt x="1497632" y="544898"/>
                </a:cubicBezTo>
                <a:cubicBezTo>
                  <a:pt x="1536340" y="527032"/>
                  <a:pt x="1581005" y="509167"/>
                  <a:pt x="1622691" y="488322"/>
                </a:cubicBezTo>
                <a:cubicBezTo>
                  <a:pt x="1682243" y="461525"/>
                  <a:pt x="1741795" y="440681"/>
                  <a:pt x="1801347" y="416860"/>
                </a:cubicBezTo>
                <a:cubicBezTo>
                  <a:pt x="1860899" y="393039"/>
                  <a:pt x="1923426" y="375174"/>
                  <a:pt x="1982978" y="354332"/>
                </a:cubicBezTo>
                <a:lnTo>
                  <a:pt x="2059277" y="339346"/>
                </a:lnTo>
                <a:lnTo>
                  <a:pt x="2096133" y="326751"/>
                </a:lnTo>
                <a:lnTo>
                  <a:pt x="2597795" y="218526"/>
                </a:lnTo>
                <a:lnTo>
                  <a:pt x="2587435" y="215503"/>
                </a:lnTo>
                <a:cubicBezTo>
                  <a:pt x="2575524" y="214387"/>
                  <a:pt x="2557659" y="215875"/>
                  <a:pt x="2524903" y="223318"/>
                </a:cubicBezTo>
                <a:cubicBezTo>
                  <a:pt x="2483217" y="229273"/>
                  <a:pt x="2435576" y="235228"/>
                  <a:pt x="2390910" y="241184"/>
                </a:cubicBezTo>
                <a:cubicBezTo>
                  <a:pt x="2349224" y="250118"/>
                  <a:pt x="2301582" y="262028"/>
                  <a:pt x="2259896" y="270959"/>
                </a:cubicBezTo>
                <a:cubicBezTo>
                  <a:pt x="2242030" y="276915"/>
                  <a:pt x="2224165" y="282870"/>
                  <a:pt x="2203324" y="288825"/>
                </a:cubicBezTo>
                <a:cubicBezTo>
                  <a:pt x="2182479" y="294780"/>
                  <a:pt x="2161637" y="300735"/>
                  <a:pt x="2137816" y="306691"/>
                </a:cubicBezTo>
                <a:close/>
                <a:moveTo>
                  <a:pt x="2046992" y="272932"/>
                </a:moveTo>
                <a:lnTo>
                  <a:pt x="2096621" y="259634"/>
                </a:lnTo>
                <a:lnTo>
                  <a:pt x="2215233" y="244163"/>
                </a:lnTo>
                <a:cubicBezTo>
                  <a:pt x="2245010" y="232252"/>
                  <a:pt x="2277762" y="220342"/>
                  <a:pt x="2313493" y="208432"/>
                </a:cubicBezTo>
                <a:cubicBezTo>
                  <a:pt x="2349224" y="196521"/>
                  <a:pt x="2387934" y="184611"/>
                  <a:pt x="2426642" y="178656"/>
                </a:cubicBezTo>
                <a:cubicBezTo>
                  <a:pt x="2507038" y="163766"/>
                  <a:pt x="2590410" y="148880"/>
                  <a:pt x="2664849" y="145901"/>
                </a:cubicBezTo>
                <a:cubicBezTo>
                  <a:pt x="2779489" y="135478"/>
                  <a:pt x="2894125" y="129523"/>
                  <a:pt x="3008762" y="128407"/>
                </a:cubicBezTo>
                <a:lnTo>
                  <a:pt x="3285189" y="137682"/>
                </a:lnTo>
                <a:lnTo>
                  <a:pt x="3002806" y="127291"/>
                </a:lnTo>
                <a:cubicBezTo>
                  <a:pt x="2888170" y="128035"/>
                  <a:pt x="2773530" y="133990"/>
                  <a:pt x="2658894" y="145901"/>
                </a:cubicBezTo>
                <a:cubicBezTo>
                  <a:pt x="2581476" y="148877"/>
                  <a:pt x="2501080" y="163766"/>
                  <a:pt x="2420686" y="178653"/>
                </a:cubicBezTo>
                <a:cubicBezTo>
                  <a:pt x="2381976" y="184608"/>
                  <a:pt x="2343269" y="196518"/>
                  <a:pt x="2307538" y="208428"/>
                </a:cubicBezTo>
                <a:cubicBezTo>
                  <a:pt x="2271807" y="220339"/>
                  <a:pt x="2239051" y="232249"/>
                  <a:pt x="2209275" y="244160"/>
                </a:cubicBezTo>
                <a:lnTo>
                  <a:pt x="2102296" y="258113"/>
                </a:lnTo>
                <a:lnTo>
                  <a:pt x="3008390" y="15326"/>
                </a:lnTo>
                <a:lnTo>
                  <a:pt x="3013414" y="15352"/>
                </a:lnTo>
                <a:cubicBezTo>
                  <a:pt x="3045795" y="15072"/>
                  <a:pt x="3079478" y="14514"/>
                  <a:pt x="3113720" y="14143"/>
                </a:cubicBezTo>
                <a:cubicBezTo>
                  <a:pt x="3182206" y="13395"/>
                  <a:pt x="3252924" y="13395"/>
                  <a:pt x="3319919" y="17863"/>
                </a:cubicBezTo>
                <a:lnTo>
                  <a:pt x="3323758" y="20742"/>
                </a:lnTo>
                <a:lnTo>
                  <a:pt x="3424136" y="8931"/>
                </a:lnTo>
                <a:cubicBezTo>
                  <a:pt x="3456889" y="14887"/>
                  <a:pt x="3486665" y="17863"/>
                  <a:pt x="3516441" y="23818"/>
                </a:cubicBezTo>
                <a:cubicBezTo>
                  <a:pt x="3546216" y="29773"/>
                  <a:pt x="3575992" y="32752"/>
                  <a:pt x="3608747" y="41683"/>
                </a:cubicBezTo>
                <a:lnTo>
                  <a:pt x="3656370" y="52509"/>
                </a:lnTo>
                <a:lnTo>
                  <a:pt x="3605768" y="38707"/>
                </a:lnTo>
                <a:cubicBezTo>
                  <a:pt x="3575992" y="32752"/>
                  <a:pt x="3543237" y="26797"/>
                  <a:pt x="3513461" y="20842"/>
                </a:cubicBezTo>
                <a:cubicBezTo>
                  <a:pt x="3483685" y="14887"/>
                  <a:pt x="3453909" y="11910"/>
                  <a:pt x="3421157" y="5955"/>
                </a:cubicBezTo>
                <a:cubicBezTo>
                  <a:pt x="3421157" y="5955"/>
                  <a:pt x="3421158" y="2976"/>
                  <a:pt x="3421158" y="0"/>
                </a:cubicBezTo>
                <a:cubicBezTo>
                  <a:pt x="3465819" y="2976"/>
                  <a:pt x="3516441" y="5955"/>
                  <a:pt x="3561102" y="8931"/>
                </a:cubicBezTo>
                <a:cubicBezTo>
                  <a:pt x="3611724" y="11910"/>
                  <a:pt x="3659365" y="17866"/>
                  <a:pt x="3704027" y="23821"/>
                </a:cubicBezTo>
                <a:cubicBezTo>
                  <a:pt x="3751669" y="26797"/>
                  <a:pt x="3778469" y="35731"/>
                  <a:pt x="3799310" y="47642"/>
                </a:cubicBezTo>
                <a:cubicBezTo>
                  <a:pt x="3820155" y="59552"/>
                  <a:pt x="3835041" y="71462"/>
                  <a:pt x="3861841" y="77418"/>
                </a:cubicBezTo>
                <a:cubicBezTo>
                  <a:pt x="3903528" y="77418"/>
                  <a:pt x="3885662" y="53597"/>
                  <a:pt x="3939259" y="62528"/>
                </a:cubicBezTo>
                <a:cubicBezTo>
                  <a:pt x="3977966" y="68483"/>
                  <a:pt x="4016676" y="80394"/>
                  <a:pt x="4055383" y="89328"/>
                </a:cubicBezTo>
                <a:cubicBezTo>
                  <a:pt x="4079204" y="95283"/>
                  <a:pt x="4103025" y="104214"/>
                  <a:pt x="4126846" y="110169"/>
                </a:cubicBezTo>
                <a:cubicBezTo>
                  <a:pt x="4126846" y="110169"/>
                  <a:pt x="4126846" y="113149"/>
                  <a:pt x="4123870" y="113149"/>
                </a:cubicBezTo>
                <a:cubicBezTo>
                  <a:pt x="4126846" y="122080"/>
                  <a:pt x="4123870" y="128035"/>
                  <a:pt x="4120890" y="133990"/>
                </a:cubicBezTo>
                <a:cubicBezTo>
                  <a:pt x="4079204" y="131014"/>
                  <a:pt x="4040497" y="128035"/>
                  <a:pt x="3998811" y="125059"/>
                </a:cubicBezTo>
                <a:cubicBezTo>
                  <a:pt x="3983921" y="122080"/>
                  <a:pt x="3972011" y="119104"/>
                  <a:pt x="3957124" y="113149"/>
                </a:cubicBezTo>
                <a:cubicBezTo>
                  <a:pt x="3942235" y="110169"/>
                  <a:pt x="3930324" y="107194"/>
                  <a:pt x="3915438" y="104214"/>
                </a:cubicBezTo>
                <a:cubicBezTo>
                  <a:pt x="3888638" y="98259"/>
                  <a:pt x="3861841" y="92304"/>
                  <a:pt x="3835041" y="86349"/>
                </a:cubicBezTo>
                <a:cubicBezTo>
                  <a:pt x="3808245" y="80394"/>
                  <a:pt x="3781445" y="74438"/>
                  <a:pt x="3754648" y="68483"/>
                </a:cubicBezTo>
                <a:cubicBezTo>
                  <a:pt x="3727848" y="65507"/>
                  <a:pt x="3701051" y="59552"/>
                  <a:pt x="3671275" y="56573"/>
                </a:cubicBezTo>
                <a:lnTo>
                  <a:pt x="3578972" y="56573"/>
                </a:lnTo>
                <a:cubicBezTo>
                  <a:pt x="3552171" y="56573"/>
                  <a:pt x="3525375" y="56573"/>
                  <a:pt x="3504530" y="56573"/>
                </a:cubicBezTo>
                <a:cubicBezTo>
                  <a:pt x="3459867" y="56573"/>
                  <a:pt x="3424136" y="56573"/>
                  <a:pt x="3388405" y="56573"/>
                </a:cubicBezTo>
                <a:lnTo>
                  <a:pt x="3382950" y="54832"/>
                </a:lnTo>
                <a:lnTo>
                  <a:pt x="3331829" y="80394"/>
                </a:lnTo>
                <a:cubicBezTo>
                  <a:pt x="3305030" y="89325"/>
                  <a:pt x="3382447" y="95280"/>
                  <a:pt x="3349695" y="110170"/>
                </a:cubicBezTo>
                <a:cubicBezTo>
                  <a:pt x="3412223" y="122080"/>
                  <a:pt x="3474754" y="133990"/>
                  <a:pt x="3528350" y="145901"/>
                </a:cubicBezTo>
                <a:lnTo>
                  <a:pt x="3448848" y="147289"/>
                </a:lnTo>
                <a:lnTo>
                  <a:pt x="3450189" y="147392"/>
                </a:lnTo>
                <a:cubicBezTo>
                  <a:pt x="3482201" y="149624"/>
                  <a:pt x="3511976" y="150368"/>
                  <a:pt x="3534306" y="145901"/>
                </a:cubicBezTo>
                <a:cubicBezTo>
                  <a:pt x="3558127" y="148880"/>
                  <a:pt x="3581948" y="151856"/>
                  <a:pt x="3605768" y="154835"/>
                </a:cubicBezTo>
                <a:cubicBezTo>
                  <a:pt x="3671275" y="169721"/>
                  <a:pt x="3712962" y="175677"/>
                  <a:pt x="3742737" y="181632"/>
                </a:cubicBezTo>
                <a:cubicBezTo>
                  <a:pt x="3772514" y="187587"/>
                  <a:pt x="3790379" y="187587"/>
                  <a:pt x="3808245" y="190566"/>
                </a:cubicBezTo>
                <a:cubicBezTo>
                  <a:pt x="3843975" y="199497"/>
                  <a:pt x="3882686" y="208432"/>
                  <a:pt x="3918417" y="214387"/>
                </a:cubicBezTo>
                <a:cubicBezTo>
                  <a:pt x="3957124" y="220342"/>
                  <a:pt x="3992855" y="232252"/>
                  <a:pt x="4031566" y="238208"/>
                </a:cubicBezTo>
                <a:cubicBezTo>
                  <a:pt x="4067297" y="247139"/>
                  <a:pt x="4106004" y="256073"/>
                  <a:pt x="4141735" y="265004"/>
                </a:cubicBezTo>
                <a:lnTo>
                  <a:pt x="4251908" y="297759"/>
                </a:lnTo>
                <a:lnTo>
                  <a:pt x="4305504" y="312646"/>
                </a:lnTo>
                <a:lnTo>
                  <a:pt x="4359101" y="330511"/>
                </a:lnTo>
                <a:lnTo>
                  <a:pt x="4359792" y="331143"/>
                </a:lnTo>
                <a:lnTo>
                  <a:pt x="4398227" y="337770"/>
                </a:lnTo>
                <a:cubicBezTo>
                  <a:pt x="4431445" y="345585"/>
                  <a:pt x="4470805" y="358612"/>
                  <a:pt x="4491368" y="372382"/>
                </a:cubicBezTo>
                <a:lnTo>
                  <a:pt x="4504379" y="392095"/>
                </a:lnTo>
                <a:lnTo>
                  <a:pt x="4507980" y="393042"/>
                </a:lnTo>
                <a:cubicBezTo>
                  <a:pt x="4534777" y="404953"/>
                  <a:pt x="4564553" y="416863"/>
                  <a:pt x="4591353" y="425794"/>
                </a:cubicBezTo>
                <a:cubicBezTo>
                  <a:pt x="4615174" y="434729"/>
                  <a:pt x="4638995" y="443660"/>
                  <a:pt x="4662816" y="455570"/>
                </a:cubicBezTo>
                <a:cubicBezTo>
                  <a:pt x="4686636" y="467481"/>
                  <a:pt x="4710457" y="476415"/>
                  <a:pt x="4734278" y="488325"/>
                </a:cubicBezTo>
                <a:cubicBezTo>
                  <a:pt x="4746188" y="497257"/>
                  <a:pt x="4764054" y="506191"/>
                  <a:pt x="4787874" y="518101"/>
                </a:cubicBezTo>
                <a:cubicBezTo>
                  <a:pt x="4799785" y="524056"/>
                  <a:pt x="4811695" y="530012"/>
                  <a:pt x="4823606" y="535967"/>
                </a:cubicBezTo>
                <a:cubicBezTo>
                  <a:pt x="4835516" y="541922"/>
                  <a:pt x="4850402" y="547877"/>
                  <a:pt x="4862313" y="556808"/>
                </a:cubicBezTo>
                <a:cubicBezTo>
                  <a:pt x="4915909" y="583608"/>
                  <a:pt x="4969506" y="610405"/>
                  <a:pt x="4993327" y="631250"/>
                </a:cubicBezTo>
                <a:cubicBezTo>
                  <a:pt x="5046923" y="666981"/>
                  <a:pt x="5103499" y="699733"/>
                  <a:pt x="5160072" y="738443"/>
                </a:cubicBezTo>
                <a:cubicBezTo>
                  <a:pt x="5186872" y="756309"/>
                  <a:pt x="5216647" y="777150"/>
                  <a:pt x="5246424" y="797995"/>
                </a:cubicBezTo>
                <a:lnTo>
                  <a:pt x="5248924" y="799780"/>
                </a:lnTo>
                <a:lnTo>
                  <a:pt x="5293052" y="826589"/>
                </a:lnTo>
                <a:cubicBezTo>
                  <a:pt x="6306872" y="1511511"/>
                  <a:pt x="6973427" y="2671412"/>
                  <a:pt x="6973427" y="3986995"/>
                </a:cubicBezTo>
                <a:lnTo>
                  <a:pt x="6972171" y="4011914"/>
                </a:lnTo>
                <a:lnTo>
                  <a:pt x="7006179" y="4016772"/>
                </a:lnTo>
                <a:cubicBezTo>
                  <a:pt x="7018090" y="4025703"/>
                  <a:pt x="7027021" y="4031658"/>
                  <a:pt x="7038932" y="4040592"/>
                </a:cubicBezTo>
                <a:cubicBezTo>
                  <a:pt x="7041911" y="4073344"/>
                  <a:pt x="7047866" y="4082278"/>
                  <a:pt x="7053821" y="4120986"/>
                </a:cubicBezTo>
                <a:cubicBezTo>
                  <a:pt x="7071687" y="4156717"/>
                  <a:pt x="7092528" y="4186493"/>
                  <a:pt x="7110394" y="4216268"/>
                </a:cubicBezTo>
                <a:lnTo>
                  <a:pt x="7134218" y="4218435"/>
                </a:lnTo>
                <a:lnTo>
                  <a:pt x="7134218" y="4195427"/>
                </a:lnTo>
                <a:lnTo>
                  <a:pt x="7158423" y="4128188"/>
                </a:lnTo>
                <a:lnTo>
                  <a:pt x="7158035" y="4115034"/>
                </a:lnTo>
                <a:cubicBezTo>
                  <a:pt x="7166970" y="4025706"/>
                  <a:pt x="7172925" y="4028682"/>
                  <a:pt x="7181856" y="4034637"/>
                </a:cubicBezTo>
                <a:cubicBezTo>
                  <a:pt x="7193766" y="4031661"/>
                  <a:pt x="7205677" y="4031661"/>
                  <a:pt x="7214611" y="4034637"/>
                </a:cubicBezTo>
                <a:cubicBezTo>
                  <a:pt x="7232477" y="4022727"/>
                  <a:pt x="7247363" y="4007840"/>
                  <a:pt x="7265228" y="4001885"/>
                </a:cubicBezTo>
                <a:cubicBezTo>
                  <a:pt x="7268208" y="4046548"/>
                  <a:pt x="7268208" y="4085258"/>
                  <a:pt x="7271184" y="4132899"/>
                </a:cubicBezTo>
                <a:cubicBezTo>
                  <a:pt x="7265229" y="4153741"/>
                  <a:pt x="7262253" y="4174585"/>
                  <a:pt x="7256297" y="4195427"/>
                </a:cubicBezTo>
                <a:cubicBezTo>
                  <a:pt x="7250343" y="4216272"/>
                  <a:pt x="7244387" y="4237113"/>
                  <a:pt x="7238432" y="4254979"/>
                </a:cubicBezTo>
                <a:cubicBezTo>
                  <a:pt x="7235453" y="4287734"/>
                  <a:pt x="7232476" y="4320486"/>
                  <a:pt x="7229498" y="4353241"/>
                </a:cubicBezTo>
                <a:lnTo>
                  <a:pt x="7226521" y="4403859"/>
                </a:lnTo>
                <a:cubicBezTo>
                  <a:pt x="7223542" y="4421724"/>
                  <a:pt x="7223543" y="4436614"/>
                  <a:pt x="7220567" y="4454479"/>
                </a:cubicBezTo>
                <a:lnTo>
                  <a:pt x="7207871" y="4462944"/>
                </a:lnTo>
                <a:lnTo>
                  <a:pt x="7208656" y="4466386"/>
                </a:lnTo>
                <a:lnTo>
                  <a:pt x="7220819" y="4458278"/>
                </a:lnTo>
                <a:lnTo>
                  <a:pt x="7226521" y="4409814"/>
                </a:lnTo>
                <a:lnTo>
                  <a:pt x="7229497" y="4359196"/>
                </a:lnTo>
                <a:cubicBezTo>
                  <a:pt x="7232477" y="4326441"/>
                  <a:pt x="7235452" y="4293689"/>
                  <a:pt x="7238432" y="4260934"/>
                </a:cubicBezTo>
                <a:cubicBezTo>
                  <a:pt x="7244387" y="4243068"/>
                  <a:pt x="7250342" y="4222227"/>
                  <a:pt x="7256297" y="4201383"/>
                </a:cubicBezTo>
                <a:cubicBezTo>
                  <a:pt x="7262253" y="4180541"/>
                  <a:pt x="7268208" y="4159696"/>
                  <a:pt x="7271184" y="4138855"/>
                </a:cubicBezTo>
                <a:cubicBezTo>
                  <a:pt x="7280118" y="4144809"/>
                  <a:pt x="7286074" y="4150765"/>
                  <a:pt x="7295004" y="4156720"/>
                </a:cubicBezTo>
                <a:cubicBezTo>
                  <a:pt x="7295005" y="4171606"/>
                  <a:pt x="7295004" y="4186496"/>
                  <a:pt x="7292028" y="4201382"/>
                </a:cubicBezTo>
                <a:cubicBezTo>
                  <a:pt x="7289050" y="4216272"/>
                  <a:pt x="7289049" y="4231158"/>
                  <a:pt x="7286074" y="4246047"/>
                </a:cubicBezTo>
                <a:cubicBezTo>
                  <a:pt x="7283094" y="4275823"/>
                  <a:pt x="7280118" y="4302621"/>
                  <a:pt x="7283094" y="4329421"/>
                </a:cubicBezTo>
                <a:cubicBezTo>
                  <a:pt x="7280118" y="4359196"/>
                  <a:pt x="7280118" y="4391948"/>
                  <a:pt x="7277139" y="4427679"/>
                </a:cubicBezTo>
                <a:cubicBezTo>
                  <a:pt x="7271184" y="4460434"/>
                  <a:pt x="7268208" y="4496165"/>
                  <a:pt x="7262253" y="4531896"/>
                </a:cubicBezTo>
                <a:cubicBezTo>
                  <a:pt x="7256298" y="4567628"/>
                  <a:pt x="7253319" y="4603359"/>
                  <a:pt x="7244387" y="4642066"/>
                </a:cubicBezTo>
                <a:cubicBezTo>
                  <a:pt x="7238432" y="4677797"/>
                  <a:pt x="7229497" y="4713529"/>
                  <a:pt x="7223542" y="4749259"/>
                </a:cubicBezTo>
                <a:cubicBezTo>
                  <a:pt x="7202701" y="4829656"/>
                  <a:pt x="7208656" y="4856453"/>
                  <a:pt x="7184835" y="4975556"/>
                </a:cubicBezTo>
                <a:cubicBezTo>
                  <a:pt x="7172925" y="4981511"/>
                  <a:pt x="7161014" y="4987467"/>
                  <a:pt x="7149104" y="4996401"/>
                </a:cubicBezTo>
                <a:cubicBezTo>
                  <a:pt x="7137194" y="5038088"/>
                  <a:pt x="7119328" y="5085729"/>
                  <a:pt x="7104438" y="5127416"/>
                </a:cubicBezTo>
                <a:cubicBezTo>
                  <a:pt x="7083597" y="5195899"/>
                  <a:pt x="7098484" y="5204833"/>
                  <a:pt x="7092529" y="5252474"/>
                </a:cubicBezTo>
                <a:cubicBezTo>
                  <a:pt x="7089552" y="5258430"/>
                  <a:pt x="7086573" y="5267360"/>
                  <a:pt x="7086573" y="5270339"/>
                </a:cubicBezTo>
                <a:cubicBezTo>
                  <a:pt x="7068707" y="5317981"/>
                  <a:pt x="7050842" y="5365622"/>
                  <a:pt x="7035956" y="5407309"/>
                </a:cubicBezTo>
                <a:cubicBezTo>
                  <a:pt x="7030001" y="5413264"/>
                  <a:pt x="7027021" y="5416240"/>
                  <a:pt x="7021066" y="5419219"/>
                </a:cubicBezTo>
                <a:cubicBezTo>
                  <a:pt x="7000224" y="5466861"/>
                  <a:pt x="6979379" y="5517479"/>
                  <a:pt x="6958538" y="5565120"/>
                </a:cubicBezTo>
                <a:cubicBezTo>
                  <a:pt x="6982359" y="5517479"/>
                  <a:pt x="7003201" y="5466861"/>
                  <a:pt x="7024045" y="5419219"/>
                </a:cubicBezTo>
                <a:cubicBezTo>
                  <a:pt x="7030001" y="5413264"/>
                  <a:pt x="7032976" y="5413264"/>
                  <a:pt x="7038932" y="5407309"/>
                </a:cubicBezTo>
                <a:cubicBezTo>
                  <a:pt x="7015111" y="5535344"/>
                  <a:pt x="6976404" y="5615741"/>
                  <a:pt x="6943648" y="5678268"/>
                </a:cubicBezTo>
                <a:cubicBezTo>
                  <a:pt x="6925783" y="5690179"/>
                  <a:pt x="6907917" y="5699113"/>
                  <a:pt x="6893031" y="5705068"/>
                </a:cubicBezTo>
                <a:lnTo>
                  <a:pt x="6882533" y="5726066"/>
                </a:lnTo>
                <a:lnTo>
                  <a:pt x="6884100" y="5728886"/>
                </a:lnTo>
                <a:cubicBezTo>
                  <a:pt x="6887076" y="5722931"/>
                  <a:pt x="6890055" y="5713999"/>
                  <a:pt x="6896010" y="5705065"/>
                </a:cubicBezTo>
                <a:cubicBezTo>
                  <a:pt x="6910896" y="5699110"/>
                  <a:pt x="6928762" y="5690179"/>
                  <a:pt x="6946628" y="5678269"/>
                </a:cubicBezTo>
                <a:cubicBezTo>
                  <a:pt x="6949607" y="5711021"/>
                  <a:pt x="6925786" y="5752706"/>
                  <a:pt x="6910897" y="5779506"/>
                </a:cubicBezTo>
                <a:cubicBezTo>
                  <a:pt x="6890055" y="5821193"/>
                  <a:pt x="6866235" y="5859900"/>
                  <a:pt x="6845389" y="5898611"/>
                </a:cubicBezTo>
                <a:cubicBezTo>
                  <a:pt x="6833479" y="5919452"/>
                  <a:pt x="6824548" y="5937318"/>
                  <a:pt x="6812638" y="5958162"/>
                </a:cubicBezTo>
                <a:cubicBezTo>
                  <a:pt x="6800727" y="5979004"/>
                  <a:pt x="6788817" y="5996869"/>
                  <a:pt x="6776907" y="6017714"/>
                </a:cubicBezTo>
                <a:cubicBezTo>
                  <a:pt x="6767972" y="6029624"/>
                  <a:pt x="6762017" y="6044511"/>
                  <a:pt x="6750106" y="6062376"/>
                </a:cubicBezTo>
                <a:lnTo>
                  <a:pt x="6724490" y="6119524"/>
                </a:lnTo>
                <a:lnTo>
                  <a:pt x="6444201" y="6194627"/>
                </a:lnTo>
                <a:lnTo>
                  <a:pt x="6494406" y="6117091"/>
                </a:lnTo>
                <a:cubicBezTo>
                  <a:pt x="6513388" y="6085454"/>
                  <a:pt x="6529765" y="6054935"/>
                  <a:pt x="6541675" y="6026649"/>
                </a:cubicBezTo>
                <a:cubicBezTo>
                  <a:pt x="6571451" y="5976028"/>
                  <a:pt x="6607182" y="5940297"/>
                  <a:pt x="6628027" y="5886700"/>
                </a:cubicBezTo>
                <a:cubicBezTo>
                  <a:pt x="6654823" y="5842038"/>
                  <a:pt x="6681623" y="5788441"/>
                  <a:pt x="6708421" y="5743775"/>
                </a:cubicBezTo>
                <a:cubicBezTo>
                  <a:pt x="6720331" y="5725910"/>
                  <a:pt x="6729265" y="5708045"/>
                  <a:pt x="6738196" y="5690179"/>
                </a:cubicBezTo>
                <a:cubicBezTo>
                  <a:pt x="6747130" y="5672313"/>
                  <a:pt x="6753086" y="5654447"/>
                  <a:pt x="6762017" y="5639562"/>
                </a:cubicBezTo>
                <a:cubicBezTo>
                  <a:pt x="6776906" y="5606806"/>
                  <a:pt x="6788817" y="5574054"/>
                  <a:pt x="6800727" y="5544279"/>
                </a:cubicBezTo>
                <a:cubicBezTo>
                  <a:pt x="6824548" y="5481748"/>
                  <a:pt x="6845390" y="5422196"/>
                  <a:pt x="6884100" y="5362643"/>
                </a:cubicBezTo>
                <a:cubicBezTo>
                  <a:pt x="6910897" y="5315002"/>
                  <a:pt x="6904941" y="5279271"/>
                  <a:pt x="6916852" y="5240564"/>
                </a:cubicBezTo>
                <a:cubicBezTo>
                  <a:pt x="6949607" y="5160167"/>
                  <a:pt x="6970448" y="5079774"/>
                  <a:pt x="6997248" y="4996401"/>
                </a:cubicBezTo>
                <a:cubicBezTo>
                  <a:pt x="6985338" y="4972581"/>
                  <a:pt x="7027024" y="4877298"/>
                  <a:pt x="7032979" y="4805835"/>
                </a:cubicBezTo>
                <a:cubicBezTo>
                  <a:pt x="7050845" y="4731394"/>
                  <a:pt x="7065731" y="4653977"/>
                  <a:pt x="7080621" y="4576559"/>
                </a:cubicBezTo>
                <a:lnTo>
                  <a:pt x="7091362" y="4536286"/>
                </a:lnTo>
                <a:lnTo>
                  <a:pt x="7083597" y="4534872"/>
                </a:lnTo>
                <a:cubicBezTo>
                  <a:pt x="7086573" y="4511052"/>
                  <a:pt x="7086573" y="4490211"/>
                  <a:pt x="7086573" y="4460435"/>
                </a:cubicBezTo>
                <a:lnTo>
                  <a:pt x="7088158" y="4454885"/>
                </a:lnTo>
                <a:lnTo>
                  <a:pt x="7086079" y="4455001"/>
                </a:lnTo>
                <a:lnTo>
                  <a:pt x="7082312" y="4455210"/>
                </a:lnTo>
                <a:lnTo>
                  <a:pt x="7083597" y="4469366"/>
                </a:lnTo>
                <a:cubicBezTo>
                  <a:pt x="7083597" y="4496165"/>
                  <a:pt x="7083597" y="4517007"/>
                  <a:pt x="7080621" y="4543807"/>
                </a:cubicBezTo>
                <a:cubicBezTo>
                  <a:pt x="7077642" y="4558694"/>
                  <a:pt x="7074666" y="4570604"/>
                  <a:pt x="7068710" y="4588469"/>
                </a:cubicBezTo>
                <a:cubicBezTo>
                  <a:pt x="7044890" y="4627180"/>
                  <a:pt x="7021069" y="4665887"/>
                  <a:pt x="6997249" y="4701618"/>
                </a:cubicBezTo>
                <a:cubicBezTo>
                  <a:pt x="6991293" y="4737349"/>
                  <a:pt x="6988314" y="4767125"/>
                  <a:pt x="6979383" y="4799880"/>
                </a:cubicBezTo>
                <a:lnTo>
                  <a:pt x="6961517" y="4832632"/>
                </a:lnTo>
                <a:cubicBezTo>
                  <a:pt x="6952583" y="4880273"/>
                  <a:pt x="6943651" y="4924939"/>
                  <a:pt x="6931741" y="4975556"/>
                </a:cubicBezTo>
                <a:cubicBezTo>
                  <a:pt x="6919831" y="5014267"/>
                  <a:pt x="6910896" y="5049998"/>
                  <a:pt x="6898986" y="5088705"/>
                </a:cubicBezTo>
                <a:cubicBezTo>
                  <a:pt x="6887076" y="5127416"/>
                  <a:pt x="6878145" y="5163147"/>
                  <a:pt x="6863255" y="5198877"/>
                </a:cubicBezTo>
                <a:cubicBezTo>
                  <a:pt x="6857300" y="5228653"/>
                  <a:pt x="6851345" y="5255450"/>
                  <a:pt x="6842413" y="5285226"/>
                </a:cubicBezTo>
                <a:cubicBezTo>
                  <a:pt x="6836459" y="5315002"/>
                  <a:pt x="6830503" y="5344778"/>
                  <a:pt x="6818593" y="5374554"/>
                </a:cubicBezTo>
                <a:lnTo>
                  <a:pt x="6837590" y="5345006"/>
                </a:lnTo>
                <a:lnTo>
                  <a:pt x="6854324" y="5282247"/>
                </a:lnTo>
                <a:cubicBezTo>
                  <a:pt x="6857300" y="5249495"/>
                  <a:pt x="6863255" y="5222695"/>
                  <a:pt x="6869211" y="5192919"/>
                </a:cubicBezTo>
                <a:cubicBezTo>
                  <a:pt x="6881121" y="5157188"/>
                  <a:pt x="6893031" y="5118481"/>
                  <a:pt x="6904941" y="5082750"/>
                </a:cubicBezTo>
                <a:cubicBezTo>
                  <a:pt x="6916852" y="5044039"/>
                  <a:pt x="6925786" y="5008309"/>
                  <a:pt x="6937697" y="4969602"/>
                </a:cubicBezTo>
                <a:cubicBezTo>
                  <a:pt x="6949607" y="4921960"/>
                  <a:pt x="6955562" y="4877294"/>
                  <a:pt x="6967473" y="4826677"/>
                </a:cubicBezTo>
                <a:lnTo>
                  <a:pt x="6985338" y="4793921"/>
                </a:lnTo>
                <a:cubicBezTo>
                  <a:pt x="6994270" y="4761170"/>
                  <a:pt x="6997249" y="4731394"/>
                  <a:pt x="7003203" y="4695662"/>
                </a:cubicBezTo>
                <a:cubicBezTo>
                  <a:pt x="7027024" y="4656953"/>
                  <a:pt x="7050845" y="4621221"/>
                  <a:pt x="7074666" y="4582514"/>
                </a:cubicBezTo>
                <a:cubicBezTo>
                  <a:pt x="7059776" y="4659932"/>
                  <a:pt x="7044890" y="4734370"/>
                  <a:pt x="7027025" y="4811787"/>
                </a:cubicBezTo>
                <a:cubicBezTo>
                  <a:pt x="7021069" y="4883249"/>
                  <a:pt x="6979383" y="4981512"/>
                  <a:pt x="6991293" y="5002353"/>
                </a:cubicBezTo>
                <a:cubicBezTo>
                  <a:pt x="6964493" y="5085726"/>
                  <a:pt x="6940672" y="5166123"/>
                  <a:pt x="6910897" y="5246516"/>
                </a:cubicBezTo>
                <a:lnTo>
                  <a:pt x="6894994" y="5271255"/>
                </a:lnTo>
                <a:lnTo>
                  <a:pt x="6888195" y="5308303"/>
                </a:lnTo>
                <a:cubicBezTo>
                  <a:pt x="6884844" y="5327659"/>
                  <a:pt x="6879632" y="5347757"/>
                  <a:pt x="6866235" y="5371578"/>
                </a:cubicBezTo>
                <a:cubicBezTo>
                  <a:pt x="6824548" y="5431130"/>
                  <a:pt x="6803704" y="5490681"/>
                  <a:pt x="6782861" y="5553209"/>
                </a:cubicBezTo>
                <a:cubicBezTo>
                  <a:pt x="6770951" y="5582986"/>
                  <a:pt x="6759041" y="5615741"/>
                  <a:pt x="6744152" y="5648492"/>
                </a:cubicBezTo>
                <a:cubicBezTo>
                  <a:pt x="6738196" y="5666358"/>
                  <a:pt x="6729265" y="5681247"/>
                  <a:pt x="6720330" y="5699113"/>
                </a:cubicBezTo>
                <a:cubicBezTo>
                  <a:pt x="6711399" y="5716978"/>
                  <a:pt x="6702465" y="5734844"/>
                  <a:pt x="6690554" y="5752710"/>
                </a:cubicBezTo>
                <a:cubicBezTo>
                  <a:pt x="6663758" y="5800352"/>
                  <a:pt x="6636958" y="5850969"/>
                  <a:pt x="6610162" y="5895635"/>
                </a:cubicBezTo>
                <a:cubicBezTo>
                  <a:pt x="6589317" y="5949231"/>
                  <a:pt x="6553585" y="5984962"/>
                  <a:pt x="6523810" y="6035579"/>
                </a:cubicBezTo>
                <a:cubicBezTo>
                  <a:pt x="6511899" y="6063867"/>
                  <a:pt x="6495523" y="6095132"/>
                  <a:pt x="6476540" y="6127141"/>
                </a:cubicBezTo>
                <a:lnTo>
                  <a:pt x="6429810" y="6198484"/>
                </a:lnTo>
                <a:lnTo>
                  <a:pt x="6336174" y="6223573"/>
                </a:lnTo>
                <a:lnTo>
                  <a:pt x="6354089" y="6196370"/>
                </a:lnTo>
                <a:cubicBezTo>
                  <a:pt x="6386840" y="6157663"/>
                  <a:pt x="6416616" y="6115976"/>
                  <a:pt x="6446392" y="6074290"/>
                </a:cubicBezTo>
                <a:cubicBezTo>
                  <a:pt x="6458302" y="6053445"/>
                  <a:pt x="6473192" y="6032604"/>
                  <a:pt x="6485103" y="6008783"/>
                </a:cubicBezTo>
                <a:cubicBezTo>
                  <a:pt x="6497013" y="5984962"/>
                  <a:pt x="6511899" y="5961142"/>
                  <a:pt x="6523809" y="5937321"/>
                </a:cubicBezTo>
                <a:lnTo>
                  <a:pt x="6534834" y="5919741"/>
                </a:lnTo>
                <a:lnTo>
                  <a:pt x="6593762" y="5834622"/>
                </a:lnTo>
                <a:lnTo>
                  <a:pt x="6604206" y="5821193"/>
                </a:lnTo>
                <a:lnTo>
                  <a:pt x="6605697" y="5817382"/>
                </a:lnTo>
                <a:lnTo>
                  <a:pt x="6593762" y="5834622"/>
                </a:lnTo>
                <a:lnTo>
                  <a:pt x="6565125" y="5871441"/>
                </a:lnTo>
                <a:lnTo>
                  <a:pt x="6534834" y="5919741"/>
                </a:lnTo>
                <a:lnTo>
                  <a:pt x="6526789" y="5931363"/>
                </a:lnTo>
                <a:cubicBezTo>
                  <a:pt x="6511899" y="5955183"/>
                  <a:pt x="6499989" y="5979004"/>
                  <a:pt x="6488078" y="6002825"/>
                </a:cubicBezTo>
                <a:cubicBezTo>
                  <a:pt x="6473192" y="6026646"/>
                  <a:pt x="6461282" y="6047490"/>
                  <a:pt x="6449371" y="6068331"/>
                </a:cubicBezTo>
                <a:cubicBezTo>
                  <a:pt x="6419596" y="6110018"/>
                  <a:pt x="6389820" y="6151704"/>
                  <a:pt x="6357065" y="6190414"/>
                </a:cubicBezTo>
                <a:lnTo>
                  <a:pt x="6335765" y="6223683"/>
                </a:lnTo>
                <a:lnTo>
                  <a:pt x="6265251" y="6242577"/>
                </a:lnTo>
                <a:lnTo>
                  <a:pt x="6265470" y="6242204"/>
                </a:lnTo>
                <a:lnTo>
                  <a:pt x="6267736" y="6235077"/>
                </a:lnTo>
                <a:cubicBezTo>
                  <a:pt x="6291557" y="6199345"/>
                  <a:pt x="6321333" y="6157659"/>
                  <a:pt x="6345154" y="6115973"/>
                </a:cubicBezTo>
                <a:cubicBezTo>
                  <a:pt x="6354089" y="6104062"/>
                  <a:pt x="6360044" y="6092153"/>
                  <a:pt x="6368975" y="6080242"/>
                </a:cubicBezTo>
                <a:lnTo>
                  <a:pt x="6400648" y="6036311"/>
                </a:lnTo>
                <a:lnTo>
                  <a:pt x="6410661" y="6017714"/>
                </a:lnTo>
                <a:cubicBezTo>
                  <a:pt x="6437457" y="5979004"/>
                  <a:pt x="6458302" y="5940297"/>
                  <a:pt x="6473189" y="5910521"/>
                </a:cubicBezTo>
                <a:cubicBezTo>
                  <a:pt x="6520831" y="5827148"/>
                  <a:pt x="6556562" y="5743775"/>
                  <a:pt x="6595272" y="5657424"/>
                </a:cubicBezTo>
                <a:cubicBezTo>
                  <a:pt x="6631003" y="5571075"/>
                  <a:pt x="6669710" y="5484723"/>
                  <a:pt x="6714376" y="5386465"/>
                </a:cubicBezTo>
                <a:cubicBezTo>
                  <a:pt x="6718842" y="5359667"/>
                  <a:pt x="6736708" y="5314258"/>
                  <a:pt x="6749362" y="5276292"/>
                </a:cubicBezTo>
                <a:lnTo>
                  <a:pt x="6760782" y="5233196"/>
                </a:lnTo>
                <a:lnTo>
                  <a:pt x="6673915" y="5470534"/>
                </a:lnTo>
                <a:cubicBezTo>
                  <a:pt x="6619674" y="5598779"/>
                  <a:pt x="6558609" y="5723434"/>
                  <a:pt x="6491183" y="5844051"/>
                </a:cubicBezTo>
                <a:lnTo>
                  <a:pt x="6464429" y="5886350"/>
                </a:lnTo>
                <a:lnTo>
                  <a:pt x="6464258" y="5886700"/>
                </a:lnTo>
                <a:cubicBezTo>
                  <a:pt x="6452347" y="5916476"/>
                  <a:pt x="6428527" y="5955186"/>
                  <a:pt x="6401726" y="5993893"/>
                </a:cubicBezTo>
                <a:cubicBezTo>
                  <a:pt x="6374930" y="6032604"/>
                  <a:pt x="6351109" y="6074290"/>
                  <a:pt x="6339199" y="6110021"/>
                </a:cubicBezTo>
                <a:cubicBezTo>
                  <a:pt x="6318354" y="6136818"/>
                  <a:pt x="6291557" y="6166593"/>
                  <a:pt x="6267736" y="6199349"/>
                </a:cubicBezTo>
                <a:cubicBezTo>
                  <a:pt x="6255826" y="6215725"/>
                  <a:pt x="6244660" y="6232846"/>
                  <a:pt x="6234610" y="6249967"/>
                </a:cubicBezTo>
                <a:lnTo>
                  <a:pt x="6234112" y="6250921"/>
                </a:lnTo>
                <a:lnTo>
                  <a:pt x="1630942" y="7484336"/>
                </a:lnTo>
                <a:lnTo>
                  <a:pt x="75670" y="1679985"/>
                </a:lnTo>
                <a:lnTo>
                  <a:pt x="151760" y="1595990"/>
                </a:lnTo>
                <a:cubicBezTo>
                  <a:pt x="169626" y="1575145"/>
                  <a:pt x="184512" y="1554304"/>
                  <a:pt x="202378" y="1533459"/>
                </a:cubicBezTo>
                <a:cubicBezTo>
                  <a:pt x="220243" y="1512617"/>
                  <a:pt x="238109" y="1494752"/>
                  <a:pt x="252998" y="1473907"/>
                </a:cubicBezTo>
                <a:cubicBezTo>
                  <a:pt x="312550" y="1396490"/>
                  <a:pt x="375078" y="1330983"/>
                  <a:pt x="434630" y="1259520"/>
                </a:cubicBezTo>
                <a:lnTo>
                  <a:pt x="438539" y="1253836"/>
                </a:lnTo>
                <a:lnTo>
                  <a:pt x="441521" y="1250083"/>
                </a:lnTo>
                <a:lnTo>
                  <a:pt x="443846" y="1246116"/>
                </a:lnTo>
                <a:lnTo>
                  <a:pt x="453049" y="1232733"/>
                </a:lnTo>
                <a:lnTo>
                  <a:pt x="483515" y="1198305"/>
                </a:lnTo>
                <a:lnTo>
                  <a:pt x="485826" y="1195883"/>
                </a:lnTo>
                <a:lnTo>
                  <a:pt x="485254" y="1196339"/>
                </a:lnTo>
                <a:lnTo>
                  <a:pt x="483515" y="1198305"/>
                </a:lnTo>
                <a:lnTo>
                  <a:pt x="459198" y="1223789"/>
                </a:lnTo>
                <a:lnTo>
                  <a:pt x="453049" y="1232733"/>
                </a:lnTo>
                <a:lnTo>
                  <a:pt x="449032" y="1237272"/>
                </a:lnTo>
                <a:lnTo>
                  <a:pt x="443846" y="1246116"/>
                </a:lnTo>
                <a:lnTo>
                  <a:pt x="438539" y="1253836"/>
                </a:lnTo>
                <a:lnTo>
                  <a:pt x="431654" y="1262500"/>
                </a:lnTo>
                <a:cubicBezTo>
                  <a:pt x="372102" y="1330983"/>
                  <a:pt x="309574" y="1399469"/>
                  <a:pt x="250022" y="1476886"/>
                </a:cubicBezTo>
                <a:cubicBezTo>
                  <a:pt x="232157" y="1497728"/>
                  <a:pt x="214291" y="1515593"/>
                  <a:pt x="199402" y="1536438"/>
                </a:cubicBezTo>
                <a:cubicBezTo>
                  <a:pt x="181536" y="1557280"/>
                  <a:pt x="166650" y="1578124"/>
                  <a:pt x="148784" y="1598966"/>
                </a:cubicBezTo>
                <a:lnTo>
                  <a:pt x="75627" y="1679824"/>
                </a:lnTo>
                <a:lnTo>
                  <a:pt x="58982" y="1617705"/>
                </a:lnTo>
                <a:lnTo>
                  <a:pt x="170371" y="1479863"/>
                </a:lnTo>
                <a:cubicBezTo>
                  <a:pt x="255977" y="1379370"/>
                  <a:pt x="346793" y="1283343"/>
                  <a:pt x="443564" y="1191037"/>
                </a:cubicBezTo>
                <a:cubicBezTo>
                  <a:pt x="491206" y="1149351"/>
                  <a:pt x="529916" y="1107665"/>
                  <a:pt x="580533" y="1065979"/>
                </a:cubicBezTo>
                <a:cubicBezTo>
                  <a:pt x="654975" y="994516"/>
                  <a:pt x="774079" y="887323"/>
                  <a:pt x="908069" y="809905"/>
                </a:cubicBezTo>
                <a:cubicBezTo>
                  <a:pt x="946779" y="780130"/>
                  <a:pt x="973576" y="747374"/>
                  <a:pt x="1021217" y="720578"/>
                </a:cubicBezTo>
                <a:cubicBezTo>
                  <a:pt x="1062904" y="705688"/>
                  <a:pt x="1110545" y="675912"/>
                  <a:pt x="1170097" y="643160"/>
                </a:cubicBezTo>
                <a:cubicBezTo>
                  <a:pt x="1199873" y="628271"/>
                  <a:pt x="1232628" y="610405"/>
                  <a:pt x="1265380" y="592540"/>
                </a:cubicBezTo>
                <a:cubicBezTo>
                  <a:pt x="1283245" y="583608"/>
                  <a:pt x="1298135" y="574674"/>
                  <a:pt x="1316001" y="565743"/>
                </a:cubicBezTo>
                <a:cubicBezTo>
                  <a:pt x="1333866" y="556808"/>
                  <a:pt x="1351732" y="550853"/>
                  <a:pt x="1372573" y="544898"/>
                </a:cubicBezTo>
                <a:cubicBezTo>
                  <a:pt x="1432125" y="515122"/>
                  <a:pt x="1497632" y="485346"/>
                  <a:pt x="1560163" y="461525"/>
                </a:cubicBezTo>
                <a:cubicBezTo>
                  <a:pt x="1640558" y="424306"/>
                  <a:pt x="1724675" y="388575"/>
                  <a:pt x="1811397" y="355077"/>
                </a:cubicBezTo>
                <a:close/>
                <a:moveTo>
                  <a:pt x="1124673" y="520067"/>
                </a:moveTo>
                <a:lnTo>
                  <a:pt x="2022132" y="279593"/>
                </a:lnTo>
                <a:lnTo>
                  <a:pt x="1806557" y="355076"/>
                </a:lnTo>
                <a:cubicBezTo>
                  <a:pt x="1720207" y="388574"/>
                  <a:pt x="1636090" y="424305"/>
                  <a:pt x="1554205" y="461525"/>
                </a:cubicBezTo>
                <a:cubicBezTo>
                  <a:pt x="1491677" y="485346"/>
                  <a:pt x="1426170" y="518098"/>
                  <a:pt x="1366618" y="544898"/>
                </a:cubicBezTo>
                <a:cubicBezTo>
                  <a:pt x="1348753" y="550853"/>
                  <a:pt x="1327908" y="559785"/>
                  <a:pt x="1310042" y="565740"/>
                </a:cubicBezTo>
                <a:cubicBezTo>
                  <a:pt x="1292177" y="574674"/>
                  <a:pt x="1274311" y="583605"/>
                  <a:pt x="1259425" y="592540"/>
                </a:cubicBezTo>
                <a:cubicBezTo>
                  <a:pt x="1226670" y="610405"/>
                  <a:pt x="1193918" y="628271"/>
                  <a:pt x="1164142" y="643157"/>
                </a:cubicBezTo>
                <a:cubicBezTo>
                  <a:pt x="1104590" y="675912"/>
                  <a:pt x="1056949" y="705688"/>
                  <a:pt x="1015262" y="720574"/>
                </a:cubicBezTo>
                <a:cubicBezTo>
                  <a:pt x="967621" y="747374"/>
                  <a:pt x="940821" y="777150"/>
                  <a:pt x="902114" y="809902"/>
                </a:cubicBezTo>
                <a:cubicBezTo>
                  <a:pt x="768120" y="887320"/>
                  <a:pt x="649016" y="994513"/>
                  <a:pt x="574578" y="1065975"/>
                </a:cubicBezTo>
                <a:lnTo>
                  <a:pt x="506130" y="1125496"/>
                </a:lnTo>
                <a:lnTo>
                  <a:pt x="439166" y="1186639"/>
                </a:lnTo>
                <a:lnTo>
                  <a:pt x="440585" y="1188058"/>
                </a:lnTo>
                <a:cubicBezTo>
                  <a:pt x="343814" y="1280364"/>
                  <a:pt x="252997" y="1377135"/>
                  <a:pt x="167392" y="1478001"/>
                </a:cubicBezTo>
                <a:lnTo>
                  <a:pt x="57891" y="1613630"/>
                </a:lnTo>
                <a:lnTo>
                  <a:pt x="0" y="1397579"/>
                </a:lnTo>
                <a:lnTo>
                  <a:pt x="20746" y="1378624"/>
                </a:lnTo>
                <a:cubicBezTo>
                  <a:pt x="648" y="1416587"/>
                  <a:pt x="22425" y="1409329"/>
                  <a:pt x="23259" y="1423427"/>
                </a:cubicBezTo>
                <a:lnTo>
                  <a:pt x="16526" y="1442259"/>
                </a:lnTo>
                <a:lnTo>
                  <a:pt x="113050" y="1342893"/>
                </a:lnTo>
                <a:cubicBezTo>
                  <a:pt x="121984" y="1325027"/>
                  <a:pt x="139850" y="1304186"/>
                  <a:pt x="160691" y="1280365"/>
                </a:cubicBezTo>
                <a:cubicBezTo>
                  <a:pt x="181536" y="1259520"/>
                  <a:pt x="205357" y="1238679"/>
                  <a:pt x="223222" y="1220813"/>
                </a:cubicBezTo>
                <a:lnTo>
                  <a:pt x="228612" y="1226800"/>
                </a:lnTo>
                <a:lnTo>
                  <a:pt x="226201" y="1223789"/>
                </a:lnTo>
                <a:cubicBezTo>
                  <a:pt x="252998" y="1196989"/>
                  <a:pt x="276819" y="1170193"/>
                  <a:pt x="303619" y="1146372"/>
                </a:cubicBezTo>
                <a:cubicBezTo>
                  <a:pt x="327440" y="1122551"/>
                  <a:pt x="354236" y="1098730"/>
                  <a:pt x="381036" y="1074910"/>
                </a:cubicBezTo>
                <a:cubicBezTo>
                  <a:pt x="413788" y="1042155"/>
                  <a:pt x="434633" y="1015358"/>
                  <a:pt x="464409" y="985582"/>
                </a:cubicBezTo>
                <a:cubicBezTo>
                  <a:pt x="503116" y="955806"/>
                  <a:pt x="544802" y="926030"/>
                  <a:pt x="580534" y="899230"/>
                </a:cubicBezTo>
                <a:cubicBezTo>
                  <a:pt x="622220" y="866478"/>
                  <a:pt x="663906" y="836702"/>
                  <a:pt x="705592" y="806926"/>
                </a:cubicBezTo>
                <a:lnTo>
                  <a:pt x="780365" y="754761"/>
                </a:lnTo>
                <a:lnTo>
                  <a:pt x="830651" y="708664"/>
                </a:lnTo>
                <a:cubicBezTo>
                  <a:pt x="860427" y="690799"/>
                  <a:pt x="890203" y="672933"/>
                  <a:pt x="919979" y="655067"/>
                </a:cubicBezTo>
                <a:cubicBezTo>
                  <a:pt x="949755" y="637202"/>
                  <a:pt x="982507" y="622315"/>
                  <a:pt x="1015262" y="604450"/>
                </a:cubicBezTo>
                <a:lnTo>
                  <a:pt x="1027876" y="597963"/>
                </a:lnTo>
                <a:lnTo>
                  <a:pt x="1060299" y="566115"/>
                </a:lnTo>
                <a:cubicBezTo>
                  <a:pt x="1078537" y="552341"/>
                  <a:pt x="1098638" y="538943"/>
                  <a:pt x="1113524" y="527032"/>
                </a:cubicBezTo>
                <a:close/>
              </a:path>
            </a:pathLst>
          </a:custGeom>
          <a:solidFill>
            <a:schemeClr val="bg1">
              <a:alpha val="46000"/>
            </a:schemeClr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 noProof="0"/>
          </a:p>
        </p:txBody>
      </p:sp>
      <p:sp>
        <p:nvSpPr>
          <p:cNvPr id="143" name="Freeform: Shape 142">
            <a:extLst>
              <a:ext uri="{FF2B5EF4-FFF2-40B4-BE49-F238E27FC236}">
                <a16:creationId xmlns:a16="http://schemas.microsoft.com/office/drawing/2014/main" id="{5F22E849-5233-48D2-959E-8C16EA1928B5}"/>
              </a:ext>
            </a:extLst>
          </p:cNvPr>
          <p:cNvSpPr>
            <a:spLocks noChangeAspect="1"/>
          </p:cNvSpPr>
          <p:nvPr/>
        </p:nvSpPr>
        <p:spPr>
          <a:xfrm>
            <a:off x="1204282" y="2415051"/>
            <a:ext cx="1260000" cy="1243378"/>
          </a:xfrm>
          <a:custGeom>
            <a:avLst/>
            <a:gdLst>
              <a:gd name="connsiteX0" fmla="*/ 1439383 w 2647519"/>
              <a:gd name="connsiteY0" fmla="*/ 2598425 h 2612594"/>
              <a:gd name="connsiteX1" fmla="*/ 1427010 w 2647519"/>
              <a:gd name="connsiteY1" fmla="*/ 2605087 h 2612594"/>
              <a:gd name="connsiteX2" fmla="*/ 1427751 w 2647519"/>
              <a:gd name="connsiteY2" fmla="*/ 2605405 h 2612594"/>
              <a:gd name="connsiteX3" fmla="*/ 1542263 w 2647519"/>
              <a:gd name="connsiteY3" fmla="*/ 2530792 h 2612594"/>
              <a:gd name="connsiteX4" fmla="*/ 1502258 w 2647519"/>
              <a:gd name="connsiteY4" fmla="*/ 2540317 h 2612594"/>
              <a:gd name="connsiteX5" fmla="*/ 1442250 w 2647519"/>
              <a:gd name="connsiteY5" fmla="*/ 2547937 h 2612594"/>
              <a:gd name="connsiteX6" fmla="*/ 1439393 w 2647519"/>
              <a:gd name="connsiteY6" fmla="*/ 2540317 h 2612594"/>
              <a:gd name="connsiteX7" fmla="*/ 1481303 w 2647519"/>
              <a:gd name="connsiteY7" fmla="*/ 2536507 h 2612594"/>
              <a:gd name="connsiteX8" fmla="*/ 1542263 w 2647519"/>
              <a:gd name="connsiteY8" fmla="*/ 2530792 h 2612594"/>
              <a:gd name="connsiteX9" fmla="*/ 1646323 w 2647519"/>
              <a:gd name="connsiteY9" fmla="*/ 2520821 h 2612594"/>
              <a:gd name="connsiteX10" fmla="*/ 1643881 w 2647519"/>
              <a:gd name="connsiteY10" fmla="*/ 2521511 h 2612594"/>
              <a:gd name="connsiteX11" fmla="*/ 1645133 w 2647519"/>
              <a:gd name="connsiteY11" fmla="*/ 2521267 h 2612594"/>
              <a:gd name="connsiteX12" fmla="*/ 899801 w 2647519"/>
              <a:gd name="connsiteY12" fmla="*/ 2506503 h 2612594"/>
              <a:gd name="connsiteX13" fmla="*/ 942187 w 2647519"/>
              <a:gd name="connsiteY13" fmla="*/ 2517457 h 2612594"/>
              <a:gd name="connsiteX14" fmla="*/ 960285 w 2647519"/>
              <a:gd name="connsiteY14" fmla="*/ 2518409 h 2612594"/>
              <a:gd name="connsiteX15" fmla="*/ 1010767 w 2647519"/>
              <a:gd name="connsiteY15" fmla="*/ 2543175 h 2612594"/>
              <a:gd name="connsiteX16" fmla="*/ 1033627 w 2647519"/>
              <a:gd name="connsiteY16" fmla="*/ 2547937 h 2612594"/>
              <a:gd name="connsiteX17" fmla="*/ 1035057 w 2647519"/>
              <a:gd name="connsiteY17" fmla="*/ 2548414 h 2612594"/>
              <a:gd name="connsiteX18" fmla="*/ 1040295 w 2647519"/>
              <a:gd name="connsiteY18" fmla="*/ 2543175 h 2612594"/>
              <a:gd name="connsiteX19" fmla="*/ 1060297 w 2647519"/>
              <a:gd name="connsiteY19" fmla="*/ 2548890 h 2612594"/>
              <a:gd name="connsiteX20" fmla="*/ 1080300 w 2647519"/>
              <a:gd name="connsiteY20" fmla="*/ 2553652 h 2612594"/>
              <a:gd name="connsiteX21" fmla="*/ 1119712 w 2647519"/>
              <a:gd name="connsiteY21" fmla="*/ 2562818 h 2612594"/>
              <a:gd name="connsiteX22" fmla="*/ 1120305 w 2647519"/>
              <a:gd name="connsiteY22" fmla="*/ 2562225 h 2612594"/>
              <a:gd name="connsiteX23" fmla="*/ 1166025 w 2647519"/>
              <a:gd name="connsiteY23" fmla="*/ 2569845 h 2612594"/>
              <a:gd name="connsiteX24" fmla="*/ 1187932 w 2647519"/>
              <a:gd name="connsiteY24" fmla="*/ 2573655 h 2612594"/>
              <a:gd name="connsiteX25" fmla="*/ 1209840 w 2647519"/>
              <a:gd name="connsiteY25" fmla="*/ 2575560 h 2612594"/>
              <a:gd name="connsiteX26" fmla="*/ 1254607 w 2647519"/>
              <a:gd name="connsiteY26" fmla="*/ 2577465 h 2612594"/>
              <a:gd name="connsiteX27" fmla="*/ 1315567 w 2647519"/>
              <a:gd name="connsiteY27" fmla="*/ 2576512 h 2612594"/>
              <a:gd name="connsiteX28" fmla="*/ 1318213 w 2647519"/>
              <a:gd name="connsiteY28" fmla="*/ 2576512 h 2612594"/>
              <a:gd name="connsiteX29" fmla="*/ 1324140 w 2647519"/>
              <a:gd name="connsiteY29" fmla="*/ 2573178 h 2612594"/>
              <a:gd name="connsiteX30" fmla="*/ 1337475 w 2647519"/>
              <a:gd name="connsiteY30" fmla="*/ 2568892 h 2612594"/>
              <a:gd name="connsiteX31" fmla="*/ 1351048 w 2647519"/>
              <a:gd name="connsiteY31" fmla="*/ 2568654 h 2612594"/>
              <a:gd name="connsiteX32" fmla="*/ 1360335 w 2647519"/>
              <a:gd name="connsiteY32" fmla="*/ 2569844 h 2612594"/>
              <a:gd name="connsiteX33" fmla="*/ 1362835 w 2647519"/>
              <a:gd name="connsiteY33" fmla="*/ 2576512 h 2612594"/>
              <a:gd name="connsiteX34" fmla="*/ 1384147 w 2647519"/>
              <a:gd name="connsiteY34" fmla="*/ 2576512 h 2612594"/>
              <a:gd name="connsiteX35" fmla="*/ 1377480 w 2647519"/>
              <a:gd name="connsiteY35" fmla="*/ 2586037 h 2612594"/>
              <a:gd name="connsiteX36" fmla="*/ 1373670 w 2647519"/>
              <a:gd name="connsiteY36" fmla="*/ 2590800 h 2612594"/>
              <a:gd name="connsiteX37" fmla="*/ 1361287 w 2647519"/>
              <a:gd name="connsiteY37" fmla="*/ 2596515 h 2612594"/>
              <a:gd name="connsiteX38" fmla="*/ 1338427 w 2647519"/>
              <a:gd name="connsiteY38" fmla="*/ 2596515 h 2612594"/>
              <a:gd name="connsiteX39" fmla="*/ 1308900 w 2647519"/>
              <a:gd name="connsiteY39" fmla="*/ 2594610 h 2612594"/>
              <a:gd name="connsiteX40" fmla="*/ 1245082 w 2647519"/>
              <a:gd name="connsiteY40" fmla="*/ 2592705 h 2612594"/>
              <a:gd name="connsiteX41" fmla="*/ 1197457 w 2647519"/>
              <a:gd name="connsiteY41" fmla="*/ 2588895 h 2612594"/>
              <a:gd name="connsiteX42" fmla="*/ 1155547 w 2647519"/>
              <a:gd name="connsiteY42" fmla="*/ 2583180 h 2612594"/>
              <a:gd name="connsiteX43" fmla="*/ 1113637 w 2647519"/>
              <a:gd name="connsiteY43" fmla="*/ 2576512 h 2612594"/>
              <a:gd name="connsiteX44" fmla="*/ 1049820 w 2647519"/>
              <a:gd name="connsiteY44" fmla="*/ 2566987 h 2612594"/>
              <a:gd name="connsiteX45" fmla="*/ 1000290 w 2647519"/>
              <a:gd name="connsiteY45" fmla="*/ 2550795 h 2612594"/>
              <a:gd name="connsiteX46" fmla="*/ 1000863 w 2647519"/>
              <a:gd name="connsiteY46" fmla="*/ 2550379 h 2612594"/>
              <a:gd name="connsiteX47" fmla="*/ 971715 w 2647519"/>
              <a:gd name="connsiteY47" fmla="*/ 2541270 h 2612594"/>
              <a:gd name="connsiteX48" fmla="*/ 945997 w 2647519"/>
              <a:gd name="connsiteY48" fmla="*/ 2529840 h 2612594"/>
              <a:gd name="connsiteX49" fmla="*/ 916470 w 2647519"/>
              <a:gd name="connsiteY49" fmla="*/ 2520315 h 2612594"/>
              <a:gd name="connsiteX50" fmla="*/ 885990 w 2647519"/>
              <a:gd name="connsiteY50" fmla="*/ 2509837 h 2612594"/>
              <a:gd name="connsiteX51" fmla="*/ 899801 w 2647519"/>
              <a:gd name="connsiteY51" fmla="*/ 2506503 h 2612594"/>
              <a:gd name="connsiteX52" fmla="*/ 1460491 w 2647519"/>
              <a:gd name="connsiteY52" fmla="*/ 2486082 h 2612594"/>
              <a:gd name="connsiteX53" fmla="*/ 1445939 w 2647519"/>
              <a:gd name="connsiteY53" fmla="*/ 2488303 h 2612594"/>
              <a:gd name="connsiteX54" fmla="*/ 1345293 w 2647519"/>
              <a:gd name="connsiteY54" fmla="*/ 2493385 h 2612594"/>
              <a:gd name="connsiteX55" fmla="*/ 1378432 w 2647519"/>
              <a:gd name="connsiteY55" fmla="*/ 2497454 h 2612594"/>
              <a:gd name="connsiteX56" fmla="*/ 1387005 w 2647519"/>
              <a:gd name="connsiteY56" fmla="*/ 2495549 h 2612594"/>
              <a:gd name="connsiteX57" fmla="*/ 1446060 w 2647519"/>
              <a:gd name="connsiteY57" fmla="*/ 2488882 h 2612594"/>
              <a:gd name="connsiteX58" fmla="*/ 1455778 w 2647519"/>
              <a:gd name="connsiteY58" fmla="*/ 2486992 h 2612594"/>
              <a:gd name="connsiteX59" fmla="*/ 1550918 w 2647519"/>
              <a:gd name="connsiteY59" fmla="*/ 2472281 h 2612594"/>
              <a:gd name="connsiteX60" fmla="*/ 1501488 w 2647519"/>
              <a:gd name="connsiteY60" fmla="*/ 2479825 h 2612594"/>
              <a:gd name="connsiteX61" fmla="*/ 1518450 w 2647519"/>
              <a:gd name="connsiteY61" fmla="*/ 2480309 h 2612594"/>
              <a:gd name="connsiteX62" fmla="*/ 1542858 w 2647519"/>
              <a:gd name="connsiteY62" fmla="*/ 2475785 h 2612594"/>
              <a:gd name="connsiteX63" fmla="*/ 1731355 w 2647519"/>
              <a:gd name="connsiteY63" fmla="*/ 2470078 h 2612594"/>
              <a:gd name="connsiteX64" fmla="*/ 1576322 w 2647519"/>
              <a:gd name="connsiteY64" fmla="*/ 2511364 h 2612594"/>
              <a:gd name="connsiteX65" fmla="*/ 1654777 w 2647519"/>
              <a:gd name="connsiteY65" fmla="*/ 2493883 h 2612594"/>
              <a:gd name="connsiteX66" fmla="*/ 737400 w 2647519"/>
              <a:gd name="connsiteY66" fmla="*/ 2450782 h 2612594"/>
              <a:gd name="connsiteX67" fmla="*/ 846937 w 2647519"/>
              <a:gd name="connsiteY67" fmla="*/ 2497454 h 2612594"/>
              <a:gd name="connsiteX68" fmla="*/ 885990 w 2647519"/>
              <a:gd name="connsiteY68" fmla="*/ 2509837 h 2612594"/>
              <a:gd name="connsiteX69" fmla="*/ 915517 w 2647519"/>
              <a:gd name="connsiteY69" fmla="*/ 2520314 h 2612594"/>
              <a:gd name="connsiteX70" fmla="*/ 945045 w 2647519"/>
              <a:gd name="connsiteY70" fmla="*/ 2529839 h 2612594"/>
              <a:gd name="connsiteX71" fmla="*/ 970762 w 2647519"/>
              <a:gd name="connsiteY71" fmla="*/ 2541269 h 2612594"/>
              <a:gd name="connsiteX72" fmla="*/ 965047 w 2647519"/>
              <a:gd name="connsiteY72" fmla="*/ 2546032 h 2612594"/>
              <a:gd name="connsiteX73" fmla="*/ 949807 w 2647519"/>
              <a:gd name="connsiteY73" fmla="*/ 2543174 h 2612594"/>
              <a:gd name="connsiteX74" fmla="*/ 895515 w 2647519"/>
              <a:gd name="connsiteY74" fmla="*/ 2523172 h 2612594"/>
              <a:gd name="connsiteX75" fmla="*/ 868845 w 2647519"/>
              <a:gd name="connsiteY75" fmla="*/ 2512694 h 2612594"/>
              <a:gd name="connsiteX76" fmla="*/ 842175 w 2647519"/>
              <a:gd name="connsiteY76" fmla="*/ 2501264 h 2612594"/>
              <a:gd name="connsiteX77" fmla="*/ 806932 w 2647519"/>
              <a:gd name="connsiteY77" fmla="*/ 2488882 h 2612594"/>
              <a:gd name="connsiteX78" fmla="*/ 776452 w 2647519"/>
              <a:gd name="connsiteY78" fmla="*/ 2475547 h 2612594"/>
              <a:gd name="connsiteX79" fmla="*/ 752640 w 2647519"/>
              <a:gd name="connsiteY79" fmla="*/ 2463164 h 2612594"/>
              <a:gd name="connsiteX80" fmla="*/ 737400 w 2647519"/>
              <a:gd name="connsiteY80" fmla="*/ 2450782 h 2612594"/>
              <a:gd name="connsiteX81" fmla="*/ 782168 w 2647519"/>
              <a:gd name="connsiteY81" fmla="*/ 2426970 h 2612594"/>
              <a:gd name="connsiteX82" fmla="*/ 834555 w 2647519"/>
              <a:gd name="connsiteY82" fmla="*/ 2453640 h 2612594"/>
              <a:gd name="connsiteX83" fmla="*/ 827888 w 2647519"/>
              <a:gd name="connsiteY83" fmla="*/ 2457450 h 2612594"/>
              <a:gd name="connsiteX84" fmla="*/ 766928 w 2647519"/>
              <a:gd name="connsiteY84" fmla="*/ 2427922 h 2612594"/>
              <a:gd name="connsiteX85" fmla="*/ 782168 w 2647519"/>
              <a:gd name="connsiteY85" fmla="*/ 2426970 h 2612594"/>
              <a:gd name="connsiteX86" fmla="*/ 588810 w 2647519"/>
              <a:gd name="connsiteY86" fmla="*/ 2362200 h 2612594"/>
              <a:gd name="connsiteX87" fmla="*/ 653580 w 2647519"/>
              <a:gd name="connsiteY87" fmla="*/ 2398395 h 2612594"/>
              <a:gd name="connsiteX88" fmla="*/ 666915 w 2647519"/>
              <a:gd name="connsiteY88" fmla="*/ 2413635 h 2612594"/>
              <a:gd name="connsiteX89" fmla="*/ 636435 w 2647519"/>
              <a:gd name="connsiteY89" fmla="*/ 2397442 h 2612594"/>
              <a:gd name="connsiteX90" fmla="*/ 613575 w 2647519"/>
              <a:gd name="connsiteY90" fmla="*/ 2383155 h 2612594"/>
              <a:gd name="connsiteX91" fmla="*/ 588810 w 2647519"/>
              <a:gd name="connsiteY91" fmla="*/ 2362200 h 2612594"/>
              <a:gd name="connsiteX92" fmla="*/ 702387 w 2647519"/>
              <a:gd name="connsiteY92" fmla="*/ 2337759 h 2612594"/>
              <a:gd name="connsiteX93" fmla="*/ 702396 w 2647519"/>
              <a:gd name="connsiteY93" fmla="*/ 2338030 h 2612594"/>
              <a:gd name="connsiteX94" fmla="*/ 705613 w 2647519"/>
              <a:gd name="connsiteY94" fmla="*/ 2341923 h 2612594"/>
              <a:gd name="connsiteX95" fmla="*/ 705967 w 2647519"/>
              <a:gd name="connsiteY95" fmla="*/ 2340292 h 2612594"/>
              <a:gd name="connsiteX96" fmla="*/ 2093409 w 2647519"/>
              <a:gd name="connsiteY96" fmla="*/ 2275234 h 2612594"/>
              <a:gd name="connsiteX97" fmla="*/ 2089950 w 2647519"/>
              <a:gd name="connsiteY97" fmla="*/ 2275522 h 2612594"/>
              <a:gd name="connsiteX98" fmla="*/ 2032800 w 2647519"/>
              <a:gd name="connsiteY98" fmla="*/ 2316480 h 2612594"/>
              <a:gd name="connsiteX99" fmla="*/ 1976602 w 2647519"/>
              <a:gd name="connsiteY99" fmla="*/ 2346960 h 2612594"/>
              <a:gd name="connsiteX100" fmla="*/ 1936597 w 2647519"/>
              <a:gd name="connsiteY100" fmla="*/ 2370772 h 2612594"/>
              <a:gd name="connsiteX101" fmla="*/ 1914690 w 2647519"/>
              <a:gd name="connsiteY101" fmla="*/ 2380297 h 2612594"/>
              <a:gd name="connsiteX102" fmla="*/ 1891830 w 2647519"/>
              <a:gd name="connsiteY102" fmla="*/ 2389822 h 2612594"/>
              <a:gd name="connsiteX103" fmla="*/ 1864207 w 2647519"/>
              <a:gd name="connsiteY103" fmla="*/ 2404110 h 2612594"/>
              <a:gd name="connsiteX104" fmla="*/ 1843252 w 2647519"/>
              <a:gd name="connsiteY104" fmla="*/ 2416492 h 2612594"/>
              <a:gd name="connsiteX105" fmla="*/ 1812772 w 2647519"/>
              <a:gd name="connsiteY105" fmla="*/ 2428875 h 2612594"/>
              <a:gd name="connsiteX106" fmla="*/ 1781340 w 2647519"/>
              <a:gd name="connsiteY106" fmla="*/ 2440305 h 2612594"/>
              <a:gd name="connsiteX107" fmla="*/ 1772767 w 2647519"/>
              <a:gd name="connsiteY107" fmla="*/ 2448877 h 2612594"/>
              <a:gd name="connsiteX108" fmla="*/ 1759432 w 2647519"/>
              <a:gd name="connsiteY108" fmla="*/ 2453640 h 2612594"/>
              <a:gd name="connsiteX109" fmla="*/ 1726095 w 2647519"/>
              <a:gd name="connsiteY109" fmla="*/ 2459355 h 2612594"/>
              <a:gd name="connsiteX110" fmla="*/ 1683232 w 2647519"/>
              <a:gd name="connsiteY110" fmla="*/ 2472690 h 2612594"/>
              <a:gd name="connsiteX111" fmla="*/ 1644180 w 2647519"/>
              <a:gd name="connsiteY111" fmla="*/ 2485072 h 2612594"/>
              <a:gd name="connsiteX112" fmla="*/ 1601317 w 2647519"/>
              <a:gd name="connsiteY112" fmla="*/ 2497455 h 2612594"/>
              <a:gd name="connsiteX113" fmla="*/ 1547977 w 2647519"/>
              <a:gd name="connsiteY113" fmla="*/ 2510790 h 2612594"/>
              <a:gd name="connsiteX114" fmla="*/ 1472730 w 2647519"/>
              <a:gd name="connsiteY114" fmla="*/ 2523172 h 2612594"/>
              <a:gd name="connsiteX115" fmla="*/ 1470825 w 2647519"/>
              <a:gd name="connsiteY115" fmla="*/ 2526030 h 2612594"/>
              <a:gd name="connsiteX116" fmla="*/ 1434645 w 2647519"/>
              <a:gd name="connsiteY116" fmla="*/ 2535075 h 2612594"/>
              <a:gd name="connsiteX117" fmla="*/ 1435583 w 2647519"/>
              <a:gd name="connsiteY117" fmla="*/ 2535555 h 2612594"/>
              <a:gd name="connsiteX118" fmla="*/ 1475761 w 2647519"/>
              <a:gd name="connsiteY118" fmla="*/ 2525510 h 2612594"/>
              <a:gd name="connsiteX119" fmla="*/ 1476540 w 2647519"/>
              <a:gd name="connsiteY119" fmla="*/ 2523172 h 2612594"/>
              <a:gd name="connsiteX120" fmla="*/ 1551788 w 2647519"/>
              <a:gd name="connsiteY120" fmla="*/ 2510790 h 2612594"/>
              <a:gd name="connsiteX121" fmla="*/ 1605128 w 2647519"/>
              <a:gd name="connsiteY121" fmla="*/ 2497455 h 2612594"/>
              <a:gd name="connsiteX122" fmla="*/ 1647990 w 2647519"/>
              <a:gd name="connsiteY122" fmla="*/ 2485072 h 2612594"/>
              <a:gd name="connsiteX123" fmla="*/ 1687043 w 2647519"/>
              <a:gd name="connsiteY123" fmla="*/ 2472690 h 2612594"/>
              <a:gd name="connsiteX124" fmla="*/ 1729905 w 2647519"/>
              <a:gd name="connsiteY124" fmla="*/ 2459355 h 2612594"/>
              <a:gd name="connsiteX125" fmla="*/ 1763243 w 2647519"/>
              <a:gd name="connsiteY125" fmla="*/ 2453640 h 2612594"/>
              <a:gd name="connsiteX126" fmla="*/ 1740675 w 2647519"/>
              <a:gd name="connsiteY126" fmla="*/ 2467181 h 2612594"/>
              <a:gd name="connsiteX127" fmla="*/ 1741335 w 2647519"/>
              <a:gd name="connsiteY127" fmla="*/ 2466975 h 2612594"/>
              <a:gd name="connsiteX128" fmla="*/ 1765148 w 2647519"/>
              <a:gd name="connsiteY128" fmla="*/ 2452687 h 2612594"/>
              <a:gd name="connsiteX129" fmla="*/ 1778483 w 2647519"/>
              <a:gd name="connsiteY129" fmla="*/ 2447925 h 2612594"/>
              <a:gd name="connsiteX130" fmla="*/ 1779371 w 2647519"/>
              <a:gd name="connsiteY130" fmla="*/ 2447679 h 2612594"/>
              <a:gd name="connsiteX131" fmla="*/ 1785150 w 2647519"/>
              <a:gd name="connsiteY131" fmla="*/ 2441257 h 2612594"/>
              <a:gd name="connsiteX132" fmla="*/ 1816583 w 2647519"/>
              <a:gd name="connsiteY132" fmla="*/ 2429827 h 2612594"/>
              <a:gd name="connsiteX133" fmla="*/ 1847063 w 2647519"/>
              <a:gd name="connsiteY133" fmla="*/ 2417445 h 2612594"/>
              <a:gd name="connsiteX134" fmla="*/ 1868018 w 2647519"/>
              <a:gd name="connsiteY134" fmla="*/ 2405062 h 2612594"/>
              <a:gd name="connsiteX135" fmla="*/ 1895640 w 2647519"/>
              <a:gd name="connsiteY135" fmla="*/ 2390775 h 2612594"/>
              <a:gd name="connsiteX136" fmla="*/ 1918500 w 2647519"/>
              <a:gd name="connsiteY136" fmla="*/ 2381250 h 2612594"/>
              <a:gd name="connsiteX137" fmla="*/ 1934176 w 2647519"/>
              <a:gd name="connsiteY137" fmla="*/ 2374435 h 2612594"/>
              <a:gd name="connsiteX138" fmla="*/ 1942313 w 2647519"/>
              <a:gd name="connsiteY138" fmla="*/ 2368867 h 2612594"/>
              <a:gd name="connsiteX139" fmla="*/ 1982318 w 2647519"/>
              <a:gd name="connsiteY139" fmla="*/ 2345055 h 2612594"/>
              <a:gd name="connsiteX140" fmla="*/ 2038515 w 2647519"/>
              <a:gd name="connsiteY140" fmla="*/ 2314575 h 2612594"/>
              <a:gd name="connsiteX141" fmla="*/ 460060 w 2647519"/>
              <a:gd name="connsiteY141" fmla="*/ 2262062 h 2612594"/>
              <a:gd name="connsiteX142" fmla="*/ 463676 w 2647519"/>
              <a:gd name="connsiteY142" fmla="*/ 2265164 h 2612594"/>
              <a:gd name="connsiteX143" fmla="*/ 464910 w 2647519"/>
              <a:gd name="connsiteY143" fmla="*/ 2265793 h 2612594"/>
              <a:gd name="connsiteX144" fmla="*/ 2099801 w 2647519"/>
              <a:gd name="connsiteY144" fmla="*/ 2237197 h 2612594"/>
              <a:gd name="connsiteX145" fmla="*/ 2099475 w 2647519"/>
              <a:gd name="connsiteY145" fmla="*/ 2237422 h 2612594"/>
              <a:gd name="connsiteX146" fmla="*/ 2099475 w 2647519"/>
              <a:gd name="connsiteY146" fmla="*/ 2237694 h 2612594"/>
              <a:gd name="connsiteX147" fmla="*/ 2100989 w 2647519"/>
              <a:gd name="connsiteY147" fmla="*/ 2237910 h 2612594"/>
              <a:gd name="connsiteX148" fmla="*/ 2101380 w 2647519"/>
              <a:gd name="connsiteY148" fmla="*/ 2237422 h 2612594"/>
              <a:gd name="connsiteX149" fmla="*/ 2120379 w 2647519"/>
              <a:gd name="connsiteY149" fmla="*/ 2222979 h 2612594"/>
              <a:gd name="connsiteX150" fmla="*/ 2114756 w 2647519"/>
              <a:gd name="connsiteY150" fmla="*/ 2226864 h 2612594"/>
              <a:gd name="connsiteX151" fmla="*/ 2113762 w 2647519"/>
              <a:gd name="connsiteY151" fmla="*/ 2227897 h 2612594"/>
              <a:gd name="connsiteX152" fmla="*/ 2117618 w 2647519"/>
              <a:gd name="connsiteY152" fmla="*/ 2225429 h 2612594"/>
              <a:gd name="connsiteX153" fmla="*/ 382287 w 2647519"/>
              <a:gd name="connsiteY153" fmla="*/ 2175002 h 2612594"/>
              <a:gd name="connsiteX154" fmla="*/ 418259 w 2647519"/>
              <a:gd name="connsiteY154" fmla="*/ 2217355 h 2612594"/>
              <a:gd name="connsiteX155" fmla="*/ 389737 w 2647519"/>
              <a:gd name="connsiteY155" fmla="*/ 2183129 h 2612594"/>
              <a:gd name="connsiteX156" fmla="*/ 2187820 w 2647519"/>
              <a:gd name="connsiteY156" fmla="*/ 2174974 h 2612594"/>
              <a:gd name="connsiteX157" fmla="*/ 2187735 w 2647519"/>
              <a:gd name="connsiteY157" fmla="*/ 2175004 h 2612594"/>
              <a:gd name="connsiteX158" fmla="*/ 2187105 w 2647519"/>
              <a:gd name="connsiteY158" fmla="*/ 2179320 h 2612594"/>
              <a:gd name="connsiteX159" fmla="*/ 2171865 w 2647519"/>
              <a:gd name="connsiteY159" fmla="*/ 2196465 h 2612594"/>
              <a:gd name="connsiteX160" fmla="*/ 2153767 w 2647519"/>
              <a:gd name="connsiteY160" fmla="*/ 2216467 h 2612594"/>
              <a:gd name="connsiteX161" fmla="*/ 2154858 w 2647519"/>
              <a:gd name="connsiteY161" fmla="*/ 2216215 h 2612594"/>
              <a:gd name="connsiteX162" fmla="*/ 2171865 w 2647519"/>
              <a:gd name="connsiteY162" fmla="*/ 2197417 h 2612594"/>
              <a:gd name="connsiteX163" fmla="*/ 2187105 w 2647519"/>
              <a:gd name="connsiteY163" fmla="*/ 2180272 h 2612594"/>
              <a:gd name="connsiteX164" fmla="*/ 2187820 w 2647519"/>
              <a:gd name="connsiteY164" fmla="*/ 2174974 h 2612594"/>
              <a:gd name="connsiteX165" fmla="*/ 475386 w 2647519"/>
              <a:gd name="connsiteY165" fmla="*/ 2153526 h 2612594"/>
              <a:gd name="connsiteX166" fmla="*/ 477272 w 2647519"/>
              <a:gd name="connsiteY166" fmla="*/ 2155821 h 2612594"/>
              <a:gd name="connsiteX167" fmla="*/ 477367 w 2647519"/>
              <a:gd name="connsiteY167" fmla="*/ 2155507 h 2612594"/>
              <a:gd name="connsiteX168" fmla="*/ 334493 w 2647519"/>
              <a:gd name="connsiteY168" fmla="*/ 2131694 h 2612594"/>
              <a:gd name="connsiteX169" fmla="*/ 359258 w 2647519"/>
              <a:gd name="connsiteY169" fmla="*/ 2147887 h 2612594"/>
              <a:gd name="connsiteX170" fmla="*/ 360474 w 2647519"/>
              <a:gd name="connsiteY170" fmla="*/ 2149319 h 2612594"/>
              <a:gd name="connsiteX171" fmla="*/ 371759 w 2647519"/>
              <a:gd name="connsiteY171" fmla="*/ 2151816 h 2612594"/>
              <a:gd name="connsiteX172" fmla="*/ 397357 w 2647519"/>
              <a:gd name="connsiteY172" fmla="*/ 2175509 h 2612594"/>
              <a:gd name="connsiteX173" fmla="*/ 432600 w 2647519"/>
              <a:gd name="connsiteY173" fmla="*/ 2204084 h 2612594"/>
              <a:gd name="connsiteX174" fmla="*/ 447840 w 2647519"/>
              <a:gd name="connsiteY174" fmla="*/ 2225039 h 2612594"/>
              <a:gd name="connsiteX175" fmla="*/ 456412 w 2647519"/>
              <a:gd name="connsiteY175" fmla="*/ 2235517 h 2612594"/>
              <a:gd name="connsiteX176" fmla="*/ 492607 w 2647519"/>
              <a:gd name="connsiteY176" fmla="*/ 2265997 h 2612594"/>
              <a:gd name="connsiteX177" fmla="*/ 482130 w 2647519"/>
              <a:gd name="connsiteY177" fmla="*/ 2274569 h 2612594"/>
              <a:gd name="connsiteX178" fmla="*/ 448422 w 2647519"/>
              <a:gd name="connsiteY178" fmla="*/ 2237115 h 2612594"/>
              <a:gd name="connsiteX179" fmla="*/ 446888 w 2647519"/>
              <a:gd name="connsiteY179" fmla="*/ 2237422 h 2612594"/>
              <a:gd name="connsiteX180" fmla="*/ 446888 w 2647519"/>
              <a:gd name="connsiteY180" fmla="*/ 2237422 h 2612594"/>
              <a:gd name="connsiteX181" fmla="*/ 478787 w 2647519"/>
              <a:gd name="connsiteY181" fmla="*/ 2272865 h 2612594"/>
              <a:gd name="connsiteX182" fmla="*/ 482130 w 2647519"/>
              <a:gd name="connsiteY182" fmla="*/ 2274569 h 2612594"/>
              <a:gd name="connsiteX183" fmla="*/ 492608 w 2647519"/>
              <a:gd name="connsiteY183" fmla="*/ 2265997 h 2612594"/>
              <a:gd name="connsiteX184" fmla="*/ 583095 w 2647519"/>
              <a:gd name="connsiteY184" fmla="*/ 2337434 h 2612594"/>
              <a:gd name="connsiteX185" fmla="*/ 564998 w 2647519"/>
              <a:gd name="connsiteY185" fmla="*/ 2343149 h 2612594"/>
              <a:gd name="connsiteX186" fmla="*/ 571665 w 2647519"/>
              <a:gd name="connsiteY186" fmla="*/ 2347912 h 2612594"/>
              <a:gd name="connsiteX187" fmla="*/ 544995 w 2647519"/>
              <a:gd name="connsiteY187" fmla="*/ 2348864 h 2612594"/>
              <a:gd name="connsiteX188" fmla="*/ 527850 w 2647519"/>
              <a:gd name="connsiteY188" fmla="*/ 2337434 h 2612594"/>
              <a:gd name="connsiteX189" fmla="*/ 511658 w 2647519"/>
              <a:gd name="connsiteY189" fmla="*/ 2325052 h 2612594"/>
              <a:gd name="connsiteX190" fmla="*/ 471653 w 2647519"/>
              <a:gd name="connsiteY190" fmla="*/ 2291714 h 2612594"/>
              <a:gd name="connsiteX191" fmla="*/ 434505 w 2647519"/>
              <a:gd name="connsiteY191" fmla="*/ 2258377 h 2612594"/>
              <a:gd name="connsiteX192" fmla="*/ 400215 w 2647519"/>
              <a:gd name="connsiteY192" fmla="*/ 2225039 h 2612594"/>
              <a:gd name="connsiteX193" fmla="*/ 384023 w 2647519"/>
              <a:gd name="connsiteY193" fmla="*/ 2208847 h 2612594"/>
              <a:gd name="connsiteX194" fmla="*/ 368783 w 2647519"/>
              <a:gd name="connsiteY194" fmla="*/ 2191702 h 2612594"/>
              <a:gd name="connsiteX195" fmla="*/ 374498 w 2647519"/>
              <a:gd name="connsiteY195" fmla="*/ 2184082 h 2612594"/>
              <a:gd name="connsiteX196" fmla="*/ 393548 w 2647519"/>
              <a:gd name="connsiteY196" fmla="*/ 2201227 h 2612594"/>
              <a:gd name="connsiteX197" fmla="*/ 414503 w 2647519"/>
              <a:gd name="connsiteY197" fmla="*/ 2217419 h 2612594"/>
              <a:gd name="connsiteX198" fmla="*/ 440220 w 2647519"/>
              <a:gd name="connsiteY198" fmla="*/ 2245042 h 2612594"/>
              <a:gd name="connsiteX199" fmla="*/ 442406 w 2647519"/>
              <a:gd name="connsiteY199" fmla="*/ 2246917 h 2612594"/>
              <a:gd name="connsiteX200" fmla="*/ 414503 w 2647519"/>
              <a:gd name="connsiteY200" fmla="*/ 2217419 h 2612594"/>
              <a:gd name="connsiteX201" fmla="*/ 394500 w 2647519"/>
              <a:gd name="connsiteY201" fmla="*/ 2201227 h 2612594"/>
              <a:gd name="connsiteX202" fmla="*/ 375450 w 2647519"/>
              <a:gd name="connsiteY202" fmla="*/ 2184082 h 2612594"/>
              <a:gd name="connsiteX203" fmla="*/ 354495 w 2647519"/>
              <a:gd name="connsiteY203" fmla="*/ 2158364 h 2612594"/>
              <a:gd name="connsiteX204" fmla="*/ 334493 w 2647519"/>
              <a:gd name="connsiteY204" fmla="*/ 2131694 h 2612594"/>
              <a:gd name="connsiteX205" fmla="*/ 2432850 w 2647519"/>
              <a:gd name="connsiteY205" fmla="*/ 1980247 h 2612594"/>
              <a:gd name="connsiteX206" fmla="*/ 2432367 w 2647519"/>
              <a:gd name="connsiteY206" fmla="*/ 1980454 h 2612594"/>
              <a:gd name="connsiteX207" fmla="*/ 2421963 w 2647519"/>
              <a:gd name="connsiteY207" fmla="*/ 2005422 h 2612594"/>
              <a:gd name="connsiteX208" fmla="*/ 2422850 w 2647519"/>
              <a:gd name="connsiteY208" fmla="*/ 1860918 h 2612594"/>
              <a:gd name="connsiteX209" fmla="*/ 2397608 w 2647519"/>
              <a:gd name="connsiteY209" fmla="*/ 1897379 h 2612594"/>
              <a:gd name="connsiteX210" fmla="*/ 2385225 w 2647519"/>
              <a:gd name="connsiteY210" fmla="*/ 1920239 h 2612594"/>
              <a:gd name="connsiteX211" fmla="*/ 2372843 w 2647519"/>
              <a:gd name="connsiteY211" fmla="*/ 1941194 h 2612594"/>
              <a:gd name="connsiteX212" fmla="*/ 2343315 w 2647519"/>
              <a:gd name="connsiteY212" fmla="*/ 1980247 h 2612594"/>
              <a:gd name="connsiteX213" fmla="*/ 2317598 w 2647519"/>
              <a:gd name="connsiteY213" fmla="*/ 2019299 h 2612594"/>
              <a:gd name="connsiteX214" fmla="*/ 2294738 w 2647519"/>
              <a:gd name="connsiteY214" fmla="*/ 2050732 h 2612594"/>
              <a:gd name="connsiteX215" fmla="*/ 2292831 w 2647519"/>
              <a:gd name="connsiteY215" fmla="*/ 2051897 h 2612594"/>
              <a:gd name="connsiteX216" fmla="*/ 2291271 w 2647519"/>
              <a:gd name="connsiteY216" fmla="*/ 2054208 h 2612594"/>
              <a:gd name="connsiteX217" fmla="*/ 2293785 w 2647519"/>
              <a:gd name="connsiteY217" fmla="*/ 2052637 h 2612594"/>
              <a:gd name="connsiteX218" fmla="*/ 2316645 w 2647519"/>
              <a:gd name="connsiteY218" fmla="*/ 2021205 h 2612594"/>
              <a:gd name="connsiteX219" fmla="*/ 2342363 w 2647519"/>
              <a:gd name="connsiteY219" fmla="*/ 1982152 h 2612594"/>
              <a:gd name="connsiteX220" fmla="*/ 2371890 w 2647519"/>
              <a:gd name="connsiteY220" fmla="*/ 1943100 h 2612594"/>
              <a:gd name="connsiteX221" fmla="*/ 2384273 w 2647519"/>
              <a:gd name="connsiteY221" fmla="*/ 1922145 h 2612594"/>
              <a:gd name="connsiteX222" fmla="*/ 2396655 w 2647519"/>
              <a:gd name="connsiteY222" fmla="*/ 1899285 h 2612594"/>
              <a:gd name="connsiteX223" fmla="*/ 2422373 w 2647519"/>
              <a:gd name="connsiteY223" fmla="*/ 1862137 h 2612594"/>
              <a:gd name="connsiteX224" fmla="*/ 2498930 w 2647519"/>
              <a:gd name="connsiteY224" fmla="*/ 1857612 h 2612594"/>
              <a:gd name="connsiteX225" fmla="*/ 2490953 w 2647519"/>
              <a:gd name="connsiteY225" fmla="*/ 1875472 h 2612594"/>
              <a:gd name="connsiteX226" fmla="*/ 2473808 w 2647519"/>
              <a:gd name="connsiteY226" fmla="*/ 1909762 h 2612594"/>
              <a:gd name="connsiteX227" fmla="*/ 2490953 w 2647519"/>
              <a:gd name="connsiteY227" fmla="*/ 1875472 h 2612594"/>
              <a:gd name="connsiteX228" fmla="*/ 2498930 w 2647519"/>
              <a:gd name="connsiteY228" fmla="*/ 1857612 h 2612594"/>
              <a:gd name="connsiteX229" fmla="*/ 2521433 w 2647519"/>
              <a:gd name="connsiteY229" fmla="*/ 1847850 h 2612594"/>
              <a:gd name="connsiteX230" fmla="*/ 2509050 w 2647519"/>
              <a:gd name="connsiteY230" fmla="*/ 1884997 h 2612594"/>
              <a:gd name="connsiteX231" fmla="*/ 2487143 w 2647519"/>
              <a:gd name="connsiteY231" fmla="*/ 1925002 h 2612594"/>
              <a:gd name="connsiteX232" fmla="*/ 2465235 w 2647519"/>
              <a:gd name="connsiteY232" fmla="*/ 1965960 h 2612594"/>
              <a:gd name="connsiteX233" fmla="*/ 2445233 w 2647519"/>
              <a:gd name="connsiteY233" fmla="*/ 1991677 h 2612594"/>
              <a:gd name="connsiteX234" fmla="*/ 2458568 w 2647519"/>
              <a:gd name="connsiteY234" fmla="*/ 1965007 h 2612594"/>
              <a:gd name="connsiteX235" fmla="*/ 2469998 w 2647519"/>
              <a:gd name="connsiteY235" fmla="*/ 1938337 h 2612594"/>
              <a:gd name="connsiteX236" fmla="*/ 2478570 w 2647519"/>
              <a:gd name="connsiteY236" fmla="*/ 1924050 h 2612594"/>
              <a:gd name="connsiteX237" fmla="*/ 2490000 w 2647519"/>
              <a:gd name="connsiteY237" fmla="*/ 1905000 h 2612594"/>
              <a:gd name="connsiteX238" fmla="*/ 2500478 w 2647519"/>
              <a:gd name="connsiteY238" fmla="*/ 1885950 h 2612594"/>
              <a:gd name="connsiteX239" fmla="*/ 2521433 w 2647519"/>
              <a:gd name="connsiteY239" fmla="*/ 1847850 h 2612594"/>
              <a:gd name="connsiteX240" fmla="*/ 2459780 w 2647519"/>
              <a:gd name="connsiteY240" fmla="*/ 1766202 h 2612594"/>
              <a:gd name="connsiteX241" fmla="*/ 2436660 w 2647519"/>
              <a:gd name="connsiteY241" fmla="*/ 1806892 h 2612594"/>
              <a:gd name="connsiteX242" fmla="*/ 2436235 w 2647519"/>
              <a:gd name="connsiteY242" fmla="*/ 1807870 h 2612594"/>
              <a:gd name="connsiteX243" fmla="*/ 2459520 w 2647519"/>
              <a:gd name="connsiteY243" fmla="*/ 1766887 h 2612594"/>
              <a:gd name="connsiteX244" fmla="*/ 2472460 w 2647519"/>
              <a:gd name="connsiteY244" fmla="*/ 1674043 h 2612594"/>
              <a:gd name="connsiteX245" fmla="*/ 2444672 w 2647519"/>
              <a:gd name="connsiteY245" fmla="*/ 1749965 h 2612594"/>
              <a:gd name="connsiteX246" fmla="*/ 2386218 w 2647519"/>
              <a:gd name="connsiteY246" fmla="*/ 1869449 h 2612594"/>
              <a:gd name="connsiteX247" fmla="*/ 2377659 w 2647519"/>
              <a:gd name="connsiteY247" fmla="*/ 1882980 h 2612594"/>
              <a:gd name="connsiteX248" fmla="*/ 2377605 w 2647519"/>
              <a:gd name="connsiteY248" fmla="*/ 1883092 h 2612594"/>
              <a:gd name="connsiteX249" fmla="*/ 2357602 w 2647519"/>
              <a:gd name="connsiteY249" fmla="*/ 1917382 h 2612594"/>
              <a:gd name="connsiteX250" fmla="*/ 2337600 w 2647519"/>
              <a:gd name="connsiteY250" fmla="*/ 1954530 h 2612594"/>
              <a:gd name="connsiteX251" fmla="*/ 2314740 w 2647519"/>
              <a:gd name="connsiteY251" fmla="*/ 1983105 h 2612594"/>
              <a:gd name="connsiteX252" fmla="*/ 2295690 w 2647519"/>
              <a:gd name="connsiteY252" fmla="*/ 2015490 h 2612594"/>
              <a:gd name="connsiteX253" fmla="*/ 2183295 w 2647519"/>
              <a:gd name="connsiteY253" fmla="*/ 2142172 h 2612594"/>
              <a:gd name="connsiteX254" fmla="*/ 2146147 w 2647519"/>
              <a:gd name="connsiteY254" fmla="*/ 2173605 h 2612594"/>
              <a:gd name="connsiteX255" fmla="*/ 2142583 w 2647519"/>
              <a:gd name="connsiteY255" fmla="*/ 2176314 h 2612594"/>
              <a:gd name="connsiteX256" fmla="*/ 2141045 w 2647519"/>
              <a:gd name="connsiteY256" fmla="*/ 2177871 h 2612594"/>
              <a:gd name="connsiteX257" fmla="*/ 2125512 w 2647519"/>
              <a:gd name="connsiteY257" fmla="*/ 2190534 h 2612594"/>
              <a:gd name="connsiteX258" fmla="*/ 2112810 w 2647519"/>
              <a:gd name="connsiteY258" fmla="*/ 2205037 h 2612594"/>
              <a:gd name="connsiteX259" fmla="*/ 2066137 w 2647519"/>
              <a:gd name="connsiteY259" fmla="*/ 2240280 h 2612594"/>
              <a:gd name="connsiteX260" fmla="*/ 2058824 w 2647519"/>
              <a:gd name="connsiteY260" fmla="*/ 2244899 h 2612594"/>
              <a:gd name="connsiteX261" fmla="*/ 2038960 w 2647519"/>
              <a:gd name="connsiteY261" fmla="*/ 2261093 h 2612594"/>
              <a:gd name="connsiteX262" fmla="*/ 2036091 w 2647519"/>
              <a:gd name="connsiteY262" fmla="*/ 2262956 h 2612594"/>
              <a:gd name="connsiteX263" fmla="*/ 2031847 w 2647519"/>
              <a:gd name="connsiteY263" fmla="*/ 2266950 h 2612594"/>
              <a:gd name="connsiteX264" fmla="*/ 1994700 w 2647519"/>
              <a:gd name="connsiteY264" fmla="*/ 2291715 h 2612594"/>
              <a:gd name="connsiteX265" fmla="*/ 1957552 w 2647519"/>
              <a:gd name="connsiteY265" fmla="*/ 2314575 h 2612594"/>
              <a:gd name="connsiteX266" fmla="*/ 1953301 w 2647519"/>
              <a:gd name="connsiteY266" fmla="*/ 2316730 h 2612594"/>
              <a:gd name="connsiteX267" fmla="*/ 1928148 w 2647519"/>
              <a:gd name="connsiteY267" fmla="*/ 2333067 h 2612594"/>
              <a:gd name="connsiteX268" fmla="*/ 1920350 w 2647519"/>
              <a:gd name="connsiteY268" fmla="*/ 2337000 h 2612594"/>
              <a:gd name="connsiteX269" fmla="*/ 1912785 w 2647519"/>
              <a:gd name="connsiteY269" fmla="*/ 2342197 h 2612594"/>
              <a:gd name="connsiteX270" fmla="*/ 1887067 w 2647519"/>
              <a:gd name="connsiteY270" fmla="*/ 2356485 h 2612594"/>
              <a:gd name="connsiteX271" fmla="*/ 1863039 w 2647519"/>
              <a:gd name="connsiteY271" fmla="*/ 2365908 h 2612594"/>
              <a:gd name="connsiteX272" fmla="*/ 1809482 w 2647519"/>
              <a:gd name="connsiteY272" fmla="*/ 2392922 h 2612594"/>
              <a:gd name="connsiteX273" fmla="*/ 1683836 w 2647519"/>
              <a:gd name="connsiteY273" fmla="*/ 2439784 h 2612594"/>
              <a:gd name="connsiteX274" fmla="*/ 1596280 w 2647519"/>
              <a:gd name="connsiteY274" fmla="*/ 2462297 h 2612594"/>
              <a:gd name="connsiteX275" fmla="*/ 1667040 w 2647519"/>
              <a:gd name="connsiteY275" fmla="*/ 2448877 h 2612594"/>
              <a:gd name="connsiteX276" fmla="*/ 1680375 w 2647519"/>
              <a:gd name="connsiteY276" fmla="*/ 2446019 h 2612594"/>
              <a:gd name="connsiteX277" fmla="*/ 1723237 w 2647519"/>
              <a:gd name="connsiteY277" fmla="*/ 2430779 h 2612594"/>
              <a:gd name="connsiteX278" fmla="*/ 1749907 w 2647519"/>
              <a:gd name="connsiteY278" fmla="*/ 2422207 h 2612594"/>
              <a:gd name="connsiteX279" fmla="*/ 1792770 w 2647519"/>
              <a:gd name="connsiteY279" fmla="*/ 2400299 h 2612594"/>
              <a:gd name="connsiteX280" fmla="*/ 1841347 w 2647519"/>
              <a:gd name="connsiteY280" fmla="*/ 2383154 h 2612594"/>
              <a:gd name="connsiteX281" fmla="*/ 1872470 w 2647519"/>
              <a:gd name="connsiteY281" fmla="*/ 2370949 h 2612594"/>
              <a:gd name="connsiteX282" fmla="*/ 1886115 w 2647519"/>
              <a:gd name="connsiteY282" fmla="*/ 2363152 h 2612594"/>
              <a:gd name="connsiteX283" fmla="*/ 1898496 w 2647519"/>
              <a:gd name="connsiteY283" fmla="*/ 2359343 h 2612594"/>
              <a:gd name="connsiteX284" fmla="*/ 1915642 w 2647519"/>
              <a:gd name="connsiteY284" fmla="*/ 2349817 h 2612594"/>
              <a:gd name="connsiteX285" fmla="*/ 1920147 w 2647519"/>
              <a:gd name="connsiteY285" fmla="*/ 2346686 h 2612594"/>
              <a:gd name="connsiteX286" fmla="*/ 1931835 w 2647519"/>
              <a:gd name="connsiteY286" fmla="*/ 2335530 h 2612594"/>
              <a:gd name="connsiteX287" fmla="*/ 1957552 w 2647519"/>
              <a:gd name="connsiteY287" fmla="*/ 2320290 h 2612594"/>
              <a:gd name="connsiteX288" fmla="*/ 1986810 w 2647519"/>
              <a:gd name="connsiteY288" fmla="*/ 2305948 h 2612594"/>
              <a:gd name="connsiteX289" fmla="*/ 1997557 w 2647519"/>
              <a:gd name="connsiteY289" fmla="*/ 2299334 h 2612594"/>
              <a:gd name="connsiteX290" fmla="*/ 2034705 w 2647519"/>
              <a:gd name="connsiteY290" fmla="*/ 2274569 h 2612594"/>
              <a:gd name="connsiteX291" fmla="*/ 2050897 w 2647519"/>
              <a:gd name="connsiteY291" fmla="*/ 2259329 h 2612594"/>
              <a:gd name="connsiteX292" fmla="*/ 2068995 w 2647519"/>
              <a:gd name="connsiteY292" fmla="*/ 2247899 h 2612594"/>
              <a:gd name="connsiteX293" fmla="*/ 2115667 w 2647519"/>
              <a:gd name="connsiteY293" fmla="*/ 2212657 h 2612594"/>
              <a:gd name="connsiteX294" fmla="*/ 2149005 w 2647519"/>
              <a:gd name="connsiteY294" fmla="*/ 2181224 h 2612594"/>
              <a:gd name="connsiteX295" fmla="*/ 2186152 w 2647519"/>
              <a:gd name="connsiteY295" fmla="*/ 2149792 h 2612594"/>
              <a:gd name="connsiteX296" fmla="*/ 2298547 w 2647519"/>
              <a:gd name="connsiteY296" fmla="*/ 2023109 h 2612594"/>
              <a:gd name="connsiteX297" fmla="*/ 2314015 w 2647519"/>
              <a:gd name="connsiteY297" fmla="*/ 1996814 h 2612594"/>
              <a:gd name="connsiteX298" fmla="*/ 2314740 w 2647519"/>
              <a:gd name="connsiteY298" fmla="*/ 1994534 h 2612594"/>
              <a:gd name="connsiteX299" fmla="*/ 2339505 w 2647519"/>
              <a:gd name="connsiteY299" fmla="*/ 1956434 h 2612594"/>
              <a:gd name="connsiteX300" fmla="*/ 2347125 w 2647519"/>
              <a:gd name="connsiteY300" fmla="*/ 1945004 h 2612594"/>
              <a:gd name="connsiteX301" fmla="*/ 2357257 w 2647519"/>
              <a:gd name="connsiteY301" fmla="*/ 1930951 h 2612594"/>
              <a:gd name="connsiteX302" fmla="*/ 2360460 w 2647519"/>
              <a:gd name="connsiteY302" fmla="*/ 1925002 h 2612594"/>
              <a:gd name="connsiteX303" fmla="*/ 2380462 w 2647519"/>
              <a:gd name="connsiteY303" fmla="*/ 1890712 h 2612594"/>
              <a:gd name="connsiteX304" fmla="*/ 2419515 w 2647519"/>
              <a:gd name="connsiteY304" fmla="*/ 1809749 h 2612594"/>
              <a:gd name="connsiteX305" fmla="*/ 2457615 w 2647519"/>
              <a:gd name="connsiteY305" fmla="*/ 1723072 h 2612594"/>
              <a:gd name="connsiteX306" fmla="*/ 2468807 w 2647519"/>
              <a:gd name="connsiteY306" fmla="*/ 1687829 h 2612594"/>
              <a:gd name="connsiteX307" fmla="*/ 2576677 w 2647519"/>
              <a:gd name="connsiteY307" fmla="*/ 1589722 h 2612594"/>
              <a:gd name="connsiteX308" fmla="*/ 2573820 w 2647519"/>
              <a:gd name="connsiteY308" fmla="*/ 1591627 h 2612594"/>
              <a:gd name="connsiteX309" fmla="*/ 2573820 w 2647519"/>
              <a:gd name="connsiteY309" fmla="*/ 1591627 h 2612594"/>
              <a:gd name="connsiteX310" fmla="*/ 2585674 w 2647519"/>
              <a:gd name="connsiteY310" fmla="*/ 1533271 h 2612594"/>
              <a:gd name="connsiteX311" fmla="*/ 2585332 w 2647519"/>
              <a:gd name="connsiteY311" fmla="*/ 1534956 h 2612594"/>
              <a:gd name="connsiteX312" fmla="*/ 2588107 w 2647519"/>
              <a:gd name="connsiteY312" fmla="*/ 1538287 h 2612594"/>
              <a:gd name="connsiteX313" fmla="*/ 2596680 w 2647519"/>
              <a:gd name="connsiteY313" fmla="*/ 1547812 h 2612594"/>
              <a:gd name="connsiteX314" fmla="*/ 2602395 w 2647519"/>
              <a:gd name="connsiteY314" fmla="*/ 1544002 h 2612594"/>
              <a:gd name="connsiteX315" fmla="*/ 2602539 w 2647519"/>
              <a:gd name="connsiteY315" fmla="*/ 1543271 h 2612594"/>
              <a:gd name="connsiteX316" fmla="*/ 2598585 w 2647519"/>
              <a:gd name="connsiteY316" fmla="*/ 1545907 h 2612594"/>
              <a:gd name="connsiteX317" fmla="*/ 2589060 w 2647519"/>
              <a:gd name="connsiteY317" fmla="*/ 1537334 h 2612594"/>
              <a:gd name="connsiteX318" fmla="*/ 2577184 w 2647519"/>
              <a:gd name="connsiteY318" fmla="*/ 1425070 h 2612594"/>
              <a:gd name="connsiteX319" fmla="*/ 2576519 w 2647519"/>
              <a:gd name="connsiteY319" fmla="*/ 1425107 h 2612594"/>
              <a:gd name="connsiteX320" fmla="*/ 2575314 w 2647519"/>
              <a:gd name="connsiteY320" fmla="*/ 1425174 h 2612594"/>
              <a:gd name="connsiteX321" fmla="*/ 2575725 w 2647519"/>
              <a:gd name="connsiteY321" fmla="*/ 1429702 h 2612594"/>
              <a:gd name="connsiteX322" fmla="*/ 2574773 w 2647519"/>
              <a:gd name="connsiteY322" fmla="*/ 1453515 h 2612594"/>
              <a:gd name="connsiteX323" fmla="*/ 2570963 w 2647519"/>
              <a:gd name="connsiteY323" fmla="*/ 1467802 h 2612594"/>
              <a:gd name="connsiteX324" fmla="*/ 2548103 w 2647519"/>
              <a:gd name="connsiteY324" fmla="*/ 1503997 h 2612594"/>
              <a:gd name="connsiteX325" fmla="*/ 2542388 w 2647519"/>
              <a:gd name="connsiteY325" fmla="*/ 1535430 h 2612594"/>
              <a:gd name="connsiteX326" fmla="*/ 2536673 w 2647519"/>
              <a:gd name="connsiteY326" fmla="*/ 1545907 h 2612594"/>
              <a:gd name="connsiteX327" fmla="*/ 2527148 w 2647519"/>
              <a:gd name="connsiteY327" fmla="*/ 1591627 h 2612594"/>
              <a:gd name="connsiteX328" fmla="*/ 2516670 w 2647519"/>
              <a:gd name="connsiteY328" fmla="*/ 1627822 h 2612594"/>
              <a:gd name="connsiteX329" fmla="*/ 2505240 w 2647519"/>
              <a:gd name="connsiteY329" fmla="*/ 1663065 h 2612594"/>
              <a:gd name="connsiteX330" fmla="*/ 2498573 w 2647519"/>
              <a:gd name="connsiteY330" fmla="*/ 1690687 h 2612594"/>
              <a:gd name="connsiteX331" fmla="*/ 2490953 w 2647519"/>
              <a:gd name="connsiteY331" fmla="*/ 1719262 h 2612594"/>
              <a:gd name="connsiteX332" fmla="*/ 2497030 w 2647519"/>
              <a:gd name="connsiteY332" fmla="*/ 1709809 h 2612594"/>
              <a:gd name="connsiteX333" fmla="*/ 2502383 w 2647519"/>
              <a:gd name="connsiteY333" fmla="*/ 1689734 h 2612594"/>
              <a:gd name="connsiteX334" fmla="*/ 2507145 w 2647519"/>
              <a:gd name="connsiteY334" fmla="*/ 1661159 h 2612594"/>
              <a:gd name="connsiteX335" fmla="*/ 2518575 w 2647519"/>
              <a:gd name="connsiteY335" fmla="*/ 1625917 h 2612594"/>
              <a:gd name="connsiteX336" fmla="*/ 2529053 w 2647519"/>
              <a:gd name="connsiteY336" fmla="*/ 1589722 h 2612594"/>
              <a:gd name="connsiteX337" fmla="*/ 2538578 w 2647519"/>
              <a:gd name="connsiteY337" fmla="*/ 1544002 h 2612594"/>
              <a:gd name="connsiteX338" fmla="*/ 2544293 w 2647519"/>
              <a:gd name="connsiteY338" fmla="*/ 1533524 h 2612594"/>
              <a:gd name="connsiteX339" fmla="*/ 2550008 w 2647519"/>
              <a:gd name="connsiteY339" fmla="*/ 1502092 h 2612594"/>
              <a:gd name="connsiteX340" fmla="*/ 2572868 w 2647519"/>
              <a:gd name="connsiteY340" fmla="*/ 1465897 h 2612594"/>
              <a:gd name="connsiteX341" fmla="*/ 2557628 w 2647519"/>
              <a:gd name="connsiteY341" fmla="*/ 1539239 h 2612594"/>
              <a:gd name="connsiteX342" fmla="*/ 2546198 w 2647519"/>
              <a:gd name="connsiteY342" fmla="*/ 1600199 h 2612594"/>
              <a:gd name="connsiteX343" fmla="*/ 2520480 w 2647519"/>
              <a:gd name="connsiteY343" fmla="*/ 1678304 h 2612594"/>
              <a:gd name="connsiteX344" fmla="*/ 2515392 w 2647519"/>
              <a:gd name="connsiteY344" fmla="*/ 1686218 h 2612594"/>
              <a:gd name="connsiteX345" fmla="*/ 2513217 w 2647519"/>
              <a:gd name="connsiteY345" fmla="*/ 1698069 h 2612594"/>
              <a:gd name="connsiteX346" fmla="*/ 2506193 w 2647519"/>
              <a:gd name="connsiteY346" fmla="*/ 1718310 h 2612594"/>
              <a:gd name="connsiteX347" fmla="*/ 2479523 w 2647519"/>
              <a:gd name="connsiteY347" fmla="*/ 1776412 h 2612594"/>
              <a:gd name="connsiteX348" fmla="*/ 2467140 w 2647519"/>
              <a:gd name="connsiteY348" fmla="*/ 1806892 h 2612594"/>
              <a:gd name="connsiteX349" fmla="*/ 2459520 w 2647519"/>
              <a:gd name="connsiteY349" fmla="*/ 1823085 h 2612594"/>
              <a:gd name="connsiteX350" fmla="*/ 2449995 w 2647519"/>
              <a:gd name="connsiteY350" fmla="*/ 1840230 h 2612594"/>
              <a:gd name="connsiteX351" fmla="*/ 2424278 w 2647519"/>
              <a:gd name="connsiteY351" fmla="*/ 1885950 h 2612594"/>
              <a:gd name="connsiteX352" fmla="*/ 2396655 w 2647519"/>
              <a:gd name="connsiteY352" fmla="*/ 1930717 h 2612594"/>
              <a:gd name="connsiteX353" fmla="*/ 2361413 w 2647519"/>
              <a:gd name="connsiteY353" fmla="*/ 1990725 h 2612594"/>
              <a:gd name="connsiteX354" fmla="*/ 2322360 w 2647519"/>
              <a:gd name="connsiteY354" fmla="*/ 2049780 h 2612594"/>
              <a:gd name="connsiteX355" fmla="*/ 2296643 w 2647519"/>
              <a:gd name="connsiteY355" fmla="*/ 2083117 h 2612594"/>
              <a:gd name="connsiteX356" fmla="*/ 2269020 w 2647519"/>
              <a:gd name="connsiteY356" fmla="*/ 2115502 h 2612594"/>
              <a:gd name="connsiteX357" fmla="*/ 2259495 w 2647519"/>
              <a:gd name="connsiteY357" fmla="*/ 2128837 h 2612594"/>
              <a:gd name="connsiteX358" fmla="*/ 2249018 w 2647519"/>
              <a:gd name="connsiteY358" fmla="*/ 2142172 h 2612594"/>
              <a:gd name="connsiteX359" fmla="*/ 2232825 w 2647519"/>
              <a:gd name="connsiteY359" fmla="*/ 2155507 h 2612594"/>
              <a:gd name="connsiteX360" fmla="*/ 2206342 w 2647519"/>
              <a:gd name="connsiteY360" fmla="*/ 2184829 h 2612594"/>
              <a:gd name="connsiteX361" fmla="*/ 2207107 w 2647519"/>
              <a:gd name="connsiteY361" fmla="*/ 2187892 h 2612594"/>
              <a:gd name="connsiteX362" fmla="*/ 2179485 w 2647519"/>
              <a:gd name="connsiteY362" fmla="*/ 2216467 h 2612594"/>
              <a:gd name="connsiteX363" fmla="*/ 2149957 w 2647519"/>
              <a:gd name="connsiteY363" fmla="*/ 2237422 h 2612594"/>
              <a:gd name="connsiteX364" fmla="*/ 2126145 w 2647519"/>
              <a:gd name="connsiteY364" fmla="*/ 2256472 h 2612594"/>
              <a:gd name="connsiteX365" fmla="*/ 2103587 w 2647519"/>
              <a:gd name="connsiteY365" fmla="*/ 2272957 h 2612594"/>
              <a:gd name="connsiteX366" fmla="*/ 2107095 w 2647519"/>
              <a:gd name="connsiteY366" fmla="*/ 2272665 h 2612594"/>
              <a:gd name="connsiteX367" fmla="*/ 2131860 w 2647519"/>
              <a:gd name="connsiteY367" fmla="*/ 2254567 h 2612594"/>
              <a:gd name="connsiteX368" fmla="*/ 2155673 w 2647519"/>
              <a:gd name="connsiteY368" fmla="*/ 2235517 h 2612594"/>
              <a:gd name="connsiteX369" fmla="*/ 2185200 w 2647519"/>
              <a:gd name="connsiteY369" fmla="*/ 2214562 h 2612594"/>
              <a:gd name="connsiteX370" fmla="*/ 2212823 w 2647519"/>
              <a:gd name="connsiteY370" fmla="*/ 2185987 h 2612594"/>
              <a:gd name="connsiteX371" fmla="*/ 2211870 w 2647519"/>
              <a:gd name="connsiteY371" fmla="*/ 2182177 h 2612594"/>
              <a:gd name="connsiteX372" fmla="*/ 2238540 w 2647519"/>
              <a:gd name="connsiteY372" fmla="*/ 2152650 h 2612594"/>
              <a:gd name="connsiteX373" fmla="*/ 2254733 w 2647519"/>
              <a:gd name="connsiteY373" fmla="*/ 2139315 h 2612594"/>
              <a:gd name="connsiteX374" fmla="*/ 2265210 w 2647519"/>
              <a:gd name="connsiteY374" fmla="*/ 2125980 h 2612594"/>
              <a:gd name="connsiteX375" fmla="*/ 2274735 w 2647519"/>
              <a:gd name="connsiteY375" fmla="*/ 2112645 h 2612594"/>
              <a:gd name="connsiteX376" fmla="*/ 2302358 w 2647519"/>
              <a:gd name="connsiteY376" fmla="*/ 2080260 h 2612594"/>
              <a:gd name="connsiteX377" fmla="*/ 2328075 w 2647519"/>
              <a:gd name="connsiteY377" fmla="*/ 2046922 h 2612594"/>
              <a:gd name="connsiteX378" fmla="*/ 2367128 w 2647519"/>
              <a:gd name="connsiteY378" fmla="*/ 1987867 h 2612594"/>
              <a:gd name="connsiteX379" fmla="*/ 2402370 w 2647519"/>
              <a:gd name="connsiteY379" fmla="*/ 1927860 h 2612594"/>
              <a:gd name="connsiteX380" fmla="*/ 2429993 w 2647519"/>
              <a:gd name="connsiteY380" fmla="*/ 1883092 h 2612594"/>
              <a:gd name="connsiteX381" fmla="*/ 2455710 w 2647519"/>
              <a:gd name="connsiteY381" fmla="*/ 1837372 h 2612594"/>
              <a:gd name="connsiteX382" fmla="*/ 2465235 w 2647519"/>
              <a:gd name="connsiteY382" fmla="*/ 1820227 h 2612594"/>
              <a:gd name="connsiteX383" fmla="*/ 2472855 w 2647519"/>
              <a:gd name="connsiteY383" fmla="*/ 1804035 h 2612594"/>
              <a:gd name="connsiteX384" fmla="*/ 2485238 w 2647519"/>
              <a:gd name="connsiteY384" fmla="*/ 1773555 h 2612594"/>
              <a:gd name="connsiteX385" fmla="*/ 2511908 w 2647519"/>
              <a:gd name="connsiteY385" fmla="*/ 1715452 h 2612594"/>
              <a:gd name="connsiteX386" fmla="*/ 2522385 w 2647519"/>
              <a:gd name="connsiteY386" fmla="*/ 1676400 h 2612594"/>
              <a:gd name="connsiteX387" fmla="*/ 2548103 w 2647519"/>
              <a:gd name="connsiteY387" fmla="*/ 1598295 h 2612594"/>
              <a:gd name="connsiteX388" fmla="*/ 2559533 w 2647519"/>
              <a:gd name="connsiteY388" fmla="*/ 1537335 h 2612594"/>
              <a:gd name="connsiteX389" fmla="*/ 2574773 w 2647519"/>
              <a:gd name="connsiteY389" fmla="*/ 1463992 h 2612594"/>
              <a:gd name="connsiteX390" fmla="*/ 2578209 w 2647519"/>
              <a:gd name="connsiteY390" fmla="*/ 1451109 h 2612594"/>
              <a:gd name="connsiteX391" fmla="*/ 2575725 w 2647519"/>
              <a:gd name="connsiteY391" fmla="*/ 1450657 h 2612594"/>
              <a:gd name="connsiteX392" fmla="*/ 2576677 w 2647519"/>
              <a:gd name="connsiteY392" fmla="*/ 1426845 h 2612594"/>
              <a:gd name="connsiteX393" fmla="*/ 2597632 w 2647519"/>
              <a:gd name="connsiteY393" fmla="*/ 1404937 h 2612594"/>
              <a:gd name="connsiteX394" fmla="*/ 2586540 w 2647519"/>
              <a:gd name="connsiteY394" fmla="*/ 1451152 h 2612594"/>
              <a:gd name="connsiteX395" fmla="*/ 2586541 w 2647519"/>
              <a:gd name="connsiteY395" fmla="*/ 1451152 h 2612594"/>
              <a:gd name="connsiteX396" fmla="*/ 2597633 w 2647519"/>
              <a:gd name="connsiteY396" fmla="*/ 1404938 h 2612594"/>
              <a:gd name="connsiteX397" fmla="*/ 2606205 w 2647519"/>
              <a:gd name="connsiteY397" fmla="*/ 1395412 h 2612594"/>
              <a:gd name="connsiteX398" fmla="*/ 2600490 w 2647519"/>
              <a:gd name="connsiteY398" fmla="*/ 1407795 h 2612594"/>
              <a:gd name="connsiteX399" fmla="*/ 2600490 w 2647519"/>
              <a:gd name="connsiteY399" fmla="*/ 1407795 h 2612594"/>
              <a:gd name="connsiteX400" fmla="*/ 2599180 w 2647519"/>
              <a:gd name="connsiteY400" fmla="*/ 1433750 h 2612594"/>
              <a:gd name="connsiteX401" fmla="*/ 2598585 w 2647519"/>
              <a:gd name="connsiteY401" fmla="*/ 1458277 h 2612594"/>
              <a:gd name="connsiteX402" fmla="*/ 2589060 w 2647519"/>
              <a:gd name="connsiteY402" fmla="*/ 1487586 h 2612594"/>
              <a:gd name="connsiteX403" fmla="*/ 2589060 w 2647519"/>
              <a:gd name="connsiteY403" fmla="*/ 1490934 h 2612594"/>
              <a:gd name="connsiteX404" fmla="*/ 2600490 w 2647519"/>
              <a:gd name="connsiteY404" fmla="*/ 1458277 h 2612594"/>
              <a:gd name="connsiteX405" fmla="*/ 2602395 w 2647519"/>
              <a:gd name="connsiteY405" fmla="*/ 1407794 h 2612594"/>
              <a:gd name="connsiteX406" fmla="*/ 2606836 w 2647519"/>
              <a:gd name="connsiteY406" fmla="*/ 1398173 h 2612594"/>
              <a:gd name="connsiteX407" fmla="*/ 2565247 w 2647519"/>
              <a:gd name="connsiteY407" fmla="*/ 1354454 h 2612594"/>
              <a:gd name="connsiteX408" fmla="*/ 2559005 w 2647519"/>
              <a:gd name="connsiteY408" fmla="*/ 1369208 h 2612594"/>
              <a:gd name="connsiteX409" fmla="*/ 2556675 w 2647519"/>
              <a:gd name="connsiteY409" fmla="*/ 1390650 h 2612594"/>
              <a:gd name="connsiteX410" fmla="*/ 2553670 w 2647519"/>
              <a:gd name="connsiteY410" fmla="*/ 1380633 h 2612594"/>
              <a:gd name="connsiteX411" fmla="*/ 2552571 w 2647519"/>
              <a:gd name="connsiteY411" fmla="*/ 1382047 h 2612594"/>
              <a:gd name="connsiteX412" fmla="*/ 2555723 w 2647519"/>
              <a:gd name="connsiteY412" fmla="*/ 1392555 h 2612594"/>
              <a:gd name="connsiteX413" fmla="*/ 2553818 w 2647519"/>
              <a:gd name="connsiteY413" fmla="*/ 1407795 h 2612594"/>
              <a:gd name="connsiteX414" fmla="*/ 2557628 w 2647519"/>
              <a:gd name="connsiteY414" fmla="*/ 1420177 h 2612594"/>
              <a:gd name="connsiteX415" fmla="*/ 2560581 w 2647519"/>
              <a:gd name="connsiteY415" fmla="*/ 1420013 h 2612594"/>
              <a:gd name="connsiteX416" fmla="*/ 2558580 w 2647519"/>
              <a:gd name="connsiteY416" fmla="*/ 1413509 h 2612594"/>
              <a:gd name="connsiteX417" fmla="*/ 2560485 w 2647519"/>
              <a:gd name="connsiteY417" fmla="*/ 1398269 h 2612594"/>
              <a:gd name="connsiteX418" fmla="*/ 2565247 w 2647519"/>
              <a:gd name="connsiteY418" fmla="*/ 1354454 h 2612594"/>
              <a:gd name="connsiteX419" fmla="*/ 2645258 w 2647519"/>
              <a:gd name="connsiteY419" fmla="*/ 1328737 h 2612594"/>
              <a:gd name="connsiteX420" fmla="*/ 2647163 w 2647519"/>
              <a:gd name="connsiteY420" fmla="*/ 1329689 h 2612594"/>
              <a:gd name="connsiteX421" fmla="*/ 2646210 w 2647519"/>
              <a:gd name="connsiteY421" fmla="*/ 1369694 h 2612594"/>
              <a:gd name="connsiteX422" fmla="*/ 2647163 w 2647519"/>
              <a:gd name="connsiteY422" fmla="*/ 1397317 h 2612594"/>
              <a:gd name="connsiteX423" fmla="*/ 2644305 w 2647519"/>
              <a:gd name="connsiteY423" fmla="*/ 1447799 h 2612594"/>
              <a:gd name="connsiteX424" fmla="*/ 2641448 w 2647519"/>
              <a:gd name="connsiteY424" fmla="*/ 1476374 h 2612594"/>
              <a:gd name="connsiteX425" fmla="*/ 2632875 w 2647519"/>
              <a:gd name="connsiteY425" fmla="*/ 1518284 h 2612594"/>
              <a:gd name="connsiteX426" fmla="*/ 2630018 w 2647519"/>
              <a:gd name="connsiteY426" fmla="*/ 1553527 h 2612594"/>
              <a:gd name="connsiteX427" fmla="*/ 2615730 w 2647519"/>
              <a:gd name="connsiteY427" fmla="*/ 1618297 h 2612594"/>
              <a:gd name="connsiteX428" fmla="*/ 2602395 w 2647519"/>
              <a:gd name="connsiteY428" fmla="*/ 1674494 h 2612594"/>
              <a:gd name="connsiteX429" fmla="*/ 2578583 w 2647519"/>
              <a:gd name="connsiteY429" fmla="*/ 1684972 h 2612594"/>
              <a:gd name="connsiteX430" fmla="*/ 2580488 w 2647519"/>
              <a:gd name="connsiteY430" fmla="*/ 1679257 h 2612594"/>
              <a:gd name="connsiteX431" fmla="*/ 2584298 w 2647519"/>
              <a:gd name="connsiteY431" fmla="*/ 1639252 h 2612594"/>
              <a:gd name="connsiteX432" fmla="*/ 2598585 w 2647519"/>
              <a:gd name="connsiteY432" fmla="*/ 1597342 h 2612594"/>
              <a:gd name="connsiteX433" fmla="*/ 2610015 w 2647519"/>
              <a:gd name="connsiteY433" fmla="*/ 1590675 h 2612594"/>
              <a:gd name="connsiteX434" fmla="*/ 2610015 w 2647519"/>
              <a:gd name="connsiteY434" fmla="*/ 1590674 h 2612594"/>
              <a:gd name="connsiteX435" fmla="*/ 2622398 w 2647519"/>
              <a:gd name="connsiteY435" fmla="*/ 1518284 h 2612594"/>
              <a:gd name="connsiteX436" fmla="*/ 2629065 w 2647519"/>
              <a:gd name="connsiteY436" fmla="*/ 1483994 h 2612594"/>
              <a:gd name="connsiteX437" fmla="*/ 2634780 w 2647519"/>
              <a:gd name="connsiteY437" fmla="*/ 1448752 h 2612594"/>
              <a:gd name="connsiteX438" fmla="*/ 2639543 w 2647519"/>
              <a:gd name="connsiteY438" fmla="*/ 1415414 h 2612594"/>
              <a:gd name="connsiteX439" fmla="*/ 2641448 w 2647519"/>
              <a:gd name="connsiteY439" fmla="*/ 1383982 h 2612594"/>
              <a:gd name="connsiteX440" fmla="*/ 2642400 w 2647519"/>
              <a:gd name="connsiteY440" fmla="*/ 1357312 h 2612594"/>
              <a:gd name="connsiteX441" fmla="*/ 2644305 w 2647519"/>
              <a:gd name="connsiteY441" fmla="*/ 1343024 h 2612594"/>
              <a:gd name="connsiteX442" fmla="*/ 2645258 w 2647519"/>
              <a:gd name="connsiteY442" fmla="*/ 1328737 h 2612594"/>
              <a:gd name="connsiteX443" fmla="*/ 134151 w 2647519"/>
              <a:gd name="connsiteY443" fmla="*/ 887095 h 2612594"/>
              <a:gd name="connsiteX444" fmla="*/ 134625 w 2647519"/>
              <a:gd name="connsiteY444" fmla="*/ 887332 h 2612594"/>
              <a:gd name="connsiteX445" fmla="*/ 134670 w 2647519"/>
              <a:gd name="connsiteY445" fmla="*/ 887199 h 2612594"/>
              <a:gd name="connsiteX446" fmla="*/ 191618 w 2647519"/>
              <a:gd name="connsiteY446" fmla="*/ 750570 h 2612594"/>
              <a:gd name="connsiteX447" fmla="*/ 170663 w 2647519"/>
              <a:gd name="connsiteY447" fmla="*/ 789622 h 2612594"/>
              <a:gd name="connsiteX448" fmla="*/ 153518 w 2647519"/>
              <a:gd name="connsiteY448" fmla="*/ 803910 h 2612594"/>
              <a:gd name="connsiteX449" fmla="*/ 153477 w 2647519"/>
              <a:gd name="connsiteY449" fmla="*/ 804822 h 2612594"/>
              <a:gd name="connsiteX450" fmla="*/ 151819 w 2647519"/>
              <a:gd name="connsiteY450" fmla="*/ 841286 h 2612594"/>
              <a:gd name="connsiteX451" fmla="*/ 151866 w 2647519"/>
              <a:gd name="connsiteY451" fmla="*/ 841199 h 2612594"/>
              <a:gd name="connsiteX452" fmla="*/ 153518 w 2647519"/>
              <a:gd name="connsiteY452" fmla="*/ 804862 h 2612594"/>
              <a:gd name="connsiteX453" fmla="*/ 170663 w 2647519"/>
              <a:gd name="connsiteY453" fmla="*/ 790574 h 2612594"/>
              <a:gd name="connsiteX454" fmla="*/ 191618 w 2647519"/>
              <a:gd name="connsiteY454" fmla="*/ 751522 h 2612594"/>
              <a:gd name="connsiteX455" fmla="*/ 192332 w 2647519"/>
              <a:gd name="connsiteY455" fmla="*/ 751998 h 2612594"/>
              <a:gd name="connsiteX456" fmla="*/ 192689 w 2647519"/>
              <a:gd name="connsiteY456" fmla="*/ 751284 h 2612594"/>
              <a:gd name="connsiteX457" fmla="*/ 203047 w 2647519"/>
              <a:gd name="connsiteY457" fmla="*/ 667702 h 2612594"/>
              <a:gd name="connsiteX458" fmla="*/ 189712 w 2647519"/>
              <a:gd name="connsiteY458" fmla="*/ 677227 h 2612594"/>
              <a:gd name="connsiteX459" fmla="*/ 169710 w 2647519"/>
              <a:gd name="connsiteY459" fmla="*/ 719137 h 2612594"/>
              <a:gd name="connsiteX460" fmla="*/ 174286 w 2647519"/>
              <a:gd name="connsiteY460" fmla="*/ 722798 h 2612594"/>
              <a:gd name="connsiteX461" fmla="*/ 174435 w 2647519"/>
              <a:gd name="connsiteY461" fmla="*/ 722155 h 2612594"/>
              <a:gd name="connsiteX462" fmla="*/ 170663 w 2647519"/>
              <a:gd name="connsiteY462" fmla="*/ 719137 h 2612594"/>
              <a:gd name="connsiteX463" fmla="*/ 190665 w 2647519"/>
              <a:gd name="connsiteY463" fmla="*/ 677227 h 2612594"/>
              <a:gd name="connsiteX464" fmla="*/ 202473 w 2647519"/>
              <a:gd name="connsiteY464" fmla="*/ 668793 h 2612594"/>
              <a:gd name="connsiteX465" fmla="*/ 276390 w 2647519"/>
              <a:gd name="connsiteY465" fmla="*/ 613410 h 2612594"/>
              <a:gd name="connsiteX466" fmla="*/ 275187 w 2647519"/>
              <a:gd name="connsiteY466" fmla="*/ 614373 h 2612594"/>
              <a:gd name="connsiteX467" fmla="*/ 270080 w 2647519"/>
              <a:gd name="connsiteY467" fmla="*/ 634008 h 2612594"/>
              <a:gd name="connsiteX468" fmla="*/ 266865 w 2647519"/>
              <a:gd name="connsiteY468" fmla="*/ 643890 h 2612594"/>
              <a:gd name="connsiteX469" fmla="*/ 179235 w 2647519"/>
              <a:gd name="connsiteY469" fmla="*/ 803910 h 2612594"/>
              <a:gd name="connsiteX470" fmla="*/ 166852 w 2647519"/>
              <a:gd name="connsiteY470" fmla="*/ 842962 h 2612594"/>
              <a:gd name="connsiteX471" fmla="*/ 155422 w 2647519"/>
              <a:gd name="connsiteY471" fmla="*/ 882967 h 2612594"/>
              <a:gd name="connsiteX472" fmla="*/ 130657 w 2647519"/>
              <a:gd name="connsiteY472" fmla="*/ 966787 h 2612594"/>
              <a:gd name="connsiteX473" fmla="*/ 114465 w 2647519"/>
              <a:gd name="connsiteY473" fmla="*/ 1023937 h 2612594"/>
              <a:gd name="connsiteX474" fmla="*/ 106845 w 2647519"/>
              <a:gd name="connsiteY474" fmla="*/ 1066800 h 2612594"/>
              <a:gd name="connsiteX475" fmla="*/ 103035 w 2647519"/>
              <a:gd name="connsiteY475" fmla="*/ 1088707 h 2612594"/>
              <a:gd name="connsiteX476" fmla="*/ 100177 w 2647519"/>
              <a:gd name="connsiteY476" fmla="*/ 1110615 h 2612594"/>
              <a:gd name="connsiteX477" fmla="*/ 91605 w 2647519"/>
              <a:gd name="connsiteY477" fmla="*/ 1169670 h 2612594"/>
              <a:gd name="connsiteX478" fmla="*/ 88747 w 2647519"/>
              <a:gd name="connsiteY478" fmla="*/ 1205865 h 2612594"/>
              <a:gd name="connsiteX479" fmla="*/ 93510 w 2647519"/>
              <a:gd name="connsiteY479" fmla="*/ 1243965 h 2612594"/>
              <a:gd name="connsiteX480" fmla="*/ 95742 w 2647519"/>
              <a:gd name="connsiteY480" fmla="*/ 1223205 h 2612594"/>
              <a:gd name="connsiteX481" fmla="*/ 95415 w 2647519"/>
              <a:gd name="connsiteY481" fmla="*/ 1216342 h 2612594"/>
              <a:gd name="connsiteX482" fmla="*/ 99225 w 2647519"/>
              <a:gd name="connsiteY482" fmla="*/ 1176337 h 2612594"/>
              <a:gd name="connsiteX483" fmla="*/ 107797 w 2647519"/>
              <a:gd name="connsiteY483" fmla="*/ 1117282 h 2612594"/>
              <a:gd name="connsiteX484" fmla="*/ 114596 w 2647519"/>
              <a:gd name="connsiteY484" fmla="*/ 1109123 h 2612594"/>
              <a:gd name="connsiteX485" fmla="*/ 124469 w 2647519"/>
              <a:gd name="connsiteY485" fmla="*/ 1043051 h 2612594"/>
              <a:gd name="connsiteX486" fmla="*/ 123990 w 2647519"/>
              <a:gd name="connsiteY486" fmla="*/ 1031557 h 2612594"/>
              <a:gd name="connsiteX487" fmla="*/ 133400 w 2647519"/>
              <a:gd name="connsiteY487" fmla="*/ 1004581 h 2612594"/>
              <a:gd name="connsiteX488" fmla="*/ 138999 w 2647519"/>
              <a:gd name="connsiteY488" fmla="*/ 981931 h 2612594"/>
              <a:gd name="connsiteX489" fmla="*/ 137325 w 2647519"/>
              <a:gd name="connsiteY489" fmla="*/ 985837 h 2612594"/>
              <a:gd name="connsiteX490" fmla="*/ 131610 w 2647519"/>
              <a:gd name="connsiteY490" fmla="*/ 983932 h 2612594"/>
              <a:gd name="connsiteX491" fmla="*/ 117322 w 2647519"/>
              <a:gd name="connsiteY491" fmla="*/ 1024890 h 2612594"/>
              <a:gd name="connsiteX492" fmla="*/ 118275 w 2647519"/>
              <a:gd name="connsiteY492" fmla="*/ 1047750 h 2612594"/>
              <a:gd name="connsiteX493" fmla="*/ 111607 w 2647519"/>
              <a:gd name="connsiteY493" fmla="*/ 1091565 h 2612594"/>
              <a:gd name="connsiteX494" fmla="*/ 110655 w 2647519"/>
              <a:gd name="connsiteY494" fmla="*/ 1099185 h 2612594"/>
              <a:gd name="connsiteX495" fmla="*/ 101130 w 2647519"/>
              <a:gd name="connsiteY495" fmla="*/ 1110615 h 2612594"/>
              <a:gd name="connsiteX496" fmla="*/ 103987 w 2647519"/>
              <a:gd name="connsiteY496" fmla="*/ 1088707 h 2612594"/>
              <a:gd name="connsiteX497" fmla="*/ 107797 w 2647519"/>
              <a:gd name="connsiteY497" fmla="*/ 1066800 h 2612594"/>
              <a:gd name="connsiteX498" fmla="*/ 115417 w 2647519"/>
              <a:gd name="connsiteY498" fmla="*/ 1023937 h 2612594"/>
              <a:gd name="connsiteX499" fmla="*/ 131610 w 2647519"/>
              <a:gd name="connsiteY499" fmla="*/ 966787 h 2612594"/>
              <a:gd name="connsiteX500" fmla="*/ 156375 w 2647519"/>
              <a:gd name="connsiteY500" fmla="*/ 882967 h 2612594"/>
              <a:gd name="connsiteX501" fmla="*/ 167805 w 2647519"/>
              <a:gd name="connsiteY501" fmla="*/ 842962 h 2612594"/>
              <a:gd name="connsiteX502" fmla="*/ 180187 w 2647519"/>
              <a:gd name="connsiteY502" fmla="*/ 803910 h 2612594"/>
              <a:gd name="connsiteX503" fmla="*/ 267817 w 2647519"/>
              <a:gd name="connsiteY503" fmla="*/ 643890 h 2612594"/>
              <a:gd name="connsiteX504" fmla="*/ 276390 w 2647519"/>
              <a:gd name="connsiteY504" fmla="*/ 613410 h 2612594"/>
              <a:gd name="connsiteX505" fmla="*/ 293536 w 2647519"/>
              <a:gd name="connsiteY505" fmla="*/ 518160 h 2612594"/>
              <a:gd name="connsiteX506" fmla="*/ 293535 w 2647519"/>
              <a:gd name="connsiteY506" fmla="*/ 518160 h 2612594"/>
              <a:gd name="connsiteX507" fmla="*/ 298297 w 2647519"/>
              <a:gd name="connsiteY507" fmla="*/ 521970 h 2612594"/>
              <a:gd name="connsiteX508" fmla="*/ 298297 w 2647519"/>
              <a:gd name="connsiteY508" fmla="*/ 521969 h 2612594"/>
              <a:gd name="connsiteX509" fmla="*/ 465169 w 2647519"/>
              <a:gd name="connsiteY509" fmla="*/ 382550 h 2612594"/>
              <a:gd name="connsiteX510" fmla="*/ 464986 w 2647519"/>
              <a:gd name="connsiteY510" fmla="*/ 382696 h 2612594"/>
              <a:gd name="connsiteX511" fmla="*/ 464431 w 2647519"/>
              <a:gd name="connsiteY511" fmla="*/ 383323 h 2612594"/>
              <a:gd name="connsiteX512" fmla="*/ 456650 w 2647519"/>
              <a:gd name="connsiteY512" fmla="*/ 391477 h 2612594"/>
              <a:gd name="connsiteX513" fmla="*/ 454683 w 2647519"/>
              <a:gd name="connsiteY513" fmla="*/ 394339 h 2612594"/>
              <a:gd name="connsiteX514" fmla="*/ 453399 w 2647519"/>
              <a:gd name="connsiteY514" fmla="*/ 395790 h 2612594"/>
              <a:gd name="connsiteX515" fmla="*/ 447840 w 2647519"/>
              <a:gd name="connsiteY515" fmla="*/ 403860 h 2612594"/>
              <a:gd name="connsiteX516" fmla="*/ 389738 w 2647519"/>
              <a:gd name="connsiteY516" fmla="*/ 472440 h 2612594"/>
              <a:gd name="connsiteX517" fmla="*/ 373545 w 2647519"/>
              <a:gd name="connsiteY517" fmla="*/ 491490 h 2612594"/>
              <a:gd name="connsiteX518" fmla="*/ 357353 w 2647519"/>
              <a:gd name="connsiteY518" fmla="*/ 511492 h 2612594"/>
              <a:gd name="connsiteX519" fmla="*/ 285782 w 2647519"/>
              <a:gd name="connsiteY519" fmla="*/ 590597 h 2612594"/>
              <a:gd name="connsiteX520" fmla="*/ 358305 w 2647519"/>
              <a:gd name="connsiteY520" fmla="*/ 510540 h 2612594"/>
              <a:gd name="connsiteX521" fmla="*/ 374497 w 2647519"/>
              <a:gd name="connsiteY521" fmla="*/ 490537 h 2612594"/>
              <a:gd name="connsiteX522" fmla="*/ 390690 w 2647519"/>
              <a:gd name="connsiteY522" fmla="*/ 471487 h 2612594"/>
              <a:gd name="connsiteX523" fmla="*/ 448792 w 2647519"/>
              <a:gd name="connsiteY523" fmla="*/ 402907 h 2612594"/>
              <a:gd name="connsiteX524" fmla="*/ 454683 w 2647519"/>
              <a:gd name="connsiteY524" fmla="*/ 394339 h 2612594"/>
              <a:gd name="connsiteX525" fmla="*/ 464431 w 2647519"/>
              <a:gd name="connsiteY525" fmla="*/ 383323 h 2612594"/>
              <a:gd name="connsiteX526" fmla="*/ 489348 w 2647519"/>
              <a:gd name="connsiteY526" fmla="*/ 316869 h 2612594"/>
              <a:gd name="connsiteX527" fmla="*/ 481127 w 2647519"/>
              <a:gd name="connsiteY527" fmla="*/ 319733 h 2612594"/>
              <a:gd name="connsiteX528" fmla="*/ 475013 w 2647519"/>
              <a:gd name="connsiteY528" fmla="*/ 322003 h 2612594"/>
              <a:gd name="connsiteX529" fmla="*/ 473558 w 2647519"/>
              <a:gd name="connsiteY529" fmla="*/ 323849 h 2612594"/>
              <a:gd name="connsiteX530" fmla="*/ 463080 w 2647519"/>
              <a:gd name="connsiteY530" fmla="*/ 333374 h 2612594"/>
              <a:gd name="connsiteX531" fmla="*/ 436410 w 2647519"/>
              <a:gd name="connsiteY531" fmla="*/ 350519 h 2612594"/>
              <a:gd name="connsiteX532" fmla="*/ 418313 w 2647519"/>
              <a:gd name="connsiteY532" fmla="*/ 370522 h 2612594"/>
              <a:gd name="connsiteX533" fmla="*/ 401168 w 2647519"/>
              <a:gd name="connsiteY533" fmla="*/ 390524 h 2612594"/>
              <a:gd name="connsiteX534" fmla="*/ 389738 w 2647519"/>
              <a:gd name="connsiteY534" fmla="*/ 401002 h 2612594"/>
              <a:gd name="connsiteX535" fmla="*/ 389349 w 2647519"/>
              <a:gd name="connsiteY535" fmla="*/ 400516 h 2612594"/>
              <a:gd name="connsiteX536" fmla="*/ 378546 w 2647519"/>
              <a:gd name="connsiteY536" fmla="*/ 413504 h 2612594"/>
              <a:gd name="connsiteX537" fmla="*/ 360210 w 2647519"/>
              <a:gd name="connsiteY537" fmla="*/ 436245 h 2612594"/>
              <a:gd name="connsiteX538" fmla="*/ 330683 w 2647519"/>
              <a:gd name="connsiteY538" fmla="*/ 468630 h 2612594"/>
              <a:gd name="connsiteX539" fmla="*/ 335445 w 2647519"/>
              <a:gd name="connsiteY539" fmla="*/ 474344 h 2612594"/>
              <a:gd name="connsiteX540" fmla="*/ 335536 w 2647519"/>
              <a:gd name="connsiteY540" fmla="*/ 474264 h 2612594"/>
              <a:gd name="connsiteX541" fmla="*/ 331635 w 2647519"/>
              <a:gd name="connsiteY541" fmla="*/ 469582 h 2612594"/>
              <a:gd name="connsiteX542" fmla="*/ 361162 w 2647519"/>
              <a:gd name="connsiteY542" fmla="*/ 437197 h 2612594"/>
              <a:gd name="connsiteX543" fmla="*/ 390690 w 2647519"/>
              <a:gd name="connsiteY543" fmla="*/ 401002 h 2612594"/>
              <a:gd name="connsiteX544" fmla="*/ 402120 w 2647519"/>
              <a:gd name="connsiteY544" fmla="*/ 390525 h 2612594"/>
              <a:gd name="connsiteX545" fmla="*/ 419265 w 2647519"/>
              <a:gd name="connsiteY545" fmla="*/ 370522 h 2612594"/>
              <a:gd name="connsiteX546" fmla="*/ 437362 w 2647519"/>
              <a:gd name="connsiteY546" fmla="*/ 350520 h 2612594"/>
              <a:gd name="connsiteX547" fmla="*/ 464032 w 2647519"/>
              <a:gd name="connsiteY547" fmla="*/ 333375 h 2612594"/>
              <a:gd name="connsiteX548" fmla="*/ 474510 w 2647519"/>
              <a:gd name="connsiteY548" fmla="*/ 323850 h 2612594"/>
              <a:gd name="connsiteX549" fmla="*/ 485940 w 2647519"/>
              <a:gd name="connsiteY549" fmla="*/ 319564 h 2612594"/>
              <a:gd name="connsiteX550" fmla="*/ 489548 w 2647519"/>
              <a:gd name="connsiteY550" fmla="*/ 318444 h 2612594"/>
              <a:gd name="connsiteX551" fmla="*/ 1868970 w 2647519"/>
              <a:gd name="connsiteY551" fmla="*/ 144780 h 2612594"/>
              <a:gd name="connsiteX552" fmla="*/ 1917547 w 2647519"/>
              <a:gd name="connsiteY552" fmla="*/ 166687 h 2612594"/>
              <a:gd name="connsiteX553" fmla="*/ 1938502 w 2647519"/>
              <a:gd name="connsiteY553" fmla="*/ 183832 h 2612594"/>
              <a:gd name="connsiteX554" fmla="*/ 1891830 w 2647519"/>
              <a:gd name="connsiteY554" fmla="*/ 160972 h 2612594"/>
              <a:gd name="connsiteX555" fmla="*/ 1868970 w 2647519"/>
              <a:gd name="connsiteY555" fmla="*/ 144780 h 2612594"/>
              <a:gd name="connsiteX556" fmla="*/ 1710855 w 2647519"/>
              <a:gd name="connsiteY556" fmla="*/ 75247 h 2612594"/>
              <a:gd name="connsiteX557" fmla="*/ 1748955 w 2647519"/>
              <a:gd name="connsiteY557" fmla="*/ 83819 h 2612594"/>
              <a:gd name="connsiteX558" fmla="*/ 1802295 w 2647519"/>
              <a:gd name="connsiteY558" fmla="*/ 110489 h 2612594"/>
              <a:gd name="connsiteX559" fmla="*/ 1710855 w 2647519"/>
              <a:gd name="connsiteY559" fmla="*/ 75247 h 2612594"/>
              <a:gd name="connsiteX560" fmla="*/ 1137451 w 2647519"/>
              <a:gd name="connsiteY560" fmla="*/ 68937 h 2612594"/>
              <a:gd name="connsiteX561" fmla="*/ 1117448 w 2647519"/>
              <a:gd name="connsiteY561" fmla="*/ 71437 h 2612594"/>
              <a:gd name="connsiteX562" fmla="*/ 1074585 w 2647519"/>
              <a:gd name="connsiteY562" fmla="*/ 77152 h 2612594"/>
              <a:gd name="connsiteX563" fmla="*/ 1032675 w 2647519"/>
              <a:gd name="connsiteY563" fmla="*/ 86677 h 2612594"/>
              <a:gd name="connsiteX564" fmla="*/ 1014578 w 2647519"/>
              <a:gd name="connsiteY564" fmla="*/ 92392 h 2612594"/>
              <a:gd name="connsiteX565" fmla="*/ 993623 w 2647519"/>
              <a:gd name="connsiteY565" fmla="*/ 98107 h 2612594"/>
              <a:gd name="connsiteX566" fmla="*/ 947769 w 2647519"/>
              <a:gd name="connsiteY566" fmla="*/ 107115 h 2612594"/>
              <a:gd name="connsiteX567" fmla="*/ 939330 w 2647519"/>
              <a:gd name="connsiteY567" fmla="*/ 110490 h 2612594"/>
              <a:gd name="connsiteX568" fmla="*/ 881228 w 2647519"/>
              <a:gd name="connsiteY568" fmla="*/ 130492 h 2612594"/>
              <a:gd name="connsiteX569" fmla="*/ 824078 w 2647519"/>
              <a:gd name="connsiteY569" fmla="*/ 153352 h 2612594"/>
              <a:gd name="connsiteX570" fmla="*/ 784073 w 2647519"/>
              <a:gd name="connsiteY570" fmla="*/ 171450 h 2612594"/>
              <a:gd name="connsiteX571" fmla="*/ 757403 w 2647519"/>
              <a:gd name="connsiteY571" fmla="*/ 181927 h 2612594"/>
              <a:gd name="connsiteX572" fmla="*/ 691680 w 2647519"/>
              <a:gd name="connsiteY572" fmla="*/ 212407 h 2612594"/>
              <a:gd name="connsiteX573" fmla="*/ 660248 w 2647519"/>
              <a:gd name="connsiteY573" fmla="*/ 232410 h 2612594"/>
              <a:gd name="connsiteX574" fmla="*/ 629768 w 2647519"/>
              <a:gd name="connsiteY574" fmla="*/ 252412 h 2612594"/>
              <a:gd name="connsiteX575" fmla="*/ 581190 w 2647519"/>
              <a:gd name="connsiteY575" fmla="*/ 288607 h 2612594"/>
              <a:gd name="connsiteX576" fmla="*/ 535470 w 2647519"/>
              <a:gd name="connsiteY576" fmla="*/ 324802 h 2612594"/>
              <a:gd name="connsiteX577" fmla="*/ 491713 w 2647519"/>
              <a:gd name="connsiteY577" fmla="*/ 362974 h 2612594"/>
              <a:gd name="connsiteX578" fmla="*/ 495465 w 2647519"/>
              <a:gd name="connsiteY578" fmla="*/ 367665 h 2612594"/>
              <a:gd name="connsiteX579" fmla="*/ 504752 w 2647519"/>
              <a:gd name="connsiteY579" fmla="*/ 361295 h 2612594"/>
              <a:gd name="connsiteX580" fmla="*/ 512656 w 2647519"/>
              <a:gd name="connsiteY580" fmla="*/ 355403 h 2612594"/>
              <a:gd name="connsiteX581" fmla="*/ 541185 w 2647519"/>
              <a:gd name="connsiteY581" fmla="*/ 330517 h 2612594"/>
              <a:gd name="connsiteX582" fmla="*/ 586905 w 2647519"/>
              <a:gd name="connsiteY582" fmla="*/ 294322 h 2612594"/>
              <a:gd name="connsiteX583" fmla="*/ 635482 w 2647519"/>
              <a:gd name="connsiteY583" fmla="*/ 258127 h 2612594"/>
              <a:gd name="connsiteX584" fmla="*/ 665962 w 2647519"/>
              <a:gd name="connsiteY584" fmla="*/ 238124 h 2612594"/>
              <a:gd name="connsiteX585" fmla="*/ 697395 w 2647519"/>
              <a:gd name="connsiteY585" fmla="*/ 218122 h 2612594"/>
              <a:gd name="connsiteX586" fmla="*/ 763117 w 2647519"/>
              <a:gd name="connsiteY586" fmla="*/ 187642 h 2612594"/>
              <a:gd name="connsiteX587" fmla="*/ 788835 w 2647519"/>
              <a:gd name="connsiteY587" fmla="*/ 174307 h 2612594"/>
              <a:gd name="connsiteX588" fmla="*/ 828840 w 2647519"/>
              <a:gd name="connsiteY588" fmla="*/ 156209 h 2612594"/>
              <a:gd name="connsiteX589" fmla="*/ 885990 w 2647519"/>
              <a:gd name="connsiteY589" fmla="*/ 133349 h 2612594"/>
              <a:gd name="connsiteX590" fmla="*/ 944092 w 2647519"/>
              <a:gd name="connsiteY590" fmla="*/ 113347 h 2612594"/>
              <a:gd name="connsiteX591" fmla="*/ 968499 w 2647519"/>
              <a:gd name="connsiteY591" fmla="*/ 108553 h 2612594"/>
              <a:gd name="connsiteX592" fmla="*/ 980289 w 2647519"/>
              <a:gd name="connsiteY592" fmla="*/ 104524 h 2612594"/>
              <a:gd name="connsiteX593" fmla="*/ 1140765 w 2647519"/>
              <a:gd name="connsiteY593" fmla="*/ 69904 h 2612594"/>
              <a:gd name="connsiteX594" fmla="*/ 1478087 w 2647519"/>
              <a:gd name="connsiteY594" fmla="*/ 48458 h 2612594"/>
              <a:gd name="connsiteX595" fmla="*/ 1498447 w 2647519"/>
              <a:gd name="connsiteY595" fmla="*/ 50482 h 2612594"/>
              <a:gd name="connsiteX596" fmla="*/ 1526070 w 2647519"/>
              <a:gd name="connsiteY596" fmla="*/ 60007 h 2612594"/>
              <a:gd name="connsiteX597" fmla="*/ 1505115 w 2647519"/>
              <a:gd name="connsiteY597" fmla="*/ 57150 h 2612594"/>
              <a:gd name="connsiteX598" fmla="*/ 1461300 w 2647519"/>
              <a:gd name="connsiteY598" fmla="*/ 48577 h 2612594"/>
              <a:gd name="connsiteX599" fmla="*/ 1478087 w 2647519"/>
              <a:gd name="connsiteY599" fmla="*/ 48458 h 2612594"/>
              <a:gd name="connsiteX600" fmla="*/ 1588935 w 2647519"/>
              <a:gd name="connsiteY600" fmla="*/ 40957 h 2612594"/>
              <a:gd name="connsiteX601" fmla="*/ 1627987 w 2647519"/>
              <a:gd name="connsiteY601" fmla="*/ 43814 h 2612594"/>
              <a:gd name="connsiteX602" fmla="*/ 1675612 w 2647519"/>
              <a:gd name="connsiteY602" fmla="*/ 62864 h 2612594"/>
              <a:gd name="connsiteX603" fmla="*/ 1616557 w 2647519"/>
              <a:gd name="connsiteY603" fmla="*/ 52387 h 2612594"/>
              <a:gd name="connsiteX604" fmla="*/ 1588935 w 2647519"/>
              <a:gd name="connsiteY604" fmla="*/ 40957 h 2612594"/>
              <a:gd name="connsiteX605" fmla="*/ 1270324 w 2647519"/>
              <a:gd name="connsiteY605" fmla="*/ 40719 h 2612594"/>
              <a:gd name="connsiteX606" fmla="*/ 1160310 w 2647519"/>
              <a:gd name="connsiteY606" fmla="*/ 46672 h 2612594"/>
              <a:gd name="connsiteX607" fmla="*/ 1084110 w 2647519"/>
              <a:gd name="connsiteY607" fmla="*/ 57149 h 2612594"/>
              <a:gd name="connsiteX608" fmla="*/ 1047915 w 2647519"/>
              <a:gd name="connsiteY608" fmla="*/ 66674 h 2612594"/>
              <a:gd name="connsiteX609" fmla="*/ 1016482 w 2647519"/>
              <a:gd name="connsiteY609" fmla="*/ 78104 h 2612594"/>
              <a:gd name="connsiteX610" fmla="*/ 972667 w 2647519"/>
              <a:gd name="connsiteY610" fmla="*/ 83819 h 2612594"/>
              <a:gd name="connsiteX611" fmla="*/ 806932 w 2647519"/>
              <a:gd name="connsiteY611" fmla="*/ 147637 h 2612594"/>
              <a:gd name="connsiteX612" fmla="*/ 746925 w 2647519"/>
              <a:gd name="connsiteY612" fmla="*/ 174307 h 2612594"/>
              <a:gd name="connsiteX613" fmla="*/ 728827 w 2647519"/>
              <a:gd name="connsiteY613" fmla="*/ 180974 h 2612594"/>
              <a:gd name="connsiteX614" fmla="*/ 712635 w 2647519"/>
              <a:gd name="connsiteY614" fmla="*/ 189547 h 2612594"/>
              <a:gd name="connsiteX615" fmla="*/ 682155 w 2647519"/>
              <a:gd name="connsiteY615" fmla="*/ 205739 h 2612594"/>
              <a:gd name="connsiteX616" fmla="*/ 634530 w 2647519"/>
              <a:gd name="connsiteY616" fmla="*/ 230504 h 2612594"/>
              <a:gd name="connsiteX617" fmla="*/ 598335 w 2647519"/>
              <a:gd name="connsiteY617" fmla="*/ 259079 h 2612594"/>
              <a:gd name="connsiteX618" fmla="*/ 493560 w 2647519"/>
              <a:gd name="connsiteY618" fmla="*/ 340994 h 2612594"/>
              <a:gd name="connsiteX619" fmla="*/ 471664 w 2647519"/>
              <a:gd name="connsiteY619" fmla="*/ 360034 h 2612594"/>
              <a:gd name="connsiteX620" fmla="*/ 450243 w 2647519"/>
              <a:gd name="connsiteY620" fmla="*/ 379593 h 2612594"/>
              <a:gd name="connsiteX621" fmla="*/ 450697 w 2647519"/>
              <a:gd name="connsiteY621" fmla="*/ 380047 h 2612594"/>
              <a:gd name="connsiteX622" fmla="*/ 285915 w 2647519"/>
              <a:gd name="connsiteY622" fmla="*/ 573404 h 2612594"/>
              <a:gd name="connsiteX623" fmla="*/ 252577 w 2647519"/>
              <a:gd name="connsiteY623" fmla="*/ 619124 h 2612594"/>
              <a:gd name="connsiteX624" fmla="*/ 237337 w 2647519"/>
              <a:gd name="connsiteY624" fmla="*/ 646747 h 2612594"/>
              <a:gd name="connsiteX625" fmla="*/ 222097 w 2647519"/>
              <a:gd name="connsiteY625" fmla="*/ 672464 h 2612594"/>
              <a:gd name="connsiteX626" fmla="*/ 193522 w 2647519"/>
              <a:gd name="connsiteY626" fmla="*/ 725804 h 2612594"/>
              <a:gd name="connsiteX627" fmla="*/ 162439 w 2647519"/>
              <a:gd name="connsiteY627" fmla="*/ 774784 h 2612594"/>
              <a:gd name="connsiteX628" fmla="*/ 162090 w 2647519"/>
              <a:gd name="connsiteY628" fmla="*/ 776287 h 2612594"/>
              <a:gd name="connsiteX629" fmla="*/ 151612 w 2647519"/>
              <a:gd name="connsiteY629" fmla="*/ 804862 h 2612594"/>
              <a:gd name="connsiteX630" fmla="*/ 143992 w 2647519"/>
              <a:gd name="connsiteY630" fmla="*/ 818197 h 2612594"/>
              <a:gd name="connsiteX631" fmla="*/ 142087 w 2647519"/>
              <a:gd name="connsiteY631" fmla="*/ 820102 h 2612594"/>
              <a:gd name="connsiteX632" fmla="*/ 133634 w 2647519"/>
              <a:gd name="connsiteY632" fmla="*/ 848201 h 2612594"/>
              <a:gd name="connsiteX633" fmla="*/ 131610 w 2647519"/>
              <a:gd name="connsiteY633" fmla="*/ 864870 h 2612594"/>
              <a:gd name="connsiteX634" fmla="*/ 129705 w 2647519"/>
              <a:gd name="connsiteY634" fmla="*/ 888682 h 2612594"/>
              <a:gd name="connsiteX635" fmla="*/ 116370 w 2647519"/>
              <a:gd name="connsiteY635" fmla="*/ 927735 h 2612594"/>
              <a:gd name="connsiteX636" fmla="*/ 103987 w 2647519"/>
              <a:gd name="connsiteY636" fmla="*/ 966787 h 2612594"/>
              <a:gd name="connsiteX637" fmla="*/ 90652 w 2647519"/>
              <a:gd name="connsiteY637" fmla="*/ 1023937 h 2612594"/>
              <a:gd name="connsiteX638" fmla="*/ 83032 w 2647519"/>
              <a:gd name="connsiteY638" fmla="*/ 1076325 h 2612594"/>
              <a:gd name="connsiteX639" fmla="*/ 78270 w 2647519"/>
              <a:gd name="connsiteY639" fmla="*/ 1128712 h 2612594"/>
              <a:gd name="connsiteX640" fmla="*/ 84937 w 2647519"/>
              <a:gd name="connsiteY640" fmla="*/ 1092517 h 2612594"/>
              <a:gd name="connsiteX641" fmla="*/ 85555 w 2647519"/>
              <a:gd name="connsiteY641" fmla="*/ 1089530 h 2612594"/>
              <a:gd name="connsiteX642" fmla="*/ 86842 w 2647519"/>
              <a:gd name="connsiteY642" fmla="*/ 1075372 h 2612594"/>
              <a:gd name="connsiteX643" fmla="*/ 94462 w 2647519"/>
              <a:gd name="connsiteY643" fmla="*/ 1022985 h 2612594"/>
              <a:gd name="connsiteX644" fmla="*/ 96848 w 2647519"/>
              <a:gd name="connsiteY644" fmla="*/ 1023781 h 2612594"/>
              <a:gd name="connsiteX645" fmla="*/ 97055 w 2647519"/>
              <a:gd name="connsiteY645" fmla="*/ 1022896 h 2612594"/>
              <a:gd name="connsiteX646" fmla="*/ 94463 w 2647519"/>
              <a:gd name="connsiteY646" fmla="*/ 1022032 h 2612594"/>
              <a:gd name="connsiteX647" fmla="*/ 107798 w 2647519"/>
              <a:gd name="connsiteY647" fmla="*/ 964882 h 2612594"/>
              <a:gd name="connsiteX648" fmla="*/ 120180 w 2647519"/>
              <a:gd name="connsiteY648" fmla="*/ 925829 h 2612594"/>
              <a:gd name="connsiteX649" fmla="*/ 133454 w 2647519"/>
              <a:gd name="connsiteY649" fmla="*/ 886956 h 2612594"/>
              <a:gd name="connsiteX650" fmla="*/ 132563 w 2647519"/>
              <a:gd name="connsiteY650" fmla="*/ 886777 h 2612594"/>
              <a:gd name="connsiteX651" fmla="*/ 134468 w 2647519"/>
              <a:gd name="connsiteY651" fmla="*/ 862965 h 2612594"/>
              <a:gd name="connsiteX652" fmla="*/ 144945 w 2647519"/>
              <a:gd name="connsiteY652" fmla="*/ 818197 h 2612594"/>
              <a:gd name="connsiteX653" fmla="*/ 152565 w 2647519"/>
              <a:gd name="connsiteY653" fmla="*/ 804862 h 2612594"/>
              <a:gd name="connsiteX654" fmla="*/ 152821 w 2647519"/>
              <a:gd name="connsiteY654" fmla="*/ 804166 h 2612594"/>
              <a:gd name="connsiteX655" fmla="*/ 163043 w 2647519"/>
              <a:gd name="connsiteY655" fmla="*/ 776287 h 2612594"/>
              <a:gd name="connsiteX656" fmla="*/ 194475 w 2647519"/>
              <a:gd name="connsiteY656" fmla="*/ 726757 h 2612594"/>
              <a:gd name="connsiteX657" fmla="*/ 223050 w 2647519"/>
              <a:gd name="connsiteY657" fmla="*/ 673417 h 2612594"/>
              <a:gd name="connsiteX658" fmla="*/ 238290 w 2647519"/>
              <a:gd name="connsiteY658" fmla="*/ 647700 h 2612594"/>
              <a:gd name="connsiteX659" fmla="*/ 253530 w 2647519"/>
              <a:gd name="connsiteY659" fmla="*/ 620077 h 2612594"/>
              <a:gd name="connsiteX660" fmla="*/ 286868 w 2647519"/>
              <a:gd name="connsiteY660" fmla="*/ 574357 h 2612594"/>
              <a:gd name="connsiteX661" fmla="*/ 451650 w 2647519"/>
              <a:gd name="connsiteY661" fmla="*/ 381000 h 2612594"/>
              <a:gd name="connsiteX662" fmla="*/ 495465 w 2647519"/>
              <a:gd name="connsiteY662" fmla="*/ 340995 h 2612594"/>
              <a:gd name="connsiteX663" fmla="*/ 600240 w 2647519"/>
              <a:gd name="connsiteY663" fmla="*/ 259080 h 2612594"/>
              <a:gd name="connsiteX664" fmla="*/ 636435 w 2647519"/>
              <a:gd name="connsiteY664" fmla="*/ 230505 h 2612594"/>
              <a:gd name="connsiteX665" fmla="*/ 684060 w 2647519"/>
              <a:gd name="connsiteY665" fmla="*/ 205740 h 2612594"/>
              <a:gd name="connsiteX666" fmla="*/ 714540 w 2647519"/>
              <a:gd name="connsiteY666" fmla="*/ 189547 h 2612594"/>
              <a:gd name="connsiteX667" fmla="*/ 730733 w 2647519"/>
              <a:gd name="connsiteY667" fmla="*/ 180975 h 2612594"/>
              <a:gd name="connsiteX668" fmla="*/ 748830 w 2647519"/>
              <a:gd name="connsiteY668" fmla="*/ 174307 h 2612594"/>
              <a:gd name="connsiteX669" fmla="*/ 808838 w 2647519"/>
              <a:gd name="connsiteY669" fmla="*/ 147637 h 2612594"/>
              <a:gd name="connsiteX670" fmla="*/ 974573 w 2647519"/>
              <a:gd name="connsiteY670" fmla="*/ 83820 h 2612594"/>
              <a:gd name="connsiteX671" fmla="*/ 1018388 w 2647519"/>
              <a:gd name="connsiteY671" fmla="*/ 78105 h 2612594"/>
              <a:gd name="connsiteX672" fmla="*/ 1049820 w 2647519"/>
              <a:gd name="connsiteY672" fmla="*/ 66675 h 2612594"/>
              <a:gd name="connsiteX673" fmla="*/ 1086015 w 2647519"/>
              <a:gd name="connsiteY673" fmla="*/ 57150 h 2612594"/>
              <a:gd name="connsiteX674" fmla="*/ 1162215 w 2647519"/>
              <a:gd name="connsiteY674" fmla="*/ 46672 h 2612594"/>
              <a:gd name="connsiteX675" fmla="*/ 1272229 w 2647519"/>
              <a:gd name="connsiteY675" fmla="*/ 41076 h 2612594"/>
              <a:gd name="connsiteX676" fmla="*/ 1360655 w 2647519"/>
              <a:gd name="connsiteY676" fmla="*/ 44043 h 2612594"/>
              <a:gd name="connsiteX677" fmla="*/ 1404150 w 2647519"/>
              <a:gd name="connsiteY677" fmla="*/ 0 h 2612594"/>
              <a:gd name="connsiteX678" fmla="*/ 1448917 w 2647519"/>
              <a:gd name="connsiteY678" fmla="*/ 2857 h 2612594"/>
              <a:gd name="connsiteX679" fmla="*/ 1494637 w 2647519"/>
              <a:gd name="connsiteY679" fmla="*/ 7620 h 2612594"/>
              <a:gd name="connsiteX680" fmla="*/ 1525117 w 2647519"/>
              <a:gd name="connsiteY680" fmla="*/ 15240 h 2612594"/>
              <a:gd name="connsiteX681" fmla="*/ 1545120 w 2647519"/>
              <a:gd name="connsiteY681" fmla="*/ 24765 h 2612594"/>
              <a:gd name="connsiteX682" fmla="*/ 1569885 w 2647519"/>
              <a:gd name="connsiteY682" fmla="*/ 20002 h 2612594"/>
              <a:gd name="connsiteX683" fmla="*/ 1607032 w 2647519"/>
              <a:gd name="connsiteY683" fmla="*/ 28575 h 2612594"/>
              <a:gd name="connsiteX684" fmla="*/ 1629892 w 2647519"/>
              <a:gd name="connsiteY684" fmla="*/ 35242 h 2612594"/>
              <a:gd name="connsiteX685" fmla="*/ 1628940 w 2647519"/>
              <a:gd name="connsiteY685" fmla="*/ 36195 h 2612594"/>
              <a:gd name="connsiteX686" fmla="*/ 1627987 w 2647519"/>
              <a:gd name="connsiteY686" fmla="*/ 42862 h 2612594"/>
              <a:gd name="connsiteX687" fmla="*/ 1588935 w 2647519"/>
              <a:gd name="connsiteY687" fmla="*/ 40005 h 2612594"/>
              <a:gd name="connsiteX688" fmla="*/ 1575600 w 2647519"/>
              <a:gd name="connsiteY688" fmla="*/ 36195 h 2612594"/>
              <a:gd name="connsiteX689" fmla="*/ 1562265 w 2647519"/>
              <a:gd name="connsiteY689" fmla="*/ 33337 h 2612594"/>
              <a:gd name="connsiteX690" fmla="*/ 1536547 w 2647519"/>
              <a:gd name="connsiteY690" fmla="*/ 27622 h 2612594"/>
              <a:gd name="connsiteX691" fmla="*/ 1510830 w 2647519"/>
              <a:gd name="connsiteY691" fmla="*/ 21907 h 2612594"/>
              <a:gd name="connsiteX692" fmla="*/ 1484160 w 2647519"/>
              <a:gd name="connsiteY692" fmla="*/ 18097 h 2612594"/>
              <a:gd name="connsiteX693" fmla="*/ 1454633 w 2647519"/>
              <a:gd name="connsiteY693" fmla="*/ 18097 h 2612594"/>
              <a:gd name="connsiteX694" fmla="*/ 1430820 w 2647519"/>
              <a:gd name="connsiteY694" fmla="*/ 18097 h 2612594"/>
              <a:gd name="connsiteX695" fmla="*/ 1393673 w 2647519"/>
              <a:gd name="connsiteY695" fmla="*/ 18097 h 2612594"/>
              <a:gd name="connsiteX696" fmla="*/ 1391928 w 2647519"/>
              <a:gd name="connsiteY696" fmla="*/ 17540 h 2612594"/>
              <a:gd name="connsiteX697" fmla="*/ 1375575 w 2647519"/>
              <a:gd name="connsiteY697" fmla="*/ 25717 h 2612594"/>
              <a:gd name="connsiteX698" fmla="*/ 1381290 w 2647519"/>
              <a:gd name="connsiteY698" fmla="*/ 35242 h 2612594"/>
              <a:gd name="connsiteX699" fmla="*/ 1438440 w 2647519"/>
              <a:gd name="connsiteY699" fmla="*/ 46672 h 2612594"/>
              <a:gd name="connsiteX700" fmla="*/ 1413008 w 2647519"/>
              <a:gd name="connsiteY700" fmla="*/ 47116 h 2612594"/>
              <a:gd name="connsiteX701" fmla="*/ 1413437 w 2647519"/>
              <a:gd name="connsiteY701" fmla="*/ 47149 h 2612594"/>
              <a:gd name="connsiteX702" fmla="*/ 1440345 w 2647519"/>
              <a:gd name="connsiteY702" fmla="*/ 46672 h 2612594"/>
              <a:gd name="connsiteX703" fmla="*/ 1463205 w 2647519"/>
              <a:gd name="connsiteY703" fmla="*/ 49530 h 2612594"/>
              <a:gd name="connsiteX704" fmla="*/ 1507020 w 2647519"/>
              <a:gd name="connsiteY704" fmla="*/ 58102 h 2612594"/>
              <a:gd name="connsiteX705" fmla="*/ 1527975 w 2647519"/>
              <a:gd name="connsiteY705" fmla="*/ 60960 h 2612594"/>
              <a:gd name="connsiteX706" fmla="*/ 1563218 w 2647519"/>
              <a:gd name="connsiteY706" fmla="*/ 68580 h 2612594"/>
              <a:gd name="connsiteX707" fmla="*/ 1599413 w 2647519"/>
              <a:gd name="connsiteY707" fmla="*/ 76200 h 2612594"/>
              <a:gd name="connsiteX708" fmla="*/ 1634655 w 2647519"/>
              <a:gd name="connsiteY708" fmla="*/ 84772 h 2612594"/>
              <a:gd name="connsiteX709" fmla="*/ 1669898 w 2647519"/>
              <a:gd name="connsiteY709" fmla="*/ 95250 h 2612594"/>
              <a:gd name="connsiteX710" fmla="*/ 1687043 w 2647519"/>
              <a:gd name="connsiteY710" fmla="*/ 100012 h 2612594"/>
              <a:gd name="connsiteX711" fmla="*/ 1704188 w 2647519"/>
              <a:gd name="connsiteY711" fmla="*/ 105727 h 2612594"/>
              <a:gd name="connsiteX712" fmla="*/ 1704409 w 2647519"/>
              <a:gd name="connsiteY712" fmla="*/ 105929 h 2612594"/>
              <a:gd name="connsiteX713" fmla="*/ 1716704 w 2647519"/>
              <a:gd name="connsiteY713" fmla="*/ 108049 h 2612594"/>
              <a:gd name="connsiteX714" fmla="*/ 1746499 w 2647519"/>
              <a:gd name="connsiteY714" fmla="*/ 119121 h 2612594"/>
              <a:gd name="connsiteX715" fmla="*/ 1750661 w 2647519"/>
              <a:gd name="connsiteY715" fmla="*/ 125427 h 2612594"/>
              <a:gd name="connsiteX716" fmla="*/ 1751813 w 2647519"/>
              <a:gd name="connsiteY716" fmla="*/ 125730 h 2612594"/>
              <a:gd name="connsiteX717" fmla="*/ 1778483 w 2647519"/>
              <a:gd name="connsiteY717" fmla="*/ 136207 h 2612594"/>
              <a:gd name="connsiteX718" fmla="*/ 1801343 w 2647519"/>
              <a:gd name="connsiteY718" fmla="*/ 145732 h 2612594"/>
              <a:gd name="connsiteX719" fmla="*/ 1824203 w 2647519"/>
              <a:gd name="connsiteY719" fmla="*/ 156210 h 2612594"/>
              <a:gd name="connsiteX720" fmla="*/ 1841348 w 2647519"/>
              <a:gd name="connsiteY720" fmla="*/ 165735 h 2612594"/>
              <a:gd name="connsiteX721" fmla="*/ 1852778 w 2647519"/>
              <a:gd name="connsiteY721" fmla="*/ 171450 h 2612594"/>
              <a:gd name="connsiteX722" fmla="*/ 1865160 w 2647519"/>
              <a:gd name="connsiteY722" fmla="*/ 178117 h 2612594"/>
              <a:gd name="connsiteX723" fmla="*/ 1907070 w 2647519"/>
              <a:gd name="connsiteY723" fmla="*/ 201930 h 2612594"/>
              <a:gd name="connsiteX724" fmla="*/ 1960410 w 2647519"/>
              <a:gd name="connsiteY724" fmla="*/ 236220 h 2612594"/>
              <a:gd name="connsiteX725" fmla="*/ 1988033 w 2647519"/>
              <a:gd name="connsiteY725" fmla="*/ 255270 h 2612594"/>
              <a:gd name="connsiteX726" fmla="*/ 1988832 w 2647519"/>
              <a:gd name="connsiteY726" fmla="*/ 255841 h 2612594"/>
              <a:gd name="connsiteX727" fmla="*/ 2002949 w 2647519"/>
              <a:gd name="connsiteY727" fmla="*/ 264417 h 2612594"/>
              <a:gd name="connsiteX728" fmla="*/ 2540483 w 2647519"/>
              <a:gd name="connsiteY728" fmla="*/ 1275397 h 2612594"/>
              <a:gd name="connsiteX729" fmla="*/ 2540080 w 2647519"/>
              <a:gd name="connsiteY729" fmla="*/ 1283368 h 2612594"/>
              <a:gd name="connsiteX730" fmla="*/ 2550960 w 2647519"/>
              <a:gd name="connsiteY730" fmla="*/ 1284922 h 2612594"/>
              <a:gd name="connsiteX731" fmla="*/ 2561437 w 2647519"/>
              <a:gd name="connsiteY731" fmla="*/ 1292542 h 2612594"/>
              <a:gd name="connsiteX732" fmla="*/ 2566200 w 2647519"/>
              <a:gd name="connsiteY732" fmla="*/ 1318259 h 2612594"/>
              <a:gd name="connsiteX733" fmla="*/ 2584297 w 2647519"/>
              <a:gd name="connsiteY733" fmla="*/ 1348739 h 2612594"/>
              <a:gd name="connsiteX734" fmla="*/ 2591918 w 2647519"/>
              <a:gd name="connsiteY734" fmla="*/ 1349432 h 2612594"/>
              <a:gd name="connsiteX735" fmla="*/ 2591918 w 2647519"/>
              <a:gd name="connsiteY735" fmla="*/ 1342072 h 2612594"/>
              <a:gd name="connsiteX736" fmla="*/ 2599661 w 2647519"/>
              <a:gd name="connsiteY736" fmla="*/ 1320563 h 2612594"/>
              <a:gd name="connsiteX737" fmla="*/ 2599537 w 2647519"/>
              <a:gd name="connsiteY737" fmla="*/ 1316355 h 2612594"/>
              <a:gd name="connsiteX738" fmla="*/ 2607157 w 2647519"/>
              <a:gd name="connsiteY738" fmla="*/ 1290637 h 2612594"/>
              <a:gd name="connsiteX739" fmla="*/ 2617635 w 2647519"/>
              <a:gd name="connsiteY739" fmla="*/ 1290637 h 2612594"/>
              <a:gd name="connsiteX740" fmla="*/ 2633827 w 2647519"/>
              <a:gd name="connsiteY740" fmla="*/ 1280160 h 2612594"/>
              <a:gd name="connsiteX741" fmla="*/ 2635732 w 2647519"/>
              <a:gd name="connsiteY741" fmla="*/ 1322070 h 2612594"/>
              <a:gd name="connsiteX742" fmla="*/ 2630970 w 2647519"/>
              <a:gd name="connsiteY742" fmla="*/ 1342072 h 2612594"/>
              <a:gd name="connsiteX743" fmla="*/ 2625255 w 2647519"/>
              <a:gd name="connsiteY743" fmla="*/ 1361122 h 2612594"/>
              <a:gd name="connsiteX744" fmla="*/ 2622397 w 2647519"/>
              <a:gd name="connsiteY744" fmla="*/ 1392555 h 2612594"/>
              <a:gd name="connsiteX745" fmla="*/ 2621445 w 2647519"/>
              <a:gd name="connsiteY745" fmla="*/ 1408747 h 2612594"/>
              <a:gd name="connsiteX746" fmla="*/ 2619540 w 2647519"/>
              <a:gd name="connsiteY746" fmla="*/ 1424940 h 2612594"/>
              <a:gd name="connsiteX747" fmla="*/ 2615478 w 2647519"/>
              <a:gd name="connsiteY747" fmla="*/ 1427648 h 2612594"/>
              <a:gd name="connsiteX748" fmla="*/ 2615730 w 2647519"/>
              <a:gd name="connsiteY748" fmla="*/ 1428749 h 2612594"/>
              <a:gd name="connsiteX749" fmla="*/ 2619621 w 2647519"/>
              <a:gd name="connsiteY749" fmla="*/ 1426155 h 2612594"/>
              <a:gd name="connsiteX750" fmla="*/ 2621445 w 2647519"/>
              <a:gd name="connsiteY750" fmla="*/ 1410652 h 2612594"/>
              <a:gd name="connsiteX751" fmla="*/ 2622397 w 2647519"/>
              <a:gd name="connsiteY751" fmla="*/ 1394460 h 2612594"/>
              <a:gd name="connsiteX752" fmla="*/ 2625255 w 2647519"/>
              <a:gd name="connsiteY752" fmla="*/ 1363027 h 2612594"/>
              <a:gd name="connsiteX753" fmla="*/ 2630970 w 2647519"/>
              <a:gd name="connsiteY753" fmla="*/ 1343977 h 2612594"/>
              <a:gd name="connsiteX754" fmla="*/ 2635732 w 2647519"/>
              <a:gd name="connsiteY754" fmla="*/ 1323975 h 2612594"/>
              <a:gd name="connsiteX755" fmla="*/ 2643352 w 2647519"/>
              <a:gd name="connsiteY755" fmla="*/ 1329690 h 2612594"/>
              <a:gd name="connsiteX756" fmla="*/ 2642400 w 2647519"/>
              <a:gd name="connsiteY756" fmla="*/ 1343977 h 2612594"/>
              <a:gd name="connsiteX757" fmla="*/ 2640495 w 2647519"/>
              <a:gd name="connsiteY757" fmla="*/ 1358265 h 2612594"/>
              <a:gd name="connsiteX758" fmla="*/ 2639542 w 2647519"/>
              <a:gd name="connsiteY758" fmla="*/ 1384935 h 2612594"/>
              <a:gd name="connsiteX759" fmla="*/ 2637637 w 2647519"/>
              <a:gd name="connsiteY759" fmla="*/ 1416367 h 2612594"/>
              <a:gd name="connsiteX760" fmla="*/ 2632875 w 2647519"/>
              <a:gd name="connsiteY760" fmla="*/ 1449705 h 2612594"/>
              <a:gd name="connsiteX761" fmla="*/ 2627160 w 2647519"/>
              <a:gd name="connsiteY761" fmla="*/ 1484947 h 2612594"/>
              <a:gd name="connsiteX762" fmla="*/ 2620492 w 2647519"/>
              <a:gd name="connsiteY762" fmla="*/ 1519237 h 2612594"/>
              <a:gd name="connsiteX763" fmla="*/ 2608110 w 2647519"/>
              <a:gd name="connsiteY763" fmla="*/ 1591627 h 2612594"/>
              <a:gd name="connsiteX764" fmla="*/ 2596680 w 2647519"/>
              <a:gd name="connsiteY764" fmla="*/ 1598295 h 2612594"/>
              <a:gd name="connsiteX765" fmla="*/ 2582392 w 2647519"/>
              <a:gd name="connsiteY765" fmla="*/ 1640205 h 2612594"/>
              <a:gd name="connsiteX766" fmla="*/ 2578582 w 2647519"/>
              <a:gd name="connsiteY766" fmla="*/ 1680210 h 2612594"/>
              <a:gd name="connsiteX767" fmla="*/ 2576677 w 2647519"/>
              <a:gd name="connsiteY767" fmla="*/ 1685925 h 2612594"/>
              <a:gd name="connsiteX768" fmla="*/ 2560485 w 2647519"/>
              <a:gd name="connsiteY768" fmla="*/ 1729740 h 2612594"/>
              <a:gd name="connsiteX769" fmla="*/ 2555722 w 2647519"/>
              <a:gd name="connsiteY769" fmla="*/ 1733550 h 2612594"/>
              <a:gd name="connsiteX770" fmla="*/ 2535720 w 2647519"/>
              <a:gd name="connsiteY770" fmla="*/ 1780222 h 2612594"/>
              <a:gd name="connsiteX771" fmla="*/ 2556675 w 2647519"/>
              <a:gd name="connsiteY771" fmla="*/ 1733550 h 2612594"/>
              <a:gd name="connsiteX772" fmla="*/ 2561437 w 2647519"/>
              <a:gd name="connsiteY772" fmla="*/ 1729740 h 2612594"/>
              <a:gd name="connsiteX773" fmla="*/ 2530957 w 2647519"/>
              <a:gd name="connsiteY773" fmla="*/ 1816417 h 2612594"/>
              <a:gd name="connsiteX774" fmla="*/ 2514765 w 2647519"/>
              <a:gd name="connsiteY774" fmla="*/ 1824990 h 2612594"/>
              <a:gd name="connsiteX775" fmla="*/ 2511407 w 2647519"/>
              <a:gd name="connsiteY775" fmla="*/ 1831707 h 2612594"/>
              <a:gd name="connsiteX776" fmla="*/ 2511908 w 2647519"/>
              <a:gd name="connsiteY776" fmla="*/ 1832609 h 2612594"/>
              <a:gd name="connsiteX777" fmla="*/ 2515718 w 2647519"/>
              <a:gd name="connsiteY777" fmla="*/ 1824989 h 2612594"/>
              <a:gd name="connsiteX778" fmla="*/ 2531910 w 2647519"/>
              <a:gd name="connsiteY778" fmla="*/ 1816417 h 2612594"/>
              <a:gd name="connsiteX779" fmla="*/ 2520480 w 2647519"/>
              <a:gd name="connsiteY779" fmla="*/ 1848802 h 2612594"/>
              <a:gd name="connsiteX780" fmla="*/ 2499525 w 2647519"/>
              <a:gd name="connsiteY780" fmla="*/ 1886902 h 2612594"/>
              <a:gd name="connsiteX781" fmla="*/ 2489048 w 2647519"/>
              <a:gd name="connsiteY781" fmla="*/ 1905952 h 2612594"/>
              <a:gd name="connsiteX782" fmla="*/ 2477618 w 2647519"/>
              <a:gd name="connsiteY782" fmla="*/ 1925002 h 2612594"/>
              <a:gd name="connsiteX783" fmla="*/ 2469045 w 2647519"/>
              <a:gd name="connsiteY783" fmla="*/ 1939289 h 2612594"/>
              <a:gd name="connsiteX784" fmla="*/ 2456663 w 2647519"/>
              <a:gd name="connsiteY784" fmla="*/ 1966912 h 2612594"/>
              <a:gd name="connsiteX785" fmla="*/ 2443328 w 2647519"/>
              <a:gd name="connsiteY785" fmla="*/ 1993582 h 2612594"/>
              <a:gd name="connsiteX786" fmla="*/ 2422373 w 2647519"/>
              <a:gd name="connsiteY786" fmla="*/ 2022157 h 2612594"/>
              <a:gd name="connsiteX787" fmla="*/ 2401418 w 2647519"/>
              <a:gd name="connsiteY787" fmla="*/ 2048827 h 2612594"/>
              <a:gd name="connsiteX788" fmla="*/ 2402291 w 2647519"/>
              <a:gd name="connsiteY788" fmla="*/ 2047029 h 2612594"/>
              <a:gd name="connsiteX789" fmla="*/ 2378557 w 2647519"/>
              <a:gd name="connsiteY789" fmla="*/ 2079307 h 2612594"/>
              <a:gd name="connsiteX790" fmla="*/ 2327122 w 2647519"/>
              <a:gd name="connsiteY790" fmla="*/ 2135505 h 2612594"/>
              <a:gd name="connsiteX791" fmla="*/ 2316995 w 2647519"/>
              <a:gd name="connsiteY791" fmla="*/ 2151085 h 2612594"/>
              <a:gd name="connsiteX792" fmla="*/ 2327122 w 2647519"/>
              <a:gd name="connsiteY792" fmla="*/ 2136457 h 2612594"/>
              <a:gd name="connsiteX793" fmla="*/ 2378557 w 2647519"/>
              <a:gd name="connsiteY793" fmla="*/ 2080259 h 2612594"/>
              <a:gd name="connsiteX794" fmla="*/ 2339505 w 2647519"/>
              <a:gd name="connsiteY794" fmla="*/ 2139314 h 2612594"/>
              <a:gd name="connsiteX795" fmla="*/ 2319383 w 2647519"/>
              <a:gd name="connsiteY795" fmla="*/ 2160388 h 2612594"/>
              <a:gd name="connsiteX796" fmla="*/ 2303229 w 2647519"/>
              <a:gd name="connsiteY796" fmla="*/ 2172263 h 2612594"/>
              <a:gd name="connsiteX797" fmla="*/ 2302357 w 2647519"/>
              <a:gd name="connsiteY797" fmla="*/ 2173605 h 2612594"/>
              <a:gd name="connsiteX798" fmla="*/ 2292258 w 2647519"/>
              <a:gd name="connsiteY798" fmla="*/ 2181374 h 2612594"/>
              <a:gd name="connsiteX799" fmla="*/ 2291880 w 2647519"/>
              <a:gd name="connsiteY799" fmla="*/ 2184082 h 2612594"/>
              <a:gd name="connsiteX800" fmla="*/ 2247112 w 2647519"/>
              <a:gd name="connsiteY800" fmla="*/ 2229802 h 2612594"/>
              <a:gd name="connsiteX801" fmla="*/ 2199487 w 2647519"/>
              <a:gd name="connsiteY801" fmla="*/ 2273617 h 2612594"/>
              <a:gd name="connsiteX802" fmla="*/ 2197284 w 2647519"/>
              <a:gd name="connsiteY802" fmla="*/ 2275215 h 2612594"/>
              <a:gd name="connsiteX803" fmla="*/ 2181390 w 2647519"/>
              <a:gd name="connsiteY803" fmla="*/ 2295524 h 2612594"/>
              <a:gd name="connsiteX804" fmla="*/ 2143290 w 2647519"/>
              <a:gd name="connsiteY804" fmla="*/ 2324099 h 2612594"/>
              <a:gd name="connsiteX805" fmla="*/ 2107680 w 2647519"/>
              <a:gd name="connsiteY805" fmla="*/ 2350806 h 2612594"/>
              <a:gd name="connsiteX806" fmla="*/ 2107553 w 2647519"/>
              <a:gd name="connsiteY806" fmla="*/ 2350961 h 2612594"/>
              <a:gd name="connsiteX807" fmla="*/ 2143290 w 2647519"/>
              <a:gd name="connsiteY807" fmla="*/ 2325052 h 2612594"/>
              <a:gd name="connsiteX808" fmla="*/ 2181390 w 2647519"/>
              <a:gd name="connsiteY808" fmla="*/ 2296477 h 2612594"/>
              <a:gd name="connsiteX809" fmla="*/ 2149957 w 2647519"/>
              <a:gd name="connsiteY809" fmla="*/ 2327909 h 2612594"/>
              <a:gd name="connsiteX810" fmla="*/ 2124359 w 2647519"/>
              <a:gd name="connsiteY810" fmla="*/ 2344578 h 2612594"/>
              <a:gd name="connsiteX811" fmla="*/ 2106651 w 2647519"/>
              <a:gd name="connsiteY811" fmla="*/ 2352057 h 2612594"/>
              <a:gd name="connsiteX812" fmla="*/ 2106142 w 2647519"/>
              <a:gd name="connsiteY812" fmla="*/ 2352675 h 2612594"/>
              <a:gd name="connsiteX813" fmla="*/ 2087092 w 2647519"/>
              <a:gd name="connsiteY813" fmla="*/ 2365057 h 2612594"/>
              <a:gd name="connsiteX814" fmla="*/ 2079913 w 2647519"/>
              <a:gd name="connsiteY814" fmla="*/ 2368384 h 2612594"/>
              <a:gd name="connsiteX815" fmla="*/ 2061852 w 2647519"/>
              <a:gd name="connsiteY815" fmla="*/ 2383036 h 2612594"/>
              <a:gd name="connsiteX816" fmla="*/ 2044230 w 2647519"/>
              <a:gd name="connsiteY816" fmla="*/ 2395537 h 2612594"/>
              <a:gd name="connsiteX817" fmla="*/ 2017560 w 2647519"/>
              <a:gd name="connsiteY817" fmla="*/ 2412682 h 2612594"/>
              <a:gd name="connsiteX818" fmla="*/ 2008988 w 2647519"/>
              <a:gd name="connsiteY818" fmla="*/ 2413635 h 2612594"/>
              <a:gd name="connsiteX819" fmla="*/ 1999459 w 2647519"/>
              <a:gd name="connsiteY819" fmla="*/ 2417870 h 2612594"/>
              <a:gd name="connsiteX820" fmla="*/ 1997978 w 2647519"/>
              <a:gd name="connsiteY820" fmla="*/ 2418994 h 2612594"/>
              <a:gd name="connsiteX821" fmla="*/ 2009940 w 2647519"/>
              <a:gd name="connsiteY821" fmla="*/ 2414587 h 2612594"/>
              <a:gd name="connsiteX822" fmla="*/ 2018513 w 2647519"/>
              <a:gd name="connsiteY822" fmla="*/ 2413635 h 2612594"/>
              <a:gd name="connsiteX823" fmla="*/ 1984223 w 2647519"/>
              <a:gd name="connsiteY823" fmla="*/ 2439352 h 2612594"/>
              <a:gd name="connsiteX824" fmla="*/ 1962315 w 2647519"/>
              <a:gd name="connsiteY824" fmla="*/ 2450783 h 2612594"/>
              <a:gd name="connsiteX825" fmla="*/ 1940408 w 2647519"/>
              <a:gd name="connsiteY825" fmla="*/ 2461260 h 2612594"/>
              <a:gd name="connsiteX826" fmla="*/ 1924934 w 2647519"/>
              <a:gd name="connsiteY826" fmla="*/ 2463581 h 2612594"/>
              <a:gd name="connsiteX827" fmla="*/ 1922310 w 2647519"/>
              <a:gd name="connsiteY827" fmla="*/ 2465070 h 2612594"/>
              <a:gd name="connsiteX828" fmla="*/ 1849920 w 2647519"/>
              <a:gd name="connsiteY828" fmla="*/ 2496502 h 2612594"/>
              <a:gd name="connsiteX829" fmla="*/ 1846229 w 2647519"/>
              <a:gd name="connsiteY829" fmla="*/ 2497341 h 2612594"/>
              <a:gd name="connsiteX830" fmla="*/ 1824203 w 2647519"/>
              <a:gd name="connsiteY830" fmla="*/ 2511742 h 2612594"/>
              <a:gd name="connsiteX831" fmla="*/ 1836585 w 2647519"/>
              <a:gd name="connsiteY831" fmla="*/ 2515552 h 2612594"/>
              <a:gd name="connsiteX832" fmla="*/ 1790865 w 2647519"/>
              <a:gd name="connsiteY832" fmla="*/ 2535555 h 2612594"/>
              <a:gd name="connsiteX833" fmla="*/ 1794675 w 2647519"/>
              <a:gd name="connsiteY833" fmla="*/ 2522220 h 2612594"/>
              <a:gd name="connsiteX834" fmla="*/ 1779435 w 2647519"/>
              <a:gd name="connsiteY834" fmla="*/ 2527935 h 2612594"/>
              <a:gd name="connsiteX835" fmla="*/ 1765148 w 2647519"/>
              <a:gd name="connsiteY835" fmla="*/ 2532697 h 2612594"/>
              <a:gd name="connsiteX836" fmla="*/ 1735620 w 2647519"/>
              <a:gd name="connsiteY836" fmla="*/ 2542222 h 2612594"/>
              <a:gd name="connsiteX837" fmla="*/ 1731675 w 2647519"/>
              <a:gd name="connsiteY837" fmla="*/ 2537487 h 2612594"/>
              <a:gd name="connsiteX838" fmla="*/ 1717522 w 2647519"/>
              <a:gd name="connsiteY838" fmla="*/ 2540317 h 2612594"/>
              <a:gd name="connsiteX839" fmla="*/ 1700377 w 2647519"/>
              <a:gd name="connsiteY839" fmla="*/ 2544127 h 2612594"/>
              <a:gd name="connsiteX840" fmla="*/ 1665135 w 2647519"/>
              <a:gd name="connsiteY840" fmla="*/ 2552700 h 2612594"/>
              <a:gd name="connsiteX841" fmla="*/ 1663973 w 2647519"/>
              <a:gd name="connsiteY841" fmla="*/ 2553240 h 2612594"/>
              <a:gd name="connsiteX842" fmla="*/ 1697520 w 2647519"/>
              <a:gd name="connsiteY842" fmla="*/ 2545079 h 2612594"/>
              <a:gd name="connsiteX843" fmla="*/ 1714665 w 2647519"/>
              <a:gd name="connsiteY843" fmla="*/ 2541269 h 2612594"/>
              <a:gd name="connsiteX844" fmla="*/ 1728952 w 2647519"/>
              <a:gd name="connsiteY844" fmla="*/ 2538412 h 2612594"/>
              <a:gd name="connsiteX845" fmla="*/ 1734667 w 2647519"/>
              <a:gd name="connsiteY845" fmla="*/ 2543174 h 2612594"/>
              <a:gd name="connsiteX846" fmla="*/ 1764195 w 2647519"/>
              <a:gd name="connsiteY846" fmla="*/ 2533649 h 2612594"/>
              <a:gd name="connsiteX847" fmla="*/ 1778482 w 2647519"/>
              <a:gd name="connsiteY847" fmla="*/ 2528887 h 2612594"/>
              <a:gd name="connsiteX848" fmla="*/ 1793722 w 2647519"/>
              <a:gd name="connsiteY848" fmla="*/ 2523172 h 2612594"/>
              <a:gd name="connsiteX849" fmla="*/ 1789912 w 2647519"/>
              <a:gd name="connsiteY849" fmla="*/ 2536507 h 2612594"/>
              <a:gd name="connsiteX850" fmla="*/ 1749907 w 2647519"/>
              <a:gd name="connsiteY850" fmla="*/ 2555557 h 2612594"/>
              <a:gd name="connsiteX851" fmla="*/ 1747946 w 2647519"/>
              <a:gd name="connsiteY851" fmla="*/ 2555008 h 2612594"/>
              <a:gd name="connsiteX852" fmla="*/ 1720380 w 2647519"/>
              <a:gd name="connsiteY852" fmla="*/ 2566034 h 2612594"/>
              <a:gd name="connsiteX853" fmla="*/ 1697520 w 2647519"/>
              <a:gd name="connsiteY853" fmla="*/ 2572702 h 2612594"/>
              <a:gd name="connsiteX854" fmla="*/ 1663230 w 2647519"/>
              <a:gd name="connsiteY854" fmla="*/ 2581274 h 2612594"/>
              <a:gd name="connsiteX855" fmla="*/ 1649062 w 2647519"/>
              <a:gd name="connsiteY855" fmla="*/ 2580084 h 2612594"/>
              <a:gd name="connsiteX856" fmla="*/ 1619428 w 2647519"/>
              <a:gd name="connsiteY856" fmla="*/ 2585850 h 2612594"/>
              <a:gd name="connsiteX857" fmla="*/ 1618462 w 2647519"/>
              <a:gd name="connsiteY857" fmla="*/ 2587942 h 2612594"/>
              <a:gd name="connsiteX858" fmla="*/ 1539405 w 2647519"/>
              <a:gd name="connsiteY858" fmla="*/ 2603182 h 2612594"/>
              <a:gd name="connsiteX859" fmla="*/ 1521307 w 2647519"/>
              <a:gd name="connsiteY859" fmla="*/ 2598419 h 2612594"/>
              <a:gd name="connsiteX860" fmla="*/ 1506067 w 2647519"/>
              <a:gd name="connsiteY860" fmla="*/ 2598419 h 2612594"/>
              <a:gd name="connsiteX861" fmla="*/ 1479397 w 2647519"/>
              <a:gd name="connsiteY861" fmla="*/ 2606992 h 2612594"/>
              <a:gd name="connsiteX862" fmla="*/ 1455585 w 2647519"/>
              <a:gd name="connsiteY862" fmla="*/ 2608897 h 2612594"/>
              <a:gd name="connsiteX863" fmla="*/ 1431772 w 2647519"/>
              <a:gd name="connsiteY863" fmla="*/ 2609849 h 2612594"/>
              <a:gd name="connsiteX864" fmla="*/ 1429185 w 2647519"/>
              <a:gd name="connsiteY864" fmla="*/ 2608741 h 2612594"/>
              <a:gd name="connsiteX865" fmla="*/ 1407484 w 2647519"/>
              <a:gd name="connsiteY865" fmla="*/ 2612588 h 2612594"/>
              <a:gd name="connsiteX866" fmla="*/ 1381290 w 2647519"/>
              <a:gd name="connsiteY866" fmla="*/ 2607944 h 2612594"/>
              <a:gd name="connsiteX867" fmla="*/ 1382243 w 2647519"/>
              <a:gd name="connsiteY867" fmla="*/ 2606992 h 2612594"/>
              <a:gd name="connsiteX868" fmla="*/ 1387005 w 2647519"/>
              <a:gd name="connsiteY868" fmla="*/ 2600324 h 2612594"/>
              <a:gd name="connsiteX869" fmla="*/ 1365098 w 2647519"/>
              <a:gd name="connsiteY869" fmla="*/ 2597467 h 2612594"/>
              <a:gd name="connsiteX870" fmla="*/ 1375575 w 2647519"/>
              <a:gd name="connsiteY870" fmla="*/ 2591752 h 2612594"/>
              <a:gd name="connsiteX871" fmla="*/ 1407008 w 2647519"/>
              <a:gd name="connsiteY871" fmla="*/ 2590799 h 2612594"/>
              <a:gd name="connsiteX872" fmla="*/ 1437488 w 2647519"/>
              <a:gd name="connsiteY872" fmla="*/ 2589847 h 2612594"/>
              <a:gd name="connsiteX873" fmla="*/ 1481302 w 2647519"/>
              <a:gd name="connsiteY873" fmla="*/ 2590799 h 2612594"/>
              <a:gd name="connsiteX874" fmla="*/ 1511782 w 2647519"/>
              <a:gd name="connsiteY874" fmla="*/ 2587942 h 2612594"/>
              <a:gd name="connsiteX875" fmla="*/ 1568932 w 2647519"/>
              <a:gd name="connsiteY875" fmla="*/ 2575559 h 2612594"/>
              <a:gd name="connsiteX876" fmla="*/ 1607032 w 2647519"/>
              <a:gd name="connsiteY876" fmla="*/ 2566987 h 2612594"/>
              <a:gd name="connsiteX877" fmla="*/ 1635607 w 2647519"/>
              <a:gd name="connsiteY877" fmla="*/ 2566034 h 2612594"/>
              <a:gd name="connsiteX878" fmla="*/ 1637595 w 2647519"/>
              <a:gd name="connsiteY878" fmla="*/ 2565111 h 2612594"/>
              <a:gd name="connsiteX879" fmla="*/ 1609890 w 2647519"/>
              <a:gd name="connsiteY879" fmla="*/ 2566035 h 2612594"/>
              <a:gd name="connsiteX880" fmla="*/ 1571790 w 2647519"/>
              <a:gd name="connsiteY880" fmla="*/ 2574607 h 2612594"/>
              <a:gd name="connsiteX881" fmla="*/ 1514640 w 2647519"/>
              <a:gd name="connsiteY881" fmla="*/ 2586990 h 2612594"/>
              <a:gd name="connsiteX882" fmla="*/ 1484160 w 2647519"/>
              <a:gd name="connsiteY882" fmla="*/ 2589847 h 2612594"/>
              <a:gd name="connsiteX883" fmla="*/ 1440345 w 2647519"/>
              <a:gd name="connsiteY883" fmla="*/ 2588895 h 2612594"/>
              <a:gd name="connsiteX884" fmla="*/ 1409865 w 2647519"/>
              <a:gd name="connsiteY884" fmla="*/ 2589847 h 2612594"/>
              <a:gd name="connsiteX885" fmla="*/ 1378432 w 2647519"/>
              <a:gd name="connsiteY885" fmla="*/ 2590800 h 2612594"/>
              <a:gd name="connsiteX886" fmla="*/ 1379385 w 2647519"/>
              <a:gd name="connsiteY886" fmla="*/ 2586990 h 2612594"/>
              <a:gd name="connsiteX887" fmla="*/ 1386052 w 2647519"/>
              <a:gd name="connsiteY887" fmla="*/ 2577465 h 2612594"/>
              <a:gd name="connsiteX888" fmla="*/ 1679422 w 2647519"/>
              <a:gd name="connsiteY888" fmla="*/ 2528887 h 2612594"/>
              <a:gd name="connsiteX889" fmla="*/ 1878495 w 2647519"/>
              <a:gd name="connsiteY889" fmla="*/ 2453640 h 2612594"/>
              <a:gd name="connsiteX890" fmla="*/ 1930882 w 2647519"/>
              <a:gd name="connsiteY890" fmla="*/ 2426017 h 2612594"/>
              <a:gd name="connsiteX891" fmla="*/ 1960410 w 2647519"/>
              <a:gd name="connsiteY891" fmla="*/ 2410777 h 2612594"/>
              <a:gd name="connsiteX892" fmla="*/ 1990890 w 2647519"/>
              <a:gd name="connsiteY892" fmla="*/ 2394585 h 2612594"/>
              <a:gd name="connsiteX893" fmla="*/ 2048040 w 2647519"/>
              <a:gd name="connsiteY893" fmla="*/ 2360295 h 2612594"/>
              <a:gd name="connsiteX894" fmla="*/ 2093760 w 2647519"/>
              <a:gd name="connsiteY894" fmla="*/ 2325052 h 2612594"/>
              <a:gd name="connsiteX895" fmla="*/ 2179485 w 2647519"/>
              <a:gd name="connsiteY895" fmla="*/ 2258377 h 2612594"/>
              <a:gd name="connsiteX896" fmla="*/ 2203297 w 2647519"/>
              <a:gd name="connsiteY896" fmla="*/ 2239327 h 2612594"/>
              <a:gd name="connsiteX897" fmla="*/ 2226157 w 2647519"/>
              <a:gd name="connsiteY897" fmla="*/ 2219325 h 2612594"/>
              <a:gd name="connsiteX898" fmla="*/ 2260447 w 2647519"/>
              <a:gd name="connsiteY898" fmla="*/ 2187892 h 2612594"/>
              <a:gd name="connsiteX899" fmla="*/ 2274735 w 2647519"/>
              <a:gd name="connsiteY899" fmla="*/ 2164080 h 2612594"/>
              <a:gd name="connsiteX900" fmla="*/ 2295258 w 2647519"/>
              <a:gd name="connsiteY900" fmla="*/ 2145267 h 2612594"/>
              <a:gd name="connsiteX901" fmla="*/ 2295423 w 2647519"/>
              <a:gd name="connsiteY901" fmla="*/ 2144085 h 2612594"/>
              <a:gd name="connsiteX902" fmla="*/ 2275688 w 2647519"/>
              <a:gd name="connsiteY902" fmla="*/ 2162175 h 2612594"/>
              <a:gd name="connsiteX903" fmla="*/ 2261400 w 2647519"/>
              <a:gd name="connsiteY903" fmla="*/ 2185987 h 2612594"/>
              <a:gd name="connsiteX904" fmla="*/ 2227110 w 2647519"/>
              <a:gd name="connsiteY904" fmla="*/ 2217420 h 2612594"/>
              <a:gd name="connsiteX905" fmla="*/ 2204250 w 2647519"/>
              <a:gd name="connsiteY905" fmla="*/ 2237422 h 2612594"/>
              <a:gd name="connsiteX906" fmla="*/ 2180438 w 2647519"/>
              <a:gd name="connsiteY906" fmla="*/ 2256472 h 2612594"/>
              <a:gd name="connsiteX907" fmla="*/ 2094713 w 2647519"/>
              <a:gd name="connsiteY907" fmla="*/ 2323147 h 2612594"/>
              <a:gd name="connsiteX908" fmla="*/ 2048993 w 2647519"/>
              <a:gd name="connsiteY908" fmla="*/ 2358390 h 2612594"/>
              <a:gd name="connsiteX909" fmla="*/ 1991843 w 2647519"/>
              <a:gd name="connsiteY909" fmla="*/ 2392680 h 2612594"/>
              <a:gd name="connsiteX910" fmla="*/ 1961363 w 2647519"/>
              <a:gd name="connsiteY910" fmla="*/ 2408872 h 2612594"/>
              <a:gd name="connsiteX911" fmla="*/ 1931835 w 2647519"/>
              <a:gd name="connsiteY911" fmla="*/ 2424112 h 2612594"/>
              <a:gd name="connsiteX912" fmla="*/ 1879448 w 2647519"/>
              <a:gd name="connsiteY912" fmla="*/ 2451735 h 2612594"/>
              <a:gd name="connsiteX913" fmla="*/ 1680375 w 2647519"/>
              <a:gd name="connsiteY913" fmla="*/ 2526982 h 2612594"/>
              <a:gd name="connsiteX914" fmla="*/ 1387005 w 2647519"/>
              <a:gd name="connsiteY914" fmla="*/ 2575560 h 2612594"/>
              <a:gd name="connsiteX915" fmla="*/ 1365098 w 2647519"/>
              <a:gd name="connsiteY915" fmla="*/ 2575560 h 2612594"/>
              <a:gd name="connsiteX916" fmla="*/ 1362240 w 2647519"/>
              <a:gd name="connsiteY916" fmla="*/ 2567940 h 2612594"/>
              <a:gd name="connsiteX917" fmla="*/ 1339380 w 2647519"/>
              <a:gd name="connsiteY917" fmla="*/ 2566987 h 2612594"/>
              <a:gd name="connsiteX918" fmla="*/ 1318425 w 2647519"/>
              <a:gd name="connsiteY918" fmla="*/ 2575560 h 2612594"/>
              <a:gd name="connsiteX919" fmla="*/ 1257465 w 2647519"/>
              <a:gd name="connsiteY919" fmla="*/ 2576512 h 2612594"/>
              <a:gd name="connsiteX920" fmla="*/ 1212698 w 2647519"/>
              <a:gd name="connsiteY920" fmla="*/ 2574607 h 2612594"/>
              <a:gd name="connsiteX921" fmla="*/ 1190790 w 2647519"/>
              <a:gd name="connsiteY921" fmla="*/ 2572702 h 2612594"/>
              <a:gd name="connsiteX922" fmla="*/ 1168883 w 2647519"/>
              <a:gd name="connsiteY922" fmla="*/ 2568892 h 2612594"/>
              <a:gd name="connsiteX923" fmla="*/ 1182079 w 2647519"/>
              <a:gd name="connsiteY923" fmla="*/ 2554816 h 2612594"/>
              <a:gd name="connsiteX924" fmla="*/ 1179360 w 2647519"/>
              <a:gd name="connsiteY924" fmla="*/ 2555557 h 2612594"/>
              <a:gd name="connsiteX925" fmla="*/ 1130192 w 2647519"/>
              <a:gd name="connsiteY925" fmla="*/ 2546452 h 2612594"/>
              <a:gd name="connsiteX926" fmla="*/ 1127925 w 2647519"/>
              <a:gd name="connsiteY926" fmla="*/ 2546985 h 2612594"/>
              <a:gd name="connsiteX927" fmla="*/ 1033628 w 2647519"/>
              <a:gd name="connsiteY927" fmla="*/ 2529840 h 2612594"/>
              <a:gd name="connsiteX928" fmla="*/ 996480 w 2647519"/>
              <a:gd name="connsiteY928" fmla="*/ 2522220 h 2612594"/>
              <a:gd name="connsiteX929" fmla="*/ 964095 w 2647519"/>
              <a:gd name="connsiteY929" fmla="*/ 2516505 h 2612594"/>
              <a:gd name="connsiteX930" fmla="*/ 925043 w 2647519"/>
              <a:gd name="connsiteY930" fmla="*/ 2498407 h 2612594"/>
              <a:gd name="connsiteX931" fmla="*/ 876465 w 2647519"/>
              <a:gd name="connsiteY931" fmla="*/ 2480310 h 2612594"/>
              <a:gd name="connsiteX932" fmla="*/ 825983 w 2647519"/>
              <a:gd name="connsiteY932" fmla="*/ 2460307 h 2612594"/>
              <a:gd name="connsiteX933" fmla="*/ 834555 w 2647519"/>
              <a:gd name="connsiteY933" fmla="*/ 2453640 h 2612594"/>
              <a:gd name="connsiteX934" fmla="*/ 869798 w 2647519"/>
              <a:gd name="connsiteY934" fmla="*/ 2460307 h 2612594"/>
              <a:gd name="connsiteX935" fmla="*/ 885038 w 2647519"/>
              <a:gd name="connsiteY935" fmla="*/ 2473642 h 2612594"/>
              <a:gd name="connsiteX936" fmla="*/ 937425 w 2647519"/>
              <a:gd name="connsiteY936" fmla="*/ 2488882 h 2612594"/>
              <a:gd name="connsiteX937" fmla="*/ 1041248 w 2647519"/>
              <a:gd name="connsiteY937" fmla="*/ 2515552 h 2612594"/>
              <a:gd name="connsiteX938" fmla="*/ 1066965 w 2647519"/>
              <a:gd name="connsiteY938" fmla="*/ 2520315 h 2612594"/>
              <a:gd name="connsiteX939" fmla="*/ 1094588 w 2647519"/>
              <a:gd name="connsiteY939" fmla="*/ 2525077 h 2612594"/>
              <a:gd name="connsiteX940" fmla="*/ 1125068 w 2647519"/>
              <a:gd name="connsiteY940" fmla="*/ 2531745 h 2612594"/>
              <a:gd name="connsiteX941" fmla="*/ 1158657 w 2647519"/>
              <a:gd name="connsiteY941" fmla="*/ 2539008 h 2612594"/>
              <a:gd name="connsiteX942" fmla="*/ 1161262 w 2647519"/>
              <a:gd name="connsiteY942" fmla="*/ 2538412 h 2612594"/>
              <a:gd name="connsiteX943" fmla="*/ 1192695 w 2647519"/>
              <a:gd name="connsiteY943" fmla="*/ 2543175 h 2612594"/>
              <a:gd name="connsiteX944" fmla="*/ 1193647 w 2647519"/>
              <a:gd name="connsiteY944" fmla="*/ 2541270 h 2612594"/>
              <a:gd name="connsiteX945" fmla="*/ 1239367 w 2647519"/>
              <a:gd name="connsiteY945" fmla="*/ 2543175 h 2612594"/>
              <a:gd name="connsiteX946" fmla="*/ 1246987 w 2647519"/>
              <a:gd name="connsiteY946" fmla="*/ 2544127 h 2612594"/>
              <a:gd name="connsiteX947" fmla="*/ 1317472 w 2647519"/>
              <a:gd name="connsiteY947" fmla="*/ 2544127 h 2612594"/>
              <a:gd name="connsiteX948" fmla="*/ 1368907 w 2647519"/>
              <a:gd name="connsiteY948" fmla="*/ 2546032 h 2612594"/>
              <a:gd name="connsiteX949" fmla="*/ 1429867 w 2647519"/>
              <a:gd name="connsiteY949" fmla="*/ 2541270 h 2612594"/>
              <a:gd name="connsiteX950" fmla="*/ 1437487 w 2647519"/>
              <a:gd name="connsiteY950" fmla="*/ 2541270 h 2612594"/>
              <a:gd name="connsiteX951" fmla="*/ 1440345 w 2647519"/>
              <a:gd name="connsiteY951" fmla="*/ 2548890 h 2612594"/>
              <a:gd name="connsiteX952" fmla="*/ 1500352 w 2647519"/>
              <a:gd name="connsiteY952" fmla="*/ 2541270 h 2612594"/>
              <a:gd name="connsiteX953" fmla="*/ 1540357 w 2647519"/>
              <a:gd name="connsiteY953" fmla="*/ 2531745 h 2612594"/>
              <a:gd name="connsiteX954" fmla="*/ 1563217 w 2647519"/>
              <a:gd name="connsiteY954" fmla="*/ 2527935 h 2612594"/>
              <a:gd name="connsiteX955" fmla="*/ 1577505 w 2647519"/>
              <a:gd name="connsiteY955" fmla="*/ 2526030 h 2612594"/>
              <a:gd name="connsiteX956" fmla="*/ 1608937 w 2647519"/>
              <a:gd name="connsiteY956" fmla="*/ 2518410 h 2612594"/>
              <a:gd name="connsiteX957" fmla="*/ 1634655 w 2647519"/>
              <a:gd name="connsiteY957" fmla="*/ 2512695 h 2612594"/>
              <a:gd name="connsiteX958" fmla="*/ 1660372 w 2647519"/>
              <a:gd name="connsiteY958" fmla="*/ 2506027 h 2612594"/>
              <a:gd name="connsiteX959" fmla="*/ 1707545 w 2647519"/>
              <a:gd name="connsiteY959" fmla="*/ 2497863 h 2612594"/>
              <a:gd name="connsiteX960" fmla="*/ 1713713 w 2647519"/>
              <a:gd name="connsiteY960" fmla="*/ 2495550 h 2612594"/>
              <a:gd name="connsiteX961" fmla="*/ 1664183 w 2647519"/>
              <a:gd name="connsiteY961" fmla="*/ 2504122 h 2612594"/>
              <a:gd name="connsiteX962" fmla="*/ 1638465 w 2647519"/>
              <a:gd name="connsiteY962" fmla="*/ 2510790 h 2612594"/>
              <a:gd name="connsiteX963" fmla="*/ 1612748 w 2647519"/>
              <a:gd name="connsiteY963" fmla="*/ 2516505 h 2612594"/>
              <a:gd name="connsiteX964" fmla="*/ 1581315 w 2647519"/>
              <a:gd name="connsiteY964" fmla="*/ 2524125 h 2612594"/>
              <a:gd name="connsiteX965" fmla="*/ 1567028 w 2647519"/>
              <a:gd name="connsiteY965" fmla="*/ 2526030 h 2612594"/>
              <a:gd name="connsiteX966" fmla="*/ 1544168 w 2647519"/>
              <a:gd name="connsiteY966" fmla="*/ 2529840 h 2612594"/>
              <a:gd name="connsiteX967" fmla="*/ 1482255 w 2647519"/>
              <a:gd name="connsiteY967" fmla="*/ 2535555 h 2612594"/>
              <a:gd name="connsiteX968" fmla="*/ 1440345 w 2647519"/>
              <a:gd name="connsiteY968" fmla="*/ 2539365 h 2612594"/>
              <a:gd name="connsiteX969" fmla="*/ 1432725 w 2647519"/>
              <a:gd name="connsiteY969" fmla="*/ 2539365 h 2612594"/>
              <a:gd name="connsiteX970" fmla="*/ 1371765 w 2647519"/>
              <a:gd name="connsiteY970" fmla="*/ 2544127 h 2612594"/>
              <a:gd name="connsiteX971" fmla="*/ 1320330 w 2647519"/>
              <a:gd name="connsiteY971" fmla="*/ 2542222 h 2612594"/>
              <a:gd name="connsiteX972" fmla="*/ 1249845 w 2647519"/>
              <a:gd name="connsiteY972" fmla="*/ 2542222 h 2612594"/>
              <a:gd name="connsiteX973" fmla="*/ 1242225 w 2647519"/>
              <a:gd name="connsiteY973" fmla="*/ 2541270 h 2612594"/>
              <a:gd name="connsiteX974" fmla="*/ 1212698 w 2647519"/>
              <a:gd name="connsiteY974" fmla="*/ 2528887 h 2612594"/>
              <a:gd name="connsiteX975" fmla="*/ 1196505 w 2647519"/>
              <a:gd name="connsiteY975" fmla="*/ 2539365 h 2612594"/>
              <a:gd name="connsiteX976" fmla="*/ 1196464 w 2647519"/>
              <a:gd name="connsiteY976" fmla="*/ 2539447 h 2612594"/>
              <a:gd name="connsiteX977" fmla="*/ 1209840 w 2647519"/>
              <a:gd name="connsiteY977" fmla="*/ 2530792 h 2612594"/>
              <a:gd name="connsiteX978" fmla="*/ 1239368 w 2647519"/>
              <a:gd name="connsiteY978" fmla="*/ 2543174 h 2612594"/>
              <a:gd name="connsiteX979" fmla="*/ 1193648 w 2647519"/>
              <a:gd name="connsiteY979" fmla="*/ 2541269 h 2612594"/>
              <a:gd name="connsiteX980" fmla="*/ 1194008 w 2647519"/>
              <a:gd name="connsiteY980" fmla="*/ 2541036 h 2612594"/>
              <a:gd name="connsiteX981" fmla="*/ 1164120 w 2647519"/>
              <a:gd name="connsiteY981" fmla="*/ 2536507 h 2612594"/>
              <a:gd name="connsiteX982" fmla="*/ 1128878 w 2647519"/>
              <a:gd name="connsiteY982" fmla="*/ 2528887 h 2612594"/>
              <a:gd name="connsiteX983" fmla="*/ 1098398 w 2647519"/>
              <a:gd name="connsiteY983" fmla="*/ 2522220 h 2612594"/>
              <a:gd name="connsiteX984" fmla="*/ 1070775 w 2647519"/>
              <a:gd name="connsiteY984" fmla="*/ 2517457 h 2612594"/>
              <a:gd name="connsiteX985" fmla="*/ 1045058 w 2647519"/>
              <a:gd name="connsiteY985" fmla="*/ 2512695 h 2612594"/>
              <a:gd name="connsiteX986" fmla="*/ 941235 w 2647519"/>
              <a:gd name="connsiteY986" fmla="*/ 2486025 h 2612594"/>
              <a:gd name="connsiteX987" fmla="*/ 888848 w 2647519"/>
              <a:gd name="connsiteY987" fmla="*/ 2470785 h 2612594"/>
              <a:gd name="connsiteX988" fmla="*/ 873608 w 2647519"/>
              <a:gd name="connsiteY988" fmla="*/ 2457450 h 2612594"/>
              <a:gd name="connsiteX989" fmla="*/ 838365 w 2647519"/>
              <a:gd name="connsiteY989" fmla="*/ 2450782 h 2612594"/>
              <a:gd name="connsiteX990" fmla="*/ 785978 w 2647519"/>
              <a:gd name="connsiteY990" fmla="*/ 2424112 h 2612594"/>
              <a:gd name="connsiteX991" fmla="*/ 770738 w 2647519"/>
              <a:gd name="connsiteY991" fmla="*/ 2425065 h 2612594"/>
              <a:gd name="connsiteX992" fmla="*/ 716445 w 2647519"/>
              <a:gd name="connsiteY992" fmla="*/ 2397442 h 2612594"/>
              <a:gd name="connsiteX993" fmla="*/ 706920 w 2647519"/>
              <a:gd name="connsiteY993" fmla="*/ 2380297 h 2612594"/>
              <a:gd name="connsiteX994" fmla="*/ 708825 w 2647519"/>
              <a:gd name="connsiteY994" fmla="*/ 2379345 h 2612594"/>
              <a:gd name="connsiteX995" fmla="*/ 742163 w 2647519"/>
              <a:gd name="connsiteY995" fmla="*/ 2397442 h 2612594"/>
              <a:gd name="connsiteX996" fmla="*/ 775500 w 2647519"/>
              <a:gd name="connsiteY996" fmla="*/ 2415540 h 2612594"/>
              <a:gd name="connsiteX997" fmla="*/ 785025 w 2647519"/>
              <a:gd name="connsiteY997" fmla="*/ 2409825 h 2612594"/>
              <a:gd name="connsiteX998" fmla="*/ 745973 w 2647519"/>
              <a:gd name="connsiteY998" fmla="*/ 2384107 h 2612594"/>
              <a:gd name="connsiteX999" fmla="*/ 713588 w 2647519"/>
              <a:gd name="connsiteY999" fmla="*/ 2369820 h 2612594"/>
              <a:gd name="connsiteX1000" fmla="*/ 668820 w 2647519"/>
              <a:gd name="connsiteY1000" fmla="*/ 2344102 h 2612594"/>
              <a:gd name="connsiteX1001" fmla="*/ 630720 w 2647519"/>
              <a:gd name="connsiteY1001" fmla="*/ 2319337 h 2612594"/>
              <a:gd name="connsiteX1002" fmla="*/ 570713 w 2647519"/>
              <a:gd name="connsiteY1002" fmla="*/ 2293620 h 2612594"/>
              <a:gd name="connsiteX1003" fmla="*/ 547853 w 2647519"/>
              <a:gd name="connsiteY1003" fmla="*/ 2274570 h 2612594"/>
              <a:gd name="connsiteX1004" fmla="*/ 552615 w 2647519"/>
              <a:gd name="connsiteY1004" fmla="*/ 2272665 h 2612594"/>
              <a:gd name="connsiteX1005" fmla="*/ 575475 w 2647519"/>
              <a:gd name="connsiteY1005" fmla="*/ 2279332 h 2612594"/>
              <a:gd name="connsiteX1006" fmla="*/ 527850 w 2647519"/>
              <a:gd name="connsiteY1006" fmla="*/ 2229802 h 2612594"/>
              <a:gd name="connsiteX1007" fmla="*/ 501180 w 2647519"/>
              <a:gd name="connsiteY1007" fmla="*/ 2207895 h 2612594"/>
              <a:gd name="connsiteX1008" fmla="*/ 476415 w 2647519"/>
              <a:gd name="connsiteY1008" fmla="*/ 2185987 h 2612594"/>
              <a:gd name="connsiteX1009" fmla="*/ 444983 w 2647519"/>
              <a:gd name="connsiteY1009" fmla="*/ 2160270 h 2612594"/>
              <a:gd name="connsiteX1010" fmla="*/ 399263 w 2647519"/>
              <a:gd name="connsiteY1010" fmla="*/ 2109787 h 2612594"/>
              <a:gd name="connsiteX1011" fmla="*/ 396126 w 2647519"/>
              <a:gd name="connsiteY1011" fmla="*/ 2099983 h 2612594"/>
              <a:gd name="connsiteX1012" fmla="*/ 386880 w 2647519"/>
              <a:gd name="connsiteY1012" fmla="*/ 2090737 h 2612594"/>
              <a:gd name="connsiteX1013" fmla="*/ 355448 w 2647519"/>
              <a:gd name="connsiteY1013" fmla="*/ 2056447 h 2612594"/>
              <a:gd name="connsiteX1014" fmla="*/ 351638 w 2647519"/>
              <a:gd name="connsiteY1014" fmla="*/ 2039302 h 2612594"/>
              <a:gd name="connsiteX1015" fmla="*/ 339255 w 2647519"/>
              <a:gd name="connsiteY1015" fmla="*/ 2022157 h 2612594"/>
              <a:gd name="connsiteX1016" fmla="*/ 337780 w 2647519"/>
              <a:gd name="connsiteY1016" fmla="*/ 2019844 h 2612594"/>
              <a:gd name="connsiteX1017" fmla="*/ 323062 w 2647519"/>
              <a:gd name="connsiteY1017" fmla="*/ 2009774 h 2612594"/>
              <a:gd name="connsiteX1018" fmla="*/ 294487 w 2647519"/>
              <a:gd name="connsiteY1018" fmla="*/ 1968817 h 2612594"/>
              <a:gd name="connsiteX1019" fmla="*/ 278295 w 2647519"/>
              <a:gd name="connsiteY1019" fmla="*/ 1930717 h 2612594"/>
              <a:gd name="connsiteX1020" fmla="*/ 276390 w 2647519"/>
              <a:gd name="connsiteY1020" fmla="*/ 1930717 h 2612594"/>
              <a:gd name="connsiteX1021" fmla="*/ 254483 w 2647519"/>
              <a:gd name="connsiteY1021" fmla="*/ 1888807 h 2612594"/>
              <a:gd name="connsiteX1022" fmla="*/ 233528 w 2647519"/>
              <a:gd name="connsiteY1022" fmla="*/ 1846897 h 2612594"/>
              <a:gd name="connsiteX1023" fmla="*/ 211620 w 2647519"/>
              <a:gd name="connsiteY1023" fmla="*/ 1798320 h 2612594"/>
              <a:gd name="connsiteX1024" fmla="*/ 191618 w 2647519"/>
              <a:gd name="connsiteY1024" fmla="*/ 1748790 h 2612594"/>
              <a:gd name="connsiteX1025" fmla="*/ 211620 w 2647519"/>
              <a:gd name="connsiteY1025" fmla="*/ 1782127 h 2612594"/>
              <a:gd name="connsiteX1026" fmla="*/ 231623 w 2647519"/>
              <a:gd name="connsiteY1026" fmla="*/ 1824037 h 2612594"/>
              <a:gd name="connsiteX1027" fmla="*/ 238290 w 2647519"/>
              <a:gd name="connsiteY1027" fmla="*/ 1846897 h 2612594"/>
              <a:gd name="connsiteX1028" fmla="*/ 241045 w 2647519"/>
              <a:gd name="connsiteY1028" fmla="*/ 1850938 h 2612594"/>
              <a:gd name="connsiteX1029" fmla="*/ 237654 w 2647519"/>
              <a:gd name="connsiteY1029" fmla="*/ 1833304 h 2612594"/>
              <a:gd name="connsiteX1030" fmla="*/ 228808 w 2647519"/>
              <a:gd name="connsiteY1030" fmla="*/ 1817251 h 2612594"/>
              <a:gd name="connsiteX1031" fmla="*/ 214410 w 2647519"/>
              <a:gd name="connsiteY1031" fmla="*/ 1784873 h 2612594"/>
              <a:gd name="connsiteX1032" fmla="*/ 197332 w 2647519"/>
              <a:gd name="connsiteY1032" fmla="*/ 1756409 h 2612594"/>
              <a:gd name="connsiteX1033" fmla="*/ 176377 w 2647519"/>
              <a:gd name="connsiteY1033" fmla="*/ 1699259 h 2612594"/>
              <a:gd name="connsiteX1034" fmla="*/ 158426 w 2647519"/>
              <a:gd name="connsiteY1034" fmla="*/ 1640679 h 2612594"/>
              <a:gd name="connsiteX1035" fmla="*/ 152529 w 2647519"/>
              <a:gd name="connsiteY1035" fmla="*/ 1623596 h 2612594"/>
              <a:gd name="connsiteX1036" fmla="*/ 126853 w 2647519"/>
              <a:gd name="connsiteY1036" fmla="*/ 1521108 h 2612594"/>
              <a:gd name="connsiteX1037" fmla="*/ 115498 w 2647519"/>
              <a:gd name="connsiteY1037" fmla="*/ 1446707 h 2612594"/>
              <a:gd name="connsiteX1038" fmla="*/ 115417 w 2647519"/>
              <a:gd name="connsiteY1038" fmla="*/ 1448752 h 2612594"/>
              <a:gd name="connsiteX1039" fmla="*/ 116370 w 2647519"/>
              <a:gd name="connsiteY1039" fmla="*/ 1463992 h 2612594"/>
              <a:gd name="connsiteX1040" fmla="*/ 121132 w 2647519"/>
              <a:gd name="connsiteY1040" fmla="*/ 1499235 h 2612594"/>
              <a:gd name="connsiteX1041" fmla="*/ 126847 w 2647519"/>
              <a:gd name="connsiteY1041" fmla="*/ 1535430 h 2612594"/>
              <a:gd name="connsiteX1042" fmla="*/ 117322 w 2647519"/>
              <a:gd name="connsiteY1042" fmla="*/ 1503997 h 2612594"/>
              <a:gd name="connsiteX1043" fmla="*/ 110655 w 2647519"/>
              <a:gd name="connsiteY1043" fmla="*/ 1463992 h 2612594"/>
              <a:gd name="connsiteX1044" fmla="*/ 103035 w 2647519"/>
              <a:gd name="connsiteY1044" fmla="*/ 1463992 h 2612594"/>
              <a:gd name="connsiteX1045" fmla="*/ 98272 w 2647519"/>
              <a:gd name="connsiteY1045" fmla="*/ 1427797 h 2612594"/>
              <a:gd name="connsiteX1046" fmla="*/ 91605 w 2647519"/>
              <a:gd name="connsiteY1046" fmla="*/ 1404937 h 2612594"/>
              <a:gd name="connsiteX1047" fmla="*/ 85890 w 2647519"/>
              <a:gd name="connsiteY1047" fmla="*/ 1383030 h 2612594"/>
              <a:gd name="connsiteX1048" fmla="*/ 69697 w 2647519"/>
              <a:gd name="connsiteY1048" fmla="*/ 1365885 h 2612594"/>
              <a:gd name="connsiteX1049" fmla="*/ 64935 w 2647519"/>
              <a:gd name="connsiteY1049" fmla="*/ 1365885 h 2612594"/>
              <a:gd name="connsiteX1050" fmla="*/ 60172 w 2647519"/>
              <a:gd name="connsiteY1050" fmla="*/ 1342072 h 2612594"/>
              <a:gd name="connsiteX1051" fmla="*/ 58267 w 2647519"/>
              <a:gd name="connsiteY1051" fmla="*/ 1311592 h 2612594"/>
              <a:gd name="connsiteX1052" fmla="*/ 62077 w 2647519"/>
              <a:gd name="connsiteY1052" fmla="*/ 1268730 h 2612594"/>
              <a:gd name="connsiteX1053" fmla="*/ 63982 w 2647519"/>
              <a:gd name="connsiteY1053" fmla="*/ 1253490 h 2612594"/>
              <a:gd name="connsiteX1054" fmla="*/ 67226 w 2647519"/>
              <a:gd name="connsiteY1054" fmla="*/ 1243037 h 2612594"/>
              <a:gd name="connsiteX1055" fmla="*/ 65649 w 2647519"/>
              <a:gd name="connsiteY1055" fmla="*/ 1219200 h 2612594"/>
              <a:gd name="connsiteX1056" fmla="*/ 67792 w 2647519"/>
              <a:gd name="connsiteY1056" fmla="*/ 1183957 h 2612594"/>
              <a:gd name="connsiteX1057" fmla="*/ 71602 w 2647519"/>
              <a:gd name="connsiteY1057" fmla="*/ 1176814 h 2612594"/>
              <a:gd name="connsiteX1058" fmla="*/ 71602 w 2647519"/>
              <a:gd name="connsiteY1058" fmla="*/ 1172527 h 2612594"/>
              <a:gd name="connsiteX1059" fmla="*/ 63982 w 2647519"/>
              <a:gd name="connsiteY1059" fmla="*/ 1186815 h 2612594"/>
              <a:gd name="connsiteX1060" fmla="*/ 57315 w 2647519"/>
              <a:gd name="connsiteY1060" fmla="*/ 1177290 h 2612594"/>
              <a:gd name="connsiteX1061" fmla="*/ 44932 w 2647519"/>
              <a:gd name="connsiteY1061" fmla="*/ 1160145 h 2612594"/>
              <a:gd name="connsiteX1062" fmla="*/ 42670 w 2647519"/>
              <a:gd name="connsiteY1062" fmla="*/ 1146572 h 2612594"/>
              <a:gd name="connsiteX1063" fmla="*/ 42075 w 2647519"/>
              <a:gd name="connsiteY1063" fmla="*/ 1147762 h 2612594"/>
              <a:gd name="connsiteX1064" fmla="*/ 38265 w 2647519"/>
              <a:gd name="connsiteY1064" fmla="*/ 1185862 h 2612594"/>
              <a:gd name="connsiteX1065" fmla="*/ 35407 w 2647519"/>
              <a:gd name="connsiteY1065" fmla="*/ 1223962 h 2612594"/>
              <a:gd name="connsiteX1066" fmla="*/ 32550 w 2647519"/>
              <a:gd name="connsiteY1066" fmla="*/ 1253490 h 2612594"/>
              <a:gd name="connsiteX1067" fmla="*/ 32550 w 2647519"/>
              <a:gd name="connsiteY1067" fmla="*/ 1314449 h 2612594"/>
              <a:gd name="connsiteX1068" fmla="*/ 33502 w 2647519"/>
              <a:gd name="connsiteY1068" fmla="*/ 1345882 h 2612594"/>
              <a:gd name="connsiteX1069" fmla="*/ 35407 w 2647519"/>
              <a:gd name="connsiteY1069" fmla="*/ 1377314 h 2612594"/>
              <a:gd name="connsiteX1070" fmla="*/ 26835 w 2647519"/>
              <a:gd name="connsiteY1070" fmla="*/ 1406842 h 2612594"/>
              <a:gd name="connsiteX1071" fmla="*/ 24930 w 2647519"/>
              <a:gd name="connsiteY1071" fmla="*/ 1406842 h 2612594"/>
              <a:gd name="connsiteX1072" fmla="*/ 19215 w 2647519"/>
              <a:gd name="connsiteY1072" fmla="*/ 1349692 h 2612594"/>
              <a:gd name="connsiteX1073" fmla="*/ 19215 w 2647519"/>
              <a:gd name="connsiteY1073" fmla="*/ 1290637 h 2612594"/>
              <a:gd name="connsiteX1074" fmla="*/ 23977 w 2647519"/>
              <a:gd name="connsiteY1074" fmla="*/ 1244917 h 2612594"/>
              <a:gd name="connsiteX1075" fmla="*/ 32546 w 2647519"/>
              <a:gd name="connsiteY1075" fmla="*/ 1253485 h 2612594"/>
              <a:gd name="connsiteX1076" fmla="*/ 24930 w 2647519"/>
              <a:gd name="connsiteY1076" fmla="*/ 1243965 h 2612594"/>
              <a:gd name="connsiteX1077" fmla="*/ 23025 w 2647519"/>
              <a:gd name="connsiteY1077" fmla="*/ 1209675 h 2612594"/>
              <a:gd name="connsiteX1078" fmla="*/ 24930 w 2647519"/>
              <a:gd name="connsiteY1078" fmla="*/ 1157287 h 2612594"/>
              <a:gd name="connsiteX1079" fmla="*/ 25882 w 2647519"/>
              <a:gd name="connsiteY1079" fmla="*/ 1143000 h 2612594"/>
              <a:gd name="connsiteX1080" fmla="*/ 28740 w 2647519"/>
              <a:gd name="connsiteY1080" fmla="*/ 1119187 h 2612594"/>
              <a:gd name="connsiteX1081" fmla="*/ 40170 w 2647519"/>
              <a:gd name="connsiteY1081" fmla="*/ 1076325 h 2612594"/>
              <a:gd name="connsiteX1082" fmla="*/ 45865 w 2647519"/>
              <a:gd name="connsiteY1082" fmla="*/ 1047851 h 2612594"/>
              <a:gd name="connsiteX1083" fmla="*/ 43980 w 2647519"/>
              <a:gd name="connsiteY1083" fmla="*/ 1041082 h 2612594"/>
              <a:gd name="connsiteX1084" fmla="*/ 37312 w 2647519"/>
              <a:gd name="connsiteY1084" fmla="*/ 1079182 h 2612594"/>
              <a:gd name="connsiteX1085" fmla="*/ 25882 w 2647519"/>
              <a:gd name="connsiteY1085" fmla="*/ 1122045 h 2612594"/>
              <a:gd name="connsiteX1086" fmla="*/ 23025 w 2647519"/>
              <a:gd name="connsiteY1086" fmla="*/ 1145857 h 2612594"/>
              <a:gd name="connsiteX1087" fmla="*/ 22072 w 2647519"/>
              <a:gd name="connsiteY1087" fmla="*/ 1160145 h 2612594"/>
              <a:gd name="connsiteX1088" fmla="*/ 20167 w 2647519"/>
              <a:gd name="connsiteY1088" fmla="*/ 1212532 h 2612594"/>
              <a:gd name="connsiteX1089" fmla="*/ 22072 w 2647519"/>
              <a:gd name="connsiteY1089" fmla="*/ 1246822 h 2612594"/>
              <a:gd name="connsiteX1090" fmla="*/ 17310 w 2647519"/>
              <a:gd name="connsiteY1090" fmla="*/ 1292542 h 2612594"/>
              <a:gd name="connsiteX1091" fmla="*/ 17310 w 2647519"/>
              <a:gd name="connsiteY1091" fmla="*/ 1351597 h 2612594"/>
              <a:gd name="connsiteX1092" fmla="*/ 23025 w 2647519"/>
              <a:gd name="connsiteY1092" fmla="*/ 1408747 h 2612594"/>
              <a:gd name="connsiteX1093" fmla="*/ 24930 w 2647519"/>
              <a:gd name="connsiteY1093" fmla="*/ 1408747 h 2612594"/>
              <a:gd name="connsiteX1094" fmla="*/ 37312 w 2647519"/>
              <a:gd name="connsiteY1094" fmla="*/ 1463040 h 2612594"/>
              <a:gd name="connsiteX1095" fmla="*/ 43980 w 2647519"/>
              <a:gd name="connsiteY1095" fmla="*/ 1507807 h 2612594"/>
              <a:gd name="connsiteX1096" fmla="*/ 58267 w 2647519"/>
              <a:gd name="connsiteY1096" fmla="*/ 1553527 h 2612594"/>
              <a:gd name="connsiteX1097" fmla="*/ 80770 w 2647519"/>
              <a:gd name="connsiteY1097" fmla="*/ 1651843 h 2612594"/>
              <a:gd name="connsiteX1098" fmla="*/ 82734 w 2647519"/>
              <a:gd name="connsiteY1098" fmla="*/ 1670685 h 2612594"/>
              <a:gd name="connsiteX1099" fmla="*/ 86843 w 2647519"/>
              <a:gd name="connsiteY1099" fmla="*/ 1670685 h 2612594"/>
              <a:gd name="connsiteX1100" fmla="*/ 107798 w 2647519"/>
              <a:gd name="connsiteY1100" fmla="*/ 1721167 h 2612594"/>
              <a:gd name="connsiteX1101" fmla="*/ 115418 w 2647519"/>
              <a:gd name="connsiteY1101" fmla="*/ 1746885 h 2612594"/>
              <a:gd name="connsiteX1102" fmla="*/ 101130 w 2647519"/>
              <a:gd name="connsiteY1102" fmla="*/ 1724977 h 2612594"/>
              <a:gd name="connsiteX1103" fmla="*/ 85890 w 2647519"/>
              <a:gd name="connsiteY1103" fmla="*/ 1690687 h 2612594"/>
              <a:gd name="connsiteX1104" fmla="*/ 84938 w 2647519"/>
              <a:gd name="connsiteY1104" fmla="*/ 1700212 h 2612594"/>
              <a:gd name="connsiteX1105" fmla="*/ 76651 w 2647519"/>
              <a:gd name="connsiteY1105" fmla="*/ 1674524 h 2612594"/>
              <a:gd name="connsiteX1106" fmla="*/ 70650 w 2647519"/>
              <a:gd name="connsiteY1106" fmla="*/ 1675447 h 2612594"/>
              <a:gd name="connsiteX1107" fmla="*/ 63982 w 2647519"/>
              <a:gd name="connsiteY1107" fmla="*/ 1653540 h 2612594"/>
              <a:gd name="connsiteX1108" fmla="*/ 41122 w 2647519"/>
              <a:gd name="connsiteY1108" fmla="*/ 1601152 h 2612594"/>
              <a:gd name="connsiteX1109" fmla="*/ 26835 w 2647519"/>
              <a:gd name="connsiteY1109" fmla="*/ 1554480 h 2612594"/>
              <a:gd name="connsiteX1110" fmla="*/ 25882 w 2647519"/>
              <a:gd name="connsiteY1110" fmla="*/ 1515427 h 2612594"/>
              <a:gd name="connsiteX1111" fmla="*/ 19215 w 2647519"/>
              <a:gd name="connsiteY1111" fmla="*/ 1469707 h 2612594"/>
              <a:gd name="connsiteX1112" fmla="*/ 14452 w 2647519"/>
              <a:gd name="connsiteY1112" fmla="*/ 1423987 h 2612594"/>
              <a:gd name="connsiteX1113" fmla="*/ 3975 w 2647519"/>
              <a:gd name="connsiteY1113" fmla="*/ 1390650 h 2612594"/>
              <a:gd name="connsiteX1114" fmla="*/ 10642 w 2647519"/>
              <a:gd name="connsiteY1114" fmla="*/ 1213485 h 2612594"/>
              <a:gd name="connsiteX1115" fmla="*/ 17310 w 2647519"/>
              <a:gd name="connsiteY1115" fmla="*/ 1167765 h 2612594"/>
              <a:gd name="connsiteX1116" fmla="*/ 11595 w 2647519"/>
              <a:gd name="connsiteY1116" fmla="*/ 1143000 h 2612594"/>
              <a:gd name="connsiteX1117" fmla="*/ 23025 w 2647519"/>
              <a:gd name="connsiteY1117" fmla="*/ 1074420 h 2612594"/>
              <a:gd name="connsiteX1118" fmla="*/ 25882 w 2647519"/>
              <a:gd name="connsiteY1118" fmla="*/ 1058227 h 2612594"/>
              <a:gd name="connsiteX1119" fmla="*/ 33502 w 2647519"/>
              <a:gd name="connsiteY1119" fmla="*/ 1002982 h 2612594"/>
              <a:gd name="connsiteX1120" fmla="*/ 53505 w 2647519"/>
              <a:gd name="connsiteY1120" fmla="*/ 962977 h 2612594"/>
              <a:gd name="connsiteX1121" fmla="*/ 48742 w 2647519"/>
              <a:gd name="connsiteY1121" fmla="*/ 1017270 h 2612594"/>
              <a:gd name="connsiteX1122" fmla="*/ 53503 w 2647519"/>
              <a:gd name="connsiteY1122" fmla="*/ 1007964 h 2612594"/>
              <a:gd name="connsiteX1123" fmla="*/ 56362 w 2647519"/>
              <a:gd name="connsiteY1123" fmla="*/ 985718 h 2612594"/>
              <a:gd name="connsiteX1124" fmla="*/ 57315 w 2647519"/>
              <a:gd name="connsiteY1124" fmla="*/ 961072 h 2612594"/>
              <a:gd name="connsiteX1125" fmla="*/ 65887 w 2647519"/>
              <a:gd name="connsiteY1125" fmla="*/ 929639 h 2612594"/>
              <a:gd name="connsiteX1126" fmla="*/ 79222 w 2647519"/>
              <a:gd name="connsiteY1126" fmla="*/ 882014 h 2612594"/>
              <a:gd name="connsiteX1127" fmla="*/ 95415 w 2647519"/>
              <a:gd name="connsiteY1127" fmla="*/ 833437 h 2612594"/>
              <a:gd name="connsiteX1128" fmla="*/ 96628 w 2647519"/>
              <a:gd name="connsiteY1128" fmla="*/ 832072 h 2612594"/>
              <a:gd name="connsiteX1129" fmla="*/ 103988 w 2647519"/>
              <a:gd name="connsiteY1129" fmla="*/ 793432 h 2612594"/>
              <a:gd name="connsiteX1130" fmla="*/ 114465 w 2647519"/>
              <a:gd name="connsiteY1130" fmla="*/ 765809 h 2612594"/>
              <a:gd name="connsiteX1131" fmla="*/ 126848 w 2647519"/>
              <a:gd name="connsiteY1131" fmla="*/ 742949 h 2612594"/>
              <a:gd name="connsiteX1132" fmla="*/ 151613 w 2647519"/>
              <a:gd name="connsiteY1132" fmla="*/ 695324 h 2612594"/>
              <a:gd name="connsiteX1133" fmla="*/ 171615 w 2647519"/>
              <a:gd name="connsiteY1133" fmla="*/ 652462 h 2612594"/>
              <a:gd name="connsiteX1134" fmla="*/ 200190 w 2647519"/>
              <a:gd name="connsiteY1134" fmla="*/ 597217 h 2612594"/>
              <a:gd name="connsiteX1135" fmla="*/ 221145 w 2647519"/>
              <a:gd name="connsiteY1135" fmla="*/ 573404 h 2612594"/>
              <a:gd name="connsiteX1136" fmla="*/ 238290 w 2647519"/>
              <a:gd name="connsiteY1136" fmla="*/ 540067 h 2612594"/>
              <a:gd name="connsiteX1137" fmla="*/ 252578 w 2647519"/>
              <a:gd name="connsiteY1137" fmla="*/ 519112 h 2612594"/>
              <a:gd name="connsiteX1138" fmla="*/ 267818 w 2647519"/>
              <a:gd name="connsiteY1138" fmla="*/ 511492 h 2612594"/>
              <a:gd name="connsiteX1139" fmla="*/ 271628 w 2647519"/>
              <a:gd name="connsiteY1139" fmla="*/ 505777 h 2612594"/>
              <a:gd name="connsiteX1140" fmla="*/ 286868 w 2647519"/>
              <a:gd name="connsiteY1140" fmla="*/ 475297 h 2612594"/>
              <a:gd name="connsiteX1141" fmla="*/ 316395 w 2647519"/>
              <a:gd name="connsiteY1141" fmla="*/ 441007 h 2612594"/>
              <a:gd name="connsiteX1142" fmla="*/ 317199 w 2647519"/>
              <a:gd name="connsiteY1142" fmla="*/ 455339 h 2612594"/>
              <a:gd name="connsiteX1143" fmla="*/ 315045 w 2647519"/>
              <a:gd name="connsiteY1143" fmla="*/ 461363 h 2612594"/>
              <a:gd name="connsiteX1144" fmla="*/ 345922 w 2647519"/>
              <a:gd name="connsiteY1144" fmla="*/ 429577 h 2612594"/>
              <a:gd name="connsiteX1145" fmla="*/ 361162 w 2647519"/>
              <a:gd name="connsiteY1145" fmla="*/ 409575 h 2612594"/>
              <a:gd name="connsiteX1146" fmla="*/ 381165 w 2647519"/>
              <a:gd name="connsiteY1146" fmla="*/ 390525 h 2612594"/>
              <a:gd name="connsiteX1147" fmla="*/ 382888 w 2647519"/>
              <a:gd name="connsiteY1147" fmla="*/ 392440 h 2612594"/>
              <a:gd name="connsiteX1148" fmla="*/ 382118 w 2647519"/>
              <a:gd name="connsiteY1148" fmla="*/ 391477 h 2612594"/>
              <a:gd name="connsiteX1149" fmla="*/ 406883 w 2647519"/>
              <a:gd name="connsiteY1149" fmla="*/ 366712 h 2612594"/>
              <a:gd name="connsiteX1150" fmla="*/ 431648 w 2647519"/>
              <a:gd name="connsiteY1150" fmla="*/ 343852 h 2612594"/>
              <a:gd name="connsiteX1151" fmla="*/ 458318 w 2647519"/>
              <a:gd name="connsiteY1151" fmla="*/ 315277 h 2612594"/>
              <a:gd name="connsiteX1152" fmla="*/ 495465 w 2647519"/>
              <a:gd name="connsiteY1152" fmla="*/ 287654 h 2612594"/>
              <a:gd name="connsiteX1153" fmla="*/ 535470 w 2647519"/>
              <a:gd name="connsiteY1153" fmla="*/ 258127 h 2612594"/>
              <a:gd name="connsiteX1154" fmla="*/ 559389 w 2647519"/>
              <a:gd name="connsiteY1154" fmla="*/ 241440 h 2612594"/>
              <a:gd name="connsiteX1155" fmla="*/ 575475 w 2647519"/>
              <a:gd name="connsiteY1155" fmla="*/ 226694 h 2612594"/>
              <a:gd name="connsiteX1156" fmla="*/ 604050 w 2647519"/>
              <a:gd name="connsiteY1156" fmla="*/ 209549 h 2612594"/>
              <a:gd name="connsiteX1157" fmla="*/ 634530 w 2647519"/>
              <a:gd name="connsiteY1157" fmla="*/ 193357 h 2612594"/>
              <a:gd name="connsiteX1158" fmla="*/ 638565 w 2647519"/>
              <a:gd name="connsiteY1158" fmla="*/ 191282 h 2612594"/>
              <a:gd name="connsiteX1159" fmla="*/ 648937 w 2647519"/>
              <a:gd name="connsiteY1159" fmla="*/ 181094 h 2612594"/>
              <a:gd name="connsiteX1160" fmla="*/ 665963 w 2647519"/>
              <a:gd name="connsiteY1160" fmla="*/ 168592 h 2612594"/>
              <a:gd name="connsiteX1161" fmla="*/ 684656 w 2647519"/>
              <a:gd name="connsiteY1161" fmla="*/ 159067 h 2612594"/>
              <a:gd name="connsiteX1162" fmla="*/ 697880 w 2647519"/>
              <a:gd name="connsiteY1162" fmla="*/ 156023 h 2612594"/>
              <a:gd name="connsiteX1163" fmla="*/ 700252 w 2647519"/>
              <a:gd name="connsiteY1163" fmla="*/ 154304 h 2612594"/>
              <a:gd name="connsiteX1164" fmla="*/ 959332 w 2647519"/>
              <a:gd name="connsiteY1164" fmla="*/ 49529 h 2612594"/>
              <a:gd name="connsiteX1165" fmla="*/ 968944 w 2647519"/>
              <a:gd name="connsiteY1165" fmla="*/ 47439 h 2612594"/>
              <a:gd name="connsiteX1166" fmla="*/ 995527 w 2647519"/>
              <a:gd name="connsiteY1166" fmla="*/ 38099 h 2612594"/>
              <a:gd name="connsiteX1167" fmla="*/ 1013863 w 2647519"/>
              <a:gd name="connsiteY1167" fmla="*/ 34408 h 2612594"/>
              <a:gd name="connsiteX1168" fmla="*/ 1023424 w 2647519"/>
              <a:gd name="connsiteY1168" fmla="*/ 34327 h 2612594"/>
              <a:gd name="connsiteX1169" fmla="*/ 1026960 w 2647519"/>
              <a:gd name="connsiteY1169" fmla="*/ 33337 h 2612594"/>
              <a:gd name="connsiteX1170" fmla="*/ 1244130 w 2647519"/>
              <a:gd name="connsiteY1170" fmla="*/ 4762 h 2612594"/>
              <a:gd name="connsiteX1171" fmla="*/ 1305804 w 2647519"/>
              <a:gd name="connsiteY1171" fmla="*/ 4524 h 2612594"/>
              <a:gd name="connsiteX1172" fmla="*/ 1371765 w 2647519"/>
              <a:gd name="connsiteY1172" fmla="*/ 5714 h 2612594"/>
              <a:gd name="connsiteX1173" fmla="*/ 1372993 w 2647519"/>
              <a:gd name="connsiteY1173" fmla="*/ 6635 h 2612594"/>
              <a:gd name="connsiteX1174" fmla="*/ 1405103 w 2647519"/>
              <a:gd name="connsiteY1174" fmla="*/ 2857 h 2612594"/>
              <a:gd name="connsiteX1175" fmla="*/ 1434630 w 2647519"/>
              <a:gd name="connsiteY1175" fmla="*/ 7619 h 2612594"/>
              <a:gd name="connsiteX1176" fmla="*/ 1464158 w 2647519"/>
              <a:gd name="connsiteY1176" fmla="*/ 13334 h 2612594"/>
              <a:gd name="connsiteX1177" fmla="*/ 1479392 w 2647519"/>
              <a:gd name="connsiteY1177" fmla="*/ 16797 h 2612594"/>
              <a:gd name="connsiteX1178" fmla="*/ 1463205 w 2647519"/>
              <a:gd name="connsiteY1178" fmla="*/ 12382 h 2612594"/>
              <a:gd name="connsiteX1179" fmla="*/ 1433677 w 2647519"/>
              <a:gd name="connsiteY1179" fmla="*/ 6667 h 2612594"/>
              <a:gd name="connsiteX1180" fmla="*/ 1404150 w 2647519"/>
              <a:gd name="connsiteY1180" fmla="*/ 1905 h 2612594"/>
              <a:gd name="connsiteX1181" fmla="*/ 1404150 w 2647519"/>
              <a:gd name="connsiteY1181" fmla="*/ 0 h 26125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</a:cxnLst>
            <a:rect l="l" t="t" r="r" b="b"/>
            <a:pathLst>
              <a:path w="2647519" h="2612594">
                <a:moveTo>
                  <a:pt x="1439383" y="2598425"/>
                </a:moveTo>
                <a:lnTo>
                  <a:pt x="1427010" y="2605087"/>
                </a:lnTo>
                <a:lnTo>
                  <a:pt x="1427751" y="2605405"/>
                </a:lnTo>
                <a:close/>
                <a:moveTo>
                  <a:pt x="1542263" y="2530792"/>
                </a:moveTo>
                <a:cubicBezTo>
                  <a:pt x="1527023" y="2534602"/>
                  <a:pt x="1516545" y="2538412"/>
                  <a:pt x="1502258" y="2540317"/>
                </a:cubicBezTo>
                <a:cubicBezTo>
                  <a:pt x="1487970" y="2542222"/>
                  <a:pt x="1470825" y="2545079"/>
                  <a:pt x="1442250" y="2547937"/>
                </a:cubicBezTo>
                <a:cubicBezTo>
                  <a:pt x="1442250" y="2545079"/>
                  <a:pt x="1440345" y="2543174"/>
                  <a:pt x="1439393" y="2540317"/>
                </a:cubicBezTo>
                <a:cubicBezTo>
                  <a:pt x="1452728" y="2540317"/>
                  <a:pt x="1465110" y="2538412"/>
                  <a:pt x="1481303" y="2536507"/>
                </a:cubicBezTo>
                <a:cubicBezTo>
                  <a:pt x="1496543" y="2534602"/>
                  <a:pt x="1515593" y="2533649"/>
                  <a:pt x="1542263" y="2530792"/>
                </a:cubicBezTo>
                <a:close/>
                <a:moveTo>
                  <a:pt x="1646323" y="2520821"/>
                </a:moveTo>
                <a:lnTo>
                  <a:pt x="1643881" y="2521511"/>
                </a:lnTo>
                <a:lnTo>
                  <a:pt x="1645133" y="2521267"/>
                </a:lnTo>
                <a:close/>
                <a:moveTo>
                  <a:pt x="899801" y="2506503"/>
                </a:moveTo>
                <a:cubicBezTo>
                  <a:pt x="908612" y="2507932"/>
                  <a:pt x="922185" y="2511742"/>
                  <a:pt x="942187" y="2517457"/>
                </a:cubicBezTo>
                <a:cubicBezTo>
                  <a:pt x="947902" y="2518409"/>
                  <a:pt x="954570" y="2518409"/>
                  <a:pt x="960285" y="2518409"/>
                </a:cubicBezTo>
                <a:cubicBezTo>
                  <a:pt x="977430" y="2526982"/>
                  <a:pt x="993622" y="2535555"/>
                  <a:pt x="1010767" y="2543175"/>
                </a:cubicBezTo>
                <a:cubicBezTo>
                  <a:pt x="1017435" y="2544127"/>
                  <a:pt x="1026007" y="2546032"/>
                  <a:pt x="1033627" y="2547937"/>
                </a:cubicBezTo>
                <a:lnTo>
                  <a:pt x="1035057" y="2548414"/>
                </a:lnTo>
                <a:lnTo>
                  <a:pt x="1040295" y="2543175"/>
                </a:lnTo>
                <a:cubicBezTo>
                  <a:pt x="1046962" y="2545080"/>
                  <a:pt x="1053630" y="2546985"/>
                  <a:pt x="1060297" y="2548890"/>
                </a:cubicBezTo>
                <a:cubicBezTo>
                  <a:pt x="1066965" y="2550795"/>
                  <a:pt x="1073632" y="2551747"/>
                  <a:pt x="1080300" y="2553652"/>
                </a:cubicBezTo>
                <a:lnTo>
                  <a:pt x="1119712" y="2562818"/>
                </a:lnTo>
                <a:lnTo>
                  <a:pt x="1120305" y="2562225"/>
                </a:lnTo>
                <a:cubicBezTo>
                  <a:pt x="1134592" y="2564130"/>
                  <a:pt x="1150785" y="2566987"/>
                  <a:pt x="1166025" y="2569845"/>
                </a:cubicBezTo>
                <a:cubicBezTo>
                  <a:pt x="1172692" y="2570797"/>
                  <a:pt x="1180312" y="2571750"/>
                  <a:pt x="1187932" y="2573655"/>
                </a:cubicBezTo>
                <a:cubicBezTo>
                  <a:pt x="1195552" y="2574607"/>
                  <a:pt x="1203172" y="2575560"/>
                  <a:pt x="1209840" y="2575560"/>
                </a:cubicBezTo>
                <a:cubicBezTo>
                  <a:pt x="1223175" y="2575560"/>
                  <a:pt x="1237462" y="2576512"/>
                  <a:pt x="1254607" y="2577465"/>
                </a:cubicBezTo>
                <a:cubicBezTo>
                  <a:pt x="1271752" y="2577465"/>
                  <a:pt x="1291755" y="2578417"/>
                  <a:pt x="1315567" y="2576512"/>
                </a:cubicBezTo>
                <a:lnTo>
                  <a:pt x="1318213" y="2576512"/>
                </a:lnTo>
                <a:lnTo>
                  <a:pt x="1324140" y="2573178"/>
                </a:lnTo>
                <a:cubicBezTo>
                  <a:pt x="1328188" y="2571750"/>
                  <a:pt x="1333189" y="2570321"/>
                  <a:pt x="1337475" y="2568892"/>
                </a:cubicBezTo>
                <a:cubicBezTo>
                  <a:pt x="1342238" y="2568892"/>
                  <a:pt x="1347000" y="2568654"/>
                  <a:pt x="1351048" y="2568654"/>
                </a:cubicBezTo>
                <a:cubicBezTo>
                  <a:pt x="1355096" y="2568654"/>
                  <a:pt x="1358430" y="2568892"/>
                  <a:pt x="1360335" y="2569844"/>
                </a:cubicBezTo>
                <a:lnTo>
                  <a:pt x="1362835" y="2576512"/>
                </a:lnTo>
                <a:lnTo>
                  <a:pt x="1384147" y="2576512"/>
                </a:lnTo>
                <a:cubicBezTo>
                  <a:pt x="1382242" y="2579370"/>
                  <a:pt x="1379385" y="2583180"/>
                  <a:pt x="1377480" y="2586037"/>
                </a:cubicBezTo>
                <a:cubicBezTo>
                  <a:pt x="1376527" y="2586990"/>
                  <a:pt x="1375575" y="2587942"/>
                  <a:pt x="1373670" y="2590800"/>
                </a:cubicBezTo>
                <a:cubicBezTo>
                  <a:pt x="1370812" y="2592705"/>
                  <a:pt x="1366050" y="2594610"/>
                  <a:pt x="1361287" y="2596515"/>
                </a:cubicBezTo>
                <a:cubicBezTo>
                  <a:pt x="1352715" y="2596515"/>
                  <a:pt x="1347000" y="2596515"/>
                  <a:pt x="1338427" y="2596515"/>
                </a:cubicBezTo>
                <a:cubicBezTo>
                  <a:pt x="1328902" y="2595562"/>
                  <a:pt x="1318425" y="2595562"/>
                  <a:pt x="1308900" y="2594610"/>
                </a:cubicBezTo>
                <a:cubicBezTo>
                  <a:pt x="1286992" y="2593657"/>
                  <a:pt x="1266037" y="2593657"/>
                  <a:pt x="1245082" y="2592705"/>
                </a:cubicBezTo>
                <a:cubicBezTo>
                  <a:pt x="1229842" y="2591752"/>
                  <a:pt x="1213650" y="2590800"/>
                  <a:pt x="1197457" y="2588895"/>
                </a:cubicBezTo>
                <a:cubicBezTo>
                  <a:pt x="1184122" y="2587942"/>
                  <a:pt x="1169835" y="2585085"/>
                  <a:pt x="1155547" y="2583180"/>
                </a:cubicBezTo>
                <a:cubicBezTo>
                  <a:pt x="1141260" y="2581275"/>
                  <a:pt x="1127925" y="2579370"/>
                  <a:pt x="1113637" y="2576512"/>
                </a:cubicBezTo>
                <a:cubicBezTo>
                  <a:pt x="1092682" y="2572702"/>
                  <a:pt x="1069822" y="2570797"/>
                  <a:pt x="1049820" y="2566987"/>
                </a:cubicBezTo>
                <a:cubicBezTo>
                  <a:pt x="1029817" y="2562225"/>
                  <a:pt x="1011720" y="2557462"/>
                  <a:pt x="1000290" y="2550795"/>
                </a:cubicBezTo>
                <a:lnTo>
                  <a:pt x="1000863" y="2550379"/>
                </a:lnTo>
                <a:lnTo>
                  <a:pt x="971715" y="2541270"/>
                </a:lnTo>
                <a:cubicBezTo>
                  <a:pt x="964095" y="2537459"/>
                  <a:pt x="955522" y="2533650"/>
                  <a:pt x="945997" y="2529840"/>
                </a:cubicBezTo>
                <a:cubicBezTo>
                  <a:pt x="935520" y="2526982"/>
                  <a:pt x="925995" y="2524125"/>
                  <a:pt x="916470" y="2520315"/>
                </a:cubicBezTo>
                <a:cubicBezTo>
                  <a:pt x="905992" y="2516505"/>
                  <a:pt x="896467" y="2513647"/>
                  <a:pt x="885990" y="2509837"/>
                </a:cubicBezTo>
                <a:cubicBezTo>
                  <a:pt x="886943" y="2506027"/>
                  <a:pt x="890991" y="2505075"/>
                  <a:pt x="899801" y="2506503"/>
                </a:cubicBezTo>
                <a:close/>
                <a:moveTo>
                  <a:pt x="1460491" y="2486082"/>
                </a:moveTo>
                <a:lnTo>
                  <a:pt x="1445939" y="2488303"/>
                </a:lnTo>
                <a:lnTo>
                  <a:pt x="1345293" y="2493385"/>
                </a:lnTo>
                <a:lnTo>
                  <a:pt x="1378432" y="2497454"/>
                </a:lnTo>
                <a:cubicBezTo>
                  <a:pt x="1380337" y="2496502"/>
                  <a:pt x="1383195" y="2496502"/>
                  <a:pt x="1387005" y="2495549"/>
                </a:cubicBezTo>
                <a:cubicBezTo>
                  <a:pt x="1407007" y="2492692"/>
                  <a:pt x="1426057" y="2490787"/>
                  <a:pt x="1446060" y="2488882"/>
                </a:cubicBezTo>
                <a:cubicBezTo>
                  <a:pt x="1448203" y="2488406"/>
                  <a:pt x="1451715" y="2487751"/>
                  <a:pt x="1455778" y="2486992"/>
                </a:cubicBezTo>
                <a:close/>
                <a:moveTo>
                  <a:pt x="1550918" y="2472281"/>
                </a:moveTo>
                <a:lnTo>
                  <a:pt x="1501488" y="2479825"/>
                </a:lnTo>
                <a:lnTo>
                  <a:pt x="1518450" y="2480309"/>
                </a:lnTo>
                <a:cubicBezTo>
                  <a:pt x="1528928" y="2479833"/>
                  <a:pt x="1536786" y="2477928"/>
                  <a:pt x="1542858" y="2475785"/>
                </a:cubicBezTo>
                <a:close/>
                <a:moveTo>
                  <a:pt x="1731355" y="2470078"/>
                </a:moveTo>
                <a:lnTo>
                  <a:pt x="1576322" y="2511364"/>
                </a:lnTo>
                <a:lnTo>
                  <a:pt x="1654777" y="2493883"/>
                </a:lnTo>
                <a:close/>
                <a:moveTo>
                  <a:pt x="737400" y="2450782"/>
                </a:moveTo>
                <a:cubicBezTo>
                  <a:pt x="787882" y="2468879"/>
                  <a:pt x="820267" y="2485072"/>
                  <a:pt x="846937" y="2497454"/>
                </a:cubicBezTo>
                <a:cubicBezTo>
                  <a:pt x="859320" y="2502217"/>
                  <a:pt x="872655" y="2506027"/>
                  <a:pt x="885990" y="2509837"/>
                </a:cubicBezTo>
                <a:cubicBezTo>
                  <a:pt x="896467" y="2513647"/>
                  <a:pt x="905992" y="2516504"/>
                  <a:pt x="915517" y="2520314"/>
                </a:cubicBezTo>
                <a:cubicBezTo>
                  <a:pt x="925042" y="2524124"/>
                  <a:pt x="934567" y="2526982"/>
                  <a:pt x="945045" y="2529839"/>
                </a:cubicBezTo>
                <a:cubicBezTo>
                  <a:pt x="954570" y="2533649"/>
                  <a:pt x="963142" y="2537459"/>
                  <a:pt x="970762" y="2541269"/>
                </a:cubicBezTo>
                <a:cubicBezTo>
                  <a:pt x="968857" y="2542222"/>
                  <a:pt x="966952" y="2544127"/>
                  <a:pt x="965047" y="2546032"/>
                </a:cubicBezTo>
                <a:cubicBezTo>
                  <a:pt x="960285" y="2545079"/>
                  <a:pt x="954570" y="2544127"/>
                  <a:pt x="949807" y="2543174"/>
                </a:cubicBezTo>
                <a:cubicBezTo>
                  <a:pt x="931710" y="2537459"/>
                  <a:pt x="913612" y="2529839"/>
                  <a:pt x="895515" y="2523172"/>
                </a:cubicBezTo>
                <a:lnTo>
                  <a:pt x="868845" y="2512694"/>
                </a:lnTo>
                <a:cubicBezTo>
                  <a:pt x="860272" y="2508884"/>
                  <a:pt x="850747" y="2505074"/>
                  <a:pt x="842175" y="2501264"/>
                </a:cubicBezTo>
                <a:cubicBezTo>
                  <a:pt x="829792" y="2497454"/>
                  <a:pt x="818362" y="2492692"/>
                  <a:pt x="806932" y="2488882"/>
                </a:cubicBezTo>
                <a:cubicBezTo>
                  <a:pt x="796455" y="2484119"/>
                  <a:pt x="785977" y="2480309"/>
                  <a:pt x="776452" y="2475547"/>
                </a:cubicBezTo>
                <a:cubicBezTo>
                  <a:pt x="766927" y="2471737"/>
                  <a:pt x="759307" y="2466974"/>
                  <a:pt x="752640" y="2463164"/>
                </a:cubicBezTo>
                <a:cubicBezTo>
                  <a:pt x="745972" y="2458402"/>
                  <a:pt x="741210" y="2454592"/>
                  <a:pt x="737400" y="2450782"/>
                </a:cubicBezTo>
                <a:close/>
                <a:moveTo>
                  <a:pt x="782168" y="2426970"/>
                </a:moveTo>
                <a:cubicBezTo>
                  <a:pt x="800265" y="2436495"/>
                  <a:pt x="815505" y="2445067"/>
                  <a:pt x="834555" y="2453640"/>
                </a:cubicBezTo>
                <a:cubicBezTo>
                  <a:pt x="832650" y="2454592"/>
                  <a:pt x="830745" y="2455545"/>
                  <a:pt x="827888" y="2457450"/>
                </a:cubicBezTo>
                <a:cubicBezTo>
                  <a:pt x="807885" y="2447925"/>
                  <a:pt x="786930" y="2437447"/>
                  <a:pt x="766928" y="2427922"/>
                </a:cubicBezTo>
                <a:cubicBezTo>
                  <a:pt x="772643" y="2427922"/>
                  <a:pt x="776453" y="2427922"/>
                  <a:pt x="782168" y="2426970"/>
                </a:cubicBezTo>
                <a:close/>
                <a:moveTo>
                  <a:pt x="588810" y="2362200"/>
                </a:moveTo>
                <a:cubicBezTo>
                  <a:pt x="620242" y="2375535"/>
                  <a:pt x="636435" y="2387917"/>
                  <a:pt x="653580" y="2398395"/>
                </a:cubicBezTo>
                <a:cubicBezTo>
                  <a:pt x="657390" y="2403157"/>
                  <a:pt x="669772" y="2412682"/>
                  <a:pt x="666915" y="2413635"/>
                </a:cubicBezTo>
                <a:cubicBezTo>
                  <a:pt x="655485" y="2407920"/>
                  <a:pt x="645007" y="2403157"/>
                  <a:pt x="636435" y="2397442"/>
                </a:cubicBezTo>
                <a:cubicBezTo>
                  <a:pt x="627862" y="2392680"/>
                  <a:pt x="620242" y="2387917"/>
                  <a:pt x="613575" y="2383155"/>
                </a:cubicBezTo>
                <a:cubicBezTo>
                  <a:pt x="601192" y="2374582"/>
                  <a:pt x="593572" y="2367915"/>
                  <a:pt x="588810" y="2362200"/>
                </a:cubicBezTo>
                <a:close/>
                <a:moveTo>
                  <a:pt x="702387" y="2337759"/>
                </a:moveTo>
                <a:lnTo>
                  <a:pt x="702396" y="2338030"/>
                </a:lnTo>
                <a:lnTo>
                  <a:pt x="705613" y="2341923"/>
                </a:lnTo>
                <a:lnTo>
                  <a:pt x="705967" y="2340292"/>
                </a:lnTo>
                <a:close/>
                <a:moveTo>
                  <a:pt x="2093409" y="2275234"/>
                </a:moveTo>
                <a:lnTo>
                  <a:pt x="2089950" y="2275522"/>
                </a:lnTo>
                <a:cubicBezTo>
                  <a:pt x="2073757" y="2288857"/>
                  <a:pt x="2052802" y="2303145"/>
                  <a:pt x="2032800" y="2316480"/>
                </a:cubicBezTo>
                <a:cubicBezTo>
                  <a:pt x="2012797" y="2329815"/>
                  <a:pt x="1991842" y="2340292"/>
                  <a:pt x="1976602" y="2346960"/>
                </a:cubicBezTo>
                <a:cubicBezTo>
                  <a:pt x="1964220" y="2354580"/>
                  <a:pt x="1950885" y="2362200"/>
                  <a:pt x="1936597" y="2370772"/>
                </a:cubicBezTo>
                <a:cubicBezTo>
                  <a:pt x="1928977" y="2373630"/>
                  <a:pt x="1922310" y="2377440"/>
                  <a:pt x="1914690" y="2380297"/>
                </a:cubicBezTo>
                <a:cubicBezTo>
                  <a:pt x="1907070" y="2383155"/>
                  <a:pt x="1899450" y="2386012"/>
                  <a:pt x="1891830" y="2389822"/>
                </a:cubicBezTo>
                <a:cubicBezTo>
                  <a:pt x="1886115" y="2394585"/>
                  <a:pt x="1874685" y="2399347"/>
                  <a:pt x="1864207" y="2404110"/>
                </a:cubicBezTo>
                <a:cubicBezTo>
                  <a:pt x="1853730" y="2408872"/>
                  <a:pt x="1844205" y="2412682"/>
                  <a:pt x="1843252" y="2416492"/>
                </a:cubicBezTo>
                <a:cubicBezTo>
                  <a:pt x="1833727" y="2420302"/>
                  <a:pt x="1823250" y="2425065"/>
                  <a:pt x="1812772" y="2428875"/>
                </a:cubicBezTo>
                <a:cubicBezTo>
                  <a:pt x="1802295" y="2433637"/>
                  <a:pt x="1791817" y="2436495"/>
                  <a:pt x="1781340" y="2440305"/>
                </a:cubicBezTo>
                <a:cubicBezTo>
                  <a:pt x="1779435" y="2442210"/>
                  <a:pt x="1775625" y="2446020"/>
                  <a:pt x="1772767" y="2448877"/>
                </a:cubicBezTo>
                <a:cubicBezTo>
                  <a:pt x="1768005" y="2450782"/>
                  <a:pt x="1764195" y="2451735"/>
                  <a:pt x="1759432" y="2453640"/>
                </a:cubicBezTo>
                <a:cubicBezTo>
                  <a:pt x="1748002" y="2456497"/>
                  <a:pt x="1736572" y="2457450"/>
                  <a:pt x="1726095" y="2459355"/>
                </a:cubicBezTo>
                <a:cubicBezTo>
                  <a:pt x="1710855" y="2464117"/>
                  <a:pt x="1696567" y="2468880"/>
                  <a:pt x="1683232" y="2472690"/>
                </a:cubicBezTo>
                <a:cubicBezTo>
                  <a:pt x="1669897" y="2476500"/>
                  <a:pt x="1656562" y="2480310"/>
                  <a:pt x="1644180" y="2485072"/>
                </a:cubicBezTo>
                <a:cubicBezTo>
                  <a:pt x="1630845" y="2489835"/>
                  <a:pt x="1616557" y="2492692"/>
                  <a:pt x="1601317" y="2497455"/>
                </a:cubicBezTo>
                <a:cubicBezTo>
                  <a:pt x="1586077" y="2502217"/>
                  <a:pt x="1568932" y="2506980"/>
                  <a:pt x="1547977" y="2510790"/>
                </a:cubicBezTo>
                <a:cubicBezTo>
                  <a:pt x="1498447" y="2513647"/>
                  <a:pt x="1480350" y="2519362"/>
                  <a:pt x="1472730" y="2523172"/>
                </a:cubicBezTo>
                <a:cubicBezTo>
                  <a:pt x="1471777" y="2524125"/>
                  <a:pt x="1471777" y="2525077"/>
                  <a:pt x="1470825" y="2526030"/>
                </a:cubicBezTo>
                <a:lnTo>
                  <a:pt x="1434645" y="2535075"/>
                </a:lnTo>
                <a:lnTo>
                  <a:pt x="1435583" y="2535555"/>
                </a:lnTo>
                <a:lnTo>
                  <a:pt x="1475761" y="2525510"/>
                </a:lnTo>
                <a:lnTo>
                  <a:pt x="1476540" y="2523172"/>
                </a:lnTo>
                <a:cubicBezTo>
                  <a:pt x="1484160" y="2518410"/>
                  <a:pt x="1503210" y="2513647"/>
                  <a:pt x="1551788" y="2510790"/>
                </a:cubicBezTo>
                <a:cubicBezTo>
                  <a:pt x="1571790" y="2506980"/>
                  <a:pt x="1588935" y="2502217"/>
                  <a:pt x="1605128" y="2497455"/>
                </a:cubicBezTo>
                <a:cubicBezTo>
                  <a:pt x="1620368" y="2492692"/>
                  <a:pt x="1634655" y="2489835"/>
                  <a:pt x="1647990" y="2485072"/>
                </a:cubicBezTo>
                <a:cubicBezTo>
                  <a:pt x="1661325" y="2481262"/>
                  <a:pt x="1673708" y="2477452"/>
                  <a:pt x="1687043" y="2472690"/>
                </a:cubicBezTo>
                <a:cubicBezTo>
                  <a:pt x="1700378" y="2468880"/>
                  <a:pt x="1713713" y="2464117"/>
                  <a:pt x="1729905" y="2459355"/>
                </a:cubicBezTo>
                <a:cubicBezTo>
                  <a:pt x="1741335" y="2457450"/>
                  <a:pt x="1752765" y="2456497"/>
                  <a:pt x="1763243" y="2453640"/>
                </a:cubicBezTo>
                <a:lnTo>
                  <a:pt x="1740675" y="2467181"/>
                </a:lnTo>
                <a:lnTo>
                  <a:pt x="1741335" y="2466975"/>
                </a:lnTo>
                <a:cubicBezTo>
                  <a:pt x="1748955" y="2462212"/>
                  <a:pt x="1758480" y="2456497"/>
                  <a:pt x="1765148" y="2452687"/>
                </a:cubicBezTo>
                <a:cubicBezTo>
                  <a:pt x="1769910" y="2450782"/>
                  <a:pt x="1773720" y="2449830"/>
                  <a:pt x="1778483" y="2447925"/>
                </a:cubicBezTo>
                <a:lnTo>
                  <a:pt x="1779371" y="2447679"/>
                </a:lnTo>
                <a:lnTo>
                  <a:pt x="1785150" y="2441257"/>
                </a:lnTo>
                <a:cubicBezTo>
                  <a:pt x="1795628" y="2437447"/>
                  <a:pt x="1806105" y="2433637"/>
                  <a:pt x="1816583" y="2429827"/>
                </a:cubicBezTo>
                <a:cubicBezTo>
                  <a:pt x="1827060" y="2425065"/>
                  <a:pt x="1837538" y="2421255"/>
                  <a:pt x="1847063" y="2417445"/>
                </a:cubicBezTo>
                <a:cubicBezTo>
                  <a:pt x="1848015" y="2413635"/>
                  <a:pt x="1857540" y="2409825"/>
                  <a:pt x="1868018" y="2405062"/>
                </a:cubicBezTo>
                <a:cubicBezTo>
                  <a:pt x="1878495" y="2400300"/>
                  <a:pt x="1889925" y="2395537"/>
                  <a:pt x="1895640" y="2390775"/>
                </a:cubicBezTo>
                <a:cubicBezTo>
                  <a:pt x="1903260" y="2387917"/>
                  <a:pt x="1910880" y="2385060"/>
                  <a:pt x="1918500" y="2381250"/>
                </a:cubicBezTo>
                <a:lnTo>
                  <a:pt x="1934176" y="2374435"/>
                </a:lnTo>
                <a:lnTo>
                  <a:pt x="1942313" y="2368867"/>
                </a:lnTo>
                <a:cubicBezTo>
                  <a:pt x="1955648" y="2360295"/>
                  <a:pt x="1969935" y="2352675"/>
                  <a:pt x="1982318" y="2345055"/>
                </a:cubicBezTo>
                <a:cubicBezTo>
                  <a:pt x="1997558" y="2339340"/>
                  <a:pt x="2017560" y="2327910"/>
                  <a:pt x="2038515" y="2314575"/>
                </a:cubicBezTo>
                <a:close/>
                <a:moveTo>
                  <a:pt x="460060" y="2262062"/>
                </a:moveTo>
                <a:lnTo>
                  <a:pt x="463676" y="2265164"/>
                </a:lnTo>
                <a:lnTo>
                  <a:pt x="464910" y="2265793"/>
                </a:lnTo>
                <a:close/>
                <a:moveTo>
                  <a:pt x="2099801" y="2237197"/>
                </a:moveTo>
                <a:lnTo>
                  <a:pt x="2099475" y="2237422"/>
                </a:lnTo>
                <a:lnTo>
                  <a:pt x="2099475" y="2237694"/>
                </a:lnTo>
                <a:lnTo>
                  <a:pt x="2100989" y="2237910"/>
                </a:lnTo>
                <a:lnTo>
                  <a:pt x="2101380" y="2237422"/>
                </a:lnTo>
                <a:close/>
                <a:moveTo>
                  <a:pt x="2120379" y="2222979"/>
                </a:moveTo>
                <a:lnTo>
                  <a:pt x="2114756" y="2226864"/>
                </a:lnTo>
                <a:lnTo>
                  <a:pt x="2113762" y="2227897"/>
                </a:lnTo>
                <a:lnTo>
                  <a:pt x="2117618" y="2225429"/>
                </a:lnTo>
                <a:close/>
                <a:moveTo>
                  <a:pt x="382287" y="2175002"/>
                </a:moveTo>
                <a:lnTo>
                  <a:pt x="418259" y="2217355"/>
                </a:lnTo>
                <a:lnTo>
                  <a:pt x="389737" y="2183129"/>
                </a:lnTo>
                <a:close/>
                <a:moveTo>
                  <a:pt x="2187820" y="2174974"/>
                </a:moveTo>
                <a:lnTo>
                  <a:pt x="2187735" y="2175004"/>
                </a:lnTo>
                <a:lnTo>
                  <a:pt x="2187105" y="2179320"/>
                </a:lnTo>
                <a:cubicBezTo>
                  <a:pt x="2179485" y="2186940"/>
                  <a:pt x="2176627" y="2191702"/>
                  <a:pt x="2171865" y="2196465"/>
                </a:cubicBezTo>
                <a:cubicBezTo>
                  <a:pt x="2168055" y="2201227"/>
                  <a:pt x="2163292" y="2206942"/>
                  <a:pt x="2153767" y="2216467"/>
                </a:cubicBezTo>
                <a:lnTo>
                  <a:pt x="2154858" y="2216215"/>
                </a:lnTo>
                <a:lnTo>
                  <a:pt x="2171865" y="2197417"/>
                </a:lnTo>
                <a:cubicBezTo>
                  <a:pt x="2175675" y="2192655"/>
                  <a:pt x="2179485" y="2187892"/>
                  <a:pt x="2187105" y="2180272"/>
                </a:cubicBezTo>
                <a:cubicBezTo>
                  <a:pt x="2188296" y="2177177"/>
                  <a:pt x="2188474" y="2175510"/>
                  <a:pt x="2187820" y="2174974"/>
                </a:cubicBezTo>
                <a:close/>
                <a:moveTo>
                  <a:pt x="475386" y="2153526"/>
                </a:moveTo>
                <a:lnTo>
                  <a:pt x="477272" y="2155821"/>
                </a:lnTo>
                <a:lnTo>
                  <a:pt x="477367" y="2155507"/>
                </a:lnTo>
                <a:close/>
                <a:moveTo>
                  <a:pt x="334493" y="2131694"/>
                </a:moveTo>
                <a:cubicBezTo>
                  <a:pt x="337350" y="2128837"/>
                  <a:pt x="346875" y="2133599"/>
                  <a:pt x="359258" y="2147887"/>
                </a:cubicBezTo>
                <a:lnTo>
                  <a:pt x="360474" y="2149319"/>
                </a:lnTo>
                <a:lnTo>
                  <a:pt x="371759" y="2151816"/>
                </a:lnTo>
                <a:cubicBezTo>
                  <a:pt x="377593" y="2155745"/>
                  <a:pt x="385451" y="2163127"/>
                  <a:pt x="397357" y="2175509"/>
                </a:cubicBezTo>
                <a:cubicBezTo>
                  <a:pt x="409740" y="2185987"/>
                  <a:pt x="423075" y="2195512"/>
                  <a:pt x="432600" y="2204084"/>
                </a:cubicBezTo>
                <a:cubicBezTo>
                  <a:pt x="442125" y="2212657"/>
                  <a:pt x="447840" y="2220277"/>
                  <a:pt x="447840" y="2225039"/>
                </a:cubicBezTo>
                <a:cubicBezTo>
                  <a:pt x="450697" y="2228849"/>
                  <a:pt x="452602" y="2231707"/>
                  <a:pt x="456412" y="2235517"/>
                </a:cubicBezTo>
                <a:cubicBezTo>
                  <a:pt x="468795" y="2245994"/>
                  <a:pt x="479272" y="2255519"/>
                  <a:pt x="492607" y="2265997"/>
                </a:cubicBezTo>
                <a:cubicBezTo>
                  <a:pt x="489750" y="2269807"/>
                  <a:pt x="484987" y="2271712"/>
                  <a:pt x="482130" y="2274569"/>
                </a:cubicBezTo>
                <a:lnTo>
                  <a:pt x="448422" y="2237115"/>
                </a:lnTo>
                <a:lnTo>
                  <a:pt x="446888" y="2237422"/>
                </a:lnTo>
                <a:lnTo>
                  <a:pt x="446888" y="2237422"/>
                </a:lnTo>
                <a:lnTo>
                  <a:pt x="478787" y="2272865"/>
                </a:lnTo>
                <a:lnTo>
                  <a:pt x="482130" y="2274569"/>
                </a:lnTo>
                <a:cubicBezTo>
                  <a:pt x="484988" y="2271712"/>
                  <a:pt x="488798" y="2268854"/>
                  <a:pt x="492608" y="2265997"/>
                </a:cubicBezTo>
                <a:cubicBezTo>
                  <a:pt x="521183" y="2290762"/>
                  <a:pt x="551663" y="2315527"/>
                  <a:pt x="583095" y="2337434"/>
                </a:cubicBezTo>
                <a:cubicBezTo>
                  <a:pt x="577380" y="2339339"/>
                  <a:pt x="572618" y="2341244"/>
                  <a:pt x="564998" y="2343149"/>
                </a:cubicBezTo>
                <a:cubicBezTo>
                  <a:pt x="567855" y="2345054"/>
                  <a:pt x="568808" y="2346007"/>
                  <a:pt x="571665" y="2347912"/>
                </a:cubicBezTo>
                <a:cubicBezTo>
                  <a:pt x="562140" y="2347912"/>
                  <a:pt x="554520" y="2348864"/>
                  <a:pt x="544995" y="2348864"/>
                </a:cubicBezTo>
                <a:cubicBezTo>
                  <a:pt x="539280" y="2345054"/>
                  <a:pt x="533565" y="2341244"/>
                  <a:pt x="527850" y="2337434"/>
                </a:cubicBezTo>
                <a:cubicBezTo>
                  <a:pt x="522135" y="2333624"/>
                  <a:pt x="517373" y="2328862"/>
                  <a:pt x="511658" y="2325052"/>
                </a:cubicBezTo>
                <a:cubicBezTo>
                  <a:pt x="498323" y="2313622"/>
                  <a:pt x="484035" y="2303144"/>
                  <a:pt x="471653" y="2291714"/>
                </a:cubicBezTo>
                <a:cubicBezTo>
                  <a:pt x="459270" y="2280284"/>
                  <a:pt x="446888" y="2268854"/>
                  <a:pt x="434505" y="2258377"/>
                </a:cubicBezTo>
                <a:cubicBezTo>
                  <a:pt x="422123" y="2246947"/>
                  <a:pt x="411645" y="2235517"/>
                  <a:pt x="400215" y="2225039"/>
                </a:cubicBezTo>
                <a:cubicBezTo>
                  <a:pt x="394500" y="2219324"/>
                  <a:pt x="388785" y="2213609"/>
                  <a:pt x="384023" y="2208847"/>
                </a:cubicBezTo>
                <a:cubicBezTo>
                  <a:pt x="379260" y="2203132"/>
                  <a:pt x="373545" y="2197417"/>
                  <a:pt x="368783" y="2191702"/>
                </a:cubicBezTo>
                <a:cubicBezTo>
                  <a:pt x="369735" y="2189797"/>
                  <a:pt x="379260" y="2195512"/>
                  <a:pt x="374498" y="2184082"/>
                </a:cubicBezTo>
                <a:cubicBezTo>
                  <a:pt x="381165" y="2189797"/>
                  <a:pt x="387833" y="2195512"/>
                  <a:pt x="393548" y="2201227"/>
                </a:cubicBezTo>
                <a:cubicBezTo>
                  <a:pt x="401168" y="2206942"/>
                  <a:pt x="407835" y="2212657"/>
                  <a:pt x="414503" y="2217419"/>
                </a:cubicBezTo>
                <a:cubicBezTo>
                  <a:pt x="423075" y="2226944"/>
                  <a:pt x="431648" y="2235517"/>
                  <a:pt x="440220" y="2245042"/>
                </a:cubicBezTo>
                <a:lnTo>
                  <a:pt x="442406" y="2246917"/>
                </a:lnTo>
                <a:lnTo>
                  <a:pt x="414503" y="2217419"/>
                </a:lnTo>
                <a:cubicBezTo>
                  <a:pt x="407835" y="2211704"/>
                  <a:pt x="401168" y="2206942"/>
                  <a:pt x="394500" y="2201227"/>
                </a:cubicBezTo>
                <a:cubicBezTo>
                  <a:pt x="387833" y="2195512"/>
                  <a:pt x="382118" y="2189797"/>
                  <a:pt x="375450" y="2184082"/>
                </a:cubicBezTo>
                <a:cubicBezTo>
                  <a:pt x="368783" y="2175509"/>
                  <a:pt x="361163" y="2166937"/>
                  <a:pt x="354495" y="2158364"/>
                </a:cubicBezTo>
                <a:cubicBezTo>
                  <a:pt x="347828" y="2149792"/>
                  <a:pt x="341160" y="2140267"/>
                  <a:pt x="334493" y="2131694"/>
                </a:cubicBezTo>
                <a:close/>
                <a:moveTo>
                  <a:pt x="2432850" y="1980247"/>
                </a:moveTo>
                <a:lnTo>
                  <a:pt x="2432367" y="1980454"/>
                </a:lnTo>
                <a:lnTo>
                  <a:pt x="2421963" y="2005422"/>
                </a:lnTo>
                <a:close/>
                <a:moveTo>
                  <a:pt x="2422850" y="1860918"/>
                </a:moveTo>
                <a:lnTo>
                  <a:pt x="2397608" y="1897379"/>
                </a:lnTo>
                <a:cubicBezTo>
                  <a:pt x="2392845" y="1904999"/>
                  <a:pt x="2389035" y="1912619"/>
                  <a:pt x="2385225" y="1920239"/>
                </a:cubicBezTo>
                <a:cubicBezTo>
                  <a:pt x="2380463" y="1927859"/>
                  <a:pt x="2376653" y="1934527"/>
                  <a:pt x="2372843" y="1941194"/>
                </a:cubicBezTo>
                <a:cubicBezTo>
                  <a:pt x="2363318" y="1954529"/>
                  <a:pt x="2353793" y="1967864"/>
                  <a:pt x="2343315" y="1980247"/>
                </a:cubicBezTo>
                <a:cubicBezTo>
                  <a:pt x="2334743" y="1993582"/>
                  <a:pt x="2327123" y="2005964"/>
                  <a:pt x="2317598" y="2019299"/>
                </a:cubicBezTo>
                <a:cubicBezTo>
                  <a:pt x="2309978" y="2029777"/>
                  <a:pt x="2302358" y="2040254"/>
                  <a:pt x="2294738" y="2050732"/>
                </a:cubicBezTo>
                <a:lnTo>
                  <a:pt x="2292831" y="2051897"/>
                </a:lnTo>
                <a:lnTo>
                  <a:pt x="2291271" y="2054208"/>
                </a:lnTo>
                <a:lnTo>
                  <a:pt x="2293785" y="2052637"/>
                </a:lnTo>
                <a:cubicBezTo>
                  <a:pt x="2301405" y="2042160"/>
                  <a:pt x="2309025" y="2031682"/>
                  <a:pt x="2316645" y="2021205"/>
                </a:cubicBezTo>
                <a:cubicBezTo>
                  <a:pt x="2325218" y="2007870"/>
                  <a:pt x="2333790" y="1995487"/>
                  <a:pt x="2342363" y="1982152"/>
                </a:cubicBezTo>
                <a:cubicBezTo>
                  <a:pt x="2352840" y="1969770"/>
                  <a:pt x="2362365" y="1956435"/>
                  <a:pt x="2371890" y="1943100"/>
                </a:cubicBezTo>
                <a:cubicBezTo>
                  <a:pt x="2375700" y="1936432"/>
                  <a:pt x="2380463" y="1929765"/>
                  <a:pt x="2384273" y="1922145"/>
                </a:cubicBezTo>
                <a:cubicBezTo>
                  <a:pt x="2388083" y="1914525"/>
                  <a:pt x="2392845" y="1906905"/>
                  <a:pt x="2396655" y="1899285"/>
                </a:cubicBezTo>
                <a:cubicBezTo>
                  <a:pt x="2405228" y="1884045"/>
                  <a:pt x="2414753" y="1870710"/>
                  <a:pt x="2422373" y="1862137"/>
                </a:cubicBezTo>
                <a:close/>
                <a:moveTo>
                  <a:pt x="2498930" y="1857612"/>
                </a:moveTo>
                <a:cubicBezTo>
                  <a:pt x="2494525" y="1865709"/>
                  <a:pt x="2490953" y="1872615"/>
                  <a:pt x="2490953" y="1875472"/>
                </a:cubicBezTo>
                <a:cubicBezTo>
                  <a:pt x="2486190" y="1885949"/>
                  <a:pt x="2480475" y="1898332"/>
                  <a:pt x="2473808" y="1909762"/>
                </a:cubicBezTo>
                <a:cubicBezTo>
                  <a:pt x="2480475" y="1897379"/>
                  <a:pt x="2486190" y="1885949"/>
                  <a:pt x="2490953" y="1875472"/>
                </a:cubicBezTo>
                <a:cubicBezTo>
                  <a:pt x="2490953" y="1872615"/>
                  <a:pt x="2494525" y="1865709"/>
                  <a:pt x="2498930" y="1857612"/>
                </a:cubicBezTo>
                <a:close/>
                <a:moveTo>
                  <a:pt x="2521433" y="1847850"/>
                </a:moveTo>
                <a:cubicBezTo>
                  <a:pt x="2518575" y="1860232"/>
                  <a:pt x="2514765" y="1871662"/>
                  <a:pt x="2509050" y="1884997"/>
                </a:cubicBezTo>
                <a:cubicBezTo>
                  <a:pt x="2503335" y="1897380"/>
                  <a:pt x="2496668" y="1910715"/>
                  <a:pt x="2487143" y="1925002"/>
                </a:cubicBezTo>
                <a:cubicBezTo>
                  <a:pt x="2479523" y="1940242"/>
                  <a:pt x="2471903" y="1954530"/>
                  <a:pt x="2465235" y="1965960"/>
                </a:cubicBezTo>
                <a:cubicBezTo>
                  <a:pt x="2457615" y="1977390"/>
                  <a:pt x="2450948" y="1985962"/>
                  <a:pt x="2445233" y="1991677"/>
                </a:cubicBezTo>
                <a:lnTo>
                  <a:pt x="2458568" y="1965007"/>
                </a:lnTo>
                <a:cubicBezTo>
                  <a:pt x="2461425" y="1956435"/>
                  <a:pt x="2466188" y="1947862"/>
                  <a:pt x="2469998" y="1938337"/>
                </a:cubicBezTo>
                <a:cubicBezTo>
                  <a:pt x="2473808" y="1932622"/>
                  <a:pt x="2475713" y="1928812"/>
                  <a:pt x="2478570" y="1924050"/>
                </a:cubicBezTo>
                <a:cubicBezTo>
                  <a:pt x="2482380" y="1917382"/>
                  <a:pt x="2486190" y="1911667"/>
                  <a:pt x="2490000" y="1905000"/>
                </a:cubicBezTo>
                <a:cubicBezTo>
                  <a:pt x="2493810" y="1898332"/>
                  <a:pt x="2496668" y="1892617"/>
                  <a:pt x="2500478" y="1885950"/>
                </a:cubicBezTo>
                <a:cubicBezTo>
                  <a:pt x="2507145" y="1873567"/>
                  <a:pt x="2514765" y="1861185"/>
                  <a:pt x="2521433" y="1847850"/>
                </a:cubicBezTo>
                <a:close/>
                <a:moveTo>
                  <a:pt x="2459780" y="1766202"/>
                </a:moveTo>
                <a:lnTo>
                  <a:pt x="2436660" y="1806892"/>
                </a:lnTo>
                <a:lnTo>
                  <a:pt x="2436235" y="1807870"/>
                </a:lnTo>
                <a:lnTo>
                  <a:pt x="2459520" y="1766887"/>
                </a:lnTo>
                <a:close/>
                <a:moveTo>
                  <a:pt x="2472460" y="1674043"/>
                </a:moveTo>
                <a:lnTo>
                  <a:pt x="2444672" y="1749965"/>
                </a:lnTo>
                <a:cubicBezTo>
                  <a:pt x="2427320" y="1790989"/>
                  <a:pt x="2407787" y="1830865"/>
                  <a:pt x="2386218" y="1869449"/>
                </a:cubicBezTo>
                <a:lnTo>
                  <a:pt x="2377659" y="1882980"/>
                </a:lnTo>
                <a:lnTo>
                  <a:pt x="2377605" y="1883092"/>
                </a:lnTo>
                <a:cubicBezTo>
                  <a:pt x="2373795" y="1892617"/>
                  <a:pt x="2366175" y="1905000"/>
                  <a:pt x="2357602" y="1917382"/>
                </a:cubicBezTo>
                <a:cubicBezTo>
                  <a:pt x="2349030" y="1929765"/>
                  <a:pt x="2341410" y="1943100"/>
                  <a:pt x="2337600" y="1954530"/>
                </a:cubicBezTo>
                <a:cubicBezTo>
                  <a:pt x="2330932" y="1963102"/>
                  <a:pt x="2322360" y="1972627"/>
                  <a:pt x="2314740" y="1983105"/>
                </a:cubicBezTo>
                <a:cubicBezTo>
                  <a:pt x="2307120" y="1993582"/>
                  <a:pt x="2300452" y="2005012"/>
                  <a:pt x="2295690" y="2015490"/>
                </a:cubicBezTo>
                <a:cubicBezTo>
                  <a:pt x="2268067" y="2053590"/>
                  <a:pt x="2223300" y="2102167"/>
                  <a:pt x="2183295" y="2142172"/>
                </a:cubicBezTo>
                <a:cubicBezTo>
                  <a:pt x="2170912" y="2152650"/>
                  <a:pt x="2158530" y="2163127"/>
                  <a:pt x="2146147" y="2173605"/>
                </a:cubicBezTo>
                <a:lnTo>
                  <a:pt x="2142583" y="2176314"/>
                </a:lnTo>
                <a:lnTo>
                  <a:pt x="2141045" y="2177871"/>
                </a:lnTo>
                <a:lnTo>
                  <a:pt x="2125512" y="2190534"/>
                </a:lnTo>
                <a:lnTo>
                  <a:pt x="2112810" y="2205037"/>
                </a:lnTo>
                <a:cubicBezTo>
                  <a:pt x="2097570" y="2217420"/>
                  <a:pt x="2082330" y="2228850"/>
                  <a:pt x="2066137" y="2240280"/>
                </a:cubicBezTo>
                <a:lnTo>
                  <a:pt x="2058824" y="2244899"/>
                </a:lnTo>
                <a:lnTo>
                  <a:pt x="2038960" y="2261093"/>
                </a:lnTo>
                <a:lnTo>
                  <a:pt x="2036091" y="2262956"/>
                </a:lnTo>
                <a:lnTo>
                  <a:pt x="2031847" y="2266950"/>
                </a:lnTo>
                <a:cubicBezTo>
                  <a:pt x="2019465" y="2275522"/>
                  <a:pt x="2007082" y="2284095"/>
                  <a:pt x="1994700" y="2291715"/>
                </a:cubicBezTo>
                <a:cubicBezTo>
                  <a:pt x="1982317" y="2299335"/>
                  <a:pt x="1969935" y="2306955"/>
                  <a:pt x="1957552" y="2314575"/>
                </a:cubicBezTo>
                <a:lnTo>
                  <a:pt x="1953301" y="2316730"/>
                </a:lnTo>
                <a:lnTo>
                  <a:pt x="1928148" y="2333067"/>
                </a:lnTo>
                <a:lnTo>
                  <a:pt x="1920350" y="2337000"/>
                </a:lnTo>
                <a:lnTo>
                  <a:pt x="1912785" y="2342197"/>
                </a:lnTo>
                <a:cubicBezTo>
                  <a:pt x="1905165" y="2346960"/>
                  <a:pt x="1896592" y="2351722"/>
                  <a:pt x="1887067" y="2356485"/>
                </a:cubicBezTo>
                <a:lnTo>
                  <a:pt x="1863039" y="2365908"/>
                </a:lnTo>
                <a:lnTo>
                  <a:pt x="1809482" y="2392922"/>
                </a:lnTo>
                <a:cubicBezTo>
                  <a:pt x="1768715" y="2410757"/>
                  <a:pt x="1726784" y="2426426"/>
                  <a:pt x="1683836" y="2439784"/>
                </a:cubicBezTo>
                <a:lnTo>
                  <a:pt x="1596280" y="2462297"/>
                </a:lnTo>
                <a:lnTo>
                  <a:pt x="1667040" y="2448877"/>
                </a:lnTo>
                <a:cubicBezTo>
                  <a:pt x="1671802" y="2447924"/>
                  <a:pt x="1675612" y="2446972"/>
                  <a:pt x="1680375" y="2446019"/>
                </a:cubicBezTo>
                <a:cubicBezTo>
                  <a:pt x="1690852" y="2437447"/>
                  <a:pt x="1711807" y="2432684"/>
                  <a:pt x="1723237" y="2430779"/>
                </a:cubicBezTo>
                <a:cubicBezTo>
                  <a:pt x="1732762" y="2427922"/>
                  <a:pt x="1742287" y="2425064"/>
                  <a:pt x="1749907" y="2422207"/>
                </a:cubicBezTo>
                <a:cubicBezTo>
                  <a:pt x="1761337" y="2411729"/>
                  <a:pt x="1783245" y="2406014"/>
                  <a:pt x="1792770" y="2400299"/>
                </a:cubicBezTo>
                <a:cubicBezTo>
                  <a:pt x="1808962" y="2394584"/>
                  <a:pt x="1825155" y="2388869"/>
                  <a:pt x="1841347" y="2383154"/>
                </a:cubicBezTo>
                <a:lnTo>
                  <a:pt x="1872470" y="2370949"/>
                </a:lnTo>
                <a:lnTo>
                  <a:pt x="1886115" y="2363152"/>
                </a:lnTo>
                <a:lnTo>
                  <a:pt x="1898496" y="2359343"/>
                </a:lnTo>
                <a:lnTo>
                  <a:pt x="1915642" y="2349817"/>
                </a:lnTo>
                <a:lnTo>
                  <a:pt x="1920147" y="2346686"/>
                </a:lnTo>
                <a:lnTo>
                  <a:pt x="1931835" y="2335530"/>
                </a:lnTo>
                <a:cubicBezTo>
                  <a:pt x="1939455" y="2330767"/>
                  <a:pt x="1948980" y="2325052"/>
                  <a:pt x="1957552" y="2320290"/>
                </a:cubicBezTo>
                <a:lnTo>
                  <a:pt x="1986810" y="2305948"/>
                </a:lnTo>
                <a:lnTo>
                  <a:pt x="1997557" y="2299334"/>
                </a:lnTo>
                <a:cubicBezTo>
                  <a:pt x="2009940" y="2291714"/>
                  <a:pt x="2022322" y="2283142"/>
                  <a:pt x="2034705" y="2274569"/>
                </a:cubicBezTo>
                <a:cubicBezTo>
                  <a:pt x="2037562" y="2268854"/>
                  <a:pt x="2044230" y="2264092"/>
                  <a:pt x="2050897" y="2259329"/>
                </a:cubicBezTo>
                <a:cubicBezTo>
                  <a:pt x="2057565" y="2254567"/>
                  <a:pt x="2064232" y="2249804"/>
                  <a:pt x="2068995" y="2247899"/>
                </a:cubicBezTo>
                <a:cubicBezTo>
                  <a:pt x="2084235" y="2236469"/>
                  <a:pt x="2100427" y="2225039"/>
                  <a:pt x="2115667" y="2212657"/>
                </a:cubicBezTo>
                <a:cubicBezTo>
                  <a:pt x="2121382" y="2199322"/>
                  <a:pt x="2139480" y="2187892"/>
                  <a:pt x="2149005" y="2181224"/>
                </a:cubicBezTo>
                <a:cubicBezTo>
                  <a:pt x="2161387" y="2170747"/>
                  <a:pt x="2173770" y="2160269"/>
                  <a:pt x="2186152" y="2149792"/>
                </a:cubicBezTo>
                <a:cubicBezTo>
                  <a:pt x="2226157" y="2109787"/>
                  <a:pt x="2270925" y="2061209"/>
                  <a:pt x="2298547" y="2023109"/>
                </a:cubicBezTo>
                <a:lnTo>
                  <a:pt x="2314015" y="1996814"/>
                </a:lnTo>
                <a:lnTo>
                  <a:pt x="2314740" y="1994534"/>
                </a:lnTo>
                <a:cubicBezTo>
                  <a:pt x="2322360" y="1983104"/>
                  <a:pt x="2331885" y="1969769"/>
                  <a:pt x="2339505" y="1956434"/>
                </a:cubicBezTo>
                <a:cubicBezTo>
                  <a:pt x="2342363" y="1952624"/>
                  <a:pt x="2344268" y="1948814"/>
                  <a:pt x="2347125" y="1945004"/>
                </a:cubicBezTo>
                <a:lnTo>
                  <a:pt x="2357257" y="1930951"/>
                </a:lnTo>
                <a:lnTo>
                  <a:pt x="2360460" y="1925002"/>
                </a:lnTo>
                <a:cubicBezTo>
                  <a:pt x="2369032" y="1912619"/>
                  <a:pt x="2375700" y="1900237"/>
                  <a:pt x="2380462" y="1890712"/>
                </a:cubicBezTo>
                <a:cubicBezTo>
                  <a:pt x="2395702" y="1864042"/>
                  <a:pt x="2407132" y="1837372"/>
                  <a:pt x="2419515" y="1809749"/>
                </a:cubicBezTo>
                <a:cubicBezTo>
                  <a:pt x="2430945" y="1782127"/>
                  <a:pt x="2443327" y="1754504"/>
                  <a:pt x="2457615" y="1723072"/>
                </a:cubicBezTo>
                <a:cubicBezTo>
                  <a:pt x="2459044" y="1714500"/>
                  <a:pt x="2464759" y="1699974"/>
                  <a:pt x="2468807" y="1687829"/>
                </a:cubicBezTo>
                <a:close/>
                <a:moveTo>
                  <a:pt x="2576677" y="1589722"/>
                </a:moveTo>
                <a:lnTo>
                  <a:pt x="2573820" y="1591627"/>
                </a:lnTo>
                <a:lnTo>
                  <a:pt x="2573820" y="1591627"/>
                </a:lnTo>
                <a:close/>
                <a:moveTo>
                  <a:pt x="2585674" y="1533271"/>
                </a:moveTo>
                <a:lnTo>
                  <a:pt x="2585332" y="1534956"/>
                </a:lnTo>
                <a:lnTo>
                  <a:pt x="2588107" y="1538287"/>
                </a:lnTo>
                <a:cubicBezTo>
                  <a:pt x="2590965" y="1541145"/>
                  <a:pt x="2593822" y="1544955"/>
                  <a:pt x="2596680" y="1547812"/>
                </a:cubicBezTo>
                <a:cubicBezTo>
                  <a:pt x="2598585" y="1545907"/>
                  <a:pt x="2600490" y="1544002"/>
                  <a:pt x="2602395" y="1544002"/>
                </a:cubicBezTo>
                <a:lnTo>
                  <a:pt x="2602539" y="1543271"/>
                </a:lnTo>
                <a:lnTo>
                  <a:pt x="2598585" y="1545907"/>
                </a:lnTo>
                <a:cubicBezTo>
                  <a:pt x="2594775" y="1544002"/>
                  <a:pt x="2591918" y="1540192"/>
                  <a:pt x="2589060" y="1537334"/>
                </a:cubicBezTo>
                <a:close/>
                <a:moveTo>
                  <a:pt x="2577184" y="1425070"/>
                </a:moveTo>
                <a:lnTo>
                  <a:pt x="2576519" y="1425107"/>
                </a:lnTo>
                <a:lnTo>
                  <a:pt x="2575314" y="1425174"/>
                </a:lnTo>
                <a:lnTo>
                  <a:pt x="2575725" y="1429702"/>
                </a:lnTo>
                <a:cubicBezTo>
                  <a:pt x="2575725" y="1438275"/>
                  <a:pt x="2575725" y="1444942"/>
                  <a:pt x="2574773" y="1453515"/>
                </a:cubicBezTo>
                <a:cubicBezTo>
                  <a:pt x="2573820" y="1458277"/>
                  <a:pt x="2572868" y="1462087"/>
                  <a:pt x="2570963" y="1467802"/>
                </a:cubicBezTo>
                <a:cubicBezTo>
                  <a:pt x="2563343" y="1480185"/>
                  <a:pt x="2555723" y="1492567"/>
                  <a:pt x="2548103" y="1503997"/>
                </a:cubicBezTo>
                <a:cubicBezTo>
                  <a:pt x="2546198" y="1515427"/>
                  <a:pt x="2545245" y="1524952"/>
                  <a:pt x="2542388" y="1535430"/>
                </a:cubicBezTo>
                <a:lnTo>
                  <a:pt x="2536673" y="1545907"/>
                </a:lnTo>
                <a:cubicBezTo>
                  <a:pt x="2533815" y="1561147"/>
                  <a:pt x="2530958" y="1575435"/>
                  <a:pt x="2527148" y="1591627"/>
                </a:cubicBezTo>
                <a:cubicBezTo>
                  <a:pt x="2523338" y="1604010"/>
                  <a:pt x="2520480" y="1615440"/>
                  <a:pt x="2516670" y="1627822"/>
                </a:cubicBezTo>
                <a:cubicBezTo>
                  <a:pt x="2512860" y="1640205"/>
                  <a:pt x="2510003" y="1651635"/>
                  <a:pt x="2505240" y="1663065"/>
                </a:cubicBezTo>
                <a:cubicBezTo>
                  <a:pt x="2503335" y="1672590"/>
                  <a:pt x="2501430" y="1681162"/>
                  <a:pt x="2498573" y="1690687"/>
                </a:cubicBezTo>
                <a:cubicBezTo>
                  <a:pt x="2496668" y="1700212"/>
                  <a:pt x="2494763" y="1709737"/>
                  <a:pt x="2490953" y="1719262"/>
                </a:cubicBezTo>
                <a:lnTo>
                  <a:pt x="2497030" y="1709809"/>
                </a:lnTo>
                <a:lnTo>
                  <a:pt x="2502383" y="1689734"/>
                </a:lnTo>
                <a:cubicBezTo>
                  <a:pt x="2503335" y="1679257"/>
                  <a:pt x="2505240" y="1670684"/>
                  <a:pt x="2507145" y="1661159"/>
                </a:cubicBezTo>
                <a:cubicBezTo>
                  <a:pt x="2510955" y="1649729"/>
                  <a:pt x="2514765" y="1637347"/>
                  <a:pt x="2518575" y="1625917"/>
                </a:cubicBezTo>
                <a:cubicBezTo>
                  <a:pt x="2522385" y="1613534"/>
                  <a:pt x="2525243" y="1602104"/>
                  <a:pt x="2529053" y="1589722"/>
                </a:cubicBezTo>
                <a:cubicBezTo>
                  <a:pt x="2532863" y="1574482"/>
                  <a:pt x="2534768" y="1560194"/>
                  <a:pt x="2538578" y="1544002"/>
                </a:cubicBezTo>
                <a:lnTo>
                  <a:pt x="2544293" y="1533524"/>
                </a:lnTo>
                <a:cubicBezTo>
                  <a:pt x="2547150" y="1523047"/>
                  <a:pt x="2548103" y="1513522"/>
                  <a:pt x="2550008" y="1502092"/>
                </a:cubicBezTo>
                <a:cubicBezTo>
                  <a:pt x="2557628" y="1489709"/>
                  <a:pt x="2565248" y="1478279"/>
                  <a:pt x="2572868" y="1465897"/>
                </a:cubicBezTo>
                <a:cubicBezTo>
                  <a:pt x="2568105" y="1490662"/>
                  <a:pt x="2563343" y="1514474"/>
                  <a:pt x="2557628" y="1539239"/>
                </a:cubicBezTo>
                <a:cubicBezTo>
                  <a:pt x="2555723" y="1562099"/>
                  <a:pt x="2542388" y="1593532"/>
                  <a:pt x="2546198" y="1600199"/>
                </a:cubicBezTo>
                <a:cubicBezTo>
                  <a:pt x="2537625" y="1626869"/>
                  <a:pt x="2530005" y="1652587"/>
                  <a:pt x="2520480" y="1678304"/>
                </a:cubicBezTo>
                <a:lnTo>
                  <a:pt x="2515392" y="1686218"/>
                </a:lnTo>
                <a:lnTo>
                  <a:pt x="2513217" y="1698069"/>
                </a:lnTo>
                <a:cubicBezTo>
                  <a:pt x="2512146" y="1704261"/>
                  <a:pt x="2510479" y="1710690"/>
                  <a:pt x="2506193" y="1718310"/>
                </a:cubicBezTo>
                <a:cubicBezTo>
                  <a:pt x="2492858" y="1737360"/>
                  <a:pt x="2486190" y="1756410"/>
                  <a:pt x="2479523" y="1776412"/>
                </a:cubicBezTo>
                <a:cubicBezTo>
                  <a:pt x="2475713" y="1785937"/>
                  <a:pt x="2471903" y="1796415"/>
                  <a:pt x="2467140" y="1806892"/>
                </a:cubicBezTo>
                <a:cubicBezTo>
                  <a:pt x="2465235" y="1812607"/>
                  <a:pt x="2462378" y="1817370"/>
                  <a:pt x="2459520" y="1823085"/>
                </a:cubicBezTo>
                <a:cubicBezTo>
                  <a:pt x="2456663" y="1828800"/>
                  <a:pt x="2453805" y="1834515"/>
                  <a:pt x="2449995" y="1840230"/>
                </a:cubicBezTo>
                <a:cubicBezTo>
                  <a:pt x="2441423" y="1855470"/>
                  <a:pt x="2432850" y="1871662"/>
                  <a:pt x="2424278" y="1885950"/>
                </a:cubicBezTo>
                <a:cubicBezTo>
                  <a:pt x="2417610" y="1903095"/>
                  <a:pt x="2406180" y="1914525"/>
                  <a:pt x="2396655" y="1930717"/>
                </a:cubicBezTo>
                <a:cubicBezTo>
                  <a:pt x="2389035" y="1948815"/>
                  <a:pt x="2375700" y="1970722"/>
                  <a:pt x="2361413" y="1990725"/>
                </a:cubicBezTo>
                <a:cubicBezTo>
                  <a:pt x="2347125" y="2010727"/>
                  <a:pt x="2332838" y="2031682"/>
                  <a:pt x="2322360" y="2049780"/>
                </a:cubicBezTo>
                <a:cubicBezTo>
                  <a:pt x="2313788" y="2061210"/>
                  <a:pt x="2305215" y="2072640"/>
                  <a:pt x="2296643" y="2083117"/>
                </a:cubicBezTo>
                <a:cubicBezTo>
                  <a:pt x="2287118" y="2093595"/>
                  <a:pt x="2278545" y="2104072"/>
                  <a:pt x="2269020" y="2115502"/>
                </a:cubicBezTo>
                <a:cubicBezTo>
                  <a:pt x="2266163" y="2120265"/>
                  <a:pt x="2262353" y="2124075"/>
                  <a:pt x="2259495" y="2128837"/>
                </a:cubicBezTo>
                <a:cubicBezTo>
                  <a:pt x="2255685" y="2133600"/>
                  <a:pt x="2252828" y="2137410"/>
                  <a:pt x="2249018" y="2142172"/>
                </a:cubicBezTo>
                <a:cubicBezTo>
                  <a:pt x="2243303" y="2146935"/>
                  <a:pt x="2237588" y="2151697"/>
                  <a:pt x="2232825" y="2155507"/>
                </a:cubicBezTo>
                <a:lnTo>
                  <a:pt x="2206342" y="2184829"/>
                </a:lnTo>
                <a:lnTo>
                  <a:pt x="2207107" y="2187892"/>
                </a:lnTo>
                <a:cubicBezTo>
                  <a:pt x="2195677" y="2200275"/>
                  <a:pt x="2188057" y="2208847"/>
                  <a:pt x="2179485" y="2216467"/>
                </a:cubicBezTo>
                <a:cubicBezTo>
                  <a:pt x="2169960" y="2223135"/>
                  <a:pt x="2159482" y="2229802"/>
                  <a:pt x="2149957" y="2237422"/>
                </a:cubicBezTo>
                <a:lnTo>
                  <a:pt x="2126145" y="2256472"/>
                </a:lnTo>
                <a:lnTo>
                  <a:pt x="2103587" y="2272957"/>
                </a:lnTo>
                <a:lnTo>
                  <a:pt x="2107095" y="2272665"/>
                </a:lnTo>
                <a:lnTo>
                  <a:pt x="2131860" y="2254567"/>
                </a:lnTo>
                <a:lnTo>
                  <a:pt x="2155673" y="2235517"/>
                </a:lnTo>
                <a:cubicBezTo>
                  <a:pt x="2165198" y="2228850"/>
                  <a:pt x="2175675" y="2222182"/>
                  <a:pt x="2185200" y="2214562"/>
                </a:cubicBezTo>
                <a:cubicBezTo>
                  <a:pt x="2192820" y="2206942"/>
                  <a:pt x="2201393" y="2198370"/>
                  <a:pt x="2212823" y="2185987"/>
                </a:cubicBezTo>
                <a:cubicBezTo>
                  <a:pt x="2212823" y="2185035"/>
                  <a:pt x="2212823" y="2184082"/>
                  <a:pt x="2211870" y="2182177"/>
                </a:cubicBezTo>
                <a:cubicBezTo>
                  <a:pt x="2221395" y="2172652"/>
                  <a:pt x="2229968" y="2163127"/>
                  <a:pt x="2238540" y="2152650"/>
                </a:cubicBezTo>
                <a:cubicBezTo>
                  <a:pt x="2243303" y="2148840"/>
                  <a:pt x="2249018" y="2144077"/>
                  <a:pt x="2254733" y="2139315"/>
                </a:cubicBezTo>
                <a:cubicBezTo>
                  <a:pt x="2257590" y="2135505"/>
                  <a:pt x="2261400" y="2130742"/>
                  <a:pt x="2265210" y="2125980"/>
                </a:cubicBezTo>
                <a:cubicBezTo>
                  <a:pt x="2268068" y="2121217"/>
                  <a:pt x="2271878" y="2116455"/>
                  <a:pt x="2274735" y="2112645"/>
                </a:cubicBezTo>
                <a:cubicBezTo>
                  <a:pt x="2284260" y="2102167"/>
                  <a:pt x="2292833" y="2090737"/>
                  <a:pt x="2302358" y="2080260"/>
                </a:cubicBezTo>
                <a:cubicBezTo>
                  <a:pt x="2310930" y="2069782"/>
                  <a:pt x="2319503" y="2058352"/>
                  <a:pt x="2328075" y="2046922"/>
                </a:cubicBezTo>
                <a:cubicBezTo>
                  <a:pt x="2338553" y="2028825"/>
                  <a:pt x="2352840" y="2007870"/>
                  <a:pt x="2367128" y="1987867"/>
                </a:cubicBezTo>
                <a:cubicBezTo>
                  <a:pt x="2381415" y="1966912"/>
                  <a:pt x="2394750" y="1945957"/>
                  <a:pt x="2402370" y="1927860"/>
                </a:cubicBezTo>
                <a:cubicBezTo>
                  <a:pt x="2411895" y="1911667"/>
                  <a:pt x="2423325" y="1900237"/>
                  <a:pt x="2429993" y="1883092"/>
                </a:cubicBezTo>
                <a:cubicBezTo>
                  <a:pt x="2438565" y="1868805"/>
                  <a:pt x="2447138" y="1851660"/>
                  <a:pt x="2455710" y="1837372"/>
                </a:cubicBezTo>
                <a:cubicBezTo>
                  <a:pt x="2459520" y="1831657"/>
                  <a:pt x="2462378" y="1825942"/>
                  <a:pt x="2465235" y="1820227"/>
                </a:cubicBezTo>
                <a:cubicBezTo>
                  <a:pt x="2468093" y="1814512"/>
                  <a:pt x="2469998" y="1808797"/>
                  <a:pt x="2472855" y="1804035"/>
                </a:cubicBezTo>
                <a:cubicBezTo>
                  <a:pt x="2477618" y="1793557"/>
                  <a:pt x="2481428" y="1783080"/>
                  <a:pt x="2485238" y="1773555"/>
                </a:cubicBezTo>
                <a:cubicBezTo>
                  <a:pt x="2492858" y="1753552"/>
                  <a:pt x="2499525" y="1734502"/>
                  <a:pt x="2511908" y="1715452"/>
                </a:cubicBezTo>
                <a:cubicBezTo>
                  <a:pt x="2520480" y="1700212"/>
                  <a:pt x="2518575" y="1688782"/>
                  <a:pt x="2522385" y="1676400"/>
                </a:cubicBezTo>
                <a:cubicBezTo>
                  <a:pt x="2532863" y="1650682"/>
                  <a:pt x="2539530" y="1624965"/>
                  <a:pt x="2548103" y="1598295"/>
                </a:cubicBezTo>
                <a:cubicBezTo>
                  <a:pt x="2544293" y="1590675"/>
                  <a:pt x="2557628" y="1560195"/>
                  <a:pt x="2559533" y="1537335"/>
                </a:cubicBezTo>
                <a:cubicBezTo>
                  <a:pt x="2565248" y="1513522"/>
                  <a:pt x="2570010" y="1488757"/>
                  <a:pt x="2574773" y="1463992"/>
                </a:cubicBezTo>
                <a:lnTo>
                  <a:pt x="2578209" y="1451109"/>
                </a:lnTo>
                <a:lnTo>
                  <a:pt x="2575725" y="1450657"/>
                </a:lnTo>
                <a:cubicBezTo>
                  <a:pt x="2576677" y="1443037"/>
                  <a:pt x="2576677" y="1436370"/>
                  <a:pt x="2576677" y="1426845"/>
                </a:cubicBezTo>
                <a:close/>
                <a:moveTo>
                  <a:pt x="2597632" y="1404937"/>
                </a:moveTo>
                <a:lnTo>
                  <a:pt x="2586540" y="1451152"/>
                </a:lnTo>
                <a:lnTo>
                  <a:pt x="2586541" y="1451152"/>
                </a:lnTo>
                <a:lnTo>
                  <a:pt x="2597633" y="1404938"/>
                </a:lnTo>
                <a:close/>
                <a:moveTo>
                  <a:pt x="2606205" y="1395412"/>
                </a:moveTo>
                <a:cubicBezTo>
                  <a:pt x="2604300" y="1399222"/>
                  <a:pt x="2602395" y="1402080"/>
                  <a:pt x="2600490" y="1407795"/>
                </a:cubicBezTo>
                <a:lnTo>
                  <a:pt x="2600490" y="1407795"/>
                </a:lnTo>
                <a:lnTo>
                  <a:pt x="2599180" y="1433750"/>
                </a:lnTo>
                <a:cubicBezTo>
                  <a:pt x="2599062" y="1441132"/>
                  <a:pt x="2599062" y="1448276"/>
                  <a:pt x="2598585" y="1458277"/>
                </a:cubicBezTo>
                <a:lnTo>
                  <a:pt x="2589060" y="1487586"/>
                </a:lnTo>
                <a:lnTo>
                  <a:pt x="2589060" y="1490934"/>
                </a:lnTo>
                <a:lnTo>
                  <a:pt x="2600490" y="1458277"/>
                </a:lnTo>
                <a:cubicBezTo>
                  <a:pt x="2601443" y="1438274"/>
                  <a:pt x="2600490" y="1429702"/>
                  <a:pt x="2602395" y="1407794"/>
                </a:cubicBezTo>
                <a:lnTo>
                  <a:pt x="2606836" y="1398173"/>
                </a:lnTo>
                <a:close/>
                <a:moveTo>
                  <a:pt x="2565247" y="1354454"/>
                </a:moveTo>
                <a:lnTo>
                  <a:pt x="2559005" y="1369208"/>
                </a:lnTo>
                <a:lnTo>
                  <a:pt x="2556675" y="1390650"/>
                </a:lnTo>
                <a:lnTo>
                  <a:pt x="2553670" y="1380633"/>
                </a:lnTo>
                <a:lnTo>
                  <a:pt x="2552571" y="1382047"/>
                </a:lnTo>
                <a:lnTo>
                  <a:pt x="2555723" y="1392555"/>
                </a:lnTo>
                <a:cubicBezTo>
                  <a:pt x="2554770" y="1397317"/>
                  <a:pt x="2554770" y="1402080"/>
                  <a:pt x="2553818" y="1407795"/>
                </a:cubicBezTo>
                <a:cubicBezTo>
                  <a:pt x="2555723" y="1410652"/>
                  <a:pt x="2556675" y="1415415"/>
                  <a:pt x="2557628" y="1420177"/>
                </a:cubicBezTo>
                <a:lnTo>
                  <a:pt x="2560581" y="1420013"/>
                </a:lnTo>
                <a:lnTo>
                  <a:pt x="2558580" y="1413509"/>
                </a:lnTo>
                <a:cubicBezTo>
                  <a:pt x="2559532" y="1407794"/>
                  <a:pt x="2559532" y="1403032"/>
                  <a:pt x="2560485" y="1398269"/>
                </a:cubicBezTo>
                <a:cubicBezTo>
                  <a:pt x="2562390" y="1384934"/>
                  <a:pt x="2563342" y="1369694"/>
                  <a:pt x="2565247" y="1354454"/>
                </a:cubicBezTo>
                <a:close/>
                <a:moveTo>
                  <a:pt x="2645258" y="1328737"/>
                </a:moveTo>
                <a:cubicBezTo>
                  <a:pt x="2646210" y="1329689"/>
                  <a:pt x="2646210" y="1329689"/>
                  <a:pt x="2647163" y="1329689"/>
                </a:cubicBezTo>
                <a:cubicBezTo>
                  <a:pt x="2647163" y="1345882"/>
                  <a:pt x="2646210" y="1359217"/>
                  <a:pt x="2646210" y="1369694"/>
                </a:cubicBezTo>
                <a:cubicBezTo>
                  <a:pt x="2646210" y="1380172"/>
                  <a:pt x="2647163" y="1388744"/>
                  <a:pt x="2647163" y="1397317"/>
                </a:cubicBezTo>
                <a:cubicBezTo>
                  <a:pt x="2648115" y="1413509"/>
                  <a:pt x="2647163" y="1425892"/>
                  <a:pt x="2644305" y="1447799"/>
                </a:cubicBezTo>
                <a:cubicBezTo>
                  <a:pt x="2645258" y="1453514"/>
                  <a:pt x="2643353" y="1463039"/>
                  <a:pt x="2641448" y="1476374"/>
                </a:cubicBezTo>
                <a:cubicBezTo>
                  <a:pt x="2638590" y="1488757"/>
                  <a:pt x="2635733" y="1503997"/>
                  <a:pt x="2632875" y="1518284"/>
                </a:cubicBezTo>
                <a:cubicBezTo>
                  <a:pt x="2631923" y="1529714"/>
                  <a:pt x="2631923" y="1542097"/>
                  <a:pt x="2630018" y="1553527"/>
                </a:cubicBezTo>
                <a:cubicBezTo>
                  <a:pt x="2623350" y="1574482"/>
                  <a:pt x="2622398" y="1591627"/>
                  <a:pt x="2615730" y="1618297"/>
                </a:cubicBezTo>
                <a:cubicBezTo>
                  <a:pt x="2610968" y="1637347"/>
                  <a:pt x="2607158" y="1656397"/>
                  <a:pt x="2602395" y="1674494"/>
                </a:cubicBezTo>
                <a:cubicBezTo>
                  <a:pt x="2590965" y="1685924"/>
                  <a:pt x="2591918" y="1668779"/>
                  <a:pt x="2578583" y="1684972"/>
                </a:cubicBezTo>
                <a:cubicBezTo>
                  <a:pt x="2578583" y="1684019"/>
                  <a:pt x="2579535" y="1680209"/>
                  <a:pt x="2580488" y="1679257"/>
                </a:cubicBezTo>
                <a:cubicBezTo>
                  <a:pt x="2581440" y="1664017"/>
                  <a:pt x="2577630" y="1661160"/>
                  <a:pt x="2584298" y="1639252"/>
                </a:cubicBezTo>
                <a:cubicBezTo>
                  <a:pt x="2589060" y="1625917"/>
                  <a:pt x="2594775" y="1611630"/>
                  <a:pt x="2598585" y="1597342"/>
                </a:cubicBezTo>
                <a:lnTo>
                  <a:pt x="2610015" y="1590675"/>
                </a:lnTo>
                <a:lnTo>
                  <a:pt x="2610015" y="1590674"/>
                </a:lnTo>
                <a:cubicBezTo>
                  <a:pt x="2618588" y="1552574"/>
                  <a:pt x="2615730" y="1544002"/>
                  <a:pt x="2622398" y="1518284"/>
                </a:cubicBezTo>
                <a:cubicBezTo>
                  <a:pt x="2624303" y="1506854"/>
                  <a:pt x="2627160" y="1495424"/>
                  <a:pt x="2629065" y="1483994"/>
                </a:cubicBezTo>
                <a:cubicBezTo>
                  <a:pt x="2630970" y="1472564"/>
                  <a:pt x="2632875" y="1460182"/>
                  <a:pt x="2634780" y="1448752"/>
                </a:cubicBezTo>
                <a:cubicBezTo>
                  <a:pt x="2636685" y="1437322"/>
                  <a:pt x="2637638" y="1425892"/>
                  <a:pt x="2639543" y="1415414"/>
                </a:cubicBezTo>
                <a:cubicBezTo>
                  <a:pt x="2640495" y="1404937"/>
                  <a:pt x="2641448" y="1394459"/>
                  <a:pt x="2641448" y="1383982"/>
                </a:cubicBezTo>
                <a:cubicBezTo>
                  <a:pt x="2640495" y="1376362"/>
                  <a:pt x="2641448" y="1366837"/>
                  <a:pt x="2642400" y="1357312"/>
                </a:cubicBezTo>
                <a:cubicBezTo>
                  <a:pt x="2643353" y="1352549"/>
                  <a:pt x="2643353" y="1347787"/>
                  <a:pt x="2644305" y="1343024"/>
                </a:cubicBezTo>
                <a:cubicBezTo>
                  <a:pt x="2644305" y="1338262"/>
                  <a:pt x="2645258" y="1333499"/>
                  <a:pt x="2645258" y="1328737"/>
                </a:cubicBezTo>
                <a:close/>
                <a:moveTo>
                  <a:pt x="134151" y="887095"/>
                </a:moveTo>
                <a:lnTo>
                  <a:pt x="134625" y="887332"/>
                </a:lnTo>
                <a:lnTo>
                  <a:pt x="134670" y="887199"/>
                </a:lnTo>
                <a:close/>
                <a:moveTo>
                  <a:pt x="191618" y="750570"/>
                </a:moveTo>
                <a:cubicBezTo>
                  <a:pt x="176378" y="775335"/>
                  <a:pt x="173520" y="782955"/>
                  <a:pt x="170663" y="789622"/>
                </a:cubicBezTo>
                <a:cubicBezTo>
                  <a:pt x="164948" y="795337"/>
                  <a:pt x="160185" y="801052"/>
                  <a:pt x="153518" y="803910"/>
                </a:cubicBezTo>
                <a:lnTo>
                  <a:pt x="153477" y="804822"/>
                </a:lnTo>
                <a:lnTo>
                  <a:pt x="151819" y="841286"/>
                </a:lnTo>
                <a:lnTo>
                  <a:pt x="151866" y="841199"/>
                </a:lnTo>
                <a:lnTo>
                  <a:pt x="153518" y="804862"/>
                </a:lnTo>
                <a:cubicBezTo>
                  <a:pt x="159233" y="801052"/>
                  <a:pt x="164948" y="795337"/>
                  <a:pt x="170663" y="790574"/>
                </a:cubicBezTo>
                <a:cubicBezTo>
                  <a:pt x="173520" y="783907"/>
                  <a:pt x="177330" y="776287"/>
                  <a:pt x="191618" y="751522"/>
                </a:cubicBezTo>
                <a:lnTo>
                  <a:pt x="192332" y="751998"/>
                </a:lnTo>
                <a:lnTo>
                  <a:pt x="192689" y="751284"/>
                </a:lnTo>
                <a:close/>
                <a:moveTo>
                  <a:pt x="203047" y="667702"/>
                </a:moveTo>
                <a:cubicBezTo>
                  <a:pt x="199237" y="670560"/>
                  <a:pt x="194475" y="673417"/>
                  <a:pt x="189712" y="677227"/>
                </a:cubicBezTo>
                <a:cubicBezTo>
                  <a:pt x="183045" y="689610"/>
                  <a:pt x="178282" y="700087"/>
                  <a:pt x="169710" y="719137"/>
                </a:cubicBezTo>
                <a:lnTo>
                  <a:pt x="174286" y="722798"/>
                </a:lnTo>
                <a:lnTo>
                  <a:pt x="174435" y="722155"/>
                </a:lnTo>
                <a:lnTo>
                  <a:pt x="170663" y="719137"/>
                </a:lnTo>
                <a:cubicBezTo>
                  <a:pt x="179235" y="700087"/>
                  <a:pt x="183998" y="689609"/>
                  <a:pt x="190665" y="677227"/>
                </a:cubicBezTo>
                <a:lnTo>
                  <a:pt x="202473" y="668793"/>
                </a:lnTo>
                <a:close/>
                <a:moveTo>
                  <a:pt x="276390" y="613410"/>
                </a:moveTo>
                <a:lnTo>
                  <a:pt x="275187" y="614373"/>
                </a:lnTo>
                <a:lnTo>
                  <a:pt x="270080" y="634008"/>
                </a:lnTo>
                <a:cubicBezTo>
                  <a:pt x="268770" y="638413"/>
                  <a:pt x="267818" y="641033"/>
                  <a:pt x="266865" y="643890"/>
                </a:cubicBezTo>
                <a:cubicBezTo>
                  <a:pt x="230670" y="692467"/>
                  <a:pt x="209715" y="757237"/>
                  <a:pt x="179235" y="803910"/>
                </a:cubicBezTo>
                <a:cubicBezTo>
                  <a:pt x="175425" y="816292"/>
                  <a:pt x="171615" y="829627"/>
                  <a:pt x="166852" y="842962"/>
                </a:cubicBezTo>
                <a:cubicBezTo>
                  <a:pt x="162090" y="856297"/>
                  <a:pt x="159232" y="869632"/>
                  <a:pt x="155422" y="882967"/>
                </a:cubicBezTo>
                <a:cubicBezTo>
                  <a:pt x="145897" y="911542"/>
                  <a:pt x="131610" y="942022"/>
                  <a:pt x="130657" y="966787"/>
                </a:cubicBezTo>
                <a:cubicBezTo>
                  <a:pt x="124942" y="985837"/>
                  <a:pt x="119227" y="1004887"/>
                  <a:pt x="114465" y="1023937"/>
                </a:cubicBezTo>
                <a:cubicBezTo>
                  <a:pt x="111607" y="1038225"/>
                  <a:pt x="109702" y="1052512"/>
                  <a:pt x="106845" y="1066800"/>
                </a:cubicBezTo>
                <a:lnTo>
                  <a:pt x="103035" y="1088707"/>
                </a:lnTo>
                <a:cubicBezTo>
                  <a:pt x="102082" y="1096327"/>
                  <a:pt x="101130" y="1102995"/>
                  <a:pt x="100177" y="1110615"/>
                </a:cubicBezTo>
                <a:cubicBezTo>
                  <a:pt x="97320" y="1130617"/>
                  <a:pt x="93510" y="1149667"/>
                  <a:pt x="91605" y="1169670"/>
                </a:cubicBezTo>
                <a:cubicBezTo>
                  <a:pt x="90652" y="1182052"/>
                  <a:pt x="89700" y="1192530"/>
                  <a:pt x="88747" y="1205865"/>
                </a:cubicBezTo>
                <a:cubicBezTo>
                  <a:pt x="89700" y="1215390"/>
                  <a:pt x="91605" y="1224915"/>
                  <a:pt x="93510" y="1243965"/>
                </a:cubicBezTo>
                <a:lnTo>
                  <a:pt x="95742" y="1223205"/>
                </a:lnTo>
                <a:lnTo>
                  <a:pt x="95415" y="1216342"/>
                </a:lnTo>
                <a:cubicBezTo>
                  <a:pt x="96367" y="1203007"/>
                  <a:pt x="98272" y="1188719"/>
                  <a:pt x="99225" y="1176337"/>
                </a:cubicBezTo>
                <a:cubicBezTo>
                  <a:pt x="101130" y="1156334"/>
                  <a:pt x="104940" y="1137284"/>
                  <a:pt x="107797" y="1117282"/>
                </a:cubicBezTo>
                <a:lnTo>
                  <a:pt x="114596" y="1109123"/>
                </a:lnTo>
                <a:lnTo>
                  <a:pt x="124469" y="1043051"/>
                </a:lnTo>
                <a:lnTo>
                  <a:pt x="123990" y="1031557"/>
                </a:lnTo>
                <a:lnTo>
                  <a:pt x="133400" y="1004581"/>
                </a:lnTo>
                <a:lnTo>
                  <a:pt x="138999" y="981931"/>
                </a:lnTo>
                <a:lnTo>
                  <a:pt x="137325" y="985837"/>
                </a:lnTo>
                <a:cubicBezTo>
                  <a:pt x="135420" y="984885"/>
                  <a:pt x="133515" y="983932"/>
                  <a:pt x="131610" y="983932"/>
                </a:cubicBezTo>
                <a:cubicBezTo>
                  <a:pt x="126847" y="996315"/>
                  <a:pt x="122085" y="1010602"/>
                  <a:pt x="117322" y="1024890"/>
                </a:cubicBezTo>
                <a:cubicBezTo>
                  <a:pt x="117322" y="1031557"/>
                  <a:pt x="117322" y="1039177"/>
                  <a:pt x="118275" y="1047750"/>
                </a:cubicBezTo>
                <a:cubicBezTo>
                  <a:pt x="115417" y="1062990"/>
                  <a:pt x="113512" y="1076325"/>
                  <a:pt x="111607" y="1091565"/>
                </a:cubicBezTo>
                <a:cubicBezTo>
                  <a:pt x="111607" y="1093470"/>
                  <a:pt x="110655" y="1096327"/>
                  <a:pt x="110655" y="1099185"/>
                </a:cubicBezTo>
                <a:cubicBezTo>
                  <a:pt x="106845" y="1102995"/>
                  <a:pt x="104940" y="1106805"/>
                  <a:pt x="101130" y="1110615"/>
                </a:cubicBezTo>
                <a:cubicBezTo>
                  <a:pt x="102082" y="1102995"/>
                  <a:pt x="103035" y="1096327"/>
                  <a:pt x="103987" y="1088707"/>
                </a:cubicBezTo>
                <a:lnTo>
                  <a:pt x="107797" y="1066800"/>
                </a:lnTo>
                <a:cubicBezTo>
                  <a:pt x="110655" y="1052512"/>
                  <a:pt x="112560" y="1038225"/>
                  <a:pt x="115417" y="1023937"/>
                </a:cubicBezTo>
                <a:cubicBezTo>
                  <a:pt x="121132" y="1004887"/>
                  <a:pt x="126847" y="985837"/>
                  <a:pt x="131610" y="966787"/>
                </a:cubicBezTo>
                <a:cubicBezTo>
                  <a:pt x="132562" y="942022"/>
                  <a:pt x="146850" y="912495"/>
                  <a:pt x="156375" y="882967"/>
                </a:cubicBezTo>
                <a:cubicBezTo>
                  <a:pt x="160185" y="869632"/>
                  <a:pt x="163042" y="856297"/>
                  <a:pt x="167805" y="842962"/>
                </a:cubicBezTo>
                <a:cubicBezTo>
                  <a:pt x="171615" y="829627"/>
                  <a:pt x="176377" y="817245"/>
                  <a:pt x="180187" y="803910"/>
                </a:cubicBezTo>
                <a:cubicBezTo>
                  <a:pt x="210667" y="757237"/>
                  <a:pt x="230670" y="692467"/>
                  <a:pt x="267817" y="643890"/>
                </a:cubicBezTo>
                <a:cubicBezTo>
                  <a:pt x="269722" y="637222"/>
                  <a:pt x="271627" y="633412"/>
                  <a:pt x="276390" y="613410"/>
                </a:cubicBezTo>
                <a:close/>
                <a:moveTo>
                  <a:pt x="293536" y="518160"/>
                </a:moveTo>
                <a:lnTo>
                  <a:pt x="293535" y="518160"/>
                </a:lnTo>
                <a:lnTo>
                  <a:pt x="298297" y="521970"/>
                </a:lnTo>
                <a:lnTo>
                  <a:pt x="298297" y="521969"/>
                </a:lnTo>
                <a:close/>
                <a:moveTo>
                  <a:pt x="465169" y="382550"/>
                </a:moveTo>
                <a:lnTo>
                  <a:pt x="464986" y="382696"/>
                </a:lnTo>
                <a:lnTo>
                  <a:pt x="464431" y="383323"/>
                </a:lnTo>
                <a:lnTo>
                  <a:pt x="456650" y="391477"/>
                </a:lnTo>
                <a:lnTo>
                  <a:pt x="454683" y="394339"/>
                </a:lnTo>
                <a:lnTo>
                  <a:pt x="453399" y="395790"/>
                </a:lnTo>
                <a:cubicBezTo>
                  <a:pt x="451546" y="398815"/>
                  <a:pt x="450698" y="401003"/>
                  <a:pt x="447840" y="403860"/>
                </a:cubicBezTo>
                <a:cubicBezTo>
                  <a:pt x="428790" y="425767"/>
                  <a:pt x="408788" y="447675"/>
                  <a:pt x="389738" y="472440"/>
                </a:cubicBezTo>
                <a:cubicBezTo>
                  <a:pt x="384023" y="479107"/>
                  <a:pt x="378308" y="484822"/>
                  <a:pt x="373545" y="491490"/>
                </a:cubicBezTo>
                <a:cubicBezTo>
                  <a:pt x="367830" y="498157"/>
                  <a:pt x="363068" y="504825"/>
                  <a:pt x="357353" y="511492"/>
                </a:cubicBezTo>
                <a:lnTo>
                  <a:pt x="285782" y="590597"/>
                </a:lnTo>
                <a:lnTo>
                  <a:pt x="358305" y="510540"/>
                </a:lnTo>
                <a:cubicBezTo>
                  <a:pt x="364020" y="503872"/>
                  <a:pt x="368782" y="497205"/>
                  <a:pt x="374497" y="490537"/>
                </a:cubicBezTo>
                <a:cubicBezTo>
                  <a:pt x="380212" y="483870"/>
                  <a:pt x="385927" y="478155"/>
                  <a:pt x="390690" y="471487"/>
                </a:cubicBezTo>
                <a:cubicBezTo>
                  <a:pt x="409740" y="446722"/>
                  <a:pt x="429742" y="425767"/>
                  <a:pt x="448792" y="402907"/>
                </a:cubicBezTo>
                <a:lnTo>
                  <a:pt x="454683" y="394339"/>
                </a:lnTo>
                <a:lnTo>
                  <a:pt x="464431" y="383323"/>
                </a:lnTo>
                <a:close/>
                <a:moveTo>
                  <a:pt x="489348" y="316869"/>
                </a:moveTo>
                <a:cubicBezTo>
                  <a:pt x="487763" y="316669"/>
                  <a:pt x="484470" y="318175"/>
                  <a:pt x="481127" y="319733"/>
                </a:cubicBezTo>
                <a:lnTo>
                  <a:pt x="475013" y="322003"/>
                </a:lnTo>
                <a:lnTo>
                  <a:pt x="473558" y="323849"/>
                </a:lnTo>
                <a:cubicBezTo>
                  <a:pt x="469748" y="326707"/>
                  <a:pt x="465938" y="329564"/>
                  <a:pt x="463080" y="333374"/>
                </a:cubicBezTo>
                <a:cubicBezTo>
                  <a:pt x="453555" y="339089"/>
                  <a:pt x="445935" y="343852"/>
                  <a:pt x="436410" y="350519"/>
                </a:cubicBezTo>
                <a:lnTo>
                  <a:pt x="418313" y="370522"/>
                </a:lnTo>
                <a:lnTo>
                  <a:pt x="401168" y="390524"/>
                </a:lnTo>
                <a:cubicBezTo>
                  <a:pt x="397358" y="393382"/>
                  <a:pt x="394500" y="396239"/>
                  <a:pt x="389738" y="401002"/>
                </a:cubicBezTo>
                <a:lnTo>
                  <a:pt x="389349" y="400516"/>
                </a:lnTo>
                <a:lnTo>
                  <a:pt x="378546" y="413504"/>
                </a:lnTo>
                <a:cubicBezTo>
                  <a:pt x="374736" y="418862"/>
                  <a:pt x="369735" y="425768"/>
                  <a:pt x="360210" y="436245"/>
                </a:cubicBezTo>
                <a:lnTo>
                  <a:pt x="330683" y="468630"/>
                </a:lnTo>
                <a:lnTo>
                  <a:pt x="335445" y="474344"/>
                </a:lnTo>
                <a:lnTo>
                  <a:pt x="335536" y="474264"/>
                </a:lnTo>
                <a:lnTo>
                  <a:pt x="331635" y="469582"/>
                </a:lnTo>
                <a:cubicBezTo>
                  <a:pt x="341160" y="459105"/>
                  <a:pt x="352590" y="447675"/>
                  <a:pt x="361162" y="437197"/>
                </a:cubicBezTo>
                <a:cubicBezTo>
                  <a:pt x="380212" y="416242"/>
                  <a:pt x="381165" y="409575"/>
                  <a:pt x="390690" y="401002"/>
                </a:cubicBezTo>
                <a:cubicBezTo>
                  <a:pt x="395452" y="396240"/>
                  <a:pt x="399262" y="393382"/>
                  <a:pt x="402120" y="390525"/>
                </a:cubicBezTo>
                <a:lnTo>
                  <a:pt x="419265" y="370522"/>
                </a:lnTo>
                <a:lnTo>
                  <a:pt x="437362" y="350520"/>
                </a:lnTo>
                <a:cubicBezTo>
                  <a:pt x="446887" y="344805"/>
                  <a:pt x="454507" y="340042"/>
                  <a:pt x="464032" y="333375"/>
                </a:cubicBezTo>
                <a:cubicBezTo>
                  <a:pt x="467842" y="330517"/>
                  <a:pt x="471652" y="326707"/>
                  <a:pt x="474510" y="323850"/>
                </a:cubicBezTo>
                <a:cubicBezTo>
                  <a:pt x="476415" y="324326"/>
                  <a:pt x="481654" y="321469"/>
                  <a:pt x="485940" y="319564"/>
                </a:cubicBezTo>
                <a:lnTo>
                  <a:pt x="489548" y="318444"/>
                </a:lnTo>
                <a:close/>
                <a:moveTo>
                  <a:pt x="1868970" y="144780"/>
                </a:moveTo>
                <a:cubicBezTo>
                  <a:pt x="1890877" y="153352"/>
                  <a:pt x="1906117" y="160020"/>
                  <a:pt x="1917547" y="166687"/>
                </a:cubicBezTo>
                <a:cubicBezTo>
                  <a:pt x="1928977" y="172402"/>
                  <a:pt x="1935645" y="178117"/>
                  <a:pt x="1938502" y="183832"/>
                </a:cubicBezTo>
                <a:cubicBezTo>
                  <a:pt x="1920405" y="174307"/>
                  <a:pt x="1904212" y="167640"/>
                  <a:pt x="1891830" y="160972"/>
                </a:cubicBezTo>
                <a:cubicBezTo>
                  <a:pt x="1879447" y="154305"/>
                  <a:pt x="1871827" y="148590"/>
                  <a:pt x="1868970" y="144780"/>
                </a:cubicBezTo>
                <a:close/>
                <a:moveTo>
                  <a:pt x="1710855" y="75247"/>
                </a:moveTo>
                <a:cubicBezTo>
                  <a:pt x="1719427" y="75247"/>
                  <a:pt x="1733715" y="78104"/>
                  <a:pt x="1748955" y="83819"/>
                </a:cubicBezTo>
                <a:cubicBezTo>
                  <a:pt x="1765147" y="90487"/>
                  <a:pt x="1783245" y="100012"/>
                  <a:pt x="1802295" y="110489"/>
                </a:cubicBezTo>
                <a:cubicBezTo>
                  <a:pt x="1750860" y="94297"/>
                  <a:pt x="1716570" y="83819"/>
                  <a:pt x="1710855" y="75247"/>
                </a:cubicBezTo>
                <a:close/>
                <a:moveTo>
                  <a:pt x="1137451" y="68937"/>
                </a:moveTo>
                <a:cubicBezTo>
                  <a:pt x="1133641" y="68580"/>
                  <a:pt x="1127926" y="69056"/>
                  <a:pt x="1117448" y="71437"/>
                </a:cubicBezTo>
                <a:cubicBezTo>
                  <a:pt x="1104113" y="73342"/>
                  <a:pt x="1088873" y="75247"/>
                  <a:pt x="1074585" y="77152"/>
                </a:cubicBezTo>
                <a:cubicBezTo>
                  <a:pt x="1061250" y="80010"/>
                  <a:pt x="1046010" y="83820"/>
                  <a:pt x="1032675" y="86677"/>
                </a:cubicBezTo>
                <a:cubicBezTo>
                  <a:pt x="1026960" y="88582"/>
                  <a:pt x="1021245" y="90487"/>
                  <a:pt x="1014578" y="92392"/>
                </a:cubicBezTo>
                <a:cubicBezTo>
                  <a:pt x="1007910" y="94297"/>
                  <a:pt x="1001243" y="96202"/>
                  <a:pt x="993623" y="98107"/>
                </a:cubicBezTo>
                <a:lnTo>
                  <a:pt x="947769" y="107115"/>
                </a:lnTo>
                <a:lnTo>
                  <a:pt x="939330" y="110490"/>
                </a:lnTo>
                <a:cubicBezTo>
                  <a:pt x="920280" y="117157"/>
                  <a:pt x="900278" y="122872"/>
                  <a:pt x="881228" y="130492"/>
                </a:cubicBezTo>
                <a:cubicBezTo>
                  <a:pt x="862178" y="138112"/>
                  <a:pt x="843128" y="144780"/>
                  <a:pt x="824078" y="153352"/>
                </a:cubicBezTo>
                <a:cubicBezTo>
                  <a:pt x="809790" y="160020"/>
                  <a:pt x="796455" y="165735"/>
                  <a:pt x="784073" y="171450"/>
                </a:cubicBezTo>
                <a:cubicBezTo>
                  <a:pt x="775500" y="173355"/>
                  <a:pt x="765975" y="178117"/>
                  <a:pt x="757403" y="181927"/>
                </a:cubicBezTo>
                <a:cubicBezTo>
                  <a:pt x="734543" y="190500"/>
                  <a:pt x="713588" y="201930"/>
                  <a:pt x="691680" y="212407"/>
                </a:cubicBezTo>
                <a:cubicBezTo>
                  <a:pt x="681203" y="218122"/>
                  <a:pt x="670725" y="225742"/>
                  <a:pt x="660248" y="232410"/>
                </a:cubicBezTo>
                <a:cubicBezTo>
                  <a:pt x="649770" y="239077"/>
                  <a:pt x="639293" y="245745"/>
                  <a:pt x="629768" y="252412"/>
                </a:cubicBezTo>
                <a:cubicBezTo>
                  <a:pt x="618338" y="263842"/>
                  <a:pt x="597383" y="280035"/>
                  <a:pt x="581190" y="288607"/>
                </a:cubicBezTo>
                <a:cubicBezTo>
                  <a:pt x="565950" y="300037"/>
                  <a:pt x="550710" y="312420"/>
                  <a:pt x="535470" y="324802"/>
                </a:cubicBezTo>
                <a:lnTo>
                  <a:pt x="491713" y="362974"/>
                </a:lnTo>
                <a:lnTo>
                  <a:pt x="495465" y="367665"/>
                </a:lnTo>
                <a:cubicBezTo>
                  <a:pt x="497370" y="366713"/>
                  <a:pt x="500763" y="364272"/>
                  <a:pt x="504752" y="361295"/>
                </a:cubicBezTo>
                <a:lnTo>
                  <a:pt x="512656" y="355403"/>
                </a:lnTo>
                <a:lnTo>
                  <a:pt x="541185" y="330517"/>
                </a:lnTo>
                <a:cubicBezTo>
                  <a:pt x="556425" y="318134"/>
                  <a:pt x="571665" y="306704"/>
                  <a:pt x="586905" y="294322"/>
                </a:cubicBezTo>
                <a:cubicBezTo>
                  <a:pt x="603097" y="285749"/>
                  <a:pt x="623100" y="269557"/>
                  <a:pt x="635482" y="258127"/>
                </a:cubicBezTo>
                <a:cubicBezTo>
                  <a:pt x="645960" y="251459"/>
                  <a:pt x="655485" y="244792"/>
                  <a:pt x="665962" y="238124"/>
                </a:cubicBezTo>
                <a:cubicBezTo>
                  <a:pt x="676440" y="231457"/>
                  <a:pt x="685965" y="224789"/>
                  <a:pt x="697395" y="218122"/>
                </a:cubicBezTo>
                <a:cubicBezTo>
                  <a:pt x="719302" y="207644"/>
                  <a:pt x="741210" y="196214"/>
                  <a:pt x="763117" y="187642"/>
                </a:cubicBezTo>
                <a:cubicBezTo>
                  <a:pt x="771690" y="183832"/>
                  <a:pt x="781215" y="179069"/>
                  <a:pt x="788835" y="174307"/>
                </a:cubicBezTo>
                <a:cubicBezTo>
                  <a:pt x="801217" y="168592"/>
                  <a:pt x="815505" y="162877"/>
                  <a:pt x="828840" y="156209"/>
                </a:cubicBezTo>
                <a:cubicBezTo>
                  <a:pt x="847890" y="147637"/>
                  <a:pt x="866940" y="140969"/>
                  <a:pt x="885990" y="133349"/>
                </a:cubicBezTo>
                <a:cubicBezTo>
                  <a:pt x="905040" y="125729"/>
                  <a:pt x="925042" y="120014"/>
                  <a:pt x="944092" y="113347"/>
                </a:cubicBezTo>
                <a:lnTo>
                  <a:pt x="968499" y="108553"/>
                </a:lnTo>
                <a:lnTo>
                  <a:pt x="980289" y="104524"/>
                </a:lnTo>
                <a:lnTo>
                  <a:pt x="1140765" y="69904"/>
                </a:lnTo>
                <a:close/>
                <a:moveTo>
                  <a:pt x="1478087" y="48458"/>
                </a:moveTo>
                <a:cubicBezTo>
                  <a:pt x="1484636" y="48815"/>
                  <a:pt x="1491780" y="49530"/>
                  <a:pt x="1498447" y="50482"/>
                </a:cubicBezTo>
                <a:cubicBezTo>
                  <a:pt x="1511782" y="52387"/>
                  <a:pt x="1523212" y="56197"/>
                  <a:pt x="1526070" y="60007"/>
                </a:cubicBezTo>
                <a:cubicBezTo>
                  <a:pt x="1520355" y="59055"/>
                  <a:pt x="1514640" y="58102"/>
                  <a:pt x="1505115" y="57150"/>
                </a:cubicBezTo>
                <a:cubicBezTo>
                  <a:pt x="1495590" y="56197"/>
                  <a:pt x="1482255" y="53340"/>
                  <a:pt x="1461300" y="48577"/>
                </a:cubicBezTo>
                <a:cubicBezTo>
                  <a:pt x="1465586" y="48101"/>
                  <a:pt x="1471539" y="48101"/>
                  <a:pt x="1478087" y="48458"/>
                </a:cubicBezTo>
                <a:close/>
                <a:moveTo>
                  <a:pt x="1588935" y="40957"/>
                </a:moveTo>
                <a:cubicBezTo>
                  <a:pt x="1602270" y="41909"/>
                  <a:pt x="1614652" y="42862"/>
                  <a:pt x="1627987" y="43814"/>
                </a:cubicBezTo>
                <a:cubicBezTo>
                  <a:pt x="1644180" y="48577"/>
                  <a:pt x="1659420" y="56197"/>
                  <a:pt x="1675612" y="62864"/>
                </a:cubicBezTo>
                <a:cubicBezTo>
                  <a:pt x="1652752" y="60007"/>
                  <a:pt x="1631797" y="55244"/>
                  <a:pt x="1616557" y="52387"/>
                </a:cubicBezTo>
                <a:cubicBezTo>
                  <a:pt x="1601317" y="48577"/>
                  <a:pt x="1590840" y="44767"/>
                  <a:pt x="1588935" y="40957"/>
                </a:cubicBezTo>
                <a:close/>
                <a:moveTo>
                  <a:pt x="1270324" y="40719"/>
                </a:moveTo>
                <a:cubicBezTo>
                  <a:pt x="1233652" y="40957"/>
                  <a:pt x="1196981" y="42862"/>
                  <a:pt x="1160310" y="46672"/>
                </a:cubicBezTo>
                <a:cubicBezTo>
                  <a:pt x="1135545" y="47624"/>
                  <a:pt x="1109827" y="52387"/>
                  <a:pt x="1084110" y="57149"/>
                </a:cubicBezTo>
                <a:cubicBezTo>
                  <a:pt x="1071727" y="59054"/>
                  <a:pt x="1059345" y="62864"/>
                  <a:pt x="1047915" y="66674"/>
                </a:cubicBezTo>
                <a:cubicBezTo>
                  <a:pt x="1036485" y="70484"/>
                  <a:pt x="1026007" y="74294"/>
                  <a:pt x="1016482" y="78104"/>
                </a:cubicBezTo>
                <a:cubicBezTo>
                  <a:pt x="1001242" y="80009"/>
                  <a:pt x="987907" y="81914"/>
                  <a:pt x="972667" y="83819"/>
                </a:cubicBezTo>
                <a:cubicBezTo>
                  <a:pt x="914565" y="101917"/>
                  <a:pt x="859320" y="123824"/>
                  <a:pt x="806932" y="147637"/>
                </a:cubicBezTo>
                <a:cubicBezTo>
                  <a:pt x="786930" y="155257"/>
                  <a:pt x="765975" y="165734"/>
                  <a:pt x="746925" y="174307"/>
                </a:cubicBezTo>
                <a:cubicBezTo>
                  <a:pt x="741210" y="176212"/>
                  <a:pt x="734542" y="179069"/>
                  <a:pt x="728827" y="180974"/>
                </a:cubicBezTo>
                <a:cubicBezTo>
                  <a:pt x="723112" y="183832"/>
                  <a:pt x="717397" y="186689"/>
                  <a:pt x="712635" y="189547"/>
                </a:cubicBezTo>
                <a:cubicBezTo>
                  <a:pt x="702157" y="195262"/>
                  <a:pt x="691680" y="200977"/>
                  <a:pt x="682155" y="205739"/>
                </a:cubicBezTo>
                <a:cubicBezTo>
                  <a:pt x="663105" y="216217"/>
                  <a:pt x="647865" y="225742"/>
                  <a:pt x="634530" y="230504"/>
                </a:cubicBezTo>
                <a:cubicBezTo>
                  <a:pt x="619290" y="239077"/>
                  <a:pt x="610717" y="248602"/>
                  <a:pt x="598335" y="259079"/>
                </a:cubicBezTo>
                <a:cubicBezTo>
                  <a:pt x="555472" y="283844"/>
                  <a:pt x="517372" y="318134"/>
                  <a:pt x="493560" y="340994"/>
                </a:cubicBezTo>
                <a:lnTo>
                  <a:pt x="471664" y="360034"/>
                </a:lnTo>
                <a:lnTo>
                  <a:pt x="450243" y="379593"/>
                </a:lnTo>
                <a:lnTo>
                  <a:pt x="450697" y="380047"/>
                </a:lnTo>
                <a:cubicBezTo>
                  <a:pt x="388785" y="439102"/>
                  <a:pt x="334492" y="503872"/>
                  <a:pt x="285915" y="573404"/>
                </a:cubicBezTo>
                <a:cubicBezTo>
                  <a:pt x="271627" y="593407"/>
                  <a:pt x="260197" y="607694"/>
                  <a:pt x="252577" y="619124"/>
                </a:cubicBezTo>
                <a:cubicBezTo>
                  <a:pt x="244957" y="630554"/>
                  <a:pt x="240195" y="639127"/>
                  <a:pt x="237337" y="646747"/>
                </a:cubicBezTo>
                <a:cubicBezTo>
                  <a:pt x="232575" y="655319"/>
                  <a:pt x="226860" y="663892"/>
                  <a:pt x="222097" y="672464"/>
                </a:cubicBezTo>
                <a:cubicBezTo>
                  <a:pt x="212572" y="690562"/>
                  <a:pt x="203047" y="708659"/>
                  <a:pt x="193522" y="725804"/>
                </a:cubicBezTo>
                <a:lnTo>
                  <a:pt x="162439" y="774784"/>
                </a:lnTo>
                <a:lnTo>
                  <a:pt x="162090" y="776287"/>
                </a:lnTo>
                <a:cubicBezTo>
                  <a:pt x="158280" y="784860"/>
                  <a:pt x="155422" y="795337"/>
                  <a:pt x="151612" y="804862"/>
                </a:cubicBezTo>
                <a:cubicBezTo>
                  <a:pt x="148755" y="810577"/>
                  <a:pt x="146850" y="814387"/>
                  <a:pt x="143992" y="818197"/>
                </a:cubicBezTo>
                <a:lnTo>
                  <a:pt x="142087" y="820102"/>
                </a:lnTo>
                <a:lnTo>
                  <a:pt x="133634" y="848201"/>
                </a:lnTo>
                <a:cubicBezTo>
                  <a:pt x="132086" y="855345"/>
                  <a:pt x="131610" y="860584"/>
                  <a:pt x="131610" y="864870"/>
                </a:cubicBezTo>
                <a:cubicBezTo>
                  <a:pt x="131610" y="873442"/>
                  <a:pt x="132562" y="879157"/>
                  <a:pt x="129705" y="888682"/>
                </a:cubicBezTo>
                <a:cubicBezTo>
                  <a:pt x="124942" y="902017"/>
                  <a:pt x="121132" y="914400"/>
                  <a:pt x="116370" y="927735"/>
                </a:cubicBezTo>
                <a:cubicBezTo>
                  <a:pt x="112560" y="941070"/>
                  <a:pt x="107797" y="953452"/>
                  <a:pt x="103987" y="966787"/>
                </a:cubicBezTo>
                <a:cubicBezTo>
                  <a:pt x="99225" y="986790"/>
                  <a:pt x="95415" y="1004887"/>
                  <a:pt x="90652" y="1023937"/>
                </a:cubicBezTo>
                <a:cubicBezTo>
                  <a:pt x="87795" y="1042035"/>
                  <a:pt x="85890" y="1059180"/>
                  <a:pt x="83032" y="1076325"/>
                </a:cubicBezTo>
                <a:cubicBezTo>
                  <a:pt x="80175" y="1093470"/>
                  <a:pt x="79222" y="1111567"/>
                  <a:pt x="78270" y="1128712"/>
                </a:cubicBezTo>
                <a:cubicBezTo>
                  <a:pt x="81127" y="1115377"/>
                  <a:pt x="83032" y="1102995"/>
                  <a:pt x="84937" y="1092517"/>
                </a:cubicBezTo>
                <a:lnTo>
                  <a:pt x="85555" y="1089530"/>
                </a:lnTo>
                <a:lnTo>
                  <a:pt x="86842" y="1075372"/>
                </a:lnTo>
                <a:cubicBezTo>
                  <a:pt x="89700" y="1058227"/>
                  <a:pt x="91605" y="1040130"/>
                  <a:pt x="94462" y="1022985"/>
                </a:cubicBezTo>
                <a:lnTo>
                  <a:pt x="96848" y="1023781"/>
                </a:lnTo>
                <a:lnTo>
                  <a:pt x="97055" y="1022896"/>
                </a:lnTo>
                <a:lnTo>
                  <a:pt x="94463" y="1022032"/>
                </a:lnTo>
                <a:cubicBezTo>
                  <a:pt x="99225" y="1002029"/>
                  <a:pt x="103035" y="983932"/>
                  <a:pt x="107798" y="964882"/>
                </a:cubicBezTo>
                <a:cubicBezTo>
                  <a:pt x="111608" y="951547"/>
                  <a:pt x="115418" y="938212"/>
                  <a:pt x="120180" y="925829"/>
                </a:cubicBezTo>
                <a:lnTo>
                  <a:pt x="133454" y="886956"/>
                </a:lnTo>
                <a:lnTo>
                  <a:pt x="132563" y="886777"/>
                </a:lnTo>
                <a:cubicBezTo>
                  <a:pt x="135420" y="877252"/>
                  <a:pt x="134468" y="871537"/>
                  <a:pt x="134468" y="862965"/>
                </a:cubicBezTo>
                <a:cubicBezTo>
                  <a:pt x="134468" y="854392"/>
                  <a:pt x="135420" y="842010"/>
                  <a:pt x="144945" y="818197"/>
                </a:cubicBezTo>
                <a:cubicBezTo>
                  <a:pt x="146850" y="814387"/>
                  <a:pt x="148755" y="809625"/>
                  <a:pt x="152565" y="804862"/>
                </a:cubicBezTo>
                <a:lnTo>
                  <a:pt x="152821" y="804166"/>
                </a:lnTo>
                <a:lnTo>
                  <a:pt x="163043" y="776287"/>
                </a:lnTo>
                <a:cubicBezTo>
                  <a:pt x="173520" y="759142"/>
                  <a:pt x="183045" y="742950"/>
                  <a:pt x="194475" y="726757"/>
                </a:cubicBezTo>
                <a:cubicBezTo>
                  <a:pt x="204000" y="708660"/>
                  <a:pt x="212573" y="690562"/>
                  <a:pt x="223050" y="673417"/>
                </a:cubicBezTo>
                <a:cubicBezTo>
                  <a:pt x="227813" y="665797"/>
                  <a:pt x="233528" y="656272"/>
                  <a:pt x="238290" y="647700"/>
                </a:cubicBezTo>
                <a:cubicBezTo>
                  <a:pt x="241148" y="640080"/>
                  <a:pt x="245910" y="631507"/>
                  <a:pt x="253530" y="620077"/>
                </a:cubicBezTo>
                <a:cubicBezTo>
                  <a:pt x="261150" y="608647"/>
                  <a:pt x="272580" y="594360"/>
                  <a:pt x="286868" y="574357"/>
                </a:cubicBezTo>
                <a:cubicBezTo>
                  <a:pt x="335445" y="503872"/>
                  <a:pt x="389738" y="440055"/>
                  <a:pt x="451650" y="381000"/>
                </a:cubicBezTo>
                <a:cubicBezTo>
                  <a:pt x="466890" y="367665"/>
                  <a:pt x="479273" y="354330"/>
                  <a:pt x="495465" y="340995"/>
                </a:cubicBezTo>
                <a:cubicBezTo>
                  <a:pt x="519278" y="318135"/>
                  <a:pt x="557378" y="283845"/>
                  <a:pt x="600240" y="259080"/>
                </a:cubicBezTo>
                <a:cubicBezTo>
                  <a:pt x="612623" y="249555"/>
                  <a:pt x="621195" y="239077"/>
                  <a:pt x="636435" y="230505"/>
                </a:cubicBezTo>
                <a:cubicBezTo>
                  <a:pt x="649770" y="225742"/>
                  <a:pt x="665010" y="216217"/>
                  <a:pt x="684060" y="205740"/>
                </a:cubicBezTo>
                <a:cubicBezTo>
                  <a:pt x="693585" y="200977"/>
                  <a:pt x="704063" y="195262"/>
                  <a:pt x="714540" y="189547"/>
                </a:cubicBezTo>
                <a:cubicBezTo>
                  <a:pt x="720255" y="186690"/>
                  <a:pt x="725018" y="183832"/>
                  <a:pt x="730733" y="180975"/>
                </a:cubicBezTo>
                <a:cubicBezTo>
                  <a:pt x="736448" y="178117"/>
                  <a:pt x="742163" y="176212"/>
                  <a:pt x="748830" y="174307"/>
                </a:cubicBezTo>
                <a:cubicBezTo>
                  <a:pt x="767880" y="164782"/>
                  <a:pt x="788835" y="155257"/>
                  <a:pt x="808838" y="147637"/>
                </a:cubicBezTo>
                <a:cubicBezTo>
                  <a:pt x="860273" y="123825"/>
                  <a:pt x="916470" y="101917"/>
                  <a:pt x="974573" y="83820"/>
                </a:cubicBezTo>
                <a:cubicBezTo>
                  <a:pt x="989813" y="81915"/>
                  <a:pt x="1003148" y="80010"/>
                  <a:pt x="1018388" y="78105"/>
                </a:cubicBezTo>
                <a:cubicBezTo>
                  <a:pt x="1027913" y="74295"/>
                  <a:pt x="1038390" y="70485"/>
                  <a:pt x="1049820" y="66675"/>
                </a:cubicBezTo>
                <a:cubicBezTo>
                  <a:pt x="1061250" y="62865"/>
                  <a:pt x="1073633" y="59055"/>
                  <a:pt x="1086015" y="57150"/>
                </a:cubicBezTo>
                <a:cubicBezTo>
                  <a:pt x="1111733" y="52387"/>
                  <a:pt x="1138403" y="47625"/>
                  <a:pt x="1162215" y="46672"/>
                </a:cubicBezTo>
                <a:cubicBezTo>
                  <a:pt x="1198887" y="43338"/>
                  <a:pt x="1235558" y="41433"/>
                  <a:pt x="1272229" y="41076"/>
                </a:cubicBezTo>
                <a:lnTo>
                  <a:pt x="1360655" y="44043"/>
                </a:lnTo>
                <a:close/>
                <a:moveTo>
                  <a:pt x="1404150" y="0"/>
                </a:moveTo>
                <a:cubicBezTo>
                  <a:pt x="1418437" y="952"/>
                  <a:pt x="1434630" y="1905"/>
                  <a:pt x="1448917" y="2857"/>
                </a:cubicBezTo>
                <a:cubicBezTo>
                  <a:pt x="1465110" y="3810"/>
                  <a:pt x="1480350" y="5715"/>
                  <a:pt x="1494637" y="7620"/>
                </a:cubicBezTo>
                <a:cubicBezTo>
                  <a:pt x="1509877" y="8572"/>
                  <a:pt x="1518450" y="11430"/>
                  <a:pt x="1525117" y="15240"/>
                </a:cubicBezTo>
                <a:cubicBezTo>
                  <a:pt x="1531785" y="19050"/>
                  <a:pt x="1536547" y="22860"/>
                  <a:pt x="1545120" y="24765"/>
                </a:cubicBezTo>
                <a:cubicBezTo>
                  <a:pt x="1558455" y="24765"/>
                  <a:pt x="1552740" y="17145"/>
                  <a:pt x="1569885" y="20002"/>
                </a:cubicBezTo>
                <a:cubicBezTo>
                  <a:pt x="1582267" y="21907"/>
                  <a:pt x="1594650" y="25717"/>
                  <a:pt x="1607032" y="28575"/>
                </a:cubicBezTo>
                <a:cubicBezTo>
                  <a:pt x="1614652" y="30480"/>
                  <a:pt x="1622272" y="33337"/>
                  <a:pt x="1629892" y="35242"/>
                </a:cubicBezTo>
                <a:cubicBezTo>
                  <a:pt x="1629892" y="35242"/>
                  <a:pt x="1629892" y="36195"/>
                  <a:pt x="1628940" y="36195"/>
                </a:cubicBezTo>
                <a:cubicBezTo>
                  <a:pt x="1629892" y="39052"/>
                  <a:pt x="1628940" y="40957"/>
                  <a:pt x="1627987" y="42862"/>
                </a:cubicBezTo>
                <a:cubicBezTo>
                  <a:pt x="1614652" y="41910"/>
                  <a:pt x="1602270" y="40957"/>
                  <a:pt x="1588935" y="40005"/>
                </a:cubicBezTo>
                <a:cubicBezTo>
                  <a:pt x="1584172" y="39052"/>
                  <a:pt x="1580362" y="38100"/>
                  <a:pt x="1575600" y="36195"/>
                </a:cubicBezTo>
                <a:cubicBezTo>
                  <a:pt x="1570837" y="35242"/>
                  <a:pt x="1567027" y="34290"/>
                  <a:pt x="1562265" y="33337"/>
                </a:cubicBezTo>
                <a:cubicBezTo>
                  <a:pt x="1553692" y="31432"/>
                  <a:pt x="1545120" y="29527"/>
                  <a:pt x="1536547" y="27622"/>
                </a:cubicBezTo>
                <a:cubicBezTo>
                  <a:pt x="1527975" y="25717"/>
                  <a:pt x="1519402" y="23812"/>
                  <a:pt x="1510830" y="21907"/>
                </a:cubicBezTo>
                <a:cubicBezTo>
                  <a:pt x="1502257" y="20955"/>
                  <a:pt x="1493685" y="19050"/>
                  <a:pt x="1484160" y="18097"/>
                </a:cubicBezTo>
                <a:lnTo>
                  <a:pt x="1454633" y="18097"/>
                </a:lnTo>
                <a:cubicBezTo>
                  <a:pt x="1446060" y="18097"/>
                  <a:pt x="1437488" y="18097"/>
                  <a:pt x="1430820" y="18097"/>
                </a:cubicBezTo>
                <a:cubicBezTo>
                  <a:pt x="1416533" y="18097"/>
                  <a:pt x="1405103" y="18097"/>
                  <a:pt x="1393673" y="18097"/>
                </a:cubicBezTo>
                <a:lnTo>
                  <a:pt x="1391928" y="17540"/>
                </a:lnTo>
                <a:lnTo>
                  <a:pt x="1375575" y="25717"/>
                </a:lnTo>
                <a:cubicBezTo>
                  <a:pt x="1367002" y="28574"/>
                  <a:pt x="1391767" y="30479"/>
                  <a:pt x="1381290" y="35242"/>
                </a:cubicBezTo>
                <a:cubicBezTo>
                  <a:pt x="1401292" y="39052"/>
                  <a:pt x="1421295" y="42862"/>
                  <a:pt x="1438440" y="46672"/>
                </a:cubicBezTo>
                <a:lnTo>
                  <a:pt x="1413008" y="47116"/>
                </a:lnTo>
                <a:lnTo>
                  <a:pt x="1413437" y="47149"/>
                </a:lnTo>
                <a:cubicBezTo>
                  <a:pt x="1423677" y="47863"/>
                  <a:pt x="1433202" y="48101"/>
                  <a:pt x="1440345" y="46672"/>
                </a:cubicBezTo>
                <a:cubicBezTo>
                  <a:pt x="1447965" y="47625"/>
                  <a:pt x="1455585" y="48577"/>
                  <a:pt x="1463205" y="49530"/>
                </a:cubicBezTo>
                <a:cubicBezTo>
                  <a:pt x="1484160" y="54292"/>
                  <a:pt x="1497495" y="56197"/>
                  <a:pt x="1507020" y="58102"/>
                </a:cubicBezTo>
                <a:cubicBezTo>
                  <a:pt x="1516545" y="60007"/>
                  <a:pt x="1522260" y="60007"/>
                  <a:pt x="1527975" y="60960"/>
                </a:cubicBezTo>
                <a:cubicBezTo>
                  <a:pt x="1539405" y="63817"/>
                  <a:pt x="1551788" y="66675"/>
                  <a:pt x="1563218" y="68580"/>
                </a:cubicBezTo>
                <a:cubicBezTo>
                  <a:pt x="1575600" y="70485"/>
                  <a:pt x="1587030" y="74295"/>
                  <a:pt x="1599413" y="76200"/>
                </a:cubicBezTo>
                <a:cubicBezTo>
                  <a:pt x="1610843" y="79057"/>
                  <a:pt x="1623225" y="81915"/>
                  <a:pt x="1634655" y="84772"/>
                </a:cubicBezTo>
                <a:lnTo>
                  <a:pt x="1669898" y="95250"/>
                </a:lnTo>
                <a:lnTo>
                  <a:pt x="1687043" y="100012"/>
                </a:lnTo>
                <a:lnTo>
                  <a:pt x="1704188" y="105727"/>
                </a:lnTo>
                <a:lnTo>
                  <a:pt x="1704409" y="105929"/>
                </a:lnTo>
                <a:lnTo>
                  <a:pt x="1716704" y="108049"/>
                </a:lnTo>
                <a:cubicBezTo>
                  <a:pt x="1727330" y="110549"/>
                  <a:pt x="1739921" y="114716"/>
                  <a:pt x="1746499" y="119121"/>
                </a:cubicBezTo>
                <a:lnTo>
                  <a:pt x="1750661" y="125427"/>
                </a:lnTo>
                <a:lnTo>
                  <a:pt x="1751813" y="125730"/>
                </a:lnTo>
                <a:cubicBezTo>
                  <a:pt x="1760385" y="129540"/>
                  <a:pt x="1769910" y="133350"/>
                  <a:pt x="1778483" y="136207"/>
                </a:cubicBezTo>
                <a:cubicBezTo>
                  <a:pt x="1786103" y="139065"/>
                  <a:pt x="1793723" y="141922"/>
                  <a:pt x="1801343" y="145732"/>
                </a:cubicBezTo>
                <a:cubicBezTo>
                  <a:pt x="1808963" y="149542"/>
                  <a:pt x="1816583" y="152400"/>
                  <a:pt x="1824203" y="156210"/>
                </a:cubicBezTo>
                <a:cubicBezTo>
                  <a:pt x="1828013" y="159067"/>
                  <a:pt x="1833728" y="161925"/>
                  <a:pt x="1841348" y="165735"/>
                </a:cubicBezTo>
                <a:cubicBezTo>
                  <a:pt x="1845158" y="167640"/>
                  <a:pt x="1848968" y="169545"/>
                  <a:pt x="1852778" y="171450"/>
                </a:cubicBezTo>
                <a:cubicBezTo>
                  <a:pt x="1856588" y="173355"/>
                  <a:pt x="1861350" y="175260"/>
                  <a:pt x="1865160" y="178117"/>
                </a:cubicBezTo>
                <a:cubicBezTo>
                  <a:pt x="1882305" y="186690"/>
                  <a:pt x="1899450" y="195262"/>
                  <a:pt x="1907070" y="201930"/>
                </a:cubicBezTo>
                <a:cubicBezTo>
                  <a:pt x="1924215" y="213360"/>
                  <a:pt x="1942313" y="223837"/>
                  <a:pt x="1960410" y="236220"/>
                </a:cubicBezTo>
                <a:cubicBezTo>
                  <a:pt x="1968983" y="241935"/>
                  <a:pt x="1978508" y="248602"/>
                  <a:pt x="1988033" y="255270"/>
                </a:cubicBezTo>
                <a:lnTo>
                  <a:pt x="1988832" y="255841"/>
                </a:lnTo>
                <a:lnTo>
                  <a:pt x="2002949" y="264417"/>
                </a:lnTo>
                <a:cubicBezTo>
                  <a:pt x="2327258" y="483516"/>
                  <a:pt x="2540483" y="854556"/>
                  <a:pt x="2540483" y="1275397"/>
                </a:cubicBezTo>
                <a:lnTo>
                  <a:pt x="2540080" y="1283368"/>
                </a:lnTo>
                <a:lnTo>
                  <a:pt x="2550960" y="1284922"/>
                </a:lnTo>
                <a:cubicBezTo>
                  <a:pt x="2554770" y="1287779"/>
                  <a:pt x="2557627" y="1289684"/>
                  <a:pt x="2561437" y="1292542"/>
                </a:cubicBezTo>
                <a:cubicBezTo>
                  <a:pt x="2562390" y="1303019"/>
                  <a:pt x="2564295" y="1305877"/>
                  <a:pt x="2566200" y="1318259"/>
                </a:cubicBezTo>
                <a:cubicBezTo>
                  <a:pt x="2571915" y="1329689"/>
                  <a:pt x="2578582" y="1339214"/>
                  <a:pt x="2584297" y="1348739"/>
                </a:cubicBezTo>
                <a:lnTo>
                  <a:pt x="2591918" y="1349432"/>
                </a:lnTo>
                <a:lnTo>
                  <a:pt x="2591918" y="1342072"/>
                </a:lnTo>
                <a:lnTo>
                  <a:pt x="2599661" y="1320563"/>
                </a:lnTo>
                <a:lnTo>
                  <a:pt x="2599537" y="1316355"/>
                </a:lnTo>
                <a:cubicBezTo>
                  <a:pt x="2602395" y="1287780"/>
                  <a:pt x="2604300" y="1288732"/>
                  <a:pt x="2607157" y="1290637"/>
                </a:cubicBezTo>
                <a:cubicBezTo>
                  <a:pt x="2610967" y="1289685"/>
                  <a:pt x="2614777" y="1289685"/>
                  <a:pt x="2617635" y="1290637"/>
                </a:cubicBezTo>
                <a:cubicBezTo>
                  <a:pt x="2623350" y="1286827"/>
                  <a:pt x="2628112" y="1282065"/>
                  <a:pt x="2633827" y="1280160"/>
                </a:cubicBezTo>
                <a:cubicBezTo>
                  <a:pt x="2634780" y="1294447"/>
                  <a:pt x="2634780" y="1306830"/>
                  <a:pt x="2635732" y="1322070"/>
                </a:cubicBezTo>
                <a:cubicBezTo>
                  <a:pt x="2633827" y="1328737"/>
                  <a:pt x="2632875" y="1335405"/>
                  <a:pt x="2630970" y="1342072"/>
                </a:cubicBezTo>
                <a:cubicBezTo>
                  <a:pt x="2629065" y="1348740"/>
                  <a:pt x="2627160" y="1355407"/>
                  <a:pt x="2625255" y="1361122"/>
                </a:cubicBezTo>
                <a:cubicBezTo>
                  <a:pt x="2624302" y="1371600"/>
                  <a:pt x="2623350" y="1382077"/>
                  <a:pt x="2622397" y="1392555"/>
                </a:cubicBezTo>
                <a:lnTo>
                  <a:pt x="2621445" y="1408747"/>
                </a:lnTo>
                <a:cubicBezTo>
                  <a:pt x="2620492" y="1414462"/>
                  <a:pt x="2620492" y="1419225"/>
                  <a:pt x="2619540" y="1424940"/>
                </a:cubicBezTo>
                <a:lnTo>
                  <a:pt x="2615478" y="1427648"/>
                </a:lnTo>
                <a:lnTo>
                  <a:pt x="2615730" y="1428749"/>
                </a:lnTo>
                <a:lnTo>
                  <a:pt x="2619621" y="1426155"/>
                </a:lnTo>
                <a:lnTo>
                  <a:pt x="2621445" y="1410652"/>
                </a:lnTo>
                <a:lnTo>
                  <a:pt x="2622397" y="1394460"/>
                </a:lnTo>
                <a:cubicBezTo>
                  <a:pt x="2623350" y="1383982"/>
                  <a:pt x="2624302" y="1373505"/>
                  <a:pt x="2625255" y="1363027"/>
                </a:cubicBezTo>
                <a:cubicBezTo>
                  <a:pt x="2627160" y="1357312"/>
                  <a:pt x="2629065" y="1350645"/>
                  <a:pt x="2630970" y="1343977"/>
                </a:cubicBezTo>
                <a:cubicBezTo>
                  <a:pt x="2632875" y="1337310"/>
                  <a:pt x="2634780" y="1330642"/>
                  <a:pt x="2635732" y="1323975"/>
                </a:cubicBezTo>
                <a:cubicBezTo>
                  <a:pt x="2638590" y="1325880"/>
                  <a:pt x="2640495" y="1327785"/>
                  <a:pt x="2643352" y="1329690"/>
                </a:cubicBezTo>
                <a:cubicBezTo>
                  <a:pt x="2643352" y="1334452"/>
                  <a:pt x="2643352" y="1339215"/>
                  <a:pt x="2642400" y="1343977"/>
                </a:cubicBezTo>
                <a:cubicBezTo>
                  <a:pt x="2641447" y="1348740"/>
                  <a:pt x="2641447" y="1353502"/>
                  <a:pt x="2640495" y="1358265"/>
                </a:cubicBezTo>
                <a:cubicBezTo>
                  <a:pt x="2639542" y="1367790"/>
                  <a:pt x="2638590" y="1376362"/>
                  <a:pt x="2639542" y="1384935"/>
                </a:cubicBezTo>
                <a:cubicBezTo>
                  <a:pt x="2638590" y="1394460"/>
                  <a:pt x="2638590" y="1404937"/>
                  <a:pt x="2637637" y="1416367"/>
                </a:cubicBezTo>
                <a:cubicBezTo>
                  <a:pt x="2635732" y="1426845"/>
                  <a:pt x="2634780" y="1438275"/>
                  <a:pt x="2632875" y="1449705"/>
                </a:cubicBezTo>
                <a:cubicBezTo>
                  <a:pt x="2630970" y="1461135"/>
                  <a:pt x="2630017" y="1472565"/>
                  <a:pt x="2627160" y="1484947"/>
                </a:cubicBezTo>
                <a:cubicBezTo>
                  <a:pt x="2625255" y="1496377"/>
                  <a:pt x="2622397" y="1507807"/>
                  <a:pt x="2620492" y="1519237"/>
                </a:cubicBezTo>
                <a:cubicBezTo>
                  <a:pt x="2613825" y="1544955"/>
                  <a:pt x="2615730" y="1553527"/>
                  <a:pt x="2608110" y="1591627"/>
                </a:cubicBezTo>
                <a:cubicBezTo>
                  <a:pt x="2604300" y="1593532"/>
                  <a:pt x="2600490" y="1595437"/>
                  <a:pt x="2596680" y="1598295"/>
                </a:cubicBezTo>
                <a:cubicBezTo>
                  <a:pt x="2592870" y="1611630"/>
                  <a:pt x="2587155" y="1626870"/>
                  <a:pt x="2582392" y="1640205"/>
                </a:cubicBezTo>
                <a:cubicBezTo>
                  <a:pt x="2575725" y="1662112"/>
                  <a:pt x="2580487" y="1664970"/>
                  <a:pt x="2578582" y="1680210"/>
                </a:cubicBezTo>
                <a:cubicBezTo>
                  <a:pt x="2577630" y="1682115"/>
                  <a:pt x="2576677" y="1684972"/>
                  <a:pt x="2576677" y="1685925"/>
                </a:cubicBezTo>
                <a:cubicBezTo>
                  <a:pt x="2570962" y="1701165"/>
                  <a:pt x="2565247" y="1716405"/>
                  <a:pt x="2560485" y="1729740"/>
                </a:cubicBezTo>
                <a:cubicBezTo>
                  <a:pt x="2558580" y="1731645"/>
                  <a:pt x="2557627" y="1732597"/>
                  <a:pt x="2555722" y="1733550"/>
                </a:cubicBezTo>
                <a:cubicBezTo>
                  <a:pt x="2549055" y="1748790"/>
                  <a:pt x="2542387" y="1764982"/>
                  <a:pt x="2535720" y="1780222"/>
                </a:cubicBezTo>
                <a:cubicBezTo>
                  <a:pt x="2543340" y="1764982"/>
                  <a:pt x="2550007" y="1748790"/>
                  <a:pt x="2556675" y="1733550"/>
                </a:cubicBezTo>
                <a:cubicBezTo>
                  <a:pt x="2558580" y="1731645"/>
                  <a:pt x="2559532" y="1731645"/>
                  <a:pt x="2561437" y="1729740"/>
                </a:cubicBezTo>
                <a:cubicBezTo>
                  <a:pt x="2553817" y="1770697"/>
                  <a:pt x="2541435" y="1796415"/>
                  <a:pt x="2530957" y="1816417"/>
                </a:cubicBezTo>
                <a:lnTo>
                  <a:pt x="2514765" y="1824990"/>
                </a:lnTo>
                <a:lnTo>
                  <a:pt x="2511407" y="1831707"/>
                </a:lnTo>
                <a:lnTo>
                  <a:pt x="2511908" y="1832609"/>
                </a:lnTo>
                <a:cubicBezTo>
                  <a:pt x="2512860" y="1830704"/>
                  <a:pt x="2513813" y="1827847"/>
                  <a:pt x="2515718" y="1824989"/>
                </a:cubicBezTo>
                <a:cubicBezTo>
                  <a:pt x="2520480" y="1823084"/>
                  <a:pt x="2526195" y="1820227"/>
                  <a:pt x="2531910" y="1816417"/>
                </a:cubicBezTo>
                <a:cubicBezTo>
                  <a:pt x="2532863" y="1826894"/>
                  <a:pt x="2525243" y="1840229"/>
                  <a:pt x="2520480" y="1848802"/>
                </a:cubicBezTo>
                <a:cubicBezTo>
                  <a:pt x="2513813" y="1862137"/>
                  <a:pt x="2506193" y="1874519"/>
                  <a:pt x="2499525" y="1886902"/>
                </a:cubicBezTo>
                <a:cubicBezTo>
                  <a:pt x="2495715" y="1893569"/>
                  <a:pt x="2492858" y="1899284"/>
                  <a:pt x="2489048" y="1905952"/>
                </a:cubicBezTo>
                <a:cubicBezTo>
                  <a:pt x="2485238" y="1912619"/>
                  <a:pt x="2481428" y="1918334"/>
                  <a:pt x="2477618" y="1925002"/>
                </a:cubicBezTo>
                <a:cubicBezTo>
                  <a:pt x="2474760" y="1928812"/>
                  <a:pt x="2472855" y="1933574"/>
                  <a:pt x="2469045" y="1939289"/>
                </a:cubicBezTo>
                <a:cubicBezTo>
                  <a:pt x="2465235" y="1948814"/>
                  <a:pt x="2461425" y="1957387"/>
                  <a:pt x="2456663" y="1966912"/>
                </a:cubicBezTo>
                <a:lnTo>
                  <a:pt x="2443328" y="1993582"/>
                </a:lnTo>
                <a:cubicBezTo>
                  <a:pt x="2436660" y="2003107"/>
                  <a:pt x="2429993" y="2013584"/>
                  <a:pt x="2422373" y="2022157"/>
                </a:cubicBezTo>
                <a:cubicBezTo>
                  <a:pt x="2415705" y="2030729"/>
                  <a:pt x="2408085" y="2040254"/>
                  <a:pt x="2401418" y="2048827"/>
                </a:cubicBezTo>
                <a:lnTo>
                  <a:pt x="2402291" y="2047029"/>
                </a:lnTo>
                <a:lnTo>
                  <a:pt x="2378557" y="2079307"/>
                </a:lnTo>
                <a:cubicBezTo>
                  <a:pt x="2372842" y="2073592"/>
                  <a:pt x="2341410" y="2118360"/>
                  <a:pt x="2327122" y="2135505"/>
                </a:cubicBezTo>
                <a:lnTo>
                  <a:pt x="2316995" y="2151085"/>
                </a:lnTo>
                <a:lnTo>
                  <a:pt x="2327122" y="2136457"/>
                </a:lnTo>
                <a:cubicBezTo>
                  <a:pt x="2341410" y="2120264"/>
                  <a:pt x="2372842" y="2075497"/>
                  <a:pt x="2378557" y="2080259"/>
                </a:cubicBezTo>
                <a:cubicBezTo>
                  <a:pt x="2375700" y="2100262"/>
                  <a:pt x="2348077" y="2125979"/>
                  <a:pt x="2339505" y="2139314"/>
                </a:cubicBezTo>
                <a:cubicBezTo>
                  <a:pt x="2331885" y="2148363"/>
                  <a:pt x="2325455" y="2155031"/>
                  <a:pt x="2319383" y="2160388"/>
                </a:cubicBezTo>
                <a:lnTo>
                  <a:pt x="2303229" y="2172263"/>
                </a:lnTo>
                <a:lnTo>
                  <a:pt x="2302357" y="2173605"/>
                </a:lnTo>
                <a:lnTo>
                  <a:pt x="2292258" y="2181374"/>
                </a:lnTo>
                <a:lnTo>
                  <a:pt x="2291880" y="2184082"/>
                </a:lnTo>
                <a:cubicBezTo>
                  <a:pt x="2277592" y="2199322"/>
                  <a:pt x="2263305" y="2215515"/>
                  <a:pt x="2247112" y="2229802"/>
                </a:cubicBezTo>
                <a:cubicBezTo>
                  <a:pt x="2231872" y="2245042"/>
                  <a:pt x="2216632" y="2260282"/>
                  <a:pt x="2199487" y="2273617"/>
                </a:cubicBezTo>
                <a:lnTo>
                  <a:pt x="2197284" y="2275215"/>
                </a:lnTo>
                <a:lnTo>
                  <a:pt x="2181390" y="2295524"/>
                </a:lnTo>
                <a:cubicBezTo>
                  <a:pt x="2169960" y="2306002"/>
                  <a:pt x="2156625" y="2314574"/>
                  <a:pt x="2143290" y="2324099"/>
                </a:cubicBezTo>
                <a:lnTo>
                  <a:pt x="2107680" y="2350806"/>
                </a:lnTo>
                <a:lnTo>
                  <a:pt x="2107553" y="2350961"/>
                </a:lnTo>
                <a:lnTo>
                  <a:pt x="2143290" y="2325052"/>
                </a:lnTo>
                <a:cubicBezTo>
                  <a:pt x="2155672" y="2315527"/>
                  <a:pt x="2169007" y="2306002"/>
                  <a:pt x="2181390" y="2296477"/>
                </a:cubicBezTo>
                <a:cubicBezTo>
                  <a:pt x="2173770" y="2309812"/>
                  <a:pt x="2163292" y="2318384"/>
                  <a:pt x="2149957" y="2327909"/>
                </a:cubicBezTo>
                <a:cubicBezTo>
                  <a:pt x="2139004" y="2337911"/>
                  <a:pt x="2131146" y="2341959"/>
                  <a:pt x="2124359" y="2344578"/>
                </a:cubicBezTo>
                <a:lnTo>
                  <a:pt x="2106651" y="2352057"/>
                </a:lnTo>
                <a:lnTo>
                  <a:pt x="2106142" y="2352675"/>
                </a:lnTo>
                <a:cubicBezTo>
                  <a:pt x="2099475" y="2357437"/>
                  <a:pt x="2093760" y="2361247"/>
                  <a:pt x="2087092" y="2365057"/>
                </a:cubicBezTo>
                <a:lnTo>
                  <a:pt x="2079913" y="2368384"/>
                </a:lnTo>
                <a:lnTo>
                  <a:pt x="2061852" y="2383036"/>
                </a:lnTo>
                <a:cubicBezTo>
                  <a:pt x="2055184" y="2388156"/>
                  <a:pt x="2049469" y="2392204"/>
                  <a:pt x="2044230" y="2395537"/>
                </a:cubicBezTo>
                <a:cubicBezTo>
                  <a:pt x="2034705" y="2403157"/>
                  <a:pt x="2027085" y="2407920"/>
                  <a:pt x="2017560" y="2412682"/>
                </a:cubicBezTo>
                <a:cubicBezTo>
                  <a:pt x="2019465" y="2409825"/>
                  <a:pt x="2014703" y="2411730"/>
                  <a:pt x="2008988" y="2413635"/>
                </a:cubicBezTo>
                <a:lnTo>
                  <a:pt x="1999459" y="2417870"/>
                </a:lnTo>
                <a:lnTo>
                  <a:pt x="1997978" y="2418994"/>
                </a:lnTo>
                <a:lnTo>
                  <a:pt x="2009940" y="2414587"/>
                </a:lnTo>
                <a:cubicBezTo>
                  <a:pt x="2015655" y="2412682"/>
                  <a:pt x="2019465" y="2410777"/>
                  <a:pt x="2018513" y="2413635"/>
                </a:cubicBezTo>
                <a:cubicBezTo>
                  <a:pt x="2011845" y="2423160"/>
                  <a:pt x="1998510" y="2431732"/>
                  <a:pt x="1984223" y="2439352"/>
                </a:cubicBezTo>
                <a:cubicBezTo>
                  <a:pt x="1976603" y="2443162"/>
                  <a:pt x="1969935" y="2446972"/>
                  <a:pt x="1962315" y="2450783"/>
                </a:cubicBezTo>
                <a:cubicBezTo>
                  <a:pt x="1954695" y="2454592"/>
                  <a:pt x="1947075" y="2457450"/>
                  <a:pt x="1940408" y="2461260"/>
                </a:cubicBezTo>
                <a:lnTo>
                  <a:pt x="1924934" y="2463581"/>
                </a:lnTo>
                <a:lnTo>
                  <a:pt x="1922310" y="2465070"/>
                </a:lnTo>
                <a:cubicBezTo>
                  <a:pt x="1898497" y="2476500"/>
                  <a:pt x="1874685" y="2486025"/>
                  <a:pt x="1849920" y="2496502"/>
                </a:cubicBezTo>
                <a:lnTo>
                  <a:pt x="1846229" y="2497341"/>
                </a:lnTo>
                <a:lnTo>
                  <a:pt x="1824203" y="2511742"/>
                </a:lnTo>
                <a:cubicBezTo>
                  <a:pt x="1829918" y="2512695"/>
                  <a:pt x="1832775" y="2513647"/>
                  <a:pt x="1836585" y="2515552"/>
                </a:cubicBezTo>
                <a:cubicBezTo>
                  <a:pt x="1819440" y="2530792"/>
                  <a:pt x="1796580" y="2533650"/>
                  <a:pt x="1790865" y="2535555"/>
                </a:cubicBezTo>
                <a:cubicBezTo>
                  <a:pt x="1791818" y="2531745"/>
                  <a:pt x="1793723" y="2526982"/>
                  <a:pt x="1794675" y="2522220"/>
                </a:cubicBezTo>
                <a:cubicBezTo>
                  <a:pt x="1789913" y="2524125"/>
                  <a:pt x="1785150" y="2526030"/>
                  <a:pt x="1779435" y="2527935"/>
                </a:cubicBezTo>
                <a:cubicBezTo>
                  <a:pt x="1774673" y="2529840"/>
                  <a:pt x="1769910" y="2530792"/>
                  <a:pt x="1765148" y="2532697"/>
                </a:cubicBezTo>
                <a:cubicBezTo>
                  <a:pt x="1755623" y="2535555"/>
                  <a:pt x="1745145" y="2538412"/>
                  <a:pt x="1735620" y="2542222"/>
                </a:cubicBezTo>
                <a:lnTo>
                  <a:pt x="1731675" y="2537487"/>
                </a:lnTo>
                <a:lnTo>
                  <a:pt x="1717522" y="2540317"/>
                </a:lnTo>
                <a:cubicBezTo>
                  <a:pt x="1711807" y="2541270"/>
                  <a:pt x="1706092" y="2543175"/>
                  <a:pt x="1700377" y="2544127"/>
                </a:cubicBezTo>
                <a:cubicBezTo>
                  <a:pt x="1688947" y="2546985"/>
                  <a:pt x="1676565" y="2550795"/>
                  <a:pt x="1665135" y="2552700"/>
                </a:cubicBezTo>
                <a:lnTo>
                  <a:pt x="1663973" y="2553240"/>
                </a:lnTo>
                <a:lnTo>
                  <a:pt x="1697520" y="2545079"/>
                </a:lnTo>
                <a:cubicBezTo>
                  <a:pt x="1703235" y="2543174"/>
                  <a:pt x="1708950" y="2542222"/>
                  <a:pt x="1714665" y="2541269"/>
                </a:cubicBezTo>
                <a:cubicBezTo>
                  <a:pt x="1720380" y="2540317"/>
                  <a:pt x="1725142" y="2538412"/>
                  <a:pt x="1728952" y="2538412"/>
                </a:cubicBezTo>
                <a:cubicBezTo>
                  <a:pt x="1729905" y="2540317"/>
                  <a:pt x="1731810" y="2542222"/>
                  <a:pt x="1734667" y="2543174"/>
                </a:cubicBezTo>
                <a:cubicBezTo>
                  <a:pt x="1745145" y="2540317"/>
                  <a:pt x="1754670" y="2537459"/>
                  <a:pt x="1764195" y="2533649"/>
                </a:cubicBezTo>
                <a:cubicBezTo>
                  <a:pt x="1768957" y="2531744"/>
                  <a:pt x="1773720" y="2530792"/>
                  <a:pt x="1778482" y="2528887"/>
                </a:cubicBezTo>
                <a:cubicBezTo>
                  <a:pt x="1783245" y="2526982"/>
                  <a:pt x="1788007" y="2525077"/>
                  <a:pt x="1793722" y="2523172"/>
                </a:cubicBezTo>
                <a:cubicBezTo>
                  <a:pt x="1792770" y="2526982"/>
                  <a:pt x="1790865" y="2531744"/>
                  <a:pt x="1789912" y="2536507"/>
                </a:cubicBezTo>
                <a:cubicBezTo>
                  <a:pt x="1776577" y="2543174"/>
                  <a:pt x="1763242" y="2548889"/>
                  <a:pt x="1749907" y="2555557"/>
                </a:cubicBezTo>
                <a:lnTo>
                  <a:pt x="1747946" y="2555008"/>
                </a:lnTo>
                <a:lnTo>
                  <a:pt x="1720380" y="2566034"/>
                </a:lnTo>
                <a:cubicBezTo>
                  <a:pt x="1711808" y="2568892"/>
                  <a:pt x="1704188" y="2570797"/>
                  <a:pt x="1697520" y="2572702"/>
                </a:cubicBezTo>
                <a:cubicBezTo>
                  <a:pt x="1683233" y="2576512"/>
                  <a:pt x="1672755" y="2578417"/>
                  <a:pt x="1663230" y="2581274"/>
                </a:cubicBezTo>
                <a:cubicBezTo>
                  <a:pt x="1663707" y="2578893"/>
                  <a:pt x="1657754" y="2578893"/>
                  <a:pt x="1649062" y="2580084"/>
                </a:cubicBezTo>
                <a:lnTo>
                  <a:pt x="1619428" y="2585850"/>
                </a:lnTo>
                <a:lnTo>
                  <a:pt x="1618462" y="2587942"/>
                </a:lnTo>
                <a:cubicBezTo>
                  <a:pt x="1593697" y="2593657"/>
                  <a:pt x="1566075" y="2598419"/>
                  <a:pt x="1539405" y="2603182"/>
                </a:cubicBezTo>
                <a:cubicBezTo>
                  <a:pt x="1530832" y="2602229"/>
                  <a:pt x="1531785" y="2600324"/>
                  <a:pt x="1521307" y="2598419"/>
                </a:cubicBezTo>
                <a:cubicBezTo>
                  <a:pt x="1516545" y="2598419"/>
                  <a:pt x="1511782" y="2598419"/>
                  <a:pt x="1506067" y="2598419"/>
                </a:cubicBezTo>
                <a:cubicBezTo>
                  <a:pt x="1498447" y="2601277"/>
                  <a:pt x="1488922" y="2604134"/>
                  <a:pt x="1479397" y="2606992"/>
                </a:cubicBezTo>
                <a:cubicBezTo>
                  <a:pt x="1470825" y="2607944"/>
                  <a:pt x="1463205" y="2608897"/>
                  <a:pt x="1455585" y="2608897"/>
                </a:cubicBezTo>
                <a:cubicBezTo>
                  <a:pt x="1447965" y="2608897"/>
                  <a:pt x="1440345" y="2609849"/>
                  <a:pt x="1431772" y="2609849"/>
                </a:cubicBezTo>
                <a:lnTo>
                  <a:pt x="1429185" y="2608741"/>
                </a:lnTo>
                <a:lnTo>
                  <a:pt x="1407484" y="2612588"/>
                </a:lnTo>
                <a:cubicBezTo>
                  <a:pt x="1399626" y="2612707"/>
                  <a:pt x="1391768" y="2611278"/>
                  <a:pt x="1381290" y="2607944"/>
                </a:cubicBezTo>
                <a:cubicBezTo>
                  <a:pt x="1381290" y="2607944"/>
                  <a:pt x="1382243" y="2606992"/>
                  <a:pt x="1382243" y="2606992"/>
                </a:cubicBezTo>
                <a:cubicBezTo>
                  <a:pt x="1384148" y="2605087"/>
                  <a:pt x="1385100" y="2603182"/>
                  <a:pt x="1387005" y="2600324"/>
                </a:cubicBezTo>
                <a:cubicBezTo>
                  <a:pt x="1379385" y="2599372"/>
                  <a:pt x="1371765" y="2598419"/>
                  <a:pt x="1365098" y="2597467"/>
                </a:cubicBezTo>
                <a:cubicBezTo>
                  <a:pt x="1367955" y="2595562"/>
                  <a:pt x="1372718" y="2593657"/>
                  <a:pt x="1375575" y="2591752"/>
                </a:cubicBezTo>
                <a:cubicBezTo>
                  <a:pt x="1386053" y="2591752"/>
                  <a:pt x="1396530" y="2591752"/>
                  <a:pt x="1407008" y="2590799"/>
                </a:cubicBezTo>
                <a:cubicBezTo>
                  <a:pt x="1417485" y="2589847"/>
                  <a:pt x="1427010" y="2589847"/>
                  <a:pt x="1437488" y="2589847"/>
                </a:cubicBezTo>
                <a:lnTo>
                  <a:pt x="1481302" y="2590799"/>
                </a:lnTo>
                <a:lnTo>
                  <a:pt x="1511782" y="2587942"/>
                </a:lnTo>
                <a:cubicBezTo>
                  <a:pt x="1531785" y="2584132"/>
                  <a:pt x="1550835" y="2579369"/>
                  <a:pt x="1568932" y="2575559"/>
                </a:cubicBezTo>
                <a:cubicBezTo>
                  <a:pt x="1585125" y="2570797"/>
                  <a:pt x="1596555" y="2568892"/>
                  <a:pt x="1607032" y="2566987"/>
                </a:cubicBezTo>
                <a:cubicBezTo>
                  <a:pt x="1617510" y="2566034"/>
                  <a:pt x="1627035" y="2566034"/>
                  <a:pt x="1635607" y="2566034"/>
                </a:cubicBezTo>
                <a:lnTo>
                  <a:pt x="1637595" y="2565111"/>
                </a:lnTo>
                <a:lnTo>
                  <a:pt x="1609890" y="2566035"/>
                </a:lnTo>
                <a:cubicBezTo>
                  <a:pt x="1599412" y="2566987"/>
                  <a:pt x="1587030" y="2569845"/>
                  <a:pt x="1571790" y="2574607"/>
                </a:cubicBezTo>
                <a:cubicBezTo>
                  <a:pt x="1553692" y="2578417"/>
                  <a:pt x="1534642" y="2583180"/>
                  <a:pt x="1514640" y="2586990"/>
                </a:cubicBezTo>
                <a:cubicBezTo>
                  <a:pt x="1505115" y="2587942"/>
                  <a:pt x="1495590" y="2588895"/>
                  <a:pt x="1484160" y="2589847"/>
                </a:cubicBezTo>
                <a:cubicBezTo>
                  <a:pt x="1470825" y="2589847"/>
                  <a:pt x="1455585" y="2589847"/>
                  <a:pt x="1440345" y="2588895"/>
                </a:cubicBezTo>
                <a:cubicBezTo>
                  <a:pt x="1430820" y="2588895"/>
                  <a:pt x="1420342" y="2589847"/>
                  <a:pt x="1409865" y="2589847"/>
                </a:cubicBezTo>
                <a:cubicBezTo>
                  <a:pt x="1399387" y="2590800"/>
                  <a:pt x="1388910" y="2590800"/>
                  <a:pt x="1378432" y="2590800"/>
                </a:cubicBezTo>
                <a:cubicBezTo>
                  <a:pt x="1377480" y="2588895"/>
                  <a:pt x="1378432" y="2587942"/>
                  <a:pt x="1379385" y="2586990"/>
                </a:cubicBezTo>
                <a:cubicBezTo>
                  <a:pt x="1381290" y="2584132"/>
                  <a:pt x="1384147" y="2581275"/>
                  <a:pt x="1386052" y="2577465"/>
                </a:cubicBezTo>
                <a:cubicBezTo>
                  <a:pt x="1479397" y="2573655"/>
                  <a:pt x="1585125" y="2555557"/>
                  <a:pt x="1679422" y="2528887"/>
                </a:cubicBezTo>
                <a:cubicBezTo>
                  <a:pt x="1748955" y="2508885"/>
                  <a:pt x="1814677" y="2485072"/>
                  <a:pt x="1878495" y="2453640"/>
                </a:cubicBezTo>
                <a:cubicBezTo>
                  <a:pt x="1893735" y="2445067"/>
                  <a:pt x="1911832" y="2435542"/>
                  <a:pt x="1930882" y="2426017"/>
                </a:cubicBezTo>
                <a:cubicBezTo>
                  <a:pt x="1940407" y="2421255"/>
                  <a:pt x="1950885" y="2416492"/>
                  <a:pt x="1960410" y="2410777"/>
                </a:cubicBezTo>
                <a:cubicBezTo>
                  <a:pt x="1969935" y="2405062"/>
                  <a:pt x="1980412" y="2400300"/>
                  <a:pt x="1990890" y="2394585"/>
                </a:cubicBezTo>
                <a:cubicBezTo>
                  <a:pt x="2010892" y="2383155"/>
                  <a:pt x="2029942" y="2371725"/>
                  <a:pt x="2048040" y="2360295"/>
                </a:cubicBezTo>
                <a:cubicBezTo>
                  <a:pt x="2066137" y="2347912"/>
                  <a:pt x="2081377" y="2336482"/>
                  <a:pt x="2093760" y="2325052"/>
                </a:cubicBezTo>
                <a:cubicBezTo>
                  <a:pt x="2122335" y="2304097"/>
                  <a:pt x="2150910" y="2283142"/>
                  <a:pt x="2179485" y="2258377"/>
                </a:cubicBezTo>
                <a:cubicBezTo>
                  <a:pt x="2187105" y="2251710"/>
                  <a:pt x="2195677" y="2245995"/>
                  <a:pt x="2203297" y="2239327"/>
                </a:cubicBezTo>
                <a:cubicBezTo>
                  <a:pt x="2210917" y="2232660"/>
                  <a:pt x="2218537" y="2225992"/>
                  <a:pt x="2226157" y="2219325"/>
                </a:cubicBezTo>
                <a:cubicBezTo>
                  <a:pt x="2238540" y="2208847"/>
                  <a:pt x="2249017" y="2199322"/>
                  <a:pt x="2260447" y="2187892"/>
                </a:cubicBezTo>
                <a:cubicBezTo>
                  <a:pt x="2265210" y="2179320"/>
                  <a:pt x="2270925" y="2171700"/>
                  <a:pt x="2274735" y="2164080"/>
                </a:cubicBezTo>
                <a:lnTo>
                  <a:pt x="2295258" y="2145267"/>
                </a:lnTo>
                <a:lnTo>
                  <a:pt x="2295423" y="2144085"/>
                </a:lnTo>
                <a:lnTo>
                  <a:pt x="2275688" y="2162175"/>
                </a:lnTo>
                <a:cubicBezTo>
                  <a:pt x="2271878" y="2169795"/>
                  <a:pt x="2266163" y="2177415"/>
                  <a:pt x="2261400" y="2185987"/>
                </a:cubicBezTo>
                <a:cubicBezTo>
                  <a:pt x="2249970" y="2197417"/>
                  <a:pt x="2239493" y="2206942"/>
                  <a:pt x="2227110" y="2217420"/>
                </a:cubicBezTo>
                <a:cubicBezTo>
                  <a:pt x="2219490" y="2224087"/>
                  <a:pt x="2211870" y="2230755"/>
                  <a:pt x="2204250" y="2237422"/>
                </a:cubicBezTo>
                <a:cubicBezTo>
                  <a:pt x="2196630" y="2244090"/>
                  <a:pt x="2189010" y="2249805"/>
                  <a:pt x="2180438" y="2256472"/>
                </a:cubicBezTo>
                <a:cubicBezTo>
                  <a:pt x="2151863" y="2280285"/>
                  <a:pt x="2124240" y="2302192"/>
                  <a:pt x="2094713" y="2323147"/>
                </a:cubicBezTo>
                <a:cubicBezTo>
                  <a:pt x="2082330" y="2334577"/>
                  <a:pt x="2066138" y="2346960"/>
                  <a:pt x="2048993" y="2358390"/>
                </a:cubicBezTo>
                <a:cubicBezTo>
                  <a:pt x="2030895" y="2369820"/>
                  <a:pt x="2011845" y="2382202"/>
                  <a:pt x="1991843" y="2392680"/>
                </a:cubicBezTo>
                <a:cubicBezTo>
                  <a:pt x="1981365" y="2398395"/>
                  <a:pt x="1971840" y="2403157"/>
                  <a:pt x="1961363" y="2408872"/>
                </a:cubicBezTo>
                <a:cubicBezTo>
                  <a:pt x="1951838" y="2414587"/>
                  <a:pt x="1941360" y="2419350"/>
                  <a:pt x="1931835" y="2424112"/>
                </a:cubicBezTo>
                <a:cubicBezTo>
                  <a:pt x="1912785" y="2433637"/>
                  <a:pt x="1894688" y="2443162"/>
                  <a:pt x="1879448" y="2451735"/>
                </a:cubicBezTo>
                <a:cubicBezTo>
                  <a:pt x="1815630" y="2482215"/>
                  <a:pt x="1749908" y="2506027"/>
                  <a:pt x="1680375" y="2526982"/>
                </a:cubicBezTo>
                <a:cubicBezTo>
                  <a:pt x="1586078" y="2553652"/>
                  <a:pt x="1480350" y="2571750"/>
                  <a:pt x="1387005" y="2575560"/>
                </a:cubicBezTo>
                <a:cubicBezTo>
                  <a:pt x="1379385" y="2575560"/>
                  <a:pt x="1370813" y="2575560"/>
                  <a:pt x="1365098" y="2575560"/>
                </a:cubicBezTo>
                <a:cubicBezTo>
                  <a:pt x="1364145" y="2572702"/>
                  <a:pt x="1362240" y="2570797"/>
                  <a:pt x="1362240" y="2567940"/>
                </a:cubicBezTo>
                <a:cubicBezTo>
                  <a:pt x="1358430" y="2566035"/>
                  <a:pt x="1348905" y="2566987"/>
                  <a:pt x="1339380" y="2566987"/>
                </a:cubicBezTo>
                <a:cubicBezTo>
                  <a:pt x="1330808" y="2569845"/>
                  <a:pt x="1319378" y="2572702"/>
                  <a:pt x="1318425" y="2575560"/>
                </a:cubicBezTo>
                <a:cubicBezTo>
                  <a:pt x="1294613" y="2576512"/>
                  <a:pt x="1275563" y="2576512"/>
                  <a:pt x="1257465" y="2576512"/>
                </a:cubicBezTo>
                <a:cubicBezTo>
                  <a:pt x="1240320" y="2575560"/>
                  <a:pt x="1226033" y="2574607"/>
                  <a:pt x="1212698" y="2574607"/>
                </a:cubicBezTo>
                <a:cubicBezTo>
                  <a:pt x="1205078" y="2573655"/>
                  <a:pt x="1198410" y="2572702"/>
                  <a:pt x="1190790" y="2572702"/>
                </a:cubicBezTo>
                <a:cubicBezTo>
                  <a:pt x="1183170" y="2571750"/>
                  <a:pt x="1175550" y="2570797"/>
                  <a:pt x="1168883" y="2568892"/>
                </a:cubicBezTo>
                <a:lnTo>
                  <a:pt x="1182079" y="2554816"/>
                </a:lnTo>
                <a:lnTo>
                  <a:pt x="1179360" y="2555557"/>
                </a:lnTo>
                <a:lnTo>
                  <a:pt x="1130192" y="2546452"/>
                </a:lnTo>
                <a:lnTo>
                  <a:pt x="1127925" y="2546985"/>
                </a:lnTo>
                <a:cubicBezTo>
                  <a:pt x="1090778" y="2541270"/>
                  <a:pt x="1060298" y="2535555"/>
                  <a:pt x="1033628" y="2529840"/>
                </a:cubicBezTo>
                <a:cubicBezTo>
                  <a:pt x="1020293" y="2526982"/>
                  <a:pt x="1007910" y="2524125"/>
                  <a:pt x="996480" y="2522220"/>
                </a:cubicBezTo>
                <a:cubicBezTo>
                  <a:pt x="985050" y="2519362"/>
                  <a:pt x="974573" y="2517457"/>
                  <a:pt x="964095" y="2516505"/>
                </a:cubicBezTo>
                <a:cubicBezTo>
                  <a:pt x="951713" y="2510790"/>
                  <a:pt x="938378" y="2505075"/>
                  <a:pt x="925043" y="2498407"/>
                </a:cubicBezTo>
                <a:cubicBezTo>
                  <a:pt x="911708" y="2493645"/>
                  <a:pt x="897420" y="2487930"/>
                  <a:pt x="876465" y="2480310"/>
                </a:cubicBezTo>
                <a:cubicBezTo>
                  <a:pt x="859320" y="2473642"/>
                  <a:pt x="842175" y="2466975"/>
                  <a:pt x="825983" y="2460307"/>
                </a:cubicBezTo>
                <a:cubicBezTo>
                  <a:pt x="830745" y="2455545"/>
                  <a:pt x="832650" y="2454592"/>
                  <a:pt x="834555" y="2453640"/>
                </a:cubicBezTo>
                <a:cubicBezTo>
                  <a:pt x="846938" y="2456497"/>
                  <a:pt x="858368" y="2458402"/>
                  <a:pt x="869798" y="2460307"/>
                </a:cubicBezTo>
                <a:cubicBezTo>
                  <a:pt x="875513" y="2465070"/>
                  <a:pt x="880275" y="2468880"/>
                  <a:pt x="885038" y="2473642"/>
                </a:cubicBezTo>
                <a:cubicBezTo>
                  <a:pt x="898373" y="2476500"/>
                  <a:pt x="912660" y="2482215"/>
                  <a:pt x="937425" y="2488882"/>
                </a:cubicBezTo>
                <a:cubicBezTo>
                  <a:pt x="975525" y="2503170"/>
                  <a:pt x="1006958" y="2509837"/>
                  <a:pt x="1041248" y="2515552"/>
                </a:cubicBezTo>
                <a:cubicBezTo>
                  <a:pt x="1049820" y="2517457"/>
                  <a:pt x="1058393" y="2518410"/>
                  <a:pt x="1066965" y="2520315"/>
                </a:cubicBezTo>
                <a:cubicBezTo>
                  <a:pt x="1075538" y="2521267"/>
                  <a:pt x="1085063" y="2523172"/>
                  <a:pt x="1094588" y="2525077"/>
                </a:cubicBezTo>
                <a:cubicBezTo>
                  <a:pt x="1104113" y="2526982"/>
                  <a:pt x="1114590" y="2528887"/>
                  <a:pt x="1125068" y="2531745"/>
                </a:cubicBezTo>
                <a:lnTo>
                  <a:pt x="1158657" y="2539008"/>
                </a:lnTo>
                <a:lnTo>
                  <a:pt x="1161262" y="2538412"/>
                </a:lnTo>
                <a:cubicBezTo>
                  <a:pt x="1171740" y="2540317"/>
                  <a:pt x="1181265" y="2541270"/>
                  <a:pt x="1192695" y="2543175"/>
                </a:cubicBezTo>
                <a:cubicBezTo>
                  <a:pt x="1193647" y="2542222"/>
                  <a:pt x="1193647" y="2542222"/>
                  <a:pt x="1193647" y="2541270"/>
                </a:cubicBezTo>
                <a:cubicBezTo>
                  <a:pt x="1208887" y="2542222"/>
                  <a:pt x="1225080" y="2542222"/>
                  <a:pt x="1239367" y="2543175"/>
                </a:cubicBezTo>
                <a:cubicBezTo>
                  <a:pt x="1242225" y="2543175"/>
                  <a:pt x="1246035" y="2544127"/>
                  <a:pt x="1246987" y="2544127"/>
                </a:cubicBezTo>
                <a:cubicBezTo>
                  <a:pt x="1271752" y="2545080"/>
                  <a:pt x="1294612" y="2544127"/>
                  <a:pt x="1317472" y="2544127"/>
                </a:cubicBezTo>
                <a:cubicBezTo>
                  <a:pt x="1335570" y="2545080"/>
                  <a:pt x="1352715" y="2545080"/>
                  <a:pt x="1368907" y="2546032"/>
                </a:cubicBezTo>
                <a:cubicBezTo>
                  <a:pt x="1389862" y="2545080"/>
                  <a:pt x="1410817" y="2542222"/>
                  <a:pt x="1429867" y="2541270"/>
                </a:cubicBezTo>
                <a:cubicBezTo>
                  <a:pt x="1432725" y="2541270"/>
                  <a:pt x="1436535" y="2541270"/>
                  <a:pt x="1437487" y="2541270"/>
                </a:cubicBezTo>
                <a:cubicBezTo>
                  <a:pt x="1438440" y="2544127"/>
                  <a:pt x="1440345" y="2546032"/>
                  <a:pt x="1440345" y="2548890"/>
                </a:cubicBezTo>
                <a:cubicBezTo>
                  <a:pt x="1468920" y="2546985"/>
                  <a:pt x="1486065" y="2544127"/>
                  <a:pt x="1500352" y="2541270"/>
                </a:cubicBezTo>
                <a:cubicBezTo>
                  <a:pt x="1514640" y="2539365"/>
                  <a:pt x="1525117" y="2536507"/>
                  <a:pt x="1540357" y="2531745"/>
                </a:cubicBezTo>
                <a:cubicBezTo>
                  <a:pt x="1547977" y="2530792"/>
                  <a:pt x="1555597" y="2529840"/>
                  <a:pt x="1563217" y="2527935"/>
                </a:cubicBezTo>
                <a:cubicBezTo>
                  <a:pt x="1567980" y="2526982"/>
                  <a:pt x="1572742" y="2526982"/>
                  <a:pt x="1577505" y="2526030"/>
                </a:cubicBezTo>
                <a:cubicBezTo>
                  <a:pt x="1588935" y="2523172"/>
                  <a:pt x="1598460" y="2521267"/>
                  <a:pt x="1608937" y="2518410"/>
                </a:cubicBezTo>
                <a:cubicBezTo>
                  <a:pt x="1617510" y="2516505"/>
                  <a:pt x="1626082" y="2514600"/>
                  <a:pt x="1634655" y="2512695"/>
                </a:cubicBezTo>
                <a:cubicBezTo>
                  <a:pt x="1643227" y="2510790"/>
                  <a:pt x="1651800" y="2507932"/>
                  <a:pt x="1660372" y="2506027"/>
                </a:cubicBezTo>
                <a:lnTo>
                  <a:pt x="1707545" y="2497863"/>
                </a:lnTo>
                <a:lnTo>
                  <a:pt x="1713713" y="2495550"/>
                </a:lnTo>
                <a:cubicBezTo>
                  <a:pt x="1697520" y="2498407"/>
                  <a:pt x="1680375" y="2501265"/>
                  <a:pt x="1664183" y="2504122"/>
                </a:cubicBezTo>
                <a:cubicBezTo>
                  <a:pt x="1655610" y="2506027"/>
                  <a:pt x="1647038" y="2508885"/>
                  <a:pt x="1638465" y="2510790"/>
                </a:cubicBezTo>
                <a:cubicBezTo>
                  <a:pt x="1629893" y="2512695"/>
                  <a:pt x="1621320" y="2514600"/>
                  <a:pt x="1612748" y="2516505"/>
                </a:cubicBezTo>
                <a:cubicBezTo>
                  <a:pt x="1601318" y="2519362"/>
                  <a:pt x="1592745" y="2521267"/>
                  <a:pt x="1581315" y="2524125"/>
                </a:cubicBezTo>
                <a:cubicBezTo>
                  <a:pt x="1576553" y="2525077"/>
                  <a:pt x="1571790" y="2525077"/>
                  <a:pt x="1567028" y="2526030"/>
                </a:cubicBezTo>
                <a:cubicBezTo>
                  <a:pt x="1559408" y="2526982"/>
                  <a:pt x="1551788" y="2527935"/>
                  <a:pt x="1544168" y="2529840"/>
                </a:cubicBezTo>
                <a:cubicBezTo>
                  <a:pt x="1517498" y="2532697"/>
                  <a:pt x="1498448" y="2533650"/>
                  <a:pt x="1482255" y="2535555"/>
                </a:cubicBezTo>
                <a:cubicBezTo>
                  <a:pt x="1467015" y="2537460"/>
                  <a:pt x="1454633" y="2539365"/>
                  <a:pt x="1440345" y="2539365"/>
                </a:cubicBezTo>
                <a:cubicBezTo>
                  <a:pt x="1438440" y="2539365"/>
                  <a:pt x="1435583" y="2539365"/>
                  <a:pt x="1432725" y="2539365"/>
                </a:cubicBezTo>
                <a:cubicBezTo>
                  <a:pt x="1413675" y="2541270"/>
                  <a:pt x="1392720" y="2544127"/>
                  <a:pt x="1371765" y="2544127"/>
                </a:cubicBezTo>
                <a:cubicBezTo>
                  <a:pt x="1355573" y="2543175"/>
                  <a:pt x="1338428" y="2543175"/>
                  <a:pt x="1320330" y="2542222"/>
                </a:cubicBezTo>
                <a:cubicBezTo>
                  <a:pt x="1297470" y="2542222"/>
                  <a:pt x="1274610" y="2543175"/>
                  <a:pt x="1249845" y="2542222"/>
                </a:cubicBezTo>
                <a:cubicBezTo>
                  <a:pt x="1247940" y="2542222"/>
                  <a:pt x="1245083" y="2541270"/>
                  <a:pt x="1242225" y="2541270"/>
                </a:cubicBezTo>
                <a:cubicBezTo>
                  <a:pt x="1231748" y="2537460"/>
                  <a:pt x="1224128" y="2533650"/>
                  <a:pt x="1212698" y="2528887"/>
                </a:cubicBezTo>
                <a:cubicBezTo>
                  <a:pt x="1207935" y="2532697"/>
                  <a:pt x="1201268" y="2535555"/>
                  <a:pt x="1196505" y="2539365"/>
                </a:cubicBezTo>
                <a:lnTo>
                  <a:pt x="1196464" y="2539447"/>
                </a:lnTo>
                <a:lnTo>
                  <a:pt x="1209840" y="2530792"/>
                </a:lnTo>
                <a:cubicBezTo>
                  <a:pt x="1221270" y="2535554"/>
                  <a:pt x="1229843" y="2539364"/>
                  <a:pt x="1239368" y="2543174"/>
                </a:cubicBezTo>
                <a:cubicBezTo>
                  <a:pt x="1224128" y="2543174"/>
                  <a:pt x="1207935" y="2542222"/>
                  <a:pt x="1193648" y="2541269"/>
                </a:cubicBezTo>
                <a:lnTo>
                  <a:pt x="1194008" y="2541036"/>
                </a:lnTo>
                <a:lnTo>
                  <a:pt x="1164120" y="2536507"/>
                </a:lnTo>
                <a:cubicBezTo>
                  <a:pt x="1151738" y="2533650"/>
                  <a:pt x="1140308" y="2531745"/>
                  <a:pt x="1128878" y="2528887"/>
                </a:cubicBezTo>
                <a:cubicBezTo>
                  <a:pt x="1118400" y="2526030"/>
                  <a:pt x="1107923" y="2524125"/>
                  <a:pt x="1098398" y="2522220"/>
                </a:cubicBezTo>
                <a:cubicBezTo>
                  <a:pt x="1088873" y="2520315"/>
                  <a:pt x="1079348" y="2519362"/>
                  <a:pt x="1070775" y="2517457"/>
                </a:cubicBezTo>
                <a:cubicBezTo>
                  <a:pt x="1062203" y="2515552"/>
                  <a:pt x="1053630" y="2514600"/>
                  <a:pt x="1045058" y="2512695"/>
                </a:cubicBezTo>
                <a:cubicBezTo>
                  <a:pt x="1010768" y="2506980"/>
                  <a:pt x="979335" y="2500312"/>
                  <a:pt x="941235" y="2486025"/>
                </a:cubicBezTo>
                <a:cubicBezTo>
                  <a:pt x="916470" y="2480310"/>
                  <a:pt x="902183" y="2474595"/>
                  <a:pt x="888848" y="2470785"/>
                </a:cubicBezTo>
                <a:cubicBezTo>
                  <a:pt x="883133" y="2466975"/>
                  <a:pt x="878370" y="2462212"/>
                  <a:pt x="873608" y="2457450"/>
                </a:cubicBezTo>
                <a:cubicBezTo>
                  <a:pt x="862178" y="2455545"/>
                  <a:pt x="850748" y="2453640"/>
                  <a:pt x="838365" y="2450782"/>
                </a:cubicBezTo>
                <a:cubicBezTo>
                  <a:pt x="820268" y="2442210"/>
                  <a:pt x="804075" y="2433637"/>
                  <a:pt x="785978" y="2424112"/>
                </a:cubicBezTo>
                <a:cubicBezTo>
                  <a:pt x="780263" y="2424112"/>
                  <a:pt x="776453" y="2425065"/>
                  <a:pt x="770738" y="2425065"/>
                </a:cubicBezTo>
                <a:cubicBezTo>
                  <a:pt x="751688" y="2415540"/>
                  <a:pt x="734543" y="2406967"/>
                  <a:pt x="716445" y="2397442"/>
                </a:cubicBezTo>
                <a:cubicBezTo>
                  <a:pt x="713588" y="2391727"/>
                  <a:pt x="709778" y="2386012"/>
                  <a:pt x="706920" y="2380297"/>
                </a:cubicBezTo>
                <a:cubicBezTo>
                  <a:pt x="706920" y="2380297"/>
                  <a:pt x="707873" y="2380297"/>
                  <a:pt x="708825" y="2379345"/>
                </a:cubicBezTo>
                <a:cubicBezTo>
                  <a:pt x="719303" y="2386012"/>
                  <a:pt x="730733" y="2391727"/>
                  <a:pt x="742163" y="2397442"/>
                </a:cubicBezTo>
                <a:cubicBezTo>
                  <a:pt x="753593" y="2403157"/>
                  <a:pt x="764070" y="2408872"/>
                  <a:pt x="775500" y="2415540"/>
                </a:cubicBezTo>
                <a:cubicBezTo>
                  <a:pt x="779310" y="2413635"/>
                  <a:pt x="782168" y="2411730"/>
                  <a:pt x="785025" y="2409825"/>
                </a:cubicBezTo>
                <a:cubicBezTo>
                  <a:pt x="766928" y="2401252"/>
                  <a:pt x="755498" y="2391727"/>
                  <a:pt x="745973" y="2384107"/>
                </a:cubicBezTo>
                <a:cubicBezTo>
                  <a:pt x="736448" y="2376487"/>
                  <a:pt x="726923" y="2371725"/>
                  <a:pt x="713588" y="2369820"/>
                </a:cubicBezTo>
                <a:cubicBezTo>
                  <a:pt x="686918" y="2350770"/>
                  <a:pt x="678345" y="2350770"/>
                  <a:pt x="668820" y="2344102"/>
                </a:cubicBezTo>
                <a:cubicBezTo>
                  <a:pt x="655485" y="2335530"/>
                  <a:pt x="643103" y="2327910"/>
                  <a:pt x="630720" y="2319337"/>
                </a:cubicBezTo>
                <a:cubicBezTo>
                  <a:pt x="600240" y="2302192"/>
                  <a:pt x="608813" y="2320290"/>
                  <a:pt x="570713" y="2293620"/>
                </a:cubicBezTo>
                <a:cubicBezTo>
                  <a:pt x="563093" y="2287905"/>
                  <a:pt x="556425" y="2282190"/>
                  <a:pt x="547853" y="2274570"/>
                </a:cubicBezTo>
                <a:cubicBezTo>
                  <a:pt x="549758" y="2274570"/>
                  <a:pt x="551663" y="2273617"/>
                  <a:pt x="552615" y="2272665"/>
                </a:cubicBezTo>
                <a:cubicBezTo>
                  <a:pt x="561188" y="2275522"/>
                  <a:pt x="567855" y="2277427"/>
                  <a:pt x="575475" y="2279332"/>
                </a:cubicBezTo>
                <a:cubicBezTo>
                  <a:pt x="559283" y="2261235"/>
                  <a:pt x="556425" y="2253615"/>
                  <a:pt x="527850" y="2229802"/>
                </a:cubicBezTo>
                <a:cubicBezTo>
                  <a:pt x="518325" y="2222182"/>
                  <a:pt x="509753" y="2214562"/>
                  <a:pt x="501180" y="2207895"/>
                </a:cubicBezTo>
                <a:cubicBezTo>
                  <a:pt x="492608" y="2200275"/>
                  <a:pt x="484035" y="2193607"/>
                  <a:pt x="476415" y="2185987"/>
                </a:cubicBezTo>
                <a:cubicBezTo>
                  <a:pt x="470700" y="2180272"/>
                  <a:pt x="455460" y="2174557"/>
                  <a:pt x="444983" y="2160270"/>
                </a:cubicBezTo>
                <a:cubicBezTo>
                  <a:pt x="428790" y="2143125"/>
                  <a:pt x="415455" y="2126932"/>
                  <a:pt x="399263" y="2109787"/>
                </a:cubicBezTo>
                <a:lnTo>
                  <a:pt x="396126" y="2099983"/>
                </a:lnTo>
                <a:lnTo>
                  <a:pt x="386880" y="2090737"/>
                </a:lnTo>
                <a:cubicBezTo>
                  <a:pt x="376403" y="2080260"/>
                  <a:pt x="365925" y="2068830"/>
                  <a:pt x="355448" y="2056447"/>
                </a:cubicBezTo>
                <a:cubicBezTo>
                  <a:pt x="353543" y="2049780"/>
                  <a:pt x="339255" y="2031682"/>
                  <a:pt x="351638" y="2039302"/>
                </a:cubicBezTo>
                <a:cubicBezTo>
                  <a:pt x="346875" y="2033587"/>
                  <a:pt x="343065" y="2026920"/>
                  <a:pt x="339255" y="2022157"/>
                </a:cubicBezTo>
                <a:lnTo>
                  <a:pt x="337780" y="2019844"/>
                </a:lnTo>
                <a:lnTo>
                  <a:pt x="323062" y="2009774"/>
                </a:lnTo>
                <a:cubicBezTo>
                  <a:pt x="311632" y="1996439"/>
                  <a:pt x="302107" y="1982152"/>
                  <a:pt x="294487" y="1968817"/>
                </a:cubicBezTo>
                <a:cubicBezTo>
                  <a:pt x="286867" y="1954529"/>
                  <a:pt x="281152" y="1941194"/>
                  <a:pt x="278295" y="1930717"/>
                </a:cubicBezTo>
                <a:lnTo>
                  <a:pt x="276390" y="1930717"/>
                </a:lnTo>
                <a:cubicBezTo>
                  <a:pt x="268770" y="1917382"/>
                  <a:pt x="261150" y="1903095"/>
                  <a:pt x="254483" y="1888807"/>
                </a:cubicBezTo>
                <a:cubicBezTo>
                  <a:pt x="247815" y="1874520"/>
                  <a:pt x="240195" y="1861185"/>
                  <a:pt x="233528" y="1846897"/>
                </a:cubicBezTo>
                <a:cubicBezTo>
                  <a:pt x="225908" y="1830705"/>
                  <a:pt x="218288" y="1814512"/>
                  <a:pt x="211620" y="1798320"/>
                </a:cubicBezTo>
                <a:cubicBezTo>
                  <a:pt x="204953" y="1782127"/>
                  <a:pt x="198285" y="1764982"/>
                  <a:pt x="191618" y="1748790"/>
                </a:cubicBezTo>
                <a:cubicBezTo>
                  <a:pt x="199238" y="1759267"/>
                  <a:pt x="205905" y="1769745"/>
                  <a:pt x="211620" y="1782127"/>
                </a:cubicBezTo>
                <a:cubicBezTo>
                  <a:pt x="217335" y="1794510"/>
                  <a:pt x="223050" y="1807845"/>
                  <a:pt x="231623" y="1824037"/>
                </a:cubicBezTo>
                <a:cubicBezTo>
                  <a:pt x="235433" y="1829752"/>
                  <a:pt x="236385" y="1839277"/>
                  <a:pt x="238290" y="1846897"/>
                </a:cubicBezTo>
                <a:lnTo>
                  <a:pt x="241045" y="1850938"/>
                </a:lnTo>
                <a:lnTo>
                  <a:pt x="237654" y="1833304"/>
                </a:lnTo>
                <a:lnTo>
                  <a:pt x="228808" y="1817251"/>
                </a:lnTo>
                <a:lnTo>
                  <a:pt x="214410" y="1784873"/>
                </a:lnTo>
                <a:lnTo>
                  <a:pt x="197332" y="1756409"/>
                </a:lnTo>
                <a:cubicBezTo>
                  <a:pt x="190665" y="1737359"/>
                  <a:pt x="183045" y="1718309"/>
                  <a:pt x="176377" y="1699259"/>
                </a:cubicBezTo>
                <a:lnTo>
                  <a:pt x="158426" y="1640679"/>
                </a:lnTo>
                <a:lnTo>
                  <a:pt x="152529" y="1623596"/>
                </a:lnTo>
                <a:cubicBezTo>
                  <a:pt x="142540" y="1590017"/>
                  <a:pt x="133958" y="1555831"/>
                  <a:pt x="126853" y="1521108"/>
                </a:cubicBezTo>
                <a:lnTo>
                  <a:pt x="115498" y="1446707"/>
                </a:lnTo>
                <a:lnTo>
                  <a:pt x="115417" y="1448752"/>
                </a:lnTo>
                <a:cubicBezTo>
                  <a:pt x="115417" y="1453515"/>
                  <a:pt x="115417" y="1457325"/>
                  <a:pt x="116370" y="1463992"/>
                </a:cubicBezTo>
                <a:cubicBezTo>
                  <a:pt x="118275" y="1475422"/>
                  <a:pt x="120180" y="1486852"/>
                  <a:pt x="121132" y="1499235"/>
                </a:cubicBezTo>
                <a:cubicBezTo>
                  <a:pt x="123037" y="1511617"/>
                  <a:pt x="124942" y="1524000"/>
                  <a:pt x="126847" y="1535430"/>
                </a:cubicBezTo>
                <a:cubicBezTo>
                  <a:pt x="122085" y="1526857"/>
                  <a:pt x="120180" y="1515427"/>
                  <a:pt x="117322" y="1503997"/>
                </a:cubicBezTo>
                <a:cubicBezTo>
                  <a:pt x="115417" y="1491615"/>
                  <a:pt x="113512" y="1478280"/>
                  <a:pt x="110655" y="1463992"/>
                </a:cubicBezTo>
                <a:cubicBezTo>
                  <a:pt x="105892" y="1463992"/>
                  <a:pt x="104940" y="1463992"/>
                  <a:pt x="103035" y="1463992"/>
                </a:cubicBezTo>
                <a:cubicBezTo>
                  <a:pt x="102082" y="1453515"/>
                  <a:pt x="101130" y="1443990"/>
                  <a:pt x="98272" y="1427797"/>
                </a:cubicBezTo>
                <a:cubicBezTo>
                  <a:pt x="96367" y="1420177"/>
                  <a:pt x="93510" y="1412557"/>
                  <a:pt x="91605" y="1404937"/>
                </a:cubicBezTo>
                <a:cubicBezTo>
                  <a:pt x="89700" y="1397317"/>
                  <a:pt x="87795" y="1389697"/>
                  <a:pt x="85890" y="1383030"/>
                </a:cubicBezTo>
                <a:cubicBezTo>
                  <a:pt x="80175" y="1376362"/>
                  <a:pt x="75412" y="1371600"/>
                  <a:pt x="69697" y="1365885"/>
                </a:cubicBezTo>
                <a:cubicBezTo>
                  <a:pt x="67792" y="1365885"/>
                  <a:pt x="66840" y="1365885"/>
                  <a:pt x="64935" y="1365885"/>
                </a:cubicBezTo>
                <a:cubicBezTo>
                  <a:pt x="63030" y="1360170"/>
                  <a:pt x="61125" y="1351597"/>
                  <a:pt x="60172" y="1342072"/>
                </a:cubicBezTo>
                <a:cubicBezTo>
                  <a:pt x="59220" y="1332547"/>
                  <a:pt x="58267" y="1322070"/>
                  <a:pt x="58267" y="1311592"/>
                </a:cubicBezTo>
                <a:cubicBezTo>
                  <a:pt x="58267" y="1291590"/>
                  <a:pt x="59220" y="1273492"/>
                  <a:pt x="62077" y="1268730"/>
                </a:cubicBezTo>
                <a:cubicBezTo>
                  <a:pt x="63030" y="1263015"/>
                  <a:pt x="63030" y="1258252"/>
                  <a:pt x="63982" y="1253490"/>
                </a:cubicBezTo>
                <a:lnTo>
                  <a:pt x="67226" y="1243037"/>
                </a:lnTo>
                <a:lnTo>
                  <a:pt x="65649" y="1219200"/>
                </a:lnTo>
                <a:cubicBezTo>
                  <a:pt x="65887" y="1207294"/>
                  <a:pt x="66839" y="1194911"/>
                  <a:pt x="67792" y="1183957"/>
                </a:cubicBezTo>
                <a:lnTo>
                  <a:pt x="71602" y="1176814"/>
                </a:lnTo>
                <a:lnTo>
                  <a:pt x="71602" y="1172527"/>
                </a:lnTo>
                <a:cubicBezTo>
                  <a:pt x="69697" y="1178242"/>
                  <a:pt x="66840" y="1182052"/>
                  <a:pt x="63982" y="1186815"/>
                </a:cubicBezTo>
                <a:cubicBezTo>
                  <a:pt x="62077" y="1183005"/>
                  <a:pt x="59220" y="1181100"/>
                  <a:pt x="57315" y="1177290"/>
                </a:cubicBezTo>
                <a:cubicBezTo>
                  <a:pt x="53505" y="1171575"/>
                  <a:pt x="54457" y="1120140"/>
                  <a:pt x="44932" y="1160145"/>
                </a:cubicBezTo>
                <a:lnTo>
                  <a:pt x="42670" y="1146572"/>
                </a:lnTo>
                <a:lnTo>
                  <a:pt x="42075" y="1147762"/>
                </a:lnTo>
                <a:cubicBezTo>
                  <a:pt x="41122" y="1160145"/>
                  <a:pt x="39217" y="1173480"/>
                  <a:pt x="38265" y="1185862"/>
                </a:cubicBezTo>
                <a:cubicBezTo>
                  <a:pt x="37312" y="1198245"/>
                  <a:pt x="35407" y="1211580"/>
                  <a:pt x="35407" y="1223962"/>
                </a:cubicBezTo>
                <a:cubicBezTo>
                  <a:pt x="34455" y="1233487"/>
                  <a:pt x="33502" y="1243965"/>
                  <a:pt x="32550" y="1253490"/>
                </a:cubicBezTo>
                <a:lnTo>
                  <a:pt x="32550" y="1314449"/>
                </a:lnTo>
                <a:cubicBezTo>
                  <a:pt x="32550" y="1324927"/>
                  <a:pt x="32550" y="1335404"/>
                  <a:pt x="33502" y="1345882"/>
                </a:cubicBezTo>
                <a:cubicBezTo>
                  <a:pt x="34455" y="1356359"/>
                  <a:pt x="35407" y="1366837"/>
                  <a:pt x="35407" y="1377314"/>
                </a:cubicBezTo>
                <a:cubicBezTo>
                  <a:pt x="31597" y="1378267"/>
                  <a:pt x="32550" y="1413509"/>
                  <a:pt x="26835" y="1406842"/>
                </a:cubicBezTo>
                <a:cubicBezTo>
                  <a:pt x="25882" y="1406842"/>
                  <a:pt x="25882" y="1406842"/>
                  <a:pt x="24930" y="1406842"/>
                </a:cubicBezTo>
                <a:cubicBezTo>
                  <a:pt x="19215" y="1385887"/>
                  <a:pt x="19215" y="1367789"/>
                  <a:pt x="19215" y="1349692"/>
                </a:cubicBezTo>
                <a:cubicBezTo>
                  <a:pt x="19215" y="1331594"/>
                  <a:pt x="22072" y="1313497"/>
                  <a:pt x="19215" y="1290637"/>
                </a:cubicBezTo>
                <a:cubicBezTo>
                  <a:pt x="20167" y="1274444"/>
                  <a:pt x="22072" y="1260157"/>
                  <a:pt x="23977" y="1244917"/>
                </a:cubicBezTo>
                <a:lnTo>
                  <a:pt x="32546" y="1253485"/>
                </a:lnTo>
                <a:lnTo>
                  <a:pt x="24930" y="1243965"/>
                </a:lnTo>
                <a:cubicBezTo>
                  <a:pt x="23025" y="1234440"/>
                  <a:pt x="23025" y="1223962"/>
                  <a:pt x="23025" y="1209675"/>
                </a:cubicBezTo>
                <a:cubicBezTo>
                  <a:pt x="23025" y="1195387"/>
                  <a:pt x="23977" y="1178242"/>
                  <a:pt x="24930" y="1157287"/>
                </a:cubicBezTo>
                <a:cubicBezTo>
                  <a:pt x="24930" y="1152525"/>
                  <a:pt x="25882" y="1147762"/>
                  <a:pt x="25882" y="1143000"/>
                </a:cubicBezTo>
                <a:cubicBezTo>
                  <a:pt x="26835" y="1135380"/>
                  <a:pt x="27787" y="1126807"/>
                  <a:pt x="28740" y="1119187"/>
                </a:cubicBezTo>
                <a:cubicBezTo>
                  <a:pt x="32550" y="1105852"/>
                  <a:pt x="36360" y="1089660"/>
                  <a:pt x="40170" y="1076325"/>
                </a:cubicBezTo>
                <a:lnTo>
                  <a:pt x="45865" y="1047851"/>
                </a:lnTo>
                <a:lnTo>
                  <a:pt x="43980" y="1041082"/>
                </a:lnTo>
                <a:cubicBezTo>
                  <a:pt x="42075" y="1053465"/>
                  <a:pt x="39217" y="1064895"/>
                  <a:pt x="37312" y="1079182"/>
                </a:cubicBezTo>
                <a:cubicBezTo>
                  <a:pt x="33502" y="1092517"/>
                  <a:pt x="29692" y="1108710"/>
                  <a:pt x="25882" y="1122045"/>
                </a:cubicBezTo>
                <a:cubicBezTo>
                  <a:pt x="24930" y="1129665"/>
                  <a:pt x="23977" y="1138237"/>
                  <a:pt x="23025" y="1145857"/>
                </a:cubicBezTo>
                <a:cubicBezTo>
                  <a:pt x="23025" y="1150620"/>
                  <a:pt x="22072" y="1155382"/>
                  <a:pt x="22072" y="1160145"/>
                </a:cubicBezTo>
                <a:cubicBezTo>
                  <a:pt x="22072" y="1181100"/>
                  <a:pt x="21120" y="1198245"/>
                  <a:pt x="20167" y="1212532"/>
                </a:cubicBezTo>
                <a:cubicBezTo>
                  <a:pt x="20167" y="1226820"/>
                  <a:pt x="21120" y="1237297"/>
                  <a:pt x="22072" y="1246822"/>
                </a:cubicBezTo>
                <a:cubicBezTo>
                  <a:pt x="20167" y="1263015"/>
                  <a:pt x="18262" y="1277302"/>
                  <a:pt x="17310" y="1292542"/>
                </a:cubicBezTo>
                <a:cubicBezTo>
                  <a:pt x="20167" y="1315402"/>
                  <a:pt x="17310" y="1333500"/>
                  <a:pt x="17310" y="1351597"/>
                </a:cubicBezTo>
                <a:cubicBezTo>
                  <a:pt x="17310" y="1369695"/>
                  <a:pt x="17310" y="1387792"/>
                  <a:pt x="23025" y="1408747"/>
                </a:cubicBezTo>
                <a:cubicBezTo>
                  <a:pt x="23025" y="1408747"/>
                  <a:pt x="23977" y="1408747"/>
                  <a:pt x="24930" y="1408747"/>
                </a:cubicBezTo>
                <a:cubicBezTo>
                  <a:pt x="28740" y="1426845"/>
                  <a:pt x="32550" y="1443990"/>
                  <a:pt x="37312" y="1463040"/>
                </a:cubicBezTo>
                <a:cubicBezTo>
                  <a:pt x="38265" y="1475422"/>
                  <a:pt x="41122" y="1486852"/>
                  <a:pt x="43980" y="1507807"/>
                </a:cubicBezTo>
                <a:cubicBezTo>
                  <a:pt x="48742" y="1524000"/>
                  <a:pt x="53505" y="1539240"/>
                  <a:pt x="58267" y="1553527"/>
                </a:cubicBezTo>
                <a:cubicBezTo>
                  <a:pt x="60410" y="1580673"/>
                  <a:pt x="74877" y="1623893"/>
                  <a:pt x="80770" y="1651843"/>
                </a:cubicBezTo>
                <a:lnTo>
                  <a:pt x="82734" y="1670685"/>
                </a:lnTo>
                <a:lnTo>
                  <a:pt x="86843" y="1670685"/>
                </a:lnTo>
                <a:cubicBezTo>
                  <a:pt x="97320" y="1697355"/>
                  <a:pt x="103988" y="1711642"/>
                  <a:pt x="107798" y="1721167"/>
                </a:cubicBezTo>
                <a:cubicBezTo>
                  <a:pt x="112560" y="1730692"/>
                  <a:pt x="114465" y="1737360"/>
                  <a:pt x="115418" y="1746885"/>
                </a:cubicBezTo>
                <a:cubicBezTo>
                  <a:pt x="111608" y="1745932"/>
                  <a:pt x="106845" y="1736407"/>
                  <a:pt x="101130" y="1724977"/>
                </a:cubicBezTo>
                <a:cubicBezTo>
                  <a:pt x="95415" y="1713547"/>
                  <a:pt x="90653" y="1700212"/>
                  <a:pt x="85890" y="1690687"/>
                </a:cubicBezTo>
                <a:cubicBezTo>
                  <a:pt x="81128" y="1678305"/>
                  <a:pt x="89700" y="1712595"/>
                  <a:pt x="84938" y="1700212"/>
                </a:cubicBezTo>
                <a:lnTo>
                  <a:pt x="76651" y="1674524"/>
                </a:lnTo>
                <a:lnTo>
                  <a:pt x="70650" y="1675447"/>
                </a:lnTo>
                <a:cubicBezTo>
                  <a:pt x="67792" y="1667827"/>
                  <a:pt x="65887" y="1660207"/>
                  <a:pt x="63982" y="1653540"/>
                </a:cubicBezTo>
                <a:cubicBezTo>
                  <a:pt x="53505" y="1643062"/>
                  <a:pt x="45885" y="1621155"/>
                  <a:pt x="41122" y="1601152"/>
                </a:cubicBezTo>
                <a:cubicBezTo>
                  <a:pt x="36360" y="1581150"/>
                  <a:pt x="32550" y="1562100"/>
                  <a:pt x="26835" y="1554480"/>
                </a:cubicBezTo>
                <a:cubicBezTo>
                  <a:pt x="22072" y="1537335"/>
                  <a:pt x="22072" y="1519237"/>
                  <a:pt x="25882" y="1515427"/>
                </a:cubicBezTo>
                <a:cubicBezTo>
                  <a:pt x="23977" y="1500187"/>
                  <a:pt x="21120" y="1484947"/>
                  <a:pt x="19215" y="1469707"/>
                </a:cubicBezTo>
                <a:cubicBezTo>
                  <a:pt x="17310" y="1454467"/>
                  <a:pt x="16357" y="1439227"/>
                  <a:pt x="14452" y="1423987"/>
                </a:cubicBezTo>
                <a:cubicBezTo>
                  <a:pt x="10642" y="1412557"/>
                  <a:pt x="6832" y="1403032"/>
                  <a:pt x="3975" y="1390650"/>
                </a:cubicBezTo>
                <a:cubicBezTo>
                  <a:pt x="-1740" y="1325880"/>
                  <a:pt x="-2693" y="1250632"/>
                  <a:pt x="10642" y="1213485"/>
                </a:cubicBezTo>
                <a:cubicBezTo>
                  <a:pt x="11595" y="1197292"/>
                  <a:pt x="12547" y="1177290"/>
                  <a:pt x="17310" y="1167765"/>
                </a:cubicBezTo>
                <a:cubicBezTo>
                  <a:pt x="15405" y="1159192"/>
                  <a:pt x="13500" y="1151572"/>
                  <a:pt x="11595" y="1143000"/>
                </a:cubicBezTo>
                <a:cubicBezTo>
                  <a:pt x="13500" y="1126807"/>
                  <a:pt x="11595" y="1089660"/>
                  <a:pt x="23025" y="1074420"/>
                </a:cubicBezTo>
                <a:cubicBezTo>
                  <a:pt x="23977" y="1067752"/>
                  <a:pt x="24930" y="1062990"/>
                  <a:pt x="25882" y="1058227"/>
                </a:cubicBezTo>
                <a:cubicBezTo>
                  <a:pt x="27787" y="1034415"/>
                  <a:pt x="29692" y="1018222"/>
                  <a:pt x="33502" y="1002982"/>
                </a:cubicBezTo>
                <a:cubicBezTo>
                  <a:pt x="40170" y="989647"/>
                  <a:pt x="48742" y="967740"/>
                  <a:pt x="53505" y="962977"/>
                </a:cubicBezTo>
                <a:cubicBezTo>
                  <a:pt x="58267" y="973455"/>
                  <a:pt x="46837" y="1000125"/>
                  <a:pt x="48742" y="1017270"/>
                </a:cubicBezTo>
                <a:lnTo>
                  <a:pt x="53503" y="1007964"/>
                </a:lnTo>
                <a:lnTo>
                  <a:pt x="56362" y="985718"/>
                </a:lnTo>
                <a:cubicBezTo>
                  <a:pt x="58267" y="975597"/>
                  <a:pt x="59696" y="966311"/>
                  <a:pt x="57315" y="961072"/>
                </a:cubicBezTo>
                <a:cubicBezTo>
                  <a:pt x="60172" y="949642"/>
                  <a:pt x="63030" y="941069"/>
                  <a:pt x="65887" y="929639"/>
                </a:cubicBezTo>
                <a:cubicBezTo>
                  <a:pt x="70650" y="914399"/>
                  <a:pt x="74460" y="898207"/>
                  <a:pt x="79222" y="882014"/>
                </a:cubicBezTo>
                <a:cubicBezTo>
                  <a:pt x="83985" y="865822"/>
                  <a:pt x="89700" y="849629"/>
                  <a:pt x="95415" y="833437"/>
                </a:cubicBezTo>
                <a:lnTo>
                  <a:pt x="96628" y="832072"/>
                </a:lnTo>
                <a:lnTo>
                  <a:pt x="103988" y="793432"/>
                </a:lnTo>
                <a:cubicBezTo>
                  <a:pt x="107798" y="785812"/>
                  <a:pt x="111608" y="775334"/>
                  <a:pt x="114465" y="765809"/>
                </a:cubicBezTo>
                <a:cubicBezTo>
                  <a:pt x="118275" y="756284"/>
                  <a:pt x="123038" y="748664"/>
                  <a:pt x="126848" y="742949"/>
                </a:cubicBezTo>
                <a:cubicBezTo>
                  <a:pt x="135420" y="726757"/>
                  <a:pt x="142088" y="710564"/>
                  <a:pt x="151613" y="695324"/>
                </a:cubicBezTo>
                <a:cubicBezTo>
                  <a:pt x="158280" y="680084"/>
                  <a:pt x="164948" y="667702"/>
                  <a:pt x="171615" y="652462"/>
                </a:cubicBezTo>
                <a:cubicBezTo>
                  <a:pt x="172568" y="639127"/>
                  <a:pt x="191618" y="614362"/>
                  <a:pt x="200190" y="597217"/>
                </a:cubicBezTo>
                <a:cubicBezTo>
                  <a:pt x="204953" y="591502"/>
                  <a:pt x="210668" y="585787"/>
                  <a:pt x="221145" y="573404"/>
                </a:cubicBezTo>
                <a:cubicBezTo>
                  <a:pt x="227813" y="559117"/>
                  <a:pt x="233528" y="548639"/>
                  <a:pt x="238290" y="540067"/>
                </a:cubicBezTo>
                <a:cubicBezTo>
                  <a:pt x="243053" y="531494"/>
                  <a:pt x="247815" y="525779"/>
                  <a:pt x="252578" y="519112"/>
                </a:cubicBezTo>
                <a:cubicBezTo>
                  <a:pt x="258293" y="513397"/>
                  <a:pt x="266865" y="503872"/>
                  <a:pt x="267818" y="511492"/>
                </a:cubicBezTo>
                <a:cubicBezTo>
                  <a:pt x="268770" y="510539"/>
                  <a:pt x="270675" y="507682"/>
                  <a:pt x="271628" y="505777"/>
                </a:cubicBezTo>
                <a:cubicBezTo>
                  <a:pt x="276390" y="495299"/>
                  <a:pt x="281153" y="485774"/>
                  <a:pt x="286868" y="475297"/>
                </a:cubicBezTo>
                <a:cubicBezTo>
                  <a:pt x="296393" y="464819"/>
                  <a:pt x="307823" y="446722"/>
                  <a:pt x="316395" y="441007"/>
                </a:cubicBezTo>
                <a:cubicBezTo>
                  <a:pt x="309966" y="453151"/>
                  <a:pt x="316931" y="450829"/>
                  <a:pt x="317199" y="455339"/>
                </a:cubicBezTo>
                <a:lnTo>
                  <a:pt x="315045" y="461363"/>
                </a:lnTo>
                <a:lnTo>
                  <a:pt x="345922" y="429577"/>
                </a:lnTo>
                <a:cubicBezTo>
                  <a:pt x="348780" y="423862"/>
                  <a:pt x="354495" y="417195"/>
                  <a:pt x="361162" y="409575"/>
                </a:cubicBezTo>
                <a:cubicBezTo>
                  <a:pt x="367830" y="402907"/>
                  <a:pt x="375450" y="396240"/>
                  <a:pt x="381165" y="390525"/>
                </a:cubicBezTo>
                <a:lnTo>
                  <a:pt x="382888" y="392440"/>
                </a:lnTo>
                <a:lnTo>
                  <a:pt x="382118" y="391477"/>
                </a:lnTo>
                <a:cubicBezTo>
                  <a:pt x="390690" y="382904"/>
                  <a:pt x="398310" y="374332"/>
                  <a:pt x="406883" y="366712"/>
                </a:cubicBezTo>
                <a:cubicBezTo>
                  <a:pt x="414503" y="359092"/>
                  <a:pt x="423075" y="351472"/>
                  <a:pt x="431648" y="343852"/>
                </a:cubicBezTo>
                <a:cubicBezTo>
                  <a:pt x="442125" y="333374"/>
                  <a:pt x="448793" y="324802"/>
                  <a:pt x="458318" y="315277"/>
                </a:cubicBezTo>
                <a:cubicBezTo>
                  <a:pt x="470700" y="305752"/>
                  <a:pt x="484035" y="296227"/>
                  <a:pt x="495465" y="287654"/>
                </a:cubicBezTo>
                <a:cubicBezTo>
                  <a:pt x="508800" y="277177"/>
                  <a:pt x="522135" y="267652"/>
                  <a:pt x="535470" y="258127"/>
                </a:cubicBezTo>
                <a:lnTo>
                  <a:pt x="559389" y="241440"/>
                </a:lnTo>
                <a:lnTo>
                  <a:pt x="575475" y="226694"/>
                </a:lnTo>
                <a:cubicBezTo>
                  <a:pt x="585000" y="220979"/>
                  <a:pt x="594525" y="215264"/>
                  <a:pt x="604050" y="209549"/>
                </a:cubicBezTo>
                <a:cubicBezTo>
                  <a:pt x="613575" y="203834"/>
                  <a:pt x="624052" y="199072"/>
                  <a:pt x="634530" y="193357"/>
                </a:cubicBezTo>
                <a:lnTo>
                  <a:pt x="638565" y="191282"/>
                </a:lnTo>
                <a:lnTo>
                  <a:pt x="648937" y="181094"/>
                </a:lnTo>
                <a:cubicBezTo>
                  <a:pt x="654771" y="176688"/>
                  <a:pt x="661201" y="172402"/>
                  <a:pt x="665963" y="168592"/>
                </a:cubicBezTo>
                <a:cubicBezTo>
                  <a:pt x="673583" y="162877"/>
                  <a:pt x="679298" y="160496"/>
                  <a:pt x="684656" y="159067"/>
                </a:cubicBezTo>
                <a:lnTo>
                  <a:pt x="697880" y="156023"/>
                </a:lnTo>
                <a:lnTo>
                  <a:pt x="700252" y="154304"/>
                </a:lnTo>
                <a:cubicBezTo>
                  <a:pt x="782167" y="109537"/>
                  <a:pt x="869797" y="74294"/>
                  <a:pt x="959332" y="49529"/>
                </a:cubicBezTo>
                <a:lnTo>
                  <a:pt x="968944" y="47439"/>
                </a:lnTo>
                <a:lnTo>
                  <a:pt x="995527" y="38099"/>
                </a:lnTo>
                <a:cubicBezTo>
                  <a:pt x="1001719" y="36194"/>
                  <a:pt x="1008148" y="35003"/>
                  <a:pt x="1013863" y="34408"/>
                </a:cubicBezTo>
                <a:lnTo>
                  <a:pt x="1023424" y="34327"/>
                </a:lnTo>
                <a:lnTo>
                  <a:pt x="1026960" y="33337"/>
                </a:lnTo>
                <a:cubicBezTo>
                  <a:pt x="1097445" y="17144"/>
                  <a:pt x="1169835" y="7619"/>
                  <a:pt x="1244130" y="4762"/>
                </a:cubicBezTo>
                <a:cubicBezTo>
                  <a:pt x="1262704" y="5238"/>
                  <a:pt x="1283897" y="4762"/>
                  <a:pt x="1305804" y="4524"/>
                </a:cubicBezTo>
                <a:cubicBezTo>
                  <a:pt x="1327712" y="4285"/>
                  <a:pt x="1350334" y="4285"/>
                  <a:pt x="1371765" y="5714"/>
                </a:cubicBezTo>
                <a:lnTo>
                  <a:pt x="1372993" y="6635"/>
                </a:lnTo>
                <a:lnTo>
                  <a:pt x="1405103" y="2857"/>
                </a:lnTo>
                <a:cubicBezTo>
                  <a:pt x="1415580" y="4762"/>
                  <a:pt x="1425105" y="5714"/>
                  <a:pt x="1434630" y="7619"/>
                </a:cubicBezTo>
                <a:cubicBezTo>
                  <a:pt x="1444155" y="9524"/>
                  <a:pt x="1453680" y="10477"/>
                  <a:pt x="1464158" y="13334"/>
                </a:cubicBezTo>
                <a:lnTo>
                  <a:pt x="1479392" y="16797"/>
                </a:lnTo>
                <a:lnTo>
                  <a:pt x="1463205" y="12382"/>
                </a:lnTo>
                <a:cubicBezTo>
                  <a:pt x="1453680" y="10477"/>
                  <a:pt x="1443202" y="8572"/>
                  <a:pt x="1433677" y="6667"/>
                </a:cubicBezTo>
                <a:cubicBezTo>
                  <a:pt x="1424152" y="4762"/>
                  <a:pt x="1414627" y="3810"/>
                  <a:pt x="1404150" y="1905"/>
                </a:cubicBezTo>
                <a:cubicBezTo>
                  <a:pt x="1404150" y="1905"/>
                  <a:pt x="1404150" y="952"/>
                  <a:pt x="1404150" y="0"/>
                </a:cubicBezTo>
                <a:close/>
              </a:path>
            </a:pathLst>
          </a:custGeom>
          <a:solidFill>
            <a:schemeClr val="accent3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/>
          </a:p>
        </p:txBody>
      </p:sp>
      <p:sp>
        <p:nvSpPr>
          <p:cNvPr id="163" name="Freeform: Shape 162">
            <a:extLst>
              <a:ext uri="{FF2B5EF4-FFF2-40B4-BE49-F238E27FC236}">
                <a16:creationId xmlns:a16="http://schemas.microsoft.com/office/drawing/2014/main" id="{982928D4-D4D3-496B-8019-E859892D985D}"/>
              </a:ext>
            </a:extLst>
          </p:cNvPr>
          <p:cNvSpPr>
            <a:spLocks noChangeAspect="1"/>
          </p:cNvSpPr>
          <p:nvPr/>
        </p:nvSpPr>
        <p:spPr>
          <a:xfrm>
            <a:off x="3335141" y="2407561"/>
            <a:ext cx="1260000" cy="1258358"/>
          </a:xfrm>
          <a:custGeom>
            <a:avLst/>
            <a:gdLst>
              <a:gd name="connsiteX0" fmla="*/ 741998 w 2517880"/>
              <a:gd name="connsiteY0" fmla="*/ 2445067 h 2514600"/>
              <a:gd name="connsiteX1" fmla="*/ 786765 w 2517880"/>
              <a:gd name="connsiteY1" fmla="*/ 2462212 h 2514600"/>
              <a:gd name="connsiteX2" fmla="*/ 846773 w 2517880"/>
              <a:gd name="connsiteY2" fmla="*/ 2486977 h 2514600"/>
              <a:gd name="connsiteX3" fmla="*/ 818198 w 2517880"/>
              <a:gd name="connsiteY3" fmla="*/ 2482214 h 2514600"/>
              <a:gd name="connsiteX4" fmla="*/ 786765 w 2517880"/>
              <a:gd name="connsiteY4" fmla="*/ 2468879 h 2514600"/>
              <a:gd name="connsiteX5" fmla="*/ 741998 w 2517880"/>
              <a:gd name="connsiteY5" fmla="*/ 2445067 h 2514600"/>
              <a:gd name="connsiteX6" fmla="*/ 628649 w 2517880"/>
              <a:gd name="connsiteY6" fmla="*/ 2345888 h 2514600"/>
              <a:gd name="connsiteX7" fmla="*/ 639127 w 2517880"/>
              <a:gd name="connsiteY7" fmla="*/ 2351722 h 2514600"/>
              <a:gd name="connsiteX8" fmla="*/ 675322 w 2517880"/>
              <a:gd name="connsiteY8" fmla="*/ 2374582 h 2514600"/>
              <a:gd name="connsiteX9" fmla="*/ 698182 w 2517880"/>
              <a:gd name="connsiteY9" fmla="*/ 2394585 h 2514600"/>
              <a:gd name="connsiteX10" fmla="*/ 644842 w 2517880"/>
              <a:gd name="connsiteY10" fmla="*/ 2363152 h 2514600"/>
              <a:gd name="connsiteX11" fmla="*/ 626745 w 2517880"/>
              <a:gd name="connsiteY11" fmla="*/ 2347912 h 2514600"/>
              <a:gd name="connsiteX12" fmla="*/ 628649 w 2517880"/>
              <a:gd name="connsiteY12" fmla="*/ 2345888 h 2514600"/>
              <a:gd name="connsiteX13" fmla="*/ 541973 w 2517880"/>
              <a:gd name="connsiteY13" fmla="*/ 2310765 h 2514600"/>
              <a:gd name="connsiteX14" fmla="*/ 575310 w 2517880"/>
              <a:gd name="connsiteY14" fmla="*/ 2334577 h 2514600"/>
              <a:gd name="connsiteX15" fmla="*/ 609600 w 2517880"/>
              <a:gd name="connsiteY15" fmla="*/ 2356485 h 2514600"/>
              <a:gd name="connsiteX16" fmla="*/ 632460 w 2517880"/>
              <a:gd name="connsiteY16" fmla="*/ 2374582 h 2514600"/>
              <a:gd name="connsiteX17" fmla="*/ 605790 w 2517880"/>
              <a:gd name="connsiteY17" fmla="*/ 2363152 h 2514600"/>
              <a:gd name="connsiteX18" fmla="*/ 615315 w 2517880"/>
              <a:gd name="connsiteY18" fmla="*/ 2376487 h 2514600"/>
              <a:gd name="connsiteX19" fmla="*/ 584835 w 2517880"/>
              <a:gd name="connsiteY19" fmla="*/ 2357437 h 2514600"/>
              <a:gd name="connsiteX20" fmla="*/ 569595 w 2517880"/>
              <a:gd name="connsiteY20" fmla="*/ 2347912 h 2514600"/>
              <a:gd name="connsiteX21" fmla="*/ 554355 w 2517880"/>
              <a:gd name="connsiteY21" fmla="*/ 2338387 h 2514600"/>
              <a:gd name="connsiteX22" fmla="*/ 261809 w 2517880"/>
              <a:gd name="connsiteY22" fmla="*/ 2061771 h 2514600"/>
              <a:gd name="connsiteX23" fmla="*/ 277178 w 2517880"/>
              <a:gd name="connsiteY23" fmla="*/ 2083117 h 2514600"/>
              <a:gd name="connsiteX24" fmla="*/ 264200 w 2517880"/>
              <a:gd name="connsiteY24" fmla="*/ 2066984 h 2514600"/>
              <a:gd name="connsiteX25" fmla="*/ 218093 w 2517880"/>
              <a:gd name="connsiteY25" fmla="*/ 1904151 h 2514600"/>
              <a:gd name="connsiteX26" fmla="*/ 233363 w 2517880"/>
              <a:gd name="connsiteY26" fmla="*/ 1927859 h 2514600"/>
              <a:gd name="connsiteX27" fmla="*/ 259080 w 2517880"/>
              <a:gd name="connsiteY27" fmla="*/ 1972627 h 2514600"/>
              <a:gd name="connsiteX28" fmla="*/ 279083 w 2517880"/>
              <a:gd name="connsiteY28" fmla="*/ 2008822 h 2514600"/>
              <a:gd name="connsiteX29" fmla="*/ 260033 w 2517880"/>
              <a:gd name="connsiteY29" fmla="*/ 1985009 h 2514600"/>
              <a:gd name="connsiteX30" fmla="*/ 241935 w 2517880"/>
              <a:gd name="connsiteY30" fmla="*/ 1958339 h 2514600"/>
              <a:gd name="connsiteX31" fmla="*/ 225743 w 2517880"/>
              <a:gd name="connsiteY31" fmla="*/ 1931669 h 2514600"/>
              <a:gd name="connsiteX32" fmla="*/ 216218 w 2517880"/>
              <a:gd name="connsiteY32" fmla="*/ 1906904 h 2514600"/>
              <a:gd name="connsiteX33" fmla="*/ 218093 w 2517880"/>
              <a:gd name="connsiteY33" fmla="*/ 1904151 h 2514600"/>
              <a:gd name="connsiteX34" fmla="*/ 151448 w 2517880"/>
              <a:gd name="connsiteY34" fmla="*/ 1838325 h 2514600"/>
              <a:gd name="connsiteX35" fmla="*/ 181928 w 2517880"/>
              <a:gd name="connsiteY35" fmla="*/ 1897380 h 2514600"/>
              <a:gd name="connsiteX36" fmla="*/ 219075 w 2517880"/>
              <a:gd name="connsiteY36" fmla="*/ 1965960 h 2514600"/>
              <a:gd name="connsiteX37" fmla="*/ 236220 w 2517880"/>
              <a:gd name="connsiteY37" fmla="*/ 1997392 h 2514600"/>
              <a:gd name="connsiteX38" fmla="*/ 250508 w 2517880"/>
              <a:gd name="connsiteY38" fmla="*/ 2024062 h 2514600"/>
              <a:gd name="connsiteX39" fmla="*/ 260985 w 2517880"/>
              <a:gd name="connsiteY39" fmla="*/ 2053590 h 2514600"/>
              <a:gd name="connsiteX40" fmla="*/ 261224 w 2517880"/>
              <a:gd name="connsiteY40" fmla="*/ 2060496 h 2514600"/>
              <a:gd name="connsiteX41" fmla="*/ 261809 w 2517880"/>
              <a:gd name="connsiteY41" fmla="*/ 2061771 h 2514600"/>
              <a:gd name="connsiteX42" fmla="*/ 260033 w 2517880"/>
              <a:gd name="connsiteY42" fmla="*/ 2059305 h 2514600"/>
              <a:gd name="connsiteX43" fmla="*/ 240030 w 2517880"/>
              <a:gd name="connsiteY43" fmla="*/ 2027872 h 2514600"/>
              <a:gd name="connsiteX44" fmla="*/ 196215 w 2517880"/>
              <a:gd name="connsiteY44" fmla="*/ 1954530 h 2514600"/>
              <a:gd name="connsiteX45" fmla="*/ 177165 w 2517880"/>
              <a:gd name="connsiteY45" fmla="*/ 1917382 h 2514600"/>
              <a:gd name="connsiteX46" fmla="*/ 162878 w 2517880"/>
              <a:gd name="connsiteY46" fmla="*/ 1884045 h 2514600"/>
              <a:gd name="connsiteX47" fmla="*/ 151448 w 2517880"/>
              <a:gd name="connsiteY47" fmla="*/ 1838325 h 2514600"/>
              <a:gd name="connsiteX48" fmla="*/ 13335 w 2517880"/>
              <a:gd name="connsiteY48" fmla="*/ 1144905 h 2514600"/>
              <a:gd name="connsiteX49" fmla="*/ 9525 w 2517880"/>
              <a:gd name="connsiteY49" fmla="*/ 1261110 h 2514600"/>
              <a:gd name="connsiteX50" fmla="*/ 13335 w 2517880"/>
              <a:gd name="connsiteY50" fmla="*/ 1291590 h 2514600"/>
              <a:gd name="connsiteX51" fmla="*/ 18097 w 2517880"/>
              <a:gd name="connsiteY51" fmla="*/ 1313497 h 2514600"/>
              <a:gd name="connsiteX52" fmla="*/ 40957 w 2517880"/>
              <a:gd name="connsiteY52" fmla="*/ 1471612 h 2514600"/>
              <a:gd name="connsiteX53" fmla="*/ 34290 w 2517880"/>
              <a:gd name="connsiteY53" fmla="*/ 1474470 h 2514600"/>
              <a:gd name="connsiteX54" fmla="*/ 34290 w 2517880"/>
              <a:gd name="connsiteY54" fmla="*/ 1510665 h 2514600"/>
              <a:gd name="connsiteX55" fmla="*/ 52387 w 2517880"/>
              <a:gd name="connsiteY55" fmla="*/ 1622107 h 2514600"/>
              <a:gd name="connsiteX56" fmla="*/ 126682 w 2517880"/>
              <a:gd name="connsiteY56" fmla="*/ 1823085 h 2514600"/>
              <a:gd name="connsiteX57" fmla="*/ 95250 w 2517880"/>
              <a:gd name="connsiteY57" fmla="*/ 1786890 h 2514600"/>
              <a:gd name="connsiteX58" fmla="*/ 72390 w 2517880"/>
              <a:gd name="connsiteY58" fmla="*/ 1711642 h 2514600"/>
              <a:gd name="connsiteX59" fmla="*/ 60960 w 2517880"/>
              <a:gd name="connsiteY59" fmla="*/ 1672590 h 2514600"/>
              <a:gd name="connsiteX60" fmla="*/ 50482 w 2517880"/>
              <a:gd name="connsiteY60" fmla="*/ 1632585 h 2514600"/>
              <a:gd name="connsiteX61" fmla="*/ 44767 w 2517880"/>
              <a:gd name="connsiteY61" fmla="*/ 1612582 h 2514600"/>
              <a:gd name="connsiteX62" fmla="*/ 40005 w 2517880"/>
              <a:gd name="connsiteY62" fmla="*/ 1592580 h 2514600"/>
              <a:gd name="connsiteX63" fmla="*/ 29527 w 2517880"/>
              <a:gd name="connsiteY63" fmla="*/ 1551622 h 2514600"/>
              <a:gd name="connsiteX64" fmla="*/ 20955 w 2517880"/>
              <a:gd name="connsiteY64" fmla="*/ 1509712 h 2514600"/>
              <a:gd name="connsiteX65" fmla="*/ 17145 w 2517880"/>
              <a:gd name="connsiteY65" fmla="*/ 1488757 h 2514600"/>
              <a:gd name="connsiteX66" fmla="*/ 14287 w 2517880"/>
              <a:gd name="connsiteY66" fmla="*/ 1467802 h 2514600"/>
              <a:gd name="connsiteX67" fmla="*/ 7620 w 2517880"/>
              <a:gd name="connsiteY67" fmla="*/ 1425892 h 2514600"/>
              <a:gd name="connsiteX68" fmla="*/ 3810 w 2517880"/>
              <a:gd name="connsiteY68" fmla="*/ 1383982 h 2514600"/>
              <a:gd name="connsiteX69" fmla="*/ 1905 w 2517880"/>
              <a:gd name="connsiteY69" fmla="*/ 1363027 h 2514600"/>
              <a:gd name="connsiteX70" fmla="*/ 952 w 2517880"/>
              <a:gd name="connsiteY70" fmla="*/ 1342072 h 2514600"/>
              <a:gd name="connsiteX71" fmla="*/ 0 w 2517880"/>
              <a:gd name="connsiteY71" fmla="*/ 1301115 h 2514600"/>
              <a:gd name="connsiteX72" fmla="*/ 952 w 2517880"/>
              <a:gd name="connsiteY72" fmla="*/ 1261110 h 2514600"/>
              <a:gd name="connsiteX73" fmla="*/ 3810 w 2517880"/>
              <a:gd name="connsiteY73" fmla="*/ 1222057 h 2514600"/>
              <a:gd name="connsiteX74" fmla="*/ 8572 w 2517880"/>
              <a:gd name="connsiteY74" fmla="*/ 1183957 h 2514600"/>
              <a:gd name="connsiteX75" fmla="*/ 11430 w 2517880"/>
              <a:gd name="connsiteY75" fmla="*/ 1165860 h 2514600"/>
              <a:gd name="connsiteX76" fmla="*/ 13335 w 2517880"/>
              <a:gd name="connsiteY76" fmla="*/ 1144905 h 2514600"/>
              <a:gd name="connsiteX77" fmla="*/ 902970 w 2517880"/>
              <a:gd name="connsiteY77" fmla="*/ 67627 h 2514600"/>
              <a:gd name="connsiteX78" fmla="*/ 878205 w 2517880"/>
              <a:gd name="connsiteY78" fmla="*/ 85724 h 2514600"/>
              <a:gd name="connsiteX79" fmla="*/ 829627 w 2517880"/>
              <a:gd name="connsiteY79" fmla="*/ 102869 h 2514600"/>
              <a:gd name="connsiteX80" fmla="*/ 780097 w 2517880"/>
              <a:gd name="connsiteY80" fmla="*/ 120967 h 2514600"/>
              <a:gd name="connsiteX81" fmla="*/ 735330 w 2517880"/>
              <a:gd name="connsiteY81" fmla="*/ 130492 h 2514600"/>
              <a:gd name="connsiteX82" fmla="*/ 721995 w 2517880"/>
              <a:gd name="connsiteY82" fmla="*/ 130492 h 2514600"/>
              <a:gd name="connsiteX83" fmla="*/ 780097 w 2517880"/>
              <a:gd name="connsiteY83" fmla="*/ 105727 h 2514600"/>
              <a:gd name="connsiteX84" fmla="*/ 818197 w 2517880"/>
              <a:gd name="connsiteY84" fmla="*/ 91439 h 2514600"/>
              <a:gd name="connsiteX85" fmla="*/ 837247 w 2517880"/>
              <a:gd name="connsiteY85" fmla="*/ 84772 h 2514600"/>
              <a:gd name="connsiteX86" fmla="*/ 855345 w 2517880"/>
              <a:gd name="connsiteY86" fmla="*/ 79057 h 2514600"/>
              <a:gd name="connsiteX87" fmla="*/ 902970 w 2517880"/>
              <a:gd name="connsiteY87" fmla="*/ 67627 h 2514600"/>
              <a:gd name="connsiteX88" fmla="*/ 1618298 w 2517880"/>
              <a:gd name="connsiteY88" fmla="*/ 56197 h 2514600"/>
              <a:gd name="connsiteX89" fmla="*/ 1667828 w 2517880"/>
              <a:gd name="connsiteY89" fmla="*/ 66674 h 2514600"/>
              <a:gd name="connsiteX90" fmla="*/ 1717358 w 2517880"/>
              <a:gd name="connsiteY90" fmla="*/ 80009 h 2514600"/>
              <a:gd name="connsiteX91" fmla="*/ 1737360 w 2517880"/>
              <a:gd name="connsiteY91" fmla="*/ 92392 h 2514600"/>
              <a:gd name="connsiteX92" fmla="*/ 1682115 w 2517880"/>
              <a:gd name="connsiteY92" fmla="*/ 77152 h 2514600"/>
              <a:gd name="connsiteX93" fmla="*/ 1618298 w 2517880"/>
              <a:gd name="connsiteY93" fmla="*/ 56197 h 2514600"/>
              <a:gd name="connsiteX94" fmla="*/ 1295400 w 2517880"/>
              <a:gd name="connsiteY94" fmla="*/ 31432 h 2514600"/>
              <a:gd name="connsiteX95" fmla="*/ 1349692 w 2517880"/>
              <a:gd name="connsiteY95" fmla="*/ 33337 h 2514600"/>
              <a:gd name="connsiteX96" fmla="*/ 1403985 w 2517880"/>
              <a:gd name="connsiteY96" fmla="*/ 37147 h 2514600"/>
              <a:gd name="connsiteX97" fmla="*/ 1489710 w 2517880"/>
              <a:gd name="connsiteY97" fmla="*/ 46672 h 2514600"/>
              <a:gd name="connsiteX98" fmla="*/ 1763077 w 2517880"/>
              <a:gd name="connsiteY98" fmla="*/ 123825 h 2514600"/>
              <a:gd name="connsiteX99" fmla="*/ 1980247 w 2517880"/>
              <a:gd name="connsiteY99" fmla="*/ 243840 h 2514600"/>
              <a:gd name="connsiteX100" fmla="*/ 2027872 w 2517880"/>
              <a:gd name="connsiteY100" fmla="*/ 275272 h 2514600"/>
              <a:gd name="connsiteX101" fmla="*/ 2069782 w 2517880"/>
              <a:gd name="connsiteY101" fmla="*/ 302895 h 2514600"/>
              <a:gd name="connsiteX102" fmla="*/ 2066925 w 2517880"/>
              <a:gd name="connsiteY102" fmla="*/ 291465 h 2514600"/>
              <a:gd name="connsiteX103" fmla="*/ 2170747 w 2517880"/>
              <a:gd name="connsiteY103" fmla="*/ 393382 h 2514600"/>
              <a:gd name="connsiteX104" fmla="*/ 2216467 w 2517880"/>
              <a:gd name="connsiteY104" fmla="*/ 442912 h 2514600"/>
              <a:gd name="connsiteX105" fmla="*/ 2265045 w 2517880"/>
              <a:gd name="connsiteY105" fmla="*/ 487680 h 2514600"/>
              <a:gd name="connsiteX106" fmla="*/ 2223135 w 2517880"/>
              <a:gd name="connsiteY106" fmla="*/ 435292 h 2514600"/>
              <a:gd name="connsiteX107" fmla="*/ 2195512 w 2517880"/>
              <a:gd name="connsiteY107" fmla="*/ 402907 h 2514600"/>
              <a:gd name="connsiteX108" fmla="*/ 2184082 w 2517880"/>
              <a:gd name="connsiteY108" fmla="*/ 389572 h 2514600"/>
              <a:gd name="connsiteX109" fmla="*/ 2172652 w 2517880"/>
              <a:gd name="connsiteY109" fmla="*/ 376237 h 2514600"/>
              <a:gd name="connsiteX110" fmla="*/ 2142172 w 2517880"/>
              <a:gd name="connsiteY110" fmla="*/ 343852 h 2514600"/>
              <a:gd name="connsiteX111" fmla="*/ 2323148 w 2517880"/>
              <a:gd name="connsiteY111" fmla="*/ 529590 h 2514600"/>
              <a:gd name="connsiteX112" fmla="*/ 2447925 w 2517880"/>
              <a:gd name="connsiteY112" fmla="*/ 744855 h 2514600"/>
              <a:gd name="connsiteX113" fmla="*/ 2461260 w 2517880"/>
              <a:gd name="connsiteY113" fmla="*/ 751522 h 2514600"/>
              <a:gd name="connsiteX114" fmla="*/ 2489835 w 2517880"/>
              <a:gd name="connsiteY114" fmla="*/ 850582 h 2514600"/>
              <a:gd name="connsiteX115" fmla="*/ 2507932 w 2517880"/>
              <a:gd name="connsiteY115" fmla="*/ 943927 h 2514600"/>
              <a:gd name="connsiteX116" fmla="*/ 2516505 w 2517880"/>
              <a:gd name="connsiteY116" fmla="*/ 1029652 h 2514600"/>
              <a:gd name="connsiteX117" fmla="*/ 2517457 w 2517880"/>
              <a:gd name="connsiteY117" fmla="*/ 1068705 h 2514600"/>
              <a:gd name="connsiteX118" fmla="*/ 2517457 w 2517880"/>
              <a:gd name="connsiteY118" fmla="*/ 1105852 h 2514600"/>
              <a:gd name="connsiteX119" fmla="*/ 2512695 w 2517880"/>
              <a:gd name="connsiteY119" fmla="*/ 1171575 h 2514600"/>
              <a:gd name="connsiteX120" fmla="*/ 2504123 w 2517880"/>
              <a:gd name="connsiteY120" fmla="*/ 1224915 h 2514600"/>
              <a:gd name="connsiteX121" fmla="*/ 2495340 w 2517880"/>
              <a:gd name="connsiteY121" fmla="*/ 1253522 h 2514600"/>
              <a:gd name="connsiteX122" fmla="*/ 2497455 w 2517880"/>
              <a:gd name="connsiteY122" fmla="*/ 1295400 h 2514600"/>
              <a:gd name="connsiteX123" fmla="*/ 2053779 w 2517880"/>
              <a:gd name="connsiteY123" fmla="*/ 2236194 h 2514600"/>
              <a:gd name="connsiteX124" fmla="*/ 2050729 w 2517880"/>
              <a:gd name="connsiteY124" fmla="*/ 2238475 h 2514600"/>
              <a:gd name="connsiteX125" fmla="*/ 2048828 w 2517880"/>
              <a:gd name="connsiteY125" fmla="*/ 2240280 h 2514600"/>
              <a:gd name="connsiteX126" fmla="*/ 1835468 w 2517880"/>
              <a:gd name="connsiteY126" fmla="*/ 2390775 h 2514600"/>
              <a:gd name="connsiteX127" fmla="*/ 1784152 w 2517880"/>
              <a:gd name="connsiteY127" fmla="*/ 2405658 h 2514600"/>
              <a:gd name="connsiteX128" fmla="*/ 1774926 w 2517880"/>
              <a:gd name="connsiteY128" fmla="*/ 2408142 h 2514600"/>
              <a:gd name="connsiteX129" fmla="*/ 1752823 w 2517880"/>
              <a:gd name="connsiteY129" fmla="*/ 2418789 h 2514600"/>
              <a:gd name="connsiteX130" fmla="*/ 1278255 w 2517880"/>
              <a:gd name="connsiteY130" fmla="*/ 2514600 h 2514600"/>
              <a:gd name="connsiteX131" fmla="*/ 915702 w 2517880"/>
              <a:gd name="connsiteY131" fmla="*/ 2459787 h 2514600"/>
              <a:gd name="connsiteX132" fmla="*/ 831186 w 2517880"/>
              <a:gd name="connsiteY132" fmla="*/ 2428854 h 2514600"/>
              <a:gd name="connsiteX133" fmla="*/ 821055 w 2517880"/>
              <a:gd name="connsiteY133" fmla="*/ 2426017 h 2514600"/>
              <a:gd name="connsiteX134" fmla="*/ 787718 w 2517880"/>
              <a:gd name="connsiteY134" fmla="*/ 2413635 h 2514600"/>
              <a:gd name="connsiteX135" fmla="*/ 647700 w 2517880"/>
              <a:gd name="connsiteY135" fmla="*/ 2347912 h 2514600"/>
              <a:gd name="connsiteX136" fmla="*/ 603885 w 2517880"/>
              <a:gd name="connsiteY136" fmla="*/ 2315527 h 2514600"/>
              <a:gd name="connsiteX137" fmla="*/ 552450 w 2517880"/>
              <a:gd name="connsiteY137" fmla="*/ 2278380 h 2514600"/>
              <a:gd name="connsiteX138" fmla="*/ 499110 w 2517880"/>
              <a:gd name="connsiteY138" fmla="*/ 2237422 h 2514600"/>
              <a:gd name="connsiteX139" fmla="*/ 451485 w 2517880"/>
              <a:gd name="connsiteY139" fmla="*/ 2196465 h 2514600"/>
              <a:gd name="connsiteX140" fmla="*/ 411480 w 2517880"/>
              <a:gd name="connsiteY140" fmla="*/ 2171700 h 2514600"/>
              <a:gd name="connsiteX141" fmla="*/ 461963 w 2517880"/>
              <a:gd name="connsiteY141" fmla="*/ 2219325 h 2514600"/>
              <a:gd name="connsiteX142" fmla="*/ 514350 w 2517880"/>
              <a:gd name="connsiteY142" fmla="*/ 2266950 h 2514600"/>
              <a:gd name="connsiteX143" fmla="*/ 485775 w 2517880"/>
              <a:gd name="connsiteY143" fmla="*/ 2251710 h 2514600"/>
              <a:gd name="connsiteX144" fmla="*/ 445770 w 2517880"/>
              <a:gd name="connsiteY144" fmla="*/ 2215515 h 2514600"/>
              <a:gd name="connsiteX145" fmla="*/ 401003 w 2517880"/>
              <a:gd name="connsiteY145" fmla="*/ 2167890 h 2514600"/>
              <a:gd name="connsiteX146" fmla="*/ 378143 w 2517880"/>
              <a:gd name="connsiteY146" fmla="*/ 2142172 h 2514600"/>
              <a:gd name="connsiteX147" fmla="*/ 355283 w 2517880"/>
              <a:gd name="connsiteY147" fmla="*/ 2116455 h 2514600"/>
              <a:gd name="connsiteX148" fmla="*/ 392430 w 2517880"/>
              <a:gd name="connsiteY148" fmla="*/ 2145030 h 2514600"/>
              <a:gd name="connsiteX149" fmla="*/ 319326 w 2517880"/>
              <a:gd name="connsiteY149" fmla="*/ 2055971 h 2514600"/>
              <a:gd name="connsiteX150" fmla="*/ 282887 w 2517880"/>
              <a:gd name="connsiteY150" fmla="*/ 1997944 h 2514600"/>
              <a:gd name="connsiteX151" fmla="*/ 267275 w 2517880"/>
              <a:gd name="connsiteY151" fmla="*/ 1977066 h 2514600"/>
              <a:gd name="connsiteX152" fmla="*/ 206206 w 2517880"/>
              <a:gd name="connsiteY152" fmla="*/ 1876543 h 2514600"/>
              <a:gd name="connsiteX153" fmla="*/ 160874 w 2517880"/>
              <a:gd name="connsiteY153" fmla="*/ 1782439 h 2514600"/>
              <a:gd name="connsiteX154" fmla="*/ 188595 w 2517880"/>
              <a:gd name="connsiteY154" fmla="*/ 1867852 h 2514600"/>
              <a:gd name="connsiteX155" fmla="*/ 94298 w 2517880"/>
              <a:gd name="connsiteY155" fmla="*/ 1623060 h 2514600"/>
              <a:gd name="connsiteX156" fmla="*/ 48578 w 2517880"/>
              <a:gd name="connsiteY156" fmla="*/ 1397317 h 2514600"/>
              <a:gd name="connsiteX157" fmla="*/ 57150 w 2517880"/>
              <a:gd name="connsiteY157" fmla="*/ 1489710 h 2514600"/>
              <a:gd name="connsiteX158" fmla="*/ 65723 w 2517880"/>
              <a:gd name="connsiteY158" fmla="*/ 1538287 h 2514600"/>
              <a:gd name="connsiteX159" fmla="*/ 76200 w 2517880"/>
              <a:gd name="connsiteY159" fmla="*/ 1584007 h 2514600"/>
              <a:gd name="connsiteX160" fmla="*/ 93345 w 2517880"/>
              <a:gd name="connsiteY160" fmla="*/ 1687830 h 2514600"/>
              <a:gd name="connsiteX161" fmla="*/ 80010 w 2517880"/>
              <a:gd name="connsiteY161" fmla="*/ 1665922 h 2514600"/>
              <a:gd name="connsiteX162" fmla="*/ 62865 w 2517880"/>
              <a:gd name="connsiteY162" fmla="*/ 1614487 h 2514600"/>
              <a:gd name="connsiteX163" fmla="*/ 48578 w 2517880"/>
              <a:gd name="connsiteY163" fmla="*/ 1551622 h 2514600"/>
              <a:gd name="connsiteX164" fmla="*/ 45720 w 2517880"/>
              <a:gd name="connsiteY164" fmla="*/ 1489710 h 2514600"/>
              <a:gd name="connsiteX165" fmla="*/ 35243 w 2517880"/>
              <a:gd name="connsiteY165" fmla="*/ 1299210 h 2514600"/>
              <a:gd name="connsiteX166" fmla="*/ 35243 w 2517880"/>
              <a:gd name="connsiteY166" fmla="*/ 1254442 h 2514600"/>
              <a:gd name="connsiteX167" fmla="*/ 35243 w 2517880"/>
              <a:gd name="connsiteY167" fmla="*/ 1232535 h 2514600"/>
              <a:gd name="connsiteX168" fmla="*/ 36195 w 2517880"/>
              <a:gd name="connsiteY168" fmla="*/ 1210627 h 2514600"/>
              <a:gd name="connsiteX169" fmla="*/ 38100 w 2517880"/>
              <a:gd name="connsiteY169" fmla="*/ 1166812 h 2514600"/>
              <a:gd name="connsiteX170" fmla="*/ 41910 w 2517880"/>
              <a:gd name="connsiteY170" fmla="*/ 1123950 h 2514600"/>
              <a:gd name="connsiteX171" fmla="*/ 43815 w 2517880"/>
              <a:gd name="connsiteY171" fmla="*/ 1102995 h 2514600"/>
              <a:gd name="connsiteX172" fmla="*/ 46673 w 2517880"/>
              <a:gd name="connsiteY172" fmla="*/ 1082040 h 2514600"/>
              <a:gd name="connsiteX173" fmla="*/ 53340 w 2517880"/>
              <a:gd name="connsiteY173" fmla="*/ 1040130 h 2514600"/>
              <a:gd name="connsiteX174" fmla="*/ 72390 w 2517880"/>
              <a:gd name="connsiteY174" fmla="*/ 957262 h 2514600"/>
              <a:gd name="connsiteX175" fmla="*/ 140018 w 2517880"/>
              <a:gd name="connsiteY175" fmla="*/ 799147 h 2514600"/>
              <a:gd name="connsiteX176" fmla="*/ 173355 w 2517880"/>
              <a:gd name="connsiteY176" fmla="*/ 780574 h 2514600"/>
              <a:gd name="connsiteX177" fmla="*/ 175420 w 2517880"/>
              <a:gd name="connsiteY177" fmla="*/ 778164 h 2514600"/>
              <a:gd name="connsiteX178" fmla="*/ 206206 w 2517880"/>
              <a:gd name="connsiteY178" fmla="*/ 714257 h 2514600"/>
              <a:gd name="connsiteX179" fmla="*/ 258734 w 2517880"/>
              <a:gd name="connsiteY179" fmla="*/ 634160 h 2514600"/>
              <a:gd name="connsiteX180" fmla="*/ 251460 w 2517880"/>
              <a:gd name="connsiteY180" fmla="*/ 641985 h 2514600"/>
              <a:gd name="connsiteX181" fmla="*/ 231457 w 2517880"/>
              <a:gd name="connsiteY181" fmla="*/ 658177 h 2514600"/>
              <a:gd name="connsiteX182" fmla="*/ 262890 w 2517880"/>
              <a:gd name="connsiteY182" fmla="*/ 597217 h 2514600"/>
              <a:gd name="connsiteX183" fmla="*/ 213360 w 2517880"/>
              <a:gd name="connsiteY183" fmla="*/ 670560 h 2514600"/>
              <a:gd name="connsiteX184" fmla="*/ 187642 w 2517880"/>
              <a:gd name="connsiteY184" fmla="*/ 706755 h 2514600"/>
              <a:gd name="connsiteX185" fmla="*/ 210502 w 2517880"/>
              <a:gd name="connsiteY185" fmla="*/ 647700 h 2514600"/>
              <a:gd name="connsiteX186" fmla="*/ 240030 w 2517880"/>
              <a:gd name="connsiteY186" fmla="*/ 597217 h 2514600"/>
              <a:gd name="connsiteX187" fmla="*/ 274320 w 2517880"/>
              <a:gd name="connsiteY187" fmla="*/ 546735 h 2514600"/>
              <a:gd name="connsiteX188" fmla="*/ 321945 w 2517880"/>
              <a:gd name="connsiteY188" fmla="*/ 480060 h 2514600"/>
              <a:gd name="connsiteX189" fmla="*/ 316230 w 2517880"/>
              <a:gd name="connsiteY189" fmla="*/ 480060 h 2514600"/>
              <a:gd name="connsiteX190" fmla="*/ 301942 w 2517880"/>
              <a:gd name="connsiteY190" fmla="*/ 491490 h 2514600"/>
              <a:gd name="connsiteX191" fmla="*/ 280035 w 2517880"/>
              <a:gd name="connsiteY191" fmla="*/ 513397 h 2514600"/>
              <a:gd name="connsiteX192" fmla="*/ 172402 w 2517880"/>
              <a:gd name="connsiteY192" fmla="*/ 670560 h 2514600"/>
              <a:gd name="connsiteX193" fmla="*/ 151447 w 2517880"/>
              <a:gd name="connsiteY193" fmla="*/ 712470 h 2514600"/>
              <a:gd name="connsiteX194" fmla="*/ 132397 w 2517880"/>
              <a:gd name="connsiteY194" fmla="*/ 751522 h 2514600"/>
              <a:gd name="connsiteX195" fmla="*/ 100012 w 2517880"/>
              <a:gd name="connsiteY195" fmla="*/ 814387 h 2514600"/>
              <a:gd name="connsiteX196" fmla="*/ 92392 w 2517880"/>
              <a:gd name="connsiteY196" fmla="*/ 801052 h 2514600"/>
              <a:gd name="connsiteX197" fmla="*/ 103822 w 2517880"/>
              <a:gd name="connsiteY197" fmla="*/ 765810 h 2514600"/>
              <a:gd name="connsiteX198" fmla="*/ 123825 w 2517880"/>
              <a:gd name="connsiteY198" fmla="*/ 719137 h 2514600"/>
              <a:gd name="connsiteX199" fmla="*/ 180975 w 2517880"/>
              <a:gd name="connsiteY199" fmla="*/ 612457 h 2514600"/>
              <a:gd name="connsiteX200" fmla="*/ 213360 w 2517880"/>
              <a:gd name="connsiteY200" fmla="*/ 563880 h 2514600"/>
              <a:gd name="connsiteX201" fmla="*/ 241935 w 2517880"/>
              <a:gd name="connsiteY201" fmla="*/ 523875 h 2514600"/>
              <a:gd name="connsiteX202" fmla="*/ 273367 w 2517880"/>
              <a:gd name="connsiteY202" fmla="*/ 483870 h 2514600"/>
              <a:gd name="connsiteX203" fmla="*/ 293370 w 2517880"/>
              <a:gd name="connsiteY203" fmla="*/ 461010 h 2514600"/>
              <a:gd name="connsiteX204" fmla="*/ 313372 w 2517880"/>
              <a:gd name="connsiteY204" fmla="*/ 439102 h 2514600"/>
              <a:gd name="connsiteX205" fmla="*/ 347662 w 2517880"/>
              <a:gd name="connsiteY205" fmla="*/ 406717 h 2514600"/>
              <a:gd name="connsiteX206" fmla="*/ 360045 w 2517880"/>
              <a:gd name="connsiteY206" fmla="*/ 401955 h 2514600"/>
              <a:gd name="connsiteX207" fmla="*/ 500062 w 2517880"/>
              <a:gd name="connsiteY207" fmla="*/ 269557 h 2514600"/>
              <a:gd name="connsiteX208" fmla="*/ 537210 w 2517880"/>
              <a:gd name="connsiteY208" fmla="*/ 244792 h 2514600"/>
              <a:gd name="connsiteX209" fmla="*/ 575310 w 2517880"/>
              <a:gd name="connsiteY209" fmla="*/ 221932 h 2514600"/>
              <a:gd name="connsiteX210" fmla="*/ 613410 w 2517880"/>
              <a:gd name="connsiteY210" fmla="*/ 200977 h 2514600"/>
              <a:gd name="connsiteX211" fmla="*/ 652462 w 2517880"/>
              <a:gd name="connsiteY211" fmla="*/ 181927 h 2514600"/>
              <a:gd name="connsiteX212" fmla="*/ 671512 w 2517880"/>
              <a:gd name="connsiteY212" fmla="*/ 172402 h 2514600"/>
              <a:gd name="connsiteX213" fmla="*/ 691515 w 2517880"/>
              <a:gd name="connsiteY213" fmla="*/ 163830 h 2514600"/>
              <a:gd name="connsiteX214" fmla="*/ 730567 w 2517880"/>
              <a:gd name="connsiteY214" fmla="*/ 147637 h 2514600"/>
              <a:gd name="connsiteX215" fmla="*/ 810577 w 2517880"/>
              <a:gd name="connsiteY215" fmla="*/ 118110 h 2514600"/>
              <a:gd name="connsiteX216" fmla="*/ 979170 w 2517880"/>
              <a:gd name="connsiteY216" fmla="*/ 60960 h 2514600"/>
              <a:gd name="connsiteX217" fmla="*/ 1031557 w 2517880"/>
              <a:gd name="connsiteY217" fmla="*/ 54292 h 2514600"/>
              <a:gd name="connsiteX218" fmla="*/ 1074420 w 2517880"/>
              <a:gd name="connsiteY218" fmla="*/ 52387 h 2514600"/>
              <a:gd name="connsiteX219" fmla="*/ 1122045 w 2517880"/>
              <a:gd name="connsiteY219" fmla="*/ 50482 h 2514600"/>
              <a:gd name="connsiteX220" fmla="*/ 1189672 w 2517880"/>
              <a:gd name="connsiteY220" fmla="*/ 45720 h 2514600"/>
              <a:gd name="connsiteX221" fmla="*/ 1208722 w 2517880"/>
              <a:gd name="connsiteY221" fmla="*/ 35242 h 2514600"/>
              <a:gd name="connsiteX222" fmla="*/ 1246822 w 2517880"/>
              <a:gd name="connsiteY222" fmla="*/ 32385 h 2514600"/>
              <a:gd name="connsiteX223" fmla="*/ 1295400 w 2517880"/>
              <a:gd name="connsiteY223" fmla="*/ 31432 h 2514600"/>
              <a:gd name="connsiteX224" fmla="*/ 1276350 w 2517880"/>
              <a:gd name="connsiteY224" fmla="*/ 0 h 2514600"/>
              <a:gd name="connsiteX225" fmla="*/ 1536383 w 2517880"/>
              <a:gd name="connsiteY225" fmla="*/ 31432 h 2514600"/>
              <a:gd name="connsiteX226" fmla="*/ 1465898 w 2517880"/>
              <a:gd name="connsiteY226" fmla="*/ 27622 h 2514600"/>
              <a:gd name="connsiteX227" fmla="*/ 1380173 w 2517880"/>
              <a:gd name="connsiteY227" fmla="*/ 19050 h 2514600"/>
              <a:gd name="connsiteX228" fmla="*/ 1336358 w 2517880"/>
              <a:gd name="connsiteY228" fmla="*/ 18097 h 2514600"/>
              <a:gd name="connsiteX229" fmla="*/ 1292543 w 2517880"/>
              <a:gd name="connsiteY229" fmla="*/ 19050 h 2514600"/>
              <a:gd name="connsiteX230" fmla="*/ 1248728 w 2517880"/>
              <a:gd name="connsiteY230" fmla="*/ 20955 h 2514600"/>
              <a:gd name="connsiteX231" fmla="*/ 1204913 w 2517880"/>
              <a:gd name="connsiteY231" fmla="*/ 23812 h 2514600"/>
              <a:gd name="connsiteX232" fmla="*/ 1119188 w 2517880"/>
              <a:gd name="connsiteY232" fmla="*/ 32385 h 2514600"/>
              <a:gd name="connsiteX233" fmla="*/ 1086803 w 2517880"/>
              <a:gd name="connsiteY233" fmla="*/ 33337 h 2514600"/>
              <a:gd name="connsiteX234" fmla="*/ 1057275 w 2517880"/>
              <a:gd name="connsiteY234" fmla="*/ 36195 h 2514600"/>
              <a:gd name="connsiteX235" fmla="*/ 1009650 w 2517880"/>
              <a:gd name="connsiteY235" fmla="*/ 42862 h 2514600"/>
              <a:gd name="connsiteX236" fmla="*/ 997268 w 2517880"/>
              <a:gd name="connsiteY236" fmla="*/ 35242 h 2514600"/>
              <a:gd name="connsiteX237" fmla="*/ 1276350 w 2517880"/>
              <a:gd name="connsiteY237" fmla="*/ 0 h 2514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</a:cxnLst>
            <a:rect l="l" t="t" r="r" b="b"/>
            <a:pathLst>
              <a:path w="2517880" h="2514600">
                <a:moveTo>
                  <a:pt x="741998" y="2445067"/>
                </a:moveTo>
                <a:cubicBezTo>
                  <a:pt x="756285" y="2449829"/>
                  <a:pt x="770573" y="2454592"/>
                  <a:pt x="786765" y="2462212"/>
                </a:cubicBezTo>
                <a:cubicBezTo>
                  <a:pt x="803910" y="2467927"/>
                  <a:pt x="822008" y="2476499"/>
                  <a:pt x="846773" y="2486977"/>
                </a:cubicBezTo>
                <a:cubicBezTo>
                  <a:pt x="837248" y="2485072"/>
                  <a:pt x="827723" y="2483167"/>
                  <a:pt x="818198" y="2482214"/>
                </a:cubicBezTo>
                <a:cubicBezTo>
                  <a:pt x="808673" y="2479357"/>
                  <a:pt x="799148" y="2474594"/>
                  <a:pt x="786765" y="2468879"/>
                </a:cubicBezTo>
                <a:cubicBezTo>
                  <a:pt x="774383" y="2461259"/>
                  <a:pt x="760095" y="2452687"/>
                  <a:pt x="741998" y="2445067"/>
                </a:cubicBezTo>
                <a:close/>
                <a:moveTo>
                  <a:pt x="628649" y="2345888"/>
                </a:moveTo>
                <a:cubicBezTo>
                  <a:pt x="630554" y="2346484"/>
                  <a:pt x="633888" y="2348389"/>
                  <a:pt x="639127" y="2351722"/>
                </a:cubicBezTo>
                <a:cubicBezTo>
                  <a:pt x="661035" y="2362200"/>
                  <a:pt x="669607" y="2368867"/>
                  <a:pt x="675322" y="2374582"/>
                </a:cubicBezTo>
                <a:cubicBezTo>
                  <a:pt x="681990" y="2380297"/>
                  <a:pt x="684847" y="2386012"/>
                  <a:pt x="698182" y="2394585"/>
                </a:cubicBezTo>
                <a:cubicBezTo>
                  <a:pt x="688657" y="2392680"/>
                  <a:pt x="662940" y="2375535"/>
                  <a:pt x="644842" y="2363152"/>
                </a:cubicBezTo>
                <a:cubicBezTo>
                  <a:pt x="635317" y="2356485"/>
                  <a:pt x="628649" y="2350770"/>
                  <a:pt x="626745" y="2347912"/>
                </a:cubicBezTo>
                <a:cubicBezTo>
                  <a:pt x="626269" y="2346007"/>
                  <a:pt x="626745" y="2345293"/>
                  <a:pt x="628649" y="2345888"/>
                </a:cubicBezTo>
                <a:close/>
                <a:moveTo>
                  <a:pt x="541973" y="2310765"/>
                </a:moveTo>
                <a:lnTo>
                  <a:pt x="575310" y="2334577"/>
                </a:lnTo>
                <a:lnTo>
                  <a:pt x="609600" y="2356485"/>
                </a:lnTo>
                <a:cubicBezTo>
                  <a:pt x="630555" y="2371725"/>
                  <a:pt x="635318" y="2375535"/>
                  <a:pt x="632460" y="2374582"/>
                </a:cubicBezTo>
                <a:cubicBezTo>
                  <a:pt x="628650" y="2374582"/>
                  <a:pt x="617220" y="2368867"/>
                  <a:pt x="605790" y="2363152"/>
                </a:cubicBezTo>
                <a:cubicBezTo>
                  <a:pt x="583883" y="2352675"/>
                  <a:pt x="563880" y="2342197"/>
                  <a:pt x="615315" y="2376487"/>
                </a:cubicBezTo>
                <a:lnTo>
                  <a:pt x="584835" y="2357437"/>
                </a:lnTo>
                <a:lnTo>
                  <a:pt x="569595" y="2347912"/>
                </a:lnTo>
                <a:lnTo>
                  <a:pt x="554355" y="2338387"/>
                </a:lnTo>
                <a:close/>
                <a:moveTo>
                  <a:pt x="261809" y="2061771"/>
                </a:moveTo>
                <a:lnTo>
                  <a:pt x="277178" y="2083117"/>
                </a:lnTo>
                <a:cubicBezTo>
                  <a:pt x="270511" y="2075497"/>
                  <a:pt x="266522" y="2070437"/>
                  <a:pt x="264200" y="2066984"/>
                </a:cubicBezTo>
                <a:close/>
                <a:moveTo>
                  <a:pt x="218093" y="1904151"/>
                </a:moveTo>
                <a:cubicBezTo>
                  <a:pt x="221040" y="1904821"/>
                  <a:pt x="226933" y="1915000"/>
                  <a:pt x="233363" y="1927859"/>
                </a:cubicBezTo>
                <a:cubicBezTo>
                  <a:pt x="242888" y="1944052"/>
                  <a:pt x="253365" y="1964054"/>
                  <a:pt x="259080" y="1972627"/>
                </a:cubicBezTo>
                <a:cubicBezTo>
                  <a:pt x="264795" y="1985009"/>
                  <a:pt x="272415" y="1996439"/>
                  <a:pt x="279083" y="2008822"/>
                </a:cubicBezTo>
                <a:cubicBezTo>
                  <a:pt x="273368" y="2001202"/>
                  <a:pt x="266700" y="1992629"/>
                  <a:pt x="260033" y="1985009"/>
                </a:cubicBezTo>
                <a:cubicBezTo>
                  <a:pt x="253365" y="1976437"/>
                  <a:pt x="247650" y="1966912"/>
                  <a:pt x="241935" y="1958339"/>
                </a:cubicBezTo>
                <a:cubicBezTo>
                  <a:pt x="236220" y="1949767"/>
                  <a:pt x="230505" y="1940242"/>
                  <a:pt x="225743" y="1931669"/>
                </a:cubicBezTo>
                <a:cubicBezTo>
                  <a:pt x="222885" y="1923097"/>
                  <a:pt x="219075" y="1914524"/>
                  <a:pt x="216218" y="1906904"/>
                </a:cubicBezTo>
                <a:cubicBezTo>
                  <a:pt x="216456" y="1904761"/>
                  <a:pt x="217111" y="1903928"/>
                  <a:pt x="218093" y="1904151"/>
                </a:cubicBezTo>
                <a:close/>
                <a:moveTo>
                  <a:pt x="151448" y="1838325"/>
                </a:moveTo>
                <a:cubicBezTo>
                  <a:pt x="160020" y="1853565"/>
                  <a:pt x="170498" y="1874520"/>
                  <a:pt x="181928" y="1897380"/>
                </a:cubicBezTo>
                <a:cubicBezTo>
                  <a:pt x="194310" y="1919287"/>
                  <a:pt x="206693" y="1944052"/>
                  <a:pt x="219075" y="1965960"/>
                </a:cubicBezTo>
                <a:cubicBezTo>
                  <a:pt x="225743" y="1977390"/>
                  <a:pt x="231458" y="1987867"/>
                  <a:pt x="236220" y="1997392"/>
                </a:cubicBezTo>
                <a:cubicBezTo>
                  <a:pt x="241935" y="2006917"/>
                  <a:pt x="246698" y="2015490"/>
                  <a:pt x="250508" y="2024062"/>
                </a:cubicBezTo>
                <a:cubicBezTo>
                  <a:pt x="258128" y="2039302"/>
                  <a:pt x="262890" y="2050732"/>
                  <a:pt x="260985" y="2053590"/>
                </a:cubicBezTo>
                <a:cubicBezTo>
                  <a:pt x="263843" y="2058353"/>
                  <a:pt x="261223" y="2058114"/>
                  <a:pt x="261224" y="2060496"/>
                </a:cubicBezTo>
                <a:lnTo>
                  <a:pt x="261809" y="2061771"/>
                </a:lnTo>
                <a:lnTo>
                  <a:pt x="260033" y="2059305"/>
                </a:lnTo>
                <a:cubicBezTo>
                  <a:pt x="254318" y="2049780"/>
                  <a:pt x="246698" y="2039302"/>
                  <a:pt x="240030" y="2027872"/>
                </a:cubicBezTo>
                <a:cubicBezTo>
                  <a:pt x="224790" y="2005965"/>
                  <a:pt x="210503" y="1979295"/>
                  <a:pt x="196215" y="1954530"/>
                </a:cubicBezTo>
                <a:cubicBezTo>
                  <a:pt x="189548" y="1942147"/>
                  <a:pt x="182880" y="1928812"/>
                  <a:pt x="177165" y="1917382"/>
                </a:cubicBezTo>
                <a:cubicBezTo>
                  <a:pt x="171450" y="1905000"/>
                  <a:pt x="166688" y="1894522"/>
                  <a:pt x="162878" y="1884045"/>
                </a:cubicBezTo>
                <a:cubicBezTo>
                  <a:pt x="155258" y="1862137"/>
                  <a:pt x="150495" y="1845945"/>
                  <a:pt x="151448" y="1838325"/>
                </a:cubicBezTo>
                <a:close/>
                <a:moveTo>
                  <a:pt x="13335" y="1144905"/>
                </a:moveTo>
                <a:cubicBezTo>
                  <a:pt x="7620" y="1201102"/>
                  <a:pt x="7620" y="1236345"/>
                  <a:pt x="9525" y="1261110"/>
                </a:cubicBezTo>
                <a:cubicBezTo>
                  <a:pt x="10477" y="1273492"/>
                  <a:pt x="11430" y="1283017"/>
                  <a:pt x="13335" y="1291590"/>
                </a:cubicBezTo>
                <a:cubicBezTo>
                  <a:pt x="14287" y="1300162"/>
                  <a:pt x="17145" y="1306830"/>
                  <a:pt x="18097" y="1313497"/>
                </a:cubicBezTo>
                <a:cubicBezTo>
                  <a:pt x="25717" y="1340167"/>
                  <a:pt x="28575" y="1365885"/>
                  <a:pt x="40957" y="1471612"/>
                </a:cubicBezTo>
                <a:cubicBezTo>
                  <a:pt x="38100" y="1464945"/>
                  <a:pt x="35242" y="1466850"/>
                  <a:pt x="34290" y="1474470"/>
                </a:cubicBezTo>
                <a:cubicBezTo>
                  <a:pt x="32385" y="1482090"/>
                  <a:pt x="33337" y="1494472"/>
                  <a:pt x="34290" y="1510665"/>
                </a:cubicBezTo>
                <a:cubicBezTo>
                  <a:pt x="36195" y="1543050"/>
                  <a:pt x="43815" y="1586865"/>
                  <a:pt x="52387" y="1622107"/>
                </a:cubicBezTo>
                <a:cubicBezTo>
                  <a:pt x="75247" y="1687830"/>
                  <a:pt x="100965" y="1767840"/>
                  <a:pt x="126682" y="1823085"/>
                </a:cubicBezTo>
                <a:cubicBezTo>
                  <a:pt x="141922" y="1862137"/>
                  <a:pt x="128587" y="1862137"/>
                  <a:pt x="95250" y="1786890"/>
                </a:cubicBezTo>
                <a:cubicBezTo>
                  <a:pt x="88582" y="1762125"/>
                  <a:pt x="79057" y="1737360"/>
                  <a:pt x="72390" y="1711642"/>
                </a:cubicBezTo>
                <a:cubicBezTo>
                  <a:pt x="68580" y="1698307"/>
                  <a:pt x="64770" y="1685925"/>
                  <a:pt x="60960" y="1672590"/>
                </a:cubicBezTo>
                <a:cubicBezTo>
                  <a:pt x="57150" y="1659255"/>
                  <a:pt x="53340" y="1645920"/>
                  <a:pt x="50482" y="1632585"/>
                </a:cubicBezTo>
                <a:cubicBezTo>
                  <a:pt x="48577" y="1625917"/>
                  <a:pt x="46672" y="1619250"/>
                  <a:pt x="44767" y="1612582"/>
                </a:cubicBezTo>
                <a:cubicBezTo>
                  <a:pt x="42862" y="1605915"/>
                  <a:pt x="41910" y="1599247"/>
                  <a:pt x="40005" y="1592580"/>
                </a:cubicBezTo>
                <a:cubicBezTo>
                  <a:pt x="36195" y="1579245"/>
                  <a:pt x="33337" y="1564957"/>
                  <a:pt x="29527" y="1551622"/>
                </a:cubicBezTo>
                <a:cubicBezTo>
                  <a:pt x="26670" y="1537335"/>
                  <a:pt x="23812" y="1524000"/>
                  <a:pt x="20955" y="1509712"/>
                </a:cubicBezTo>
                <a:cubicBezTo>
                  <a:pt x="20002" y="1503045"/>
                  <a:pt x="18097" y="1495425"/>
                  <a:pt x="17145" y="1488757"/>
                </a:cubicBezTo>
                <a:lnTo>
                  <a:pt x="14287" y="1467802"/>
                </a:lnTo>
                <a:cubicBezTo>
                  <a:pt x="12382" y="1453515"/>
                  <a:pt x="10477" y="1439227"/>
                  <a:pt x="7620" y="1425892"/>
                </a:cubicBezTo>
                <a:cubicBezTo>
                  <a:pt x="6667" y="1411605"/>
                  <a:pt x="4762" y="1397317"/>
                  <a:pt x="3810" y="1383982"/>
                </a:cubicBezTo>
                <a:cubicBezTo>
                  <a:pt x="2857" y="1377315"/>
                  <a:pt x="2857" y="1369695"/>
                  <a:pt x="1905" y="1363027"/>
                </a:cubicBezTo>
                <a:cubicBezTo>
                  <a:pt x="1905" y="1356360"/>
                  <a:pt x="952" y="1348740"/>
                  <a:pt x="952" y="1342072"/>
                </a:cubicBezTo>
                <a:cubicBezTo>
                  <a:pt x="952" y="1327785"/>
                  <a:pt x="0" y="1314450"/>
                  <a:pt x="0" y="1301115"/>
                </a:cubicBezTo>
                <a:cubicBezTo>
                  <a:pt x="0" y="1287780"/>
                  <a:pt x="952" y="1274445"/>
                  <a:pt x="952" y="1261110"/>
                </a:cubicBezTo>
                <a:cubicBezTo>
                  <a:pt x="1905" y="1247775"/>
                  <a:pt x="1905" y="1234440"/>
                  <a:pt x="3810" y="1222057"/>
                </a:cubicBezTo>
                <a:cubicBezTo>
                  <a:pt x="5715" y="1208722"/>
                  <a:pt x="6667" y="1196340"/>
                  <a:pt x="8572" y="1183957"/>
                </a:cubicBezTo>
                <a:cubicBezTo>
                  <a:pt x="9525" y="1177290"/>
                  <a:pt x="10477" y="1171575"/>
                  <a:pt x="11430" y="1165860"/>
                </a:cubicBezTo>
                <a:cubicBezTo>
                  <a:pt x="10477" y="1156335"/>
                  <a:pt x="12382" y="1150620"/>
                  <a:pt x="13335" y="1144905"/>
                </a:cubicBezTo>
                <a:close/>
                <a:moveTo>
                  <a:pt x="902970" y="67627"/>
                </a:moveTo>
                <a:cubicBezTo>
                  <a:pt x="908685" y="69532"/>
                  <a:pt x="902017" y="73342"/>
                  <a:pt x="878205" y="85724"/>
                </a:cubicBezTo>
                <a:cubicBezTo>
                  <a:pt x="863917" y="91439"/>
                  <a:pt x="846772" y="96202"/>
                  <a:pt x="829627" y="102869"/>
                </a:cubicBezTo>
                <a:cubicBezTo>
                  <a:pt x="812482" y="109537"/>
                  <a:pt x="795337" y="115252"/>
                  <a:pt x="780097" y="120967"/>
                </a:cubicBezTo>
                <a:cubicBezTo>
                  <a:pt x="750570" y="132397"/>
                  <a:pt x="729615" y="138112"/>
                  <a:pt x="735330" y="130492"/>
                </a:cubicBezTo>
                <a:lnTo>
                  <a:pt x="721995" y="130492"/>
                </a:lnTo>
                <a:cubicBezTo>
                  <a:pt x="734377" y="125729"/>
                  <a:pt x="755332" y="115252"/>
                  <a:pt x="780097" y="105727"/>
                </a:cubicBezTo>
                <a:cubicBezTo>
                  <a:pt x="792480" y="100964"/>
                  <a:pt x="804862" y="96202"/>
                  <a:pt x="818197" y="91439"/>
                </a:cubicBezTo>
                <a:cubicBezTo>
                  <a:pt x="824865" y="89534"/>
                  <a:pt x="830580" y="86677"/>
                  <a:pt x="837247" y="84772"/>
                </a:cubicBezTo>
                <a:cubicBezTo>
                  <a:pt x="843915" y="82867"/>
                  <a:pt x="849630" y="80962"/>
                  <a:pt x="855345" y="79057"/>
                </a:cubicBezTo>
                <a:cubicBezTo>
                  <a:pt x="878205" y="72389"/>
                  <a:pt x="896302" y="67627"/>
                  <a:pt x="902970" y="67627"/>
                </a:cubicBezTo>
                <a:close/>
                <a:moveTo>
                  <a:pt x="1618298" y="56197"/>
                </a:moveTo>
                <a:cubicBezTo>
                  <a:pt x="1634490" y="60007"/>
                  <a:pt x="1651635" y="62864"/>
                  <a:pt x="1667828" y="66674"/>
                </a:cubicBezTo>
                <a:lnTo>
                  <a:pt x="1717358" y="80009"/>
                </a:lnTo>
                <a:cubicBezTo>
                  <a:pt x="1724025" y="83819"/>
                  <a:pt x="1730693" y="88582"/>
                  <a:pt x="1737360" y="92392"/>
                </a:cubicBezTo>
                <a:cubicBezTo>
                  <a:pt x="1723073" y="87629"/>
                  <a:pt x="1703070" y="83819"/>
                  <a:pt x="1682115" y="77152"/>
                </a:cubicBezTo>
                <a:cubicBezTo>
                  <a:pt x="1661160" y="70484"/>
                  <a:pt x="1638300" y="63817"/>
                  <a:pt x="1618298" y="56197"/>
                </a:cubicBezTo>
                <a:close/>
                <a:moveTo>
                  <a:pt x="1295400" y="31432"/>
                </a:moveTo>
                <a:cubicBezTo>
                  <a:pt x="1312545" y="32385"/>
                  <a:pt x="1331595" y="32385"/>
                  <a:pt x="1349692" y="33337"/>
                </a:cubicBezTo>
                <a:cubicBezTo>
                  <a:pt x="1368742" y="34290"/>
                  <a:pt x="1386840" y="36195"/>
                  <a:pt x="1403985" y="37147"/>
                </a:cubicBezTo>
                <a:cubicBezTo>
                  <a:pt x="1439227" y="40957"/>
                  <a:pt x="1469707" y="44767"/>
                  <a:pt x="1489710" y="46672"/>
                </a:cubicBezTo>
                <a:cubicBezTo>
                  <a:pt x="1580197" y="60960"/>
                  <a:pt x="1676400" y="87630"/>
                  <a:pt x="1763077" y="123825"/>
                </a:cubicBezTo>
                <a:cubicBezTo>
                  <a:pt x="1849755" y="160020"/>
                  <a:pt x="1925955" y="203835"/>
                  <a:pt x="1980247" y="243840"/>
                </a:cubicBezTo>
                <a:cubicBezTo>
                  <a:pt x="1995487" y="253365"/>
                  <a:pt x="2011680" y="264795"/>
                  <a:pt x="2027872" y="275272"/>
                </a:cubicBezTo>
                <a:cubicBezTo>
                  <a:pt x="2044065" y="285750"/>
                  <a:pt x="2058352" y="296227"/>
                  <a:pt x="2069782" y="302895"/>
                </a:cubicBezTo>
                <a:cubicBezTo>
                  <a:pt x="2091690" y="317182"/>
                  <a:pt x="2098357" y="319087"/>
                  <a:pt x="2066925" y="291465"/>
                </a:cubicBezTo>
                <a:cubicBezTo>
                  <a:pt x="2107882" y="322897"/>
                  <a:pt x="2140267" y="359092"/>
                  <a:pt x="2170747" y="393382"/>
                </a:cubicBezTo>
                <a:cubicBezTo>
                  <a:pt x="2185987" y="410527"/>
                  <a:pt x="2201228" y="427672"/>
                  <a:pt x="2216467" y="442912"/>
                </a:cubicBezTo>
                <a:cubicBezTo>
                  <a:pt x="2231707" y="459105"/>
                  <a:pt x="2247900" y="474345"/>
                  <a:pt x="2265045" y="487680"/>
                </a:cubicBezTo>
                <a:cubicBezTo>
                  <a:pt x="2247900" y="465772"/>
                  <a:pt x="2233612" y="448627"/>
                  <a:pt x="2223135" y="435292"/>
                </a:cubicBezTo>
                <a:cubicBezTo>
                  <a:pt x="2211705" y="421957"/>
                  <a:pt x="2203132" y="412432"/>
                  <a:pt x="2195512" y="402907"/>
                </a:cubicBezTo>
                <a:cubicBezTo>
                  <a:pt x="2191703" y="398145"/>
                  <a:pt x="2187892" y="394335"/>
                  <a:pt x="2184082" y="389572"/>
                </a:cubicBezTo>
                <a:cubicBezTo>
                  <a:pt x="2180273" y="384810"/>
                  <a:pt x="2176462" y="381000"/>
                  <a:pt x="2172652" y="376237"/>
                </a:cubicBezTo>
                <a:cubicBezTo>
                  <a:pt x="2165032" y="367665"/>
                  <a:pt x="2155507" y="357187"/>
                  <a:pt x="2142172" y="343852"/>
                </a:cubicBezTo>
                <a:cubicBezTo>
                  <a:pt x="2207895" y="390525"/>
                  <a:pt x="2270760" y="457200"/>
                  <a:pt x="2323148" y="529590"/>
                </a:cubicBezTo>
                <a:cubicBezTo>
                  <a:pt x="2375535" y="601980"/>
                  <a:pt x="2416492" y="679132"/>
                  <a:pt x="2447925" y="744855"/>
                </a:cubicBezTo>
                <a:cubicBezTo>
                  <a:pt x="2448877" y="743902"/>
                  <a:pt x="2451735" y="749617"/>
                  <a:pt x="2461260" y="751522"/>
                </a:cubicBezTo>
                <a:cubicBezTo>
                  <a:pt x="2472690" y="784860"/>
                  <a:pt x="2481263" y="818197"/>
                  <a:pt x="2489835" y="850582"/>
                </a:cubicBezTo>
                <a:cubicBezTo>
                  <a:pt x="2497455" y="882967"/>
                  <a:pt x="2504123" y="913447"/>
                  <a:pt x="2507932" y="943927"/>
                </a:cubicBezTo>
                <a:cubicBezTo>
                  <a:pt x="2512695" y="973455"/>
                  <a:pt x="2514600" y="1002982"/>
                  <a:pt x="2516505" y="1029652"/>
                </a:cubicBezTo>
                <a:cubicBezTo>
                  <a:pt x="2517457" y="1042987"/>
                  <a:pt x="2517457" y="1056322"/>
                  <a:pt x="2517457" y="1068705"/>
                </a:cubicBezTo>
                <a:cubicBezTo>
                  <a:pt x="2517457" y="1082040"/>
                  <a:pt x="2518410" y="1094422"/>
                  <a:pt x="2517457" y="1105852"/>
                </a:cubicBezTo>
                <a:cubicBezTo>
                  <a:pt x="2516505" y="1129665"/>
                  <a:pt x="2515552" y="1151572"/>
                  <a:pt x="2512695" y="1171575"/>
                </a:cubicBezTo>
                <a:cubicBezTo>
                  <a:pt x="2509838" y="1191577"/>
                  <a:pt x="2506980" y="1209675"/>
                  <a:pt x="2504123" y="1224915"/>
                </a:cubicBezTo>
                <a:lnTo>
                  <a:pt x="2495340" y="1253522"/>
                </a:lnTo>
                <a:lnTo>
                  <a:pt x="2497455" y="1295400"/>
                </a:lnTo>
                <a:cubicBezTo>
                  <a:pt x="2497455" y="1674157"/>
                  <a:pt x="2324743" y="2012575"/>
                  <a:pt x="2053779" y="2236194"/>
                </a:cubicBezTo>
                <a:lnTo>
                  <a:pt x="2050729" y="2238475"/>
                </a:lnTo>
                <a:lnTo>
                  <a:pt x="2048828" y="2240280"/>
                </a:lnTo>
                <a:cubicBezTo>
                  <a:pt x="1981200" y="2297430"/>
                  <a:pt x="1908810" y="2347912"/>
                  <a:pt x="1835468" y="2390775"/>
                </a:cubicBezTo>
                <a:cubicBezTo>
                  <a:pt x="1828324" y="2390775"/>
                  <a:pt x="1804035" y="2399348"/>
                  <a:pt x="1784152" y="2405658"/>
                </a:cubicBezTo>
                <a:lnTo>
                  <a:pt x="1774926" y="2408142"/>
                </a:lnTo>
                <a:lnTo>
                  <a:pt x="1752823" y="2418789"/>
                </a:lnTo>
                <a:cubicBezTo>
                  <a:pt x="1606960" y="2480484"/>
                  <a:pt x="1446591" y="2514600"/>
                  <a:pt x="1278255" y="2514600"/>
                </a:cubicBezTo>
                <a:cubicBezTo>
                  <a:pt x="1152003" y="2514600"/>
                  <a:pt x="1030232" y="2495410"/>
                  <a:pt x="915702" y="2459787"/>
                </a:cubicBezTo>
                <a:lnTo>
                  <a:pt x="831186" y="2428854"/>
                </a:lnTo>
                <a:lnTo>
                  <a:pt x="821055" y="2426017"/>
                </a:lnTo>
                <a:cubicBezTo>
                  <a:pt x="811530" y="2423160"/>
                  <a:pt x="800100" y="2419350"/>
                  <a:pt x="787718" y="2413635"/>
                </a:cubicBezTo>
                <a:cubicBezTo>
                  <a:pt x="738188" y="2395537"/>
                  <a:pt x="678180" y="2361247"/>
                  <a:pt x="647700" y="2347912"/>
                </a:cubicBezTo>
                <a:cubicBezTo>
                  <a:pt x="635318" y="2338387"/>
                  <a:pt x="621030" y="2326957"/>
                  <a:pt x="603885" y="2315527"/>
                </a:cubicBezTo>
                <a:cubicBezTo>
                  <a:pt x="587693" y="2304097"/>
                  <a:pt x="570548" y="2290762"/>
                  <a:pt x="552450" y="2278380"/>
                </a:cubicBezTo>
                <a:cubicBezTo>
                  <a:pt x="534353" y="2265045"/>
                  <a:pt x="517208" y="2250757"/>
                  <a:pt x="499110" y="2237422"/>
                </a:cubicBezTo>
                <a:cubicBezTo>
                  <a:pt x="481965" y="2223135"/>
                  <a:pt x="465773" y="2209800"/>
                  <a:pt x="451485" y="2196465"/>
                </a:cubicBezTo>
                <a:cubicBezTo>
                  <a:pt x="442913" y="2192655"/>
                  <a:pt x="406718" y="2160270"/>
                  <a:pt x="411480" y="2171700"/>
                </a:cubicBezTo>
                <a:cubicBezTo>
                  <a:pt x="433388" y="2190750"/>
                  <a:pt x="447675" y="2205990"/>
                  <a:pt x="461963" y="2219325"/>
                </a:cubicBezTo>
                <a:cubicBezTo>
                  <a:pt x="476250" y="2233612"/>
                  <a:pt x="490538" y="2247900"/>
                  <a:pt x="514350" y="2266950"/>
                </a:cubicBezTo>
                <a:cubicBezTo>
                  <a:pt x="507683" y="2265997"/>
                  <a:pt x="497205" y="2260282"/>
                  <a:pt x="485775" y="2251710"/>
                </a:cubicBezTo>
                <a:cubicBezTo>
                  <a:pt x="474345" y="2242185"/>
                  <a:pt x="461010" y="2229802"/>
                  <a:pt x="445770" y="2215515"/>
                </a:cubicBezTo>
                <a:cubicBezTo>
                  <a:pt x="431483" y="2201227"/>
                  <a:pt x="416243" y="2184082"/>
                  <a:pt x="401003" y="2167890"/>
                </a:cubicBezTo>
                <a:cubicBezTo>
                  <a:pt x="393383" y="2159317"/>
                  <a:pt x="385763" y="2150745"/>
                  <a:pt x="378143" y="2142172"/>
                </a:cubicBezTo>
                <a:cubicBezTo>
                  <a:pt x="370523" y="2133600"/>
                  <a:pt x="362903" y="2125027"/>
                  <a:pt x="355283" y="2116455"/>
                </a:cubicBezTo>
                <a:cubicBezTo>
                  <a:pt x="367665" y="2126932"/>
                  <a:pt x="380048" y="2135505"/>
                  <a:pt x="392430" y="2145030"/>
                </a:cubicBezTo>
                <a:cubicBezTo>
                  <a:pt x="366713" y="2118360"/>
                  <a:pt x="342186" y="2088118"/>
                  <a:pt x="319326" y="2055971"/>
                </a:cubicBezTo>
                <a:lnTo>
                  <a:pt x="282887" y="1997944"/>
                </a:lnTo>
                <a:lnTo>
                  <a:pt x="267275" y="1977066"/>
                </a:lnTo>
                <a:cubicBezTo>
                  <a:pt x="245366" y="1944635"/>
                  <a:pt x="224975" y="1911093"/>
                  <a:pt x="206206" y="1876543"/>
                </a:cubicBezTo>
                <a:lnTo>
                  <a:pt x="160874" y="1782439"/>
                </a:lnTo>
                <a:lnTo>
                  <a:pt x="188595" y="1867852"/>
                </a:lnTo>
                <a:cubicBezTo>
                  <a:pt x="146685" y="1795462"/>
                  <a:pt x="115253" y="1707832"/>
                  <a:pt x="94298" y="1623060"/>
                </a:cubicBezTo>
                <a:cubicBezTo>
                  <a:pt x="72390" y="1538287"/>
                  <a:pt x="61913" y="1457325"/>
                  <a:pt x="48578" y="1397317"/>
                </a:cubicBezTo>
                <a:cubicBezTo>
                  <a:pt x="48578" y="1424940"/>
                  <a:pt x="53340" y="1457325"/>
                  <a:pt x="57150" y="1489710"/>
                </a:cubicBezTo>
                <a:cubicBezTo>
                  <a:pt x="60008" y="1505902"/>
                  <a:pt x="62865" y="1522095"/>
                  <a:pt x="65723" y="1538287"/>
                </a:cubicBezTo>
                <a:cubicBezTo>
                  <a:pt x="68580" y="1554480"/>
                  <a:pt x="72390" y="1569720"/>
                  <a:pt x="76200" y="1584007"/>
                </a:cubicBezTo>
                <a:cubicBezTo>
                  <a:pt x="89535" y="1642110"/>
                  <a:pt x="102870" y="1685925"/>
                  <a:pt x="93345" y="1687830"/>
                </a:cubicBezTo>
                <a:cubicBezTo>
                  <a:pt x="90488" y="1686877"/>
                  <a:pt x="85725" y="1679257"/>
                  <a:pt x="80010" y="1665922"/>
                </a:cubicBezTo>
                <a:cubicBezTo>
                  <a:pt x="75248" y="1652587"/>
                  <a:pt x="68580" y="1634490"/>
                  <a:pt x="62865" y="1614487"/>
                </a:cubicBezTo>
                <a:cubicBezTo>
                  <a:pt x="58103" y="1594485"/>
                  <a:pt x="53340" y="1572577"/>
                  <a:pt x="48578" y="1551622"/>
                </a:cubicBezTo>
                <a:cubicBezTo>
                  <a:pt x="50483" y="1524952"/>
                  <a:pt x="47625" y="1505902"/>
                  <a:pt x="45720" y="1489710"/>
                </a:cubicBezTo>
                <a:cubicBezTo>
                  <a:pt x="40005" y="1422082"/>
                  <a:pt x="36195" y="1359217"/>
                  <a:pt x="35243" y="1299210"/>
                </a:cubicBezTo>
                <a:cubicBezTo>
                  <a:pt x="35243" y="1283970"/>
                  <a:pt x="35243" y="1268730"/>
                  <a:pt x="35243" y="1254442"/>
                </a:cubicBezTo>
                <a:cubicBezTo>
                  <a:pt x="35243" y="1246822"/>
                  <a:pt x="35243" y="1239202"/>
                  <a:pt x="35243" y="1232535"/>
                </a:cubicBezTo>
                <a:cubicBezTo>
                  <a:pt x="35243" y="1224915"/>
                  <a:pt x="36195" y="1218247"/>
                  <a:pt x="36195" y="1210627"/>
                </a:cubicBezTo>
                <a:cubicBezTo>
                  <a:pt x="37148" y="1196340"/>
                  <a:pt x="37148" y="1181100"/>
                  <a:pt x="38100" y="1166812"/>
                </a:cubicBezTo>
                <a:cubicBezTo>
                  <a:pt x="39053" y="1152525"/>
                  <a:pt x="40958" y="1138237"/>
                  <a:pt x="41910" y="1123950"/>
                </a:cubicBezTo>
                <a:cubicBezTo>
                  <a:pt x="42863" y="1117282"/>
                  <a:pt x="42863" y="1109662"/>
                  <a:pt x="43815" y="1102995"/>
                </a:cubicBezTo>
                <a:lnTo>
                  <a:pt x="46673" y="1082040"/>
                </a:lnTo>
                <a:cubicBezTo>
                  <a:pt x="48578" y="1067752"/>
                  <a:pt x="50483" y="1053465"/>
                  <a:pt x="53340" y="1040130"/>
                </a:cubicBezTo>
                <a:cubicBezTo>
                  <a:pt x="59055" y="1012507"/>
                  <a:pt x="64770" y="984885"/>
                  <a:pt x="72390" y="957262"/>
                </a:cubicBezTo>
                <a:cubicBezTo>
                  <a:pt x="88583" y="902017"/>
                  <a:pt x="110490" y="849630"/>
                  <a:pt x="140018" y="799147"/>
                </a:cubicBezTo>
                <a:cubicBezTo>
                  <a:pt x="143352" y="808672"/>
                  <a:pt x="155496" y="799862"/>
                  <a:pt x="173355" y="780574"/>
                </a:cubicBezTo>
                <a:lnTo>
                  <a:pt x="175420" y="778164"/>
                </a:lnTo>
                <a:lnTo>
                  <a:pt x="206206" y="714257"/>
                </a:lnTo>
                <a:lnTo>
                  <a:pt x="258734" y="634160"/>
                </a:lnTo>
                <a:lnTo>
                  <a:pt x="251460" y="641985"/>
                </a:lnTo>
                <a:cubicBezTo>
                  <a:pt x="240982" y="652462"/>
                  <a:pt x="232410" y="661987"/>
                  <a:pt x="231457" y="658177"/>
                </a:cubicBezTo>
                <a:cubicBezTo>
                  <a:pt x="231457" y="654367"/>
                  <a:pt x="239077" y="637222"/>
                  <a:pt x="262890" y="597217"/>
                </a:cubicBezTo>
                <a:cubicBezTo>
                  <a:pt x="240982" y="635317"/>
                  <a:pt x="224790" y="655320"/>
                  <a:pt x="213360" y="670560"/>
                </a:cubicBezTo>
                <a:cubicBezTo>
                  <a:pt x="201930" y="684847"/>
                  <a:pt x="193357" y="693420"/>
                  <a:pt x="187642" y="706755"/>
                </a:cubicBezTo>
                <a:cubicBezTo>
                  <a:pt x="182880" y="702945"/>
                  <a:pt x="194310" y="679132"/>
                  <a:pt x="210502" y="647700"/>
                </a:cubicBezTo>
                <a:cubicBezTo>
                  <a:pt x="219075" y="632460"/>
                  <a:pt x="229552" y="615315"/>
                  <a:pt x="240030" y="597217"/>
                </a:cubicBezTo>
                <a:cubicBezTo>
                  <a:pt x="251460" y="580072"/>
                  <a:pt x="263842" y="562927"/>
                  <a:pt x="274320" y="546735"/>
                </a:cubicBezTo>
                <a:cubicBezTo>
                  <a:pt x="297180" y="515302"/>
                  <a:pt x="316230" y="488632"/>
                  <a:pt x="321945" y="480060"/>
                </a:cubicBezTo>
                <a:cubicBezTo>
                  <a:pt x="323850" y="475297"/>
                  <a:pt x="322897" y="475297"/>
                  <a:pt x="316230" y="480060"/>
                </a:cubicBezTo>
                <a:cubicBezTo>
                  <a:pt x="312420" y="481965"/>
                  <a:pt x="307657" y="485775"/>
                  <a:pt x="301942" y="491490"/>
                </a:cubicBezTo>
                <a:cubicBezTo>
                  <a:pt x="296227" y="497205"/>
                  <a:pt x="288607" y="503872"/>
                  <a:pt x="280035" y="513397"/>
                </a:cubicBezTo>
                <a:cubicBezTo>
                  <a:pt x="238125" y="555307"/>
                  <a:pt x="200977" y="614362"/>
                  <a:pt x="172402" y="670560"/>
                </a:cubicBezTo>
                <a:cubicBezTo>
                  <a:pt x="164782" y="684847"/>
                  <a:pt x="158115" y="699135"/>
                  <a:pt x="151447" y="712470"/>
                </a:cubicBezTo>
                <a:cubicBezTo>
                  <a:pt x="144780" y="726757"/>
                  <a:pt x="138112" y="739140"/>
                  <a:pt x="132397" y="751522"/>
                </a:cubicBezTo>
                <a:cubicBezTo>
                  <a:pt x="121920" y="776287"/>
                  <a:pt x="109537" y="797242"/>
                  <a:pt x="100012" y="814387"/>
                </a:cubicBezTo>
                <a:cubicBezTo>
                  <a:pt x="89535" y="825817"/>
                  <a:pt x="87630" y="819150"/>
                  <a:pt x="92392" y="801052"/>
                </a:cubicBezTo>
                <a:cubicBezTo>
                  <a:pt x="94297" y="791527"/>
                  <a:pt x="99060" y="780097"/>
                  <a:pt x="103822" y="765810"/>
                </a:cubicBezTo>
                <a:cubicBezTo>
                  <a:pt x="109537" y="752475"/>
                  <a:pt x="115252" y="736282"/>
                  <a:pt x="123825" y="719137"/>
                </a:cubicBezTo>
                <a:cubicBezTo>
                  <a:pt x="139065" y="684847"/>
                  <a:pt x="160020" y="646747"/>
                  <a:pt x="180975" y="612457"/>
                </a:cubicBezTo>
                <a:cubicBezTo>
                  <a:pt x="192405" y="596265"/>
                  <a:pt x="202882" y="579120"/>
                  <a:pt x="213360" y="563880"/>
                </a:cubicBezTo>
                <a:cubicBezTo>
                  <a:pt x="223837" y="549592"/>
                  <a:pt x="233362" y="535305"/>
                  <a:pt x="241935" y="523875"/>
                </a:cubicBezTo>
                <a:cubicBezTo>
                  <a:pt x="249555" y="513397"/>
                  <a:pt x="260985" y="499110"/>
                  <a:pt x="273367" y="483870"/>
                </a:cubicBezTo>
                <a:cubicBezTo>
                  <a:pt x="280035" y="476250"/>
                  <a:pt x="286702" y="468630"/>
                  <a:pt x="293370" y="461010"/>
                </a:cubicBezTo>
                <a:cubicBezTo>
                  <a:pt x="300037" y="453390"/>
                  <a:pt x="306705" y="445770"/>
                  <a:pt x="313372" y="439102"/>
                </a:cubicBezTo>
                <a:cubicBezTo>
                  <a:pt x="326707" y="424815"/>
                  <a:pt x="339090" y="414337"/>
                  <a:pt x="347662" y="406717"/>
                </a:cubicBezTo>
                <a:cubicBezTo>
                  <a:pt x="356235" y="399097"/>
                  <a:pt x="360997" y="397192"/>
                  <a:pt x="360045" y="401955"/>
                </a:cubicBezTo>
                <a:cubicBezTo>
                  <a:pt x="402907" y="349567"/>
                  <a:pt x="450532" y="305752"/>
                  <a:pt x="500062" y="269557"/>
                </a:cubicBezTo>
                <a:cubicBezTo>
                  <a:pt x="511492" y="260985"/>
                  <a:pt x="524827" y="253365"/>
                  <a:pt x="537210" y="244792"/>
                </a:cubicBezTo>
                <a:cubicBezTo>
                  <a:pt x="549592" y="237172"/>
                  <a:pt x="561975" y="228600"/>
                  <a:pt x="575310" y="221932"/>
                </a:cubicBezTo>
                <a:cubicBezTo>
                  <a:pt x="587692" y="215265"/>
                  <a:pt x="601027" y="207645"/>
                  <a:pt x="613410" y="200977"/>
                </a:cubicBezTo>
                <a:cubicBezTo>
                  <a:pt x="626745" y="194310"/>
                  <a:pt x="639127" y="187642"/>
                  <a:pt x="652462" y="181927"/>
                </a:cubicBezTo>
                <a:lnTo>
                  <a:pt x="671512" y="172402"/>
                </a:lnTo>
                <a:lnTo>
                  <a:pt x="691515" y="163830"/>
                </a:lnTo>
                <a:cubicBezTo>
                  <a:pt x="703897" y="158115"/>
                  <a:pt x="717232" y="152400"/>
                  <a:pt x="730567" y="147637"/>
                </a:cubicBezTo>
                <a:cubicBezTo>
                  <a:pt x="757237" y="138112"/>
                  <a:pt x="782955" y="126682"/>
                  <a:pt x="810577" y="118110"/>
                </a:cubicBezTo>
                <a:cubicBezTo>
                  <a:pt x="864870" y="98107"/>
                  <a:pt x="920115" y="80962"/>
                  <a:pt x="979170" y="60960"/>
                </a:cubicBezTo>
                <a:cubicBezTo>
                  <a:pt x="1000125" y="58102"/>
                  <a:pt x="1016317" y="55245"/>
                  <a:pt x="1031557" y="54292"/>
                </a:cubicBezTo>
                <a:cubicBezTo>
                  <a:pt x="1046797" y="53340"/>
                  <a:pt x="1060132" y="53340"/>
                  <a:pt x="1074420" y="52387"/>
                </a:cubicBezTo>
                <a:cubicBezTo>
                  <a:pt x="1088707" y="51435"/>
                  <a:pt x="1103947" y="51435"/>
                  <a:pt x="1122045" y="50482"/>
                </a:cubicBezTo>
                <a:cubicBezTo>
                  <a:pt x="1140142" y="49530"/>
                  <a:pt x="1162050" y="47625"/>
                  <a:pt x="1189672" y="45720"/>
                </a:cubicBezTo>
                <a:cubicBezTo>
                  <a:pt x="1180147" y="41910"/>
                  <a:pt x="1188720" y="38100"/>
                  <a:pt x="1208722" y="35242"/>
                </a:cubicBezTo>
                <a:cubicBezTo>
                  <a:pt x="1219200" y="34290"/>
                  <a:pt x="1232535" y="33337"/>
                  <a:pt x="1246822" y="32385"/>
                </a:cubicBezTo>
                <a:cubicBezTo>
                  <a:pt x="1261110" y="31432"/>
                  <a:pt x="1278255" y="30480"/>
                  <a:pt x="1295400" y="31432"/>
                </a:cubicBezTo>
                <a:close/>
                <a:moveTo>
                  <a:pt x="1276350" y="0"/>
                </a:moveTo>
                <a:cubicBezTo>
                  <a:pt x="1375410" y="0"/>
                  <a:pt x="1469708" y="15240"/>
                  <a:pt x="1536383" y="31432"/>
                </a:cubicBezTo>
                <a:cubicBezTo>
                  <a:pt x="1512570" y="30480"/>
                  <a:pt x="1488758" y="28575"/>
                  <a:pt x="1465898" y="27622"/>
                </a:cubicBezTo>
                <a:cubicBezTo>
                  <a:pt x="1438275" y="23812"/>
                  <a:pt x="1409700" y="20002"/>
                  <a:pt x="1380173" y="19050"/>
                </a:cubicBezTo>
                <a:cubicBezTo>
                  <a:pt x="1365885" y="19050"/>
                  <a:pt x="1350645" y="18097"/>
                  <a:pt x="1336358" y="18097"/>
                </a:cubicBezTo>
                <a:cubicBezTo>
                  <a:pt x="1322070" y="19050"/>
                  <a:pt x="1306830" y="19050"/>
                  <a:pt x="1292543" y="19050"/>
                </a:cubicBezTo>
                <a:cubicBezTo>
                  <a:pt x="1278255" y="19050"/>
                  <a:pt x="1263015" y="20002"/>
                  <a:pt x="1248728" y="20955"/>
                </a:cubicBezTo>
                <a:cubicBezTo>
                  <a:pt x="1233488" y="21907"/>
                  <a:pt x="1219200" y="21907"/>
                  <a:pt x="1204913" y="23812"/>
                </a:cubicBezTo>
                <a:cubicBezTo>
                  <a:pt x="1176338" y="27622"/>
                  <a:pt x="1147763" y="28575"/>
                  <a:pt x="1119188" y="32385"/>
                </a:cubicBezTo>
                <a:cubicBezTo>
                  <a:pt x="1107758" y="32385"/>
                  <a:pt x="1097280" y="32385"/>
                  <a:pt x="1086803" y="33337"/>
                </a:cubicBezTo>
                <a:cubicBezTo>
                  <a:pt x="1076325" y="33337"/>
                  <a:pt x="1066800" y="35242"/>
                  <a:pt x="1057275" y="36195"/>
                </a:cubicBezTo>
                <a:cubicBezTo>
                  <a:pt x="1038225" y="39052"/>
                  <a:pt x="1022033" y="40005"/>
                  <a:pt x="1009650" y="42862"/>
                </a:cubicBezTo>
                <a:cubicBezTo>
                  <a:pt x="984885" y="47625"/>
                  <a:pt x="976313" y="47625"/>
                  <a:pt x="997268" y="35242"/>
                </a:cubicBezTo>
                <a:cubicBezTo>
                  <a:pt x="1076325" y="14287"/>
                  <a:pt x="1178243" y="0"/>
                  <a:pt x="1276350" y="0"/>
                </a:cubicBezTo>
                <a:close/>
              </a:path>
            </a:pathLst>
          </a:custGeom>
          <a:solidFill>
            <a:schemeClr val="accent2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/>
          </a:p>
        </p:txBody>
      </p:sp>
      <p:sp>
        <p:nvSpPr>
          <p:cNvPr id="187" name="Freeform: Shape 186">
            <a:extLst>
              <a:ext uri="{FF2B5EF4-FFF2-40B4-BE49-F238E27FC236}">
                <a16:creationId xmlns:a16="http://schemas.microsoft.com/office/drawing/2014/main" id="{54B5EC56-E438-4AF0-963D-B6446D73ADF0}"/>
              </a:ext>
            </a:extLst>
          </p:cNvPr>
          <p:cNvSpPr>
            <a:spLocks noChangeAspect="1"/>
          </p:cNvSpPr>
          <p:nvPr/>
        </p:nvSpPr>
        <p:spPr>
          <a:xfrm>
            <a:off x="5466000" y="2396622"/>
            <a:ext cx="1260000" cy="1280236"/>
          </a:xfrm>
          <a:custGeom>
            <a:avLst/>
            <a:gdLst>
              <a:gd name="connsiteX0" fmla="*/ 83529 w 2539572"/>
              <a:gd name="connsiteY0" fmla="*/ 1757461 h 2580358"/>
              <a:gd name="connsiteX1" fmla="*/ 92056 w 2539572"/>
              <a:gd name="connsiteY1" fmla="*/ 1778680 h 2580358"/>
              <a:gd name="connsiteX2" fmla="*/ 93553 w 2539572"/>
              <a:gd name="connsiteY2" fmla="*/ 1784068 h 2580358"/>
              <a:gd name="connsiteX3" fmla="*/ 109745 w 2539572"/>
              <a:gd name="connsiteY3" fmla="*/ 1825025 h 2580358"/>
              <a:gd name="connsiteX4" fmla="*/ 93553 w 2539572"/>
              <a:gd name="connsiteY4" fmla="*/ 1785020 h 2580358"/>
              <a:gd name="connsiteX5" fmla="*/ 85933 w 2539572"/>
              <a:gd name="connsiteY5" fmla="*/ 1765018 h 2580358"/>
              <a:gd name="connsiteX6" fmla="*/ 208 w 2539572"/>
              <a:gd name="connsiteY6" fmla="*/ 1280195 h 2580358"/>
              <a:gd name="connsiteX7" fmla="*/ 13305 w 2539572"/>
              <a:gd name="connsiteY7" fmla="*/ 1471767 h 2580358"/>
              <a:gd name="connsiteX8" fmla="*/ 31565 w 2539572"/>
              <a:gd name="connsiteY8" fmla="*/ 1557721 h 2580358"/>
              <a:gd name="connsiteX9" fmla="*/ 35450 w 2539572"/>
              <a:gd name="connsiteY9" fmla="*/ 1582138 h 2580358"/>
              <a:gd name="connsiteX10" fmla="*/ 44975 w 2539572"/>
              <a:gd name="connsiteY10" fmla="*/ 1623095 h 2580358"/>
              <a:gd name="connsiteX11" fmla="*/ 47799 w 2539572"/>
              <a:gd name="connsiteY11" fmla="*/ 1634133 h 2580358"/>
              <a:gd name="connsiteX12" fmla="*/ 53548 w 2539572"/>
              <a:gd name="connsiteY12" fmla="*/ 1661195 h 2580358"/>
              <a:gd name="connsiteX13" fmla="*/ 64978 w 2539572"/>
              <a:gd name="connsiteY13" fmla="*/ 1703105 h 2580358"/>
              <a:gd name="connsiteX14" fmla="*/ 79265 w 2539572"/>
              <a:gd name="connsiteY14" fmla="*/ 1744063 h 2580358"/>
              <a:gd name="connsiteX15" fmla="*/ 83529 w 2539572"/>
              <a:gd name="connsiteY15" fmla="*/ 1757461 h 2580358"/>
              <a:gd name="connsiteX16" fmla="*/ 73550 w 2539572"/>
              <a:gd name="connsiteY16" fmla="*/ 1732633 h 2580358"/>
              <a:gd name="connsiteX17" fmla="*/ 208 w 2539572"/>
              <a:gd name="connsiteY17" fmla="*/ 1280195 h 2580358"/>
              <a:gd name="connsiteX18" fmla="*/ 18782 w 2539572"/>
              <a:gd name="connsiteY18" fmla="*/ 1278529 h 2580358"/>
              <a:gd name="connsiteX19" fmla="*/ 11638 w 2539572"/>
              <a:gd name="connsiteY19" fmla="*/ 1288768 h 2580358"/>
              <a:gd name="connsiteX20" fmla="*/ 44975 w 2539572"/>
              <a:gd name="connsiteY20" fmla="*/ 1584043 h 2580358"/>
              <a:gd name="connsiteX21" fmla="*/ 136415 w 2539572"/>
              <a:gd name="connsiteY21" fmla="*/ 1857410 h 2580358"/>
              <a:gd name="connsiteX22" fmla="*/ 207853 w 2539572"/>
              <a:gd name="connsiteY22" fmla="*/ 1986950 h 2580358"/>
              <a:gd name="connsiteX23" fmla="*/ 316438 w 2539572"/>
              <a:gd name="connsiteY23" fmla="*/ 2127920 h 2580358"/>
              <a:gd name="connsiteX24" fmla="*/ 416450 w 2539572"/>
              <a:gd name="connsiteY24" fmla="*/ 2220313 h 2580358"/>
              <a:gd name="connsiteX25" fmla="*/ 445025 w 2539572"/>
              <a:gd name="connsiteY25" fmla="*/ 2226980 h 2580358"/>
              <a:gd name="connsiteX26" fmla="*/ 263098 w 2539572"/>
              <a:gd name="connsiteY26" fmla="*/ 2046005 h 2580358"/>
              <a:gd name="connsiteX27" fmla="*/ 164038 w 2539572"/>
              <a:gd name="connsiteY27" fmla="*/ 1885985 h 2580358"/>
              <a:gd name="connsiteX28" fmla="*/ 89743 w 2539572"/>
              <a:gd name="connsiteY28" fmla="*/ 1703105 h 2580358"/>
              <a:gd name="connsiteX29" fmla="*/ 46880 w 2539572"/>
              <a:gd name="connsiteY29" fmla="*/ 1524988 h 2580358"/>
              <a:gd name="connsiteX30" fmla="*/ 41165 w 2539572"/>
              <a:gd name="connsiteY30" fmla="*/ 1484030 h 2580358"/>
              <a:gd name="connsiteX31" fmla="*/ 36403 w 2539572"/>
              <a:gd name="connsiteY31" fmla="*/ 1445930 h 2580358"/>
              <a:gd name="connsiteX32" fmla="*/ 32593 w 2539572"/>
              <a:gd name="connsiteY32" fmla="*/ 1410688 h 2580358"/>
              <a:gd name="connsiteX33" fmla="*/ 30688 w 2539572"/>
              <a:gd name="connsiteY33" fmla="*/ 1394495 h 2580358"/>
              <a:gd name="connsiteX34" fmla="*/ 29735 w 2539572"/>
              <a:gd name="connsiteY34" fmla="*/ 1379255 h 2580358"/>
              <a:gd name="connsiteX35" fmla="*/ 25925 w 2539572"/>
              <a:gd name="connsiteY35" fmla="*/ 1326868 h 2580358"/>
              <a:gd name="connsiteX36" fmla="*/ 23068 w 2539572"/>
              <a:gd name="connsiteY36" fmla="*/ 1292578 h 2580358"/>
              <a:gd name="connsiteX37" fmla="*/ 18782 w 2539572"/>
              <a:gd name="connsiteY37" fmla="*/ 1278529 h 2580358"/>
              <a:gd name="connsiteX38" fmla="*/ 200352 w 2539572"/>
              <a:gd name="connsiteY38" fmla="*/ 622568 h 2580358"/>
              <a:gd name="connsiteX39" fmla="*/ 197535 w 2539572"/>
              <a:gd name="connsiteY39" fmla="*/ 622949 h 2580358"/>
              <a:gd name="connsiteX40" fmla="*/ 153917 w 2539572"/>
              <a:gd name="connsiteY40" fmla="*/ 696269 h 2580358"/>
              <a:gd name="connsiteX41" fmla="*/ 61286 w 2539572"/>
              <a:gd name="connsiteY41" fmla="*/ 917874 h 2580358"/>
              <a:gd name="connsiteX42" fmla="*/ 34698 w 2539572"/>
              <a:gd name="connsiteY42" fmla="*/ 1020824 h 2580358"/>
              <a:gd name="connsiteX43" fmla="*/ 36283 w 2539572"/>
              <a:gd name="connsiteY43" fmla="*/ 1016472 h 2580358"/>
              <a:gd name="connsiteX44" fmla="*/ 42118 w 2539572"/>
              <a:gd name="connsiteY44" fmla="*/ 999208 h 2580358"/>
              <a:gd name="connsiteX45" fmla="*/ 104983 w 2539572"/>
              <a:gd name="connsiteY45" fmla="*/ 818233 h 2580358"/>
              <a:gd name="connsiteX46" fmla="*/ 182135 w 2539572"/>
              <a:gd name="connsiteY46" fmla="*/ 657260 h 2580358"/>
              <a:gd name="connsiteX47" fmla="*/ 200352 w 2539572"/>
              <a:gd name="connsiteY47" fmla="*/ 622568 h 2580358"/>
              <a:gd name="connsiteX48" fmla="*/ 243577 w 2539572"/>
              <a:gd name="connsiteY48" fmla="*/ 554053 h 2580358"/>
              <a:gd name="connsiteX49" fmla="*/ 214520 w 2539572"/>
              <a:gd name="connsiteY49" fmla="*/ 594396 h 2580358"/>
              <a:gd name="connsiteX50" fmla="*/ 199898 w 2539572"/>
              <a:gd name="connsiteY50" fmla="*/ 618976 h 2580358"/>
              <a:gd name="connsiteX51" fmla="*/ 208805 w 2539572"/>
              <a:gd name="connsiteY51" fmla="*/ 604873 h 2580358"/>
              <a:gd name="connsiteX52" fmla="*/ 221188 w 2539572"/>
              <a:gd name="connsiteY52" fmla="*/ 586775 h 2580358"/>
              <a:gd name="connsiteX53" fmla="*/ 2007705 w 2539572"/>
              <a:gd name="connsiteY53" fmla="*/ 351233 h 2580358"/>
              <a:gd name="connsiteX54" fmla="*/ 2008155 w 2539572"/>
              <a:gd name="connsiteY54" fmla="*/ 351570 h 2580358"/>
              <a:gd name="connsiteX55" fmla="*/ 2015698 w 2539572"/>
              <a:gd name="connsiteY55" fmla="*/ 356270 h 2580358"/>
              <a:gd name="connsiteX56" fmla="*/ 504641 w 2539572"/>
              <a:gd name="connsiteY56" fmla="*/ 345323 h 2580358"/>
              <a:gd name="connsiteX57" fmla="*/ 504080 w 2539572"/>
              <a:gd name="connsiteY57" fmla="*/ 345793 h 2580358"/>
              <a:gd name="connsiteX58" fmla="*/ 457407 w 2539572"/>
              <a:gd name="connsiteY58" fmla="*/ 391513 h 2580358"/>
              <a:gd name="connsiteX59" fmla="*/ 416450 w 2539572"/>
              <a:gd name="connsiteY59" fmla="*/ 426755 h 2580358"/>
              <a:gd name="connsiteX60" fmla="*/ 485015 w 2539572"/>
              <a:gd name="connsiteY60" fmla="*/ 360869 h 2580358"/>
              <a:gd name="connsiteX61" fmla="*/ 550941 w 2539572"/>
              <a:gd name="connsiteY61" fmla="*/ 308646 h 2580358"/>
              <a:gd name="connsiteX62" fmla="*/ 504641 w 2539572"/>
              <a:gd name="connsiteY62" fmla="*/ 345323 h 2580358"/>
              <a:gd name="connsiteX63" fmla="*/ 533607 w 2539572"/>
              <a:gd name="connsiteY63" fmla="*/ 321028 h 2580358"/>
              <a:gd name="connsiteX64" fmla="*/ 484512 w 2539572"/>
              <a:gd name="connsiteY64" fmla="*/ 297418 h 2580358"/>
              <a:gd name="connsiteX65" fmla="*/ 443968 w 2539572"/>
              <a:gd name="connsiteY65" fmla="*/ 329988 h 2580358"/>
              <a:gd name="connsiteX66" fmla="*/ 283145 w 2539572"/>
              <a:gd name="connsiteY66" fmla="*/ 499116 h 2580358"/>
              <a:gd name="connsiteX67" fmla="*/ 247248 w 2539572"/>
              <a:gd name="connsiteY67" fmla="*/ 548956 h 2580358"/>
              <a:gd name="connsiteX68" fmla="*/ 302150 w 2539572"/>
              <a:gd name="connsiteY68" fmla="*/ 480095 h 2580358"/>
              <a:gd name="connsiteX69" fmla="*/ 362158 w 2539572"/>
              <a:gd name="connsiteY69" fmla="*/ 412468 h 2580358"/>
              <a:gd name="connsiteX70" fmla="*/ 393590 w 2539572"/>
              <a:gd name="connsiteY70" fmla="*/ 381035 h 2580358"/>
              <a:gd name="connsiteX71" fmla="*/ 408830 w 2539572"/>
              <a:gd name="connsiteY71" fmla="*/ 365795 h 2580358"/>
              <a:gd name="connsiteX72" fmla="*/ 424070 w 2539572"/>
              <a:gd name="connsiteY72" fmla="*/ 351508 h 2580358"/>
              <a:gd name="connsiteX73" fmla="*/ 450740 w 2539572"/>
              <a:gd name="connsiteY73" fmla="*/ 326743 h 2580358"/>
              <a:gd name="connsiteX74" fmla="*/ 478363 w 2539572"/>
              <a:gd name="connsiteY74" fmla="*/ 302930 h 2580358"/>
              <a:gd name="connsiteX75" fmla="*/ 2013752 w 2539572"/>
              <a:gd name="connsiteY75" fmla="*/ 242312 h 2580358"/>
              <a:gd name="connsiteX76" fmla="*/ 2018645 w 2539572"/>
              <a:gd name="connsiteY76" fmla="*/ 242923 h 2580358"/>
              <a:gd name="connsiteX77" fmla="*/ 2044273 w 2539572"/>
              <a:gd name="connsiteY77" fmla="*/ 253400 h 2580358"/>
              <a:gd name="connsiteX78" fmla="*/ 2041415 w 2539572"/>
              <a:gd name="connsiteY78" fmla="*/ 260068 h 2580358"/>
              <a:gd name="connsiteX79" fmla="*/ 2013752 w 2539572"/>
              <a:gd name="connsiteY79" fmla="*/ 242312 h 2580358"/>
              <a:gd name="connsiteX80" fmla="*/ 1728809 w 2539572"/>
              <a:gd name="connsiteY80" fmla="*/ 191917 h 2580358"/>
              <a:gd name="connsiteX81" fmla="*/ 1760428 w 2539572"/>
              <a:gd name="connsiteY81" fmla="*/ 204823 h 2580358"/>
              <a:gd name="connsiteX82" fmla="*/ 1809006 w 2539572"/>
              <a:gd name="connsiteY82" fmla="*/ 226730 h 2580358"/>
              <a:gd name="connsiteX83" fmla="*/ 1855678 w 2539572"/>
              <a:gd name="connsiteY83" fmla="*/ 250543 h 2580358"/>
              <a:gd name="connsiteX84" fmla="*/ 1812815 w 2539572"/>
              <a:gd name="connsiteY84" fmla="*/ 226730 h 2580358"/>
              <a:gd name="connsiteX85" fmla="*/ 1796238 w 2539572"/>
              <a:gd name="connsiteY85" fmla="*/ 218802 h 2580358"/>
              <a:gd name="connsiteX86" fmla="*/ 1759055 w 2539572"/>
              <a:gd name="connsiteY86" fmla="*/ 202956 h 2580358"/>
              <a:gd name="connsiteX87" fmla="*/ 1741377 w 2539572"/>
              <a:gd name="connsiteY87" fmla="*/ 196251 h 2580358"/>
              <a:gd name="connsiteX88" fmla="*/ 749825 w 2539572"/>
              <a:gd name="connsiteY88" fmla="*/ 187678 h 2580358"/>
              <a:gd name="connsiteX89" fmla="*/ 566945 w 2539572"/>
              <a:gd name="connsiteY89" fmla="*/ 297215 h 2580358"/>
              <a:gd name="connsiteX90" fmla="*/ 550941 w 2539572"/>
              <a:gd name="connsiteY90" fmla="*/ 308646 h 2580358"/>
              <a:gd name="connsiteX91" fmla="*/ 564921 w 2539572"/>
              <a:gd name="connsiteY91" fmla="*/ 297573 h 2580358"/>
              <a:gd name="connsiteX92" fmla="*/ 749825 w 2539572"/>
              <a:gd name="connsiteY92" fmla="*/ 187678 h 2580358"/>
              <a:gd name="connsiteX93" fmla="*/ 880093 w 2539572"/>
              <a:gd name="connsiteY93" fmla="*/ 178541 h 2580358"/>
              <a:gd name="connsiteX94" fmla="*/ 862220 w 2539572"/>
              <a:gd name="connsiteY94" fmla="*/ 184820 h 2580358"/>
              <a:gd name="connsiteX95" fmla="*/ 858031 w 2539572"/>
              <a:gd name="connsiteY95" fmla="*/ 186616 h 2580358"/>
              <a:gd name="connsiteX96" fmla="*/ 662195 w 2539572"/>
              <a:gd name="connsiteY96" fmla="*/ 169581 h 2580358"/>
              <a:gd name="connsiteX97" fmla="*/ 614570 w 2539572"/>
              <a:gd name="connsiteY97" fmla="*/ 200061 h 2580358"/>
              <a:gd name="connsiteX98" fmla="*/ 568850 w 2539572"/>
              <a:gd name="connsiteY98" fmla="*/ 227683 h 2580358"/>
              <a:gd name="connsiteX99" fmla="*/ 596472 w 2539572"/>
              <a:gd name="connsiteY99" fmla="*/ 206728 h 2580358"/>
              <a:gd name="connsiteX100" fmla="*/ 662195 w 2539572"/>
              <a:gd name="connsiteY100" fmla="*/ 169581 h 2580358"/>
              <a:gd name="connsiteX101" fmla="*/ 1525269 w 2539572"/>
              <a:gd name="connsiteY101" fmla="*/ 129667 h 2580358"/>
              <a:gd name="connsiteX102" fmla="*/ 1666131 w 2539572"/>
              <a:gd name="connsiteY102" fmla="*/ 167675 h 2580358"/>
              <a:gd name="connsiteX103" fmla="*/ 1594693 w 2539572"/>
              <a:gd name="connsiteY103" fmla="*/ 148625 h 2580358"/>
              <a:gd name="connsiteX104" fmla="*/ 1558498 w 2539572"/>
              <a:gd name="connsiteY104" fmla="*/ 141005 h 2580358"/>
              <a:gd name="connsiteX105" fmla="*/ 1538908 w 2539572"/>
              <a:gd name="connsiteY105" fmla="*/ 137397 h 2580358"/>
              <a:gd name="connsiteX106" fmla="*/ 1643873 w 2539572"/>
              <a:gd name="connsiteY106" fmla="*/ 164386 h 2580358"/>
              <a:gd name="connsiteX107" fmla="*/ 1669839 w 2539572"/>
              <a:gd name="connsiteY107" fmla="*/ 173890 h 2580358"/>
              <a:gd name="connsiteX108" fmla="*/ 1703094 w 2539572"/>
              <a:gd name="connsiteY108" fmla="*/ 182888 h 2580358"/>
              <a:gd name="connsiteX109" fmla="*/ 1666130 w 2539572"/>
              <a:gd name="connsiteY109" fmla="*/ 169581 h 2580358"/>
              <a:gd name="connsiteX110" fmla="*/ 1701372 w 2539572"/>
              <a:gd name="connsiteY110" fmla="*/ 180058 h 2580358"/>
              <a:gd name="connsiteX111" fmla="*/ 1706502 w 2539572"/>
              <a:gd name="connsiteY111" fmla="*/ 181860 h 2580358"/>
              <a:gd name="connsiteX112" fmla="*/ 1691847 w 2539572"/>
              <a:gd name="connsiteY112" fmla="*/ 176248 h 2580358"/>
              <a:gd name="connsiteX113" fmla="*/ 1648032 w 2539572"/>
              <a:gd name="connsiteY113" fmla="*/ 161008 h 2580358"/>
              <a:gd name="connsiteX114" fmla="*/ 1558497 w 2539572"/>
              <a:gd name="connsiteY114" fmla="*/ 136243 h 2580358"/>
              <a:gd name="connsiteX115" fmla="*/ 1383314 w 2539572"/>
              <a:gd name="connsiteY115" fmla="*/ 109513 h 2580358"/>
              <a:gd name="connsiteX116" fmla="*/ 1514856 w 2539572"/>
              <a:gd name="connsiteY116" fmla="*/ 127606 h 2580358"/>
              <a:gd name="connsiteX117" fmla="*/ 1467057 w 2539572"/>
              <a:gd name="connsiteY117" fmla="*/ 118146 h 2580358"/>
              <a:gd name="connsiteX118" fmla="*/ 1193178 w 2539572"/>
              <a:gd name="connsiteY118" fmla="*/ 109308 h 2580358"/>
              <a:gd name="connsiteX119" fmla="*/ 1187975 w 2539572"/>
              <a:gd name="connsiteY119" fmla="*/ 109573 h 2580358"/>
              <a:gd name="connsiteX120" fmla="*/ 1160283 w 2539572"/>
              <a:gd name="connsiteY120" fmla="*/ 112682 h 2580358"/>
              <a:gd name="connsiteX121" fmla="*/ 1181308 w 2539572"/>
              <a:gd name="connsiteY121" fmla="*/ 110525 h 2580358"/>
              <a:gd name="connsiteX122" fmla="*/ 1281320 w 2539572"/>
              <a:gd name="connsiteY122" fmla="*/ 104811 h 2580358"/>
              <a:gd name="connsiteX123" fmla="*/ 1241193 w 2539572"/>
              <a:gd name="connsiteY123" fmla="*/ 106858 h 2580358"/>
              <a:gd name="connsiteX124" fmla="*/ 1347929 w 2539572"/>
              <a:gd name="connsiteY124" fmla="*/ 107530 h 2580358"/>
              <a:gd name="connsiteX125" fmla="*/ 1748045 w 2539572"/>
              <a:gd name="connsiteY125" fmla="*/ 102906 h 2580358"/>
              <a:gd name="connsiteX126" fmla="*/ 1794717 w 2539572"/>
              <a:gd name="connsiteY126" fmla="*/ 116241 h 2580358"/>
              <a:gd name="connsiteX127" fmla="*/ 1845200 w 2539572"/>
              <a:gd name="connsiteY127" fmla="*/ 135291 h 2580358"/>
              <a:gd name="connsiteX128" fmla="*/ 2080467 w 2539572"/>
              <a:gd name="connsiteY128" fmla="*/ 266736 h 2580358"/>
              <a:gd name="connsiteX129" fmla="*/ 2092850 w 2539572"/>
              <a:gd name="connsiteY129" fmla="*/ 276261 h 2580358"/>
              <a:gd name="connsiteX130" fmla="*/ 2043320 w 2539572"/>
              <a:gd name="connsiteY130" fmla="*/ 252448 h 2580358"/>
              <a:gd name="connsiteX131" fmla="*/ 2021412 w 2539572"/>
              <a:gd name="connsiteY131" fmla="*/ 238161 h 2580358"/>
              <a:gd name="connsiteX132" fmla="*/ 1990932 w 2539572"/>
              <a:gd name="connsiteY132" fmla="*/ 220063 h 2580358"/>
              <a:gd name="connsiteX133" fmla="*/ 1898540 w 2539572"/>
              <a:gd name="connsiteY133" fmla="*/ 172438 h 2580358"/>
              <a:gd name="connsiteX134" fmla="*/ 1823292 w 2539572"/>
              <a:gd name="connsiteY134" fmla="*/ 135291 h 2580358"/>
              <a:gd name="connsiteX135" fmla="*/ 1786145 w 2539572"/>
              <a:gd name="connsiteY135" fmla="*/ 118146 h 2580358"/>
              <a:gd name="connsiteX136" fmla="*/ 849838 w 2539572"/>
              <a:gd name="connsiteY136" fmla="*/ 98143 h 2580358"/>
              <a:gd name="connsiteX137" fmla="*/ 630763 w 2539572"/>
              <a:gd name="connsiteY137" fmla="*/ 204823 h 2580358"/>
              <a:gd name="connsiteX138" fmla="*/ 849838 w 2539572"/>
              <a:gd name="connsiteY138" fmla="*/ 98143 h 2580358"/>
              <a:gd name="connsiteX139" fmla="*/ 1143606 w 2539572"/>
              <a:gd name="connsiteY139" fmla="*/ 67159 h 2580358"/>
              <a:gd name="connsiteX140" fmla="*/ 1102012 w 2539572"/>
              <a:gd name="connsiteY140" fmla="*/ 71353 h 2580358"/>
              <a:gd name="connsiteX141" fmla="*/ 1042243 w 2539572"/>
              <a:gd name="connsiteY141" fmla="*/ 81950 h 2580358"/>
              <a:gd name="connsiteX142" fmla="*/ 995297 w 2539572"/>
              <a:gd name="connsiteY142" fmla="*/ 94264 h 2580358"/>
              <a:gd name="connsiteX143" fmla="*/ 1073080 w 2539572"/>
              <a:gd name="connsiteY143" fmla="*/ 77664 h 2580358"/>
              <a:gd name="connsiteX144" fmla="*/ 1204168 w 2539572"/>
              <a:gd name="connsiteY144" fmla="*/ 62900 h 2580358"/>
              <a:gd name="connsiteX145" fmla="*/ 1166571 w 2539572"/>
              <a:gd name="connsiteY145" fmla="*/ 64690 h 2580358"/>
              <a:gd name="connsiteX146" fmla="*/ 1173688 w 2539572"/>
              <a:gd name="connsiteY146" fmla="*/ 63853 h 2580358"/>
              <a:gd name="connsiteX147" fmla="*/ 1164163 w 2539572"/>
              <a:gd name="connsiteY147" fmla="*/ 64805 h 2580358"/>
              <a:gd name="connsiteX148" fmla="*/ 1166571 w 2539572"/>
              <a:gd name="connsiteY148" fmla="*/ 64690 h 2580358"/>
              <a:gd name="connsiteX149" fmla="*/ 1165588 w 2539572"/>
              <a:gd name="connsiteY149" fmla="*/ 64806 h 2580358"/>
              <a:gd name="connsiteX150" fmla="*/ 1166067 w 2539572"/>
              <a:gd name="connsiteY150" fmla="*/ 64806 h 2580358"/>
              <a:gd name="connsiteX151" fmla="*/ 965090 w 2539572"/>
              <a:gd name="connsiteY151" fmla="*/ 106716 h 2580358"/>
              <a:gd name="connsiteX152" fmla="*/ 749825 w 2539572"/>
              <a:gd name="connsiteY152" fmla="*/ 187678 h 2580358"/>
              <a:gd name="connsiteX153" fmla="*/ 867221 w 2539572"/>
              <a:gd name="connsiteY153" fmla="*/ 135529 h 2580358"/>
              <a:gd name="connsiteX154" fmla="*/ 981025 w 2539572"/>
              <a:gd name="connsiteY154" fmla="*/ 97898 h 2580358"/>
              <a:gd name="connsiteX155" fmla="*/ 963185 w 2539572"/>
              <a:gd name="connsiteY155" fmla="*/ 101953 h 2580358"/>
              <a:gd name="connsiteX156" fmla="*/ 945088 w 2539572"/>
              <a:gd name="connsiteY156" fmla="*/ 107668 h 2580358"/>
              <a:gd name="connsiteX157" fmla="*/ 904130 w 2539572"/>
              <a:gd name="connsiteY157" fmla="*/ 120050 h 2580358"/>
              <a:gd name="connsiteX158" fmla="*/ 863173 w 2539572"/>
              <a:gd name="connsiteY158" fmla="*/ 134338 h 2580358"/>
              <a:gd name="connsiteX159" fmla="*/ 843170 w 2539572"/>
              <a:gd name="connsiteY159" fmla="*/ 141958 h 2580358"/>
              <a:gd name="connsiteX160" fmla="*/ 823168 w 2539572"/>
              <a:gd name="connsiteY160" fmla="*/ 150530 h 2580358"/>
              <a:gd name="connsiteX161" fmla="*/ 669815 w 2539572"/>
              <a:gd name="connsiteY161" fmla="*/ 225778 h 2580358"/>
              <a:gd name="connsiteX162" fmla="*/ 633620 w 2539572"/>
              <a:gd name="connsiteY162" fmla="*/ 247685 h 2580358"/>
              <a:gd name="connsiteX163" fmla="*/ 598378 w 2539572"/>
              <a:gd name="connsiteY163" fmla="*/ 270545 h 2580358"/>
              <a:gd name="connsiteX164" fmla="*/ 531703 w 2539572"/>
              <a:gd name="connsiteY164" fmla="*/ 319123 h 2580358"/>
              <a:gd name="connsiteX165" fmla="*/ 415498 w 2539572"/>
              <a:gd name="connsiteY165" fmla="*/ 426755 h 2580358"/>
              <a:gd name="connsiteX166" fmla="*/ 384065 w 2539572"/>
              <a:gd name="connsiteY166" fmla="*/ 461045 h 2580358"/>
              <a:gd name="connsiteX167" fmla="*/ 354538 w 2539572"/>
              <a:gd name="connsiteY167" fmla="*/ 495335 h 2580358"/>
              <a:gd name="connsiteX168" fmla="*/ 302150 w 2539572"/>
              <a:gd name="connsiteY168" fmla="*/ 565820 h 2580358"/>
              <a:gd name="connsiteX169" fmla="*/ 254525 w 2539572"/>
              <a:gd name="connsiteY169" fmla="*/ 639163 h 2580358"/>
              <a:gd name="connsiteX170" fmla="*/ 210710 w 2539572"/>
              <a:gd name="connsiteY170" fmla="*/ 718220 h 2580358"/>
              <a:gd name="connsiteX171" fmla="*/ 225950 w 2539572"/>
              <a:gd name="connsiteY171" fmla="*/ 692503 h 2580358"/>
              <a:gd name="connsiteX172" fmla="*/ 244048 w 2539572"/>
              <a:gd name="connsiteY172" fmla="*/ 664880 h 2580358"/>
              <a:gd name="connsiteX173" fmla="*/ 262145 w 2539572"/>
              <a:gd name="connsiteY173" fmla="*/ 637258 h 2580358"/>
              <a:gd name="connsiteX174" fmla="*/ 281195 w 2539572"/>
              <a:gd name="connsiteY174" fmla="*/ 615350 h 2580358"/>
              <a:gd name="connsiteX175" fmla="*/ 330725 w 2539572"/>
              <a:gd name="connsiteY175" fmla="*/ 542960 h 2580358"/>
              <a:gd name="connsiteX176" fmla="*/ 386923 w 2539572"/>
              <a:gd name="connsiteY176" fmla="*/ 474380 h 2580358"/>
              <a:gd name="connsiteX177" fmla="*/ 448835 w 2539572"/>
              <a:gd name="connsiteY177" fmla="*/ 409610 h 2580358"/>
              <a:gd name="connsiteX178" fmla="*/ 516463 w 2539572"/>
              <a:gd name="connsiteY178" fmla="*/ 349603 h 2580358"/>
              <a:gd name="connsiteX179" fmla="*/ 551705 w 2539572"/>
              <a:gd name="connsiteY179" fmla="*/ 321028 h 2580358"/>
              <a:gd name="connsiteX180" fmla="*/ 587900 w 2539572"/>
              <a:gd name="connsiteY180" fmla="*/ 294358 h 2580358"/>
              <a:gd name="connsiteX181" fmla="*/ 625048 w 2539572"/>
              <a:gd name="connsiteY181" fmla="*/ 268640 h 2580358"/>
              <a:gd name="connsiteX182" fmla="*/ 663148 w 2539572"/>
              <a:gd name="connsiteY182" fmla="*/ 244828 h 2580358"/>
              <a:gd name="connsiteX183" fmla="*/ 682198 w 2539572"/>
              <a:gd name="connsiteY183" fmla="*/ 233398 h 2580358"/>
              <a:gd name="connsiteX184" fmla="*/ 702200 w 2539572"/>
              <a:gd name="connsiteY184" fmla="*/ 222920 h 2580358"/>
              <a:gd name="connsiteX185" fmla="*/ 741253 w 2539572"/>
              <a:gd name="connsiteY185" fmla="*/ 201965 h 2580358"/>
              <a:gd name="connsiteX186" fmla="*/ 821263 w 2539572"/>
              <a:gd name="connsiteY186" fmla="*/ 164818 h 2580358"/>
              <a:gd name="connsiteX187" fmla="*/ 1087963 w 2539572"/>
              <a:gd name="connsiteY187" fmla="*/ 90523 h 2580358"/>
              <a:gd name="connsiteX188" fmla="*/ 1351806 w 2539572"/>
              <a:gd name="connsiteY188" fmla="*/ 70520 h 2580358"/>
              <a:gd name="connsiteX189" fmla="*/ 1351806 w 2539572"/>
              <a:gd name="connsiteY189" fmla="*/ 64805 h 2580358"/>
              <a:gd name="connsiteX190" fmla="*/ 1333708 w 2539572"/>
              <a:gd name="connsiteY190" fmla="*/ 65758 h 2580358"/>
              <a:gd name="connsiteX191" fmla="*/ 1287988 w 2539572"/>
              <a:gd name="connsiteY191" fmla="*/ 63853 h 2580358"/>
              <a:gd name="connsiteX192" fmla="*/ 1245125 w 2539572"/>
              <a:gd name="connsiteY192" fmla="*/ 62900 h 2580358"/>
              <a:gd name="connsiteX193" fmla="*/ 1204168 w 2539572"/>
              <a:gd name="connsiteY193" fmla="*/ 62900 h 2580358"/>
              <a:gd name="connsiteX194" fmla="*/ 1248102 w 2539572"/>
              <a:gd name="connsiteY194" fmla="*/ 1583 h 2580358"/>
              <a:gd name="connsiteX195" fmla="*/ 1407050 w 2539572"/>
              <a:gd name="connsiteY195" fmla="*/ 2893 h 2580358"/>
              <a:gd name="connsiteX196" fmla="*/ 1727090 w 2539572"/>
              <a:gd name="connsiteY196" fmla="*/ 65758 h 2580358"/>
              <a:gd name="connsiteX197" fmla="*/ 2039511 w 2539572"/>
              <a:gd name="connsiteY197" fmla="*/ 222920 h 2580358"/>
              <a:gd name="connsiteX198" fmla="*/ 1573738 w 2539572"/>
              <a:gd name="connsiteY198" fmla="*/ 36230 h 2580358"/>
              <a:gd name="connsiteX199" fmla="*/ 1335613 w 2539572"/>
              <a:gd name="connsiteY199" fmla="*/ 4798 h 2580358"/>
              <a:gd name="connsiteX200" fmla="*/ 1123205 w 2539572"/>
              <a:gd name="connsiteY200" fmla="*/ 21943 h 2580358"/>
              <a:gd name="connsiteX201" fmla="*/ 1078438 w 2539572"/>
              <a:gd name="connsiteY201" fmla="*/ 30515 h 2580358"/>
              <a:gd name="connsiteX202" fmla="*/ 1034623 w 2539572"/>
              <a:gd name="connsiteY202" fmla="*/ 40993 h 2580358"/>
              <a:gd name="connsiteX203" fmla="*/ 1573738 w 2539572"/>
              <a:gd name="connsiteY203" fmla="*/ 37183 h 2580358"/>
              <a:gd name="connsiteX204" fmla="*/ 1851868 w 2539572"/>
              <a:gd name="connsiteY204" fmla="*/ 136243 h 2580358"/>
              <a:gd name="connsiteX205" fmla="*/ 1846153 w 2539572"/>
              <a:gd name="connsiteY205" fmla="*/ 134338 h 2580358"/>
              <a:gd name="connsiteX206" fmla="*/ 1626125 w 2539572"/>
              <a:gd name="connsiteY206" fmla="*/ 60043 h 2580358"/>
              <a:gd name="connsiteX207" fmla="*/ 1416575 w 2539572"/>
              <a:gd name="connsiteY207" fmla="*/ 20990 h 2580358"/>
              <a:gd name="connsiteX208" fmla="*/ 1223218 w 2539572"/>
              <a:gd name="connsiteY208" fmla="*/ 20990 h 2580358"/>
              <a:gd name="connsiteX209" fmla="*/ 1179403 w 2539572"/>
              <a:gd name="connsiteY209" fmla="*/ 26705 h 2580358"/>
              <a:gd name="connsiteX210" fmla="*/ 1090820 w 2539572"/>
              <a:gd name="connsiteY210" fmla="*/ 40993 h 2580358"/>
              <a:gd name="connsiteX211" fmla="*/ 1423243 w 2539572"/>
              <a:gd name="connsiteY211" fmla="*/ 26705 h 2580358"/>
              <a:gd name="connsiteX212" fmla="*/ 1626125 w 2539572"/>
              <a:gd name="connsiteY212" fmla="*/ 60043 h 2580358"/>
              <a:gd name="connsiteX213" fmla="*/ 1748998 w 2539572"/>
              <a:gd name="connsiteY213" fmla="*/ 101000 h 2580358"/>
              <a:gd name="connsiteX214" fmla="*/ 1735663 w 2539572"/>
              <a:gd name="connsiteY214" fmla="*/ 97190 h 2580358"/>
              <a:gd name="connsiteX215" fmla="*/ 1698515 w 2539572"/>
              <a:gd name="connsiteY215" fmla="*/ 89570 h 2580358"/>
              <a:gd name="connsiteX216" fmla="*/ 1656606 w 2539572"/>
              <a:gd name="connsiteY216" fmla="*/ 84808 h 2580358"/>
              <a:gd name="connsiteX217" fmla="*/ 1644223 w 2539572"/>
              <a:gd name="connsiteY217" fmla="*/ 98143 h 2580358"/>
              <a:gd name="connsiteX218" fmla="*/ 1855678 w 2539572"/>
              <a:gd name="connsiteY218" fmla="*/ 180058 h 2580358"/>
              <a:gd name="connsiteX219" fmla="*/ 2046178 w 2539572"/>
              <a:gd name="connsiteY219" fmla="*/ 293405 h 2580358"/>
              <a:gd name="connsiteX220" fmla="*/ 2120473 w 2539572"/>
              <a:gd name="connsiteY220" fmla="*/ 351508 h 2580358"/>
              <a:gd name="connsiteX221" fmla="*/ 2150953 w 2539572"/>
              <a:gd name="connsiteY221" fmla="*/ 377225 h 2580358"/>
              <a:gd name="connsiteX222" fmla="*/ 2176671 w 2539572"/>
              <a:gd name="connsiteY222" fmla="*/ 401038 h 2580358"/>
              <a:gd name="connsiteX223" fmla="*/ 2211913 w 2539572"/>
              <a:gd name="connsiteY223" fmla="*/ 435328 h 2580358"/>
              <a:gd name="connsiteX224" fmla="*/ 2221438 w 2539572"/>
              <a:gd name="connsiteY224" fmla="*/ 444853 h 2580358"/>
              <a:gd name="connsiteX225" fmla="*/ 2224296 w 2539572"/>
              <a:gd name="connsiteY225" fmla="*/ 448663 h 2580358"/>
              <a:gd name="connsiteX226" fmla="*/ 2211913 w 2539572"/>
              <a:gd name="connsiteY226" fmla="*/ 440090 h 2580358"/>
              <a:gd name="connsiteX227" fmla="*/ 2174766 w 2539572"/>
              <a:gd name="connsiteY227" fmla="*/ 406753 h 2580358"/>
              <a:gd name="connsiteX228" fmla="*/ 2148096 w 2539572"/>
              <a:gd name="connsiteY228" fmla="*/ 383893 h 2580358"/>
              <a:gd name="connsiteX229" fmla="*/ 2117616 w 2539572"/>
              <a:gd name="connsiteY229" fmla="*/ 359128 h 2580358"/>
              <a:gd name="connsiteX230" fmla="*/ 2049036 w 2539572"/>
              <a:gd name="connsiteY230" fmla="*/ 307693 h 2580358"/>
              <a:gd name="connsiteX231" fmla="*/ 1913781 w 2539572"/>
              <a:gd name="connsiteY231" fmla="*/ 223873 h 2580358"/>
              <a:gd name="connsiteX232" fmla="*/ 1888063 w 2539572"/>
              <a:gd name="connsiteY232" fmla="*/ 210538 h 2580358"/>
              <a:gd name="connsiteX233" fmla="*/ 1869013 w 2539572"/>
              <a:gd name="connsiteY233" fmla="*/ 201013 h 2580358"/>
              <a:gd name="connsiteX234" fmla="*/ 1855678 w 2539572"/>
              <a:gd name="connsiteY234" fmla="*/ 195298 h 2580358"/>
              <a:gd name="connsiteX235" fmla="*/ 1890920 w 2539572"/>
              <a:gd name="connsiteY235" fmla="*/ 215300 h 2580358"/>
              <a:gd name="connsiteX236" fmla="*/ 1925211 w 2539572"/>
              <a:gd name="connsiteY236" fmla="*/ 236255 h 2580358"/>
              <a:gd name="connsiteX237" fmla="*/ 1858536 w 2539572"/>
              <a:gd name="connsiteY237" fmla="*/ 204823 h 2580358"/>
              <a:gd name="connsiteX238" fmla="*/ 1819483 w 2539572"/>
              <a:gd name="connsiteY238" fmla="*/ 185773 h 2580358"/>
              <a:gd name="connsiteX239" fmla="*/ 1778525 w 2539572"/>
              <a:gd name="connsiteY239" fmla="*/ 167675 h 2580358"/>
              <a:gd name="connsiteX240" fmla="*/ 1739473 w 2539572"/>
              <a:gd name="connsiteY240" fmla="*/ 152435 h 2580358"/>
              <a:gd name="connsiteX241" fmla="*/ 1708040 w 2539572"/>
              <a:gd name="connsiteY241" fmla="*/ 141958 h 2580358"/>
              <a:gd name="connsiteX242" fmla="*/ 1511825 w 2539572"/>
              <a:gd name="connsiteY242" fmla="*/ 98143 h 2580358"/>
              <a:gd name="connsiteX243" fmla="*/ 1486108 w 2539572"/>
              <a:gd name="connsiteY243" fmla="*/ 94333 h 2580358"/>
              <a:gd name="connsiteX244" fmla="*/ 1459438 w 2539572"/>
              <a:gd name="connsiteY244" fmla="*/ 90523 h 2580358"/>
              <a:gd name="connsiteX245" fmla="*/ 1406098 w 2539572"/>
              <a:gd name="connsiteY245" fmla="*/ 84808 h 2580358"/>
              <a:gd name="connsiteX246" fmla="*/ 1352758 w 2539572"/>
              <a:gd name="connsiteY246" fmla="*/ 81950 h 2580358"/>
              <a:gd name="connsiteX247" fmla="*/ 1299418 w 2539572"/>
              <a:gd name="connsiteY247" fmla="*/ 82903 h 2580358"/>
              <a:gd name="connsiteX248" fmla="*/ 1282273 w 2539572"/>
              <a:gd name="connsiteY248" fmla="*/ 83855 h 2580358"/>
              <a:gd name="connsiteX249" fmla="*/ 1265128 w 2539572"/>
              <a:gd name="connsiteY249" fmla="*/ 85760 h 2580358"/>
              <a:gd name="connsiteX250" fmla="*/ 1229886 w 2539572"/>
              <a:gd name="connsiteY250" fmla="*/ 88618 h 2580358"/>
              <a:gd name="connsiteX251" fmla="*/ 1192738 w 2539572"/>
              <a:gd name="connsiteY251" fmla="*/ 93380 h 2580358"/>
              <a:gd name="connsiteX252" fmla="*/ 1155590 w 2539572"/>
              <a:gd name="connsiteY252" fmla="*/ 99095 h 2580358"/>
              <a:gd name="connsiteX253" fmla="*/ 1002238 w 2539572"/>
              <a:gd name="connsiteY253" fmla="*/ 136243 h 2580358"/>
              <a:gd name="connsiteX254" fmla="*/ 979378 w 2539572"/>
              <a:gd name="connsiteY254" fmla="*/ 144815 h 2580358"/>
              <a:gd name="connsiteX255" fmla="*/ 969853 w 2539572"/>
              <a:gd name="connsiteY255" fmla="*/ 150530 h 2580358"/>
              <a:gd name="connsiteX256" fmla="*/ 954028 w 2539572"/>
              <a:gd name="connsiteY256" fmla="*/ 155319 h 2580358"/>
              <a:gd name="connsiteX257" fmla="*/ 1035609 w 2539572"/>
              <a:gd name="connsiteY257" fmla="*/ 134343 h 2580358"/>
              <a:gd name="connsiteX258" fmla="*/ 1049467 w 2539572"/>
              <a:gd name="connsiteY258" fmla="*/ 132228 h 2580358"/>
              <a:gd name="connsiteX259" fmla="*/ 1071770 w 2539572"/>
              <a:gd name="connsiteY259" fmla="*/ 126718 h 2580358"/>
              <a:gd name="connsiteX260" fmla="*/ 1141506 w 2539572"/>
              <a:gd name="connsiteY260" fmla="*/ 114789 h 2580358"/>
              <a:gd name="connsiteX261" fmla="*/ 1094630 w 2539572"/>
              <a:gd name="connsiteY261" fmla="*/ 120051 h 2580358"/>
              <a:gd name="connsiteX262" fmla="*/ 1001285 w 2539572"/>
              <a:gd name="connsiteY262" fmla="*/ 138148 h 2580358"/>
              <a:gd name="connsiteX263" fmla="*/ 1530875 w 2539572"/>
              <a:gd name="connsiteY263" fmla="*/ 106716 h 2580358"/>
              <a:gd name="connsiteX264" fmla="*/ 1810910 w 2539572"/>
              <a:gd name="connsiteY264" fmla="*/ 191488 h 2580358"/>
              <a:gd name="connsiteX265" fmla="*/ 2044272 w 2539572"/>
              <a:gd name="connsiteY265" fmla="*/ 321981 h 2580358"/>
              <a:gd name="connsiteX266" fmla="*/ 2050940 w 2539572"/>
              <a:gd name="connsiteY266" fmla="*/ 326743 h 2580358"/>
              <a:gd name="connsiteX267" fmla="*/ 2385267 w 2539572"/>
              <a:gd name="connsiteY267" fmla="*/ 709648 h 2580358"/>
              <a:gd name="connsiteX268" fmla="*/ 2539572 w 2539572"/>
              <a:gd name="connsiteY268" fmla="*/ 1194471 h 2580358"/>
              <a:gd name="connsiteX269" fmla="*/ 2523380 w 2539572"/>
              <a:gd name="connsiteY269" fmla="*/ 1197328 h 2580358"/>
              <a:gd name="connsiteX270" fmla="*/ 2382410 w 2539572"/>
              <a:gd name="connsiteY270" fmla="*/ 745843 h 2580358"/>
              <a:gd name="connsiteX271" fmla="*/ 2092850 w 2539572"/>
              <a:gd name="connsiteY271" fmla="*/ 394371 h 2580358"/>
              <a:gd name="connsiteX272" fmla="*/ 2020460 w 2539572"/>
              <a:gd name="connsiteY272" fmla="*/ 341031 h 2580358"/>
              <a:gd name="connsiteX273" fmla="*/ 1977026 w 2539572"/>
              <a:gd name="connsiteY273" fmla="*/ 313885 h 2580358"/>
              <a:gd name="connsiteX274" fmla="*/ 2054751 w 2539572"/>
              <a:gd name="connsiteY274" fmla="*/ 366986 h 2580358"/>
              <a:gd name="connsiteX275" fmla="*/ 2156668 w 2539572"/>
              <a:gd name="connsiteY275" fmla="*/ 455330 h 2580358"/>
              <a:gd name="connsiteX276" fmla="*/ 2329071 w 2539572"/>
              <a:gd name="connsiteY276" fmla="*/ 665833 h 2580358"/>
              <a:gd name="connsiteX277" fmla="*/ 2511950 w 2539572"/>
              <a:gd name="connsiteY277" fmla="*/ 1176373 h 2580358"/>
              <a:gd name="connsiteX278" fmla="*/ 2502425 w 2539572"/>
              <a:gd name="connsiteY278" fmla="*/ 1153513 h 2580358"/>
              <a:gd name="connsiteX279" fmla="*/ 2438608 w 2539572"/>
              <a:gd name="connsiteY279" fmla="*/ 904910 h 2580358"/>
              <a:gd name="connsiteX280" fmla="*/ 2330975 w 2539572"/>
              <a:gd name="connsiteY280" fmla="*/ 700123 h 2580358"/>
              <a:gd name="connsiteX281" fmla="*/ 2365266 w 2539572"/>
              <a:gd name="connsiteY281" fmla="*/ 761083 h 2580358"/>
              <a:gd name="connsiteX282" fmla="*/ 2394793 w 2539572"/>
              <a:gd name="connsiteY282" fmla="*/ 818233 h 2580358"/>
              <a:gd name="connsiteX283" fmla="*/ 2408128 w 2539572"/>
              <a:gd name="connsiteY283" fmla="*/ 846808 h 2580358"/>
              <a:gd name="connsiteX284" fmla="*/ 2420511 w 2539572"/>
              <a:gd name="connsiteY284" fmla="*/ 876335 h 2580358"/>
              <a:gd name="connsiteX285" fmla="*/ 2432893 w 2539572"/>
              <a:gd name="connsiteY285" fmla="*/ 906815 h 2580358"/>
              <a:gd name="connsiteX286" fmla="*/ 2444323 w 2539572"/>
              <a:gd name="connsiteY286" fmla="*/ 940153 h 2580358"/>
              <a:gd name="connsiteX287" fmla="*/ 2438608 w 2539572"/>
              <a:gd name="connsiteY287" fmla="*/ 934438 h 2580358"/>
              <a:gd name="connsiteX288" fmla="*/ 2492900 w 2539572"/>
              <a:gd name="connsiteY288" fmla="*/ 1130653 h 2580358"/>
              <a:gd name="connsiteX289" fmla="*/ 2477116 w 2539572"/>
              <a:gd name="connsiteY289" fmla="*/ 1092007 h 2580358"/>
              <a:gd name="connsiteX290" fmla="*/ 2494226 w 2539572"/>
              <a:gd name="connsiteY290" fmla="*/ 1204117 h 2580358"/>
              <a:gd name="connsiteX291" fmla="*/ 2500520 w 2539572"/>
              <a:gd name="connsiteY291" fmla="*/ 1328773 h 2580358"/>
              <a:gd name="connsiteX292" fmla="*/ 2404709 w 2539572"/>
              <a:gd name="connsiteY292" fmla="*/ 1803341 h 2580358"/>
              <a:gd name="connsiteX293" fmla="*/ 2390217 w 2539572"/>
              <a:gd name="connsiteY293" fmla="*/ 1833425 h 2580358"/>
              <a:gd name="connsiteX294" fmla="*/ 2385149 w 2539572"/>
              <a:gd name="connsiteY294" fmla="*/ 1849791 h 2580358"/>
              <a:gd name="connsiteX295" fmla="*/ 2387173 w 2539572"/>
              <a:gd name="connsiteY295" fmla="*/ 1858363 h 2580358"/>
              <a:gd name="connsiteX296" fmla="*/ 2410986 w 2539572"/>
              <a:gd name="connsiteY296" fmla="*/ 1808833 h 2580358"/>
              <a:gd name="connsiteX297" fmla="*/ 2425273 w 2539572"/>
              <a:gd name="connsiteY297" fmla="*/ 1768828 h 2580358"/>
              <a:gd name="connsiteX298" fmla="*/ 2432893 w 2539572"/>
              <a:gd name="connsiteY298" fmla="*/ 1745968 h 2580358"/>
              <a:gd name="connsiteX299" fmla="*/ 2439561 w 2539572"/>
              <a:gd name="connsiteY299" fmla="*/ 1722155 h 2580358"/>
              <a:gd name="connsiteX300" fmla="*/ 2445275 w 2539572"/>
              <a:gd name="connsiteY300" fmla="*/ 1709773 h 2580358"/>
              <a:gd name="connsiteX301" fmla="*/ 2439561 w 2539572"/>
              <a:gd name="connsiteY301" fmla="*/ 1749778 h 2580358"/>
              <a:gd name="connsiteX302" fmla="*/ 2441466 w 2539572"/>
              <a:gd name="connsiteY302" fmla="*/ 1765018 h 2580358"/>
              <a:gd name="connsiteX303" fmla="*/ 2350025 w 2539572"/>
              <a:gd name="connsiteY303" fmla="*/ 1959328 h 2580358"/>
              <a:gd name="connsiteX304" fmla="*/ 2228106 w 2539572"/>
              <a:gd name="connsiteY304" fmla="*/ 2131730 h 2580358"/>
              <a:gd name="connsiteX305" fmla="*/ 2194768 w 2539572"/>
              <a:gd name="connsiteY305" fmla="*/ 2169830 h 2580358"/>
              <a:gd name="connsiteX306" fmla="*/ 2159525 w 2539572"/>
              <a:gd name="connsiteY306" fmla="*/ 2206978 h 2580358"/>
              <a:gd name="connsiteX307" fmla="*/ 2123331 w 2539572"/>
              <a:gd name="connsiteY307" fmla="*/ 2242220 h 2580358"/>
              <a:gd name="connsiteX308" fmla="*/ 2086183 w 2539572"/>
              <a:gd name="connsiteY308" fmla="*/ 2275558 h 2580358"/>
              <a:gd name="connsiteX309" fmla="*/ 1924258 w 2539572"/>
              <a:gd name="connsiteY309" fmla="*/ 2395573 h 2580358"/>
              <a:gd name="connsiteX310" fmla="*/ 1737568 w 2539572"/>
              <a:gd name="connsiteY310" fmla="*/ 2491775 h 2580358"/>
              <a:gd name="connsiteX311" fmla="*/ 1702325 w 2539572"/>
              <a:gd name="connsiteY311" fmla="*/ 2506063 h 2580358"/>
              <a:gd name="connsiteX312" fmla="*/ 1504206 w 2539572"/>
              <a:gd name="connsiteY312" fmla="*/ 2561308 h 2580358"/>
              <a:gd name="connsiteX313" fmla="*/ 1403240 w 2539572"/>
              <a:gd name="connsiteY313" fmla="*/ 2575595 h 2580358"/>
              <a:gd name="connsiteX314" fmla="*/ 1352758 w 2539572"/>
              <a:gd name="connsiteY314" fmla="*/ 2579405 h 2580358"/>
              <a:gd name="connsiteX315" fmla="*/ 1301323 w 2539572"/>
              <a:gd name="connsiteY315" fmla="*/ 2580358 h 2580358"/>
              <a:gd name="connsiteX316" fmla="*/ 1327993 w 2539572"/>
              <a:gd name="connsiteY316" fmla="*/ 2575595 h 2580358"/>
              <a:gd name="connsiteX317" fmla="*/ 999380 w 2539572"/>
              <a:gd name="connsiteY317" fmla="*/ 2546068 h 2580358"/>
              <a:gd name="connsiteX318" fmla="*/ 618380 w 2539572"/>
              <a:gd name="connsiteY318" fmla="*/ 2401288 h 2580358"/>
              <a:gd name="connsiteX319" fmla="*/ 295483 w 2539572"/>
              <a:gd name="connsiteY319" fmla="*/ 2126968 h 2580358"/>
              <a:gd name="connsiteX320" fmla="*/ 115862 w 2539572"/>
              <a:gd name="connsiteY320" fmla="*/ 1837914 h 2580358"/>
              <a:gd name="connsiteX321" fmla="*/ 92056 w 2539572"/>
              <a:gd name="connsiteY321" fmla="*/ 1778680 h 2580358"/>
              <a:gd name="connsiteX322" fmla="*/ 88790 w 2539572"/>
              <a:gd name="connsiteY322" fmla="*/ 1766923 h 2580358"/>
              <a:gd name="connsiteX323" fmla="*/ 82123 w 2539572"/>
              <a:gd name="connsiteY323" fmla="*/ 1745968 h 2580358"/>
              <a:gd name="connsiteX324" fmla="*/ 67835 w 2539572"/>
              <a:gd name="connsiteY324" fmla="*/ 1705010 h 2580358"/>
              <a:gd name="connsiteX325" fmla="*/ 55453 w 2539572"/>
              <a:gd name="connsiteY325" fmla="*/ 1664053 h 2580358"/>
              <a:gd name="connsiteX326" fmla="*/ 47799 w 2539572"/>
              <a:gd name="connsiteY326" fmla="*/ 1634133 h 2580358"/>
              <a:gd name="connsiteX327" fmla="*/ 31565 w 2539572"/>
              <a:gd name="connsiteY327" fmla="*/ 1557721 h 2580358"/>
              <a:gd name="connsiteX328" fmla="*/ 22115 w 2539572"/>
              <a:gd name="connsiteY328" fmla="*/ 1498318 h 2580358"/>
              <a:gd name="connsiteX329" fmla="*/ 17353 w 2539572"/>
              <a:gd name="connsiteY329" fmla="*/ 1456408 h 2580358"/>
              <a:gd name="connsiteX330" fmla="*/ 14495 w 2539572"/>
              <a:gd name="connsiteY330" fmla="*/ 1414498 h 2580358"/>
              <a:gd name="connsiteX331" fmla="*/ 12590 w 2539572"/>
              <a:gd name="connsiteY331" fmla="*/ 1393543 h 2580358"/>
              <a:gd name="connsiteX332" fmla="*/ 11638 w 2539572"/>
              <a:gd name="connsiteY332" fmla="*/ 1372588 h 2580358"/>
              <a:gd name="connsiteX333" fmla="*/ 9733 w 2539572"/>
              <a:gd name="connsiteY333" fmla="*/ 1331630 h 2580358"/>
              <a:gd name="connsiteX334" fmla="*/ 14733 w 2539572"/>
              <a:gd name="connsiteY334" fmla="*/ 1175539 h 2580358"/>
              <a:gd name="connsiteX335" fmla="*/ 28991 w 2539572"/>
              <a:gd name="connsiteY335" fmla="*/ 1041443 h 2580358"/>
              <a:gd name="connsiteX336" fmla="*/ 28782 w 2539572"/>
              <a:gd name="connsiteY336" fmla="*/ 1042071 h 2580358"/>
              <a:gd name="connsiteX337" fmla="*/ 3065 w 2539572"/>
              <a:gd name="connsiteY337" fmla="*/ 1282101 h 2580358"/>
              <a:gd name="connsiteX338" fmla="*/ 107840 w 2539572"/>
              <a:gd name="connsiteY338" fmla="*/ 787753 h 2580358"/>
              <a:gd name="connsiteX339" fmla="*/ 162132 w 2539572"/>
              <a:gd name="connsiteY339" fmla="*/ 668691 h 2580358"/>
              <a:gd name="connsiteX340" fmla="*/ 331677 w 2539572"/>
              <a:gd name="connsiteY340" fmla="*/ 426756 h 2580358"/>
              <a:gd name="connsiteX341" fmla="*/ 357395 w 2539572"/>
              <a:gd name="connsiteY341" fmla="*/ 399133 h 2580358"/>
              <a:gd name="connsiteX342" fmla="*/ 385017 w 2539572"/>
              <a:gd name="connsiteY342" fmla="*/ 372463 h 2580358"/>
              <a:gd name="connsiteX343" fmla="*/ 399305 w 2539572"/>
              <a:gd name="connsiteY343" fmla="*/ 359128 h 2580358"/>
              <a:gd name="connsiteX344" fmla="*/ 413592 w 2539572"/>
              <a:gd name="connsiteY344" fmla="*/ 346746 h 2580358"/>
              <a:gd name="connsiteX345" fmla="*/ 443120 w 2539572"/>
              <a:gd name="connsiteY345" fmla="*/ 321028 h 2580358"/>
              <a:gd name="connsiteX346" fmla="*/ 473600 w 2539572"/>
              <a:gd name="connsiteY346" fmla="*/ 296263 h 2580358"/>
              <a:gd name="connsiteX347" fmla="*/ 505032 w 2539572"/>
              <a:gd name="connsiteY347" fmla="*/ 272451 h 2580358"/>
              <a:gd name="connsiteX348" fmla="*/ 569802 w 2539572"/>
              <a:gd name="connsiteY348" fmla="*/ 228636 h 2580358"/>
              <a:gd name="connsiteX349" fmla="*/ 554387 w 2539572"/>
              <a:gd name="connsiteY349" fmla="*/ 240806 h 2580358"/>
              <a:gd name="connsiteX350" fmla="*/ 660529 w 2539572"/>
              <a:gd name="connsiteY350" fmla="*/ 171604 h 2580358"/>
              <a:gd name="connsiteX351" fmla="*/ 797450 w 2539572"/>
              <a:gd name="connsiteY351" fmla="*/ 103858 h 2580358"/>
              <a:gd name="connsiteX352" fmla="*/ 1092725 w 2539572"/>
              <a:gd name="connsiteY352" fmla="*/ 18133 h 2580358"/>
              <a:gd name="connsiteX353" fmla="*/ 1248102 w 2539572"/>
              <a:gd name="connsiteY353" fmla="*/ 1583 h 25803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</a:cxnLst>
            <a:rect l="l" t="t" r="r" b="b"/>
            <a:pathLst>
              <a:path w="2539572" h="2580358">
                <a:moveTo>
                  <a:pt x="83529" y="1757461"/>
                </a:moveTo>
                <a:lnTo>
                  <a:pt x="92056" y="1778680"/>
                </a:lnTo>
                <a:lnTo>
                  <a:pt x="93553" y="1784068"/>
                </a:lnTo>
                <a:cubicBezTo>
                  <a:pt x="99268" y="1797403"/>
                  <a:pt x="104030" y="1811690"/>
                  <a:pt x="109745" y="1825025"/>
                </a:cubicBezTo>
                <a:cubicBezTo>
                  <a:pt x="104030" y="1811690"/>
                  <a:pt x="99268" y="1798355"/>
                  <a:pt x="93553" y="1785020"/>
                </a:cubicBezTo>
                <a:cubicBezTo>
                  <a:pt x="91648" y="1778353"/>
                  <a:pt x="88790" y="1771685"/>
                  <a:pt x="85933" y="1765018"/>
                </a:cubicBezTo>
                <a:close/>
                <a:moveTo>
                  <a:pt x="208" y="1280195"/>
                </a:moveTo>
                <a:cubicBezTo>
                  <a:pt x="208" y="1344489"/>
                  <a:pt x="4494" y="1408307"/>
                  <a:pt x="13305" y="1471767"/>
                </a:cubicBezTo>
                <a:lnTo>
                  <a:pt x="31565" y="1557721"/>
                </a:lnTo>
                <a:lnTo>
                  <a:pt x="35450" y="1582138"/>
                </a:lnTo>
                <a:cubicBezTo>
                  <a:pt x="38308" y="1595473"/>
                  <a:pt x="42118" y="1609760"/>
                  <a:pt x="44975" y="1623095"/>
                </a:cubicBezTo>
                <a:lnTo>
                  <a:pt x="47799" y="1634133"/>
                </a:lnTo>
                <a:lnTo>
                  <a:pt x="53548" y="1661195"/>
                </a:lnTo>
                <a:cubicBezTo>
                  <a:pt x="57358" y="1675483"/>
                  <a:pt x="61168" y="1689770"/>
                  <a:pt x="64978" y="1703105"/>
                </a:cubicBezTo>
                <a:cubicBezTo>
                  <a:pt x="69740" y="1717393"/>
                  <a:pt x="74503" y="1730728"/>
                  <a:pt x="79265" y="1744063"/>
                </a:cubicBezTo>
                <a:lnTo>
                  <a:pt x="83529" y="1757461"/>
                </a:lnTo>
                <a:lnTo>
                  <a:pt x="73550" y="1732633"/>
                </a:lnTo>
                <a:cubicBezTo>
                  <a:pt x="24020" y="1589758"/>
                  <a:pt x="-2650" y="1437358"/>
                  <a:pt x="208" y="1280195"/>
                </a:cubicBezTo>
                <a:close/>
                <a:moveTo>
                  <a:pt x="18782" y="1278529"/>
                </a:moveTo>
                <a:cubicBezTo>
                  <a:pt x="16877" y="1277814"/>
                  <a:pt x="14495" y="1281148"/>
                  <a:pt x="11638" y="1288768"/>
                </a:cubicBezTo>
                <a:cubicBezTo>
                  <a:pt x="12590" y="1384970"/>
                  <a:pt x="23068" y="1486888"/>
                  <a:pt x="44975" y="1584043"/>
                </a:cubicBezTo>
                <a:cubicBezTo>
                  <a:pt x="66883" y="1681198"/>
                  <a:pt x="99268" y="1774543"/>
                  <a:pt x="136415" y="1857410"/>
                </a:cubicBezTo>
                <a:cubicBezTo>
                  <a:pt x="151655" y="1890748"/>
                  <a:pt x="176420" y="1937420"/>
                  <a:pt x="207853" y="1986950"/>
                </a:cubicBezTo>
                <a:cubicBezTo>
                  <a:pt x="239285" y="2036480"/>
                  <a:pt x="278338" y="2086010"/>
                  <a:pt x="316438" y="2127920"/>
                </a:cubicBezTo>
                <a:cubicBezTo>
                  <a:pt x="355490" y="2168878"/>
                  <a:pt x="391685" y="2202215"/>
                  <a:pt x="416450" y="2220313"/>
                </a:cubicBezTo>
                <a:cubicBezTo>
                  <a:pt x="441215" y="2238410"/>
                  <a:pt x="453598" y="2243173"/>
                  <a:pt x="445025" y="2226980"/>
                </a:cubicBezTo>
                <a:cubicBezTo>
                  <a:pt x="405973" y="2205073"/>
                  <a:pt x="332630" y="2140303"/>
                  <a:pt x="263098" y="2046005"/>
                </a:cubicBezTo>
                <a:cubicBezTo>
                  <a:pt x="227855" y="1998380"/>
                  <a:pt x="193565" y="1944088"/>
                  <a:pt x="164038" y="1885985"/>
                </a:cubicBezTo>
                <a:cubicBezTo>
                  <a:pt x="134510" y="1826930"/>
                  <a:pt x="108793" y="1765018"/>
                  <a:pt x="89743" y="1703105"/>
                </a:cubicBezTo>
                <a:cubicBezTo>
                  <a:pt x="70693" y="1641193"/>
                  <a:pt x="56405" y="1580233"/>
                  <a:pt x="46880" y="1524988"/>
                </a:cubicBezTo>
                <a:cubicBezTo>
                  <a:pt x="44975" y="1510700"/>
                  <a:pt x="43070" y="1497365"/>
                  <a:pt x="41165" y="1484030"/>
                </a:cubicBezTo>
                <a:cubicBezTo>
                  <a:pt x="39260" y="1470695"/>
                  <a:pt x="37355" y="1458313"/>
                  <a:pt x="36403" y="1445930"/>
                </a:cubicBezTo>
                <a:cubicBezTo>
                  <a:pt x="35450" y="1433548"/>
                  <a:pt x="34498" y="1422118"/>
                  <a:pt x="32593" y="1410688"/>
                </a:cubicBezTo>
                <a:cubicBezTo>
                  <a:pt x="31640" y="1404973"/>
                  <a:pt x="31640" y="1399258"/>
                  <a:pt x="30688" y="1394495"/>
                </a:cubicBezTo>
                <a:cubicBezTo>
                  <a:pt x="30688" y="1388780"/>
                  <a:pt x="29735" y="1384018"/>
                  <a:pt x="29735" y="1379255"/>
                </a:cubicBezTo>
                <a:cubicBezTo>
                  <a:pt x="28783" y="1359253"/>
                  <a:pt x="26878" y="1342108"/>
                  <a:pt x="25925" y="1326868"/>
                </a:cubicBezTo>
                <a:cubicBezTo>
                  <a:pt x="24973" y="1312580"/>
                  <a:pt x="24020" y="1301150"/>
                  <a:pt x="23068" y="1292578"/>
                </a:cubicBezTo>
                <a:cubicBezTo>
                  <a:pt x="22115" y="1284006"/>
                  <a:pt x="20687" y="1279243"/>
                  <a:pt x="18782" y="1278529"/>
                </a:cubicBezTo>
                <a:close/>
                <a:moveTo>
                  <a:pt x="200352" y="622568"/>
                </a:moveTo>
                <a:lnTo>
                  <a:pt x="197535" y="622949"/>
                </a:lnTo>
                <a:lnTo>
                  <a:pt x="153917" y="696269"/>
                </a:lnTo>
                <a:cubicBezTo>
                  <a:pt x="116531" y="766307"/>
                  <a:pt x="85337" y="840453"/>
                  <a:pt x="61286" y="917874"/>
                </a:cubicBezTo>
                <a:lnTo>
                  <a:pt x="34698" y="1020824"/>
                </a:lnTo>
                <a:lnTo>
                  <a:pt x="36283" y="1016472"/>
                </a:lnTo>
                <a:cubicBezTo>
                  <a:pt x="38069" y="1012067"/>
                  <a:pt x="39736" y="1007781"/>
                  <a:pt x="42118" y="999208"/>
                </a:cubicBezTo>
                <a:cubicBezTo>
                  <a:pt x="58310" y="936343"/>
                  <a:pt x="81170" y="875383"/>
                  <a:pt x="104983" y="818233"/>
                </a:cubicBezTo>
                <a:cubicBezTo>
                  <a:pt x="128795" y="761083"/>
                  <a:pt x="156418" y="707743"/>
                  <a:pt x="182135" y="657260"/>
                </a:cubicBezTo>
                <a:cubicBezTo>
                  <a:pt x="180706" y="656546"/>
                  <a:pt x="197494" y="630114"/>
                  <a:pt x="200352" y="622568"/>
                </a:cubicBezTo>
                <a:close/>
                <a:moveTo>
                  <a:pt x="243577" y="554053"/>
                </a:moveTo>
                <a:lnTo>
                  <a:pt x="214520" y="594396"/>
                </a:lnTo>
                <a:lnTo>
                  <a:pt x="199898" y="618976"/>
                </a:lnTo>
                <a:lnTo>
                  <a:pt x="208805" y="604873"/>
                </a:lnTo>
                <a:cubicBezTo>
                  <a:pt x="212615" y="599158"/>
                  <a:pt x="217378" y="593443"/>
                  <a:pt x="221188" y="586775"/>
                </a:cubicBezTo>
                <a:close/>
                <a:moveTo>
                  <a:pt x="2007705" y="351233"/>
                </a:moveTo>
                <a:lnTo>
                  <a:pt x="2008155" y="351570"/>
                </a:lnTo>
                <a:lnTo>
                  <a:pt x="2015698" y="356270"/>
                </a:lnTo>
                <a:close/>
                <a:moveTo>
                  <a:pt x="504641" y="345323"/>
                </a:moveTo>
                <a:lnTo>
                  <a:pt x="504080" y="345793"/>
                </a:lnTo>
                <a:cubicBezTo>
                  <a:pt x="485030" y="361985"/>
                  <a:pt x="469790" y="378178"/>
                  <a:pt x="457407" y="391513"/>
                </a:cubicBezTo>
                <a:cubicBezTo>
                  <a:pt x="444072" y="402943"/>
                  <a:pt x="429785" y="414373"/>
                  <a:pt x="416450" y="426755"/>
                </a:cubicBezTo>
                <a:cubicBezTo>
                  <a:pt x="437167" y="404610"/>
                  <a:pt x="460146" y="382524"/>
                  <a:pt x="485015" y="360869"/>
                </a:cubicBezTo>
                <a:close/>
                <a:moveTo>
                  <a:pt x="550941" y="308646"/>
                </a:moveTo>
                <a:lnTo>
                  <a:pt x="504641" y="345323"/>
                </a:lnTo>
                <a:lnTo>
                  <a:pt x="533607" y="321028"/>
                </a:lnTo>
                <a:close/>
                <a:moveTo>
                  <a:pt x="484512" y="297418"/>
                </a:moveTo>
                <a:lnTo>
                  <a:pt x="443968" y="329988"/>
                </a:lnTo>
                <a:cubicBezTo>
                  <a:pt x="385657" y="381245"/>
                  <a:pt x="331692" y="437859"/>
                  <a:pt x="283145" y="499116"/>
                </a:cubicBezTo>
                <a:lnTo>
                  <a:pt x="247248" y="548956"/>
                </a:lnTo>
                <a:lnTo>
                  <a:pt x="302150" y="480095"/>
                </a:lnTo>
                <a:cubicBezTo>
                  <a:pt x="321200" y="456283"/>
                  <a:pt x="342155" y="434375"/>
                  <a:pt x="362158" y="412468"/>
                </a:cubicBezTo>
                <a:cubicBezTo>
                  <a:pt x="372635" y="401990"/>
                  <a:pt x="383113" y="391513"/>
                  <a:pt x="393590" y="381035"/>
                </a:cubicBezTo>
                <a:cubicBezTo>
                  <a:pt x="398353" y="376273"/>
                  <a:pt x="404068" y="370558"/>
                  <a:pt x="408830" y="365795"/>
                </a:cubicBezTo>
                <a:cubicBezTo>
                  <a:pt x="414545" y="361033"/>
                  <a:pt x="419308" y="356270"/>
                  <a:pt x="424070" y="351508"/>
                </a:cubicBezTo>
                <a:cubicBezTo>
                  <a:pt x="432643" y="342935"/>
                  <a:pt x="442168" y="335315"/>
                  <a:pt x="450740" y="326743"/>
                </a:cubicBezTo>
                <a:lnTo>
                  <a:pt x="478363" y="302930"/>
                </a:lnTo>
                <a:close/>
                <a:moveTo>
                  <a:pt x="2013752" y="242312"/>
                </a:moveTo>
                <a:cubicBezTo>
                  <a:pt x="2013717" y="241695"/>
                  <a:pt x="2015185" y="241807"/>
                  <a:pt x="2018645" y="242923"/>
                </a:cubicBezTo>
                <a:cubicBezTo>
                  <a:pt x="2023259" y="244411"/>
                  <a:pt x="2031414" y="247685"/>
                  <a:pt x="2044273" y="253400"/>
                </a:cubicBezTo>
                <a:cubicBezTo>
                  <a:pt x="2091898" y="285785"/>
                  <a:pt x="2065228" y="274355"/>
                  <a:pt x="2041415" y="260068"/>
                </a:cubicBezTo>
                <a:cubicBezTo>
                  <a:pt x="2027485" y="252567"/>
                  <a:pt x="2013856" y="244162"/>
                  <a:pt x="2013752" y="242312"/>
                </a:cubicBezTo>
                <a:close/>
                <a:moveTo>
                  <a:pt x="1728809" y="191917"/>
                </a:moveTo>
                <a:lnTo>
                  <a:pt x="1760428" y="204823"/>
                </a:lnTo>
                <a:lnTo>
                  <a:pt x="1809006" y="226730"/>
                </a:lnTo>
                <a:lnTo>
                  <a:pt x="1855678" y="250543"/>
                </a:lnTo>
                <a:cubicBezTo>
                  <a:pt x="1841390" y="242923"/>
                  <a:pt x="1827103" y="235303"/>
                  <a:pt x="1812815" y="226730"/>
                </a:cubicBezTo>
                <a:lnTo>
                  <a:pt x="1796238" y="218802"/>
                </a:lnTo>
                <a:lnTo>
                  <a:pt x="1759055" y="202956"/>
                </a:lnTo>
                <a:lnTo>
                  <a:pt x="1741377" y="196251"/>
                </a:lnTo>
                <a:close/>
                <a:moveTo>
                  <a:pt x="749825" y="187678"/>
                </a:moveTo>
                <a:cubicBezTo>
                  <a:pt x="686960" y="219110"/>
                  <a:pt x="625047" y="256258"/>
                  <a:pt x="566945" y="297215"/>
                </a:cubicBezTo>
                <a:lnTo>
                  <a:pt x="550941" y="308646"/>
                </a:lnTo>
                <a:lnTo>
                  <a:pt x="564921" y="297573"/>
                </a:lnTo>
                <a:cubicBezTo>
                  <a:pt x="621476" y="256734"/>
                  <a:pt x="684103" y="219111"/>
                  <a:pt x="749825" y="187678"/>
                </a:cubicBezTo>
                <a:close/>
                <a:moveTo>
                  <a:pt x="880093" y="178541"/>
                </a:moveTo>
                <a:lnTo>
                  <a:pt x="862220" y="184820"/>
                </a:lnTo>
                <a:lnTo>
                  <a:pt x="858031" y="186616"/>
                </a:lnTo>
                <a:close/>
                <a:moveTo>
                  <a:pt x="662195" y="169581"/>
                </a:moveTo>
                <a:cubicBezTo>
                  <a:pt x="646002" y="179106"/>
                  <a:pt x="630762" y="190536"/>
                  <a:pt x="614570" y="200061"/>
                </a:cubicBezTo>
                <a:cubicBezTo>
                  <a:pt x="598377" y="208633"/>
                  <a:pt x="584090" y="218158"/>
                  <a:pt x="568850" y="227683"/>
                </a:cubicBezTo>
                <a:cubicBezTo>
                  <a:pt x="578375" y="221016"/>
                  <a:pt x="586947" y="214348"/>
                  <a:pt x="596472" y="206728"/>
                </a:cubicBezTo>
                <a:cubicBezTo>
                  <a:pt x="612665" y="197203"/>
                  <a:pt x="645050" y="178153"/>
                  <a:pt x="662195" y="169581"/>
                </a:cubicBezTo>
                <a:close/>
                <a:moveTo>
                  <a:pt x="1525269" y="129667"/>
                </a:moveTo>
                <a:lnTo>
                  <a:pt x="1666131" y="167675"/>
                </a:lnTo>
                <a:cubicBezTo>
                  <a:pt x="1642318" y="160055"/>
                  <a:pt x="1618506" y="154340"/>
                  <a:pt x="1594693" y="148625"/>
                </a:cubicBezTo>
                <a:cubicBezTo>
                  <a:pt x="1583263" y="145768"/>
                  <a:pt x="1570881" y="143863"/>
                  <a:pt x="1558498" y="141005"/>
                </a:cubicBezTo>
                <a:lnTo>
                  <a:pt x="1538908" y="137397"/>
                </a:lnTo>
                <a:lnTo>
                  <a:pt x="1643873" y="164386"/>
                </a:lnTo>
                <a:lnTo>
                  <a:pt x="1669839" y="173890"/>
                </a:lnTo>
                <a:lnTo>
                  <a:pt x="1703094" y="182888"/>
                </a:lnTo>
                <a:lnTo>
                  <a:pt x="1666130" y="169581"/>
                </a:lnTo>
                <a:cubicBezTo>
                  <a:pt x="1677560" y="173391"/>
                  <a:pt x="1689942" y="177201"/>
                  <a:pt x="1701372" y="180058"/>
                </a:cubicBezTo>
                <a:lnTo>
                  <a:pt x="1706502" y="181860"/>
                </a:lnTo>
                <a:lnTo>
                  <a:pt x="1691847" y="176248"/>
                </a:lnTo>
                <a:cubicBezTo>
                  <a:pt x="1677560" y="171486"/>
                  <a:pt x="1662320" y="165771"/>
                  <a:pt x="1648032" y="161008"/>
                </a:cubicBezTo>
                <a:cubicBezTo>
                  <a:pt x="1618505" y="152436"/>
                  <a:pt x="1588977" y="142911"/>
                  <a:pt x="1558497" y="136243"/>
                </a:cubicBezTo>
                <a:close/>
                <a:moveTo>
                  <a:pt x="1383314" y="109513"/>
                </a:moveTo>
                <a:lnTo>
                  <a:pt x="1514856" y="127606"/>
                </a:lnTo>
                <a:lnTo>
                  <a:pt x="1467057" y="118146"/>
                </a:lnTo>
                <a:close/>
                <a:moveTo>
                  <a:pt x="1193178" y="109308"/>
                </a:moveTo>
                <a:lnTo>
                  <a:pt x="1187975" y="109573"/>
                </a:lnTo>
                <a:lnTo>
                  <a:pt x="1160283" y="112682"/>
                </a:lnTo>
                <a:lnTo>
                  <a:pt x="1181308" y="110525"/>
                </a:lnTo>
                <a:close/>
                <a:moveTo>
                  <a:pt x="1281320" y="104811"/>
                </a:moveTo>
                <a:lnTo>
                  <a:pt x="1241193" y="106858"/>
                </a:lnTo>
                <a:lnTo>
                  <a:pt x="1347929" y="107530"/>
                </a:lnTo>
                <a:close/>
                <a:moveTo>
                  <a:pt x="1748045" y="102906"/>
                </a:moveTo>
                <a:cubicBezTo>
                  <a:pt x="1762332" y="106716"/>
                  <a:pt x="1778525" y="110526"/>
                  <a:pt x="1794717" y="116241"/>
                </a:cubicBezTo>
                <a:cubicBezTo>
                  <a:pt x="1810910" y="122908"/>
                  <a:pt x="1828055" y="128623"/>
                  <a:pt x="1845200" y="135291"/>
                </a:cubicBezTo>
                <a:cubicBezTo>
                  <a:pt x="1929020" y="171486"/>
                  <a:pt x="2007125" y="215301"/>
                  <a:pt x="2080467" y="266736"/>
                </a:cubicBezTo>
                <a:cubicBezTo>
                  <a:pt x="2084277" y="269593"/>
                  <a:pt x="2089040" y="273403"/>
                  <a:pt x="2092850" y="276261"/>
                </a:cubicBezTo>
                <a:cubicBezTo>
                  <a:pt x="2071895" y="264831"/>
                  <a:pt x="2055702" y="258163"/>
                  <a:pt x="2043320" y="252448"/>
                </a:cubicBezTo>
                <a:cubicBezTo>
                  <a:pt x="2037605" y="248638"/>
                  <a:pt x="2029985" y="243876"/>
                  <a:pt x="2021412" y="238161"/>
                </a:cubicBezTo>
                <a:cubicBezTo>
                  <a:pt x="2012840" y="232446"/>
                  <a:pt x="2002362" y="226731"/>
                  <a:pt x="1990932" y="220063"/>
                </a:cubicBezTo>
                <a:cubicBezTo>
                  <a:pt x="1968072" y="205776"/>
                  <a:pt x="1936640" y="190536"/>
                  <a:pt x="1898540" y="172438"/>
                </a:cubicBezTo>
                <a:cubicBezTo>
                  <a:pt x="1873775" y="160056"/>
                  <a:pt x="1849962" y="147673"/>
                  <a:pt x="1823292" y="135291"/>
                </a:cubicBezTo>
                <a:cubicBezTo>
                  <a:pt x="1810910" y="129576"/>
                  <a:pt x="1798527" y="123861"/>
                  <a:pt x="1786145" y="118146"/>
                </a:cubicBezTo>
                <a:close/>
                <a:moveTo>
                  <a:pt x="849838" y="98143"/>
                </a:moveTo>
                <a:cubicBezTo>
                  <a:pt x="773638" y="126718"/>
                  <a:pt x="700295" y="162913"/>
                  <a:pt x="630763" y="204823"/>
                </a:cubicBezTo>
                <a:cubicBezTo>
                  <a:pt x="707915" y="161008"/>
                  <a:pt x="776495" y="127670"/>
                  <a:pt x="849838" y="98143"/>
                </a:cubicBezTo>
                <a:close/>
                <a:moveTo>
                  <a:pt x="1143606" y="67159"/>
                </a:moveTo>
                <a:lnTo>
                  <a:pt x="1102012" y="71353"/>
                </a:lnTo>
                <a:cubicBezTo>
                  <a:pt x="1082963" y="73854"/>
                  <a:pt x="1063198" y="77187"/>
                  <a:pt x="1042243" y="81950"/>
                </a:cubicBezTo>
                <a:lnTo>
                  <a:pt x="995297" y="94264"/>
                </a:lnTo>
                <a:lnTo>
                  <a:pt x="1073080" y="77664"/>
                </a:lnTo>
                <a:close/>
                <a:moveTo>
                  <a:pt x="1204168" y="62900"/>
                </a:moveTo>
                <a:lnTo>
                  <a:pt x="1166571" y="64690"/>
                </a:lnTo>
                <a:lnTo>
                  <a:pt x="1173688" y="63853"/>
                </a:lnTo>
                <a:cubicBezTo>
                  <a:pt x="1170830" y="63853"/>
                  <a:pt x="1167020" y="64805"/>
                  <a:pt x="1164163" y="64805"/>
                </a:cubicBezTo>
                <a:lnTo>
                  <a:pt x="1166571" y="64690"/>
                </a:lnTo>
                <a:lnTo>
                  <a:pt x="1165588" y="64806"/>
                </a:lnTo>
                <a:lnTo>
                  <a:pt x="1166067" y="64806"/>
                </a:lnTo>
                <a:cubicBezTo>
                  <a:pt x="1106060" y="73378"/>
                  <a:pt x="1037480" y="86713"/>
                  <a:pt x="965090" y="106716"/>
                </a:cubicBezTo>
                <a:cubicBezTo>
                  <a:pt x="894605" y="126718"/>
                  <a:pt x="820310" y="153388"/>
                  <a:pt x="749825" y="187678"/>
                </a:cubicBezTo>
                <a:cubicBezTo>
                  <a:pt x="788401" y="168152"/>
                  <a:pt x="827692" y="150769"/>
                  <a:pt x="867221" y="135529"/>
                </a:cubicBezTo>
                <a:lnTo>
                  <a:pt x="981025" y="97898"/>
                </a:lnTo>
                <a:lnTo>
                  <a:pt x="963185" y="101953"/>
                </a:lnTo>
                <a:lnTo>
                  <a:pt x="945088" y="107668"/>
                </a:lnTo>
                <a:cubicBezTo>
                  <a:pt x="931753" y="111478"/>
                  <a:pt x="917465" y="116240"/>
                  <a:pt x="904130" y="120050"/>
                </a:cubicBezTo>
                <a:lnTo>
                  <a:pt x="863173" y="134338"/>
                </a:lnTo>
                <a:cubicBezTo>
                  <a:pt x="856505" y="137195"/>
                  <a:pt x="849838" y="139100"/>
                  <a:pt x="843170" y="141958"/>
                </a:cubicBezTo>
                <a:lnTo>
                  <a:pt x="823168" y="150530"/>
                </a:lnTo>
                <a:cubicBezTo>
                  <a:pt x="769828" y="171485"/>
                  <a:pt x="718393" y="198155"/>
                  <a:pt x="669815" y="225778"/>
                </a:cubicBezTo>
                <a:cubicBezTo>
                  <a:pt x="657433" y="233398"/>
                  <a:pt x="646003" y="240065"/>
                  <a:pt x="633620" y="247685"/>
                </a:cubicBezTo>
                <a:cubicBezTo>
                  <a:pt x="621238" y="255305"/>
                  <a:pt x="610760" y="262925"/>
                  <a:pt x="598378" y="270545"/>
                </a:cubicBezTo>
                <a:cubicBezTo>
                  <a:pt x="575518" y="285785"/>
                  <a:pt x="553610" y="302930"/>
                  <a:pt x="531703" y="319123"/>
                </a:cubicBezTo>
                <a:cubicBezTo>
                  <a:pt x="489793" y="353413"/>
                  <a:pt x="449788" y="388655"/>
                  <a:pt x="415498" y="426755"/>
                </a:cubicBezTo>
                <a:cubicBezTo>
                  <a:pt x="404068" y="438185"/>
                  <a:pt x="393590" y="449615"/>
                  <a:pt x="384065" y="461045"/>
                </a:cubicBezTo>
                <a:cubicBezTo>
                  <a:pt x="374540" y="472475"/>
                  <a:pt x="364063" y="483905"/>
                  <a:pt x="354538" y="495335"/>
                </a:cubicBezTo>
                <a:cubicBezTo>
                  <a:pt x="336440" y="519148"/>
                  <a:pt x="318343" y="542008"/>
                  <a:pt x="302150" y="565820"/>
                </a:cubicBezTo>
                <a:cubicBezTo>
                  <a:pt x="285005" y="589633"/>
                  <a:pt x="270718" y="614398"/>
                  <a:pt x="254525" y="639163"/>
                </a:cubicBezTo>
                <a:cubicBezTo>
                  <a:pt x="240238" y="664880"/>
                  <a:pt x="224998" y="690598"/>
                  <a:pt x="210710" y="718220"/>
                </a:cubicBezTo>
                <a:cubicBezTo>
                  <a:pt x="215473" y="710600"/>
                  <a:pt x="220235" y="702028"/>
                  <a:pt x="225950" y="692503"/>
                </a:cubicBezTo>
                <a:cubicBezTo>
                  <a:pt x="231665" y="683930"/>
                  <a:pt x="237380" y="674405"/>
                  <a:pt x="244048" y="664880"/>
                </a:cubicBezTo>
                <a:cubicBezTo>
                  <a:pt x="249763" y="655355"/>
                  <a:pt x="256430" y="646783"/>
                  <a:pt x="262145" y="637258"/>
                </a:cubicBezTo>
                <a:cubicBezTo>
                  <a:pt x="270718" y="631543"/>
                  <a:pt x="276433" y="622970"/>
                  <a:pt x="281195" y="615350"/>
                </a:cubicBezTo>
                <a:cubicBezTo>
                  <a:pt x="296435" y="590585"/>
                  <a:pt x="313580" y="567725"/>
                  <a:pt x="330725" y="542960"/>
                </a:cubicBezTo>
                <a:cubicBezTo>
                  <a:pt x="348823" y="520100"/>
                  <a:pt x="366920" y="496288"/>
                  <a:pt x="386923" y="474380"/>
                </a:cubicBezTo>
                <a:cubicBezTo>
                  <a:pt x="405973" y="451520"/>
                  <a:pt x="427880" y="430565"/>
                  <a:pt x="448835" y="409610"/>
                </a:cubicBezTo>
                <a:cubicBezTo>
                  <a:pt x="470743" y="389608"/>
                  <a:pt x="492650" y="368653"/>
                  <a:pt x="516463" y="349603"/>
                </a:cubicBezTo>
                <a:cubicBezTo>
                  <a:pt x="527893" y="340078"/>
                  <a:pt x="539323" y="330553"/>
                  <a:pt x="551705" y="321028"/>
                </a:cubicBezTo>
                <a:cubicBezTo>
                  <a:pt x="564088" y="312455"/>
                  <a:pt x="575518" y="302930"/>
                  <a:pt x="587900" y="294358"/>
                </a:cubicBezTo>
                <a:cubicBezTo>
                  <a:pt x="600283" y="285785"/>
                  <a:pt x="612665" y="277213"/>
                  <a:pt x="625048" y="268640"/>
                </a:cubicBezTo>
                <a:cubicBezTo>
                  <a:pt x="637430" y="260068"/>
                  <a:pt x="650765" y="252448"/>
                  <a:pt x="663148" y="244828"/>
                </a:cubicBezTo>
                <a:lnTo>
                  <a:pt x="682198" y="233398"/>
                </a:lnTo>
                <a:cubicBezTo>
                  <a:pt x="688865" y="229588"/>
                  <a:pt x="695533" y="225778"/>
                  <a:pt x="702200" y="222920"/>
                </a:cubicBezTo>
                <a:cubicBezTo>
                  <a:pt x="715535" y="216253"/>
                  <a:pt x="727918" y="208633"/>
                  <a:pt x="741253" y="201965"/>
                </a:cubicBezTo>
                <a:cubicBezTo>
                  <a:pt x="767923" y="188630"/>
                  <a:pt x="794593" y="175295"/>
                  <a:pt x="821263" y="164818"/>
                </a:cubicBezTo>
                <a:cubicBezTo>
                  <a:pt x="904130" y="128623"/>
                  <a:pt x="996523" y="104810"/>
                  <a:pt x="1087963" y="90523"/>
                </a:cubicBezTo>
                <a:cubicBezTo>
                  <a:pt x="1179403" y="76235"/>
                  <a:pt x="1269890" y="72425"/>
                  <a:pt x="1351806" y="70520"/>
                </a:cubicBezTo>
                <a:lnTo>
                  <a:pt x="1351806" y="64805"/>
                </a:lnTo>
                <a:cubicBezTo>
                  <a:pt x="1346090" y="64805"/>
                  <a:pt x="1339423" y="65758"/>
                  <a:pt x="1333708" y="65758"/>
                </a:cubicBezTo>
                <a:cubicBezTo>
                  <a:pt x="1317515" y="64805"/>
                  <a:pt x="1302275" y="63853"/>
                  <a:pt x="1287988" y="63853"/>
                </a:cubicBezTo>
                <a:cubicBezTo>
                  <a:pt x="1273700" y="62900"/>
                  <a:pt x="1259413" y="62900"/>
                  <a:pt x="1245125" y="62900"/>
                </a:cubicBezTo>
                <a:cubicBezTo>
                  <a:pt x="1230838" y="62900"/>
                  <a:pt x="1217503" y="61948"/>
                  <a:pt x="1204168" y="62900"/>
                </a:cubicBezTo>
                <a:close/>
                <a:moveTo>
                  <a:pt x="1248102" y="1583"/>
                </a:moveTo>
                <a:cubicBezTo>
                  <a:pt x="1300609" y="-917"/>
                  <a:pt x="1353710" y="-441"/>
                  <a:pt x="1407050" y="2893"/>
                </a:cubicBezTo>
                <a:cubicBezTo>
                  <a:pt x="1513731" y="10513"/>
                  <a:pt x="1621363" y="31468"/>
                  <a:pt x="1727090" y="65758"/>
                </a:cubicBezTo>
                <a:cubicBezTo>
                  <a:pt x="1832818" y="100048"/>
                  <a:pt x="1947118" y="159103"/>
                  <a:pt x="2039511" y="222920"/>
                </a:cubicBezTo>
                <a:cubicBezTo>
                  <a:pt x="1900445" y="134338"/>
                  <a:pt x="1741378" y="68615"/>
                  <a:pt x="1573738" y="36230"/>
                </a:cubicBezTo>
                <a:cubicBezTo>
                  <a:pt x="1492775" y="17180"/>
                  <a:pt x="1412765" y="6703"/>
                  <a:pt x="1335613" y="4798"/>
                </a:cubicBezTo>
                <a:cubicBezTo>
                  <a:pt x="1259413" y="1940"/>
                  <a:pt x="1187023" y="9560"/>
                  <a:pt x="1123205" y="21943"/>
                </a:cubicBezTo>
                <a:cubicBezTo>
                  <a:pt x="1107965" y="24800"/>
                  <a:pt x="1093678" y="27658"/>
                  <a:pt x="1078438" y="30515"/>
                </a:cubicBezTo>
                <a:cubicBezTo>
                  <a:pt x="1064150" y="34325"/>
                  <a:pt x="1048911" y="37183"/>
                  <a:pt x="1034623" y="40993"/>
                </a:cubicBezTo>
                <a:cubicBezTo>
                  <a:pt x="1212740" y="2893"/>
                  <a:pt x="1397525" y="1940"/>
                  <a:pt x="1573738" y="37183"/>
                </a:cubicBezTo>
                <a:cubicBezTo>
                  <a:pt x="1668988" y="59090"/>
                  <a:pt x="1763286" y="93380"/>
                  <a:pt x="1851868" y="136243"/>
                </a:cubicBezTo>
                <a:cubicBezTo>
                  <a:pt x="1849963" y="135290"/>
                  <a:pt x="1848058" y="135290"/>
                  <a:pt x="1846153" y="134338"/>
                </a:cubicBezTo>
                <a:cubicBezTo>
                  <a:pt x="1775668" y="102905"/>
                  <a:pt x="1702325" y="79093"/>
                  <a:pt x="1626125" y="60043"/>
                </a:cubicBezTo>
                <a:cubicBezTo>
                  <a:pt x="1555640" y="40040"/>
                  <a:pt x="1485156" y="27658"/>
                  <a:pt x="1416575" y="20990"/>
                </a:cubicBezTo>
                <a:cubicBezTo>
                  <a:pt x="1347995" y="15275"/>
                  <a:pt x="1283225" y="15275"/>
                  <a:pt x="1223218" y="20990"/>
                </a:cubicBezTo>
                <a:cubicBezTo>
                  <a:pt x="1207978" y="21943"/>
                  <a:pt x="1193690" y="24800"/>
                  <a:pt x="1179403" y="26705"/>
                </a:cubicBezTo>
                <a:cubicBezTo>
                  <a:pt x="1149875" y="30515"/>
                  <a:pt x="1120348" y="36230"/>
                  <a:pt x="1090820" y="40993"/>
                </a:cubicBezTo>
                <a:cubicBezTo>
                  <a:pt x="1200358" y="22895"/>
                  <a:pt x="1312753" y="18133"/>
                  <a:pt x="1423243" y="26705"/>
                </a:cubicBezTo>
                <a:cubicBezTo>
                  <a:pt x="1491823" y="32420"/>
                  <a:pt x="1559450" y="43850"/>
                  <a:pt x="1626125" y="60043"/>
                </a:cubicBezTo>
                <a:cubicBezTo>
                  <a:pt x="1667083" y="71473"/>
                  <a:pt x="1708993" y="85760"/>
                  <a:pt x="1748998" y="101000"/>
                </a:cubicBezTo>
                <a:cubicBezTo>
                  <a:pt x="1744236" y="100048"/>
                  <a:pt x="1739473" y="98143"/>
                  <a:pt x="1735663" y="97190"/>
                </a:cubicBezTo>
                <a:cubicBezTo>
                  <a:pt x="1727090" y="94333"/>
                  <a:pt x="1712803" y="91475"/>
                  <a:pt x="1698515" y="89570"/>
                </a:cubicBezTo>
                <a:cubicBezTo>
                  <a:pt x="1684228" y="87665"/>
                  <a:pt x="1668988" y="84808"/>
                  <a:pt x="1656606" y="84808"/>
                </a:cubicBezTo>
                <a:cubicBezTo>
                  <a:pt x="1631840" y="84808"/>
                  <a:pt x="1618506" y="87665"/>
                  <a:pt x="1644223" y="98143"/>
                </a:cubicBezTo>
                <a:cubicBezTo>
                  <a:pt x="1712803" y="118145"/>
                  <a:pt x="1786145" y="145768"/>
                  <a:pt x="1855678" y="180058"/>
                </a:cubicBezTo>
                <a:cubicBezTo>
                  <a:pt x="1925211" y="214348"/>
                  <a:pt x="1990933" y="254353"/>
                  <a:pt x="2046178" y="293405"/>
                </a:cubicBezTo>
                <a:cubicBezTo>
                  <a:pt x="2072848" y="313408"/>
                  <a:pt x="2098566" y="332458"/>
                  <a:pt x="2120473" y="351508"/>
                </a:cubicBezTo>
                <a:cubicBezTo>
                  <a:pt x="2130950" y="361033"/>
                  <a:pt x="2141428" y="368653"/>
                  <a:pt x="2150953" y="377225"/>
                </a:cubicBezTo>
                <a:cubicBezTo>
                  <a:pt x="2160478" y="385798"/>
                  <a:pt x="2169050" y="393418"/>
                  <a:pt x="2176671" y="401038"/>
                </a:cubicBezTo>
                <a:cubicBezTo>
                  <a:pt x="2191911" y="415325"/>
                  <a:pt x="2203341" y="427708"/>
                  <a:pt x="2211913" y="435328"/>
                </a:cubicBezTo>
                <a:cubicBezTo>
                  <a:pt x="2215723" y="439138"/>
                  <a:pt x="2218581" y="442948"/>
                  <a:pt x="2221438" y="444853"/>
                </a:cubicBezTo>
                <a:cubicBezTo>
                  <a:pt x="2223343" y="446758"/>
                  <a:pt x="2224296" y="448663"/>
                  <a:pt x="2224296" y="448663"/>
                </a:cubicBezTo>
                <a:cubicBezTo>
                  <a:pt x="2225248" y="450568"/>
                  <a:pt x="2220486" y="447710"/>
                  <a:pt x="2211913" y="440090"/>
                </a:cubicBezTo>
                <a:cubicBezTo>
                  <a:pt x="2203341" y="432470"/>
                  <a:pt x="2190958" y="420088"/>
                  <a:pt x="2174766" y="406753"/>
                </a:cubicBezTo>
                <a:cubicBezTo>
                  <a:pt x="2167146" y="400085"/>
                  <a:pt x="2157621" y="392465"/>
                  <a:pt x="2148096" y="383893"/>
                </a:cubicBezTo>
                <a:cubicBezTo>
                  <a:pt x="2138571" y="375320"/>
                  <a:pt x="2128093" y="367700"/>
                  <a:pt x="2117616" y="359128"/>
                </a:cubicBezTo>
                <a:cubicBezTo>
                  <a:pt x="2096661" y="341983"/>
                  <a:pt x="2072848" y="324838"/>
                  <a:pt x="2049036" y="307693"/>
                </a:cubicBezTo>
                <a:cubicBezTo>
                  <a:pt x="2001411" y="274355"/>
                  <a:pt x="1951881" y="243875"/>
                  <a:pt x="1913781" y="223873"/>
                </a:cubicBezTo>
                <a:cubicBezTo>
                  <a:pt x="1904256" y="219110"/>
                  <a:pt x="1895683" y="214348"/>
                  <a:pt x="1888063" y="210538"/>
                </a:cubicBezTo>
                <a:cubicBezTo>
                  <a:pt x="1880443" y="206728"/>
                  <a:pt x="1873775" y="203870"/>
                  <a:pt x="1869013" y="201013"/>
                </a:cubicBezTo>
                <a:cubicBezTo>
                  <a:pt x="1858536" y="196250"/>
                  <a:pt x="1853773" y="194345"/>
                  <a:pt x="1855678" y="195298"/>
                </a:cubicBezTo>
                <a:cubicBezTo>
                  <a:pt x="1867108" y="201965"/>
                  <a:pt x="1879490" y="207680"/>
                  <a:pt x="1890920" y="215300"/>
                </a:cubicBezTo>
                <a:cubicBezTo>
                  <a:pt x="1902350" y="221968"/>
                  <a:pt x="1913781" y="229588"/>
                  <a:pt x="1925211" y="236255"/>
                </a:cubicBezTo>
                <a:cubicBezTo>
                  <a:pt x="1902350" y="224825"/>
                  <a:pt x="1879490" y="213395"/>
                  <a:pt x="1858536" y="204823"/>
                </a:cubicBezTo>
                <a:cubicBezTo>
                  <a:pt x="1846153" y="199108"/>
                  <a:pt x="1832818" y="192440"/>
                  <a:pt x="1819483" y="185773"/>
                </a:cubicBezTo>
                <a:cubicBezTo>
                  <a:pt x="1806148" y="180058"/>
                  <a:pt x="1791861" y="173390"/>
                  <a:pt x="1778525" y="167675"/>
                </a:cubicBezTo>
                <a:cubicBezTo>
                  <a:pt x="1765190" y="161960"/>
                  <a:pt x="1751856" y="157198"/>
                  <a:pt x="1739473" y="152435"/>
                </a:cubicBezTo>
                <a:cubicBezTo>
                  <a:pt x="1727090" y="148625"/>
                  <a:pt x="1716613" y="143863"/>
                  <a:pt x="1708040" y="141958"/>
                </a:cubicBezTo>
                <a:cubicBezTo>
                  <a:pt x="1646128" y="125765"/>
                  <a:pt x="1580406" y="109573"/>
                  <a:pt x="1511825" y="98143"/>
                </a:cubicBezTo>
                <a:cubicBezTo>
                  <a:pt x="1503253" y="97190"/>
                  <a:pt x="1494681" y="95285"/>
                  <a:pt x="1486108" y="94333"/>
                </a:cubicBezTo>
                <a:cubicBezTo>
                  <a:pt x="1477536" y="92428"/>
                  <a:pt x="1468963" y="91475"/>
                  <a:pt x="1459438" y="90523"/>
                </a:cubicBezTo>
                <a:cubicBezTo>
                  <a:pt x="1442293" y="88618"/>
                  <a:pt x="1424195" y="86713"/>
                  <a:pt x="1406098" y="84808"/>
                </a:cubicBezTo>
                <a:cubicBezTo>
                  <a:pt x="1388000" y="83855"/>
                  <a:pt x="1370856" y="82903"/>
                  <a:pt x="1352758" y="81950"/>
                </a:cubicBezTo>
                <a:cubicBezTo>
                  <a:pt x="1334661" y="80998"/>
                  <a:pt x="1316563" y="81950"/>
                  <a:pt x="1299418" y="82903"/>
                </a:cubicBezTo>
                <a:cubicBezTo>
                  <a:pt x="1293703" y="82903"/>
                  <a:pt x="1287988" y="82903"/>
                  <a:pt x="1282273" y="83855"/>
                </a:cubicBezTo>
                <a:cubicBezTo>
                  <a:pt x="1276558" y="84808"/>
                  <a:pt x="1270843" y="84808"/>
                  <a:pt x="1265128" y="85760"/>
                </a:cubicBezTo>
                <a:cubicBezTo>
                  <a:pt x="1253698" y="86713"/>
                  <a:pt x="1241315" y="87665"/>
                  <a:pt x="1229886" y="88618"/>
                </a:cubicBezTo>
                <a:cubicBezTo>
                  <a:pt x="1217503" y="89570"/>
                  <a:pt x="1205120" y="91475"/>
                  <a:pt x="1192738" y="93380"/>
                </a:cubicBezTo>
                <a:cubicBezTo>
                  <a:pt x="1180355" y="95285"/>
                  <a:pt x="1167973" y="97190"/>
                  <a:pt x="1155590" y="99095"/>
                </a:cubicBezTo>
                <a:cubicBezTo>
                  <a:pt x="1105108" y="108620"/>
                  <a:pt x="1052720" y="120050"/>
                  <a:pt x="1002238" y="136243"/>
                </a:cubicBezTo>
                <a:cubicBezTo>
                  <a:pt x="1002238" y="138148"/>
                  <a:pt x="989855" y="141005"/>
                  <a:pt x="979378" y="144815"/>
                </a:cubicBezTo>
                <a:cubicBezTo>
                  <a:pt x="968900" y="147673"/>
                  <a:pt x="960328" y="151483"/>
                  <a:pt x="969853" y="150530"/>
                </a:cubicBezTo>
                <a:lnTo>
                  <a:pt x="954028" y="155319"/>
                </a:lnTo>
                <a:lnTo>
                  <a:pt x="1035609" y="134343"/>
                </a:lnTo>
                <a:lnTo>
                  <a:pt x="1049467" y="132228"/>
                </a:lnTo>
                <a:lnTo>
                  <a:pt x="1071770" y="126718"/>
                </a:lnTo>
                <a:lnTo>
                  <a:pt x="1141506" y="114789"/>
                </a:lnTo>
                <a:lnTo>
                  <a:pt x="1094630" y="120051"/>
                </a:lnTo>
                <a:cubicBezTo>
                  <a:pt x="1063197" y="125766"/>
                  <a:pt x="1031765" y="130528"/>
                  <a:pt x="1001285" y="138148"/>
                </a:cubicBezTo>
                <a:cubicBezTo>
                  <a:pt x="1170830" y="88618"/>
                  <a:pt x="1352757" y="81951"/>
                  <a:pt x="1530875" y="106716"/>
                </a:cubicBezTo>
                <a:cubicBezTo>
                  <a:pt x="1620410" y="120051"/>
                  <a:pt x="1720422" y="150531"/>
                  <a:pt x="1810910" y="191488"/>
                </a:cubicBezTo>
                <a:cubicBezTo>
                  <a:pt x="1902350" y="231493"/>
                  <a:pt x="1983312" y="281976"/>
                  <a:pt x="2044272" y="321981"/>
                </a:cubicBezTo>
                <a:cubicBezTo>
                  <a:pt x="2046177" y="323886"/>
                  <a:pt x="2049035" y="324838"/>
                  <a:pt x="2050940" y="326743"/>
                </a:cubicBezTo>
                <a:cubicBezTo>
                  <a:pt x="2185242" y="431518"/>
                  <a:pt x="2300495" y="561058"/>
                  <a:pt x="2385267" y="709648"/>
                </a:cubicBezTo>
                <a:cubicBezTo>
                  <a:pt x="2470992" y="857286"/>
                  <a:pt x="2525285" y="1023973"/>
                  <a:pt x="2539572" y="1194471"/>
                </a:cubicBezTo>
                <a:cubicBezTo>
                  <a:pt x="2535762" y="1206853"/>
                  <a:pt x="2530047" y="1205901"/>
                  <a:pt x="2523380" y="1197328"/>
                </a:cubicBezTo>
                <a:cubicBezTo>
                  <a:pt x="2506235" y="1043023"/>
                  <a:pt x="2457657" y="885861"/>
                  <a:pt x="2382410" y="745843"/>
                </a:cubicBezTo>
                <a:cubicBezTo>
                  <a:pt x="2307162" y="605826"/>
                  <a:pt x="2204292" y="483906"/>
                  <a:pt x="2092850" y="394371"/>
                </a:cubicBezTo>
                <a:cubicBezTo>
                  <a:pt x="2069037" y="375321"/>
                  <a:pt x="2044272" y="358176"/>
                  <a:pt x="2020460" y="341031"/>
                </a:cubicBezTo>
                <a:lnTo>
                  <a:pt x="1977026" y="313885"/>
                </a:lnTo>
                <a:lnTo>
                  <a:pt x="2054751" y="366986"/>
                </a:lnTo>
                <a:cubicBezTo>
                  <a:pt x="2090231" y="394370"/>
                  <a:pt x="2124283" y="423898"/>
                  <a:pt x="2156668" y="455330"/>
                </a:cubicBezTo>
                <a:cubicBezTo>
                  <a:pt x="2221438" y="518195"/>
                  <a:pt x="2279541" y="589633"/>
                  <a:pt x="2329071" y="665833"/>
                </a:cubicBezTo>
                <a:cubicBezTo>
                  <a:pt x="2429083" y="818233"/>
                  <a:pt x="2491948" y="996350"/>
                  <a:pt x="2511950" y="1176373"/>
                </a:cubicBezTo>
                <a:cubicBezTo>
                  <a:pt x="2509093" y="1169705"/>
                  <a:pt x="2505283" y="1162085"/>
                  <a:pt x="2502425" y="1153513"/>
                </a:cubicBezTo>
                <a:cubicBezTo>
                  <a:pt x="2490043" y="1067788"/>
                  <a:pt x="2468135" y="983015"/>
                  <a:pt x="2438608" y="904910"/>
                </a:cubicBezTo>
                <a:cubicBezTo>
                  <a:pt x="2409081" y="827758"/>
                  <a:pt x="2371933" y="757273"/>
                  <a:pt x="2330975" y="700123"/>
                </a:cubicBezTo>
                <a:cubicBezTo>
                  <a:pt x="2343358" y="722030"/>
                  <a:pt x="2355741" y="741080"/>
                  <a:pt x="2365266" y="761083"/>
                </a:cubicBezTo>
                <a:cubicBezTo>
                  <a:pt x="2375743" y="780133"/>
                  <a:pt x="2386221" y="799183"/>
                  <a:pt x="2394793" y="818233"/>
                </a:cubicBezTo>
                <a:cubicBezTo>
                  <a:pt x="2399556" y="827758"/>
                  <a:pt x="2403366" y="837283"/>
                  <a:pt x="2408128" y="846808"/>
                </a:cubicBezTo>
                <a:cubicBezTo>
                  <a:pt x="2412891" y="856333"/>
                  <a:pt x="2416700" y="865858"/>
                  <a:pt x="2420511" y="876335"/>
                </a:cubicBezTo>
                <a:cubicBezTo>
                  <a:pt x="2424321" y="885860"/>
                  <a:pt x="2429083" y="896338"/>
                  <a:pt x="2432893" y="906815"/>
                </a:cubicBezTo>
                <a:cubicBezTo>
                  <a:pt x="2436703" y="917293"/>
                  <a:pt x="2440513" y="928723"/>
                  <a:pt x="2444323" y="940153"/>
                </a:cubicBezTo>
                <a:cubicBezTo>
                  <a:pt x="2443371" y="940153"/>
                  <a:pt x="2442418" y="942058"/>
                  <a:pt x="2438608" y="934438"/>
                </a:cubicBezTo>
                <a:cubicBezTo>
                  <a:pt x="2460516" y="991588"/>
                  <a:pt x="2481471" y="1061120"/>
                  <a:pt x="2492900" y="1130653"/>
                </a:cubicBezTo>
                <a:lnTo>
                  <a:pt x="2477116" y="1092007"/>
                </a:lnTo>
                <a:lnTo>
                  <a:pt x="2494226" y="1204117"/>
                </a:lnTo>
                <a:cubicBezTo>
                  <a:pt x="2498388" y="1245103"/>
                  <a:pt x="2500520" y="1286689"/>
                  <a:pt x="2500520" y="1328773"/>
                </a:cubicBezTo>
                <a:cubicBezTo>
                  <a:pt x="2500520" y="1497109"/>
                  <a:pt x="2466404" y="1657477"/>
                  <a:pt x="2404709" y="1803341"/>
                </a:cubicBezTo>
                <a:lnTo>
                  <a:pt x="2390217" y="1833425"/>
                </a:lnTo>
                <a:lnTo>
                  <a:pt x="2385149" y="1849791"/>
                </a:lnTo>
                <a:cubicBezTo>
                  <a:pt x="2382649" y="1859316"/>
                  <a:pt x="2382887" y="1863126"/>
                  <a:pt x="2387173" y="1858363"/>
                </a:cubicBezTo>
                <a:cubicBezTo>
                  <a:pt x="2392888" y="1850743"/>
                  <a:pt x="2401461" y="1832645"/>
                  <a:pt x="2410986" y="1808833"/>
                </a:cubicBezTo>
                <a:cubicBezTo>
                  <a:pt x="2415748" y="1796450"/>
                  <a:pt x="2420511" y="1783115"/>
                  <a:pt x="2425273" y="1768828"/>
                </a:cubicBezTo>
                <a:cubicBezTo>
                  <a:pt x="2428131" y="1761208"/>
                  <a:pt x="2430988" y="1754540"/>
                  <a:pt x="2432893" y="1745968"/>
                </a:cubicBezTo>
                <a:cubicBezTo>
                  <a:pt x="2434798" y="1738348"/>
                  <a:pt x="2437656" y="1730728"/>
                  <a:pt x="2439561" y="1722155"/>
                </a:cubicBezTo>
                <a:cubicBezTo>
                  <a:pt x="2441466" y="1718345"/>
                  <a:pt x="2443371" y="1714535"/>
                  <a:pt x="2445275" y="1709773"/>
                </a:cubicBezTo>
                <a:cubicBezTo>
                  <a:pt x="2431941" y="1751683"/>
                  <a:pt x="2434798" y="1752635"/>
                  <a:pt x="2439561" y="1749778"/>
                </a:cubicBezTo>
                <a:cubicBezTo>
                  <a:pt x="2443371" y="1746920"/>
                  <a:pt x="2450991" y="1739300"/>
                  <a:pt x="2441466" y="1765018"/>
                </a:cubicBezTo>
                <a:cubicBezTo>
                  <a:pt x="2416700" y="1831693"/>
                  <a:pt x="2387173" y="1897415"/>
                  <a:pt x="2350025" y="1959328"/>
                </a:cubicBezTo>
                <a:cubicBezTo>
                  <a:pt x="2312878" y="2022193"/>
                  <a:pt x="2271921" y="2079343"/>
                  <a:pt x="2228106" y="2131730"/>
                </a:cubicBezTo>
                <a:cubicBezTo>
                  <a:pt x="2216675" y="2145065"/>
                  <a:pt x="2206198" y="2158400"/>
                  <a:pt x="2194768" y="2169830"/>
                </a:cubicBezTo>
                <a:cubicBezTo>
                  <a:pt x="2183338" y="2182213"/>
                  <a:pt x="2171908" y="2194595"/>
                  <a:pt x="2159525" y="2206978"/>
                </a:cubicBezTo>
                <a:cubicBezTo>
                  <a:pt x="2147143" y="2218408"/>
                  <a:pt x="2135713" y="2230790"/>
                  <a:pt x="2123331" y="2242220"/>
                </a:cubicBezTo>
                <a:cubicBezTo>
                  <a:pt x="2110948" y="2253650"/>
                  <a:pt x="2098566" y="2264128"/>
                  <a:pt x="2086183" y="2275558"/>
                </a:cubicBezTo>
                <a:cubicBezTo>
                  <a:pt x="2035700" y="2319373"/>
                  <a:pt x="1981408" y="2359378"/>
                  <a:pt x="1924258" y="2395573"/>
                </a:cubicBezTo>
                <a:cubicBezTo>
                  <a:pt x="1866156" y="2431768"/>
                  <a:pt x="1804243" y="2463200"/>
                  <a:pt x="1737568" y="2491775"/>
                </a:cubicBezTo>
                <a:cubicBezTo>
                  <a:pt x="1726138" y="2496538"/>
                  <a:pt x="1714708" y="2502253"/>
                  <a:pt x="1702325" y="2506063"/>
                </a:cubicBezTo>
                <a:cubicBezTo>
                  <a:pt x="1636603" y="2530828"/>
                  <a:pt x="1570881" y="2548925"/>
                  <a:pt x="1504206" y="2561308"/>
                </a:cubicBezTo>
                <a:cubicBezTo>
                  <a:pt x="1470868" y="2567975"/>
                  <a:pt x="1437531" y="2571785"/>
                  <a:pt x="1403240" y="2575595"/>
                </a:cubicBezTo>
                <a:cubicBezTo>
                  <a:pt x="1386095" y="2576548"/>
                  <a:pt x="1368950" y="2578453"/>
                  <a:pt x="1352758" y="2579405"/>
                </a:cubicBezTo>
                <a:cubicBezTo>
                  <a:pt x="1335613" y="2580358"/>
                  <a:pt x="1318468" y="2580358"/>
                  <a:pt x="1301323" y="2580358"/>
                </a:cubicBezTo>
                <a:cubicBezTo>
                  <a:pt x="1309895" y="2579405"/>
                  <a:pt x="1319420" y="2577500"/>
                  <a:pt x="1327993" y="2575595"/>
                </a:cubicBezTo>
                <a:cubicBezTo>
                  <a:pt x="1218455" y="2578453"/>
                  <a:pt x="1107965" y="2568928"/>
                  <a:pt x="999380" y="2546068"/>
                </a:cubicBezTo>
                <a:cubicBezTo>
                  <a:pt x="866983" y="2520350"/>
                  <a:pt x="738395" y="2470820"/>
                  <a:pt x="618380" y="2401288"/>
                </a:cubicBezTo>
                <a:cubicBezTo>
                  <a:pt x="498365" y="2330803"/>
                  <a:pt x="388828" y="2239363"/>
                  <a:pt x="295483" y="2126968"/>
                </a:cubicBezTo>
                <a:cubicBezTo>
                  <a:pt x="222617" y="2038386"/>
                  <a:pt x="162609" y="1941231"/>
                  <a:pt x="115862" y="1837914"/>
                </a:cubicBezTo>
                <a:lnTo>
                  <a:pt x="92056" y="1778680"/>
                </a:lnTo>
                <a:lnTo>
                  <a:pt x="88790" y="1766923"/>
                </a:lnTo>
                <a:lnTo>
                  <a:pt x="82123" y="1745968"/>
                </a:lnTo>
                <a:cubicBezTo>
                  <a:pt x="77360" y="1732633"/>
                  <a:pt x="72598" y="1718345"/>
                  <a:pt x="67835" y="1705010"/>
                </a:cubicBezTo>
                <a:cubicBezTo>
                  <a:pt x="64025" y="1691675"/>
                  <a:pt x="60215" y="1677388"/>
                  <a:pt x="55453" y="1664053"/>
                </a:cubicBezTo>
                <a:lnTo>
                  <a:pt x="47799" y="1634133"/>
                </a:lnTo>
                <a:lnTo>
                  <a:pt x="31565" y="1557721"/>
                </a:lnTo>
                <a:lnTo>
                  <a:pt x="22115" y="1498318"/>
                </a:lnTo>
                <a:cubicBezTo>
                  <a:pt x="20210" y="1484030"/>
                  <a:pt x="18305" y="1470695"/>
                  <a:pt x="17353" y="1456408"/>
                </a:cubicBezTo>
                <a:cubicBezTo>
                  <a:pt x="16400" y="1442120"/>
                  <a:pt x="15448" y="1428785"/>
                  <a:pt x="14495" y="1414498"/>
                </a:cubicBezTo>
                <a:cubicBezTo>
                  <a:pt x="13543" y="1407830"/>
                  <a:pt x="13543" y="1401163"/>
                  <a:pt x="12590" y="1393543"/>
                </a:cubicBezTo>
                <a:cubicBezTo>
                  <a:pt x="12590" y="1386875"/>
                  <a:pt x="12590" y="1380208"/>
                  <a:pt x="11638" y="1372588"/>
                </a:cubicBezTo>
                <a:cubicBezTo>
                  <a:pt x="10685" y="1359253"/>
                  <a:pt x="10685" y="1344965"/>
                  <a:pt x="9733" y="1331630"/>
                </a:cubicBezTo>
                <a:cubicBezTo>
                  <a:pt x="8780" y="1277814"/>
                  <a:pt x="10923" y="1225427"/>
                  <a:pt x="14733" y="1175539"/>
                </a:cubicBezTo>
                <a:lnTo>
                  <a:pt x="28991" y="1041443"/>
                </a:lnTo>
                <a:lnTo>
                  <a:pt x="28782" y="1042071"/>
                </a:lnTo>
                <a:cubicBezTo>
                  <a:pt x="12590" y="1123033"/>
                  <a:pt x="4017" y="1203043"/>
                  <a:pt x="3065" y="1282101"/>
                </a:cubicBezTo>
                <a:cubicBezTo>
                  <a:pt x="4017" y="1117318"/>
                  <a:pt x="35450" y="948726"/>
                  <a:pt x="107840" y="787753"/>
                </a:cubicBezTo>
                <a:cubicBezTo>
                  <a:pt x="123080" y="754416"/>
                  <a:pt x="144987" y="702028"/>
                  <a:pt x="162132" y="668691"/>
                </a:cubicBezTo>
                <a:cubicBezTo>
                  <a:pt x="205947" y="583918"/>
                  <a:pt x="263097" y="502003"/>
                  <a:pt x="331677" y="426756"/>
                </a:cubicBezTo>
                <a:cubicBezTo>
                  <a:pt x="340250" y="418183"/>
                  <a:pt x="347870" y="407706"/>
                  <a:pt x="357395" y="399133"/>
                </a:cubicBezTo>
                <a:cubicBezTo>
                  <a:pt x="366920" y="390561"/>
                  <a:pt x="375492" y="381036"/>
                  <a:pt x="385017" y="372463"/>
                </a:cubicBezTo>
                <a:lnTo>
                  <a:pt x="399305" y="359128"/>
                </a:lnTo>
                <a:lnTo>
                  <a:pt x="413592" y="346746"/>
                </a:lnTo>
                <a:cubicBezTo>
                  <a:pt x="424070" y="338173"/>
                  <a:pt x="433595" y="329601"/>
                  <a:pt x="443120" y="321028"/>
                </a:cubicBezTo>
                <a:cubicBezTo>
                  <a:pt x="452645" y="312456"/>
                  <a:pt x="463122" y="304836"/>
                  <a:pt x="473600" y="296263"/>
                </a:cubicBezTo>
                <a:cubicBezTo>
                  <a:pt x="484077" y="288643"/>
                  <a:pt x="494555" y="280071"/>
                  <a:pt x="505032" y="272451"/>
                </a:cubicBezTo>
                <a:cubicBezTo>
                  <a:pt x="526940" y="258163"/>
                  <a:pt x="547895" y="241971"/>
                  <a:pt x="569802" y="228636"/>
                </a:cubicBezTo>
                <a:lnTo>
                  <a:pt x="554387" y="240806"/>
                </a:lnTo>
                <a:lnTo>
                  <a:pt x="660529" y="171604"/>
                </a:lnTo>
                <a:cubicBezTo>
                  <a:pt x="704582" y="146482"/>
                  <a:pt x="750302" y="123861"/>
                  <a:pt x="797450" y="103858"/>
                </a:cubicBezTo>
                <a:cubicBezTo>
                  <a:pt x="890795" y="63853"/>
                  <a:pt x="989855" y="34325"/>
                  <a:pt x="1092725" y="18133"/>
                </a:cubicBezTo>
                <a:cubicBezTo>
                  <a:pt x="1143684" y="9560"/>
                  <a:pt x="1195596" y="4083"/>
                  <a:pt x="1248102" y="1583"/>
                </a:cubicBezTo>
                <a:close/>
              </a:path>
            </a:pathLst>
          </a:custGeom>
          <a:solidFill>
            <a:schemeClr val="accent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/>
          </a:p>
        </p:txBody>
      </p:sp>
      <p:sp>
        <p:nvSpPr>
          <p:cNvPr id="242" name="Freeform: Shape 241">
            <a:extLst>
              <a:ext uri="{FF2B5EF4-FFF2-40B4-BE49-F238E27FC236}">
                <a16:creationId xmlns:a16="http://schemas.microsoft.com/office/drawing/2014/main" id="{712A5906-978E-4B99-8932-80E90ED71489}"/>
              </a:ext>
            </a:extLst>
          </p:cNvPr>
          <p:cNvSpPr>
            <a:spLocks noChangeAspect="1"/>
          </p:cNvSpPr>
          <p:nvPr/>
        </p:nvSpPr>
        <p:spPr>
          <a:xfrm>
            <a:off x="7596859" y="2405818"/>
            <a:ext cx="1260000" cy="1261844"/>
          </a:xfrm>
          <a:custGeom>
            <a:avLst/>
            <a:gdLst>
              <a:gd name="connsiteX0" fmla="*/ 1083945 w 2480310"/>
              <a:gd name="connsiteY0" fmla="*/ 2463312 h 2483940"/>
              <a:gd name="connsiteX1" fmla="*/ 1110615 w 2480310"/>
              <a:gd name="connsiteY1" fmla="*/ 2466169 h 2483940"/>
              <a:gd name="connsiteX2" fmla="*/ 1108710 w 2480310"/>
              <a:gd name="connsiteY2" fmla="*/ 2466169 h 2483940"/>
              <a:gd name="connsiteX3" fmla="*/ 1083945 w 2480310"/>
              <a:gd name="connsiteY3" fmla="*/ 2463312 h 2483940"/>
              <a:gd name="connsiteX4" fmla="*/ 947931 w 2480310"/>
              <a:gd name="connsiteY4" fmla="*/ 2446896 h 2483940"/>
              <a:gd name="connsiteX5" fmla="*/ 968692 w 2480310"/>
              <a:gd name="connsiteY5" fmla="*/ 2449977 h 2483940"/>
              <a:gd name="connsiteX6" fmla="*/ 949642 w 2480310"/>
              <a:gd name="connsiteY6" fmla="*/ 2448072 h 2483940"/>
              <a:gd name="connsiteX7" fmla="*/ 947931 w 2480310"/>
              <a:gd name="connsiteY7" fmla="*/ 2446896 h 2483940"/>
              <a:gd name="connsiteX8" fmla="*/ 1617344 w 2480310"/>
              <a:gd name="connsiteY8" fmla="*/ 2426165 h 2483940"/>
              <a:gd name="connsiteX9" fmla="*/ 1555432 w 2480310"/>
              <a:gd name="connsiteY9" fmla="*/ 2441405 h 2483940"/>
              <a:gd name="connsiteX10" fmla="*/ 1617344 w 2480310"/>
              <a:gd name="connsiteY10" fmla="*/ 2426165 h 2483940"/>
              <a:gd name="connsiteX11" fmla="*/ 1641487 w 2480310"/>
              <a:gd name="connsiteY11" fmla="*/ 2384177 h 2483940"/>
              <a:gd name="connsiteX12" fmla="*/ 1603660 w 2480310"/>
              <a:gd name="connsiteY12" fmla="*/ 2398022 h 2483940"/>
              <a:gd name="connsiteX13" fmla="*/ 1514788 w 2480310"/>
              <a:gd name="connsiteY13" fmla="*/ 2420874 h 2483940"/>
              <a:gd name="connsiteX14" fmla="*/ 1510962 w 2480310"/>
              <a:gd name="connsiteY14" fmla="*/ 2423292 h 2483940"/>
              <a:gd name="connsiteX15" fmla="*/ 1489709 w 2480310"/>
              <a:gd name="connsiteY15" fmla="*/ 2429974 h 2483940"/>
              <a:gd name="connsiteX16" fmla="*/ 1550669 w 2480310"/>
              <a:gd name="connsiteY16" fmla="*/ 2413782 h 2483940"/>
              <a:gd name="connsiteX17" fmla="*/ 1589722 w 2480310"/>
              <a:gd name="connsiteY17" fmla="*/ 2406162 h 2483940"/>
              <a:gd name="connsiteX18" fmla="*/ 1625917 w 2480310"/>
              <a:gd name="connsiteY18" fmla="*/ 2392827 h 2483940"/>
              <a:gd name="connsiteX19" fmla="*/ 822070 w 2480310"/>
              <a:gd name="connsiteY19" fmla="*/ 2377356 h 2483940"/>
              <a:gd name="connsiteX20" fmla="*/ 821412 w 2480310"/>
              <a:gd name="connsiteY20" fmla="*/ 2377706 h 2483940"/>
              <a:gd name="connsiteX21" fmla="*/ 828674 w 2480310"/>
              <a:gd name="connsiteY21" fmla="*/ 2389017 h 2483940"/>
              <a:gd name="connsiteX22" fmla="*/ 904874 w 2480310"/>
              <a:gd name="connsiteY22" fmla="*/ 2405209 h 2483940"/>
              <a:gd name="connsiteX23" fmla="*/ 912021 w 2480310"/>
              <a:gd name="connsiteY23" fmla="*/ 2406539 h 2483940"/>
              <a:gd name="connsiteX24" fmla="*/ 559117 w 2480310"/>
              <a:gd name="connsiteY24" fmla="*/ 2270907 h 2483940"/>
              <a:gd name="connsiteX25" fmla="*/ 568533 w 2480310"/>
              <a:gd name="connsiteY25" fmla="*/ 2276766 h 2483940"/>
              <a:gd name="connsiteX26" fmla="*/ 568523 w 2480310"/>
              <a:gd name="connsiteY26" fmla="*/ 2276860 h 2483940"/>
              <a:gd name="connsiteX27" fmla="*/ 559117 w 2480310"/>
              <a:gd name="connsiteY27" fmla="*/ 2270907 h 2483940"/>
              <a:gd name="connsiteX28" fmla="*/ 561166 w 2480310"/>
              <a:gd name="connsiteY28" fmla="*/ 2245663 h 2483940"/>
              <a:gd name="connsiteX29" fmla="*/ 581025 w 2480310"/>
              <a:gd name="connsiteY29" fmla="*/ 2260430 h 2483940"/>
              <a:gd name="connsiteX30" fmla="*/ 606157 w 2480310"/>
              <a:gd name="connsiteY30" fmla="*/ 2272996 h 2483940"/>
              <a:gd name="connsiteX31" fmla="*/ 2125027 w 2480310"/>
              <a:gd name="connsiteY31" fmla="*/ 2079454 h 2483940"/>
              <a:gd name="connsiteX32" fmla="*/ 2110635 w 2480310"/>
              <a:gd name="connsiteY32" fmla="*/ 2091226 h 2483940"/>
              <a:gd name="connsiteX33" fmla="*/ 2107125 w 2480310"/>
              <a:gd name="connsiteY33" fmla="*/ 2091433 h 2483940"/>
              <a:gd name="connsiteX34" fmla="*/ 2103211 w 2480310"/>
              <a:gd name="connsiteY34" fmla="*/ 2095739 h 2483940"/>
              <a:gd name="connsiteX35" fmla="*/ 1922773 w 2480310"/>
              <a:gd name="connsiteY35" fmla="*/ 2244615 h 2483940"/>
              <a:gd name="connsiteX36" fmla="*/ 1901057 w 2480310"/>
              <a:gd name="connsiteY36" fmla="*/ 2257808 h 2483940"/>
              <a:gd name="connsiteX37" fmla="*/ 1882139 w 2480310"/>
              <a:gd name="connsiteY37" fmla="*/ 2278527 h 2483940"/>
              <a:gd name="connsiteX38" fmla="*/ 1905952 w 2480310"/>
              <a:gd name="connsiteY38" fmla="*/ 2261382 h 2483940"/>
              <a:gd name="connsiteX39" fmla="*/ 1898332 w 2480310"/>
              <a:gd name="connsiteY39" fmla="*/ 2272812 h 2483940"/>
              <a:gd name="connsiteX40" fmla="*/ 1880234 w 2480310"/>
              <a:gd name="connsiteY40" fmla="*/ 2286147 h 2483940"/>
              <a:gd name="connsiteX41" fmla="*/ 1859279 w 2480310"/>
              <a:gd name="connsiteY41" fmla="*/ 2299482 h 2483940"/>
              <a:gd name="connsiteX42" fmla="*/ 1859279 w 2480310"/>
              <a:gd name="connsiteY42" fmla="*/ 2306149 h 2483940"/>
              <a:gd name="connsiteX43" fmla="*/ 1915477 w 2480310"/>
              <a:gd name="connsiteY43" fmla="*/ 2269002 h 2483940"/>
              <a:gd name="connsiteX44" fmla="*/ 1975484 w 2480310"/>
              <a:gd name="connsiteY44" fmla="*/ 2226139 h 2483940"/>
              <a:gd name="connsiteX45" fmla="*/ 1973579 w 2480310"/>
              <a:gd name="connsiteY45" fmla="*/ 2232807 h 2483940"/>
              <a:gd name="connsiteX46" fmla="*/ 1994534 w 2480310"/>
              <a:gd name="connsiteY46" fmla="*/ 2214709 h 2483940"/>
              <a:gd name="connsiteX47" fmla="*/ 2010727 w 2480310"/>
              <a:gd name="connsiteY47" fmla="*/ 2197564 h 2483940"/>
              <a:gd name="connsiteX48" fmla="*/ 2025967 w 2480310"/>
              <a:gd name="connsiteY48" fmla="*/ 2181372 h 2483940"/>
              <a:gd name="connsiteX49" fmla="*/ 2040254 w 2480310"/>
              <a:gd name="connsiteY49" fmla="*/ 2164227 h 2483940"/>
              <a:gd name="connsiteX50" fmla="*/ 2125027 w 2480310"/>
              <a:gd name="connsiteY50" fmla="*/ 2079454 h 2483940"/>
              <a:gd name="connsiteX51" fmla="*/ 261750 w 2480310"/>
              <a:gd name="connsiteY51" fmla="*/ 1957590 h 2483940"/>
              <a:gd name="connsiteX52" fmla="*/ 266700 w 2480310"/>
              <a:gd name="connsiteY52" fmla="*/ 1965155 h 2483940"/>
              <a:gd name="connsiteX53" fmla="*/ 267353 w 2480310"/>
              <a:gd name="connsiteY53" fmla="*/ 1965083 h 2483940"/>
              <a:gd name="connsiteX54" fmla="*/ 194310 w 2480310"/>
              <a:gd name="connsiteY54" fmla="*/ 1887050 h 2483940"/>
              <a:gd name="connsiteX55" fmla="*/ 196810 w 2480310"/>
              <a:gd name="connsiteY55" fmla="*/ 1887914 h 2483940"/>
              <a:gd name="connsiteX56" fmla="*/ 212349 w 2480310"/>
              <a:gd name="connsiteY56" fmla="*/ 1912516 h 2483940"/>
              <a:gd name="connsiteX57" fmla="*/ 146686 w 2480310"/>
              <a:gd name="connsiteY57" fmla="*/ 1768337 h 2483940"/>
              <a:gd name="connsiteX58" fmla="*/ 147637 w 2480310"/>
              <a:gd name="connsiteY58" fmla="*/ 1772750 h 2483940"/>
              <a:gd name="connsiteX59" fmla="*/ 156210 w 2480310"/>
              <a:gd name="connsiteY59" fmla="*/ 1803230 h 2483940"/>
              <a:gd name="connsiteX60" fmla="*/ 182880 w 2480310"/>
              <a:gd name="connsiteY60" fmla="*/ 1838472 h 2483940"/>
              <a:gd name="connsiteX61" fmla="*/ 187237 w 2480310"/>
              <a:gd name="connsiteY61" fmla="*/ 1844702 h 2483940"/>
              <a:gd name="connsiteX62" fmla="*/ 169058 w 2480310"/>
              <a:gd name="connsiteY62" fmla="*/ 1814778 h 2483940"/>
              <a:gd name="connsiteX63" fmla="*/ 2396212 w 2480310"/>
              <a:gd name="connsiteY63" fmla="*/ 1621548 h 2483940"/>
              <a:gd name="connsiteX64" fmla="*/ 2379554 w 2480310"/>
              <a:gd name="connsiteY64" fmla="*/ 1667061 h 2483940"/>
              <a:gd name="connsiteX65" fmla="*/ 2379225 w 2480310"/>
              <a:gd name="connsiteY65" fmla="*/ 1670118 h 2483940"/>
              <a:gd name="connsiteX66" fmla="*/ 2388869 w 2480310"/>
              <a:gd name="connsiteY66" fmla="*/ 1655592 h 2483940"/>
              <a:gd name="connsiteX67" fmla="*/ 26670 w 2480310"/>
              <a:gd name="connsiteY67" fmla="*/ 1472712 h 2483940"/>
              <a:gd name="connsiteX68" fmla="*/ 33337 w 2480310"/>
              <a:gd name="connsiteY68" fmla="*/ 1491762 h 2483940"/>
              <a:gd name="connsiteX69" fmla="*/ 26670 w 2480310"/>
              <a:gd name="connsiteY69" fmla="*/ 1472712 h 2483940"/>
              <a:gd name="connsiteX70" fmla="*/ 25360 w 2480310"/>
              <a:gd name="connsiteY70" fmla="*/ 1468188 h 2483940"/>
              <a:gd name="connsiteX71" fmla="*/ 26670 w 2480310"/>
              <a:gd name="connsiteY71" fmla="*/ 1471760 h 2483940"/>
              <a:gd name="connsiteX72" fmla="*/ 24765 w 2480310"/>
              <a:gd name="connsiteY72" fmla="*/ 1468902 h 2483940"/>
              <a:gd name="connsiteX73" fmla="*/ 25360 w 2480310"/>
              <a:gd name="connsiteY73" fmla="*/ 1468188 h 2483940"/>
              <a:gd name="connsiteX74" fmla="*/ 31432 w 2480310"/>
              <a:gd name="connsiteY74" fmla="*/ 1442232 h 2483940"/>
              <a:gd name="connsiteX75" fmla="*/ 41910 w 2480310"/>
              <a:gd name="connsiteY75" fmla="*/ 1485095 h 2483940"/>
              <a:gd name="connsiteX76" fmla="*/ 54292 w 2480310"/>
              <a:gd name="connsiteY76" fmla="*/ 1517480 h 2483940"/>
              <a:gd name="connsiteX77" fmla="*/ 52387 w 2480310"/>
              <a:gd name="connsiteY77" fmla="*/ 1515575 h 2483940"/>
              <a:gd name="connsiteX78" fmla="*/ 80010 w 2480310"/>
              <a:gd name="connsiteY78" fmla="*/ 1609872 h 2483940"/>
              <a:gd name="connsiteX79" fmla="*/ 75247 w 2480310"/>
              <a:gd name="connsiteY79" fmla="*/ 1597490 h 2483940"/>
              <a:gd name="connsiteX80" fmla="*/ 85725 w 2480310"/>
              <a:gd name="connsiteY80" fmla="*/ 1648925 h 2483940"/>
              <a:gd name="connsiteX81" fmla="*/ 103822 w 2480310"/>
              <a:gd name="connsiteY81" fmla="*/ 1694645 h 2483940"/>
              <a:gd name="connsiteX82" fmla="*/ 118110 w 2480310"/>
              <a:gd name="connsiteY82" fmla="*/ 1714647 h 2483940"/>
              <a:gd name="connsiteX83" fmla="*/ 114300 w 2480310"/>
              <a:gd name="connsiteY83" fmla="*/ 1706075 h 2483940"/>
              <a:gd name="connsiteX84" fmla="*/ 132383 w 2480310"/>
              <a:gd name="connsiteY84" fmla="*/ 1739695 h 2483940"/>
              <a:gd name="connsiteX85" fmla="*/ 133078 w 2480310"/>
              <a:gd name="connsiteY85" fmla="*/ 1740088 h 2483940"/>
              <a:gd name="connsiteX86" fmla="*/ 117718 w 2480310"/>
              <a:gd name="connsiteY86" fmla="*/ 1708203 h 2483940"/>
              <a:gd name="connsiteX87" fmla="*/ 46677 w 2480310"/>
              <a:gd name="connsiteY87" fmla="*/ 1479346 h 2483940"/>
              <a:gd name="connsiteX88" fmla="*/ 42483 w 2480310"/>
              <a:gd name="connsiteY88" fmla="*/ 1451864 h 2483940"/>
              <a:gd name="connsiteX89" fmla="*/ 40957 w 2480310"/>
              <a:gd name="connsiteY89" fmla="*/ 1447947 h 2483940"/>
              <a:gd name="connsiteX90" fmla="*/ 31432 w 2480310"/>
              <a:gd name="connsiteY90" fmla="*/ 1442232 h 2483940"/>
              <a:gd name="connsiteX91" fmla="*/ 2480310 w 2480310"/>
              <a:gd name="connsiteY91" fmla="*/ 1233635 h 2483940"/>
              <a:gd name="connsiteX92" fmla="*/ 2475547 w 2480310"/>
              <a:gd name="connsiteY92" fmla="*/ 1288880 h 2483940"/>
              <a:gd name="connsiteX93" fmla="*/ 2480310 w 2480310"/>
              <a:gd name="connsiteY93" fmla="*/ 1233635 h 2483940"/>
              <a:gd name="connsiteX94" fmla="*/ 40005 w 2480310"/>
              <a:gd name="connsiteY94" fmla="*/ 952647 h 2483940"/>
              <a:gd name="connsiteX95" fmla="*/ 32385 w 2480310"/>
              <a:gd name="connsiteY95" fmla="*/ 989795 h 2483940"/>
              <a:gd name="connsiteX96" fmla="*/ 27622 w 2480310"/>
              <a:gd name="connsiteY96" fmla="*/ 1025990 h 2483940"/>
              <a:gd name="connsiteX97" fmla="*/ 20955 w 2480310"/>
              <a:gd name="connsiteY97" fmla="*/ 1095522 h 2483940"/>
              <a:gd name="connsiteX98" fmla="*/ 20002 w 2480310"/>
              <a:gd name="connsiteY98" fmla="*/ 1112667 h 2483940"/>
              <a:gd name="connsiteX99" fmla="*/ 19050 w 2480310"/>
              <a:gd name="connsiteY99" fmla="*/ 1129812 h 2483940"/>
              <a:gd name="connsiteX100" fmla="*/ 17145 w 2480310"/>
              <a:gd name="connsiteY100" fmla="*/ 1164102 h 2483940"/>
              <a:gd name="connsiteX101" fmla="*/ 15240 w 2480310"/>
              <a:gd name="connsiteY101" fmla="*/ 1236492 h 2483940"/>
              <a:gd name="connsiteX102" fmla="*/ 20002 w 2480310"/>
              <a:gd name="connsiteY102" fmla="*/ 1219347 h 2483940"/>
              <a:gd name="connsiteX103" fmla="*/ 20002 w 2480310"/>
              <a:gd name="connsiteY103" fmla="*/ 1296500 h 2483940"/>
              <a:gd name="connsiteX104" fmla="*/ 24765 w 2480310"/>
              <a:gd name="connsiteY104" fmla="*/ 1342220 h 2483940"/>
              <a:gd name="connsiteX105" fmla="*/ 25717 w 2480310"/>
              <a:gd name="connsiteY105" fmla="*/ 1360317 h 2483940"/>
              <a:gd name="connsiteX106" fmla="*/ 24765 w 2480310"/>
              <a:gd name="connsiteY106" fmla="*/ 1372700 h 2483940"/>
              <a:gd name="connsiteX107" fmla="*/ 31909 w 2480310"/>
              <a:gd name="connsiteY107" fmla="*/ 1384606 h 2483940"/>
              <a:gd name="connsiteX108" fmla="*/ 32500 w 2480310"/>
              <a:gd name="connsiteY108" fmla="*/ 1386455 h 2483940"/>
              <a:gd name="connsiteX109" fmla="*/ 28202 w 2480310"/>
              <a:gd name="connsiteY109" fmla="*/ 1358291 h 2483940"/>
              <a:gd name="connsiteX110" fmla="*/ 21907 w 2480310"/>
              <a:gd name="connsiteY110" fmla="*/ 1233635 h 2483940"/>
              <a:gd name="connsiteX111" fmla="*/ 28202 w 2480310"/>
              <a:gd name="connsiteY111" fmla="*/ 1108979 h 2483940"/>
              <a:gd name="connsiteX112" fmla="*/ 44706 w 2480310"/>
              <a:gd name="connsiteY112" fmla="*/ 1000837 h 2483940"/>
              <a:gd name="connsiteX113" fmla="*/ 43696 w 2480310"/>
              <a:gd name="connsiteY113" fmla="*/ 999439 h 2483940"/>
              <a:gd name="connsiteX114" fmla="*/ 28575 w 2480310"/>
              <a:gd name="connsiteY114" fmla="*/ 1050755 h 2483940"/>
              <a:gd name="connsiteX115" fmla="*/ 37147 w 2480310"/>
              <a:gd name="connsiteY115" fmla="*/ 990747 h 2483940"/>
              <a:gd name="connsiteX116" fmla="*/ 40005 w 2480310"/>
              <a:gd name="connsiteY116" fmla="*/ 952647 h 2483940"/>
              <a:gd name="connsiteX117" fmla="*/ 195382 w 2480310"/>
              <a:gd name="connsiteY117" fmla="*/ 603199 h 2483940"/>
              <a:gd name="connsiteX118" fmla="*/ 184785 w 2480310"/>
              <a:gd name="connsiteY118" fmla="*/ 615462 h 2483940"/>
              <a:gd name="connsiteX119" fmla="*/ 150495 w 2480310"/>
              <a:gd name="connsiteY119" fmla="*/ 672612 h 2483940"/>
              <a:gd name="connsiteX120" fmla="*/ 121920 w 2480310"/>
              <a:gd name="connsiteY120" fmla="*/ 739287 h 2483940"/>
              <a:gd name="connsiteX121" fmla="*/ 133350 w 2480310"/>
              <a:gd name="connsiteY121" fmla="*/ 706902 h 2483940"/>
              <a:gd name="connsiteX122" fmla="*/ 103822 w 2480310"/>
              <a:gd name="connsiteY122" fmla="*/ 781197 h 2483940"/>
              <a:gd name="connsiteX123" fmla="*/ 88582 w 2480310"/>
              <a:gd name="connsiteY123" fmla="*/ 819297 h 2483940"/>
              <a:gd name="connsiteX124" fmla="*/ 75247 w 2480310"/>
              <a:gd name="connsiteY124" fmla="*/ 856445 h 2483940"/>
              <a:gd name="connsiteX125" fmla="*/ 63817 w 2480310"/>
              <a:gd name="connsiteY125" fmla="*/ 892640 h 2483940"/>
              <a:gd name="connsiteX126" fmla="*/ 54292 w 2480310"/>
              <a:gd name="connsiteY126" fmla="*/ 926930 h 2483940"/>
              <a:gd name="connsiteX127" fmla="*/ 44767 w 2480310"/>
              <a:gd name="connsiteY127" fmla="*/ 985985 h 2483940"/>
              <a:gd name="connsiteX128" fmla="*/ 54292 w 2480310"/>
              <a:gd name="connsiteY128" fmla="*/ 935502 h 2483940"/>
              <a:gd name="connsiteX129" fmla="*/ 55870 w 2480310"/>
              <a:gd name="connsiteY129" fmla="*/ 944908 h 2483940"/>
              <a:gd name="connsiteX130" fmla="*/ 57372 w 2480310"/>
              <a:gd name="connsiteY130" fmla="*/ 946330 h 2483940"/>
              <a:gd name="connsiteX131" fmla="*/ 76720 w 2480310"/>
              <a:gd name="connsiteY131" fmla="*/ 871082 h 2483940"/>
              <a:gd name="connsiteX132" fmla="*/ 169058 w 2480310"/>
              <a:gd name="connsiteY132" fmla="*/ 652492 h 2483940"/>
              <a:gd name="connsiteX133" fmla="*/ 195295 w 2480310"/>
              <a:gd name="connsiteY133" fmla="*/ 609304 h 2483940"/>
              <a:gd name="connsiteX134" fmla="*/ 310236 w 2480310"/>
              <a:gd name="connsiteY134" fmla="*/ 447193 h 2483940"/>
              <a:gd name="connsiteX135" fmla="*/ 297180 w 2480310"/>
              <a:gd name="connsiteY135" fmla="*/ 457347 h 2483940"/>
              <a:gd name="connsiteX136" fmla="*/ 276225 w 2480310"/>
              <a:gd name="connsiteY136" fmla="*/ 478302 h 2483940"/>
              <a:gd name="connsiteX137" fmla="*/ 253365 w 2480310"/>
              <a:gd name="connsiteY137" fmla="*/ 504020 h 2483940"/>
              <a:gd name="connsiteX138" fmla="*/ 231457 w 2480310"/>
              <a:gd name="connsiteY138" fmla="*/ 531642 h 2483940"/>
              <a:gd name="connsiteX139" fmla="*/ 207645 w 2480310"/>
              <a:gd name="connsiteY139" fmla="*/ 582125 h 2483940"/>
              <a:gd name="connsiteX140" fmla="*/ 200977 w 2480310"/>
              <a:gd name="connsiteY140" fmla="*/ 589745 h 2483940"/>
              <a:gd name="connsiteX141" fmla="*/ 204192 w 2480310"/>
              <a:gd name="connsiteY141" fmla="*/ 593555 h 2483940"/>
              <a:gd name="connsiteX142" fmla="*/ 204874 w 2480310"/>
              <a:gd name="connsiteY142" fmla="*/ 593537 h 2483940"/>
              <a:gd name="connsiteX143" fmla="*/ 230058 w 2480310"/>
              <a:gd name="connsiteY143" fmla="*/ 552083 h 2483940"/>
              <a:gd name="connsiteX144" fmla="*/ 227647 w 2480310"/>
              <a:gd name="connsiteY144" fmla="*/ 551644 h 2483940"/>
              <a:gd name="connsiteX145" fmla="*/ 241935 w 2480310"/>
              <a:gd name="connsiteY145" fmla="*/ 527832 h 2483940"/>
              <a:gd name="connsiteX146" fmla="*/ 241935 w 2480310"/>
              <a:gd name="connsiteY146" fmla="*/ 536178 h 2483940"/>
              <a:gd name="connsiteX147" fmla="*/ 300313 w 2480310"/>
              <a:gd name="connsiteY147" fmla="*/ 458111 h 2483940"/>
              <a:gd name="connsiteX148" fmla="*/ 423862 w 2480310"/>
              <a:gd name="connsiteY148" fmla="*/ 316377 h 2483940"/>
              <a:gd name="connsiteX149" fmla="*/ 399097 w 2480310"/>
              <a:gd name="connsiteY149" fmla="*/ 340190 h 2483940"/>
              <a:gd name="connsiteX150" fmla="*/ 374332 w 2480310"/>
              <a:gd name="connsiteY150" fmla="*/ 364002 h 2483940"/>
              <a:gd name="connsiteX151" fmla="*/ 378142 w 2480310"/>
              <a:gd name="connsiteY151" fmla="*/ 349715 h 2483940"/>
              <a:gd name="connsiteX152" fmla="*/ 355282 w 2480310"/>
              <a:gd name="connsiteY152" fmla="*/ 377337 h 2483940"/>
              <a:gd name="connsiteX153" fmla="*/ 352425 w 2480310"/>
              <a:gd name="connsiteY153" fmla="*/ 388767 h 2483940"/>
              <a:gd name="connsiteX154" fmla="*/ 345757 w 2480310"/>
              <a:gd name="connsiteY154" fmla="*/ 404007 h 2483940"/>
              <a:gd name="connsiteX155" fmla="*/ 334328 w 2480310"/>
              <a:gd name="connsiteY155" fmla="*/ 419366 h 2483940"/>
              <a:gd name="connsiteX156" fmla="*/ 324326 w 2480310"/>
              <a:gd name="connsiteY156" fmla="*/ 431690 h 2483940"/>
              <a:gd name="connsiteX157" fmla="*/ 378909 w 2480310"/>
              <a:gd name="connsiteY157" fmla="*/ 371634 h 2483940"/>
              <a:gd name="connsiteX158" fmla="*/ 379214 w 2480310"/>
              <a:gd name="connsiteY158" fmla="*/ 369360 h 2483940"/>
              <a:gd name="connsiteX159" fmla="*/ 392430 w 2480310"/>
              <a:gd name="connsiteY159" fmla="*/ 353525 h 2483940"/>
              <a:gd name="connsiteX160" fmla="*/ 423862 w 2480310"/>
              <a:gd name="connsiteY160" fmla="*/ 316377 h 2483940"/>
              <a:gd name="connsiteX161" fmla="*/ 681037 w 2480310"/>
              <a:gd name="connsiteY161" fmla="*/ 132545 h 2483940"/>
              <a:gd name="connsiteX162" fmla="*/ 669609 w 2480310"/>
              <a:gd name="connsiteY162" fmla="*/ 142069 h 2483940"/>
              <a:gd name="connsiteX163" fmla="*/ 673417 w 2480310"/>
              <a:gd name="connsiteY163" fmla="*/ 141117 h 2483940"/>
              <a:gd name="connsiteX164" fmla="*/ 666750 w 2480310"/>
              <a:gd name="connsiteY164" fmla="*/ 144927 h 2483940"/>
              <a:gd name="connsiteX165" fmla="*/ 669606 w 2480310"/>
              <a:gd name="connsiteY165" fmla="*/ 142070 h 2483940"/>
              <a:gd name="connsiteX166" fmla="*/ 666035 w 2480310"/>
              <a:gd name="connsiteY166" fmla="*/ 142308 h 2483940"/>
              <a:gd name="connsiteX167" fmla="*/ 681037 w 2480310"/>
              <a:gd name="connsiteY167" fmla="*/ 132545 h 2483940"/>
              <a:gd name="connsiteX168" fmla="*/ 1563171 w 2480310"/>
              <a:gd name="connsiteY168" fmla="*/ 55035 h 2483940"/>
              <a:gd name="connsiteX169" fmla="*/ 1564957 w 2480310"/>
              <a:gd name="connsiteY169" fmla="*/ 59202 h 2483940"/>
              <a:gd name="connsiteX170" fmla="*/ 1557542 w 2480310"/>
              <a:gd name="connsiteY170" fmla="*/ 57283 h 2483940"/>
              <a:gd name="connsiteX171" fmla="*/ 1666237 w 2480310"/>
              <a:gd name="connsiteY171" fmla="*/ 90604 h 2483940"/>
              <a:gd name="connsiteX172" fmla="*/ 1715320 w 2480310"/>
              <a:gd name="connsiteY172" fmla="*/ 112183 h 2483940"/>
              <a:gd name="connsiteX173" fmla="*/ 1714500 w 2480310"/>
              <a:gd name="connsiteY173" fmla="*/ 111589 h 2483940"/>
              <a:gd name="connsiteX174" fmla="*/ 1659255 w 2480310"/>
              <a:gd name="connsiteY174" fmla="*/ 84919 h 2483940"/>
              <a:gd name="connsiteX175" fmla="*/ 1628775 w 2480310"/>
              <a:gd name="connsiteY175" fmla="*/ 76347 h 2483940"/>
              <a:gd name="connsiteX176" fmla="*/ 1590675 w 2480310"/>
              <a:gd name="connsiteY176" fmla="*/ 63012 h 2483940"/>
              <a:gd name="connsiteX177" fmla="*/ 1563171 w 2480310"/>
              <a:gd name="connsiteY177" fmla="*/ 55035 h 2483940"/>
              <a:gd name="connsiteX178" fmla="*/ 1439551 w 2480310"/>
              <a:gd name="connsiteY178" fmla="*/ 32509 h 2483940"/>
              <a:gd name="connsiteX179" fmla="*/ 1530415 w 2480310"/>
              <a:gd name="connsiteY179" fmla="*/ 48967 h 2483940"/>
              <a:gd name="connsiteX180" fmla="*/ 1532077 w 2480310"/>
              <a:gd name="connsiteY180" fmla="*/ 49476 h 2483940"/>
              <a:gd name="connsiteX181" fmla="*/ 1534596 w 2480310"/>
              <a:gd name="connsiteY181" fmla="*/ 48367 h 2483940"/>
              <a:gd name="connsiteX182" fmla="*/ 1521142 w 2480310"/>
              <a:gd name="connsiteY182" fmla="*/ 42057 h 2483940"/>
              <a:gd name="connsiteX183" fmla="*/ 1483995 w 2480310"/>
              <a:gd name="connsiteY183" fmla="*/ 34437 h 2483940"/>
              <a:gd name="connsiteX184" fmla="*/ 1460182 w 2480310"/>
              <a:gd name="connsiteY184" fmla="*/ 32532 h 2483940"/>
              <a:gd name="connsiteX185" fmla="*/ 1440180 w 2480310"/>
              <a:gd name="connsiteY185" fmla="*/ 32532 h 2483940"/>
              <a:gd name="connsiteX186" fmla="*/ 1390072 w 2480310"/>
              <a:gd name="connsiteY186" fmla="*/ 23547 h 2483940"/>
              <a:gd name="connsiteX187" fmla="*/ 1413055 w 2480310"/>
              <a:gd name="connsiteY187" fmla="*/ 27710 h 2483940"/>
              <a:gd name="connsiteX188" fmla="*/ 1413034 w 2480310"/>
              <a:gd name="connsiteY188" fmla="*/ 27650 h 2483940"/>
              <a:gd name="connsiteX189" fmla="*/ 1405622 w 2480310"/>
              <a:gd name="connsiteY189" fmla="*/ 25552 h 2483940"/>
              <a:gd name="connsiteX190" fmla="*/ 1385887 w 2480310"/>
              <a:gd name="connsiteY190" fmla="*/ 23007 h 2483940"/>
              <a:gd name="connsiteX191" fmla="*/ 1385311 w 2480310"/>
              <a:gd name="connsiteY191" fmla="*/ 23055 h 2483940"/>
              <a:gd name="connsiteX192" fmla="*/ 1387079 w 2480310"/>
              <a:gd name="connsiteY192" fmla="*/ 23161 h 2483940"/>
              <a:gd name="connsiteX193" fmla="*/ 1334810 w 2480310"/>
              <a:gd name="connsiteY193" fmla="*/ 17530 h 2483940"/>
              <a:gd name="connsiteX194" fmla="*/ 1323022 w 2480310"/>
              <a:gd name="connsiteY194" fmla="*/ 18244 h 2483940"/>
              <a:gd name="connsiteX195" fmla="*/ 1314170 w 2480310"/>
              <a:gd name="connsiteY195" fmla="*/ 18803 h 2483940"/>
              <a:gd name="connsiteX196" fmla="*/ 1358223 w 2480310"/>
              <a:gd name="connsiteY196" fmla="*/ 21436 h 2483940"/>
              <a:gd name="connsiteX197" fmla="*/ 1360170 w 2480310"/>
              <a:gd name="connsiteY197" fmla="*/ 21102 h 2483940"/>
              <a:gd name="connsiteX198" fmla="*/ 1334810 w 2480310"/>
              <a:gd name="connsiteY198" fmla="*/ 17530 h 2483940"/>
              <a:gd name="connsiteX199" fmla="*/ 1164063 w 2480310"/>
              <a:gd name="connsiteY199" fmla="*/ 6261 h 2483940"/>
              <a:gd name="connsiteX200" fmla="*/ 1160145 w 2480310"/>
              <a:gd name="connsiteY200" fmla="*/ 12530 h 2483940"/>
              <a:gd name="connsiteX201" fmla="*/ 1091565 w 2480310"/>
              <a:gd name="connsiteY201" fmla="*/ 17292 h 2483940"/>
              <a:gd name="connsiteX202" fmla="*/ 1057275 w 2480310"/>
              <a:gd name="connsiteY202" fmla="*/ 23007 h 2483940"/>
              <a:gd name="connsiteX203" fmla="*/ 1022985 w 2480310"/>
              <a:gd name="connsiteY203" fmla="*/ 30627 h 2483940"/>
              <a:gd name="connsiteX204" fmla="*/ 988695 w 2480310"/>
              <a:gd name="connsiteY204" fmla="*/ 38247 h 2483940"/>
              <a:gd name="connsiteX205" fmla="*/ 954405 w 2480310"/>
              <a:gd name="connsiteY205" fmla="*/ 46820 h 2483940"/>
              <a:gd name="connsiteX206" fmla="*/ 937260 w 2480310"/>
              <a:gd name="connsiteY206" fmla="*/ 50630 h 2483940"/>
              <a:gd name="connsiteX207" fmla="*/ 920115 w 2480310"/>
              <a:gd name="connsiteY207" fmla="*/ 55392 h 2483940"/>
              <a:gd name="connsiteX208" fmla="*/ 884872 w 2480310"/>
              <a:gd name="connsiteY208" fmla="*/ 63012 h 2483940"/>
              <a:gd name="connsiteX209" fmla="*/ 883920 w 2480310"/>
              <a:gd name="connsiteY209" fmla="*/ 55392 h 2483940"/>
              <a:gd name="connsiteX210" fmla="*/ 827722 w 2480310"/>
              <a:gd name="connsiteY210" fmla="*/ 78252 h 2483940"/>
              <a:gd name="connsiteX211" fmla="*/ 763905 w 2480310"/>
              <a:gd name="connsiteY211" fmla="*/ 107780 h 2483940"/>
              <a:gd name="connsiteX212" fmla="*/ 763905 w 2480310"/>
              <a:gd name="connsiteY212" fmla="*/ 103017 h 2483940"/>
              <a:gd name="connsiteX213" fmla="*/ 716280 w 2480310"/>
              <a:gd name="connsiteY213" fmla="*/ 121115 h 2483940"/>
              <a:gd name="connsiteX214" fmla="*/ 677227 w 2480310"/>
              <a:gd name="connsiteY214" fmla="*/ 145880 h 2483940"/>
              <a:gd name="connsiteX215" fmla="*/ 651510 w 2480310"/>
              <a:gd name="connsiteY215" fmla="*/ 161120 h 2483940"/>
              <a:gd name="connsiteX216" fmla="*/ 624840 w 2480310"/>
              <a:gd name="connsiteY216" fmla="*/ 178265 h 2483940"/>
              <a:gd name="connsiteX217" fmla="*/ 571500 w 2480310"/>
              <a:gd name="connsiteY217" fmla="*/ 212555 h 2483940"/>
              <a:gd name="connsiteX218" fmla="*/ 530542 w 2480310"/>
              <a:gd name="connsiteY218" fmla="*/ 239225 h 2483940"/>
              <a:gd name="connsiteX219" fmla="*/ 551497 w 2480310"/>
              <a:gd name="connsiteY219" fmla="*/ 223032 h 2483940"/>
              <a:gd name="connsiteX220" fmla="*/ 575310 w 2480310"/>
              <a:gd name="connsiteY220" fmla="*/ 206840 h 2483940"/>
              <a:gd name="connsiteX221" fmla="*/ 611505 w 2480310"/>
              <a:gd name="connsiteY221" fmla="*/ 180170 h 2483940"/>
              <a:gd name="connsiteX222" fmla="*/ 579120 w 2480310"/>
              <a:gd name="connsiteY222" fmla="*/ 201125 h 2483940"/>
              <a:gd name="connsiteX223" fmla="*/ 541972 w 2480310"/>
              <a:gd name="connsiteY223" fmla="*/ 224937 h 2483940"/>
              <a:gd name="connsiteX224" fmla="*/ 507682 w 2480310"/>
              <a:gd name="connsiteY224" fmla="*/ 249702 h 2483940"/>
              <a:gd name="connsiteX225" fmla="*/ 483870 w 2480310"/>
              <a:gd name="connsiteY225" fmla="*/ 271610 h 2483940"/>
              <a:gd name="connsiteX226" fmla="*/ 487680 w 2480310"/>
              <a:gd name="connsiteY226" fmla="*/ 269705 h 2483940"/>
              <a:gd name="connsiteX227" fmla="*/ 401821 w 2480310"/>
              <a:gd name="connsiteY227" fmla="*/ 348598 h 2483940"/>
              <a:gd name="connsiteX228" fmla="*/ 394626 w 2480310"/>
              <a:gd name="connsiteY228" fmla="*/ 357331 h 2483940"/>
              <a:gd name="connsiteX229" fmla="*/ 465583 w 2480310"/>
              <a:gd name="connsiteY229" fmla="*/ 292841 h 2483940"/>
              <a:gd name="connsiteX230" fmla="*/ 1241107 w 2480310"/>
              <a:gd name="connsiteY230" fmla="*/ 14435 h 2483940"/>
              <a:gd name="connsiteX231" fmla="*/ 1288033 w 2480310"/>
              <a:gd name="connsiteY231" fmla="*/ 17240 h 2483940"/>
              <a:gd name="connsiteX232" fmla="*/ 1280160 w 2480310"/>
              <a:gd name="connsiteY232" fmla="*/ 16339 h 2483940"/>
              <a:gd name="connsiteX233" fmla="*/ 1303972 w 2480310"/>
              <a:gd name="connsiteY233" fmla="*/ 14434 h 2483940"/>
              <a:gd name="connsiteX234" fmla="*/ 1331595 w 2480310"/>
              <a:gd name="connsiteY234" fmla="*/ 13482 h 2483940"/>
              <a:gd name="connsiteX235" fmla="*/ 1362075 w 2480310"/>
              <a:gd name="connsiteY235" fmla="*/ 9672 h 2483940"/>
              <a:gd name="connsiteX236" fmla="*/ 1364932 w 2480310"/>
              <a:gd name="connsiteY236" fmla="*/ 11577 h 2483940"/>
              <a:gd name="connsiteX237" fmla="*/ 1421130 w 2480310"/>
              <a:gd name="connsiteY237" fmla="*/ 17292 h 2483940"/>
              <a:gd name="connsiteX238" fmla="*/ 1404937 w 2480310"/>
              <a:gd name="connsiteY238" fmla="*/ 17292 h 2483940"/>
              <a:gd name="connsiteX239" fmla="*/ 1428750 w 2480310"/>
              <a:gd name="connsiteY239" fmla="*/ 21102 h 2483940"/>
              <a:gd name="connsiteX240" fmla="*/ 1451610 w 2480310"/>
              <a:gd name="connsiteY240" fmla="*/ 24912 h 2483940"/>
              <a:gd name="connsiteX241" fmla="*/ 1496377 w 2480310"/>
              <a:gd name="connsiteY241" fmla="*/ 30627 h 2483940"/>
              <a:gd name="connsiteX242" fmla="*/ 1539240 w 2480310"/>
              <a:gd name="connsiteY242" fmla="*/ 38247 h 2483940"/>
              <a:gd name="connsiteX243" fmla="*/ 1580197 w 2480310"/>
              <a:gd name="connsiteY243" fmla="*/ 52534 h 2483940"/>
              <a:gd name="connsiteX244" fmla="*/ 1573530 w 2480310"/>
              <a:gd name="connsiteY244" fmla="*/ 53487 h 2483940"/>
              <a:gd name="connsiteX245" fmla="*/ 1605915 w 2480310"/>
              <a:gd name="connsiteY245" fmla="*/ 63012 h 2483940"/>
              <a:gd name="connsiteX246" fmla="*/ 1635442 w 2480310"/>
              <a:gd name="connsiteY246" fmla="*/ 73489 h 2483940"/>
              <a:gd name="connsiteX247" fmla="*/ 1665922 w 2480310"/>
              <a:gd name="connsiteY247" fmla="*/ 83014 h 2483940"/>
              <a:gd name="connsiteX248" fmla="*/ 1699260 w 2480310"/>
              <a:gd name="connsiteY248" fmla="*/ 93492 h 2483940"/>
              <a:gd name="connsiteX249" fmla="*/ 1724025 w 2480310"/>
              <a:gd name="connsiteY249" fmla="*/ 112542 h 2483940"/>
              <a:gd name="connsiteX250" fmla="*/ 1765935 w 2480310"/>
              <a:gd name="connsiteY250" fmla="*/ 127782 h 2483940"/>
              <a:gd name="connsiteX251" fmla="*/ 1806892 w 2480310"/>
              <a:gd name="connsiteY251" fmla="*/ 144927 h 2483940"/>
              <a:gd name="connsiteX252" fmla="*/ 1752719 w 2480310"/>
              <a:gd name="connsiteY252" fmla="*/ 124567 h 2483940"/>
              <a:gd name="connsiteX253" fmla="*/ 1734930 w 2480310"/>
              <a:gd name="connsiteY253" fmla="*/ 120804 h 2483940"/>
              <a:gd name="connsiteX254" fmla="*/ 1794814 w 2480310"/>
              <a:gd name="connsiteY254" fmla="*/ 147132 h 2483940"/>
              <a:gd name="connsiteX255" fmla="*/ 1874332 w 2480310"/>
              <a:gd name="connsiteY255" fmla="*/ 195711 h 2483940"/>
              <a:gd name="connsiteX256" fmla="*/ 1874519 w 2480310"/>
              <a:gd name="connsiteY256" fmla="*/ 195409 h 2483940"/>
              <a:gd name="connsiteX257" fmla="*/ 1791652 w 2480310"/>
              <a:gd name="connsiteY257" fmla="*/ 144927 h 2483940"/>
              <a:gd name="connsiteX258" fmla="*/ 1824037 w 2480310"/>
              <a:gd name="connsiteY258" fmla="*/ 156357 h 2483940"/>
              <a:gd name="connsiteX259" fmla="*/ 1847849 w 2480310"/>
              <a:gd name="connsiteY259" fmla="*/ 167787 h 2483940"/>
              <a:gd name="connsiteX260" fmla="*/ 1884997 w 2480310"/>
              <a:gd name="connsiteY260" fmla="*/ 191599 h 2483940"/>
              <a:gd name="connsiteX261" fmla="*/ 1925002 w 2480310"/>
              <a:gd name="connsiteY261" fmla="*/ 221127 h 2483940"/>
              <a:gd name="connsiteX262" fmla="*/ 1951672 w 2480310"/>
              <a:gd name="connsiteY262" fmla="*/ 241129 h 2483940"/>
              <a:gd name="connsiteX263" fmla="*/ 1985962 w 2480310"/>
              <a:gd name="connsiteY263" fmla="*/ 264942 h 2483940"/>
              <a:gd name="connsiteX264" fmla="*/ 1959214 w 2480310"/>
              <a:gd name="connsiteY264" fmla="*/ 248632 h 2483940"/>
              <a:gd name="connsiteX265" fmla="*/ 2018315 w 2480310"/>
              <a:gd name="connsiteY265" fmla="*/ 295236 h 2483940"/>
              <a:gd name="connsiteX266" fmla="*/ 2016442 w 2480310"/>
              <a:gd name="connsiteY266" fmla="*/ 293517 h 2483940"/>
              <a:gd name="connsiteX267" fmla="*/ 2023998 w 2480310"/>
              <a:gd name="connsiteY267" fmla="*/ 299717 h 2483940"/>
              <a:gd name="connsiteX268" fmla="*/ 2036213 w 2480310"/>
              <a:gd name="connsiteY268" fmla="*/ 309349 h 2483940"/>
              <a:gd name="connsiteX269" fmla="*/ 2039218 w 2480310"/>
              <a:gd name="connsiteY269" fmla="*/ 312205 h 2483940"/>
              <a:gd name="connsiteX270" fmla="*/ 2053589 w 2480310"/>
              <a:gd name="connsiteY270" fmla="*/ 323997 h 2483940"/>
              <a:gd name="connsiteX271" fmla="*/ 2060046 w 2480310"/>
              <a:gd name="connsiteY271" fmla="*/ 332003 h 2483940"/>
              <a:gd name="connsiteX272" fmla="*/ 2119054 w 2480310"/>
              <a:gd name="connsiteY272" fmla="*/ 388093 h 2483940"/>
              <a:gd name="connsiteX273" fmla="*/ 2095500 w 2480310"/>
              <a:gd name="connsiteY273" fmla="*/ 363050 h 2483940"/>
              <a:gd name="connsiteX274" fmla="*/ 2170747 w 2480310"/>
              <a:gd name="connsiteY274" fmla="*/ 436392 h 2483940"/>
              <a:gd name="connsiteX275" fmla="*/ 2166937 w 2480310"/>
              <a:gd name="connsiteY275" fmla="*/ 442107 h 2483940"/>
              <a:gd name="connsiteX276" fmla="*/ 2160015 w 2480310"/>
              <a:gd name="connsiteY276" fmla="*/ 435999 h 2483940"/>
              <a:gd name="connsiteX277" fmla="*/ 2196738 w 2480310"/>
              <a:gd name="connsiteY277" fmla="*/ 479965 h 2483940"/>
              <a:gd name="connsiteX278" fmla="*/ 2207894 w 2480310"/>
              <a:gd name="connsiteY278" fmla="*/ 487827 h 2483940"/>
              <a:gd name="connsiteX279" fmla="*/ 2226038 w 2480310"/>
              <a:gd name="connsiteY279" fmla="*/ 515042 h 2483940"/>
              <a:gd name="connsiteX280" fmla="*/ 2226802 w 2480310"/>
              <a:gd name="connsiteY280" fmla="*/ 515958 h 2483940"/>
              <a:gd name="connsiteX281" fmla="*/ 2229657 w 2480310"/>
              <a:gd name="connsiteY281" fmla="*/ 520472 h 2483940"/>
              <a:gd name="connsiteX282" fmla="*/ 2242184 w 2480310"/>
              <a:gd name="connsiteY282" fmla="*/ 539262 h 2483940"/>
              <a:gd name="connsiteX283" fmla="*/ 2236412 w 2480310"/>
              <a:gd name="connsiteY283" fmla="*/ 531152 h 2483940"/>
              <a:gd name="connsiteX284" fmla="*/ 2313156 w 2480310"/>
              <a:gd name="connsiteY284" fmla="*/ 652492 h 2483940"/>
              <a:gd name="connsiteX285" fmla="*/ 2348783 w 2480310"/>
              <a:gd name="connsiteY285" fmla="*/ 726448 h 2483940"/>
              <a:gd name="connsiteX286" fmla="*/ 2348865 w 2480310"/>
              <a:gd name="connsiteY286" fmla="*/ 724999 h 2483940"/>
              <a:gd name="connsiteX287" fmla="*/ 2350373 w 2480310"/>
              <a:gd name="connsiteY287" fmla="*/ 729749 h 2483940"/>
              <a:gd name="connsiteX288" fmla="*/ 2364496 w 2480310"/>
              <a:gd name="connsiteY288" fmla="*/ 759067 h 2483940"/>
              <a:gd name="connsiteX289" fmla="*/ 2365652 w 2480310"/>
              <a:gd name="connsiteY289" fmla="*/ 762226 h 2483940"/>
              <a:gd name="connsiteX290" fmla="*/ 2366962 w 2480310"/>
              <a:gd name="connsiteY290" fmla="*/ 763099 h 2483940"/>
              <a:gd name="connsiteX291" fmla="*/ 2379255 w 2480310"/>
              <a:gd name="connsiteY291" fmla="*/ 798654 h 2483940"/>
              <a:gd name="connsiteX292" fmla="*/ 2380042 w 2480310"/>
              <a:gd name="connsiteY292" fmla="*/ 801541 h 2483940"/>
              <a:gd name="connsiteX293" fmla="*/ 2405494 w 2480310"/>
              <a:gd name="connsiteY293" fmla="*/ 871082 h 2483940"/>
              <a:gd name="connsiteX294" fmla="*/ 2460307 w 2480310"/>
              <a:gd name="connsiteY294" fmla="*/ 1233635 h 2483940"/>
              <a:gd name="connsiteX295" fmla="*/ 2454012 w 2480310"/>
              <a:gd name="connsiteY295" fmla="*/ 1358291 h 2483940"/>
              <a:gd name="connsiteX296" fmla="*/ 2442900 w 2480310"/>
              <a:gd name="connsiteY296" fmla="*/ 1431105 h 2483940"/>
              <a:gd name="connsiteX297" fmla="*/ 2446019 w 2480310"/>
              <a:gd name="connsiteY297" fmla="*/ 1418419 h 2483940"/>
              <a:gd name="connsiteX298" fmla="*/ 2444114 w 2480310"/>
              <a:gd name="connsiteY298" fmla="*/ 1454614 h 2483940"/>
              <a:gd name="connsiteX299" fmla="*/ 2446972 w 2480310"/>
              <a:gd name="connsiteY299" fmla="*/ 1443184 h 2483940"/>
              <a:gd name="connsiteX300" fmla="*/ 2443162 w 2480310"/>
              <a:gd name="connsiteY300" fmla="*/ 1483189 h 2483940"/>
              <a:gd name="connsiteX301" fmla="*/ 2450782 w 2480310"/>
              <a:gd name="connsiteY301" fmla="*/ 1441279 h 2483940"/>
              <a:gd name="connsiteX302" fmla="*/ 2454592 w 2480310"/>
              <a:gd name="connsiteY302" fmla="*/ 1406989 h 2483940"/>
              <a:gd name="connsiteX303" fmla="*/ 2453639 w 2480310"/>
              <a:gd name="connsiteY303" fmla="*/ 1366032 h 2483940"/>
              <a:gd name="connsiteX304" fmla="*/ 2459354 w 2480310"/>
              <a:gd name="connsiteY304" fmla="*/ 1348887 h 2483940"/>
              <a:gd name="connsiteX305" fmla="*/ 2466022 w 2480310"/>
              <a:gd name="connsiteY305" fmla="*/ 1295547 h 2483940"/>
              <a:gd name="connsiteX306" fmla="*/ 2471737 w 2480310"/>
              <a:gd name="connsiteY306" fmla="*/ 1331742 h 2483940"/>
              <a:gd name="connsiteX307" fmla="*/ 2471737 w 2480310"/>
              <a:gd name="connsiteY307" fmla="*/ 1373652 h 2483940"/>
              <a:gd name="connsiteX308" fmla="*/ 2466022 w 2480310"/>
              <a:gd name="connsiteY308" fmla="*/ 1427944 h 2483940"/>
              <a:gd name="connsiteX309" fmla="*/ 2460307 w 2480310"/>
              <a:gd name="connsiteY309" fmla="*/ 1462234 h 2483940"/>
              <a:gd name="connsiteX310" fmla="*/ 2457449 w 2480310"/>
              <a:gd name="connsiteY310" fmla="*/ 1481284 h 2483940"/>
              <a:gd name="connsiteX311" fmla="*/ 2452687 w 2480310"/>
              <a:gd name="connsiteY311" fmla="*/ 1502239 h 2483940"/>
              <a:gd name="connsiteX312" fmla="*/ 2362199 w 2480310"/>
              <a:gd name="connsiteY312" fmla="*/ 1769892 h 2483940"/>
              <a:gd name="connsiteX313" fmla="*/ 2211704 w 2480310"/>
              <a:gd name="connsiteY313" fmla="*/ 2009922 h 2483940"/>
              <a:gd name="connsiteX314" fmla="*/ 2010727 w 2480310"/>
              <a:gd name="connsiteY314" fmla="*/ 2209947 h 2483940"/>
              <a:gd name="connsiteX315" fmla="*/ 1769744 w 2480310"/>
              <a:gd name="connsiteY315" fmla="*/ 2360442 h 2483940"/>
              <a:gd name="connsiteX316" fmla="*/ 1739264 w 2480310"/>
              <a:gd name="connsiteY316" fmla="*/ 2372824 h 2483940"/>
              <a:gd name="connsiteX317" fmla="*/ 1703069 w 2480310"/>
              <a:gd name="connsiteY317" fmla="*/ 2387112 h 2483940"/>
              <a:gd name="connsiteX318" fmla="*/ 1654492 w 2480310"/>
              <a:gd name="connsiteY318" fmla="*/ 2405209 h 2483940"/>
              <a:gd name="connsiteX319" fmla="*/ 1593532 w 2480310"/>
              <a:gd name="connsiteY319" fmla="*/ 2424259 h 2483940"/>
              <a:gd name="connsiteX320" fmla="*/ 1558289 w 2480310"/>
              <a:gd name="connsiteY320" fmla="*/ 2433784 h 2483940"/>
              <a:gd name="connsiteX321" fmla="*/ 1521142 w 2480310"/>
              <a:gd name="connsiteY321" fmla="*/ 2443309 h 2483940"/>
              <a:gd name="connsiteX322" fmla="*/ 1438274 w 2480310"/>
              <a:gd name="connsiteY322" fmla="*/ 2461407 h 2483940"/>
              <a:gd name="connsiteX323" fmla="*/ 1393507 w 2480310"/>
              <a:gd name="connsiteY323" fmla="*/ 2469027 h 2483940"/>
              <a:gd name="connsiteX324" fmla="*/ 1370647 w 2480310"/>
              <a:gd name="connsiteY324" fmla="*/ 2472837 h 2483940"/>
              <a:gd name="connsiteX325" fmla="*/ 1346834 w 2480310"/>
              <a:gd name="connsiteY325" fmla="*/ 2475694 h 2483940"/>
              <a:gd name="connsiteX326" fmla="*/ 1310639 w 2480310"/>
              <a:gd name="connsiteY326" fmla="*/ 2479504 h 2483940"/>
              <a:gd name="connsiteX327" fmla="*/ 1272539 w 2480310"/>
              <a:gd name="connsiteY327" fmla="*/ 2482362 h 2483940"/>
              <a:gd name="connsiteX328" fmla="*/ 1189672 w 2480310"/>
              <a:gd name="connsiteY328" fmla="*/ 2483314 h 2483940"/>
              <a:gd name="connsiteX329" fmla="*/ 1223009 w 2480310"/>
              <a:gd name="connsiteY329" fmla="*/ 2477599 h 2483940"/>
              <a:gd name="connsiteX330" fmla="*/ 1256347 w 2480310"/>
              <a:gd name="connsiteY330" fmla="*/ 2470932 h 2483940"/>
              <a:gd name="connsiteX331" fmla="*/ 1272539 w 2480310"/>
              <a:gd name="connsiteY331" fmla="*/ 2479504 h 2483940"/>
              <a:gd name="connsiteX332" fmla="*/ 1309687 w 2480310"/>
              <a:gd name="connsiteY332" fmla="*/ 2478552 h 2483940"/>
              <a:gd name="connsiteX333" fmla="*/ 1327784 w 2480310"/>
              <a:gd name="connsiteY333" fmla="*/ 2475694 h 2483940"/>
              <a:gd name="connsiteX334" fmla="*/ 1330642 w 2480310"/>
              <a:gd name="connsiteY334" fmla="*/ 2470932 h 2483940"/>
              <a:gd name="connsiteX335" fmla="*/ 1376362 w 2480310"/>
              <a:gd name="connsiteY335" fmla="*/ 2458549 h 2483940"/>
              <a:gd name="connsiteX336" fmla="*/ 1423987 w 2480310"/>
              <a:gd name="connsiteY336" fmla="*/ 2455692 h 2483940"/>
              <a:gd name="connsiteX337" fmla="*/ 1484947 w 2480310"/>
              <a:gd name="connsiteY337" fmla="*/ 2434737 h 2483940"/>
              <a:gd name="connsiteX338" fmla="*/ 1338262 w 2480310"/>
              <a:gd name="connsiteY338" fmla="*/ 2454739 h 2483940"/>
              <a:gd name="connsiteX339" fmla="*/ 1302067 w 2480310"/>
              <a:gd name="connsiteY339" fmla="*/ 2456644 h 2483940"/>
              <a:gd name="connsiteX340" fmla="*/ 1268729 w 2480310"/>
              <a:gd name="connsiteY340" fmla="*/ 2458549 h 2483940"/>
              <a:gd name="connsiteX341" fmla="*/ 1240154 w 2480310"/>
              <a:gd name="connsiteY341" fmla="*/ 2461407 h 2483940"/>
              <a:gd name="connsiteX342" fmla="*/ 1217294 w 2480310"/>
              <a:gd name="connsiteY342" fmla="*/ 2466169 h 2483940"/>
              <a:gd name="connsiteX343" fmla="*/ 1192529 w 2480310"/>
              <a:gd name="connsiteY343" fmla="*/ 2475694 h 2483940"/>
              <a:gd name="connsiteX344" fmla="*/ 1147762 w 2480310"/>
              <a:gd name="connsiteY344" fmla="*/ 2475694 h 2483940"/>
              <a:gd name="connsiteX345" fmla="*/ 1102994 w 2480310"/>
              <a:gd name="connsiteY345" fmla="*/ 2470932 h 2483940"/>
              <a:gd name="connsiteX346" fmla="*/ 1111567 w 2480310"/>
              <a:gd name="connsiteY346" fmla="*/ 2469027 h 2483940"/>
              <a:gd name="connsiteX347" fmla="*/ 1156334 w 2480310"/>
              <a:gd name="connsiteY347" fmla="*/ 2469979 h 2483940"/>
              <a:gd name="connsiteX348" fmla="*/ 1186814 w 2480310"/>
              <a:gd name="connsiteY348" fmla="*/ 2467122 h 2483940"/>
              <a:gd name="connsiteX349" fmla="*/ 1219199 w 2480310"/>
              <a:gd name="connsiteY349" fmla="*/ 2454739 h 2483940"/>
              <a:gd name="connsiteX350" fmla="*/ 1160144 w 2480310"/>
              <a:gd name="connsiteY350" fmla="*/ 2450929 h 2483940"/>
              <a:gd name="connsiteX351" fmla="*/ 1101089 w 2480310"/>
              <a:gd name="connsiteY351" fmla="*/ 2444262 h 2483940"/>
              <a:gd name="connsiteX352" fmla="*/ 1122997 w 2480310"/>
              <a:gd name="connsiteY352" fmla="*/ 2451882 h 2483940"/>
              <a:gd name="connsiteX353" fmla="*/ 1102042 w 2480310"/>
              <a:gd name="connsiteY353" fmla="*/ 2453787 h 2483940"/>
              <a:gd name="connsiteX354" fmla="*/ 1061084 w 2480310"/>
              <a:gd name="connsiteY354" fmla="*/ 2452834 h 2483940"/>
              <a:gd name="connsiteX355" fmla="*/ 1021079 w 2480310"/>
              <a:gd name="connsiteY355" fmla="*/ 2450929 h 2483940"/>
              <a:gd name="connsiteX356" fmla="*/ 1043939 w 2480310"/>
              <a:gd name="connsiteY356" fmla="*/ 2454739 h 2483940"/>
              <a:gd name="connsiteX357" fmla="*/ 977264 w 2480310"/>
              <a:gd name="connsiteY357" fmla="*/ 2450929 h 2483940"/>
              <a:gd name="connsiteX358" fmla="*/ 973454 w 2480310"/>
              <a:gd name="connsiteY358" fmla="*/ 2448072 h 2483940"/>
              <a:gd name="connsiteX359" fmla="*/ 939164 w 2480310"/>
              <a:gd name="connsiteY359" fmla="*/ 2441404 h 2483940"/>
              <a:gd name="connsiteX360" fmla="*/ 907732 w 2480310"/>
              <a:gd name="connsiteY360" fmla="*/ 2434737 h 2483940"/>
              <a:gd name="connsiteX361" fmla="*/ 875347 w 2480310"/>
              <a:gd name="connsiteY361" fmla="*/ 2427117 h 2483940"/>
              <a:gd name="connsiteX362" fmla="*/ 839152 w 2480310"/>
              <a:gd name="connsiteY362" fmla="*/ 2414734 h 2483940"/>
              <a:gd name="connsiteX363" fmla="*/ 835342 w 2480310"/>
              <a:gd name="connsiteY363" fmla="*/ 2409972 h 2483940"/>
              <a:gd name="connsiteX364" fmla="*/ 811529 w 2480310"/>
              <a:gd name="connsiteY364" fmla="*/ 2402352 h 2483940"/>
              <a:gd name="connsiteX365" fmla="*/ 785812 w 2480310"/>
              <a:gd name="connsiteY365" fmla="*/ 2392827 h 2483940"/>
              <a:gd name="connsiteX366" fmla="*/ 744854 w 2480310"/>
              <a:gd name="connsiteY366" fmla="*/ 2379492 h 2483940"/>
              <a:gd name="connsiteX367" fmla="*/ 715327 w 2480310"/>
              <a:gd name="connsiteY367" fmla="*/ 2361394 h 2483940"/>
              <a:gd name="connsiteX368" fmla="*/ 701992 w 2480310"/>
              <a:gd name="connsiteY368" fmla="*/ 2349012 h 2483940"/>
              <a:gd name="connsiteX369" fmla="*/ 754379 w 2480310"/>
              <a:gd name="connsiteY369" fmla="*/ 2370919 h 2483940"/>
              <a:gd name="connsiteX370" fmla="*/ 793432 w 2480310"/>
              <a:gd name="connsiteY370" fmla="*/ 2381397 h 2483940"/>
              <a:gd name="connsiteX371" fmla="*/ 765809 w 2480310"/>
              <a:gd name="connsiteY371" fmla="*/ 2370919 h 2483940"/>
              <a:gd name="connsiteX372" fmla="*/ 738187 w 2480310"/>
              <a:gd name="connsiteY372" fmla="*/ 2359489 h 2483940"/>
              <a:gd name="connsiteX373" fmla="*/ 711517 w 2480310"/>
              <a:gd name="connsiteY373" fmla="*/ 2347107 h 2483940"/>
              <a:gd name="connsiteX374" fmla="*/ 684847 w 2480310"/>
              <a:gd name="connsiteY374" fmla="*/ 2333772 h 2483940"/>
              <a:gd name="connsiteX375" fmla="*/ 749617 w 2480310"/>
              <a:gd name="connsiteY375" fmla="*/ 2348059 h 2483940"/>
              <a:gd name="connsiteX376" fmla="*/ 737760 w 2480310"/>
              <a:gd name="connsiteY376" fmla="*/ 2341992 h 2483940"/>
              <a:gd name="connsiteX377" fmla="*/ 659964 w 2480310"/>
              <a:gd name="connsiteY377" fmla="*/ 2305684 h 2483940"/>
              <a:gd name="connsiteX378" fmla="*/ 620937 w 2480310"/>
              <a:gd name="connsiteY378" fmla="*/ 2281975 h 2483940"/>
              <a:gd name="connsiteX379" fmla="*/ 618530 w 2480310"/>
              <a:gd name="connsiteY379" fmla="*/ 2282456 h 2483940"/>
              <a:gd name="connsiteX380" fmla="*/ 622935 w 2480310"/>
              <a:gd name="connsiteY380" fmla="*/ 2291862 h 2483940"/>
              <a:gd name="connsiteX381" fmla="*/ 662940 w 2480310"/>
              <a:gd name="connsiteY381" fmla="*/ 2310912 h 2483940"/>
              <a:gd name="connsiteX382" fmla="*/ 633412 w 2480310"/>
              <a:gd name="connsiteY382" fmla="*/ 2299482 h 2483940"/>
              <a:gd name="connsiteX383" fmla="*/ 596265 w 2480310"/>
              <a:gd name="connsiteY383" fmla="*/ 2280432 h 2483940"/>
              <a:gd name="connsiteX384" fmla="*/ 652462 w 2480310"/>
              <a:gd name="connsiteY384" fmla="*/ 2314722 h 2483940"/>
              <a:gd name="connsiteX385" fmla="*/ 601980 w 2480310"/>
              <a:gd name="connsiteY385" fmla="*/ 2295672 h 2483940"/>
              <a:gd name="connsiteX386" fmla="*/ 658177 w 2480310"/>
              <a:gd name="connsiteY386" fmla="*/ 2322342 h 2483940"/>
              <a:gd name="connsiteX387" fmla="*/ 684847 w 2480310"/>
              <a:gd name="connsiteY387" fmla="*/ 2331867 h 2483940"/>
              <a:gd name="connsiteX388" fmla="*/ 682325 w 2480310"/>
              <a:gd name="connsiteY388" fmla="*/ 2333940 h 2483940"/>
              <a:gd name="connsiteX389" fmla="*/ 683895 w 2480310"/>
              <a:gd name="connsiteY389" fmla="*/ 2334725 h 2483940"/>
              <a:gd name="connsiteX390" fmla="*/ 681037 w 2480310"/>
              <a:gd name="connsiteY390" fmla="*/ 2334725 h 2483940"/>
              <a:gd name="connsiteX391" fmla="*/ 680555 w 2480310"/>
              <a:gd name="connsiteY391" fmla="*/ 2333760 h 2483940"/>
              <a:gd name="connsiteX392" fmla="*/ 670679 w 2480310"/>
              <a:gd name="connsiteY392" fmla="*/ 2331391 h 2483940"/>
              <a:gd name="connsiteX393" fmla="*/ 645795 w 2480310"/>
              <a:gd name="connsiteY393" fmla="*/ 2322342 h 2483940"/>
              <a:gd name="connsiteX394" fmla="*/ 601980 w 2480310"/>
              <a:gd name="connsiteY394" fmla="*/ 2297577 h 2483940"/>
              <a:gd name="connsiteX395" fmla="*/ 568533 w 2480310"/>
              <a:gd name="connsiteY395" fmla="*/ 2276766 h 2483940"/>
              <a:gd name="connsiteX396" fmla="*/ 568642 w 2480310"/>
              <a:gd name="connsiteY396" fmla="*/ 2275670 h 2483940"/>
              <a:gd name="connsiteX397" fmla="*/ 547687 w 2480310"/>
              <a:gd name="connsiteY397" fmla="*/ 2262335 h 2483940"/>
              <a:gd name="connsiteX398" fmla="*/ 527685 w 2480310"/>
              <a:gd name="connsiteY398" fmla="*/ 2249000 h 2483940"/>
              <a:gd name="connsiteX399" fmla="*/ 488632 w 2480310"/>
              <a:gd name="connsiteY399" fmla="*/ 2222330 h 2483940"/>
              <a:gd name="connsiteX400" fmla="*/ 448627 w 2480310"/>
              <a:gd name="connsiteY400" fmla="*/ 2190897 h 2483940"/>
              <a:gd name="connsiteX401" fmla="*/ 403860 w 2480310"/>
              <a:gd name="connsiteY401" fmla="*/ 2148987 h 2483940"/>
              <a:gd name="connsiteX402" fmla="*/ 425767 w 2480310"/>
              <a:gd name="connsiteY402" fmla="*/ 2161370 h 2483940"/>
              <a:gd name="connsiteX403" fmla="*/ 395287 w 2480310"/>
              <a:gd name="connsiteY403" fmla="*/ 2129937 h 2483940"/>
              <a:gd name="connsiteX404" fmla="*/ 364807 w 2480310"/>
              <a:gd name="connsiteY404" fmla="*/ 2109935 h 2483940"/>
              <a:gd name="connsiteX405" fmla="*/ 317182 w 2480310"/>
              <a:gd name="connsiteY405" fmla="*/ 2057547 h 2483940"/>
              <a:gd name="connsiteX406" fmla="*/ 268605 w 2480310"/>
              <a:gd name="connsiteY406" fmla="*/ 2002302 h 2483940"/>
              <a:gd name="connsiteX407" fmla="*/ 246697 w 2480310"/>
              <a:gd name="connsiteY407" fmla="*/ 1975632 h 2483940"/>
              <a:gd name="connsiteX408" fmla="*/ 228600 w 2480310"/>
              <a:gd name="connsiteY408" fmla="*/ 1949915 h 2483940"/>
              <a:gd name="connsiteX409" fmla="*/ 214312 w 2480310"/>
              <a:gd name="connsiteY409" fmla="*/ 1928007 h 2483940"/>
              <a:gd name="connsiteX410" fmla="*/ 205740 w 2480310"/>
              <a:gd name="connsiteY410" fmla="*/ 1909910 h 2483940"/>
              <a:gd name="connsiteX411" fmla="*/ 221932 w 2480310"/>
              <a:gd name="connsiteY411" fmla="*/ 1934675 h 2483940"/>
              <a:gd name="connsiteX412" fmla="*/ 231457 w 2480310"/>
              <a:gd name="connsiteY412" fmla="*/ 1945152 h 2483940"/>
              <a:gd name="connsiteX413" fmla="*/ 252412 w 2480310"/>
              <a:gd name="connsiteY413" fmla="*/ 1968012 h 2483940"/>
              <a:gd name="connsiteX414" fmla="*/ 214312 w 2480310"/>
              <a:gd name="connsiteY414" fmla="*/ 1915625 h 2483940"/>
              <a:gd name="connsiteX415" fmla="*/ 212349 w 2480310"/>
              <a:gd name="connsiteY415" fmla="*/ 1912516 h 2483940"/>
              <a:gd name="connsiteX416" fmla="*/ 226695 w 2480310"/>
              <a:gd name="connsiteY416" fmla="*/ 1932770 h 2483940"/>
              <a:gd name="connsiteX417" fmla="*/ 261937 w 2480310"/>
              <a:gd name="connsiteY417" fmla="*/ 1978490 h 2483940"/>
              <a:gd name="connsiteX418" fmla="*/ 297180 w 2480310"/>
              <a:gd name="connsiteY418" fmla="*/ 2022305 h 2483940"/>
              <a:gd name="connsiteX419" fmla="*/ 328612 w 2480310"/>
              <a:gd name="connsiteY419" fmla="*/ 2063262 h 2483940"/>
              <a:gd name="connsiteX420" fmla="*/ 357187 w 2480310"/>
              <a:gd name="connsiteY420" fmla="*/ 2089932 h 2483940"/>
              <a:gd name="connsiteX421" fmla="*/ 373380 w 2480310"/>
              <a:gd name="connsiteY421" fmla="*/ 2106125 h 2483940"/>
              <a:gd name="connsiteX422" fmla="*/ 390525 w 2480310"/>
              <a:gd name="connsiteY422" fmla="*/ 2121365 h 2483940"/>
              <a:gd name="connsiteX423" fmla="*/ 421005 w 2480310"/>
              <a:gd name="connsiteY423" fmla="*/ 2147082 h 2483940"/>
              <a:gd name="connsiteX424" fmla="*/ 441007 w 2480310"/>
              <a:gd name="connsiteY424" fmla="*/ 2158512 h 2483940"/>
              <a:gd name="connsiteX425" fmla="*/ 382905 w 2480310"/>
              <a:gd name="connsiteY425" fmla="*/ 2104220 h 2483940"/>
              <a:gd name="connsiteX426" fmla="*/ 396002 w 2480310"/>
              <a:gd name="connsiteY426" fmla="*/ 2112555 h 2483940"/>
              <a:gd name="connsiteX427" fmla="*/ 396289 w 2480310"/>
              <a:gd name="connsiteY427" fmla="*/ 2111451 h 2483940"/>
              <a:gd name="connsiteX428" fmla="*/ 379003 w 2480310"/>
              <a:gd name="connsiteY428" fmla="*/ 2095739 h 2483940"/>
              <a:gd name="connsiteX429" fmla="*/ 371705 w 2480310"/>
              <a:gd name="connsiteY429" fmla="*/ 2087710 h 2483940"/>
              <a:gd name="connsiteX430" fmla="*/ 359360 w 2480310"/>
              <a:gd name="connsiteY430" fmla="*/ 2078130 h 2483940"/>
              <a:gd name="connsiteX431" fmla="*/ 264795 w 2480310"/>
              <a:gd name="connsiteY431" fmla="*/ 1968965 h 2483940"/>
              <a:gd name="connsiteX432" fmla="*/ 290581 w 2480310"/>
              <a:gd name="connsiteY432" fmla="*/ 1996144 h 2483940"/>
              <a:gd name="connsiteX433" fmla="*/ 281218 w 2480310"/>
              <a:gd name="connsiteY433" fmla="*/ 1983623 h 2483940"/>
              <a:gd name="connsiteX434" fmla="*/ 281107 w 2480310"/>
              <a:gd name="connsiteY434" fmla="*/ 1983491 h 2483940"/>
              <a:gd name="connsiteX435" fmla="*/ 260032 w 2480310"/>
              <a:gd name="connsiteY435" fmla="*/ 1959440 h 2483940"/>
              <a:gd name="connsiteX436" fmla="*/ 244197 w 2480310"/>
              <a:gd name="connsiteY436" fmla="*/ 1937413 h 2483940"/>
              <a:gd name="connsiteX437" fmla="*/ 242727 w 2480310"/>
              <a:gd name="connsiteY437" fmla="*/ 1933343 h 2483940"/>
              <a:gd name="connsiteX438" fmla="*/ 241892 w 2480310"/>
              <a:gd name="connsiteY438" fmla="*/ 1931033 h 2483940"/>
              <a:gd name="connsiteX439" fmla="*/ 230127 w 2480310"/>
              <a:gd name="connsiteY439" fmla="*/ 1915301 h 2483940"/>
              <a:gd name="connsiteX440" fmla="*/ 218354 w 2480310"/>
              <a:gd name="connsiteY440" fmla="*/ 1895921 h 2483940"/>
              <a:gd name="connsiteX441" fmla="*/ 219759 w 2480310"/>
              <a:gd name="connsiteY441" fmla="*/ 1903525 h 2483940"/>
              <a:gd name="connsiteX442" fmla="*/ 201246 w 2480310"/>
              <a:gd name="connsiteY442" fmla="*/ 1889446 h 2483940"/>
              <a:gd name="connsiteX443" fmla="*/ 196810 w 2480310"/>
              <a:gd name="connsiteY443" fmla="*/ 1887914 h 2483940"/>
              <a:gd name="connsiteX444" fmla="*/ 191452 w 2480310"/>
              <a:gd name="connsiteY444" fmla="*/ 1879430 h 2483940"/>
              <a:gd name="connsiteX445" fmla="*/ 170497 w 2480310"/>
              <a:gd name="connsiteY445" fmla="*/ 1842282 h 2483940"/>
              <a:gd name="connsiteX446" fmla="*/ 156210 w 2480310"/>
              <a:gd name="connsiteY446" fmla="*/ 1818470 h 2483940"/>
              <a:gd name="connsiteX447" fmla="*/ 138112 w 2480310"/>
              <a:gd name="connsiteY447" fmla="*/ 1787037 h 2483940"/>
              <a:gd name="connsiteX448" fmla="*/ 136207 w 2480310"/>
              <a:gd name="connsiteY448" fmla="*/ 1767035 h 2483940"/>
              <a:gd name="connsiteX449" fmla="*/ 121920 w 2480310"/>
              <a:gd name="connsiteY449" fmla="*/ 1747032 h 2483940"/>
              <a:gd name="connsiteX450" fmla="*/ 100012 w 2480310"/>
              <a:gd name="connsiteY450" fmla="*/ 1704170 h 2483940"/>
              <a:gd name="connsiteX451" fmla="*/ 76200 w 2480310"/>
              <a:gd name="connsiteY451" fmla="*/ 1649877 h 2483940"/>
              <a:gd name="connsiteX452" fmla="*/ 55245 w 2480310"/>
              <a:gd name="connsiteY452" fmla="*/ 1596537 h 2483940"/>
              <a:gd name="connsiteX453" fmla="*/ 54292 w 2480310"/>
              <a:gd name="connsiteY453" fmla="*/ 1565105 h 2483940"/>
              <a:gd name="connsiteX454" fmla="*/ 44767 w 2480310"/>
              <a:gd name="connsiteY454" fmla="*/ 1551770 h 2483940"/>
              <a:gd name="connsiteX455" fmla="*/ 34290 w 2480310"/>
              <a:gd name="connsiteY455" fmla="*/ 1489857 h 2483940"/>
              <a:gd name="connsiteX456" fmla="*/ 34290 w 2480310"/>
              <a:gd name="connsiteY456" fmla="*/ 1482237 h 2483940"/>
              <a:gd name="connsiteX457" fmla="*/ 17145 w 2480310"/>
              <a:gd name="connsiteY457" fmla="*/ 1431755 h 2483940"/>
              <a:gd name="connsiteX458" fmla="*/ 11430 w 2480310"/>
              <a:gd name="connsiteY458" fmla="*/ 1393655 h 2483940"/>
              <a:gd name="connsiteX459" fmla="*/ 6667 w 2480310"/>
              <a:gd name="connsiteY459" fmla="*/ 1349840 h 2483940"/>
              <a:gd name="connsiteX460" fmla="*/ 0 w 2480310"/>
              <a:gd name="connsiteY460" fmla="*/ 1171722 h 2483940"/>
              <a:gd name="connsiteX461" fmla="*/ 3810 w 2480310"/>
              <a:gd name="connsiteY461" fmla="*/ 1218395 h 2483940"/>
              <a:gd name="connsiteX462" fmla="*/ 6667 w 2480310"/>
              <a:gd name="connsiteY462" fmla="*/ 1246970 h 2483940"/>
              <a:gd name="connsiteX463" fmla="*/ 11430 w 2480310"/>
              <a:gd name="connsiteY463" fmla="*/ 1253637 h 2483940"/>
              <a:gd name="connsiteX464" fmla="*/ 9525 w 2480310"/>
              <a:gd name="connsiteY464" fmla="*/ 1224110 h 2483940"/>
              <a:gd name="connsiteX465" fmla="*/ 10477 w 2480310"/>
              <a:gd name="connsiteY465" fmla="*/ 1186010 h 2483940"/>
              <a:gd name="connsiteX466" fmla="*/ 10477 w 2480310"/>
              <a:gd name="connsiteY466" fmla="*/ 1168865 h 2483940"/>
              <a:gd name="connsiteX467" fmla="*/ 10477 w 2480310"/>
              <a:gd name="connsiteY467" fmla="*/ 1155530 h 2483940"/>
              <a:gd name="connsiteX468" fmla="*/ 6667 w 2480310"/>
              <a:gd name="connsiteY468" fmla="*/ 1149815 h 2483940"/>
              <a:gd name="connsiteX469" fmla="*/ 8572 w 2480310"/>
              <a:gd name="connsiteY469" fmla="*/ 1113620 h 2483940"/>
              <a:gd name="connsiteX470" fmla="*/ 12382 w 2480310"/>
              <a:gd name="connsiteY470" fmla="*/ 1075520 h 2483940"/>
              <a:gd name="connsiteX471" fmla="*/ 16192 w 2480310"/>
              <a:gd name="connsiteY471" fmla="*/ 1037420 h 2483940"/>
              <a:gd name="connsiteX472" fmla="*/ 21907 w 2480310"/>
              <a:gd name="connsiteY472" fmla="*/ 1001225 h 2483940"/>
              <a:gd name="connsiteX473" fmla="*/ 53340 w 2480310"/>
              <a:gd name="connsiteY473" fmla="*/ 893592 h 2483940"/>
              <a:gd name="connsiteX474" fmla="*/ 54292 w 2480310"/>
              <a:gd name="connsiteY474" fmla="*/ 870732 h 2483940"/>
              <a:gd name="connsiteX475" fmla="*/ 68580 w 2480310"/>
              <a:gd name="connsiteY475" fmla="*/ 823107 h 2483940"/>
              <a:gd name="connsiteX476" fmla="*/ 112395 w 2480310"/>
              <a:gd name="connsiteY476" fmla="*/ 711665 h 2483940"/>
              <a:gd name="connsiteX477" fmla="*/ 126682 w 2480310"/>
              <a:gd name="connsiteY477" fmla="*/ 692615 h 2483940"/>
              <a:gd name="connsiteX478" fmla="*/ 142875 w 2480310"/>
              <a:gd name="connsiteY478" fmla="*/ 658325 h 2483940"/>
              <a:gd name="connsiteX479" fmla="*/ 150495 w 2480310"/>
              <a:gd name="connsiteY479" fmla="*/ 642132 h 2483940"/>
              <a:gd name="connsiteX480" fmla="*/ 158115 w 2480310"/>
              <a:gd name="connsiteY480" fmla="*/ 629750 h 2483940"/>
              <a:gd name="connsiteX481" fmla="*/ 143827 w 2480310"/>
              <a:gd name="connsiteY481" fmla="*/ 664992 h 2483940"/>
              <a:gd name="connsiteX482" fmla="*/ 260032 w 2480310"/>
              <a:gd name="connsiteY482" fmla="*/ 478302 h 2483940"/>
              <a:gd name="connsiteX483" fmla="*/ 407670 w 2480310"/>
              <a:gd name="connsiteY483" fmla="*/ 319235 h 2483940"/>
              <a:gd name="connsiteX484" fmla="*/ 418147 w 2480310"/>
              <a:gd name="connsiteY484" fmla="*/ 318282 h 2483940"/>
              <a:gd name="connsiteX485" fmla="*/ 432435 w 2480310"/>
              <a:gd name="connsiteY485" fmla="*/ 293517 h 2483940"/>
              <a:gd name="connsiteX486" fmla="*/ 461962 w 2480310"/>
              <a:gd name="connsiteY486" fmla="*/ 275420 h 2483940"/>
              <a:gd name="connsiteX487" fmla="*/ 525780 w 2480310"/>
              <a:gd name="connsiteY487" fmla="*/ 219222 h 2483940"/>
              <a:gd name="connsiteX488" fmla="*/ 547687 w 2480310"/>
              <a:gd name="connsiteY488" fmla="*/ 204935 h 2483940"/>
              <a:gd name="connsiteX489" fmla="*/ 575310 w 2480310"/>
              <a:gd name="connsiteY489" fmla="*/ 190647 h 2483940"/>
              <a:gd name="connsiteX490" fmla="*/ 606742 w 2480310"/>
              <a:gd name="connsiteY490" fmla="*/ 174455 h 2483940"/>
              <a:gd name="connsiteX491" fmla="*/ 640080 w 2480310"/>
              <a:gd name="connsiteY491" fmla="*/ 156357 h 2483940"/>
              <a:gd name="connsiteX492" fmla="*/ 634365 w 2480310"/>
              <a:gd name="connsiteY492" fmla="*/ 160167 h 2483940"/>
              <a:gd name="connsiteX493" fmla="*/ 650557 w 2480310"/>
              <a:gd name="connsiteY493" fmla="*/ 154452 h 2483940"/>
              <a:gd name="connsiteX494" fmla="*/ 684847 w 2480310"/>
              <a:gd name="connsiteY494" fmla="*/ 138260 h 2483940"/>
              <a:gd name="connsiteX495" fmla="*/ 673417 w 2480310"/>
              <a:gd name="connsiteY495" fmla="*/ 140165 h 2483940"/>
              <a:gd name="connsiteX496" fmla="*/ 948690 w 2480310"/>
              <a:gd name="connsiteY496" fmla="*/ 35390 h 2483940"/>
              <a:gd name="connsiteX497" fmla="*/ 1093589 w 2480310"/>
              <a:gd name="connsiteY497" fmla="*/ 11101 h 2483940"/>
              <a:gd name="connsiteX498" fmla="*/ 1164907 w 2480310"/>
              <a:gd name="connsiteY498" fmla="*/ 4910 h 2483940"/>
              <a:gd name="connsiteX499" fmla="*/ 1173947 w 2480310"/>
              <a:gd name="connsiteY499" fmla="*/ 5582 h 2483940"/>
              <a:gd name="connsiteX500" fmla="*/ 1164063 w 2480310"/>
              <a:gd name="connsiteY500" fmla="*/ 6261 h 2483940"/>
              <a:gd name="connsiteX501" fmla="*/ 1239202 w 2480310"/>
              <a:gd name="connsiteY501" fmla="*/ 1100 h 2483940"/>
              <a:gd name="connsiteX502" fmla="*/ 1279207 w 2480310"/>
              <a:gd name="connsiteY502" fmla="*/ 11577 h 2483940"/>
              <a:gd name="connsiteX503" fmla="*/ 1185862 w 2480310"/>
              <a:gd name="connsiteY503" fmla="*/ 13482 h 2483940"/>
              <a:gd name="connsiteX504" fmla="*/ 1232535 w 2480310"/>
              <a:gd name="connsiteY504" fmla="*/ 9672 h 2483940"/>
              <a:gd name="connsiteX505" fmla="*/ 1203007 w 2480310"/>
              <a:gd name="connsiteY505" fmla="*/ 6815 h 2483940"/>
              <a:gd name="connsiteX506" fmla="*/ 1182529 w 2480310"/>
              <a:gd name="connsiteY506" fmla="*/ 6219 h 2483940"/>
              <a:gd name="connsiteX507" fmla="*/ 1173947 w 2480310"/>
              <a:gd name="connsiteY507" fmla="*/ 5582 h 2483940"/>
              <a:gd name="connsiteX508" fmla="*/ 1249680 w 2480310"/>
              <a:gd name="connsiteY508" fmla="*/ 28 h 2483940"/>
              <a:gd name="connsiteX509" fmla="*/ 1284922 w 2480310"/>
              <a:gd name="connsiteY509" fmla="*/ 1100 h 2483940"/>
              <a:gd name="connsiteX510" fmla="*/ 1240155 w 2480310"/>
              <a:gd name="connsiteY510" fmla="*/ 1100 h 2483940"/>
              <a:gd name="connsiteX511" fmla="*/ 1249680 w 2480310"/>
              <a:gd name="connsiteY511" fmla="*/ 28 h 24839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</a:cxnLst>
            <a:rect l="l" t="t" r="r" b="b"/>
            <a:pathLst>
              <a:path w="2480310" h="2483940">
                <a:moveTo>
                  <a:pt x="1083945" y="2463312"/>
                </a:moveTo>
                <a:cubicBezTo>
                  <a:pt x="1091565" y="2464264"/>
                  <a:pt x="1105852" y="2465217"/>
                  <a:pt x="1110615" y="2466169"/>
                </a:cubicBezTo>
                <a:lnTo>
                  <a:pt x="1108710" y="2466169"/>
                </a:lnTo>
                <a:cubicBezTo>
                  <a:pt x="1101090" y="2465217"/>
                  <a:pt x="1093470" y="2464264"/>
                  <a:pt x="1083945" y="2463312"/>
                </a:cubicBezTo>
                <a:close/>
                <a:moveTo>
                  <a:pt x="947931" y="2446896"/>
                </a:moveTo>
                <a:cubicBezTo>
                  <a:pt x="949762" y="2446584"/>
                  <a:pt x="960835" y="2448548"/>
                  <a:pt x="968692" y="2449977"/>
                </a:cubicBezTo>
                <a:cubicBezTo>
                  <a:pt x="962025" y="2449024"/>
                  <a:pt x="956310" y="2449024"/>
                  <a:pt x="949642" y="2448072"/>
                </a:cubicBezTo>
                <a:cubicBezTo>
                  <a:pt x="947737" y="2447358"/>
                  <a:pt x="947321" y="2447000"/>
                  <a:pt x="947931" y="2446896"/>
                </a:cubicBezTo>
                <a:close/>
                <a:moveTo>
                  <a:pt x="1617344" y="2426165"/>
                </a:moveTo>
                <a:cubicBezTo>
                  <a:pt x="1597342" y="2429975"/>
                  <a:pt x="1569719" y="2435690"/>
                  <a:pt x="1555432" y="2441405"/>
                </a:cubicBezTo>
                <a:cubicBezTo>
                  <a:pt x="1565909" y="2436643"/>
                  <a:pt x="1609724" y="2423307"/>
                  <a:pt x="1617344" y="2426165"/>
                </a:cubicBezTo>
                <a:close/>
                <a:moveTo>
                  <a:pt x="1641487" y="2384177"/>
                </a:moveTo>
                <a:lnTo>
                  <a:pt x="1603660" y="2398022"/>
                </a:lnTo>
                <a:lnTo>
                  <a:pt x="1514788" y="2420874"/>
                </a:lnTo>
                <a:lnTo>
                  <a:pt x="1510962" y="2423292"/>
                </a:lnTo>
                <a:cubicBezTo>
                  <a:pt x="1506497" y="2425152"/>
                  <a:pt x="1499711" y="2427355"/>
                  <a:pt x="1489709" y="2429974"/>
                </a:cubicBezTo>
                <a:cubicBezTo>
                  <a:pt x="1510664" y="2427117"/>
                  <a:pt x="1532572" y="2419497"/>
                  <a:pt x="1550669" y="2413782"/>
                </a:cubicBezTo>
                <a:cubicBezTo>
                  <a:pt x="1567814" y="2407114"/>
                  <a:pt x="1582102" y="2403304"/>
                  <a:pt x="1589722" y="2406162"/>
                </a:cubicBezTo>
                <a:cubicBezTo>
                  <a:pt x="1604962" y="2401399"/>
                  <a:pt x="1615439" y="2396637"/>
                  <a:pt x="1625917" y="2392827"/>
                </a:cubicBezTo>
                <a:close/>
                <a:moveTo>
                  <a:pt x="822070" y="2377356"/>
                </a:moveTo>
                <a:lnTo>
                  <a:pt x="821412" y="2377706"/>
                </a:lnTo>
                <a:cubicBezTo>
                  <a:pt x="821531" y="2379968"/>
                  <a:pt x="824388" y="2383302"/>
                  <a:pt x="828674" y="2389017"/>
                </a:cubicBezTo>
                <a:cubicBezTo>
                  <a:pt x="851534" y="2393779"/>
                  <a:pt x="877252" y="2400447"/>
                  <a:pt x="904874" y="2405209"/>
                </a:cubicBezTo>
                <a:lnTo>
                  <a:pt x="912021" y="2406539"/>
                </a:lnTo>
                <a:close/>
                <a:moveTo>
                  <a:pt x="559117" y="2270907"/>
                </a:moveTo>
                <a:lnTo>
                  <a:pt x="568533" y="2276766"/>
                </a:lnTo>
                <a:lnTo>
                  <a:pt x="568523" y="2276860"/>
                </a:lnTo>
                <a:cubicBezTo>
                  <a:pt x="566976" y="2276146"/>
                  <a:pt x="563880" y="2274241"/>
                  <a:pt x="559117" y="2270907"/>
                </a:cubicBezTo>
                <a:close/>
                <a:moveTo>
                  <a:pt x="561166" y="2245663"/>
                </a:moveTo>
                <a:lnTo>
                  <a:pt x="581025" y="2260430"/>
                </a:lnTo>
                <a:lnTo>
                  <a:pt x="606157" y="2272996"/>
                </a:lnTo>
                <a:close/>
                <a:moveTo>
                  <a:pt x="2125027" y="2079454"/>
                </a:moveTo>
                <a:cubicBezTo>
                  <a:pt x="2117883" y="2086122"/>
                  <a:pt x="2113418" y="2089634"/>
                  <a:pt x="2110635" y="2091226"/>
                </a:cubicBezTo>
                <a:lnTo>
                  <a:pt x="2107125" y="2091433"/>
                </a:lnTo>
                <a:lnTo>
                  <a:pt x="2103211" y="2095739"/>
                </a:lnTo>
                <a:cubicBezTo>
                  <a:pt x="2048053" y="2150897"/>
                  <a:pt x="1987635" y="2200795"/>
                  <a:pt x="1922773" y="2244615"/>
                </a:cubicBezTo>
                <a:lnTo>
                  <a:pt x="1901057" y="2257808"/>
                </a:lnTo>
                <a:lnTo>
                  <a:pt x="1882139" y="2278527"/>
                </a:lnTo>
                <a:lnTo>
                  <a:pt x="1905952" y="2261382"/>
                </a:lnTo>
                <a:cubicBezTo>
                  <a:pt x="1913572" y="2260429"/>
                  <a:pt x="1908809" y="2265192"/>
                  <a:pt x="1898332" y="2272812"/>
                </a:cubicBezTo>
                <a:cubicBezTo>
                  <a:pt x="1893569" y="2276622"/>
                  <a:pt x="1886902" y="2281384"/>
                  <a:pt x="1880234" y="2286147"/>
                </a:cubicBezTo>
                <a:cubicBezTo>
                  <a:pt x="1873567" y="2290909"/>
                  <a:pt x="1865947" y="2295672"/>
                  <a:pt x="1859279" y="2299482"/>
                </a:cubicBezTo>
                <a:cubicBezTo>
                  <a:pt x="1831657" y="2316627"/>
                  <a:pt x="1811654" y="2328057"/>
                  <a:pt x="1859279" y="2306149"/>
                </a:cubicBezTo>
                <a:cubicBezTo>
                  <a:pt x="1884044" y="2290909"/>
                  <a:pt x="1899284" y="2280432"/>
                  <a:pt x="1915477" y="2269002"/>
                </a:cubicBezTo>
                <a:cubicBezTo>
                  <a:pt x="1932622" y="2257572"/>
                  <a:pt x="1948814" y="2245189"/>
                  <a:pt x="1975484" y="2226139"/>
                </a:cubicBezTo>
                <a:lnTo>
                  <a:pt x="1973579" y="2232807"/>
                </a:lnTo>
                <a:cubicBezTo>
                  <a:pt x="1982152" y="2227092"/>
                  <a:pt x="1988819" y="2220424"/>
                  <a:pt x="1994534" y="2214709"/>
                </a:cubicBezTo>
                <a:cubicBezTo>
                  <a:pt x="2000249" y="2208994"/>
                  <a:pt x="2005964" y="2203279"/>
                  <a:pt x="2010727" y="2197564"/>
                </a:cubicBezTo>
                <a:cubicBezTo>
                  <a:pt x="2016442" y="2191849"/>
                  <a:pt x="2021204" y="2187087"/>
                  <a:pt x="2025967" y="2181372"/>
                </a:cubicBezTo>
                <a:cubicBezTo>
                  <a:pt x="2030729" y="2175657"/>
                  <a:pt x="2035492" y="2169942"/>
                  <a:pt x="2040254" y="2164227"/>
                </a:cubicBezTo>
                <a:cubicBezTo>
                  <a:pt x="2060257" y="2142319"/>
                  <a:pt x="2083117" y="2117554"/>
                  <a:pt x="2125027" y="2079454"/>
                </a:cubicBezTo>
                <a:close/>
                <a:moveTo>
                  <a:pt x="261750" y="1957590"/>
                </a:moveTo>
                <a:lnTo>
                  <a:pt x="266700" y="1965155"/>
                </a:lnTo>
                <a:lnTo>
                  <a:pt x="267353" y="1965083"/>
                </a:lnTo>
                <a:close/>
                <a:moveTo>
                  <a:pt x="194310" y="1887050"/>
                </a:moveTo>
                <a:lnTo>
                  <a:pt x="196810" y="1887914"/>
                </a:lnTo>
                <a:lnTo>
                  <a:pt x="212349" y="1912516"/>
                </a:lnTo>
                <a:close/>
                <a:moveTo>
                  <a:pt x="146686" y="1768337"/>
                </a:moveTo>
                <a:lnTo>
                  <a:pt x="147637" y="1772750"/>
                </a:lnTo>
                <a:cubicBezTo>
                  <a:pt x="147637" y="1777512"/>
                  <a:pt x="145732" y="1780370"/>
                  <a:pt x="156210" y="1803230"/>
                </a:cubicBezTo>
                <a:cubicBezTo>
                  <a:pt x="166687" y="1820375"/>
                  <a:pt x="174307" y="1827042"/>
                  <a:pt x="182880" y="1838472"/>
                </a:cubicBezTo>
                <a:lnTo>
                  <a:pt x="187237" y="1844702"/>
                </a:lnTo>
                <a:lnTo>
                  <a:pt x="169058" y="1814778"/>
                </a:lnTo>
                <a:close/>
                <a:moveTo>
                  <a:pt x="2396212" y="1621548"/>
                </a:moveTo>
                <a:lnTo>
                  <a:pt x="2379554" y="1667061"/>
                </a:lnTo>
                <a:lnTo>
                  <a:pt x="2379225" y="1670118"/>
                </a:lnTo>
                <a:cubicBezTo>
                  <a:pt x="2379821" y="1671785"/>
                  <a:pt x="2382678" y="1667975"/>
                  <a:pt x="2388869" y="1655592"/>
                </a:cubicBezTo>
                <a:close/>
                <a:moveTo>
                  <a:pt x="26670" y="1472712"/>
                </a:moveTo>
                <a:cubicBezTo>
                  <a:pt x="28575" y="1476522"/>
                  <a:pt x="30480" y="1483189"/>
                  <a:pt x="33337" y="1491762"/>
                </a:cubicBezTo>
                <a:cubicBezTo>
                  <a:pt x="31432" y="1487952"/>
                  <a:pt x="28575" y="1478427"/>
                  <a:pt x="26670" y="1472712"/>
                </a:cubicBezTo>
                <a:close/>
                <a:moveTo>
                  <a:pt x="25360" y="1468188"/>
                </a:moveTo>
                <a:cubicBezTo>
                  <a:pt x="25718" y="1468902"/>
                  <a:pt x="26194" y="1470331"/>
                  <a:pt x="26670" y="1471760"/>
                </a:cubicBezTo>
                <a:cubicBezTo>
                  <a:pt x="25717" y="1470807"/>
                  <a:pt x="25717" y="1469855"/>
                  <a:pt x="24765" y="1468902"/>
                </a:cubicBezTo>
                <a:cubicBezTo>
                  <a:pt x="24765" y="1467474"/>
                  <a:pt x="25003" y="1467474"/>
                  <a:pt x="25360" y="1468188"/>
                </a:cubicBezTo>
                <a:close/>
                <a:moveTo>
                  <a:pt x="31432" y="1442232"/>
                </a:moveTo>
                <a:cubicBezTo>
                  <a:pt x="34290" y="1462235"/>
                  <a:pt x="38100" y="1474617"/>
                  <a:pt x="41910" y="1485095"/>
                </a:cubicBezTo>
                <a:cubicBezTo>
                  <a:pt x="45720" y="1495572"/>
                  <a:pt x="50482" y="1504145"/>
                  <a:pt x="54292" y="1517480"/>
                </a:cubicBezTo>
                <a:lnTo>
                  <a:pt x="52387" y="1515575"/>
                </a:lnTo>
                <a:cubicBezTo>
                  <a:pt x="58102" y="1538435"/>
                  <a:pt x="67627" y="1575582"/>
                  <a:pt x="80010" y="1609872"/>
                </a:cubicBezTo>
                <a:cubicBezTo>
                  <a:pt x="79057" y="1605110"/>
                  <a:pt x="77152" y="1601300"/>
                  <a:pt x="75247" y="1597490"/>
                </a:cubicBezTo>
                <a:cubicBezTo>
                  <a:pt x="76200" y="1609872"/>
                  <a:pt x="100965" y="1677500"/>
                  <a:pt x="85725" y="1648925"/>
                </a:cubicBezTo>
                <a:cubicBezTo>
                  <a:pt x="92392" y="1673690"/>
                  <a:pt x="99060" y="1686072"/>
                  <a:pt x="103822" y="1694645"/>
                </a:cubicBezTo>
                <a:cubicBezTo>
                  <a:pt x="108585" y="1703217"/>
                  <a:pt x="112395" y="1707980"/>
                  <a:pt x="118110" y="1714647"/>
                </a:cubicBezTo>
                <a:cubicBezTo>
                  <a:pt x="116205" y="1711790"/>
                  <a:pt x="115252" y="1708932"/>
                  <a:pt x="114300" y="1706075"/>
                </a:cubicBezTo>
                <a:cubicBezTo>
                  <a:pt x="118587" y="1716076"/>
                  <a:pt x="127695" y="1733579"/>
                  <a:pt x="132383" y="1739695"/>
                </a:cubicBezTo>
                <a:lnTo>
                  <a:pt x="133078" y="1740088"/>
                </a:lnTo>
                <a:lnTo>
                  <a:pt x="117718" y="1708203"/>
                </a:lnTo>
                <a:cubicBezTo>
                  <a:pt x="86871" y="1635271"/>
                  <a:pt x="62918" y="1558713"/>
                  <a:pt x="46677" y="1479346"/>
                </a:cubicBezTo>
                <a:lnTo>
                  <a:pt x="42483" y="1451864"/>
                </a:lnTo>
                <a:lnTo>
                  <a:pt x="40957" y="1447947"/>
                </a:lnTo>
                <a:cubicBezTo>
                  <a:pt x="50482" y="1491762"/>
                  <a:pt x="35242" y="1446042"/>
                  <a:pt x="31432" y="1442232"/>
                </a:cubicBezTo>
                <a:close/>
                <a:moveTo>
                  <a:pt x="2480310" y="1233635"/>
                </a:moveTo>
                <a:cubicBezTo>
                  <a:pt x="2478404" y="1249827"/>
                  <a:pt x="2480310" y="1302215"/>
                  <a:pt x="2475547" y="1288880"/>
                </a:cubicBezTo>
                <a:cubicBezTo>
                  <a:pt x="2470785" y="1264115"/>
                  <a:pt x="2478404" y="1230777"/>
                  <a:pt x="2480310" y="1233635"/>
                </a:cubicBezTo>
                <a:close/>
                <a:moveTo>
                  <a:pt x="40005" y="952647"/>
                </a:moveTo>
                <a:cubicBezTo>
                  <a:pt x="37147" y="965982"/>
                  <a:pt x="34290" y="977412"/>
                  <a:pt x="32385" y="989795"/>
                </a:cubicBezTo>
                <a:cubicBezTo>
                  <a:pt x="30480" y="1002177"/>
                  <a:pt x="29527" y="1014560"/>
                  <a:pt x="27622" y="1025990"/>
                </a:cubicBezTo>
                <a:cubicBezTo>
                  <a:pt x="23812" y="1049802"/>
                  <a:pt x="22860" y="1072662"/>
                  <a:pt x="20955" y="1095522"/>
                </a:cubicBezTo>
                <a:lnTo>
                  <a:pt x="20002" y="1112667"/>
                </a:lnTo>
                <a:lnTo>
                  <a:pt x="19050" y="1129812"/>
                </a:lnTo>
                <a:cubicBezTo>
                  <a:pt x="18097" y="1141242"/>
                  <a:pt x="18097" y="1152672"/>
                  <a:pt x="17145" y="1164102"/>
                </a:cubicBezTo>
                <a:cubicBezTo>
                  <a:pt x="16192" y="1187915"/>
                  <a:pt x="17145" y="1211727"/>
                  <a:pt x="15240" y="1236492"/>
                </a:cubicBezTo>
                <a:lnTo>
                  <a:pt x="20002" y="1219347"/>
                </a:lnTo>
                <a:cubicBezTo>
                  <a:pt x="15240" y="1231730"/>
                  <a:pt x="18097" y="1264115"/>
                  <a:pt x="20002" y="1296500"/>
                </a:cubicBezTo>
                <a:cubicBezTo>
                  <a:pt x="21907" y="1312692"/>
                  <a:pt x="23812" y="1328885"/>
                  <a:pt x="24765" y="1342220"/>
                </a:cubicBezTo>
                <a:cubicBezTo>
                  <a:pt x="25717" y="1348887"/>
                  <a:pt x="25717" y="1355555"/>
                  <a:pt x="25717" y="1360317"/>
                </a:cubicBezTo>
                <a:cubicBezTo>
                  <a:pt x="25717" y="1366032"/>
                  <a:pt x="25717" y="1369842"/>
                  <a:pt x="24765" y="1372700"/>
                </a:cubicBezTo>
                <a:cubicBezTo>
                  <a:pt x="25241" y="1362699"/>
                  <a:pt x="28337" y="1372700"/>
                  <a:pt x="31909" y="1384606"/>
                </a:cubicBezTo>
                <a:lnTo>
                  <a:pt x="32500" y="1386455"/>
                </a:lnTo>
                <a:lnTo>
                  <a:pt x="28202" y="1358291"/>
                </a:lnTo>
                <a:cubicBezTo>
                  <a:pt x="24040" y="1317305"/>
                  <a:pt x="21907" y="1275719"/>
                  <a:pt x="21907" y="1233635"/>
                </a:cubicBezTo>
                <a:cubicBezTo>
                  <a:pt x="21907" y="1191551"/>
                  <a:pt x="24040" y="1149965"/>
                  <a:pt x="28202" y="1108979"/>
                </a:cubicBezTo>
                <a:lnTo>
                  <a:pt x="44706" y="1000837"/>
                </a:lnTo>
                <a:lnTo>
                  <a:pt x="43696" y="999439"/>
                </a:lnTo>
                <a:cubicBezTo>
                  <a:pt x="41196" y="997653"/>
                  <a:pt x="37624" y="1004083"/>
                  <a:pt x="28575" y="1050755"/>
                </a:cubicBezTo>
                <a:cubicBezTo>
                  <a:pt x="35242" y="1020275"/>
                  <a:pt x="37147" y="1004082"/>
                  <a:pt x="37147" y="990747"/>
                </a:cubicBezTo>
                <a:cubicBezTo>
                  <a:pt x="38100" y="977412"/>
                  <a:pt x="37147" y="967887"/>
                  <a:pt x="40005" y="952647"/>
                </a:cubicBezTo>
                <a:close/>
                <a:moveTo>
                  <a:pt x="195382" y="603199"/>
                </a:moveTo>
                <a:cubicBezTo>
                  <a:pt x="193358" y="604270"/>
                  <a:pt x="189548" y="608795"/>
                  <a:pt x="184785" y="615462"/>
                </a:cubicBezTo>
                <a:cubicBezTo>
                  <a:pt x="175260" y="629750"/>
                  <a:pt x="160972" y="651657"/>
                  <a:pt x="150495" y="672612"/>
                </a:cubicBezTo>
                <a:cubicBezTo>
                  <a:pt x="139065" y="698330"/>
                  <a:pt x="145732" y="700235"/>
                  <a:pt x="121920" y="739287"/>
                </a:cubicBezTo>
                <a:cubicBezTo>
                  <a:pt x="125730" y="726905"/>
                  <a:pt x="139065" y="701187"/>
                  <a:pt x="133350" y="706902"/>
                </a:cubicBezTo>
                <a:cubicBezTo>
                  <a:pt x="124777" y="731667"/>
                  <a:pt x="113347" y="755480"/>
                  <a:pt x="103822" y="781197"/>
                </a:cubicBezTo>
                <a:cubicBezTo>
                  <a:pt x="99060" y="794532"/>
                  <a:pt x="93345" y="806915"/>
                  <a:pt x="88582" y="819297"/>
                </a:cubicBezTo>
                <a:cubicBezTo>
                  <a:pt x="83820" y="831680"/>
                  <a:pt x="80010" y="844062"/>
                  <a:pt x="75247" y="856445"/>
                </a:cubicBezTo>
                <a:cubicBezTo>
                  <a:pt x="70485" y="868827"/>
                  <a:pt x="67627" y="881210"/>
                  <a:pt x="63817" y="892640"/>
                </a:cubicBezTo>
                <a:cubicBezTo>
                  <a:pt x="60007" y="904070"/>
                  <a:pt x="57150" y="915500"/>
                  <a:pt x="54292" y="926930"/>
                </a:cubicBezTo>
                <a:cubicBezTo>
                  <a:pt x="49530" y="948837"/>
                  <a:pt x="45720" y="969792"/>
                  <a:pt x="44767" y="985985"/>
                </a:cubicBezTo>
                <a:lnTo>
                  <a:pt x="54292" y="935502"/>
                </a:lnTo>
                <a:cubicBezTo>
                  <a:pt x="53816" y="941217"/>
                  <a:pt x="54649" y="943539"/>
                  <a:pt x="55870" y="944908"/>
                </a:cubicBezTo>
                <a:lnTo>
                  <a:pt x="57372" y="946330"/>
                </a:lnTo>
                <a:lnTo>
                  <a:pt x="76720" y="871082"/>
                </a:lnTo>
                <a:cubicBezTo>
                  <a:pt x="100468" y="794729"/>
                  <a:pt x="131520" y="721593"/>
                  <a:pt x="169058" y="652492"/>
                </a:cubicBezTo>
                <a:lnTo>
                  <a:pt x="195295" y="609304"/>
                </a:lnTo>
                <a:close/>
                <a:moveTo>
                  <a:pt x="310236" y="447193"/>
                </a:moveTo>
                <a:lnTo>
                  <a:pt x="297180" y="457347"/>
                </a:lnTo>
                <a:cubicBezTo>
                  <a:pt x="291465" y="463062"/>
                  <a:pt x="283845" y="470682"/>
                  <a:pt x="276225" y="478302"/>
                </a:cubicBezTo>
                <a:cubicBezTo>
                  <a:pt x="269557" y="485922"/>
                  <a:pt x="260985" y="494495"/>
                  <a:pt x="253365" y="504020"/>
                </a:cubicBezTo>
                <a:cubicBezTo>
                  <a:pt x="245745" y="513545"/>
                  <a:pt x="238125" y="523070"/>
                  <a:pt x="231457" y="531642"/>
                </a:cubicBezTo>
                <a:cubicBezTo>
                  <a:pt x="222885" y="547835"/>
                  <a:pt x="215265" y="564980"/>
                  <a:pt x="207645" y="582125"/>
                </a:cubicBezTo>
                <a:lnTo>
                  <a:pt x="200977" y="589745"/>
                </a:lnTo>
                <a:cubicBezTo>
                  <a:pt x="194786" y="601651"/>
                  <a:pt x="200501" y="596412"/>
                  <a:pt x="204192" y="593555"/>
                </a:cubicBezTo>
                <a:lnTo>
                  <a:pt x="204874" y="593537"/>
                </a:lnTo>
                <a:lnTo>
                  <a:pt x="230058" y="552083"/>
                </a:lnTo>
                <a:lnTo>
                  <a:pt x="227647" y="551644"/>
                </a:lnTo>
                <a:cubicBezTo>
                  <a:pt x="224790" y="552597"/>
                  <a:pt x="223837" y="551644"/>
                  <a:pt x="241935" y="527832"/>
                </a:cubicBezTo>
                <a:lnTo>
                  <a:pt x="241935" y="536178"/>
                </a:lnTo>
                <a:lnTo>
                  <a:pt x="300313" y="458111"/>
                </a:lnTo>
                <a:close/>
                <a:moveTo>
                  <a:pt x="423862" y="316377"/>
                </a:moveTo>
                <a:cubicBezTo>
                  <a:pt x="415290" y="323997"/>
                  <a:pt x="407670" y="332570"/>
                  <a:pt x="399097" y="340190"/>
                </a:cubicBezTo>
                <a:lnTo>
                  <a:pt x="374332" y="364002"/>
                </a:lnTo>
                <a:cubicBezTo>
                  <a:pt x="376237" y="359240"/>
                  <a:pt x="412432" y="322092"/>
                  <a:pt x="378142" y="349715"/>
                </a:cubicBezTo>
                <a:cubicBezTo>
                  <a:pt x="363855" y="363050"/>
                  <a:pt x="358140" y="371622"/>
                  <a:pt x="355282" y="377337"/>
                </a:cubicBezTo>
                <a:cubicBezTo>
                  <a:pt x="352425" y="382100"/>
                  <a:pt x="352425" y="384957"/>
                  <a:pt x="352425" y="388767"/>
                </a:cubicBezTo>
                <a:cubicBezTo>
                  <a:pt x="352425" y="391625"/>
                  <a:pt x="351472" y="396387"/>
                  <a:pt x="345757" y="404007"/>
                </a:cubicBezTo>
                <a:cubicBezTo>
                  <a:pt x="342900" y="407817"/>
                  <a:pt x="339328" y="412818"/>
                  <a:pt x="334328" y="419366"/>
                </a:cubicBezTo>
                <a:lnTo>
                  <a:pt x="324326" y="431690"/>
                </a:lnTo>
                <a:lnTo>
                  <a:pt x="378909" y="371634"/>
                </a:lnTo>
                <a:lnTo>
                  <a:pt x="379214" y="369360"/>
                </a:lnTo>
                <a:cubicBezTo>
                  <a:pt x="381953" y="365193"/>
                  <a:pt x="386715" y="359716"/>
                  <a:pt x="392430" y="353525"/>
                </a:cubicBezTo>
                <a:cubicBezTo>
                  <a:pt x="403860" y="341142"/>
                  <a:pt x="417195" y="326855"/>
                  <a:pt x="423862" y="316377"/>
                </a:cubicBezTo>
                <a:close/>
                <a:moveTo>
                  <a:pt x="681037" y="132545"/>
                </a:moveTo>
                <a:lnTo>
                  <a:pt x="669609" y="142069"/>
                </a:lnTo>
                <a:lnTo>
                  <a:pt x="673417" y="141117"/>
                </a:lnTo>
                <a:cubicBezTo>
                  <a:pt x="671512" y="142069"/>
                  <a:pt x="669607" y="143974"/>
                  <a:pt x="666750" y="144927"/>
                </a:cubicBezTo>
                <a:lnTo>
                  <a:pt x="669606" y="142070"/>
                </a:lnTo>
                <a:lnTo>
                  <a:pt x="666035" y="142308"/>
                </a:lnTo>
                <a:cubicBezTo>
                  <a:pt x="667226" y="141118"/>
                  <a:pt x="671512" y="138260"/>
                  <a:pt x="681037" y="132545"/>
                </a:cubicBezTo>
                <a:close/>
                <a:moveTo>
                  <a:pt x="1563171" y="55035"/>
                </a:moveTo>
                <a:cubicBezTo>
                  <a:pt x="1557813" y="53963"/>
                  <a:pt x="1557337" y="54916"/>
                  <a:pt x="1564957" y="59202"/>
                </a:cubicBezTo>
                <a:lnTo>
                  <a:pt x="1557542" y="57283"/>
                </a:lnTo>
                <a:lnTo>
                  <a:pt x="1666237" y="90604"/>
                </a:lnTo>
                <a:lnTo>
                  <a:pt x="1715320" y="112183"/>
                </a:lnTo>
                <a:lnTo>
                  <a:pt x="1714500" y="111589"/>
                </a:lnTo>
                <a:cubicBezTo>
                  <a:pt x="1703070" y="104922"/>
                  <a:pt x="1683067" y="95397"/>
                  <a:pt x="1659255" y="84919"/>
                </a:cubicBezTo>
                <a:cubicBezTo>
                  <a:pt x="1652587" y="83967"/>
                  <a:pt x="1641157" y="80157"/>
                  <a:pt x="1628775" y="76347"/>
                </a:cubicBezTo>
                <a:cubicBezTo>
                  <a:pt x="1616392" y="71584"/>
                  <a:pt x="1603057" y="66822"/>
                  <a:pt x="1590675" y="63012"/>
                </a:cubicBezTo>
                <a:cubicBezTo>
                  <a:pt x="1578769" y="59202"/>
                  <a:pt x="1568529" y="56106"/>
                  <a:pt x="1563171" y="55035"/>
                </a:cubicBezTo>
                <a:close/>
                <a:moveTo>
                  <a:pt x="1439551" y="32509"/>
                </a:moveTo>
                <a:lnTo>
                  <a:pt x="1530415" y="48967"/>
                </a:lnTo>
                <a:lnTo>
                  <a:pt x="1532077" y="49476"/>
                </a:lnTo>
                <a:lnTo>
                  <a:pt x="1534596" y="48367"/>
                </a:lnTo>
                <a:cubicBezTo>
                  <a:pt x="1534001" y="47296"/>
                  <a:pt x="1530667" y="45391"/>
                  <a:pt x="1521142" y="42057"/>
                </a:cubicBezTo>
                <a:cubicBezTo>
                  <a:pt x="1504950" y="38247"/>
                  <a:pt x="1493520" y="35389"/>
                  <a:pt x="1483995" y="34437"/>
                </a:cubicBezTo>
                <a:cubicBezTo>
                  <a:pt x="1474470" y="32532"/>
                  <a:pt x="1466850" y="32532"/>
                  <a:pt x="1460182" y="32532"/>
                </a:cubicBezTo>
                <a:cubicBezTo>
                  <a:pt x="1453515" y="32532"/>
                  <a:pt x="1446847" y="32532"/>
                  <a:pt x="1440180" y="32532"/>
                </a:cubicBezTo>
                <a:close/>
                <a:moveTo>
                  <a:pt x="1390072" y="23547"/>
                </a:moveTo>
                <a:lnTo>
                  <a:pt x="1413055" y="27710"/>
                </a:lnTo>
                <a:lnTo>
                  <a:pt x="1413034" y="27650"/>
                </a:lnTo>
                <a:cubicBezTo>
                  <a:pt x="1411962" y="26996"/>
                  <a:pt x="1409819" y="26311"/>
                  <a:pt x="1405622" y="25552"/>
                </a:cubicBezTo>
                <a:close/>
                <a:moveTo>
                  <a:pt x="1385887" y="23007"/>
                </a:moveTo>
                <a:lnTo>
                  <a:pt x="1385311" y="23055"/>
                </a:lnTo>
                <a:lnTo>
                  <a:pt x="1387079" y="23161"/>
                </a:lnTo>
                <a:close/>
                <a:moveTo>
                  <a:pt x="1334810" y="17530"/>
                </a:moveTo>
                <a:cubicBezTo>
                  <a:pt x="1329452" y="17292"/>
                  <a:pt x="1326356" y="17768"/>
                  <a:pt x="1323022" y="18244"/>
                </a:cubicBezTo>
                <a:lnTo>
                  <a:pt x="1314170" y="18803"/>
                </a:lnTo>
                <a:lnTo>
                  <a:pt x="1358223" y="21436"/>
                </a:lnTo>
                <a:lnTo>
                  <a:pt x="1360170" y="21102"/>
                </a:lnTo>
                <a:cubicBezTo>
                  <a:pt x="1347788" y="18721"/>
                  <a:pt x="1340168" y="17768"/>
                  <a:pt x="1334810" y="17530"/>
                </a:cubicBezTo>
                <a:close/>
                <a:moveTo>
                  <a:pt x="1164063" y="6261"/>
                </a:moveTo>
                <a:lnTo>
                  <a:pt x="1160145" y="12530"/>
                </a:lnTo>
                <a:cubicBezTo>
                  <a:pt x="1137285" y="12530"/>
                  <a:pt x="1114425" y="13482"/>
                  <a:pt x="1091565" y="17292"/>
                </a:cubicBezTo>
                <a:cubicBezTo>
                  <a:pt x="1080135" y="19197"/>
                  <a:pt x="1068705" y="21102"/>
                  <a:pt x="1057275" y="23007"/>
                </a:cubicBezTo>
                <a:cubicBezTo>
                  <a:pt x="1045845" y="24912"/>
                  <a:pt x="1034415" y="27770"/>
                  <a:pt x="1022985" y="30627"/>
                </a:cubicBezTo>
                <a:cubicBezTo>
                  <a:pt x="1011555" y="33485"/>
                  <a:pt x="1000125" y="35390"/>
                  <a:pt x="988695" y="38247"/>
                </a:cubicBezTo>
                <a:cubicBezTo>
                  <a:pt x="977265" y="41105"/>
                  <a:pt x="965835" y="43962"/>
                  <a:pt x="954405" y="46820"/>
                </a:cubicBezTo>
                <a:lnTo>
                  <a:pt x="937260" y="50630"/>
                </a:lnTo>
                <a:lnTo>
                  <a:pt x="920115" y="55392"/>
                </a:lnTo>
                <a:cubicBezTo>
                  <a:pt x="908685" y="58250"/>
                  <a:pt x="896302" y="61107"/>
                  <a:pt x="884872" y="63012"/>
                </a:cubicBezTo>
                <a:lnTo>
                  <a:pt x="883920" y="55392"/>
                </a:lnTo>
                <a:cubicBezTo>
                  <a:pt x="841057" y="67775"/>
                  <a:pt x="835342" y="73490"/>
                  <a:pt x="827722" y="78252"/>
                </a:cubicBezTo>
                <a:cubicBezTo>
                  <a:pt x="820102" y="83015"/>
                  <a:pt x="811530" y="89682"/>
                  <a:pt x="763905" y="107780"/>
                </a:cubicBezTo>
                <a:cubicBezTo>
                  <a:pt x="782955" y="99207"/>
                  <a:pt x="777240" y="99207"/>
                  <a:pt x="763905" y="103017"/>
                </a:cubicBezTo>
                <a:cubicBezTo>
                  <a:pt x="750570" y="107780"/>
                  <a:pt x="729615" y="115400"/>
                  <a:pt x="716280" y="121115"/>
                </a:cubicBezTo>
                <a:cubicBezTo>
                  <a:pt x="706755" y="126830"/>
                  <a:pt x="693420" y="136355"/>
                  <a:pt x="677227" y="145880"/>
                </a:cubicBezTo>
                <a:cubicBezTo>
                  <a:pt x="668655" y="150642"/>
                  <a:pt x="660082" y="155405"/>
                  <a:pt x="651510" y="161120"/>
                </a:cubicBezTo>
                <a:cubicBezTo>
                  <a:pt x="642937" y="166835"/>
                  <a:pt x="634365" y="172550"/>
                  <a:pt x="624840" y="178265"/>
                </a:cubicBezTo>
                <a:cubicBezTo>
                  <a:pt x="605790" y="189695"/>
                  <a:pt x="587692" y="202077"/>
                  <a:pt x="571500" y="212555"/>
                </a:cubicBezTo>
                <a:cubicBezTo>
                  <a:pt x="555307" y="223032"/>
                  <a:pt x="541020" y="232557"/>
                  <a:pt x="530542" y="239225"/>
                </a:cubicBezTo>
                <a:cubicBezTo>
                  <a:pt x="536257" y="234462"/>
                  <a:pt x="543877" y="228747"/>
                  <a:pt x="551497" y="223032"/>
                </a:cubicBezTo>
                <a:cubicBezTo>
                  <a:pt x="559117" y="217317"/>
                  <a:pt x="567690" y="212555"/>
                  <a:pt x="575310" y="206840"/>
                </a:cubicBezTo>
                <a:cubicBezTo>
                  <a:pt x="590550" y="196362"/>
                  <a:pt x="604837" y="185885"/>
                  <a:pt x="611505" y="180170"/>
                </a:cubicBezTo>
                <a:cubicBezTo>
                  <a:pt x="601980" y="185885"/>
                  <a:pt x="591502" y="193505"/>
                  <a:pt x="579120" y="201125"/>
                </a:cubicBezTo>
                <a:cubicBezTo>
                  <a:pt x="566737" y="208745"/>
                  <a:pt x="554355" y="216365"/>
                  <a:pt x="541972" y="224937"/>
                </a:cubicBezTo>
                <a:cubicBezTo>
                  <a:pt x="529590" y="233510"/>
                  <a:pt x="518160" y="242082"/>
                  <a:pt x="507682" y="249702"/>
                </a:cubicBezTo>
                <a:cubicBezTo>
                  <a:pt x="498157" y="257322"/>
                  <a:pt x="489585" y="264942"/>
                  <a:pt x="483870" y="271610"/>
                </a:cubicBezTo>
                <a:lnTo>
                  <a:pt x="487680" y="269705"/>
                </a:lnTo>
                <a:cubicBezTo>
                  <a:pt x="445532" y="308995"/>
                  <a:pt x="424279" y="324176"/>
                  <a:pt x="401821" y="348598"/>
                </a:cubicBezTo>
                <a:lnTo>
                  <a:pt x="394626" y="357331"/>
                </a:lnTo>
                <a:lnTo>
                  <a:pt x="465583" y="292841"/>
                </a:lnTo>
                <a:cubicBezTo>
                  <a:pt x="676332" y="118915"/>
                  <a:pt x="946518" y="14435"/>
                  <a:pt x="1241107" y="14435"/>
                </a:cubicBezTo>
                <a:lnTo>
                  <a:pt x="1288033" y="17240"/>
                </a:lnTo>
                <a:lnTo>
                  <a:pt x="1280160" y="16339"/>
                </a:lnTo>
                <a:cubicBezTo>
                  <a:pt x="1286827" y="15387"/>
                  <a:pt x="1295400" y="15387"/>
                  <a:pt x="1303972" y="14434"/>
                </a:cubicBezTo>
                <a:cubicBezTo>
                  <a:pt x="1313497" y="13482"/>
                  <a:pt x="1323022" y="13482"/>
                  <a:pt x="1331595" y="13482"/>
                </a:cubicBezTo>
                <a:cubicBezTo>
                  <a:pt x="1349692" y="13482"/>
                  <a:pt x="1363027" y="12529"/>
                  <a:pt x="1362075" y="9672"/>
                </a:cubicBezTo>
                <a:lnTo>
                  <a:pt x="1364932" y="11577"/>
                </a:lnTo>
                <a:lnTo>
                  <a:pt x="1421130" y="17292"/>
                </a:lnTo>
                <a:cubicBezTo>
                  <a:pt x="1406842" y="16339"/>
                  <a:pt x="1411605" y="17292"/>
                  <a:pt x="1404937" y="17292"/>
                </a:cubicBezTo>
                <a:cubicBezTo>
                  <a:pt x="1412557" y="19197"/>
                  <a:pt x="1421130" y="20149"/>
                  <a:pt x="1428750" y="21102"/>
                </a:cubicBezTo>
                <a:cubicBezTo>
                  <a:pt x="1436370" y="23007"/>
                  <a:pt x="1443990" y="23959"/>
                  <a:pt x="1451610" y="24912"/>
                </a:cubicBezTo>
                <a:cubicBezTo>
                  <a:pt x="1466850" y="27769"/>
                  <a:pt x="1482090" y="28722"/>
                  <a:pt x="1496377" y="30627"/>
                </a:cubicBezTo>
                <a:cubicBezTo>
                  <a:pt x="1510665" y="32532"/>
                  <a:pt x="1524952" y="35389"/>
                  <a:pt x="1539240" y="38247"/>
                </a:cubicBezTo>
                <a:cubicBezTo>
                  <a:pt x="1553527" y="41104"/>
                  <a:pt x="1566862" y="46819"/>
                  <a:pt x="1580197" y="52534"/>
                </a:cubicBezTo>
                <a:lnTo>
                  <a:pt x="1573530" y="53487"/>
                </a:lnTo>
                <a:cubicBezTo>
                  <a:pt x="1584960" y="56344"/>
                  <a:pt x="1595437" y="60154"/>
                  <a:pt x="1605915" y="63012"/>
                </a:cubicBezTo>
                <a:cubicBezTo>
                  <a:pt x="1615440" y="66822"/>
                  <a:pt x="1625917" y="69679"/>
                  <a:pt x="1635442" y="73489"/>
                </a:cubicBezTo>
                <a:cubicBezTo>
                  <a:pt x="1644967" y="76347"/>
                  <a:pt x="1655445" y="80157"/>
                  <a:pt x="1665922" y="83014"/>
                </a:cubicBezTo>
                <a:cubicBezTo>
                  <a:pt x="1676400" y="85872"/>
                  <a:pt x="1687830" y="89682"/>
                  <a:pt x="1699260" y="93492"/>
                </a:cubicBezTo>
                <a:cubicBezTo>
                  <a:pt x="1707832" y="100159"/>
                  <a:pt x="1716405" y="105874"/>
                  <a:pt x="1724025" y="112542"/>
                </a:cubicBezTo>
                <a:lnTo>
                  <a:pt x="1765935" y="127782"/>
                </a:lnTo>
                <a:cubicBezTo>
                  <a:pt x="1780222" y="132544"/>
                  <a:pt x="1793557" y="139212"/>
                  <a:pt x="1806892" y="144927"/>
                </a:cubicBezTo>
                <a:cubicBezTo>
                  <a:pt x="1788795" y="136355"/>
                  <a:pt x="1768554" y="128973"/>
                  <a:pt x="1752719" y="124567"/>
                </a:cubicBezTo>
                <a:lnTo>
                  <a:pt x="1734930" y="120804"/>
                </a:lnTo>
                <a:lnTo>
                  <a:pt x="1794814" y="147132"/>
                </a:lnTo>
                <a:lnTo>
                  <a:pt x="1874332" y="195711"/>
                </a:lnTo>
                <a:lnTo>
                  <a:pt x="1874519" y="195409"/>
                </a:lnTo>
                <a:cubicBezTo>
                  <a:pt x="1846897" y="178264"/>
                  <a:pt x="1820227" y="160167"/>
                  <a:pt x="1791652" y="144927"/>
                </a:cubicBezTo>
                <a:cubicBezTo>
                  <a:pt x="1803082" y="148737"/>
                  <a:pt x="1812607" y="152547"/>
                  <a:pt x="1824037" y="156357"/>
                </a:cubicBezTo>
                <a:cubicBezTo>
                  <a:pt x="1833562" y="160167"/>
                  <a:pt x="1841182" y="163977"/>
                  <a:pt x="1847849" y="167787"/>
                </a:cubicBezTo>
                <a:cubicBezTo>
                  <a:pt x="1861184" y="175407"/>
                  <a:pt x="1873567" y="183027"/>
                  <a:pt x="1884997" y="191599"/>
                </a:cubicBezTo>
                <a:cubicBezTo>
                  <a:pt x="1896427" y="200172"/>
                  <a:pt x="1908809" y="209697"/>
                  <a:pt x="1925002" y="221127"/>
                </a:cubicBezTo>
                <a:cubicBezTo>
                  <a:pt x="1932622" y="227794"/>
                  <a:pt x="1941194" y="234462"/>
                  <a:pt x="1951672" y="241129"/>
                </a:cubicBezTo>
                <a:cubicBezTo>
                  <a:pt x="1961197" y="247797"/>
                  <a:pt x="1973579" y="255417"/>
                  <a:pt x="1985962" y="264942"/>
                </a:cubicBezTo>
                <a:lnTo>
                  <a:pt x="1959214" y="248632"/>
                </a:lnTo>
                <a:lnTo>
                  <a:pt x="2018315" y="295236"/>
                </a:lnTo>
                <a:lnTo>
                  <a:pt x="2016442" y="293517"/>
                </a:lnTo>
                <a:lnTo>
                  <a:pt x="2023998" y="299717"/>
                </a:lnTo>
                <a:lnTo>
                  <a:pt x="2036213" y="309349"/>
                </a:lnTo>
                <a:lnTo>
                  <a:pt x="2039218" y="312205"/>
                </a:lnTo>
                <a:lnTo>
                  <a:pt x="2053589" y="323997"/>
                </a:lnTo>
                <a:lnTo>
                  <a:pt x="2060046" y="332003"/>
                </a:lnTo>
                <a:lnTo>
                  <a:pt x="2119054" y="388093"/>
                </a:lnTo>
                <a:lnTo>
                  <a:pt x="2095500" y="363050"/>
                </a:lnTo>
                <a:cubicBezTo>
                  <a:pt x="2121217" y="385910"/>
                  <a:pt x="2146935" y="410675"/>
                  <a:pt x="2170747" y="436392"/>
                </a:cubicBezTo>
                <a:cubicBezTo>
                  <a:pt x="2177415" y="447822"/>
                  <a:pt x="2174557" y="448775"/>
                  <a:pt x="2166937" y="442107"/>
                </a:cubicBezTo>
                <a:lnTo>
                  <a:pt x="2160015" y="435999"/>
                </a:lnTo>
                <a:lnTo>
                  <a:pt x="2196738" y="479965"/>
                </a:lnTo>
                <a:lnTo>
                  <a:pt x="2207894" y="487827"/>
                </a:lnTo>
                <a:lnTo>
                  <a:pt x="2226038" y="515042"/>
                </a:lnTo>
                <a:lnTo>
                  <a:pt x="2226802" y="515958"/>
                </a:lnTo>
                <a:lnTo>
                  <a:pt x="2229657" y="520472"/>
                </a:lnTo>
                <a:lnTo>
                  <a:pt x="2242184" y="539262"/>
                </a:lnTo>
                <a:lnTo>
                  <a:pt x="2236412" y="531152"/>
                </a:lnTo>
                <a:lnTo>
                  <a:pt x="2313156" y="652492"/>
                </a:lnTo>
                <a:lnTo>
                  <a:pt x="2348783" y="726448"/>
                </a:lnTo>
                <a:lnTo>
                  <a:pt x="2348865" y="724999"/>
                </a:lnTo>
                <a:lnTo>
                  <a:pt x="2350373" y="729749"/>
                </a:lnTo>
                <a:lnTo>
                  <a:pt x="2364496" y="759067"/>
                </a:lnTo>
                <a:lnTo>
                  <a:pt x="2365652" y="762226"/>
                </a:lnTo>
                <a:lnTo>
                  <a:pt x="2366962" y="763099"/>
                </a:lnTo>
                <a:cubicBezTo>
                  <a:pt x="2371963" y="776434"/>
                  <a:pt x="2376011" y="788221"/>
                  <a:pt x="2379255" y="798654"/>
                </a:cubicBezTo>
                <a:lnTo>
                  <a:pt x="2380042" y="801541"/>
                </a:lnTo>
                <a:lnTo>
                  <a:pt x="2405494" y="871082"/>
                </a:lnTo>
                <a:cubicBezTo>
                  <a:pt x="2441117" y="985613"/>
                  <a:pt x="2460307" y="1107383"/>
                  <a:pt x="2460307" y="1233635"/>
                </a:cubicBezTo>
                <a:cubicBezTo>
                  <a:pt x="2460307" y="1275719"/>
                  <a:pt x="2458175" y="1317305"/>
                  <a:pt x="2454012" y="1358291"/>
                </a:cubicBezTo>
                <a:lnTo>
                  <a:pt x="2442900" y="1431105"/>
                </a:lnTo>
                <a:lnTo>
                  <a:pt x="2446019" y="1418419"/>
                </a:lnTo>
                <a:cubicBezTo>
                  <a:pt x="2443162" y="1437469"/>
                  <a:pt x="2442209" y="1447947"/>
                  <a:pt x="2444114" y="1454614"/>
                </a:cubicBezTo>
                <a:lnTo>
                  <a:pt x="2446972" y="1443184"/>
                </a:lnTo>
                <a:cubicBezTo>
                  <a:pt x="2450782" y="1427944"/>
                  <a:pt x="2437447" y="1487952"/>
                  <a:pt x="2443162" y="1483189"/>
                </a:cubicBezTo>
                <a:cubicBezTo>
                  <a:pt x="2446019" y="1467949"/>
                  <a:pt x="2448877" y="1453662"/>
                  <a:pt x="2450782" y="1441279"/>
                </a:cubicBezTo>
                <a:cubicBezTo>
                  <a:pt x="2452687" y="1428897"/>
                  <a:pt x="2454592" y="1417467"/>
                  <a:pt x="2454592" y="1406989"/>
                </a:cubicBezTo>
                <a:cubicBezTo>
                  <a:pt x="2455544" y="1386987"/>
                  <a:pt x="2455544" y="1372699"/>
                  <a:pt x="2453639" y="1366032"/>
                </a:cubicBezTo>
                <a:cubicBezTo>
                  <a:pt x="2454592" y="1378414"/>
                  <a:pt x="2457449" y="1366984"/>
                  <a:pt x="2459354" y="1348887"/>
                </a:cubicBezTo>
                <a:cubicBezTo>
                  <a:pt x="2461259" y="1331742"/>
                  <a:pt x="2464117" y="1307929"/>
                  <a:pt x="2466022" y="1295547"/>
                </a:cubicBezTo>
                <a:cubicBezTo>
                  <a:pt x="2468879" y="1307929"/>
                  <a:pt x="2470784" y="1319359"/>
                  <a:pt x="2471737" y="1331742"/>
                </a:cubicBezTo>
                <a:cubicBezTo>
                  <a:pt x="2471737" y="1344124"/>
                  <a:pt x="2472689" y="1358412"/>
                  <a:pt x="2471737" y="1373652"/>
                </a:cubicBezTo>
                <a:cubicBezTo>
                  <a:pt x="2469832" y="1388892"/>
                  <a:pt x="2468879" y="1406989"/>
                  <a:pt x="2466022" y="1427944"/>
                </a:cubicBezTo>
                <a:cubicBezTo>
                  <a:pt x="2464117" y="1438422"/>
                  <a:pt x="2462212" y="1449852"/>
                  <a:pt x="2460307" y="1462234"/>
                </a:cubicBezTo>
                <a:cubicBezTo>
                  <a:pt x="2459354" y="1467949"/>
                  <a:pt x="2458402" y="1474617"/>
                  <a:pt x="2457449" y="1481284"/>
                </a:cubicBezTo>
                <a:cubicBezTo>
                  <a:pt x="2455544" y="1487952"/>
                  <a:pt x="2454592" y="1494619"/>
                  <a:pt x="2452687" y="1502239"/>
                </a:cubicBezTo>
                <a:cubicBezTo>
                  <a:pt x="2432684" y="1594632"/>
                  <a:pt x="2402204" y="1684167"/>
                  <a:pt x="2362199" y="1769892"/>
                </a:cubicBezTo>
                <a:cubicBezTo>
                  <a:pt x="2321242" y="1855617"/>
                  <a:pt x="2270759" y="1935627"/>
                  <a:pt x="2211704" y="2009922"/>
                </a:cubicBezTo>
                <a:cubicBezTo>
                  <a:pt x="2152649" y="2084217"/>
                  <a:pt x="2085022" y="2150892"/>
                  <a:pt x="2010727" y="2209947"/>
                </a:cubicBezTo>
                <a:cubicBezTo>
                  <a:pt x="1936432" y="2269002"/>
                  <a:pt x="1855469" y="2320437"/>
                  <a:pt x="1769744" y="2360442"/>
                </a:cubicBezTo>
                <a:cubicBezTo>
                  <a:pt x="1769744" y="2360442"/>
                  <a:pt x="1759267" y="2365204"/>
                  <a:pt x="1739264" y="2372824"/>
                </a:cubicBezTo>
                <a:cubicBezTo>
                  <a:pt x="1729739" y="2377587"/>
                  <a:pt x="1717357" y="2382349"/>
                  <a:pt x="1703069" y="2387112"/>
                </a:cubicBezTo>
                <a:cubicBezTo>
                  <a:pt x="1688782" y="2392827"/>
                  <a:pt x="1673542" y="2399494"/>
                  <a:pt x="1654492" y="2405209"/>
                </a:cubicBezTo>
                <a:cubicBezTo>
                  <a:pt x="1636394" y="2410924"/>
                  <a:pt x="1616392" y="2418544"/>
                  <a:pt x="1593532" y="2424259"/>
                </a:cubicBezTo>
                <a:cubicBezTo>
                  <a:pt x="1582102" y="2427117"/>
                  <a:pt x="1570672" y="2429974"/>
                  <a:pt x="1558289" y="2433784"/>
                </a:cubicBezTo>
                <a:cubicBezTo>
                  <a:pt x="1546859" y="2437594"/>
                  <a:pt x="1534477" y="2440452"/>
                  <a:pt x="1521142" y="2443309"/>
                </a:cubicBezTo>
                <a:cubicBezTo>
                  <a:pt x="1495424" y="2450929"/>
                  <a:pt x="1467802" y="2455692"/>
                  <a:pt x="1438274" y="2461407"/>
                </a:cubicBezTo>
                <a:cubicBezTo>
                  <a:pt x="1423987" y="2464264"/>
                  <a:pt x="1408747" y="2466169"/>
                  <a:pt x="1393507" y="2469027"/>
                </a:cubicBezTo>
                <a:cubicBezTo>
                  <a:pt x="1385887" y="2469979"/>
                  <a:pt x="1378267" y="2471884"/>
                  <a:pt x="1370647" y="2472837"/>
                </a:cubicBezTo>
                <a:cubicBezTo>
                  <a:pt x="1363027" y="2473789"/>
                  <a:pt x="1354454" y="2474742"/>
                  <a:pt x="1346834" y="2475694"/>
                </a:cubicBezTo>
                <a:cubicBezTo>
                  <a:pt x="1334452" y="2476647"/>
                  <a:pt x="1323022" y="2478552"/>
                  <a:pt x="1310639" y="2479504"/>
                </a:cubicBezTo>
                <a:cubicBezTo>
                  <a:pt x="1298257" y="2481409"/>
                  <a:pt x="1285874" y="2481409"/>
                  <a:pt x="1272539" y="2482362"/>
                </a:cubicBezTo>
                <a:cubicBezTo>
                  <a:pt x="1245869" y="2484267"/>
                  <a:pt x="1218247" y="2484267"/>
                  <a:pt x="1189672" y="2483314"/>
                </a:cubicBezTo>
                <a:lnTo>
                  <a:pt x="1223009" y="2477599"/>
                </a:lnTo>
                <a:cubicBezTo>
                  <a:pt x="1234439" y="2475694"/>
                  <a:pt x="1244917" y="2473789"/>
                  <a:pt x="1256347" y="2470932"/>
                </a:cubicBezTo>
                <a:cubicBezTo>
                  <a:pt x="1348739" y="2469027"/>
                  <a:pt x="1209674" y="2478552"/>
                  <a:pt x="1272539" y="2479504"/>
                </a:cubicBezTo>
                <a:cubicBezTo>
                  <a:pt x="1288732" y="2479504"/>
                  <a:pt x="1301114" y="2479504"/>
                  <a:pt x="1309687" y="2478552"/>
                </a:cubicBezTo>
                <a:cubicBezTo>
                  <a:pt x="1319212" y="2477599"/>
                  <a:pt x="1323974" y="2476647"/>
                  <a:pt x="1327784" y="2475694"/>
                </a:cubicBezTo>
                <a:cubicBezTo>
                  <a:pt x="1334452" y="2473789"/>
                  <a:pt x="1332547" y="2472837"/>
                  <a:pt x="1330642" y="2470932"/>
                </a:cubicBezTo>
                <a:cubicBezTo>
                  <a:pt x="1325879" y="2468074"/>
                  <a:pt x="1320164" y="2465217"/>
                  <a:pt x="1376362" y="2458549"/>
                </a:cubicBezTo>
                <a:cubicBezTo>
                  <a:pt x="1379219" y="2462359"/>
                  <a:pt x="1397317" y="2459502"/>
                  <a:pt x="1423987" y="2455692"/>
                </a:cubicBezTo>
                <a:cubicBezTo>
                  <a:pt x="1444942" y="2449977"/>
                  <a:pt x="1491614" y="2438547"/>
                  <a:pt x="1484947" y="2434737"/>
                </a:cubicBezTo>
                <a:cubicBezTo>
                  <a:pt x="1443037" y="2446167"/>
                  <a:pt x="1387792" y="2452834"/>
                  <a:pt x="1338262" y="2454739"/>
                </a:cubicBezTo>
                <a:cubicBezTo>
                  <a:pt x="1325879" y="2454739"/>
                  <a:pt x="1313497" y="2456644"/>
                  <a:pt x="1302067" y="2456644"/>
                </a:cubicBezTo>
                <a:cubicBezTo>
                  <a:pt x="1290637" y="2457597"/>
                  <a:pt x="1279207" y="2457597"/>
                  <a:pt x="1268729" y="2458549"/>
                </a:cubicBezTo>
                <a:cubicBezTo>
                  <a:pt x="1258252" y="2458549"/>
                  <a:pt x="1248727" y="2460454"/>
                  <a:pt x="1240154" y="2461407"/>
                </a:cubicBezTo>
                <a:cubicBezTo>
                  <a:pt x="1231582" y="2462359"/>
                  <a:pt x="1223962" y="2464264"/>
                  <a:pt x="1217294" y="2466169"/>
                </a:cubicBezTo>
                <a:cubicBezTo>
                  <a:pt x="1233487" y="2469979"/>
                  <a:pt x="1219199" y="2473789"/>
                  <a:pt x="1192529" y="2475694"/>
                </a:cubicBezTo>
                <a:cubicBezTo>
                  <a:pt x="1179194" y="2476647"/>
                  <a:pt x="1163954" y="2476647"/>
                  <a:pt x="1147762" y="2475694"/>
                </a:cubicBezTo>
                <a:cubicBezTo>
                  <a:pt x="1131569" y="2474742"/>
                  <a:pt x="1115377" y="2473789"/>
                  <a:pt x="1102994" y="2470932"/>
                </a:cubicBezTo>
                <a:lnTo>
                  <a:pt x="1111567" y="2469027"/>
                </a:lnTo>
                <a:cubicBezTo>
                  <a:pt x="1129664" y="2469979"/>
                  <a:pt x="1143952" y="2469979"/>
                  <a:pt x="1156334" y="2469979"/>
                </a:cubicBezTo>
                <a:cubicBezTo>
                  <a:pt x="1168717" y="2469979"/>
                  <a:pt x="1178242" y="2469027"/>
                  <a:pt x="1186814" y="2467122"/>
                </a:cubicBezTo>
                <a:cubicBezTo>
                  <a:pt x="1203007" y="2463312"/>
                  <a:pt x="1212532" y="2458549"/>
                  <a:pt x="1219199" y="2454739"/>
                </a:cubicBezTo>
                <a:cubicBezTo>
                  <a:pt x="1199197" y="2453787"/>
                  <a:pt x="1180147" y="2452834"/>
                  <a:pt x="1160144" y="2450929"/>
                </a:cubicBezTo>
                <a:cubicBezTo>
                  <a:pt x="1140142" y="2449024"/>
                  <a:pt x="1120139" y="2447119"/>
                  <a:pt x="1101089" y="2444262"/>
                </a:cubicBezTo>
                <a:cubicBezTo>
                  <a:pt x="1118234" y="2448072"/>
                  <a:pt x="1123949" y="2449977"/>
                  <a:pt x="1122997" y="2451882"/>
                </a:cubicBezTo>
                <a:cubicBezTo>
                  <a:pt x="1122044" y="2452834"/>
                  <a:pt x="1113472" y="2453787"/>
                  <a:pt x="1102042" y="2453787"/>
                </a:cubicBezTo>
                <a:cubicBezTo>
                  <a:pt x="1090612" y="2453787"/>
                  <a:pt x="1076324" y="2452834"/>
                  <a:pt x="1061084" y="2452834"/>
                </a:cubicBezTo>
                <a:cubicBezTo>
                  <a:pt x="1046797" y="2451882"/>
                  <a:pt x="1031557" y="2450929"/>
                  <a:pt x="1021079" y="2450929"/>
                </a:cubicBezTo>
                <a:lnTo>
                  <a:pt x="1043939" y="2454739"/>
                </a:lnTo>
                <a:cubicBezTo>
                  <a:pt x="1013459" y="2450929"/>
                  <a:pt x="995362" y="2451882"/>
                  <a:pt x="977264" y="2450929"/>
                </a:cubicBezTo>
                <a:cubicBezTo>
                  <a:pt x="978217" y="2450929"/>
                  <a:pt x="977264" y="2449977"/>
                  <a:pt x="973454" y="2448072"/>
                </a:cubicBezTo>
                <a:cubicBezTo>
                  <a:pt x="961072" y="2445214"/>
                  <a:pt x="949642" y="2443309"/>
                  <a:pt x="939164" y="2441404"/>
                </a:cubicBezTo>
                <a:cubicBezTo>
                  <a:pt x="927734" y="2439499"/>
                  <a:pt x="918209" y="2436642"/>
                  <a:pt x="907732" y="2434737"/>
                </a:cubicBezTo>
                <a:cubicBezTo>
                  <a:pt x="897254" y="2431879"/>
                  <a:pt x="886777" y="2429974"/>
                  <a:pt x="875347" y="2427117"/>
                </a:cubicBezTo>
                <a:cubicBezTo>
                  <a:pt x="863917" y="2424259"/>
                  <a:pt x="852487" y="2419497"/>
                  <a:pt x="839152" y="2414734"/>
                </a:cubicBezTo>
                <a:lnTo>
                  <a:pt x="835342" y="2409972"/>
                </a:lnTo>
                <a:cubicBezTo>
                  <a:pt x="828674" y="2408067"/>
                  <a:pt x="820102" y="2405209"/>
                  <a:pt x="811529" y="2402352"/>
                </a:cubicBezTo>
                <a:cubicBezTo>
                  <a:pt x="802957" y="2399494"/>
                  <a:pt x="794384" y="2395684"/>
                  <a:pt x="785812" y="2392827"/>
                </a:cubicBezTo>
                <a:cubicBezTo>
                  <a:pt x="768667" y="2386159"/>
                  <a:pt x="753427" y="2381397"/>
                  <a:pt x="744854" y="2379492"/>
                </a:cubicBezTo>
                <a:cubicBezTo>
                  <a:pt x="751522" y="2379492"/>
                  <a:pt x="732472" y="2369967"/>
                  <a:pt x="715327" y="2361394"/>
                </a:cubicBezTo>
                <a:cubicBezTo>
                  <a:pt x="698182" y="2352822"/>
                  <a:pt x="684847" y="2343297"/>
                  <a:pt x="701992" y="2349012"/>
                </a:cubicBezTo>
                <a:cubicBezTo>
                  <a:pt x="712469" y="2352822"/>
                  <a:pt x="734377" y="2362347"/>
                  <a:pt x="754379" y="2370919"/>
                </a:cubicBezTo>
                <a:cubicBezTo>
                  <a:pt x="774382" y="2378539"/>
                  <a:pt x="791527" y="2383302"/>
                  <a:pt x="793432" y="2381397"/>
                </a:cubicBezTo>
                <a:lnTo>
                  <a:pt x="765809" y="2370919"/>
                </a:lnTo>
                <a:cubicBezTo>
                  <a:pt x="756284" y="2368062"/>
                  <a:pt x="747712" y="2363299"/>
                  <a:pt x="738187" y="2359489"/>
                </a:cubicBezTo>
                <a:lnTo>
                  <a:pt x="711517" y="2347107"/>
                </a:lnTo>
                <a:cubicBezTo>
                  <a:pt x="701992" y="2342344"/>
                  <a:pt x="693419" y="2338534"/>
                  <a:pt x="684847" y="2333772"/>
                </a:cubicBezTo>
                <a:cubicBezTo>
                  <a:pt x="700087" y="2335677"/>
                  <a:pt x="705802" y="2330914"/>
                  <a:pt x="749617" y="2348059"/>
                </a:cubicBezTo>
                <a:lnTo>
                  <a:pt x="737760" y="2341992"/>
                </a:lnTo>
                <a:lnTo>
                  <a:pt x="659964" y="2305684"/>
                </a:lnTo>
                <a:lnTo>
                  <a:pt x="620937" y="2281975"/>
                </a:lnTo>
                <a:lnTo>
                  <a:pt x="618530" y="2282456"/>
                </a:lnTo>
                <a:cubicBezTo>
                  <a:pt x="615077" y="2282575"/>
                  <a:pt x="611505" y="2283290"/>
                  <a:pt x="622935" y="2291862"/>
                </a:cubicBezTo>
                <a:cubicBezTo>
                  <a:pt x="636270" y="2297577"/>
                  <a:pt x="649605" y="2305197"/>
                  <a:pt x="662940" y="2310912"/>
                </a:cubicBezTo>
                <a:cubicBezTo>
                  <a:pt x="656272" y="2311865"/>
                  <a:pt x="645795" y="2306150"/>
                  <a:pt x="633412" y="2299482"/>
                </a:cubicBezTo>
                <a:cubicBezTo>
                  <a:pt x="621030" y="2292815"/>
                  <a:pt x="607695" y="2285195"/>
                  <a:pt x="596265" y="2280432"/>
                </a:cubicBezTo>
                <a:cubicBezTo>
                  <a:pt x="605790" y="2291862"/>
                  <a:pt x="625792" y="2301387"/>
                  <a:pt x="652462" y="2314722"/>
                </a:cubicBezTo>
                <a:cubicBezTo>
                  <a:pt x="652462" y="2324247"/>
                  <a:pt x="592455" y="2280432"/>
                  <a:pt x="601980" y="2295672"/>
                </a:cubicBezTo>
                <a:cubicBezTo>
                  <a:pt x="625792" y="2309960"/>
                  <a:pt x="641985" y="2319485"/>
                  <a:pt x="658177" y="2322342"/>
                </a:cubicBezTo>
                <a:cubicBezTo>
                  <a:pt x="670560" y="2328057"/>
                  <a:pt x="678180" y="2330915"/>
                  <a:pt x="684847" y="2331867"/>
                </a:cubicBezTo>
                <a:lnTo>
                  <a:pt x="682325" y="2333940"/>
                </a:lnTo>
                <a:lnTo>
                  <a:pt x="683895" y="2334725"/>
                </a:lnTo>
                <a:cubicBezTo>
                  <a:pt x="682942" y="2334725"/>
                  <a:pt x="681990" y="2334725"/>
                  <a:pt x="681037" y="2334725"/>
                </a:cubicBezTo>
                <a:lnTo>
                  <a:pt x="680555" y="2333760"/>
                </a:lnTo>
                <a:lnTo>
                  <a:pt x="670679" y="2331391"/>
                </a:lnTo>
                <a:cubicBezTo>
                  <a:pt x="661512" y="2328533"/>
                  <a:pt x="650558" y="2324247"/>
                  <a:pt x="645795" y="2322342"/>
                </a:cubicBezTo>
                <a:lnTo>
                  <a:pt x="601980" y="2297577"/>
                </a:lnTo>
                <a:lnTo>
                  <a:pt x="568533" y="2276766"/>
                </a:lnTo>
                <a:lnTo>
                  <a:pt x="568642" y="2275670"/>
                </a:lnTo>
                <a:cubicBezTo>
                  <a:pt x="561975" y="2270907"/>
                  <a:pt x="554355" y="2267097"/>
                  <a:pt x="547687" y="2262335"/>
                </a:cubicBezTo>
                <a:cubicBezTo>
                  <a:pt x="541020" y="2257572"/>
                  <a:pt x="534352" y="2253762"/>
                  <a:pt x="527685" y="2249000"/>
                </a:cubicBezTo>
                <a:cubicBezTo>
                  <a:pt x="514350" y="2240427"/>
                  <a:pt x="501015" y="2232807"/>
                  <a:pt x="488632" y="2222330"/>
                </a:cubicBezTo>
                <a:cubicBezTo>
                  <a:pt x="476250" y="2212805"/>
                  <a:pt x="462915" y="2202327"/>
                  <a:pt x="448627" y="2190897"/>
                </a:cubicBezTo>
                <a:cubicBezTo>
                  <a:pt x="435292" y="2178515"/>
                  <a:pt x="420052" y="2165180"/>
                  <a:pt x="403860" y="2148987"/>
                </a:cubicBezTo>
                <a:cubicBezTo>
                  <a:pt x="419100" y="2160417"/>
                  <a:pt x="426720" y="2164227"/>
                  <a:pt x="425767" y="2161370"/>
                </a:cubicBezTo>
                <a:cubicBezTo>
                  <a:pt x="424815" y="2157560"/>
                  <a:pt x="414337" y="2148035"/>
                  <a:pt x="395287" y="2129937"/>
                </a:cubicBezTo>
                <a:lnTo>
                  <a:pt x="364807" y="2109935"/>
                </a:lnTo>
                <a:cubicBezTo>
                  <a:pt x="350520" y="2092790"/>
                  <a:pt x="333375" y="2075645"/>
                  <a:pt x="317182" y="2057547"/>
                </a:cubicBezTo>
                <a:cubicBezTo>
                  <a:pt x="300990" y="2039450"/>
                  <a:pt x="283845" y="2021352"/>
                  <a:pt x="268605" y="2002302"/>
                </a:cubicBezTo>
                <a:cubicBezTo>
                  <a:pt x="260985" y="1992777"/>
                  <a:pt x="253365" y="1984205"/>
                  <a:pt x="246697" y="1975632"/>
                </a:cubicBezTo>
                <a:cubicBezTo>
                  <a:pt x="240030" y="1966107"/>
                  <a:pt x="234315" y="1957535"/>
                  <a:pt x="228600" y="1949915"/>
                </a:cubicBezTo>
                <a:cubicBezTo>
                  <a:pt x="222885" y="1942295"/>
                  <a:pt x="218122" y="1934675"/>
                  <a:pt x="214312" y="1928007"/>
                </a:cubicBezTo>
                <a:cubicBezTo>
                  <a:pt x="210502" y="1921340"/>
                  <a:pt x="207645" y="1915625"/>
                  <a:pt x="205740" y="1909910"/>
                </a:cubicBezTo>
                <a:cubicBezTo>
                  <a:pt x="212407" y="1922292"/>
                  <a:pt x="218122" y="1929912"/>
                  <a:pt x="221932" y="1934675"/>
                </a:cubicBezTo>
                <a:cubicBezTo>
                  <a:pt x="225742" y="1939437"/>
                  <a:pt x="228600" y="1942295"/>
                  <a:pt x="231457" y="1945152"/>
                </a:cubicBezTo>
                <a:cubicBezTo>
                  <a:pt x="237172" y="1949915"/>
                  <a:pt x="240982" y="1952772"/>
                  <a:pt x="252412" y="1968012"/>
                </a:cubicBezTo>
                <a:cubicBezTo>
                  <a:pt x="236220" y="1946105"/>
                  <a:pt x="222885" y="1929912"/>
                  <a:pt x="214312" y="1915625"/>
                </a:cubicBezTo>
                <a:lnTo>
                  <a:pt x="212349" y="1912516"/>
                </a:lnTo>
                <a:lnTo>
                  <a:pt x="226695" y="1932770"/>
                </a:lnTo>
                <a:cubicBezTo>
                  <a:pt x="238125" y="1948010"/>
                  <a:pt x="249555" y="1964202"/>
                  <a:pt x="261937" y="1978490"/>
                </a:cubicBezTo>
                <a:cubicBezTo>
                  <a:pt x="274320" y="1993730"/>
                  <a:pt x="285750" y="2008017"/>
                  <a:pt x="297180" y="2022305"/>
                </a:cubicBezTo>
                <a:cubicBezTo>
                  <a:pt x="308610" y="2036592"/>
                  <a:pt x="319087" y="2049927"/>
                  <a:pt x="328612" y="2063262"/>
                </a:cubicBezTo>
                <a:cubicBezTo>
                  <a:pt x="336232" y="2069930"/>
                  <a:pt x="346710" y="2079455"/>
                  <a:pt x="357187" y="2089932"/>
                </a:cubicBezTo>
                <a:cubicBezTo>
                  <a:pt x="362902" y="2095647"/>
                  <a:pt x="367665" y="2100410"/>
                  <a:pt x="373380" y="2106125"/>
                </a:cubicBezTo>
                <a:cubicBezTo>
                  <a:pt x="379095" y="2110887"/>
                  <a:pt x="384810" y="2116602"/>
                  <a:pt x="390525" y="2121365"/>
                </a:cubicBezTo>
                <a:cubicBezTo>
                  <a:pt x="401955" y="2130890"/>
                  <a:pt x="411480" y="2140415"/>
                  <a:pt x="421005" y="2147082"/>
                </a:cubicBezTo>
                <a:cubicBezTo>
                  <a:pt x="429577" y="2153750"/>
                  <a:pt x="437197" y="2157560"/>
                  <a:pt x="441007" y="2158512"/>
                </a:cubicBezTo>
                <a:cubicBezTo>
                  <a:pt x="405765" y="2133747"/>
                  <a:pt x="422910" y="2134700"/>
                  <a:pt x="382905" y="2104220"/>
                </a:cubicBezTo>
                <a:cubicBezTo>
                  <a:pt x="388620" y="2108983"/>
                  <a:pt x="393859" y="2112316"/>
                  <a:pt x="396002" y="2112555"/>
                </a:cubicBezTo>
                <a:lnTo>
                  <a:pt x="396289" y="2111451"/>
                </a:lnTo>
                <a:lnTo>
                  <a:pt x="379003" y="2095739"/>
                </a:lnTo>
                <a:lnTo>
                  <a:pt x="371705" y="2087710"/>
                </a:lnTo>
                <a:lnTo>
                  <a:pt x="359360" y="2078130"/>
                </a:lnTo>
                <a:cubicBezTo>
                  <a:pt x="327838" y="2050047"/>
                  <a:pt x="295513" y="2011113"/>
                  <a:pt x="264795" y="1968965"/>
                </a:cubicBezTo>
                <a:lnTo>
                  <a:pt x="290581" y="1996144"/>
                </a:lnTo>
                <a:lnTo>
                  <a:pt x="281218" y="1983623"/>
                </a:lnTo>
                <a:lnTo>
                  <a:pt x="281107" y="1983491"/>
                </a:lnTo>
                <a:cubicBezTo>
                  <a:pt x="274082" y="1975632"/>
                  <a:pt x="266700" y="1967536"/>
                  <a:pt x="260032" y="1959440"/>
                </a:cubicBezTo>
                <a:cubicBezTo>
                  <a:pt x="253841" y="1951344"/>
                  <a:pt x="248126" y="1943724"/>
                  <a:pt x="244197" y="1937413"/>
                </a:cubicBezTo>
                <a:lnTo>
                  <a:pt x="242727" y="1933343"/>
                </a:lnTo>
                <a:lnTo>
                  <a:pt x="241892" y="1931033"/>
                </a:lnTo>
                <a:lnTo>
                  <a:pt x="230127" y="1915301"/>
                </a:lnTo>
                <a:lnTo>
                  <a:pt x="218354" y="1895921"/>
                </a:lnTo>
                <a:lnTo>
                  <a:pt x="219759" y="1903525"/>
                </a:lnTo>
                <a:cubicBezTo>
                  <a:pt x="216962" y="1903614"/>
                  <a:pt x="207853" y="1894357"/>
                  <a:pt x="201246" y="1889446"/>
                </a:cubicBezTo>
                <a:lnTo>
                  <a:pt x="196810" y="1887914"/>
                </a:lnTo>
                <a:lnTo>
                  <a:pt x="191452" y="1879430"/>
                </a:lnTo>
                <a:cubicBezTo>
                  <a:pt x="184785" y="1868000"/>
                  <a:pt x="179070" y="1856570"/>
                  <a:pt x="170497" y="1842282"/>
                </a:cubicBezTo>
                <a:cubicBezTo>
                  <a:pt x="166687" y="1835615"/>
                  <a:pt x="161925" y="1827042"/>
                  <a:pt x="156210" y="1818470"/>
                </a:cubicBezTo>
                <a:cubicBezTo>
                  <a:pt x="150495" y="1808945"/>
                  <a:pt x="144780" y="1798467"/>
                  <a:pt x="138112" y="1787037"/>
                </a:cubicBezTo>
                <a:cubicBezTo>
                  <a:pt x="149542" y="1807040"/>
                  <a:pt x="143827" y="1786085"/>
                  <a:pt x="136207" y="1767035"/>
                </a:cubicBezTo>
                <a:cubicBezTo>
                  <a:pt x="133350" y="1766082"/>
                  <a:pt x="128587" y="1758462"/>
                  <a:pt x="121920" y="1747032"/>
                </a:cubicBezTo>
                <a:cubicBezTo>
                  <a:pt x="116205" y="1735602"/>
                  <a:pt x="107632" y="1721315"/>
                  <a:pt x="100012" y="1704170"/>
                </a:cubicBezTo>
                <a:cubicBezTo>
                  <a:pt x="92392" y="1687025"/>
                  <a:pt x="83820" y="1668927"/>
                  <a:pt x="76200" y="1649877"/>
                </a:cubicBezTo>
                <a:cubicBezTo>
                  <a:pt x="68580" y="1630827"/>
                  <a:pt x="60960" y="1612730"/>
                  <a:pt x="55245" y="1596537"/>
                </a:cubicBezTo>
                <a:cubicBezTo>
                  <a:pt x="53340" y="1581297"/>
                  <a:pt x="63817" y="1599395"/>
                  <a:pt x="54292" y="1565105"/>
                </a:cubicBezTo>
                <a:cubicBezTo>
                  <a:pt x="40957" y="1522242"/>
                  <a:pt x="50482" y="1561295"/>
                  <a:pt x="44767" y="1551770"/>
                </a:cubicBezTo>
                <a:cubicBezTo>
                  <a:pt x="40957" y="1533672"/>
                  <a:pt x="39052" y="1507955"/>
                  <a:pt x="34290" y="1489857"/>
                </a:cubicBezTo>
                <a:cubicBezTo>
                  <a:pt x="35242" y="1493667"/>
                  <a:pt x="36195" y="1493667"/>
                  <a:pt x="34290" y="1482237"/>
                </a:cubicBezTo>
                <a:cubicBezTo>
                  <a:pt x="27622" y="1472712"/>
                  <a:pt x="21907" y="1454615"/>
                  <a:pt x="17145" y="1431755"/>
                </a:cubicBezTo>
                <a:cubicBezTo>
                  <a:pt x="14287" y="1420325"/>
                  <a:pt x="13335" y="1406990"/>
                  <a:pt x="11430" y="1393655"/>
                </a:cubicBezTo>
                <a:cubicBezTo>
                  <a:pt x="9525" y="1379367"/>
                  <a:pt x="7620" y="1365080"/>
                  <a:pt x="6667" y="1349840"/>
                </a:cubicBezTo>
                <a:cubicBezTo>
                  <a:pt x="1905" y="1288880"/>
                  <a:pt x="3810" y="1221252"/>
                  <a:pt x="0" y="1171722"/>
                </a:cubicBezTo>
                <a:cubicBezTo>
                  <a:pt x="1905" y="1172675"/>
                  <a:pt x="2857" y="1196487"/>
                  <a:pt x="3810" y="1218395"/>
                </a:cubicBezTo>
                <a:cubicBezTo>
                  <a:pt x="4762" y="1229825"/>
                  <a:pt x="5715" y="1240302"/>
                  <a:pt x="6667" y="1246970"/>
                </a:cubicBezTo>
                <a:cubicBezTo>
                  <a:pt x="8572" y="1253637"/>
                  <a:pt x="9525" y="1256495"/>
                  <a:pt x="11430" y="1253637"/>
                </a:cubicBezTo>
                <a:cubicBezTo>
                  <a:pt x="10477" y="1246970"/>
                  <a:pt x="9525" y="1236492"/>
                  <a:pt x="9525" y="1224110"/>
                </a:cubicBezTo>
                <a:cubicBezTo>
                  <a:pt x="9525" y="1211727"/>
                  <a:pt x="10477" y="1198392"/>
                  <a:pt x="10477" y="1186010"/>
                </a:cubicBezTo>
                <a:cubicBezTo>
                  <a:pt x="10477" y="1180295"/>
                  <a:pt x="10477" y="1173627"/>
                  <a:pt x="10477" y="1168865"/>
                </a:cubicBezTo>
                <a:cubicBezTo>
                  <a:pt x="10477" y="1163150"/>
                  <a:pt x="10477" y="1159340"/>
                  <a:pt x="10477" y="1155530"/>
                </a:cubicBezTo>
                <a:cubicBezTo>
                  <a:pt x="10477" y="1148862"/>
                  <a:pt x="9525" y="1146005"/>
                  <a:pt x="6667" y="1149815"/>
                </a:cubicBezTo>
                <a:cubicBezTo>
                  <a:pt x="7620" y="1138385"/>
                  <a:pt x="7620" y="1126002"/>
                  <a:pt x="8572" y="1113620"/>
                </a:cubicBezTo>
                <a:cubicBezTo>
                  <a:pt x="9525" y="1100285"/>
                  <a:pt x="11430" y="1087902"/>
                  <a:pt x="12382" y="1075520"/>
                </a:cubicBezTo>
                <a:cubicBezTo>
                  <a:pt x="13335" y="1062185"/>
                  <a:pt x="14287" y="1049802"/>
                  <a:pt x="16192" y="1037420"/>
                </a:cubicBezTo>
                <a:cubicBezTo>
                  <a:pt x="18097" y="1025037"/>
                  <a:pt x="20002" y="1012655"/>
                  <a:pt x="21907" y="1001225"/>
                </a:cubicBezTo>
                <a:cubicBezTo>
                  <a:pt x="30480" y="953600"/>
                  <a:pt x="41910" y="913595"/>
                  <a:pt x="53340" y="893592"/>
                </a:cubicBezTo>
                <a:cubicBezTo>
                  <a:pt x="50482" y="891687"/>
                  <a:pt x="51435" y="883115"/>
                  <a:pt x="54292" y="870732"/>
                </a:cubicBezTo>
                <a:cubicBezTo>
                  <a:pt x="57150" y="858350"/>
                  <a:pt x="62865" y="841205"/>
                  <a:pt x="68580" y="823107"/>
                </a:cubicBezTo>
                <a:cubicBezTo>
                  <a:pt x="80962" y="786912"/>
                  <a:pt x="100012" y="743097"/>
                  <a:pt x="112395" y="711665"/>
                </a:cubicBezTo>
                <a:cubicBezTo>
                  <a:pt x="111442" y="726905"/>
                  <a:pt x="118110" y="713570"/>
                  <a:pt x="126682" y="692615"/>
                </a:cubicBezTo>
                <a:cubicBezTo>
                  <a:pt x="131445" y="682137"/>
                  <a:pt x="137160" y="669755"/>
                  <a:pt x="142875" y="658325"/>
                </a:cubicBezTo>
                <a:cubicBezTo>
                  <a:pt x="145732" y="652610"/>
                  <a:pt x="147637" y="646895"/>
                  <a:pt x="150495" y="642132"/>
                </a:cubicBezTo>
                <a:cubicBezTo>
                  <a:pt x="153352" y="637370"/>
                  <a:pt x="156210" y="633560"/>
                  <a:pt x="158115" y="629750"/>
                </a:cubicBezTo>
                <a:cubicBezTo>
                  <a:pt x="152400" y="641180"/>
                  <a:pt x="148590" y="653562"/>
                  <a:pt x="143827" y="664992"/>
                </a:cubicBezTo>
                <a:cubicBezTo>
                  <a:pt x="174307" y="602127"/>
                  <a:pt x="214312" y="538310"/>
                  <a:pt x="260032" y="478302"/>
                </a:cubicBezTo>
                <a:cubicBezTo>
                  <a:pt x="305752" y="419247"/>
                  <a:pt x="357187" y="364955"/>
                  <a:pt x="407670" y="319235"/>
                </a:cubicBezTo>
                <a:cubicBezTo>
                  <a:pt x="388620" y="340190"/>
                  <a:pt x="391477" y="342095"/>
                  <a:pt x="418147" y="318282"/>
                </a:cubicBezTo>
                <a:cubicBezTo>
                  <a:pt x="433387" y="303042"/>
                  <a:pt x="425767" y="303042"/>
                  <a:pt x="432435" y="293517"/>
                </a:cubicBezTo>
                <a:cubicBezTo>
                  <a:pt x="441960" y="287802"/>
                  <a:pt x="451485" y="281135"/>
                  <a:pt x="461962" y="275420"/>
                </a:cubicBezTo>
                <a:cubicBezTo>
                  <a:pt x="439102" y="283040"/>
                  <a:pt x="511492" y="234462"/>
                  <a:pt x="525780" y="219222"/>
                </a:cubicBezTo>
                <a:cubicBezTo>
                  <a:pt x="531495" y="214460"/>
                  <a:pt x="539115" y="209697"/>
                  <a:pt x="547687" y="204935"/>
                </a:cubicBezTo>
                <a:cubicBezTo>
                  <a:pt x="556260" y="200172"/>
                  <a:pt x="565785" y="195410"/>
                  <a:pt x="575310" y="190647"/>
                </a:cubicBezTo>
                <a:cubicBezTo>
                  <a:pt x="585787" y="185885"/>
                  <a:pt x="596265" y="180170"/>
                  <a:pt x="606742" y="174455"/>
                </a:cubicBezTo>
                <a:cubicBezTo>
                  <a:pt x="618172" y="169692"/>
                  <a:pt x="628650" y="163025"/>
                  <a:pt x="640080" y="156357"/>
                </a:cubicBezTo>
                <a:lnTo>
                  <a:pt x="634365" y="160167"/>
                </a:lnTo>
                <a:cubicBezTo>
                  <a:pt x="632460" y="163977"/>
                  <a:pt x="640080" y="160167"/>
                  <a:pt x="650557" y="154452"/>
                </a:cubicBezTo>
                <a:cubicBezTo>
                  <a:pt x="661035" y="149690"/>
                  <a:pt x="675322" y="142070"/>
                  <a:pt x="684847" y="138260"/>
                </a:cubicBezTo>
                <a:cubicBezTo>
                  <a:pt x="688657" y="134450"/>
                  <a:pt x="680085" y="137307"/>
                  <a:pt x="673417" y="140165"/>
                </a:cubicBezTo>
                <a:cubicBezTo>
                  <a:pt x="760095" y="91587"/>
                  <a:pt x="853440" y="56345"/>
                  <a:pt x="948690" y="35390"/>
                </a:cubicBezTo>
                <a:cubicBezTo>
                  <a:pt x="996791" y="24436"/>
                  <a:pt x="1045131" y="16578"/>
                  <a:pt x="1093589" y="11101"/>
                </a:cubicBezTo>
                <a:close/>
                <a:moveTo>
                  <a:pt x="1164907" y="4910"/>
                </a:moveTo>
                <a:lnTo>
                  <a:pt x="1173947" y="5582"/>
                </a:lnTo>
                <a:lnTo>
                  <a:pt x="1164063" y="6261"/>
                </a:lnTo>
                <a:close/>
                <a:moveTo>
                  <a:pt x="1239202" y="1100"/>
                </a:moveTo>
                <a:cubicBezTo>
                  <a:pt x="1239202" y="3005"/>
                  <a:pt x="1279207" y="9672"/>
                  <a:pt x="1279207" y="11577"/>
                </a:cubicBezTo>
                <a:cubicBezTo>
                  <a:pt x="1231582" y="5862"/>
                  <a:pt x="1224915" y="19197"/>
                  <a:pt x="1185862" y="13482"/>
                </a:cubicBezTo>
                <a:lnTo>
                  <a:pt x="1232535" y="9672"/>
                </a:lnTo>
                <a:cubicBezTo>
                  <a:pt x="1228725" y="8720"/>
                  <a:pt x="1216342" y="7767"/>
                  <a:pt x="1203007" y="6815"/>
                </a:cubicBezTo>
                <a:cubicBezTo>
                  <a:pt x="1196340" y="6815"/>
                  <a:pt x="1189196" y="6577"/>
                  <a:pt x="1182529" y="6219"/>
                </a:cubicBezTo>
                <a:lnTo>
                  <a:pt x="1173947" y="5582"/>
                </a:lnTo>
                <a:close/>
                <a:moveTo>
                  <a:pt x="1249680" y="28"/>
                </a:moveTo>
                <a:cubicBezTo>
                  <a:pt x="1256585" y="-91"/>
                  <a:pt x="1267777" y="147"/>
                  <a:pt x="1284922" y="1100"/>
                </a:cubicBezTo>
                <a:cubicBezTo>
                  <a:pt x="1270635" y="1100"/>
                  <a:pt x="1255395" y="1100"/>
                  <a:pt x="1240155" y="1100"/>
                </a:cubicBezTo>
                <a:cubicBezTo>
                  <a:pt x="1240155" y="623"/>
                  <a:pt x="1242775" y="147"/>
                  <a:pt x="1249680" y="28"/>
                </a:cubicBezTo>
                <a:close/>
              </a:path>
            </a:pathLst>
          </a:custGeom>
          <a:solidFill>
            <a:schemeClr val="accent4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/>
          </a:p>
        </p:txBody>
      </p:sp>
      <p:sp>
        <p:nvSpPr>
          <p:cNvPr id="274" name="Freeform: Shape 273">
            <a:extLst>
              <a:ext uri="{FF2B5EF4-FFF2-40B4-BE49-F238E27FC236}">
                <a16:creationId xmlns:a16="http://schemas.microsoft.com/office/drawing/2014/main" id="{7819D08A-7F81-4EEC-970C-E8ECE319DA2A}"/>
              </a:ext>
            </a:extLst>
          </p:cNvPr>
          <p:cNvSpPr>
            <a:spLocks noChangeAspect="1"/>
          </p:cNvSpPr>
          <p:nvPr/>
        </p:nvSpPr>
        <p:spPr>
          <a:xfrm>
            <a:off x="9727717" y="2392224"/>
            <a:ext cx="1260000" cy="1289033"/>
          </a:xfrm>
          <a:custGeom>
            <a:avLst/>
            <a:gdLst>
              <a:gd name="connsiteX0" fmla="*/ 2554038 w 2731203"/>
              <a:gd name="connsiteY0" fmla="*/ 843497 h 2794134"/>
              <a:gd name="connsiteX1" fmla="*/ 2554990 w 2731203"/>
              <a:gd name="connsiteY1" fmla="*/ 843497 h 2794134"/>
              <a:gd name="connsiteX2" fmla="*/ 2574040 w 2731203"/>
              <a:gd name="connsiteY2" fmla="*/ 889217 h 2794134"/>
              <a:gd name="connsiteX3" fmla="*/ 2554038 w 2731203"/>
              <a:gd name="connsiteY3" fmla="*/ 843497 h 2794134"/>
              <a:gd name="connsiteX4" fmla="*/ 2630238 w 2731203"/>
              <a:gd name="connsiteY4" fmla="*/ 810160 h 2794134"/>
              <a:gd name="connsiteX5" fmla="*/ 2631190 w 2731203"/>
              <a:gd name="connsiteY5" fmla="*/ 810160 h 2794134"/>
              <a:gd name="connsiteX6" fmla="*/ 2651193 w 2731203"/>
              <a:gd name="connsiteY6" fmla="*/ 858737 h 2794134"/>
              <a:gd name="connsiteX7" fmla="*/ 2630238 w 2731203"/>
              <a:gd name="connsiteY7" fmla="*/ 810160 h 2794134"/>
              <a:gd name="connsiteX8" fmla="*/ 2475759 w 2731203"/>
              <a:gd name="connsiteY8" fmla="*/ 697568 h 2794134"/>
              <a:gd name="connsiteX9" fmla="*/ 2489267 w 2731203"/>
              <a:gd name="connsiteY9" fmla="*/ 717767 h 2794134"/>
              <a:gd name="connsiteX10" fmla="*/ 2488315 w 2731203"/>
              <a:gd name="connsiteY10" fmla="*/ 717767 h 2794134"/>
              <a:gd name="connsiteX11" fmla="*/ 2444909 w 2731203"/>
              <a:gd name="connsiteY11" fmla="*/ 651438 h 2794134"/>
              <a:gd name="connsiteX12" fmla="*/ 2454977 w 2731203"/>
              <a:gd name="connsiteY12" fmla="*/ 665379 h 2794134"/>
              <a:gd name="connsiteX13" fmla="*/ 2466407 w 2731203"/>
              <a:gd name="connsiteY13" fmla="*/ 682524 h 2794134"/>
              <a:gd name="connsiteX14" fmla="*/ 2475759 w 2731203"/>
              <a:gd name="connsiteY14" fmla="*/ 697568 h 2794134"/>
              <a:gd name="connsiteX15" fmla="*/ 382337 w 2731203"/>
              <a:gd name="connsiteY15" fmla="*/ 565367 h 2794134"/>
              <a:gd name="connsiteX16" fmla="*/ 363287 w 2731203"/>
              <a:gd name="connsiteY16" fmla="*/ 599657 h 2794134"/>
              <a:gd name="connsiteX17" fmla="*/ 345190 w 2731203"/>
              <a:gd name="connsiteY17" fmla="*/ 635852 h 2794134"/>
              <a:gd name="connsiteX18" fmla="*/ 336617 w 2731203"/>
              <a:gd name="connsiteY18" fmla="*/ 653949 h 2794134"/>
              <a:gd name="connsiteX19" fmla="*/ 328045 w 2731203"/>
              <a:gd name="connsiteY19" fmla="*/ 672047 h 2794134"/>
              <a:gd name="connsiteX20" fmla="*/ 311852 w 2731203"/>
              <a:gd name="connsiteY20" fmla="*/ 709194 h 2794134"/>
              <a:gd name="connsiteX21" fmla="*/ 134687 w 2731203"/>
              <a:gd name="connsiteY21" fmla="*/ 1227354 h 2794134"/>
              <a:gd name="connsiteX22" fmla="*/ 132782 w 2731203"/>
              <a:gd name="connsiteY22" fmla="*/ 1502627 h 2794134"/>
              <a:gd name="connsiteX23" fmla="*/ 189932 w 2731203"/>
              <a:gd name="connsiteY23" fmla="*/ 1772184 h 2794134"/>
              <a:gd name="connsiteX24" fmla="*/ 469015 w 2731203"/>
              <a:gd name="connsiteY24" fmla="*/ 2242719 h 2794134"/>
              <a:gd name="connsiteX25" fmla="*/ 919547 w 2731203"/>
              <a:gd name="connsiteY25" fmla="*/ 2553234 h 2794134"/>
              <a:gd name="connsiteX26" fmla="*/ 1458663 w 2731203"/>
              <a:gd name="connsiteY26" fmla="*/ 2645627 h 2794134"/>
              <a:gd name="connsiteX27" fmla="*/ 1987300 w 2731203"/>
              <a:gd name="connsiteY27" fmla="*/ 2503704 h 2794134"/>
              <a:gd name="connsiteX28" fmla="*/ 2407353 w 2731203"/>
              <a:gd name="connsiteY28" fmla="*/ 2153184 h 2794134"/>
              <a:gd name="connsiteX29" fmla="*/ 2642620 w 2731203"/>
              <a:gd name="connsiteY29" fmla="*/ 1658837 h 2794134"/>
              <a:gd name="connsiteX30" fmla="*/ 2679767 w 2731203"/>
              <a:gd name="connsiteY30" fmla="*/ 1776947 h 2794134"/>
              <a:gd name="connsiteX31" fmla="*/ 2382588 w 2731203"/>
              <a:gd name="connsiteY31" fmla="*/ 2277962 h 2794134"/>
              <a:gd name="connsiteX32" fmla="*/ 1903480 w 2731203"/>
              <a:gd name="connsiteY32" fmla="*/ 2604669 h 2794134"/>
              <a:gd name="connsiteX33" fmla="*/ 1332932 w 2731203"/>
              <a:gd name="connsiteY33" fmla="*/ 2697062 h 2794134"/>
              <a:gd name="connsiteX34" fmla="*/ 779530 w 2731203"/>
              <a:gd name="connsiteY34" fmla="*/ 2538947 h 2794134"/>
              <a:gd name="connsiteX35" fmla="*/ 347095 w 2731203"/>
              <a:gd name="connsiteY35" fmla="*/ 2162709 h 2794134"/>
              <a:gd name="connsiteX36" fmla="*/ 116590 w 2731203"/>
              <a:gd name="connsiteY36" fmla="*/ 1640739 h 2794134"/>
              <a:gd name="connsiteX37" fmla="*/ 129925 w 2731203"/>
              <a:gd name="connsiteY37" fmla="*/ 1072097 h 2794134"/>
              <a:gd name="connsiteX38" fmla="*/ 228032 w 2731203"/>
              <a:gd name="connsiteY38" fmla="*/ 804444 h 2794134"/>
              <a:gd name="connsiteX39" fmla="*/ 382337 w 2731203"/>
              <a:gd name="connsiteY39" fmla="*/ 565367 h 2794134"/>
              <a:gd name="connsiteX40" fmla="*/ 2429260 w 2731203"/>
              <a:gd name="connsiteY40" fmla="*/ 494882 h 2794134"/>
              <a:gd name="connsiteX41" fmla="*/ 2434975 w 2731203"/>
              <a:gd name="connsiteY41" fmla="*/ 497739 h 2794134"/>
              <a:gd name="connsiteX42" fmla="*/ 2441642 w 2731203"/>
              <a:gd name="connsiteY42" fmla="*/ 501549 h 2794134"/>
              <a:gd name="connsiteX43" fmla="*/ 2468312 w 2731203"/>
              <a:gd name="connsiteY43" fmla="*/ 534887 h 2794134"/>
              <a:gd name="connsiteX44" fmla="*/ 2494030 w 2731203"/>
              <a:gd name="connsiteY44" fmla="*/ 569177 h 2794134"/>
              <a:gd name="connsiteX45" fmla="*/ 2526415 w 2731203"/>
              <a:gd name="connsiteY45" fmla="*/ 616802 h 2794134"/>
              <a:gd name="connsiteX46" fmla="*/ 2564515 w 2731203"/>
              <a:gd name="connsiteY46" fmla="*/ 678714 h 2794134"/>
              <a:gd name="connsiteX47" fmla="*/ 2582612 w 2731203"/>
              <a:gd name="connsiteY47" fmla="*/ 711099 h 2794134"/>
              <a:gd name="connsiteX48" fmla="*/ 2591185 w 2731203"/>
              <a:gd name="connsiteY48" fmla="*/ 727292 h 2794134"/>
              <a:gd name="connsiteX49" fmla="*/ 2598805 w 2731203"/>
              <a:gd name="connsiteY49" fmla="*/ 743484 h 2794134"/>
              <a:gd name="connsiteX50" fmla="*/ 2596900 w 2731203"/>
              <a:gd name="connsiteY50" fmla="*/ 742532 h 2794134"/>
              <a:gd name="connsiteX51" fmla="*/ 2578802 w 2731203"/>
              <a:gd name="connsiteY51" fmla="*/ 709194 h 2794134"/>
              <a:gd name="connsiteX52" fmla="*/ 2559752 w 2731203"/>
              <a:gd name="connsiteY52" fmla="*/ 675857 h 2794134"/>
              <a:gd name="connsiteX53" fmla="*/ 2518795 w 2731203"/>
              <a:gd name="connsiteY53" fmla="*/ 611087 h 2794134"/>
              <a:gd name="connsiteX54" fmla="*/ 2486410 w 2731203"/>
              <a:gd name="connsiteY54" fmla="*/ 566319 h 2794134"/>
              <a:gd name="connsiteX55" fmla="*/ 2458787 w 2731203"/>
              <a:gd name="connsiteY55" fmla="*/ 530124 h 2794134"/>
              <a:gd name="connsiteX56" fmla="*/ 2444500 w 2731203"/>
              <a:gd name="connsiteY56" fmla="*/ 512027 h 2794134"/>
              <a:gd name="connsiteX57" fmla="*/ 2280670 w 2731203"/>
              <a:gd name="connsiteY57" fmla="*/ 458687 h 2794134"/>
              <a:gd name="connsiteX58" fmla="*/ 2296862 w 2731203"/>
              <a:gd name="connsiteY58" fmla="*/ 465354 h 2794134"/>
              <a:gd name="connsiteX59" fmla="*/ 2400566 w 2731203"/>
              <a:gd name="connsiteY59" fmla="*/ 585131 h 2794134"/>
              <a:gd name="connsiteX60" fmla="*/ 2444909 w 2731203"/>
              <a:gd name="connsiteY60" fmla="*/ 651438 h 2794134"/>
              <a:gd name="connsiteX61" fmla="*/ 2442595 w 2731203"/>
              <a:gd name="connsiteY61" fmla="*/ 648234 h 2794134"/>
              <a:gd name="connsiteX62" fmla="*/ 2418782 w 2731203"/>
              <a:gd name="connsiteY62" fmla="*/ 613944 h 2794134"/>
              <a:gd name="connsiteX63" fmla="*/ 2393065 w 2731203"/>
              <a:gd name="connsiteY63" fmla="*/ 581559 h 2794134"/>
              <a:gd name="connsiteX64" fmla="*/ 2379730 w 2731203"/>
              <a:gd name="connsiteY64" fmla="*/ 565367 h 2794134"/>
              <a:gd name="connsiteX65" fmla="*/ 2366395 w 2731203"/>
              <a:gd name="connsiteY65" fmla="*/ 549174 h 2794134"/>
              <a:gd name="connsiteX66" fmla="*/ 2338772 w 2731203"/>
              <a:gd name="connsiteY66" fmla="*/ 517742 h 2794134"/>
              <a:gd name="connsiteX67" fmla="*/ 2280670 w 2731203"/>
              <a:gd name="connsiteY67" fmla="*/ 458687 h 2794134"/>
              <a:gd name="connsiteX68" fmla="*/ 1399608 w 2731203"/>
              <a:gd name="connsiteY68" fmla="*/ 153887 h 2794134"/>
              <a:gd name="connsiteX69" fmla="*/ 2618808 w 2731203"/>
              <a:gd name="connsiteY69" fmla="*/ 1373087 h 2794134"/>
              <a:gd name="connsiteX70" fmla="*/ 2612513 w 2731203"/>
              <a:gd name="connsiteY70" fmla="*/ 1497743 h 2794134"/>
              <a:gd name="connsiteX71" fmla="*/ 2595954 w 2731203"/>
              <a:gd name="connsiteY71" fmla="*/ 1606243 h 2794134"/>
              <a:gd name="connsiteX72" fmla="*/ 2598805 w 2731203"/>
              <a:gd name="connsiteY72" fmla="*/ 1612164 h 2794134"/>
              <a:gd name="connsiteX73" fmla="*/ 2620713 w 2731203"/>
              <a:gd name="connsiteY73" fmla="*/ 1667409 h 2794134"/>
              <a:gd name="connsiteX74" fmla="*/ 2408305 w 2731203"/>
              <a:gd name="connsiteY74" fmla="*/ 2112227 h 2794134"/>
              <a:gd name="connsiteX75" fmla="*/ 2041592 w 2731203"/>
              <a:gd name="connsiteY75" fmla="*/ 2439887 h 2794134"/>
              <a:gd name="connsiteX76" fmla="*/ 1578677 w 2731203"/>
              <a:gd name="connsiteY76" fmla="*/ 2599907 h 2794134"/>
              <a:gd name="connsiteX77" fmla="*/ 1091950 w 2731203"/>
              <a:gd name="connsiteY77" fmla="*/ 2569427 h 2794134"/>
              <a:gd name="connsiteX78" fmla="*/ 656657 w 2731203"/>
              <a:gd name="connsiteY78" fmla="*/ 2353209 h 2794134"/>
              <a:gd name="connsiteX79" fmla="*/ 339475 w 2731203"/>
              <a:gd name="connsiteY79" fmla="*/ 1987449 h 2794134"/>
              <a:gd name="connsiteX80" fmla="*/ 188980 w 2731203"/>
              <a:gd name="connsiteY80" fmla="*/ 1529297 h 2794134"/>
              <a:gd name="connsiteX81" fmla="*/ 186849 w 2731203"/>
              <a:gd name="connsiteY81" fmla="*/ 1498705 h 2794134"/>
              <a:gd name="connsiteX82" fmla="*/ 186703 w 2731203"/>
              <a:gd name="connsiteY82" fmla="*/ 1497743 h 2794134"/>
              <a:gd name="connsiteX83" fmla="*/ 186492 w 2731203"/>
              <a:gd name="connsiteY83" fmla="*/ 1493576 h 2794134"/>
              <a:gd name="connsiteX84" fmla="*/ 180586 w 2731203"/>
              <a:gd name="connsiteY84" fmla="*/ 1408776 h 2794134"/>
              <a:gd name="connsiteX85" fmla="*/ 181167 w 2731203"/>
              <a:gd name="connsiteY85" fmla="*/ 1388115 h 2794134"/>
              <a:gd name="connsiteX86" fmla="*/ 180408 w 2731203"/>
              <a:gd name="connsiteY86" fmla="*/ 1373087 h 2794134"/>
              <a:gd name="connsiteX87" fmla="*/ 183073 w 2731203"/>
              <a:gd name="connsiteY87" fmla="*/ 1320311 h 2794134"/>
              <a:gd name="connsiteX88" fmla="*/ 183979 w 2731203"/>
              <a:gd name="connsiteY88" fmla="*/ 1288077 h 2794134"/>
              <a:gd name="connsiteX89" fmla="*/ 185178 w 2731203"/>
              <a:gd name="connsiteY89" fmla="*/ 1278633 h 2794134"/>
              <a:gd name="connsiteX90" fmla="*/ 186703 w 2731203"/>
              <a:gd name="connsiteY90" fmla="*/ 1248431 h 2794134"/>
              <a:gd name="connsiteX91" fmla="*/ 1399608 w 2731203"/>
              <a:gd name="connsiteY91" fmla="*/ 153887 h 2794134"/>
              <a:gd name="connsiteX92" fmla="*/ 823345 w 2731203"/>
              <a:gd name="connsiteY92" fmla="*/ 112930 h 2794134"/>
              <a:gd name="connsiteX93" fmla="*/ 690948 w 2731203"/>
              <a:gd name="connsiteY93" fmla="*/ 207227 h 2794134"/>
              <a:gd name="connsiteX94" fmla="*/ 431868 w 2731203"/>
              <a:gd name="connsiteY94" fmla="*/ 411062 h 2794134"/>
              <a:gd name="connsiteX95" fmla="*/ 228985 w 2731203"/>
              <a:gd name="connsiteY95" fmla="*/ 670142 h 2794134"/>
              <a:gd name="connsiteX96" fmla="*/ 93730 w 2731203"/>
              <a:gd name="connsiteY96" fmla="*/ 971132 h 2794134"/>
              <a:gd name="connsiteX97" fmla="*/ 35628 w 2731203"/>
              <a:gd name="connsiteY97" fmla="*/ 1294982 h 2794134"/>
              <a:gd name="connsiteX98" fmla="*/ 55630 w 2731203"/>
              <a:gd name="connsiteY98" fmla="*/ 1623595 h 2794134"/>
              <a:gd name="connsiteX99" fmla="*/ 72775 w 2731203"/>
              <a:gd name="connsiteY99" fmla="*/ 1704557 h 2794134"/>
              <a:gd name="connsiteX100" fmla="*/ 83253 w 2731203"/>
              <a:gd name="connsiteY100" fmla="*/ 1744562 h 2794134"/>
              <a:gd name="connsiteX101" fmla="*/ 94683 w 2731203"/>
              <a:gd name="connsiteY101" fmla="*/ 1784567 h 2794134"/>
              <a:gd name="connsiteX102" fmla="*/ 153738 w 2731203"/>
              <a:gd name="connsiteY102" fmla="*/ 1938872 h 2794134"/>
              <a:gd name="connsiteX103" fmla="*/ 230890 w 2731203"/>
              <a:gd name="connsiteY103" fmla="*/ 2084605 h 2794134"/>
              <a:gd name="connsiteX104" fmla="*/ 325188 w 2731203"/>
              <a:gd name="connsiteY104" fmla="*/ 2219860 h 2794134"/>
              <a:gd name="connsiteX105" fmla="*/ 434725 w 2731203"/>
              <a:gd name="connsiteY105" fmla="*/ 2343685 h 2794134"/>
              <a:gd name="connsiteX106" fmla="*/ 558550 w 2731203"/>
              <a:gd name="connsiteY106" fmla="*/ 2452270 h 2794134"/>
              <a:gd name="connsiteX107" fmla="*/ 693805 w 2731203"/>
              <a:gd name="connsiteY107" fmla="*/ 2546567 h 2794134"/>
              <a:gd name="connsiteX108" fmla="*/ 730000 w 2731203"/>
              <a:gd name="connsiteY108" fmla="*/ 2567522 h 2794134"/>
              <a:gd name="connsiteX109" fmla="*/ 748098 w 2731203"/>
              <a:gd name="connsiteY109" fmla="*/ 2578000 h 2794134"/>
              <a:gd name="connsiteX110" fmla="*/ 766195 w 2731203"/>
              <a:gd name="connsiteY110" fmla="*/ 2587525 h 2794134"/>
              <a:gd name="connsiteX111" fmla="*/ 803343 w 2731203"/>
              <a:gd name="connsiteY111" fmla="*/ 2606575 h 2794134"/>
              <a:gd name="connsiteX112" fmla="*/ 840490 w 2731203"/>
              <a:gd name="connsiteY112" fmla="*/ 2623720 h 2794134"/>
              <a:gd name="connsiteX113" fmla="*/ 994795 w 2731203"/>
              <a:gd name="connsiteY113" fmla="*/ 2682775 h 2794134"/>
              <a:gd name="connsiteX114" fmla="*/ 1155768 w 2731203"/>
              <a:gd name="connsiteY114" fmla="*/ 2721827 h 2794134"/>
              <a:gd name="connsiteX115" fmla="*/ 1808230 w 2731203"/>
              <a:gd name="connsiteY115" fmla="*/ 2681822 h 2794134"/>
              <a:gd name="connsiteX116" fmla="*/ 2108268 w 2731203"/>
              <a:gd name="connsiteY116" fmla="*/ 2545615 h 2794134"/>
              <a:gd name="connsiteX117" fmla="*/ 2367348 w 2731203"/>
              <a:gd name="connsiteY117" fmla="*/ 2341780 h 2794134"/>
              <a:gd name="connsiteX118" fmla="*/ 2570230 w 2731203"/>
              <a:gd name="connsiteY118" fmla="*/ 2082700 h 2794134"/>
              <a:gd name="connsiteX119" fmla="*/ 2705485 w 2731203"/>
              <a:gd name="connsiteY119" fmla="*/ 1781710 h 2794134"/>
              <a:gd name="connsiteX120" fmla="*/ 2731203 w 2731203"/>
              <a:gd name="connsiteY120" fmla="*/ 1908392 h 2794134"/>
              <a:gd name="connsiteX121" fmla="*/ 2695960 w 2731203"/>
              <a:gd name="connsiteY121" fmla="*/ 1988402 h 2794134"/>
              <a:gd name="connsiteX122" fmla="*/ 2675958 w 2731203"/>
              <a:gd name="connsiteY122" fmla="*/ 2027455 h 2794134"/>
              <a:gd name="connsiteX123" fmla="*/ 2655003 w 2731203"/>
              <a:gd name="connsiteY123" fmla="*/ 2065555 h 2794134"/>
              <a:gd name="connsiteX124" fmla="*/ 2610235 w 2731203"/>
              <a:gd name="connsiteY124" fmla="*/ 2139850 h 2794134"/>
              <a:gd name="connsiteX125" fmla="*/ 2586423 w 2731203"/>
              <a:gd name="connsiteY125" fmla="*/ 2176045 h 2794134"/>
              <a:gd name="connsiteX126" fmla="*/ 2560705 w 2731203"/>
              <a:gd name="connsiteY126" fmla="*/ 2211287 h 2794134"/>
              <a:gd name="connsiteX127" fmla="*/ 2322580 w 2731203"/>
              <a:gd name="connsiteY127" fmla="*/ 2464652 h 2794134"/>
              <a:gd name="connsiteX128" fmla="*/ 1702503 w 2731203"/>
              <a:gd name="connsiteY128" fmla="*/ 2764690 h 2794134"/>
              <a:gd name="connsiteX129" fmla="*/ 1358650 w 2731203"/>
              <a:gd name="connsiteY129" fmla="*/ 2793265 h 2794134"/>
              <a:gd name="connsiteX130" fmla="*/ 1186248 w 2731203"/>
              <a:gd name="connsiteY130" fmla="*/ 2777072 h 2794134"/>
              <a:gd name="connsiteX131" fmla="*/ 1143385 w 2731203"/>
              <a:gd name="connsiteY131" fmla="*/ 2769452 h 2794134"/>
              <a:gd name="connsiteX132" fmla="*/ 1101475 w 2731203"/>
              <a:gd name="connsiteY132" fmla="*/ 2760880 h 2794134"/>
              <a:gd name="connsiteX133" fmla="*/ 1017655 w 2731203"/>
              <a:gd name="connsiteY133" fmla="*/ 2738972 h 2794134"/>
              <a:gd name="connsiteX134" fmla="*/ 976698 w 2731203"/>
              <a:gd name="connsiteY134" fmla="*/ 2726590 h 2794134"/>
              <a:gd name="connsiteX135" fmla="*/ 935740 w 2731203"/>
              <a:gd name="connsiteY135" fmla="*/ 2712302 h 2794134"/>
              <a:gd name="connsiteX136" fmla="*/ 854778 w 2731203"/>
              <a:gd name="connsiteY136" fmla="*/ 2680870 h 2794134"/>
              <a:gd name="connsiteX137" fmla="*/ 815725 w 2731203"/>
              <a:gd name="connsiteY137" fmla="*/ 2662772 h 2794134"/>
              <a:gd name="connsiteX138" fmla="*/ 776673 w 2731203"/>
              <a:gd name="connsiteY138" fmla="*/ 2643722 h 2794134"/>
              <a:gd name="connsiteX139" fmla="*/ 700473 w 2731203"/>
              <a:gd name="connsiteY139" fmla="*/ 2602765 h 2794134"/>
              <a:gd name="connsiteX140" fmla="*/ 663325 w 2731203"/>
              <a:gd name="connsiteY140" fmla="*/ 2580857 h 2794134"/>
              <a:gd name="connsiteX141" fmla="*/ 627130 w 2731203"/>
              <a:gd name="connsiteY141" fmla="*/ 2557045 h 2794134"/>
              <a:gd name="connsiteX142" fmla="*/ 609033 w 2731203"/>
              <a:gd name="connsiteY142" fmla="*/ 2545615 h 2794134"/>
              <a:gd name="connsiteX143" fmla="*/ 591888 w 2731203"/>
              <a:gd name="connsiteY143" fmla="*/ 2533232 h 2794134"/>
              <a:gd name="connsiteX144" fmla="*/ 556645 w 2731203"/>
              <a:gd name="connsiteY144" fmla="*/ 2507515 h 2794134"/>
              <a:gd name="connsiteX145" fmla="*/ 426153 w 2731203"/>
              <a:gd name="connsiteY145" fmla="*/ 2395120 h 2794134"/>
              <a:gd name="connsiteX146" fmla="*/ 309948 w 2731203"/>
              <a:gd name="connsiteY146" fmla="*/ 2268437 h 2794134"/>
              <a:gd name="connsiteX147" fmla="*/ 210888 w 2731203"/>
              <a:gd name="connsiteY147" fmla="*/ 2128420 h 2794134"/>
              <a:gd name="connsiteX148" fmla="*/ 168025 w 2731203"/>
              <a:gd name="connsiteY148" fmla="*/ 2054125 h 2794134"/>
              <a:gd name="connsiteX149" fmla="*/ 148023 w 2731203"/>
              <a:gd name="connsiteY149" fmla="*/ 2016025 h 2794134"/>
              <a:gd name="connsiteX150" fmla="*/ 128973 w 2731203"/>
              <a:gd name="connsiteY150" fmla="*/ 1977925 h 2794134"/>
              <a:gd name="connsiteX151" fmla="*/ 111828 w 2731203"/>
              <a:gd name="connsiteY151" fmla="*/ 1938872 h 2794134"/>
              <a:gd name="connsiteX152" fmla="*/ 103255 w 2731203"/>
              <a:gd name="connsiteY152" fmla="*/ 1918870 h 2794134"/>
              <a:gd name="connsiteX153" fmla="*/ 95635 w 2731203"/>
              <a:gd name="connsiteY153" fmla="*/ 1898867 h 2794134"/>
              <a:gd name="connsiteX154" fmla="*/ 80395 w 2731203"/>
              <a:gd name="connsiteY154" fmla="*/ 1858862 h 2794134"/>
              <a:gd name="connsiteX155" fmla="*/ 67060 w 2731203"/>
              <a:gd name="connsiteY155" fmla="*/ 1817905 h 2794134"/>
              <a:gd name="connsiteX156" fmla="*/ 43248 w 2731203"/>
              <a:gd name="connsiteY156" fmla="*/ 1735990 h 2794134"/>
              <a:gd name="connsiteX157" fmla="*/ 33723 w 2731203"/>
              <a:gd name="connsiteY157" fmla="*/ 1694080 h 2794134"/>
              <a:gd name="connsiteX158" fmla="*/ 25150 w 2731203"/>
              <a:gd name="connsiteY158" fmla="*/ 1652170 h 2794134"/>
              <a:gd name="connsiteX159" fmla="*/ 3243 w 2731203"/>
              <a:gd name="connsiteY159" fmla="*/ 1482625 h 2794134"/>
              <a:gd name="connsiteX160" fmla="*/ 21340 w 2731203"/>
              <a:gd name="connsiteY160" fmla="*/ 1142582 h 2794134"/>
              <a:gd name="connsiteX161" fmla="*/ 28960 w 2731203"/>
              <a:gd name="connsiteY161" fmla="*/ 1100672 h 2794134"/>
              <a:gd name="connsiteX162" fmla="*/ 38485 w 2731203"/>
              <a:gd name="connsiteY162" fmla="*/ 1058762 h 2794134"/>
              <a:gd name="connsiteX163" fmla="*/ 48963 w 2731203"/>
              <a:gd name="connsiteY163" fmla="*/ 1017805 h 2794134"/>
              <a:gd name="connsiteX164" fmla="*/ 61345 w 2731203"/>
              <a:gd name="connsiteY164" fmla="*/ 976847 h 2794134"/>
              <a:gd name="connsiteX165" fmla="*/ 67060 w 2731203"/>
              <a:gd name="connsiteY165" fmla="*/ 956845 h 2794134"/>
              <a:gd name="connsiteX166" fmla="*/ 73728 w 2731203"/>
              <a:gd name="connsiteY166" fmla="*/ 935890 h 2794134"/>
              <a:gd name="connsiteX167" fmla="*/ 88015 w 2731203"/>
              <a:gd name="connsiteY167" fmla="*/ 895885 h 2794134"/>
              <a:gd name="connsiteX168" fmla="*/ 104208 w 2731203"/>
              <a:gd name="connsiteY168" fmla="*/ 855880 h 2794134"/>
              <a:gd name="connsiteX169" fmla="*/ 120400 w 2731203"/>
              <a:gd name="connsiteY169" fmla="*/ 816827 h 2794134"/>
              <a:gd name="connsiteX170" fmla="*/ 157548 w 2731203"/>
              <a:gd name="connsiteY170" fmla="*/ 740627 h 2794134"/>
              <a:gd name="connsiteX171" fmla="*/ 177550 w 2731203"/>
              <a:gd name="connsiteY171" fmla="*/ 703480 h 2794134"/>
              <a:gd name="connsiteX172" fmla="*/ 199458 w 2731203"/>
              <a:gd name="connsiteY172" fmla="*/ 666332 h 2794134"/>
              <a:gd name="connsiteX173" fmla="*/ 222318 w 2731203"/>
              <a:gd name="connsiteY173" fmla="*/ 630137 h 2794134"/>
              <a:gd name="connsiteX174" fmla="*/ 245178 w 2731203"/>
              <a:gd name="connsiteY174" fmla="*/ 594895 h 2794134"/>
              <a:gd name="connsiteX175" fmla="*/ 269943 w 2731203"/>
              <a:gd name="connsiteY175" fmla="*/ 560605 h 2794134"/>
              <a:gd name="connsiteX176" fmla="*/ 295660 w 2731203"/>
              <a:gd name="connsiteY176" fmla="*/ 526315 h 2794134"/>
              <a:gd name="connsiteX177" fmla="*/ 533785 w 2731203"/>
              <a:gd name="connsiteY177" fmla="*/ 287237 h 2794134"/>
              <a:gd name="connsiteX178" fmla="*/ 823345 w 2731203"/>
              <a:gd name="connsiteY178" fmla="*/ 112930 h 2794134"/>
              <a:gd name="connsiteX179" fmla="*/ 1879668 w 2731203"/>
              <a:gd name="connsiteY179" fmla="*/ 109120 h 2794134"/>
              <a:gd name="connsiteX180" fmla="*/ 1932055 w 2731203"/>
              <a:gd name="connsiteY180" fmla="*/ 124360 h 2794134"/>
              <a:gd name="connsiteX181" fmla="*/ 1984443 w 2731203"/>
              <a:gd name="connsiteY181" fmla="*/ 142457 h 2794134"/>
              <a:gd name="connsiteX182" fmla="*/ 2406400 w 2731203"/>
              <a:gd name="connsiteY182" fmla="*/ 459640 h 2794134"/>
              <a:gd name="connsiteX183" fmla="*/ 2376873 w 2731203"/>
              <a:gd name="connsiteY183" fmla="*/ 432970 h 2794134"/>
              <a:gd name="connsiteX184" fmla="*/ 2346393 w 2731203"/>
              <a:gd name="connsiteY184" fmla="*/ 407252 h 2794134"/>
              <a:gd name="connsiteX185" fmla="*/ 1879668 w 2731203"/>
              <a:gd name="connsiteY185" fmla="*/ 109120 h 2794134"/>
              <a:gd name="connsiteX186" fmla="*/ 1596775 w 2731203"/>
              <a:gd name="connsiteY186" fmla="*/ 107215 h 2794134"/>
              <a:gd name="connsiteX187" fmla="*/ 1618682 w 2731203"/>
              <a:gd name="connsiteY187" fmla="*/ 107215 h 2794134"/>
              <a:gd name="connsiteX188" fmla="*/ 1658687 w 2731203"/>
              <a:gd name="connsiteY188" fmla="*/ 114835 h 2794134"/>
              <a:gd name="connsiteX189" fmla="*/ 1698692 w 2731203"/>
              <a:gd name="connsiteY189" fmla="*/ 124360 h 2794134"/>
              <a:gd name="connsiteX190" fmla="*/ 1718695 w 2731203"/>
              <a:gd name="connsiteY190" fmla="*/ 129122 h 2794134"/>
              <a:gd name="connsiteX191" fmla="*/ 1738697 w 2731203"/>
              <a:gd name="connsiteY191" fmla="*/ 134837 h 2794134"/>
              <a:gd name="connsiteX192" fmla="*/ 1777750 w 2731203"/>
              <a:gd name="connsiteY192" fmla="*/ 146267 h 2794134"/>
              <a:gd name="connsiteX193" fmla="*/ 1930150 w 2731203"/>
              <a:gd name="connsiteY193" fmla="*/ 206275 h 2794134"/>
              <a:gd name="connsiteX194" fmla="*/ 2206375 w 2731203"/>
              <a:gd name="connsiteY194" fmla="*/ 381535 h 2794134"/>
              <a:gd name="connsiteX195" fmla="*/ 2185420 w 2731203"/>
              <a:gd name="connsiteY195" fmla="*/ 371057 h 2794134"/>
              <a:gd name="connsiteX196" fmla="*/ 2175895 w 2731203"/>
              <a:gd name="connsiteY196" fmla="*/ 365342 h 2794134"/>
              <a:gd name="connsiteX197" fmla="*/ 1532005 w 2731203"/>
              <a:gd name="connsiteY197" fmla="*/ 108167 h 2794134"/>
              <a:gd name="connsiteX198" fmla="*/ 1574867 w 2731203"/>
              <a:gd name="connsiteY198" fmla="*/ 108167 h 2794134"/>
              <a:gd name="connsiteX199" fmla="*/ 1399607 w 2731203"/>
              <a:gd name="connsiteY199" fmla="*/ 81497 h 2794134"/>
              <a:gd name="connsiteX200" fmla="*/ 1348172 w 2731203"/>
              <a:gd name="connsiteY200" fmla="*/ 89117 h 2794134"/>
              <a:gd name="connsiteX201" fmla="*/ 1334837 w 2731203"/>
              <a:gd name="connsiteY201" fmla="*/ 91022 h 2794134"/>
              <a:gd name="connsiteX202" fmla="*/ 1321502 w 2731203"/>
              <a:gd name="connsiteY202" fmla="*/ 93879 h 2794134"/>
              <a:gd name="connsiteX203" fmla="*/ 1295785 w 2731203"/>
              <a:gd name="connsiteY203" fmla="*/ 99594 h 2794134"/>
              <a:gd name="connsiteX204" fmla="*/ 853825 w 2731203"/>
              <a:gd name="connsiteY204" fmla="*/ 217704 h 2794134"/>
              <a:gd name="connsiteX205" fmla="*/ 482350 w 2731203"/>
              <a:gd name="connsiteY205" fmla="*/ 483452 h 2794134"/>
              <a:gd name="connsiteX206" fmla="*/ 626177 w 2731203"/>
              <a:gd name="connsiteY206" fmla="*/ 327242 h 2794134"/>
              <a:gd name="connsiteX207" fmla="*/ 802390 w 2731203"/>
              <a:gd name="connsiteY207" fmla="*/ 219609 h 2794134"/>
              <a:gd name="connsiteX208" fmla="*/ 896687 w 2731203"/>
              <a:gd name="connsiteY208" fmla="*/ 176747 h 2794134"/>
              <a:gd name="connsiteX209" fmla="*/ 945265 w 2731203"/>
              <a:gd name="connsiteY209" fmla="*/ 158649 h 2794134"/>
              <a:gd name="connsiteX210" fmla="*/ 993842 w 2731203"/>
              <a:gd name="connsiteY210" fmla="*/ 142457 h 2794134"/>
              <a:gd name="connsiteX211" fmla="*/ 1194820 w 2731203"/>
              <a:gd name="connsiteY211" fmla="*/ 95784 h 2794134"/>
              <a:gd name="connsiteX212" fmla="*/ 1399607 w 2731203"/>
              <a:gd name="connsiteY212" fmla="*/ 81497 h 2794134"/>
              <a:gd name="connsiteX213" fmla="*/ 1362475 w 2731203"/>
              <a:gd name="connsiteY213" fmla="*/ 222 h 2794134"/>
              <a:gd name="connsiteX214" fmla="*/ 1783465 w 2731203"/>
              <a:gd name="connsiteY214" fmla="*/ 57685 h 2794134"/>
              <a:gd name="connsiteX215" fmla="*/ 1748223 w 2731203"/>
              <a:gd name="connsiteY215" fmla="*/ 51970 h 2794134"/>
              <a:gd name="connsiteX216" fmla="*/ 1711075 w 2731203"/>
              <a:gd name="connsiteY216" fmla="*/ 48160 h 2794134"/>
              <a:gd name="connsiteX217" fmla="*/ 1612015 w 2731203"/>
              <a:gd name="connsiteY217" fmla="*/ 28157 h 2794134"/>
              <a:gd name="connsiteX218" fmla="*/ 1561533 w 2731203"/>
              <a:gd name="connsiteY218" fmla="*/ 21490 h 2794134"/>
              <a:gd name="connsiteX219" fmla="*/ 1511050 w 2731203"/>
              <a:gd name="connsiteY219" fmla="*/ 16727 h 2794134"/>
              <a:gd name="connsiteX220" fmla="*/ 1460568 w 2731203"/>
              <a:gd name="connsiteY220" fmla="*/ 12917 h 2794134"/>
              <a:gd name="connsiteX221" fmla="*/ 1410085 w 2731203"/>
              <a:gd name="connsiteY221" fmla="*/ 11012 h 2794134"/>
              <a:gd name="connsiteX222" fmla="*/ 1359603 w 2731203"/>
              <a:gd name="connsiteY222" fmla="*/ 11965 h 2794134"/>
              <a:gd name="connsiteX223" fmla="*/ 1333885 w 2731203"/>
              <a:gd name="connsiteY223" fmla="*/ 12917 h 2794134"/>
              <a:gd name="connsiteX224" fmla="*/ 1309120 w 2731203"/>
              <a:gd name="connsiteY224" fmla="*/ 14822 h 2794134"/>
              <a:gd name="connsiteX225" fmla="*/ 913833 w 2731203"/>
              <a:gd name="connsiteY225" fmla="*/ 98642 h 2794134"/>
              <a:gd name="connsiteX226" fmla="*/ 931930 w 2731203"/>
              <a:gd name="connsiteY226" fmla="*/ 89117 h 2794134"/>
              <a:gd name="connsiteX227" fmla="*/ 946218 w 2731203"/>
              <a:gd name="connsiteY227" fmla="*/ 82450 h 2794134"/>
              <a:gd name="connsiteX228" fmla="*/ 982413 w 2731203"/>
              <a:gd name="connsiteY228" fmla="*/ 66257 h 2794134"/>
              <a:gd name="connsiteX229" fmla="*/ 1013845 w 2731203"/>
              <a:gd name="connsiteY229" fmla="*/ 54827 h 2794134"/>
              <a:gd name="connsiteX230" fmla="*/ 1060518 w 2731203"/>
              <a:gd name="connsiteY230" fmla="*/ 40540 h 2794134"/>
              <a:gd name="connsiteX231" fmla="*/ 1128145 w 2731203"/>
              <a:gd name="connsiteY231" fmla="*/ 24347 h 2794134"/>
              <a:gd name="connsiteX232" fmla="*/ 1171008 w 2731203"/>
              <a:gd name="connsiteY232" fmla="*/ 16727 h 2794134"/>
              <a:gd name="connsiteX233" fmla="*/ 1194820 w 2731203"/>
              <a:gd name="connsiteY233" fmla="*/ 12917 h 2794134"/>
              <a:gd name="connsiteX234" fmla="*/ 1220538 w 2731203"/>
              <a:gd name="connsiteY234" fmla="*/ 10060 h 2794134"/>
              <a:gd name="connsiteX235" fmla="*/ 1362475 w 2731203"/>
              <a:gd name="connsiteY235" fmla="*/ 222 h 27941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</a:cxnLst>
            <a:rect l="l" t="t" r="r" b="b"/>
            <a:pathLst>
              <a:path w="2731203" h="2794134">
                <a:moveTo>
                  <a:pt x="2554038" y="843497"/>
                </a:moveTo>
                <a:cubicBezTo>
                  <a:pt x="2554038" y="843497"/>
                  <a:pt x="2554990" y="843497"/>
                  <a:pt x="2554990" y="843497"/>
                </a:cubicBezTo>
                <a:cubicBezTo>
                  <a:pt x="2561658" y="858737"/>
                  <a:pt x="2568325" y="873024"/>
                  <a:pt x="2574040" y="889217"/>
                </a:cubicBezTo>
                <a:cubicBezTo>
                  <a:pt x="2568325" y="873024"/>
                  <a:pt x="2560705" y="858737"/>
                  <a:pt x="2554038" y="843497"/>
                </a:cubicBezTo>
                <a:close/>
                <a:moveTo>
                  <a:pt x="2630238" y="810160"/>
                </a:moveTo>
                <a:cubicBezTo>
                  <a:pt x="2630238" y="810160"/>
                  <a:pt x="2631190" y="810160"/>
                  <a:pt x="2631190" y="810160"/>
                </a:cubicBezTo>
                <a:cubicBezTo>
                  <a:pt x="2637858" y="826352"/>
                  <a:pt x="2645478" y="841592"/>
                  <a:pt x="2651193" y="858737"/>
                </a:cubicBezTo>
                <a:cubicBezTo>
                  <a:pt x="2645478" y="841592"/>
                  <a:pt x="2636905" y="826352"/>
                  <a:pt x="2630238" y="810160"/>
                </a:cubicBezTo>
                <a:close/>
                <a:moveTo>
                  <a:pt x="2475759" y="697568"/>
                </a:moveTo>
                <a:lnTo>
                  <a:pt x="2489267" y="717767"/>
                </a:lnTo>
                <a:cubicBezTo>
                  <a:pt x="2489267" y="717767"/>
                  <a:pt x="2488315" y="717767"/>
                  <a:pt x="2488315" y="717767"/>
                </a:cubicBezTo>
                <a:close/>
                <a:moveTo>
                  <a:pt x="2444909" y="651438"/>
                </a:moveTo>
                <a:lnTo>
                  <a:pt x="2454977" y="665379"/>
                </a:lnTo>
                <a:lnTo>
                  <a:pt x="2466407" y="682524"/>
                </a:lnTo>
                <a:lnTo>
                  <a:pt x="2475759" y="697568"/>
                </a:lnTo>
                <a:close/>
                <a:moveTo>
                  <a:pt x="382337" y="565367"/>
                </a:moveTo>
                <a:cubicBezTo>
                  <a:pt x="375670" y="577749"/>
                  <a:pt x="369002" y="589179"/>
                  <a:pt x="363287" y="599657"/>
                </a:cubicBezTo>
                <a:cubicBezTo>
                  <a:pt x="357572" y="612039"/>
                  <a:pt x="350905" y="623469"/>
                  <a:pt x="345190" y="635852"/>
                </a:cubicBezTo>
                <a:lnTo>
                  <a:pt x="336617" y="653949"/>
                </a:lnTo>
                <a:lnTo>
                  <a:pt x="328045" y="672047"/>
                </a:lnTo>
                <a:cubicBezTo>
                  <a:pt x="322330" y="684429"/>
                  <a:pt x="317567" y="696812"/>
                  <a:pt x="311852" y="709194"/>
                </a:cubicBezTo>
                <a:cubicBezTo>
                  <a:pt x="216602" y="866357"/>
                  <a:pt x="155642" y="1044474"/>
                  <a:pt x="134687" y="1227354"/>
                </a:cubicBezTo>
                <a:cubicBezTo>
                  <a:pt x="124210" y="1318794"/>
                  <a:pt x="123257" y="1411187"/>
                  <a:pt x="132782" y="1502627"/>
                </a:cubicBezTo>
                <a:cubicBezTo>
                  <a:pt x="141355" y="1594067"/>
                  <a:pt x="161357" y="1684554"/>
                  <a:pt x="189932" y="1772184"/>
                </a:cubicBezTo>
                <a:cubicBezTo>
                  <a:pt x="247082" y="1946492"/>
                  <a:pt x="343285" y="2108417"/>
                  <a:pt x="469015" y="2242719"/>
                </a:cubicBezTo>
                <a:cubicBezTo>
                  <a:pt x="594745" y="2377022"/>
                  <a:pt x="749050" y="2484654"/>
                  <a:pt x="919547" y="2553234"/>
                </a:cubicBezTo>
                <a:cubicBezTo>
                  <a:pt x="1089092" y="2622767"/>
                  <a:pt x="1274830" y="2654199"/>
                  <a:pt x="1458663" y="2645627"/>
                </a:cubicBezTo>
                <a:cubicBezTo>
                  <a:pt x="1642495" y="2638007"/>
                  <a:pt x="1824422" y="2588477"/>
                  <a:pt x="1987300" y="2503704"/>
                </a:cubicBezTo>
                <a:cubicBezTo>
                  <a:pt x="2150177" y="2419884"/>
                  <a:pt x="2294958" y="2298917"/>
                  <a:pt x="2407353" y="2153184"/>
                </a:cubicBezTo>
                <a:cubicBezTo>
                  <a:pt x="2520700" y="2008404"/>
                  <a:pt x="2601663" y="1837907"/>
                  <a:pt x="2642620" y="1658837"/>
                </a:cubicBezTo>
                <a:cubicBezTo>
                  <a:pt x="2656908" y="1696937"/>
                  <a:pt x="2668338" y="1735989"/>
                  <a:pt x="2679767" y="1776947"/>
                </a:cubicBezTo>
                <a:cubicBezTo>
                  <a:pt x="2618808" y="1962684"/>
                  <a:pt x="2516890" y="2136039"/>
                  <a:pt x="2382588" y="2277962"/>
                </a:cubicBezTo>
                <a:cubicBezTo>
                  <a:pt x="2249238" y="2419884"/>
                  <a:pt x="2084455" y="2533232"/>
                  <a:pt x="1903480" y="2604669"/>
                </a:cubicBezTo>
                <a:cubicBezTo>
                  <a:pt x="1722505" y="2677059"/>
                  <a:pt x="1526290" y="2708492"/>
                  <a:pt x="1332932" y="2697062"/>
                </a:cubicBezTo>
                <a:cubicBezTo>
                  <a:pt x="1139575" y="2685632"/>
                  <a:pt x="949075" y="2631339"/>
                  <a:pt x="779530" y="2538947"/>
                </a:cubicBezTo>
                <a:cubicBezTo>
                  <a:pt x="609032" y="2447507"/>
                  <a:pt x="461395" y="2317014"/>
                  <a:pt x="347095" y="2162709"/>
                </a:cubicBezTo>
                <a:cubicBezTo>
                  <a:pt x="233747" y="2008404"/>
                  <a:pt x="153737" y="1828382"/>
                  <a:pt x="116590" y="1640739"/>
                </a:cubicBezTo>
                <a:cubicBezTo>
                  <a:pt x="79442" y="1452144"/>
                  <a:pt x="84205" y="1257834"/>
                  <a:pt x="129925" y="1072097"/>
                </a:cubicBezTo>
                <a:cubicBezTo>
                  <a:pt x="152785" y="979704"/>
                  <a:pt x="185170" y="889217"/>
                  <a:pt x="228032" y="804444"/>
                </a:cubicBezTo>
                <a:cubicBezTo>
                  <a:pt x="270895" y="719672"/>
                  <a:pt x="322330" y="638709"/>
                  <a:pt x="382337" y="565367"/>
                </a:cubicBezTo>
                <a:close/>
                <a:moveTo>
                  <a:pt x="2429260" y="494882"/>
                </a:moveTo>
                <a:cubicBezTo>
                  <a:pt x="2431165" y="495834"/>
                  <a:pt x="2433070" y="496787"/>
                  <a:pt x="2434975" y="497739"/>
                </a:cubicBezTo>
                <a:cubicBezTo>
                  <a:pt x="2436880" y="499644"/>
                  <a:pt x="2439737" y="500597"/>
                  <a:pt x="2441642" y="501549"/>
                </a:cubicBezTo>
                <a:cubicBezTo>
                  <a:pt x="2451167" y="512027"/>
                  <a:pt x="2459740" y="523457"/>
                  <a:pt x="2468312" y="534887"/>
                </a:cubicBezTo>
                <a:cubicBezTo>
                  <a:pt x="2476885" y="546317"/>
                  <a:pt x="2486410" y="557747"/>
                  <a:pt x="2494030" y="569177"/>
                </a:cubicBezTo>
                <a:cubicBezTo>
                  <a:pt x="2504507" y="584417"/>
                  <a:pt x="2515937" y="600609"/>
                  <a:pt x="2526415" y="616802"/>
                </a:cubicBezTo>
                <a:cubicBezTo>
                  <a:pt x="2539750" y="637757"/>
                  <a:pt x="2553085" y="657759"/>
                  <a:pt x="2564515" y="678714"/>
                </a:cubicBezTo>
                <a:lnTo>
                  <a:pt x="2582612" y="711099"/>
                </a:lnTo>
                <a:lnTo>
                  <a:pt x="2591185" y="727292"/>
                </a:lnTo>
                <a:lnTo>
                  <a:pt x="2598805" y="743484"/>
                </a:lnTo>
                <a:cubicBezTo>
                  <a:pt x="2597852" y="743484"/>
                  <a:pt x="2597852" y="742532"/>
                  <a:pt x="2596900" y="742532"/>
                </a:cubicBezTo>
                <a:cubicBezTo>
                  <a:pt x="2591185" y="731102"/>
                  <a:pt x="2585470" y="720624"/>
                  <a:pt x="2578802" y="709194"/>
                </a:cubicBezTo>
                <a:lnTo>
                  <a:pt x="2559752" y="675857"/>
                </a:lnTo>
                <a:cubicBezTo>
                  <a:pt x="2546417" y="653949"/>
                  <a:pt x="2533082" y="632042"/>
                  <a:pt x="2518795" y="611087"/>
                </a:cubicBezTo>
                <a:lnTo>
                  <a:pt x="2486410" y="566319"/>
                </a:lnTo>
                <a:cubicBezTo>
                  <a:pt x="2477837" y="553937"/>
                  <a:pt x="2468312" y="542507"/>
                  <a:pt x="2458787" y="530124"/>
                </a:cubicBezTo>
                <a:lnTo>
                  <a:pt x="2444500" y="512027"/>
                </a:lnTo>
                <a:close/>
                <a:moveTo>
                  <a:pt x="2280670" y="458687"/>
                </a:moveTo>
                <a:cubicBezTo>
                  <a:pt x="2285432" y="460592"/>
                  <a:pt x="2291147" y="462497"/>
                  <a:pt x="2296862" y="465354"/>
                </a:cubicBezTo>
                <a:cubicBezTo>
                  <a:pt x="2334010" y="502978"/>
                  <a:pt x="2368538" y="542983"/>
                  <a:pt x="2400566" y="585131"/>
                </a:cubicBezTo>
                <a:lnTo>
                  <a:pt x="2444909" y="651438"/>
                </a:lnTo>
                <a:lnTo>
                  <a:pt x="2442595" y="648234"/>
                </a:lnTo>
                <a:lnTo>
                  <a:pt x="2418782" y="613944"/>
                </a:lnTo>
                <a:lnTo>
                  <a:pt x="2393065" y="581559"/>
                </a:lnTo>
                <a:lnTo>
                  <a:pt x="2379730" y="565367"/>
                </a:lnTo>
                <a:lnTo>
                  <a:pt x="2366395" y="549174"/>
                </a:lnTo>
                <a:cubicBezTo>
                  <a:pt x="2356870" y="538697"/>
                  <a:pt x="2348297" y="528219"/>
                  <a:pt x="2338772" y="517742"/>
                </a:cubicBezTo>
                <a:cubicBezTo>
                  <a:pt x="2319722" y="497739"/>
                  <a:pt x="2300672" y="477737"/>
                  <a:pt x="2280670" y="458687"/>
                </a:cubicBezTo>
                <a:close/>
                <a:moveTo>
                  <a:pt x="1399608" y="153887"/>
                </a:moveTo>
                <a:cubicBezTo>
                  <a:pt x="2072953" y="153887"/>
                  <a:pt x="2618808" y="699741"/>
                  <a:pt x="2618808" y="1373087"/>
                </a:cubicBezTo>
                <a:cubicBezTo>
                  <a:pt x="2618808" y="1415171"/>
                  <a:pt x="2616676" y="1456757"/>
                  <a:pt x="2612513" y="1497743"/>
                </a:cubicBezTo>
                <a:lnTo>
                  <a:pt x="2595954" y="1606243"/>
                </a:lnTo>
                <a:lnTo>
                  <a:pt x="2598805" y="1612164"/>
                </a:lnTo>
                <a:cubicBezTo>
                  <a:pt x="2606425" y="1630262"/>
                  <a:pt x="2613092" y="1648359"/>
                  <a:pt x="2620713" y="1667409"/>
                </a:cubicBezTo>
                <a:cubicBezTo>
                  <a:pt x="2580707" y="1828382"/>
                  <a:pt x="2507365" y="1979829"/>
                  <a:pt x="2408305" y="2112227"/>
                </a:cubicBezTo>
                <a:cubicBezTo>
                  <a:pt x="2309245" y="2244624"/>
                  <a:pt x="2183515" y="2357019"/>
                  <a:pt x="2041592" y="2439887"/>
                </a:cubicBezTo>
                <a:cubicBezTo>
                  <a:pt x="1899670" y="2523707"/>
                  <a:pt x="1741555" y="2577999"/>
                  <a:pt x="1578677" y="2599907"/>
                </a:cubicBezTo>
                <a:cubicBezTo>
                  <a:pt x="1415800" y="2621814"/>
                  <a:pt x="1250065" y="2611337"/>
                  <a:pt x="1091950" y="2569427"/>
                </a:cubicBezTo>
                <a:cubicBezTo>
                  <a:pt x="933835" y="2527517"/>
                  <a:pt x="785245" y="2453222"/>
                  <a:pt x="656657" y="2353209"/>
                </a:cubicBezTo>
                <a:cubicBezTo>
                  <a:pt x="528070" y="2253197"/>
                  <a:pt x="419485" y="2128419"/>
                  <a:pt x="339475" y="1987449"/>
                </a:cubicBezTo>
                <a:cubicBezTo>
                  <a:pt x="259465" y="1846479"/>
                  <a:pt x="208030" y="1689317"/>
                  <a:pt x="188980" y="1529297"/>
                </a:cubicBezTo>
                <a:lnTo>
                  <a:pt x="186849" y="1498705"/>
                </a:lnTo>
                <a:lnTo>
                  <a:pt x="186703" y="1497743"/>
                </a:lnTo>
                <a:lnTo>
                  <a:pt x="186492" y="1493576"/>
                </a:lnTo>
                <a:lnTo>
                  <a:pt x="180586" y="1408776"/>
                </a:lnTo>
                <a:lnTo>
                  <a:pt x="181167" y="1388115"/>
                </a:lnTo>
                <a:lnTo>
                  <a:pt x="180408" y="1373087"/>
                </a:lnTo>
                <a:lnTo>
                  <a:pt x="183073" y="1320311"/>
                </a:lnTo>
                <a:lnTo>
                  <a:pt x="183979" y="1288077"/>
                </a:lnTo>
                <a:lnTo>
                  <a:pt x="185178" y="1278633"/>
                </a:lnTo>
                <a:lnTo>
                  <a:pt x="186703" y="1248431"/>
                </a:lnTo>
                <a:cubicBezTo>
                  <a:pt x="249138" y="633642"/>
                  <a:pt x="768346" y="153887"/>
                  <a:pt x="1399608" y="153887"/>
                </a:cubicBezTo>
                <a:close/>
                <a:moveTo>
                  <a:pt x="823345" y="112930"/>
                </a:moveTo>
                <a:cubicBezTo>
                  <a:pt x="776673" y="141505"/>
                  <a:pt x="733810" y="172937"/>
                  <a:pt x="690948" y="207227"/>
                </a:cubicBezTo>
                <a:cubicBezTo>
                  <a:pt x="596650" y="265330"/>
                  <a:pt x="509973" y="333910"/>
                  <a:pt x="431868" y="411062"/>
                </a:cubicBezTo>
                <a:cubicBezTo>
                  <a:pt x="354715" y="489167"/>
                  <a:pt x="286135" y="575845"/>
                  <a:pt x="228985" y="670142"/>
                </a:cubicBezTo>
                <a:cubicBezTo>
                  <a:pt x="171835" y="765392"/>
                  <a:pt x="127068" y="866357"/>
                  <a:pt x="93730" y="971132"/>
                </a:cubicBezTo>
                <a:cubicBezTo>
                  <a:pt x="62298" y="1075907"/>
                  <a:pt x="42295" y="1185445"/>
                  <a:pt x="35628" y="1294982"/>
                </a:cubicBezTo>
                <a:cubicBezTo>
                  <a:pt x="28960" y="1404520"/>
                  <a:pt x="35628" y="1515010"/>
                  <a:pt x="55630" y="1623595"/>
                </a:cubicBezTo>
                <a:cubicBezTo>
                  <a:pt x="59440" y="1651217"/>
                  <a:pt x="67060" y="1677887"/>
                  <a:pt x="72775" y="1704557"/>
                </a:cubicBezTo>
                <a:cubicBezTo>
                  <a:pt x="75633" y="1717892"/>
                  <a:pt x="79443" y="1731227"/>
                  <a:pt x="83253" y="1744562"/>
                </a:cubicBezTo>
                <a:cubicBezTo>
                  <a:pt x="87063" y="1757897"/>
                  <a:pt x="90873" y="1771232"/>
                  <a:pt x="94683" y="1784567"/>
                </a:cubicBezTo>
                <a:cubicBezTo>
                  <a:pt x="111828" y="1836955"/>
                  <a:pt x="130878" y="1889342"/>
                  <a:pt x="153738" y="1938872"/>
                </a:cubicBezTo>
                <a:cubicBezTo>
                  <a:pt x="176598" y="1989355"/>
                  <a:pt x="203268" y="2036980"/>
                  <a:pt x="230890" y="2084605"/>
                </a:cubicBezTo>
                <a:cubicBezTo>
                  <a:pt x="260418" y="2131277"/>
                  <a:pt x="290898" y="2176997"/>
                  <a:pt x="325188" y="2219860"/>
                </a:cubicBezTo>
                <a:cubicBezTo>
                  <a:pt x="358525" y="2263675"/>
                  <a:pt x="396625" y="2304632"/>
                  <a:pt x="434725" y="2343685"/>
                </a:cubicBezTo>
                <a:cubicBezTo>
                  <a:pt x="474730" y="2381785"/>
                  <a:pt x="514735" y="2418932"/>
                  <a:pt x="558550" y="2452270"/>
                </a:cubicBezTo>
                <a:cubicBezTo>
                  <a:pt x="601413" y="2486560"/>
                  <a:pt x="647133" y="2517992"/>
                  <a:pt x="693805" y="2546567"/>
                </a:cubicBezTo>
                <a:lnTo>
                  <a:pt x="730000" y="2567522"/>
                </a:lnTo>
                <a:lnTo>
                  <a:pt x="748098" y="2578000"/>
                </a:lnTo>
                <a:lnTo>
                  <a:pt x="766195" y="2587525"/>
                </a:lnTo>
                <a:lnTo>
                  <a:pt x="803343" y="2606575"/>
                </a:lnTo>
                <a:cubicBezTo>
                  <a:pt x="815725" y="2612290"/>
                  <a:pt x="828108" y="2618005"/>
                  <a:pt x="840490" y="2623720"/>
                </a:cubicBezTo>
                <a:cubicBezTo>
                  <a:pt x="890020" y="2647532"/>
                  <a:pt x="942408" y="2665630"/>
                  <a:pt x="994795" y="2682775"/>
                </a:cubicBezTo>
                <a:cubicBezTo>
                  <a:pt x="1048135" y="2698967"/>
                  <a:pt x="1101475" y="2712302"/>
                  <a:pt x="1155768" y="2721827"/>
                </a:cubicBezTo>
                <a:cubicBezTo>
                  <a:pt x="1371985" y="2761832"/>
                  <a:pt x="1597728" y="2746592"/>
                  <a:pt x="1808230" y="2681822"/>
                </a:cubicBezTo>
                <a:cubicBezTo>
                  <a:pt x="1913005" y="2648485"/>
                  <a:pt x="2013970" y="2602765"/>
                  <a:pt x="2108268" y="2545615"/>
                </a:cubicBezTo>
                <a:cubicBezTo>
                  <a:pt x="2202565" y="2487512"/>
                  <a:pt x="2289243" y="2419885"/>
                  <a:pt x="2367348" y="2341780"/>
                </a:cubicBezTo>
                <a:cubicBezTo>
                  <a:pt x="2444500" y="2263675"/>
                  <a:pt x="2513080" y="2176997"/>
                  <a:pt x="2570230" y="2082700"/>
                </a:cubicBezTo>
                <a:cubicBezTo>
                  <a:pt x="2627380" y="1988402"/>
                  <a:pt x="2672148" y="1886485"/>
                  <a:pt x="2705485" y="1781710"/>
                </a:cubicBezTo>
                <a:cubicBezTo>
                  <a:pt x="2715963" y="1822667"/>
                  <a:pt x="2725488" y="1865530"/>
                  <a:pt x="2731203" y="1908392"/>
                </a:cubicBezTo>
                <a:cubicBezTo>
                  <a:pt x="2720725" y="1936015"/>
                  <a:pt x="2708343" y="1961732"/>
                  <a:pt x="2695960" y="1988402"/>
                </a:cubicBezTo>
                <a:cubicBezTo>
                  <a:pt x="2690245" y="2001737"/>
                  <a:pt x="2682625" y="2014120"/>
                  <a:pt x="2675958" y="2027455"/>
                </a:cubicBezTo>
                <a:cubicBezTo>
                  <a:pt x="2668338" y="2039837"/>
                  <a:pt x="2662623" y="2053172"/>
                  <a:pt x="2655003" y="2065555"/>
                </a:cubicBezTo>
                <a:cubicBezTo>
                  <a:pt x="2640715" y="2090320"/>
                  <a:pt x="2626428" y="2116037"/>
                  <a:pt x="2610235" y="2139850"/>
                </a:cubicBezTo>
                <a:lnTo>
                  <a:pt x="2586423" y="2176045"/>
                </a:lnTo>
                <a:lnTo>
                  <a:pt x="2560705" y="2211287"/>
                </a:lnTo>
                <a:cubicBezTo>
                  <a:pt x="2492125" y="2305585"/>
                  <a:pt x="2411163" y="2390357"/>
                  <a:pt x="2322580" y="2464652"/>
                </a:cubicBezTo>
                <a:cubicBezTo>
                  <a:pt x="2144463" y="2613242"/>
                  <a:pt x="1929198" y="2718017"/>
                  <a:pt x="1702503" y="2764690"/>
                </a:cubicBezTo>
                <a:cubicBezTo>
                  <a:pt x="1589155" y="2788502"/>
                  <a:pt x="1473903" y="2797075"/>
                  <a:pt x="1358650" y="2793265"/>
                </a:cubicBezTo>
                <a:cubicBezTo>
                  <a:pt x="1300548" y="2792312"/>
                  <a:pt x="1243398" y="2785645"/>
                  <a:pt x="1186248" y="2777072"/>
                </a:cubicBezTo>
                <a:cubicBezTo>
                  <a:pt x="1171960" y="2775167"/>
                  <a:pt x="1157673" y="2772310"/>
                  <a:pt x="1143385" y="2769452"/>
                </a:cubicBezTo>
                <a:cubicBezTo>
                  <a:pt x="1130050" y="2766595"/>
                  <a:pt x="1115763" y="2764690"/>
                  <a:pt x="1101475" y="2760880"/>
                </a:cubicBezTo>
                <a:cubicBezTo>
                  <a:pt x="1072900" y="2753260"/>
                  <a:pt x="1045278" y="2747545"/>
                  <a:pt x="1017655" y="2738972"/>
                </a:cubicBezTo>
                <a:lnTo>
                  <a:pt x="976698" y="2726590"/>
                </a:lnTo>
                <a:lnTo>
                  <a:pt x="935740" y="2712302"/>
                </a:lnTo>
                <a:cubicBezTo>
                  <a:pt x="908118" y="2702777"/>
                  <a:pt x="881448" y="2691347"/>
                  <a:pt x="854778" y="2680870"/>
                </a:cubicBezTo>
                <a:cubicBezTo>
                  <a:pt x="841443" y="2675155"/>
                  <a:pt x="829060" y="2668487"/>
                  <a:pt x="815725" y="2662772"/>
                </a:cubicBezTo>
                <a:cubicBezTo>
                  <a:pt x="802390" y="2656105"/>
                  <a:pt x="789055" y="2650390"/>
                  <a:pt x="776673" y="2643722"/>
                </a:cubicBezTo>
                <a:cubicBezTo>
                  <a:pt x="750955" y="2630387"/>
                  <a:pt x="725238" y="2618005"/>
                  <a:pt x="700473" y="2602765"/>
                </a:cubicBezTo>
                <a:cubicBezTo>
                  <a:pt x="688090" y="2595145"/>
                  <a:pt x="675708" y="2588477"/>
                  <a:pt x="663325" y="2580857"/>
                </a:cubicBezTo>
                <a:lnTo>
                  <a:pt x="627130" y="2557045"/>
                </a:lnTo>
                <a:lnTo>
                  <a:pt x="609033" y="2545615"/>
                </a:lnTo>
                <a:lnTo>
                  <a:pt x="591888" y="2533232"/>
                </a:lnTo>
                <a:lnTo>
                  <a:pt x="556645" y="2507515"/>
                </a:lnTo>
                <a:cubicBezTo>
                  <a:pt x="510925" y="2472272"/>
                  <a:pt x="467110" y="2435125"/>
                  <a:pt x="426153" y="2395120"/>
                </a:cubicBezTo>
                <a:cubicBezTo>
                  <a:pt x="384243" y="2355115"/>
                  <a:pt x="346143" y="2312252"/>
                  <a:pt x="309948" y="2268437"/>
                </a:cubicBezTo>
                <a:cubicBezTo>
                  <a:pt x="274705" y="2223670"/>
                  <a:pt x="240415" y="2176997"/>
                  <a:pt x="210888" y="2128420"/>
                </a:cubicBezTo>
                <a:cubicBezTo>
                  <a:pt x="195648" y="2104607"/>
                  <a:pt x="182313" y="2078890"/>
                  <a:pt x="168025" y="2054125"/>
                </a:cubicBezTo>
                <a:cubicBezTo>
                  <a:pt x="160405" y="2041742"/>
                  <a:pt x="154690" y="2028407"/>
                  <a:pt x="148023" y="2016025"/>
                </a:cubicBezTo>
                <a:cubicBezTo>
                  <a:pt x="141355" y="2003642"/>
                  <a:pt x="134688" y="1991260"/>
                  <a:pt x="128973" y="1977925"/>
                </a:cubicBezTo>
                <a:lnTo>
                  <a:pt x="111828" y="1938872"/>
                </a:lnTo>
                <a:cubicBezTo>
                  <a:pt x="108970" y="1932205"/>
                  <a:pt x="106113" y="1925537"/>
                  <a:pt x="103255" y="1918870"/>
                </a:cubicBezTo>
                <a:lnTo>
                  <a:pt x="95635" y="1898867"/>
                </a:lnTo>
                <a:lnTo>
                  <a:pt x="80395" y="1858862"/>
                </a:lnTo>
                <a:cubicBezTo>
                  <a:pt x="75633" y="1845527"/>
                  <a:pt x="71823" y="1831240"/>
                  <a:pt x="67060" y="1817905"/>
                </a:cubicBezTo>
                <a:cubicBezTo>
                  <a:pt x="57535" y="1791235"/>
                  <a:pt x="50868" y="1763612"/>
                  <a:pt x="43248" y="1735990"/>
                </a:cubicBezTo>
                <a:cubicBezTo>
                  <a:pt x="39438" y="1721702"/>
                  <a:pt x="36580" y="1708367"/>
                  <a:pt x="33723" y="1694080"/>
                </a:cubicBezTo>
                <a:cubicBezTo>
                  <a:pt x="30865" y="1679792"/>
                  <a:pt x="28008" y="1666457"/>
                  <a:pt x="25150" y="1652170"/>
                </a:cubicBezTo>
                <a:cubicBezTo>
                  <a:pt x="14673" y="1595972"/>
                  <a:pt x="6100" y="1539775"/>
                  <a:pt x="3243" y="1482625"/>
                </a:cubicBezTo>
                <a:cubicBezTo>
                  <a:pt x="-4377" y="1369277"/>
                  <a:pt x="1338" y="1254977"/>
                  <a:pt x="21340" y="1142582"/>
                </a:cubicBezTo>
                <a:lnTo>
                  <a:pt x="28960" y="1100672"/>
                </a:lnTo>
                <a:cubicBezTo>
                  <a:pt x="31818" y="1086385"/>
                  <a:pt x="35628" y="1073050"/>
                  <a:pt x="38485" y="1058762"/>
                </a:cubicBezTo>
                <a:cubicBezTo>
                  <a:pt x="42295" y="1045427"/>
                  <a:pt x="45153" y="1031140"/>
                  <a:pt x="48963" y="1017805"/>
                </a:cubicBezTo>
                <a:lnTo>
                  <a:pt x="61345" y="976847"/>
                </a:lnTo>
                <a:cubicBezTo>
                  <a:pt x="63250" y="970180"/>
                  <a:pt x="65155" y="963512"/>
                  <a:pt x="67060" y="956845"/>
                </a:cubicBezTo>
                <a:lnTo>
                  <a:pt x="73728" y="935890"/>
                </a:lnTo>
                <a:lnTo>
                  <a:pt x="88015" y="895885"/>
                </a:lnTo>
                <a:cubicBezTo>
                  <a:pt x="93730" y="882550"/>
                  <a:pt x="98493" y="869215"/>
                  <a:pt x="104208" y="855880"/>
                </a:cubicBezTo>
                <a:cubicBezTo>
                  <a:pt x="108970" y="842545"/>
                  <a:pt x="114685" y="829210"/>
                  <a:pt x="120400" y="816827"/>
                </a:cubicBezTo>
                <a:cubicBezTo>
                  <a:pt x="132783" y="791110"/>
                  <a:pt x="144213" y="765392"/>
                  <a:pt x="157548" y="740627"/>
                </a:cubicBezTo>
                <a:cubicBezTo>
                  <a:pt x="164215" y="728245"/>
                  <a:pt x="170883" y="715862"/>
                  <a:pt x="177550" y="703480"/>
                </a:cubicBezTo>
                <a:lnTo>
                  <a:pt x="199458" y="666332"/>
                </a:lnTo>
                <a:cubicBezTo>
                  <a:pt x="207078" y="653950"/>
                  <a:pt x="214698" y="641567"/>
                  <a:pt x="222318" y="630137"/>
                </a:cubicBezTo>
                <a:lnTo>
                  <a:pt x="245178" y="594895"/>
                </a:lnTo>
                <a:lnTo>
                  <a:pt x="269943" y="560605"/>
                </a:lnTo>
                <a:cubicBezTo>
                  <a:pt x="278515" y="548222"/>
                  <a:pt x="287088" y="536792"/>
                  <a:pt x="295660" y="526315"/>
                </a:cubicBezTo>
                <a:cubicBezTo>
                  <a:pt x="365193" y="437732"/>
                  <a:pt x="445203" y="356770"/>
                  <a:pt x="533785" y="287237"/>
                </a:cubicBezTo>
                <a:cubicBezTo>
                  <a:pt x="623320" y="217705"/>
                  <a:pt x="720475" y="158650"/>
                  <a:pt x="823345" y="112930"/>
                </a:cubicBezTo>
                <a:close/>
                <a:moveTo>
                  <a:pt x="1879668" y="109120"/>
                </a:moveTo>
                <a:cubicBezTo>
                  <a:pt x="1896813" y="113882"/>
                  <a:pt x="1914910" y="118645"/>
                  <a:pt x="1932055" y="124360"/>
                </a:cubicBezTo>
                <a:lnTo>
                  <a:pt x="1984443" y="142457"/>
                </a:lnTo>
                <a:cubicBezTo>
                  <a:pt x="2144463" y="219610"/>
                  <a:pt x="2288290" y="328195"/>
                  <a:pt x="2406400" y="459640"/>
                </a:cubicBezTo>
                <a:lnTo>
                  <a:pt x="2376873" y="432970"/>
                </a:lnTo>
                <a:cubicBezTo>
                  <a:pt x="2366395" y="424397"/>
                  <a:pt x="2356870" y="415825"/>
                  <a:pt x="2346393" y="407252"/>
                </a:cubicBezTo>
                <a:cubicBezTo>
                  <a:pt x="2213043" y="277712"/>
                  <a:pt x="2053975" y="174842"/>
                  <a:pt x="1879668" y="109120"/>
                </a:cubicBezTo>
                <a:close/>
                <a:moveTo>
                  <a:pt x="1596775" y="107215"/>
                </a:moveTo>
                <a:lnTo>
                  <a:pt x="1618682" y="107215"/>
                </a:lnTo>
                <a:lnTo>
                  <a:pt x="1658687" y="114835"/>
                </a:lnTo>
                <a:lnTo>
                  <a:pt x="1698692" y="124360"/>
                </a:lnTo>
                <a:lnTo>
                  <a:pt x="1718695" y="129122"/>
                </a:lnTo>
                <a:cubicBezTo>
                  <a:pt x="1725362" y="131027"/>
                  <a:pt x="1732030" y="132932"/>
                  <a:pt x="1738697" y="134837"/>
                </a:cubicBezTo>
                <a:lnTo>
                  <a:pt x="1777750" y="146267"/>
                </a:lnTo>
                <a:cubicBezTo>
                  <a:pt x="1829185" y="163412"/>
                  <a:pt x="1880620" y="182462"/>
                  <a:pt x="1930150" y="206275"/>
                </a:cubicBezTo>
                <a:cubicBezTo>
                  <a:pt x="2030162" y="251995"/>
                  <a:pt x="2122555" y="312002"/>
                  <a:pt x="2206375" y="381535"/>
                </a:cubicBezTo>
                <a:cubicBezTo>
                  <a:pt x="2199707" y="377725"/>
                  <a:pt x="2192087" y="374867"/>
                  <a:pt x="2185420" y="371057"/>
                </a:cubicBezTo>
                <a:cubicBezTo>
                  <a:pt x="2182562" y="369152"/>
                  <a:pt x="2178752" y="367247"/>
                  <a:pt x="2175895" y="365342"/>
                </a:cubicBezTo>
                <a:cubicBezTo>
                  <a:pt x="1990157" y="222467"/>
                  <a:pt x="1764415" y="131980"/>
                  <a:pt x="1532005" y="108167"/>
                </a:cubicBezTo>
                <a:lnTo>
                  <a:pt x="1574867" y="108167"/>
                </a:lnTo>
                <a:close/>
                <a:moveTo>
                  <a:pt x="1399607" y="81497"/>
                </a:moveTo>
                <a:lnTo>
                  <a:pt x="1348172" y="89117"/>
                </a:lnTo>
                <a:lnTo>
                  <a:pt x="1334837" y="91022"/>
                </a:lnTo>
                <a:lnTo>
                  <a:pt x="1321502" y="93879"/>
                </a:lnTo>
                <a:lnTo>
                  <a:pt x="1295785" y="99594"/>
                </a:lnTo>
                <a:cubicBezTo>
                  <a:pt x="1142432" y="111977"/>
                  <a:pt x="991937" y="151982"/>
                  <a:pt x="853825" y="217704"/>
                </a:cubicBezTo>
                <a:cubicBezTo>
                  <a:pt x="715712" y="282474"/>
                  <a:pt x="589030" y="373914"/>
                  <a:pt x="482350" y="483452"/>
                </a:cubicBezTo>
                <a:cubicBezTo>
                  <a:pt x="525212" y="428207"/>
                  <a:pt x="572837" y="375819"/>
                  <a:pt x="626177" y="327242"/>
                </a:cubicBezTo>
                <a:cubicBezTo>
                  <a:pt x="681422" y="286284"/>
                  <a:pt x="741430" y="251042"/>
                  <a:pt x="802390" y="219609"/>
                </a:cubicBezTo>
                <a:cubicBezTo>
                  <a:pt x="833822" y="204369"/>
                  <a:pt x="865255" y="190082"/>
                  <a:pt x="896687" y="176747"/>
                </a:cubicBezTo>
                <a:lnTo>
                  <a:pt x="945265" y="158649"/>
                </a:lnTo>
                <a:cubicBezTo>
                  <a:pt x="960505" y="152934"/>
                  <a:pt x="977650" y="148172"/>
                  <a:pt x="993842" y="142457"/>
                </a:cubicBezTo>
                <a:cubicBezTo>
                  <a:pt x="1059565" y="122454"/>
                  <a:pt x="1127192" y="105309"/>
                  <a:pt x="1194820" y="95784"/>
                </a:cubicBezTo>
                <a:cubicBezTo>
                  <a:pt x="1262447" y="86259"/>
                  <a:pt x="1331027" y="81497"/>
                  <a:pt x="1399607" y="81497"/>
                </a:cubicBezTo>
                <a:close/>
                <a:moveTo>
                  <a:pt x="1362475" y="222"/>
                </a:moveTo>
                <a:cubicBezTo>
                  <a:pt x="1504681" y="-2323"/>
                  <a:pt x="1647020" y="16965"/>
                  <a:pt x="1783465" y="57685"/>
                </a:cubicBezTo>
                <a:cubicBezTo>
                  <a:pt x="1771083" y="55780"/>
                  <a:pt x="1758700" y="53875"/>
                  <a:pt x="1748223" y="51970"/>
                </a:cubicBezTo>
                <a:cubicBezTo>
                  <a:pt x="1735840" y="50065"/>
                  <a:pt x="1723458" y="49112"/>
                  <a:pt x="1711075" y="48160"/>
                </a:cubicBezTo>
                <a:cubicBezTo>
                  <a:pt x="1678690" y="39587"/>
                  <a:pt x="1645353" y="33872"/>
                  <a:pt x="1612015" y="28157"/>
                </a:cubicBezTo>
                <a:cubicBezTo>
                  <a:pt x="1594870" y="26252"/>
                  <a:pt x="1578678" y="23395"/>
                  <a:pt x="1561533" y="21490"/>
                </a:cubicBezTo>
                <a:cubicBezTo>
                  <a:pt x="1544388" y="19585"/>
                  <a:pt x="1528195" y="17680"/>
                  <a:pt x="1511050" y="16727"/>
                </a:cubicBezTo>
                <a:cubicBezTo>
                  <a:pt x="1493905" y="15775"/>
                  <a:pt x="1477713" y="12917"/>
                  <a:pt x="1460568" y="12917"/>
                </a:cubicBezTo>
                <a:lnTo>
                  <a:pt x="1410085" y="11012"/>
                </a:lnTo>
                <a:cubicBezTo>
                  <a:pt x="1392940" y="11012"/>
                  <a:pt x="1376748" y="11965"/>
                  <a:pt x="1359603" y="11965"/>
                </a:cubicBezTo>
                <a:lnTo>
                  <a:pt x="1333885" y="12917"/>
                </a:lnTo>
                <a:cubicBezTo>
                  <a:pt x="1326265" y="13870"/>
                  <a:pt x="1317693" y="13870"/>
                  <a:pt x="1309120" y="14822"/>
                </a:cubicBezTo>
                <a:cubicBezTo>
                  <a:pt x="1173865" y="22442"/>
                  <a:pt x="1040515" y="51017"/>
                  <a:pt x="913833" y="98642"/>
                </a:cubicBezTo>
                <a:cubicBezTo>
                  <a:pt x="921453" y="94832"/>
                  <a:pt x="927168" y="91975"/>
                  <a:pt x="931930" y="89117"/>
                </a:cubicBezTo>
                <a:cubicBezTo>
                  <a:pt x="936693" y="87212"/>
                  <a:pt x="941455" y="84355"/>
                  <a:pt x="946218" y="82450"/>
                </a:cubicBezTo>
                <a:cubicBezTo>
                  <a:pt x="955743" y="77687"/>
                  <a:pt x="965268" y="72925"/>
                  <a:pt x="982413" y="66257"/>
                </a:cubicBezTo>
                <a:cubicBezTo>
                  <a:pt x="990985" y="62447"/>
                  <a:pt x="1001463" y="58637"/>
                  <a:pt x="1013845" y="54827"/>
                </a:cubicBezTo>
                <a:cubicBezTo>
                  <a:pt x="1026228" y="51017"/>
                  <a:pt x="1041468" y="45302"/>
                  <a:pt x="1060518" y="40540"/>
                </a:cubicBezTo>
                <a:cubicBezTo>
                  <a:pt x="1079568" y="35777"/>
                  <a:pt x="1101475" y="30062"/>
                  <a:pt x="1128145" y="24347"/>
                </a:cubicBezTo>
                <a:cubicBezTo>
                  <a:pt x="1141480" y="22442"/>
                  <a:pt x="1155768" y="19585"/>
                  <a:pt x="1171008" y="16727"/>
                </a:cubicBezTo>
                <a:cubicBezTo>
                  <a:pt x="1178628" y="15775"/>
                  <a:pt x="1186248" y="13870"/>
                  <a:pt x="1194820" y="12917"/>
                </a:cubicBezTo>
                <a:cubicBezTo>
                  <a:pt x="1202440" y="11965"/>
                  <a:pt x="1211965" y="11012"/>
                  <a:pt x="1220538" y="10060"/>
                </a:cubicBezTo>
                <a:cubicBezTo>
                  <a:pt x="1267687" y="4345"/>
                  <a:pt x="1315074" y="1071"/>
                  <a:pt x="1362475" y="222"/>
                </a:cubicBezTo>
                <a:close/>
              </a:path>
            </a:pathLst>
          </a:custGeom>
          <a:solidFill>
            <a:schemeClr val="accent5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52B871F-F800-4B02-8408-FF5D438CFEC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31799" y="1008000"/>
            <a:ext cx="11329200" cy="252000"/>
          </a:xfrm>
        </p:spPr>
        <p:txBody>
          <a:bodyPr/>
          <a:lstStyle>
            <a:lvl1pPr marL="0" indent="0">
              <a:buNone/>
              <a:defRPr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/>
            <a:r>
              <a:rPr lang="en-US" noProof="0"/>
              <a:t>Subtitle</a:t>
            </a:r>
          </a:p>
        </p:txBody>
      </p:sp>
      <p:sp>
        <p:nvSpPr>
          <p:cNvPr id="17" name="Picture Placeholder 15">
            <a:extLst>
              <a:ext uri="{FF2B5EF4-FFF2-40B4-BE49-F238E27FC236}">
                <a16:creationId xmlns:a16="http://schemas.microsoft.com/office/drawing/2014/main" id="{9BEFB849-10AA-4702-9225-F101A3158C66}"/>
              </a:ext>
            </a:extLst>
          </p:cNvPr>
          <p:cNvSpPr>
            <a:spLocks noGrp="1"/>
          </p:cNvSpPr>
          <p:nvPr>
            <p:ph type="pic" sz="quarter" idx="41" hasCustomPrompt="1"/>
          </p:nvPr>
        </p:nvSpPr>
        <p:spPr>
          <a:xfrm>
            <a:off x="1512646" y="2719813"/>
            <a:ext cx="621792" cy="621792"/>
          </a:xfrm>
          <a:noFill/>
          <a:ln w="95250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 algn="l">
              <a:buNone/>
              <a:defRPr lang="en-ZA" sz="1100" i="1">
                <a:solidFill>
                  <a:schemeClr val="bg1"/>
                </a:solidFill>
                <a:latin typeface="+mn-lt"/>
                <a:cs typeface="Times New Roman" panose="02020603050405020304" pitchFamily="18" charset="0"/>
              </a:defRPr>
            </a:lvl1pPr>
          </a:lstStyle>
          <a:p>
            <a:pPr marL="266700" lvl="0" indent="-266700" algn="ctr"/>
            <a:r>
              <a:rPr lang="en-US" noProof="0"/>
              <a:t>Icon</a:t>
            </a:r>
          </a:p>
        </p:txBody>
      </p:sp>
      <p:sp>
        <p:nvSpPr>
          <p:cNvPr id="6" name="Text Placeholder 8">
            <a:extLst>
              <a:ext uri="{FF2B5EF4-FFF2-40B4-BE49-F238E27FC236}">
                <a16:creationId xmlns:a16="http://schemas.microsoft.com/office/drawing/2014/main" id="{F1427EE8-A6A1-4664-99FB-B4F84FEE6037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013542" y="3950115"/>
            <a:ext cx="1620000" cy="360000"/>
          </a:xfrm>
        </p:spPr>
        <p:txBody>
          <a:bodyPr/>
          <a:lstStyle>
            <a:lvl1pPr marL="0" indent="0" algn="ctr">
              <a:buFont typeface="Arial" panose="020B0604020202020204" pitchFamily="34" charset="0"/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noProof="0"/>
              <a:t>Bullet 1</a:t>
            </a:r>
          </a:p>
        </p:txBody>
      </p:sp>
      <p:sp>
        <p:nvSpPr>
          <p:cNvPr id="8" name="Text Placeholder 10">
            <a:extLst>
              <a:ext uri="{FF2B5EF4-FFF2-40B4-BE49-F238E27FC236}">
                <a16:creationId xmlns:a16="http://schemas.microsoft.com/office/drawing/2014/main" id="{A9EE837D-7E70-4B33-89AA-1B0A10FAEEFD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013542" y="4450670"/>
            <a:ext cx="1620000" cy="720000"/>
          </a:xfrm>
        </p:spPr>
        <p:txBody>
          <a:bodyPr/>
          <a:lstStyle>
            <a:lvl1pPr marL="0" indent="0" algn="ctr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noProof="0"/>
              <a:t>Bullet Description</a:t>
            </a:r>
          </a:p>
        </p:txBody>
      </p:sp>
      <p:sp>
        <p:nvSpPr>
          <p:cNvPr id="28" name="Picture Placeholder 15">
            <a:extLst>
              <a:ext uri="{FF2B5EF4-FFF2-40B4-BE49-F238E27FC236}">
                <a16:creationId xmlns:a16="http://schemas.microsoft.com/office/drawing/2014/main" id="{950FDCA0-F98B-4045-84D2-96B0C07C3261}"/>
              </a:ext>
            </a:extLst>
          </p:cNvPr>
          <p:cNvSpPr>
            <a:spLocks noGrp="1"/>
          </p:cNvSpPr>
          <p:nvPr>
            <p:ph type="pic" sz="quarter" idx="47" hasCustomPrompt="1"/>
          </p:nvPr>
        </p:nvSpPr>
        <p:spPr>
          <a:xfrm>
            <a:off x="3680081" y="2719813"/>
            <a:ext cx="621792" cy="621792"/>
          </a:xfrm>
          <a:noFill/>
          <a:ln w="95250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 algn="l">
              <a:buNone/>
              <a:defRPr lang="en-ZA" sz="1100" i="1">
                <a:solidFill>
                  <a:schemeClr val="bg1"/>
                </a:solidFill>
                <a:latin typeface="+mn-lt"/>
                <a:cs typeface="Times New Roman" panose="02020603050405020304" pitchFamily="18" charset="0"/>
              </a:defRPr>
            </a:lvl1pPr>
          </a:lstStyle>
          <a:p>
            <a:pPr marL="266700" lvl="0" indent="-266700" algn="ctr"/>
            <a:r>
              <a:rPr lang="en-US" noProof="0"/>
              <a:t>Icon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FAC72777-DABE-4857-9555-EC68421F02A3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3180977" y="3950115"/>
            <a:ext cx="1620000" cy="360000"/>
          </a:xfrm>
        </p:spPr>
        <p:txBody>
          <a:bodyPr/>
          <a:lstStyle>
            <a:lvl1pPr marL="0" indent="0" algn="ctr">
              <a:buFont typeface="Arial" panose="020B0604020202020204" pitchFamily="34" charset="0"/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noProof="0"/>
              <a:t>Bullet 1</a:t>
            </a:r>
          </a:p>
        </p:txBody>
      </p:sp>
      <p:sp>
        <p:nvSpPr>
          <p:cNvPr id="10" name="Text Placeholder 10">
            <a:extLst>
              <a:ext uri="{FF2B5EF4-FFF2-40B4-BE49-F238E27FC236}">
                <a16:creationId xmlns:a16="http://schemas.microsoft.com/office/drawing/2014/main" id="{F5D4A1CD-8452-4E28-8B2B-1A89277B89BF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3180977" y="4450670"/>
            <a:ext cx="1620000" cy="720000"/>
          </a:xfrm>
        </p:spPr>
        <p:txBody>
          <a:bodyPr/>
          <a:lstStyle>
            <a:lvl1pPr marL="0" indent="0" algn="ctr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noProof="0"/>
              <a:t>Bullet Description</a:t>
            </a:r>
          </a:p>
        </p:txBody>
      </p:sp>
      <p:sp>
        <p:nvSpPr>
          <p:cNvPr id="29" name="Picture Placeholder 15">
            <a:extLst>
              <a:ext uri="{FF2B5EF4-FFF2-40B4-BE49-F238E27FC236}">
                <a16:creationId xmlns:a16="http://schemas.microsoft.com/office/drawing/2014/main" id="{6C44DD27-06F8-5E4B-A3C6-697621E92BE8}"/>
              </a:ext>
            </a:extLst>
          </p:cNvPr>
          <p:cNvSpPr>
            <a:spLocks noGrp="1"/>
          </p:cNvSpPr>
          <p:nvPr>
            <p:ph type="pic" sz="quarter" idx="48" hasCustomPrompt="1"/>
          </p:nvPr>
        </p:nvSpPr>
        <p:spPr>
          <a:xfrm>
            <a:off x="5801796" y="2719813"/>
            <a:ext cx="621792" cy="621792"/>
          </a:xfrm>
          <a:noFill/>
          <a:ln w="95250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 algn="l">
              <a:buNone/>
              <a:defRPr lang="en-ZA" sz="1100" i="1">
                <a:solidFill>
                  <a:schemeClr val="bg1"/>
                </a:solidFill>
                <a:latin typeface="+mn-lt"/>
                <a:cs typeface="Times New Roman" panose="02020603050405020304" pitchFamily="18" charset="0"/>
              </a:defRPr>
            </a:lvl1pPr>
          </a:lstStyle>
          <a:p>
            <a:pPr marL="266700" lvl="0" indent="-266700" algn="ctr"/>
            <a:r>
              <a:rPr lang="en-US" noProof="0"/>
              <a:t>Icon</a:t>
            </a:r>
          </a:p>
        </p:txBody>
      </p:sp>
      <p:sp>
        <p:nvSpPr>
          <p:cNvPr id="11" name="Text Placeholder 8">
            <a:extLst>
              <a:ext uri="{FF2B5EF4-FFF2-40B4-BE49-F238E27FC236}">
                <a16:creationId xmlns:a16="http://schemas.microsoft.com/office/drawing/2014/main" id="{86592013-2150-45F9-9877-1E4E3C1AFC32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5302692" y="3950115"/>
            <a:ext cx="1620000" cy="360000"/>
          </a:xfrm>
        </p:spPr>
        <p:txBody>
          <a:bodyPr/>
          <a:lstStyle>
            <a:lvl1pPr marL="0" indent="0" algn="ctr">
              <a:buFont typeface="Arial" panose="020B0604020202020204" pitchFamily="34" charset="0"/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noProof="0"/>
              <a:t>Bullet 1</a:t>
            </a:r>
          </a:p>
        </p:txBody>
      </p:sp>
      <p:sp>
        <p:nvSpPr>
          <p:cNvPr id="12" name="Text Placeholder 10">
            <a:extLst>
              <a:ext uri="{FF2B5EF4-FFF2-40B4-BE49-F238E27FC236}">
                <a16:creationId xmlns:a16="http://schemas.microsoft.com/office/drawing/2014/main" id="{3A7F7E8E-86F4-45B9-8D2D-E2C1A4FF3612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5302692" y="4450670"/>
            <a:ext cx="1620000" cy="720000"/>
          </a:xfrm>
        </p:spPr>
        <p:txBody>
          <a:bodyPr/>
          <a:lstStyle>
            <a:lvl1pPr marL="0" indent="0" algn="ctr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noProof="0"/>
              <a:t>Bullet Description</a:t>
            </a:r>
          </a:p>
        </p:txBody>
      </p:sp>
      <p:sp>
        <p:nvSpPr>
          <p:cNvPr id="30" name="Picture Placeholder 15">
            <a:extLst>
              <a:ext uri="{FF2B5EF4-FFF2-40B4-BE49-F238E27FC236}">
                <a16:creationId xmlns:a16="http://schemas.microsoft.com/office/drawing/2014/main" id="{B5386843-2347-C744-B933-1DD36A7C8E7D}"/>
              </a:ext>
            </a:extLst>
          </p:cNvPr>
          <p:cNvSpPr>
            <a:spLocks noGrp="1"/>
          </p:cNvSpPr>
          <p:nvPr>
            <p:ph type="pic" sz="quarter" idx="49" hasCustomPrompt="1"/>
          </p:nvPr>
        </p:nvSpPr>
        <p:spPr>
          <a:xfrm>
            <a:off x="7923511" y="2719813"/>
            <a:ext cx="621792" cy="621792"/>
          </a:xfrm>
          <a:noFill/>
          <a:ln w="95250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 algn="l">
              <a:buNone/>
              <a:defRPr lang="en-ZA" sz="1100" i="1">
                <a:solidFill>
                  <a:schemeClr val="bg1"/>
                </a:solidFill>
                <a:latin typeface="+mn-lt"/>
                <a:cs typeface="Times New Roman" panose="02020603050405020304" pitchFamily="18" charset="0"/>
              </a:defRPr>
            </a:lvl1pPr>
          </a:lstStyle>
          <a:p>
            <a:pPr marL="266700" lvl="0" indent="-266700" algn="ctr"/>
            <a:r>
              <a:rPr lang="en-US" noProof="0"/>
              <a:t>Icon</a:t>
            </a:r>
          </a:p>
        </p:txBody>
      </p:sp>
      <p:sp>
        <p:nvSpPr>
          <p:cNvPr id="13" name="Text Placeholder 8">
            <a:extLst>
              <a:ext uri="{FF2B5EF4-FFF2-40B4-BE49-F238E27FC236}">
                <a16:creationId xmlns:a16="http://schemas.microsoft.com/office/drawing/2014/main" id="{B788C19C-2FDB-4A6C-969F-32022D374E97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7424407" y="3950115"/>
            <a:ext cx="1620000" cy="360000"/>
          </a:xfrm>
        </p:spPr>
        <p:txBody>
          <a:bodyPr/>
          <a:lstStyle>
            <a:lvl1pPr marL="0" indent="0" algn="ctr">
              <a:buFont typeface="Arial" panose="020B0604020202020204" pitchFamily="34" charset="0"/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noProof="0"/>
              <a:t>Bullet 1</a:t>
            </a:r>
          </a:p>
        </p:txBody>
      </p:sp>
      <p:sp>
        <p:nvSpPr>
          <p:cNvPr id="14" name="Text Placeholder 10">
            <a:extLst>
              <a:ext uri="{FF2B5EF4-FFF2-40B4-BE49-F238E27FC236}">
                <a16:creationId xmlns:a16="http://schemas.microsoft.com/office/drawing/2014/main" id="{CCD08E75-AE8E-4E97-AD27-167DA938152E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7424407" y="4450670"/>
            <a:ext cx="1620000" cy="720000"/>
          </a:xfrm>
        </p:spPr>
        <p:txBody>
          <a:bodyPr/>
          <a:lstStyle>
            <a:lvl1pPr marL="0" indent="0" algn="ctr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noProof="0"/>
              <a:t>Bullet Description</a:t>
            </a:r>
          </a:p>
        </p:txBody>
      </p:sp>
      <p:sp>
        <p:nvSpPr>
          <p:cNvPr id="31" name="Picture Placeholder 15">
            <a:extLst>
              <a:ext uri="{FF2B5EF4-FFF2-40B4-BE49-F238E27FC236}">
                <a16:creationId xmlns:a16="http://schemas.microsoft.com/office/drawing/2014/main" id="{A768E49A-CED3-8F42-97CF-C7E360393704}"/>
              </a:ext>
            </a:extLst>
          </p:cNvPr>
          <p:cNvSpPr>
            <a:spLocks noGrp="1"/>
          </p:cNvSpPr>
          <p:nvPr>
            <p:ph type="pic" sz="quarter" idx="50" hasCustomPrompt="1"/>
          </p:nvPr>
        </p:nvSpPr>
        <p:spPr>
          <a:xfrm>
            <a:off x="10063513" y="2719813"/>
            <a:ext cx="621792" cy="621792"/>
          </a:xfrm>
          <a:noFill/>
          <a:ln w="95250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 algn="l">
              <a:buNone/>
              <a:defRPr lang="en-ZA" sz="1100" i="1">
                <a:solidFill>
                  <a:schemeClr val="bg1"/>
                </a:solidFill>
                <a:latin typeface="+mn-lt"/>
                <a:cs typeface="Times New Roman" panose="02020603050405020304" pitchFamily="18" charset="0"/>
              </a:defRPr>
            </a:lvl1pPr>
          </a:lstStyle>
          <a:p>
            <a:pPr marL="266700" lvl="0" indent="-266700" algn="ctr"/>
            <a:r>
              <a:rPr lang="en-US" noProof="0"/>
              <a:t>Icon</a:t>
            </a:r>
          </a:p>
        </p:txBody>
      </p:sp>
      <p:sp>
        <p:nvSpPr>
          <p:cNvPr id="15" name="Text Placeholder 8">
            <a:extLst>
              <a:ext uri="{FF2B5EF4-FFF2-40B4-BE49-F238E27FC236}">
                <a16:creationId xmlns:a16="http://schemas.microsoft.com/office/drawing/2014/main" id="{3A12930B-8731-45E4-B3E3-DC1419155EC3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9564409" y="3950115"/>
            <a:ext cx="1620000" cy="360000"/>
          </a:xfrm>
        </p:spPr>
        <p:txBody>
          <a:bodyPr/>
          <a:lstStyle>
            <a:lvl1pPr marL="0" indent="0" algn="ctr">
              <a:buFont typeface="Arial" panose="020B0604020202020204" pitchFamily="34" charset="0"/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noProof="0"/>
              <a:t>Bullet 1</a:t>
            </a:r>
          </a:p>
        </p:txBody>
      </p:sp>
      <p:sp>
        <p:nvSpPr>
          <p:cNvPr id="16" name="Text Placeholder 10">
            <a:extLst>
              <a:ext uri="{FF2B5EF4-FFF2-40B4-BE49-F238E27FC236}">
                <a16:creationId xmlns:a16="http://schemas.microsoft.com/office/drawing/2014/main" id="{5E102C08-A9A7-47C6-82C1-58FFBD85289D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9518689" y="4450670"/>
            <a:ext cx="1620000" cy="720000"/>
          </a:xfrm>
        </p:spPr>
        <p:txBody>
          <a:bodyPr/>
          <a:lstStyle>
            <a:lvl1pPr marL="0" indent="0" algn="ctr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noProof="0"/>
              <a:t>Bullet Description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69623CB6-6560-48C0-ADDF-15C11E875859}"/>
              </a:ext>
            </a:extLst>
          </p:cNvPr>
          <p:cNvSpPr>
            <a:spLocks noGrp="1"/>
          </p:cNvSpPr>
          <p:nvPr>
            <p:ph type="ftr" sz="quarter" idx="51"/>
          </p:nvPr>
        </p:nvSpPr>
        <p:spPr/>
        <p:txBody>
          <a:bodyPr/>
          <a:lstStyle/>
          <a:p>
            <a:endParaRPr lang="en-US" noProof="0"/>
          </a:p>
        </p:txBody>
      </p:sp>
      <p:sp>
        <p:nvSpPr>
          <p:cNvPr id="18" name="Slide Number Placeholder 17">
            <a:extLst>
              <a:ext uri="{FF2B5EF4-FFF2-40B4-BE49-F238E27FC236}">
                <a16:creationId xmlns:a16="http://schemas.microsoft.com/office/drawing/2014/main" id="{495C810C-AE5F-4460-9E04-B9E70C479FE6}"/>
              </a:ext>
            </a:extLst>
          </p:cNvPr>
          <p:cNvSpPr>
            <a:spLocks noGrp="1"/>
          </p:cNvSpPr>
          <p:nvPr>
            <p:ph type="sldNum" sz="quarter" idx="52"/>
          </p:nvPr>
        </p:nvSpPr>
        <p:spPr>
          <a:xfrm>
            <a:off x="11728948" y="6385422"/>
            <a:ext cx="288000" cy="288000"/>
          </a:xfrm>
          <a:prstGeom prst="ellipse">
            <a:avLst/>
          </a:prstGeom>
        </p:spPr>
        <p:txBody>
          <a:bodyPr/>
          <a:lstStyle>
            <a:lvl1pPr algn="ctr">
              <a:defRPr/>
            </a:lvl1pPr>
          </a:lstStyle>
          <a:p>
            <a:fld id="{B67B645E-C5E5-4727-B977-D372A0AA71D9}" type="slidenum">
              <a:rPr lang="en-US" noProof="0" smtClean="0"/>
              <a:pPr/>
              <a:t>‹#›</a:t>
            </a:fld>
            <a:endParaRPr lang="en-US" noProof="0"/>
          </a:p>
        </p:txBody>
      </p:sp>
      <p:sp>
        <p:nvSpPr>
          <p:cNvPr id="19" name="Title 18">
            <a:extLst>
              <a:ext uri="{FF2B5EF4-FFF2-40B4-BE49-F238E27FC236}">
                <a16:creationId xmlns:a16="http://schemas.microsoft.com/office/drawing/2014/main" id="{38C3E6C6-AC4D-4596-8441-DAB1F5F85F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42175087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2238F2-C6EC-476F-8371-119AECBA5622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432000" y="1152000"/>
            <a:ext cx="5508000" cy="50400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7867C73D-EE16-41D1-B7CE-A35C765E3B8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253200" y="1152525"/>
            <a:ext cx="5508000" cy="5038725"/>
          </a:xfrm>
        </p:spPr>
        <p:txBody>
          <a:bodyPr/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312EF92-D0F7-4157-AFAF-E4A3058C58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000" y="432000"/>
            <a:ext cx="11329200" cy="432000"/>
          </a:xfrm>
        </p:spPr>
        <p:txBody>
          <a:bodyPr/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0B74888-33BB-4321-ABBD-249FF7900128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endParaRPr lang="en-US" noProof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53E52F9-0BF1-4A0A-B070-5CF233041DC4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>
          <a:xfrm>
            <a:off x="11728948" y="6385422"/>
            <a:ext cx="288000" cy="288000"/>
          </a:xfrm>
          <a:prstGeom prst="ellipse">
            <a:avLst/>
          </a:prstGeom>
        </p:spPr>
        <p:txBody>
          <a:bodyPr/>
          <a:lstStyle/>
          <a:p>
            <a:pPr algn="ctr"/>
            <a:fld id="{B67B645E-C5E5-4727-B977-D372A0AA71D9}" type="slidenum">
              <a:rPr lang="en-US" noProof="0" smtClean="0"/>
              <a:pPr algn="ctr"/>
              <a:t>‹#›</a:t>
            </a:fld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89155218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322B50D-6A7D-41C6-BA57-613BC231DF36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432000" y="1152000"/>
            <a:ext cx="5508000" cy="3600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3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FD584DA-F775-47B8-A1D7-6556AD5FCBD2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432000" y="1584000"/>
            <a:ext cx="5508000" cy="46080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DF0A5256-B267-47DA-858A-0F3867CB613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253200" y="1584325"/>
            <a:ext cx="5508000" cy="4606925"/>
          </a:xfrm>
        </p:spPr>
        <p:txBody>
          <a:bodyPr/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78A963F8-6F6E-440E-B3B3-DDE13C083A3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253200" y="1152525"/>
            <a:ext cx="5508000" cy="358775"/>
          </a:xfrm>
        </p:spPr>
        <p:txBody>
          <a:bodyPr/>
          <a:lstStyle>
            <a:lvl1pPr marL="0" indent="0">
              <a:buNone/>
              <a:defRPr sz="2400" b="1">
                <a:solidFill>
                  <a:schemeClr val="accent3">
                    <a:lumMod val="75000"/>
                  </a:schemeClr>
                </a:solidFill>
              </a:defRPr>
            </a:lvl1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4307A33-2967-4899-A40F-2B187086D2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000" y="432000"/>
            <a:ext cx="11329200" cy="432000"/>
          </a:xfrm>
        </p:spPr>
        <p:txBody>
          <a:bodyPr/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21E492D2-A4F7-402D-8D63-336C43272949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endParaRPr lang="en-US" noProof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59C6AEB5-34C4-41E3-AF24-81740A75559C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>
          <a:xfrm>
            <a:off x="11728948" y="6385422"/>
            <a:ext cx="288000" cy="288000"/>
          </a:xfrm>
          <a:prstGeom prst="ellipse">
            <a:avLst/>
          </a:prstGeom>
        </p:spPr>
        <p:txBody>
          <a:bodyPr/>
          <a:lstStyle/>
          <a:p>
            <a:pPr algn="ctr"/>
            <a:fld id="{B67B645E-C5E5-4727-B977-D372A0AA71D9}" type="slidenum">
              <a:rPr lang="en-US" noProof="0" smtClean="0"/>
              <a:pPr algn="ctr"/>
              <a:t>‹#›</a:t>
            </a:fld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213909862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9E2E0109-A852-4B1A-84CE-848A1D6405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9C962B4-1A24-4802-B0E3-A18DD380153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noProof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050B94B-1D31-4C5A-8138-5F7EC4E5AA6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1728948" y="6385422"/>
            <a:ext cx="288000" cy="288000"/>
          </a:xfrm>
          <a:prstGeom prst="ellipse">
            <a:avLst/>
          </a:prstGeom>
        </p:spPr>
        <p:txBody>
          <a:bodyPr/>
          <a:lstStyle/>
          <a:p>
            <a:pPr algn="ctr"/>
            <a:fld id="{B67B645E-C5E5-4727-B977-D372A0AA71D9}" type="slidenum">
              <a:rPr lang="en-US" noProof="0" smtClean="0"/>
              <a:pPr algn="ctr"/>
              <a:t>‹#›</a:t>
            </a:fld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150585527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3C1F9D68-D408-4753-A4A2-75AC2CD429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D7B0D1A-A27D-4434-9AAE-AAE33E2C5C7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noProof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17A8530-3866-411E-B986-53F7E2467FD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1728948" y="6385422"/>
            <a:ext cx="288000" cy="288000"/>
          </a:xfrm>
          <a:prstGeom prst="ellipse">
            <a:avLst/>
          </a:prstGeom>
        </p:spPr>
        <p:txBody>
          <a:bodyPr/>
          <a:lstStyle/>
          <a:p>
            <a:pPr algn="ctr"/>
            <a:fld id="{B67B645E-C5E5-4727-B977-D372A0AA71D9}" type="slidenum">
              <a:rPr lang="en-US" noProof="0" smtClean="0"/>
              <a:pPr algn="ctr"/>
              <a:t>‹#›</a:t>
            </a:fld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113976703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019DB6E4-6C15-4E62-A17A-F29ECC34AA96}"/>
              </a:ext>
            </a:extLst>
          </p:cNvPr>
          <p:cNvSpPr/>
          <p:nvPr userDrawn="1"/>
        </p:nvSpPr>
        <p:spPr>
          <a:xfrm rot="10800000">
            <a:off x="2289031" y="4124464"/>
            <a:ext cx="6004835" cy="2733536"/>
          </a:xfrm>
          <a:custGeom>
            <a:avLst/>
            <a:gdLst>
              <a:gd name="connsiteX0" fmla="*/ 5889866 w 6004835"/>
              <a:gd name="connsiteY0" fmla="*/ 308613 h 2733536"/>
              <a:gd name="connsiteX1" fmla="*/ 5902881 w 6004835"/>
              <a:gd name="connsiteY1" fmla="*/ 299937 h 2733536"/>
              <a:gd name="connsiteX2" fmla="*/ 5903209 w 6004835"/>
              <a:gd name="connsiteY2" fmla="*/ 298272 h 2733536"/>
              <a:gd name="connsiteX3" fmla="*/ 5894204 w 6004835"/>
              <a:gd name="connsiteY3" fmla="*/ 304275 h 2733536"/>
              <a:gd name="connsiteX4" fmla="*/ 5872512 w 6004835"/>
              <a:gd name="connsiteY4" fmla="*/ 284751 h 2733536"/>
              <a:gd name="connsiteX5" fmla="*/ 5864801 w 6004835"/>
              <a:gd name="connsiteY5" fmla="*/ 275498 h 2733536"/>
              <a:gd name="connsiteX6" fmla="*/ 5864022 w 6004835"/>
              <a:gd name="connsiteY6" fmla="*/ 279335 h 2733536"/>
              <a:gd name="connsiteX7" fmla="*/ 5870342 w 6004835"/>
              <a:gd name="connsiteY7" fmla="*/ 286921 h 2733536"/>
              <a:gd name="connsiteX8" fmla="*/ 5889866 w 6004835"/>
              <a:gd name="connsiteY8" fmla="*/ 308613 h 2733536"/>
              <a:gd name="connsiteX9" fmla="*/ 5848652 w 6004835"/>
              <a:gd name="connsiteY9" fmla="*/ 620980 h 2733536"/>
              <a:gd name="connsiteX10" fmla="*/ 5852991 w 6004835"/>
              <a:gd name="connsiteY10" fmla="*/ 607965 h 2733536"/>
              <a:gd name="connsiteX11" fmla="*/ 5861668 w 6004835"/>
              <a:gd name="connsiteY11" fmla="*/ 516858 h 2733536"/>
              <a:gd name="connsiteX12" fmla="*/ 5894204 w 6004835"/>
              <a:gd name="connsiteY12" fmla="*/ 421412 h 2733536"/>
              <a:gd name="connsiteX13" fmla="*/ 5920235 w 6004835"/>
              <a:gd name="connsiteY13" fmla="*/ 406229 h 2733536"/>
              <a:gd name="connsiteX14" fmla="*/ 5920235 w 6004835"/>
              <a:gd name="connsiteY14" fmla="*/ 406227 h 2733536"/>
              <a:gd name="connsiteX15" fmla="*/ 5948436 w 6004835"/>
              <a:gd name="connsiteY15" fmla="*/ 241367 h 2733536"/>
              <a:gd name="connsiteX16" fmla="*/ 5963619 w 6004835"/>
              <a:gd name="connsiteY16" fmla="*/ 163275 h 2733536"/>
              <a:gd name="connsiteX17" fmla="*/ 5976634 w 6004835"/>
              <a:gd name="connsiteY17" fmla="*/ 83015 h 2733536"/>
              <a:gd name="connsiteX18" fmla="*/ 5987481 w 6004835"/>
              <a:gd name="connsiteY18" fmla="*/ 7092 h 2733536"/>
              <a:gd name="connsiteX19" fmla="*/ 5987911 w 6004835"/>
              <a:gd name="connsiteY19" fmla="*/ 0 h 2733536"/>
              <a:gd name="connsiteX20" fmla="*/ 6004835 w 6004835"/>
              <a:gd name="connsiteY20" fmla="*/ 0 h 2733536"/>
              <a:gd name="connsiteX21" fmla="*/ 6004835 w 6004835"/>
              <a:gd name="connsiteY21" fmla="*/ 18481 h 2733536"/>
              <a:gd name="connsiteX22" fmla="*/ 5998327 w 6004835"/>
              <a:gd name="connsiteY22" fmla="*/ 80845 h 2733536"/>
              <a:gd name="connsiteX23" fmla="*/ 5991820 w 6004835"/>
              <a:gd name="connsiteY23" fmla="*/ 145921 h 2733536"/>
              <a:gd name="connsiteX24" fmla="*/ 5972296 w 6004835"/>
              <a:gd name="connsiteY24" fmla="*/ 241367 h 2733536"/>
              <a:gd name="connsiteX25" fmla="*/ 5965789 w 6004835"/>
              <a:gd name="connsiteY25" fmla="*/ 321629 h 2733536"/>
              <a:gd name="connsiteX26" fmla="*/ 5933250 w 6004835"/>
              <a:gd name="connsiteY26" fmla="*/ 469135 h 2733536"/>
              <a:gd name="connsiteX27" fmla="*/ 5902881 w 6004835"/>
              <a:gd name="connsiteY27" fmla="*/ 597118 h 2733536"/>
              <a:gd name="connsiteX28" fmla="*/ 5848652 w 6004835"/>
              <a:gd name="connsiteY28" fmla="*/ 620980 h 2733536"/>
              <a:gd name="connsiteX29" fmla="*/ 239070 w 6004835"/>
              <a:gd name="connsiteY29" fmla="*/ 761980 h 2733536"/>
              <a:gd name="connsiteX30" fmla="*/ 206531 w 6004835"/>
              <a:gd name="connsiteY30" fmla="*/ 712087 h 2733536"/>
              <a:gd name="connsiteX31" fmla="*/ 171823 w 6004835"/>
              <a:gd name="connsiteY31" fmla="*/ 633995 h 2733536"/>
              <a:gd name="connsiteX32" fmla="*/ 169655 w 6004835"/>
              <a:gd name="connsiteY32" fmla="*/ 655687 h 2733536"/>
              <a:gd name="connsiteX33" fmla="*/ 150782 w 6004835"/>
              <a:gd name="connsiteY33" fmla="*/ 597186 h 2733536"/>
              <a:gd name="connsiteX34" fmla="*/ 137116 w 6004835"/>
              <a:gd name="connsiteY34" fmla="*/ 599288 h 2733536"/>
              <a:gd name="connsiteX35" fmla="*/ 121930 w 6004835"/>
              <a:gd name="connsiteY35" fmla="*/ 549397 h 2733536"/>
              <a:gd name="connsiteX36" fmla="*/ 69869 w 6004835"/>
              <a:gd name="connsiteY36" fmla="*/ 430089 h 2733536"/>
              <a:gd name="connsiteX37" fmla="*/ 37332 w 6004835"/>
              <a:gd name="connsiteY37" fmla="*/ 323799 h 2733536"/>
              <a:gd name="connsiteX38" fmla="*/ 35162 w 6004835"/>
              <a:gd name="connsiteY38" fmla="*/ 234860 h 2733536"/>
              <a:gd name="connsiteX39" fmla="*/ 19978 w 6004835"/>
              <a:gd name="connsiteY39" fmla="*/ 130738 h 2733536"/>
              <a:gd name="connsiteX40" fmla="*/ 9131 w 6004835"/>
              <a:gd name="connsiteY40" fmla="*/ 26616 h 2733536"/>
              <a:gd name="connsiteX41" fmla="*/ 0 w 6004835"/>
              <a:gd name="connsiteY41" fmla="*/ 0 h 2733536"/>
              <a:gd name="connsiteX42" fmla="*/ 34839 w 6004835"/>
              <a:gd name="connsiteY42" fmla="*/ 0 h 2733536"/>
              <a:gd name="connsiteX43" fmla="*/ 61192 w 6004835"/>
              <a:gd name="connsiteY43" fmla="*/ 115555 h 2733536"/>
              <a:gd name="connsiteX44" fmla="*/ 76378 w 6004835"/>
              <a:gd name="connsiteY44" fmla="*/ 217507 h 2733536"/>
              <a:gd name="connsiteX45" fmla="*/ 108915 w 6004835"/>
              <a:gd name="connsiteY45" fmla="*/ 321629 h 2733536"/>
              <a:gd name="connsiteX46" fmla="*/ 160163 w 6004835"/>
              <a:gd name="connsiteY46" fmla="*/ 545532 h 2733536"/>
              <a:gd name="connsiteX47" fmla="*/ 164636 w 6004835"/>
              <a:gd name="connsiteY47" fmla="*/ 588443 h 2733536"/>
              <a:gd name="connsiteX48" fmla="*/ 173993 w 6004835"/>
              <a:gd name="connsiteY48" fmla="*/ 588443 h 2733536"/>
              <a:gd name="connsiteX49" fmla="*/ 221716 w 6004835"/>
              <a:gd name="connsiteY49" fmla="*/ 703410 h 2733536"/>
              <a:gd name="connsiteX50" fmla="*/ 239070 w 6004835"/>
              <a:gd name="connsiteY50" fmla="*/ 761980 h 2733536"/>
              <a:gd name="connsiteX51" fmla="*/ 5524471 w 6004835"/>
              <a:gd name="connsiteY51" fmla="*/ 900866 h 2733536"/>
              <a:gd name="connsiteX52" fmla="*/ 5577500 w 6004835"/>
              <a:gd name="connsiteY52" fmla="*/ 807532 h 2733536"/>
              <a:gd name="connsiteX53" fmla="*/ 5578092 w 6004835"/>
              <a:gd name="connsiteY53" fmla="*/ 805972 h 2733536"/>
              <a:gd name="connsiteX54" fmla="*/ 5525438 w 6004835"/>
              <a:gd name="connsiteY54" fmla="*/ 898639 h 2733536"/>
              <a:gd name="connsiteX55" fmla="*/ 5544962 w 6004835"/>
              <a:gd name="connsiteY55" fmla="*/ 1319466 h 2733536"/>
              <a:gd name="connsiteX56" fmla="*/ 5575331 w 6004835"/>
              <a:gd name="connsiteY56" fmla="*/ 1258728 h 2733536"/>
              <a:gd name="connsiteX57" fmla="*/ 5601362 w 6004835"/>
              <a:gd name="connsiteY57" fmla="*/ 1197991 h 2733536"/>
              <a:gd name="connsiteX58" fmla="*/ 5620883 w 6004835"/>
              <a:gd name="connsiteY58" fmla="*/ 1165453 h 2733536"/>
              <a:gd name="connsiteX59" fmla="*/ 5646914 w 6004835"/>
              <a:gd name="connsiteY59" fmla="*/ 1122069 h 2733536"/>
              <a:gd name="connsiteX60" fmla="*/ 5670776 w 6004835"/>
              <a:gd name="connsiteY60" fmla="*/ 1078685 h 2733536"/>
              <a:gd name="connsiteX61" fmla="*/ 5718499 w 6004835"/>
              <a:gd name="connsiteY61" fmla="*/ 991917 h 2733536"/>
              <a:gd name="connsiteX62" fmla="*/ 5690298 w 6004835"/>
              <a:gd name="connsiteY62" fmla="*/ 1076515 h 2733536"/>
              <a:gd name="connsiteX63" fmla="*/ 5640407 w 6004835"/>
              <a:gd name="connsiteY63" fmla="*/ 1167622 h 2733536"/>
              <a:gd name="connsiteX64" fmla="*/ 5590514 w 6004835"/>
              <a:gd name="connsiteY64" fmla="*/ 1260899 h 2733536"/>
              <a:gd name="connsiteX65" fmla="*/ 5544962 w 6004835"/>
              <a:gd name="connsiteY65" fmla="*/ 1319466 h 2733536"/>
              <a:gd name="connsiteX66" fmla="*/ 5491969 w 6004835"/>
              <a:gd name="connsiteY66" fmla="*/ 1350769 h 2733536"/>
              <a:gd name="connsiteX67" fmla="*/ 5516761 w 6004835"/>
              <a:gd name="connsiteY67" fmla="*/ 1293436 h 2733536"/>
              <a:gd name="connsiteX68" fmla="*/ 5515661 w 6004835"/>
              <a:gd name="connsiteY68" fmla="*/ 1293907 h 2733536"/>
              <a:gd name="connsiteX69" fmla="*/ 5194333 w 6004835"/>
              <a:gd name="connsiteY69" fmla="*/ 1461874 h 2733536"/>
              <a:gd name="connsiteX70" fmla="*/ 5200056 w 6004835"/>
              <a:gd name="connsiteY70" fmla="*/ 1458296 h 2733536"/>
              <a:gd name="connsiteX71" fmla="*/ 5252117 w 6004835"/>
              <a:gd name="connsiteY71" fmla="*/ 1386713 h 2733536"/>
              <a:gd name="connsiteX72" fmla="*/ 5310687 w 6004835"/>
              <a:gd name="connsiteY72" fmla="*/ 1297774 h 2733536"/>
              <a:gd name="connsiteX73" fmla="*/ 5377932 w 6004835"/>
              <a:gd name="connsiteY73" fmla="*/ 1208838 h 2733536"/>
              <a:gd name="connsiteX74" fmla="*/ 5406132 w 6004835"/>
              <a:gd name="connsiteY74" fmla="*/ 1161115 h 2733536"/>
              <a:gd name="connsiteX75" fmla="*/ 5434331 w 6004835"/>
              <a:gd name="connsiteY75" fmla="*/ 1109054 h 2733536"/>
              <a:gd name="connsiteX76" fmla="*/ 5442366 w 6004835"/>
              <a:gd name="connsiteY76" fmla="*/ 1096242 h 2733536"/>
              <a:gd name="connsiteX77" fmla="*/ 5485295 w 6004835"/>
              <a:gd name="connsiteY77" fmla="*/ 1034233 h 2733536"/>
              <a:gd name="connsiteX78" fmla="*/ 5492901 w 6004835"/>
              <a:gd name="connsiteY78" fmla="*/ 1024454 h 2733536"/>
              <a:gd name="connsiteX79" fmla="*/ 5493987 w 6004835"/>
              <a:gd name="connsiteY79" fmla="*/ 1021677 h 2733536"/>
              <a:gd name="connsiteX80" fmla="*/ 5485295 w 6004835"/>
              <a:gd name="connsiteY80" fmla="*/ 1034233 h 2733536"/>
              <a:gd name="connsiteX81" fmla="*/ 5464430 w 6004835"/>
              <a:gd name="connsiteY81" fmla="*/ 1061060 h 2733536"/>
              <a:gd name="connsiteX82" fmla="*/ 5442366 w 6004835"/>
              <a:gd name="connsiteY82" fmla="*/ 1096242 h 2733536"/>
              <a:gd name="connsiteX83" fmla="*/ 5436501 w 6004835"/>
              <a:gd name="connsiteY83" fmla="*/ 1104713 h 2733536"/>
              <a:gd name="connsiteX84" fmla="*/ 5408301 w 6004835"/>
              <a:gd name="connsiteY84" fmla="*/ 1156774 h 2733536"/>
              <a:gd name="connsiteX85" fmla="*/ 5380102 w 6004835"/>
              <a:gd name="connsiteY85" fmla="*/ 1204497 h 2733536"/>
              <a:gd name="connsiteX86" fmla="*/ 5312856 w 6004835"/>
              <a:gd name="connsiteY86" fmla="*/ 1293436 h 2733536"/>
              <a:gd name="connsiteX87" fmla="*/ 5254288 w 6004835"/>
              <a:gd name="connsiteY87" fmla="*/ 1382372 h 2733536"/>
              <a:gd name="connsiteX88" fmla="*/ 5202227 w 6004835"/>
              <a:gd name="connsiteY88" fmla="*/ 1453958 h 2733536"/>
              <a:gd name="connsiteX89" fmla="*/ 5197886 w 6004835"/>
              <a:gd name="connsiteY89" fmla="*/ 1456611 h 2733536"/>
              <a:gd name="connsiteX90" fmla="*/ 1063152 w 6004835"/>
              <a:gd name="connsiteY90" fmla="*/ 1693288 h 2733536"/>
              <a:gd name="connsiteX91" fmla="*/ 1063368 w 6004835"/>
              <a:gd name="connsiteY91" fmla="*/ 1692571 h 2733536"/>
              <a:gd name="connsiteX92" fmla="*/ 1058857 w 6004835"/>
              <a:gd name="connsiteY92" fmla="*/ 1688057 h 2733536"/>
              <a:gd name="connsiteX93" fmla="*/ 4881181 w 6004835"/>
              <a:gd name="connsiteY93" fmla="*/ 1831400 h 2733536"/>
              <a:gd name="connsiteX94" fmla="*/ 4883666 w 6004835"/>
              <a:gd name="connsiteY94" fmla="*/ 1830829 h 2733536"/>
              <a:gd name="connsiteX95" fmla="*/ 4922398 w 6004835"/>
              <a:gd name="connsiteY95" fmla="*/ 1788016 h 2733536"/>
              <a:gd name="connsiteX96" fmla="*/ 4957104 w 6004835"/>
              <a:gd name="connsiteY96" fmla="*/ 1748970 h 2733536"/>
              <a:gd name="connsiteX97" fmla="*/ 4958733 w 6004835"/>
              <a:gd name="connsiteY97" fmla="*/ 1736905 h 2733536"/>
              <a:gd name="connsiteX98" fmla="*/ 4958540 w 6004835"/>
              <a:gd name="connsiteY98" fmla="*/ 1736973 h 2733536"/>
              <a:gd name="connsiteX99" fmla="*/ 4957104 w 6004835"/>
              <a:gd name="connsiteY99" fmla="*/ 1746802 h 2733536"/>
              <a:gd name="connsiteX100" fmla="*/ 4922398 w 6004835"/>
              <a:gd name="connsiteY100" fmla="*/ 1785848 h 2733536"/>
              <a:gd name="connsiteX101" fmla="*/ 4881181 w 6004835"/>
              <a:gd name="connsiteY101" fmla="*/ 1831400 h 2733536"/>
              <a:gd name="connsiteX102" fmla="*/ 928761 w 6004835"/>
              <a:gd name="connsiteY102" fmla="*/ 1833430 h 2733536"/>
              <a:gd name="connsiteX103" fmla="*/ 863801 w 6004835"/>
              <a:gd name="connsiteY103" fmla="*/ 1755477 h 2733536"/>
              <a:gd name="connsiteX104" fmla="*/ 846834 w 6004835"/>
              <a:gd name="connsiteY104" fmla="*/ 1736969 h 2733536"/>
              <a:gd name="connsiteX105" fmla="*/ 4790074 w 6004835"/>
              <a:gd name="connsiteY105" fmla="*/ 1857431 h 2733536"/>
              <a:gd name="connsiteX106" fmla="*/ 4798856 w 6004835"/>
              <a:gd name="connsiteY106" fmla="*/ 1851810 h 2733536"/>
              <a:gd name="connsiteX107" fmla="*/ 4805146 w 6004835"/>
              <a:gd name="connsiteY107" fmla="*/ 1846231 h 2733536"/>
              <a:gd name="connsiteX108" fmla="*/ 4792338 w 6004835"/>
              <a:gd name="connsiteY108" fmla="*/ 1855078 h 2733536"/>
              <a:gd name="connsiteX109" fmla="*/ 4760985 w 6004835"/>
              <a:gd name="connsiteY109" fmla="*/ 1880234 h 2733536"/>
              <a:gd name="connsiteX110" fmla="*/ 4761875 w 6004835"/>
              <a:gd name="connsiteY110" fmla="*/ 1879123 h 2733536"/>
              <a:gd name="connsiteX111" fmla="*/ 4758282 w 6004835"/>
              <a:gd name="connsiteY111" fmla="*/ 1878611 h 2733536"/>
              <a:gd name="connsiteX112" fmla="*/ 4757537 w 6004835"/>
              <a:gd name="connsiteY112" fmla="*/ 1879123 h 2733536"/>
              <a:gd name="connsiteX113" fmla="*/ 4757537 w 6004835"/>
              <a:gd name="connsiteY113" fmla="*/ 1879743 h 2733536"/>
              <a:gd name="connsiteX114" fmla="*/ 1035001 w 6004835"/>
              <a:gd name="connsiteY114" fmla="*/ 1943735 h 2733536"/>
              <a:gd name="connsiteX115" fmla="*/ 1023953 w 6004835"/>
              <a:gd name="connsiteY115" fmla="*/ 1935238 h 2733536"/>
              <a:gd name="connsiteX116" fmla="*/ 1032188 w 6004835"/>
              <a:gd name="connsiteY116" fmla="*/ 1942302 h 2733536"/>
              <a:gd name="connsiteX117" fmla="*/ 4766902 w 6004835"/>
              <a:gd name="connsiteY117" fmla="*/ 1960050 h 2733536"/>
              <a:gd name="connsiteX118" fmla="*/ 4774891 w 6004835"/>
              <a:gd name="connsiteY118" fmla="*/ 1959385 h 2733536"/>
              <a:gd name="connsiteX119" fmla="*/ 4831290 w 6004835"/>
              <a:gd name="connsiteY119" fmla="*/ 1918169 h 2733536"/>
              <a:gd name="connsiteX120" fmla="*/ 4885522 w 6004835"/>
              <a:gd name="connsiteY120" fmla="*/ 1874785 h 2733536"/>
              <a:gd name="connsiteX121" fmla="*/ 4952766 w 6004835"/>
              <a:gd name="connsiteY121" fmla="*/ 1827062 h 2733536"/>
              <a:gd name="connsiteX122" fmla="*/ 5015674 w 6004835"/>
              <a:gd name="connsiteY122" fmla="*/ 1761986 h 2733536"/>
              <a:gd name="connsiteX123" fmla="*/ 5013504 w 6004835"/>
              <a:gd name="connsiteY123" fmla="*/ 1753309 h 2733536"/>
              <a:gd name="connsiteX124" fmla="*/ 5074242 w 6004835"/>
              <a:gd name="connsiteY124" fmla="*/ 1686064 h 2733536"/>
              <a:gd name="connsiteX125" fmla="*/ 5111120 w 6004835"/>
              <a:gd name="connsiteY125" fmla="*/ 1655695 h 2733536"/>
              <a:gd name="connsiteX126" fmla="*/ 5134980 w 6004835"/>
              <a:gd name="connsiteY126" fmla="*/ 1625326 h 2733536"/>
              <a:gd name="connsiteX127" fmla="*/ 5156672 w 6004835"/>
              <a:gd name="connsiteY127" fmla="*/ 1594957 h 2733536"/>
              <a:gd name="connsiteX128" fmla="*/ 5219580 w 6004835"/>
              <a:gd name="connsiteY128" fmla="*/ 1521204 h 2733536"/>
              <a:gd name="connsiteX129" fmla="*/ 5278148 w 6004835"/>
              <a:gd name="connsiteY129" fmla="*/ 1445281 h 2733536"/>
              <a:gd name="connsiteX130" fmla="*/ 5367087 w 6004835"/>
              <a:gd name="connsiteY130" fmla="*/ 1310790 h 2733536"/>
              <a:gd name="connsiteX131" fmla="*/ 5447346 w 6004835"/>
              <a:gd name="connsiteY131" fmla="*/ 1174130 h 2733536"/>
              <a:gd name="connsiteX132" fmla="*/ 5510255 w 6004835"/>
              <a:gd name="connsiteY132" fmla="*/ 1072176 h 2733536"/>
              <a:gd name="connsiteX133" fmla="*/ 5568822 w 6004835"/>
              <a:gd name="connsiteY133" fmla="*/ 968054 h 2733536"/>
              <a:gd name="connsiteX134" fmla="*/ 5590514 w 6004835"/>
              <a:gd name="connsiteY134" fmla="*/ 929008 h 2733536"/>
              <a:gd name="connsiteX135" fmla="*/ 5607868 w 6004835"/>
              <a:gd name="connsiteY135" fmla="*/ 892133 h 2733536"/>
              <a:gd name="connsiteX136" fmla="*/ 5636069 w 6004835"/>
              <a:gd name="connsiteY136" fmla="*/ 822718 h 2733536"/>
              <a:gd name="connsiteX137" fmla="*/ 5696807 w 6004835"/>
              <a:gd name="connsiteY137" fmla="*/ 690395 h 2733536"/>
              <a:gd name="connsiteX138" fmla="*/ 5720667 w 6004835"/>
              <a:gd name="connsiteY138" fmla="*/ 601458 h 2733536"/>
              <a:gd name="connsiteX139" fmla="*/ 5779237 w 6004835"/>
              <a:gd name="connsiteY139" fmla="*/ 423583 h 2733536"/>
              <a:gd name="connsiteX140" fmla="*/ 5805267 w 6004835"/>
              <a:gd name="connsiteY140" fmla="*/ 284753 h 2733536"/>
              <a:gd name="connsiteX141" fmla="*/ 5839975 w 6004835"/>
              <a:gd name="connsiteY141" fmla="*/ 117723 h 2733536"/>
              <a:gd name="connsiteX142" fmla="*/ 5847800 w 6004835"/>
              <a:gd name="connsiteY142" fmla="*/ 88383 h 2733536"/>
              <a:gd name="connsiteX143" fmla="*/ 5842143 w 6004835"/>
              <a:gd name="connsiteY143" fmla="*/ 87354 h 2733536"/>
              <a:gd name="connsiteX144" fmla="*/ 5844311 w 6004835"/>
              <a:gd name="connsiteY144" fmla="*/ 33125 h 2733536"/>
              <a:gd name="connsiteX145" fmla="*/ 5845466 w 6004835"/>
              <a:gd name="connsiteY145" fmla="*/ 29082 h 2733536"/>
              <a:gd name="connsiteX146" fmla="*/ 5843951 w 6004835"/>
              <a:gd name="connsiteY146" fmla="*/ 29167 h 2733536"/>
              <a:gd name="connsiteX147" fmla="*/ 5841207 w 6004835"/>
              <a:gd name="connsiteY147" fmla="*/ 29319 h 2733536"/>
              <a:gd name="connsiteX148" fmla="*/ 5842143 w 6004835"/>
              <a:gd name="connsiteY148" fmla="*/ 39631 h 2733536"/>
              <a:gd name="connsiteX149" fmla="*/ 5839975 w 6004835"/>
              <a:gd name="connsiteY149" fmla="*/ 93863 h 2733536"/>
              <a:gd name="connsiteX150" fmla="*/ 5831299 w 6004835"/>
              <a:gd name="connsiteY150" fmla="*/ 126400 h 2733536"/>
              <a:gd name="connsiteX151" fmla="*/ 5779237 w 6004835"/>
              <a:gd name="connsiteY151" fmla="*/ 208830 h 2733536"/>
              <a:gd name="connsiteX152" fmla="*/ 5766222 w 6004835"/>
              <a:gd name="connsiteY152" fmla="*/ 280415 h 2733536"/>
              <a:gd name="connsiteX153" fmla="*/ 5753207 w 6004835"/>
              <a:gd name="connsiteY153" fmla="*/ 304275 h 2733536"/>
              <a:gd name="connsiteX154" fmla="*/ 5731514 w 6004835"/>
              <a:gd name="connsiteY154" fmla="*/ 408397 h 2733536"/>
              <a:gd name="connsiteX155" fmla="*/ 5707652 w 6004835"/>
              <a:gd name="connsiteY155" fmla="*/ 490827 h 2733536"/>
              <a:gd name="connsiteX156" fmla="*/ 5681621 w 6004835"/>
              <a:gd name="connsiteY156" fmla="*/ 571089 h 2733536"/>
              <a:gd name="connsiteX157" fmla="*/ 5666438 w 6004835"/>
              <a:gd name="connsiteY157" fmla="*/ 633995 h 2733536"/>
              <a:gd name="connsiteX158" fmla="*/ 5649084 w 6004835"/>
              <a:gd name="connsiteY158" fmla="*/ 699072 h 2733536"/>
              <a:gd name="connsiteX159" fmla="*/ 5662924 w 6004835"/>
              <a:gd name="connsiteY159" fmla="*/ 677546 h 2733536"/>
              <a:gd name="connsiteX160" fmla="*/ 5675115 w 6004835"/>
              <a:gd name="connsiteY160" fmla="*/ 631825 h 2733536"/>
              <a:gd name="connsiteX161" fmla="*/ 5685960 w 6004835"/>
              <a:gd name="connsiteY161" fmla="*/ 566749 h 2733536"/>
              <a:gd name="connsiteX162" fmla="*/ 5711990 w 6004835"/>
              <a:gd name="connsiteY162" fmla="*/ 486489 h 2733536"/>
              <a:gd name="connsiteX163" fmla="*/ 5735853 w 6004835"/>
              <a:gd name="connsiteY163" fmla="*/ 404059 h 2733536"/>
              <a:gd name="connsiteX164" fmla="*/ 5757545 w 6004835"/>
              <a:gd name="connsiteY164" fmla="*/ 299937 h 2733536"/>
              <a:gd name="connsiteX165" fmla="*/ 5770560 w 6004835"/>
              <a:gd name="connsiteY165" fmla="*/ 276074 h 2733536"/>
              <a:gd name="connsiteX166" fmla="*/ 5783576 w 6004835"/>
              <a:gd name="connsiteY166" fmla="*/ 204491 h 2733536"/>
              <a:gd name="connsiteX167" fmla="*/ 5835636 w 6004835"/>
              <a:gd name="connsiteY167" fmla="*/ 122061 h 2733536"/>
              <a:gd name="connsiteX168" fmla="*/ 5800929 w 6004835"/>
              <a:gd name="connsiteY168" fmla="*/ 289089 h 2733536"/>
              <a:gd name="connsiteX169" fmla="*/ 5774899 w 6004835"/>
              <a:gd name="connsiteY169" fmla="*/ 427919 h 2733536"/>
              <a:gd name="connsiteX170" fmla="*/ 5716329 w 6004835"/>
              <a:gd name="connsiteY170" fmla="*/ 605794 h 2733536"/>
              <a:gd name="connsiteX171" fmla="*/ 5704744 w 6004835"/>
              <a:gd name="connsiteY171" fmla="*/ 623818 h 2733536"/>
              <a:gd name="connsiteX172" fmla="*/ 5699791 w 6004835"/>
              <a:gd name="connsiteY172" fmla="*/ 650807 h 2733536"/>
              <a:gd name="connsiteX173" fmla="*/ 5683792 w 6004835"/>
              <a:gd name="connsiteY173" fmla="*/ 696904 h 2733536"/>
              <a:gd name="connsiteX174" fmla="*/ 5623054 w 6004835"/>
              <a:gd name="connsiteY174" fmla="*/ 829224 h 2733536"/>
              <a:gd name="connsiteX175" fmla="*/ 5594853 w 6004835"/>
              <a:gd name="connsiteY175" fmla="*/ 898639 h 2733536"/>
              <a:gd name="connsiteX176" fmla="*/ 5577500 w 6004835"/>
              <a:gd name="connsiteY176" fmla="*/ 935517 h 2733536"/>
              <a:gd name="connsiteX177" fmla="*/ 5555807 w 6004835"/>
              <a:gd name="connsiteY177" fmla="*/ 974563 h 2733536"/>
              <a:gd name="connsiteX178" fmla="*/ 5497239 w 6004835"/>
              <a:gd name="connsiteY178" fmla="*/ 1078685 h 2733536"/>
              <a:gd name="connsiteX179" fmla="*/ 5434331 w 6004835"/>
              <a:gd name="connsiteY179" fmla="*/ 1180637 h 2733536"/>
              <a:gd name="connsiteX180" fmla="*/ 5354071 w 6004835"/>
              <a:gd name="connsiteY180" fmla="*/ 1317298 h 2733536"/>
              <a:gd name="connsiteX181" fmla="*/ 5265133 w 6004835"/>
              <a:gd name="connsiteY181" fmla="*/ 1451789 h 2733536"/>
              <a:gd name="connsiteX182" fmla="*/ 5206565 w 6004835"/>
              <a:gd name="connsiteY182" fmla="*/ 1527711 h 2733536"/>
              <a:gd name="connsiteX183" fmla="*/ 5143657 w 6004835"/>
              <a:gd name="connsiteY183" fmla="*/ 1601464 h 2733536"/>
              <a:gd name="connsiteX184" fmla="*/ 5121965 w 6004835"/>
              <a:gd name="connsiteY184" fmla="*/ 1631833 h 2733536"/>
              <a:gd name="connsiteX185" fmla="*/ 5098105 w 6004835"/>
              <a:gd name="connsiteY185" fmla="*/ 1662202 h 2733536"/>
              <a:gd name="connsiteX186" fmla="*/ 5061227 w 6004835"/>
              <a:gd name="connsiteY186" fmla="*/ 1692571 h 2733536"/>
              <a:gd name="connsiteX187" fmla="*/ 5000915 w 6004835"/>
              <a:gd name="connsiteY187" fmla="*/ 1759348 h 2733536"/>
              <a:gd name="connsiteX188" fmla="*/ 5002657 w 6004835"/>
              <a:gd name="connsiteY188" fmla="*/ 1766324 h 2733536"/>
              <a:gd name="connsiteX189" fmla="*/ 4939751 w 6004835"/>
              <a:gd name="connsiteY189" fmla="*/ 1831400 h 2733536"/>
              <a:gd name="connsiteX190" fmla="*/ 4872505 w 6004835"/>
              <a:gd name="connsiteY190" fmla="*/ 1879123 h 2733536"/>
              <a:gd name="connsiteX191" fmla="*/ 4818275 w 6004835"/>
              <a:gd name="connsiteY191" fmla="*/ 1922507 h 2733536"/>
              <a:gd name="connsiteX192" fmla="*/ 1583173 w 6004835"/>
              <a:gd name="connsiteY192" fmla="*/ 2117115 h 2733536"/>
              <a:gd name="connsiteX193" fmla="*/ 1583979 w 6004835"/>
              <a:gd name="connsiteY193" fmla="*/ 2113398 h 2733536"/>
              <a:gd name="connsiteX194" fmla="*/ 1575826 w 6004835"/>
              <a:gd name="connsiteY194" fmla="*/ 2107629 h 2733536"/>
              <a:gd name="connsiteX195" fmla="*/ 1575847 w 6004835"/>
              <a:gd name="connsiteY195" fmla="*/ 2108247 h 2733536"/>
              <a:gd name="connsiteX196" fmla="*/ 1217383 w 6004835"/>
              <a:gd name="connsiteY196" fmla="*/ 2132920 h 2733536"/>
              <a:gd name="connsiteX197" fmla="*/ 1178338 w 6004835"/>
              <a:gd name="connsiteY197" fmla="*/ 2106889 h 2733536"/>
              <a:gd name="connsiteX198" fmla="*/ 1141462 w 6004835"/>
              <a:gd name="connsiteY198" fmla="*/ 2078691 h 2733536"/>
              <a:gd name="connsiteX199" fmla="*/ 1050355 w 6004835"/>
              <a:gd name="connsiteY199" fmla="*/ 2002767 h 2733536"/>
              <a:gd name="connsiteX200" fmla="*/ 965755 w 6004835"/>
              <a:gd name="connsiteY200" fmla="*/ 1926846 h 2733536"/>
              <a:gd name="connsiteX201" fmla="*/ 887663 w 6004835"/>
              <a:gd name="connsiteY201" fmla="*/ 1850922 h 2733536"/>
              <a:gd name="connsiteX202" fmla="*/ 850788 w 6004835"/>
              <a:gd name="connsiteY202" fmla="*/ 1814047 h 2733536"/>
              <a:gd name="connsiteX203" fmla="*/ 816080 w 6004835"/>
              <a:gd name="connsiteY203" fmla="*/ 1775001 h 2733536"/>
              <a:gd name="connsiteX204" fmla="*/ 829096 w 6004835"/>
              <a:gd name="connsiteY204" fmla="*/ 1757647 h 2733536"/>
              <a:gd name="connsiteX205" fmla="*/ 872480 w 6004835"/>
              <a:gd name="connsiteY205" fmla="*/ 1796693 h 2733536"/>
              <a:gd name="connsiteX206" fmla="*/ 920202 w 6004835"/>
              <a:gd name="connsiteY206" fmla="*/ 1833568 h 2733536"/>
              <a:gd name="connsiteX207" fmla="*/ 978770 w 6004835"/>
              <a:gd name="connsiteY207" fmla="*/ 1896477 h 2733536"/>
              <a:gd name="connsiteX208" fmla="*/ 983748 w 6004835"/>
              <a:gd name="connsiteY208" fmla="*/ 1900747 h 2733536"/>
              <a:gd name="connsiteX209" fmla="*/ 920202 w 6004835"/>
              <a:gd name="connsiteY209" fmla="*/ 1833568 h 2733536"/>
              <a:gd name="connsiteX210" fmla="*/ 874648 w 6004835"/>
              <a:gd name="connsiteY210" fmla="*/ 1796693 h 2733536"/>
              <a:gd name="connsiteX211" fmla="*/ 831264 w 6004835"/>
              <a:gd name="connsiteY211" fmla="*/ 1757647 h 2733536"/>
              <a:gd name="connsiteX212" fmla="*/ 783541 w 6004835"/>
              <a:gd name="connsiteY212" fmla="*/ 1699077 h 2733536"/>
              <a:gd name="connsiteX213" fmla="*/ 737989 w 6004835"/>
              <a:gd name="connsiteY213" fmla="*/ 1638339 h 2733536"/>
              <a:gd name="connsiteX214" fmla="*/ 794388 w 6004835"/>
              <a:gd name="connsiteY214" fmla="*/ 1675217 h 2733536"/>
              <a:gd name="connsiteX215" fmla="*/ 797157 w 6004835"/>
              <a:gd name="connsiteY215" fmla="*/ 1678478 h 2733536"/>
              <a:gd name="connsiteX216" fmla="*/ 822858 w 6004835"/>
              <a:gd name="connsiteY216" fmla="*/ 1684165 h 2733536"/>
              <a:gd name="connsiteX217" fmla="*/ 881154 w 6004835"/>
              <a:gd name="connsiteY217" fmla="*/ 1738123 h 2733536"/>
              <a:gd name="connsiteX218" fmla="*/ 961416 w 6004835"/>
              <a:gd name="connsiteY218" fmla="*/ 1803200 h 2733536"/>
              <a:gd name="connsiteX219" fmla="*/ 996124 w 6004835"/>
              <a:gd name="connsiteY219" fmla="*/ 1850922 h 2733536"/>
              <a:gd name="connsiteX220" fmla="*/ 1015645 w 6004835"/>
              <a:gd name="connsiteY220" fmla="*/ 1874785 h 2733536"/>
              <a:gd name="connsiteX221" fmla="*/ 1098076 w 6004835"/>
              <a:gd name="connsiteY221" fmla="*/ 1944199 h 2733536"/>
              <a:gd name="connsiteX222" fmla="*/ 1074215 w 6004835"/>
              <a:gd name="connsiteY222" fmla="*/ 1963721 h 2733536"/>
              <a:gd name="connsiteX223" fmla="*/ 997449 w 6004835"/>
              <a:gd name="connsiteY223" fmla="*/ 1878424 h 2733536"/>
              <a:gd name="connsiteX224" fmla="*/ 993956 w 6004835"/>
              <a:gd name="connsiteY224" fmla="*/ 1879123 h 2733536"/>
              <a:gd name="connsiteX225" fmla="*/ 1066602 w 6004835"/>
              <a:gd name="connsiteY225" fmla="*/ 1959841 h 2733536"/>
              <a:gd name="connsiteX226" fmla="*/ 1074215 w 6004835"/>
              <a:gd name="connsiteY226" fmla="*/ 1963721 h 2733536"/>
              <a:gd name="connsiteX227" fmla="*/ 1098078 w 6004835"/>
              <a:gd name="connsiteY227" fmla="*/ 1944199 h 2733536"/>
              <a:gd name="connsiteX228" fmla="*/ 1304152 w 6004835"/>
              <a:gd name="connsiteY228" fmla="*/ 2106889 h 2733536"/>
              <a:gd name="connsiteX229" fmla="*/ 1262938 w 6004835"/>
              <a:gd name="connsiteY229" fmla="*/ 2119904 h 2733536"/>
              <a:gd name="connsiteX230" fmla="*/ 1278121 w 6004835"/>
              <a:gd name="connsiteY230" fmla="*/ 2130752 h 2733536"/>
              <a:gd name="connsiteX231" fmla="*/ 1217383 w 6004835"/>
              <a:gd name="connsiteY231" fmla="*/ 2132920 h 2733536"/>
              <a:gd name="connsiteX232" fmla="*/ 1495043 w 6004835"/>
              <a:gd name="connsiteY232" fmla="*/ 2280428 h 2733536"/>
              <a:gd name="connsiteX233" fmla="*/ 1425628 w 6004835"/>
              <a:gd name="connsiteY233" fmla="*/ 2243551 h 2733536"/>
              <a:gd name="connsiteX234" fmla="*/ 1373567 w 6004835"/>
              <a:gd name="connsiteY234" fmla="*/ 2211014 h 2733536"/>
              <a:gd name="connsiteX235" fmla="*/ 1317167 w 6004835"/>
              <a:gd name="connsiteY235" fmla="*/ 2163291 h 2733536"/>
              <a:gd name="connsiteX236" fmla="*/ 1464674 w 6004835"/>
              <a:gd name="connsiteY236" fmla="*/ 2245721 h 2733536"/>
              <a:gd name="connsiteX237" fmla="*/ 1495043 w 6004835"/>
              <a:gd name="connsiteY237" fmla="*/ 2280428 h 2733536"/>
              <a:gd name="connsiteX238" fmla="*/ 1861641 w 6004835"/>
              <a:gd name="connsiteY238" fmla="*/ 2380212 h 2733536"/>
              <a:gd name="connsiteX239" fmla="*/ 1722811 w 6004835"/>
              <a:gd name="connsiteY239" fmla="*/ 2312965 h 2733536"/>
              <a:gd name="connsiteX240" fmla="*/ 1757518 w 6004835"/>
              <a:gd name="connsiteY240" fmla="*/ 2310797 h 2733536"/>
              <a:gd name="connsiteX241" fmla="*/ 1876824 w 6004835"/>
              <a:gd name="connsiteY241" fmla="*/ 2371535 h 2733536"/>
              <a:gd name="connsiteX242" fmla="*/ 1861641 w 6004835"/>
              <a:gd name="connsiteY242" fmla="*/ 2380212 h 2733536"/>
              <a:gd name="connsiteX243" fmla="*/ 3611567 w 6004835"/>
              <a:gd name="connsiteY243" fmla="*/ 2391251 h 2733536"/>
              <a:gd name="connsiteX244" fmla="*/ 3772715 w 6004835"/>
              <a:gd name="connsiteY244" fmla="*/ 2360688 h 2733536"/>
              <a:gd name="connsiteX245" fmla="*/ 3803084 w 6004835"/>
              <a:gd name="connsiteY245" fmla="*/ 2354179 h 2733536"/>
              <a:gd name="connsiteX246" fmla="*/ 3900697 w 6004835"/>
              <a:gd name="connsiteY246" fmla="*/ 2319472 h 2733536"/>
              <a:gd name="connsiteX247" fmla="*/ 3961435 w 6004835"/>
              <a:gd name="connsiteY247" fmla="*/ 2299950 h 2733536"/>
              <a:gd name="connsiteX248" fmla="*/ 4059051 w 6004835"/>
              <a:gd name="connsiteY248" fmla="*/ 2250057 h 2733536"/>
              <a:gd name="connsiteX249" fmla="*/ 4169679 w 6004835"/>
              <a:gd name="connsiteY249" fmla="*/ 2211011 h 2733536"/>
              <a:gd name="connsiteX250" fmla="*/ 4240558 w 6004835"/>
              <a:gd name="connsiteY250" fmla="*/ 2183216 h 2733536"/>
              <a:gd name="connsiteX251" fmla="*/ 4271633 w 6004835"/>
              <a:gd name="connsiteY251" fmla="*/ 2165459 h 2733536"/>
              <a:gd name="connsiteX252" fmla="*/ 4299830 w 6004835"/>
              <a:gd name="connsiteY252" fmla="*/ 2156784 h 2733536"/>
              <a:gd name="connsiteX253" fmla="*/ 4338878 w 6004835"/>
              <a:gd name="connsiteY253" fmla="*/ 2135090 h 2733536"/>
              <a:gd name="connsiteX254" fmla="*/ 4349137 w 6004835"/>
              <a:gd name="connsiteY254" fmla="*/ 2127960 h 2733536"/>
              <a:gd name="connsiteX255" fmla="*/ 4375756 w 6004835"/>
              <a:gd name="connsiteY255" fmla="*/ 2102553 h 2733536"/>
              <a:gd name="connsiteX256" fmla="*/ 4434323 w 6004835"/>
              <a:gd name="connsiteY256" fmla="*/ 2067846 h 2733536"/>
              <a:gd name="connsiteX257" fmla="*/ 4500956 w 6004835"/>
              <a:gd name="connsiteY257" fmla="*/ 2035183 h 2733536"/>
              <a:gd name="connsiteX258" fmla="*/ 4525430 w 6004835"/>
              <a:gd name="connsiteY258" fmla="*/ 2020121 h 2733536"/>
              <a:gd name="connsiteX259" fmla="*/ 4610031 w 6004835"/>
              <a:gd name="connsiteY259" fmla="*/ 1963721 h 2733536"/>
              <a:gd name="connsiteX260" fmla="*/ 4646906 w 6004835"/>
              <a:gd name="connsiteY260" fmla="*/ 1929014 h 2733536"/>
              <a:gd name="connsiteX261" fmla="*/ 4688122 w 6004835"/>
              <a:gd name="connsiteY261" fmla="*/ 1902983 h 2733536"/>
              <a:gd name="connsiteX262" fmla="*/ 4794412 w 6004835"/>
              <a:gd name="connsiteY262" fmla="*/ 1822724 h 2733536"/>
              <a:gd name="connsiteX263" fmla="*/ 4870336 w 6004835"/>
              <a:gd name="connsiteY263" fmla="*/ 1751138 h 2733536"/>
              <a:gd name="connsiteX264" fmla="*/ 4954934 w 6004835"/>
              <a:gd name="connsiteY264" fmla="*/ 1679556 h 2733536"/>
              <a:gd name="connsiteX265" fmla="*/ 5210901 w 6004835"/>
              <a:gd name="connsiteY265" fmla="*/ 1391049 h 2733536"/>
              <a:gd name="connsiteX266" fmla="*/ 5246128 w 6004835"/>
              <a:gd name="connsiteY266" fmla="*/ 1331165 h 2733536"/>
              <a:gd name="connsiteX267" fmla="*/ 5247779 w 6004835"/>
              <a:gd name="connsiteY267" fmla="*/ 1325973 h 2733536"/>
              <a:gd name="connsiteX268" fmla="*/ 5304178 w 6004835"/>
              <a:gd name="connsiteY268" fmla="*/ 1239204 h 2733536"/>
              <a:gd name="connsiteX269" fmla="*/ 5321533 w 6004835"/>
              <a:gd name="connsiteY269" fmla="*/ 1213174 h 2733536"/>
              <a:gd name="connsiteX270" fmla="*/ 5344607 w 6004835"/>
              <a:gd name="connsiteY270" fmla="*/ 1181170 h 2733536"/>
              <a:gd name="connsiteX271" fmla="*/ 5351902 w 6004835"/>
              <a:gd name="connsiteY271" fmla="*/ 1167622 h 2733536"/>
              <a:gd name="connsiteX272" fmla="*/ 5397453 w 6004835"/>
              <a:gd name="connsiteY272" fmla="*/ 1089530 h 2733536"/>
              <a:gd name="connsiteX273" fmla="*/ 5486392 w 6004835"/>
              <a:gd name="connsiteY273" fmla="*/ 905146 h 2733536"/>
              <a:gd name="connsiteX274" fmla="*/ 5573161 w 6004835"/>
              <a:gd name="connsiteY274" fmla="*/ 707748 h 2733536"/>
              <a:gd name="connsiteX275" fmla="*/ 5598649 w 6004835"/>
              <a:gd name="connsiteY275" fmla="*/ 627486 h 2733536"/>
              <a:gd name="connsiteX276" fmla="*/ 5606968 w 6004835"/>
              <a:gd name="connsiteY276" fmla="*/ 596090 h 2733536"/>
              <a:gd name="connsiteX277" fmla="*/ 5543685 w 6004835"/>
              <a:gd name="connsiteY277" fmla="*/ 768994 h 2733536"/>
              <a:gd name="connsiteX278" fmla="*/ 5410562 w 6004835"/>
              <a:gd name="connsiteY278" fmla="*/ 1041106 h 2733536"/>
              <a:gd name="connsiteX279" fmla="*/ 5391072 w 6004835"/>
              <a:gd name="connsiteY279" fmla="*/ 1071921 h 2733536"/>
              <a:gd name="connsiteX280" fmla="*/ 5390947 w 6004835"/>
              <a:gd name="connsiteY280" fmla="*/ 1072176 h 2733536"/>
              <a:gd name="connsiteX281" fmla="*/ 5345392 w 6004835"/>
              <a:gd name="connsiteY281" fmla="*/ 1150268 h 2733536"/>
              <a:gd name="connsiteX282" fmla="*/ 5299840 w 6004835"/>
              <a:gd name="connsiteY282" fmla="*/ 1234868 h 2733536"/>
              <a:gd name="connsiteX283" fmla="*/ 5247779 w 6004835"/>
              <a:gd name="connsiteY283" fmla="*/ 1299945 h 2733536"/>
              <a:gd name="connsiteX284" fmla="*/ 5204395 w 6004835"/>
              <a:gd name="connsiteY284" fmla="*/ 1373698 h 2733536"/>
              <a:gd name="connsiteX285" fmla="*/ 4948428 w 6004835"/>
              <a:gd name="connsiteY285" fmla="*/ 1662202 h 2733536"/>
              <a:gd name="connsiteX286" fmla="*/ 4863827 w 6004835"/>
              <a:gd name="connsiteY286" fmla="*/ 1733787 h 2733536"/>
              <a:gd name="connsiteX287" fmla="*/ 4855711 w 6004835"/>
              <a:gd name="connsiteY287" fmla="*/ 1739959 h 2733536"/>
              <a:gd name="connsiteX288" fmla="*/ 4852211 w 6004835"/>
              <a:gd name="connsiteY288" fmla="*/ 1743502 h 2733536"/>
              <a:gd name="connsiteX289" fmla="*/ 4816833 w 6004835"/>
              <a:gd name="connsiteY289" fmla="*/ 1772341 h 2733536"/>
              <a:gd name="connsiteX290" fmla="*/ 4787906 w 6004835"/>
              <a:gd name="connsiteY290" fmla="*/ 1805370 h 2733536"/>
              <a:gd name="connsiteX291" fmla="*/ 4681613 w 6004835"/>
              <a:gd name="connsiteY291" fmla="*/ 1885632 h 2733536"/>
              <a:gd name="connsiteX292" fmla="*/ 4664959 w 6004835"/>
              <a:gd name="connsiteY292" fmla="*/ 1896153 h 2733536"/>
              <a:gd name="connsiteX293" fmla="*/ 4619721 w 6004835"/>
              <a:gd name="connsiteY293" fmla="*/ 1933031 h 2733536"/>
              <a:gd name="connsiteX294" fmla="*/ 4613189 w 6004835"/>
              <a:gd name="connsiteY294" fmla="*/ 1937274 h 2733536"/>
              <a:gd name="connsiteX295" fmla="*/ 4603522 w 6004835"/>
              <a:gd name="connsiteY295" fmla="*/ 1946370 h 2733536"/>
              <a:gd name="connsiteX296" fmla="*/ 4518924 w 6004835"/>
              <a:gd name="connsiteY296" fmla="*/ 2002769 h 2733536"/>
              <a:gd name="connsiteX297" fmla="*/ 4434323 w 6004835"/>
              <a:gd name="connsiteY297" fmla="*/ 2054830 h 2733536"/>
              <a:gd name="connsiteX298" fmla="*/ 4424640 w 6004835"/>
              <a:gd name="connsiteY298" fmla="*/ 2059738 h 2733536"/>
              <a:gd name="connsiteX299" fmla="*/ 4367359 w 6004835"/>
              <a:gd name="connsiteY299" fmla="*/ 2096944 h 2733536"/>
              <a:gd name="connsiteX300" fmla="*/ 4349602 w 6004835"/>
              <a:gd name="connsiteY300" fmla="*/ 2105901 h 2733536"/>
              <a:gd name="connsiteX301" fmla="*/ 4332371 w 6004835"/>
              <a:gd name="connsiteY301" fmla="*/ 2117736 h 2733536"/>
              <a:gd name="connsiteX302" fmla="*/ 4273802 w 6004835"/>
              <a:gd name="connsiteY302" fmla="*/ 2150276 h 2733536"/>
              <a:gd name="connsiteX303" fmla="*/ 4219078 w 6004835"/>
              <a:gd name="connsiteY303" fmla="*/ 2171738 h 2733536"/>
              <a:gd name="connsiteX304" fmla="*/ 4097113 w 6004835"/>
              <a:gd name="connsiteY304" fmla="*/ 2233257 h 2733536"/>
              <a:gd name="connsiteX305" fmla="*/ 3810966 w 6004835"/>
              <a:gd name="connsiteY305" fmla="*/ 2339980 h 2733536"/>
              <a:gd name="connsiteX306" fmla="*/ 3434318 w 6004835"/>
              <a:gd name="connsiteY306" fmla="*/ 2432271 h 2733536"/>
              <a:gd name="connsiteX307" fmla="*/ 3489904 w 6004835"/>
              <a:gd name="connsiteY307" fmla="*/ 2421968 h 2733536"/>
              <a:gd name="connsiteX308" fmla="*/ 3508260 w 6004835"/>
              <a:gd name="connsiteY308" fmla="*/ 2413988 h 2733536"/>
              <a:gd name="connsiteX309" fmla="*/ 3395689 w 6004835"/>
              <a:gd name="connsiteY309" fmla="*/ 2431169 h 2733536"/>
              <a:gd name="connsiteX310" fmla="*/ 3115443 w 6004835"/>
              <a:gd name="connsiteY310" fmla="*/ 2471317 h 2733536"/>
              <a:gd name="connsiteX311" fmla="*/ 3134967 w 6004835"/>
              <a:gd name="connsiteY311" fmla="*/ 2466978 h 2733536"/>
              <a:gd name="connsiteX312" fmla="*/ 3269458 w 6004835"/>
              <a:gd name="connsiteY312" fmla="*/ 2451795 h 2733536"/>
              <a:gd name="connsiteX313" fmla="*/ 3291589 w 6004835"/>
              <a:gd name="connsiteY313" fmla="*/ 2447491 h 2733536"/>
              <a:gd name="connsiteX314" fmla="*/ 3302325 w 6004835"/>
              <a:gd name="connsiteY314" fmla="*/ 2445418 h 2733536"/>
              <a:gd name="connsiteX315" fmla="*/ 3269182 w 6004835"/>
              <a:gd name="connsiteY315" fmla="*/ 2450476 h 2733536"/>
              <a:gd name="connsiteX316" fmla="*/ 3039972 w 6004835"/>
              <a:gd name="connsiteY316" fmla="*/ 2462050 h 2733536"/>
              <a:gd name="connsiteX317" fmla="*/ 3566117 w 6004835"/>
              <a:gd name="connsiteY317" fmla="*/ 2502995 h 2733536"/>
              <a:gd name="connsiteX318" fmla="*/ 3744787 w 6004835"/>
              <a:gd name="connsiteY318" fmla="*/ 2463184 h 2733536"/>
              <a:gd name="connsiteX319" fmla="*/ 3919185 w 6004835"/>
              <a:gd name="connsiteY319" fmla="*/ 2408971 h 2733536"/>
              <a:gd name="connsiteX320" fmla="*/ 3719971 w 6004835"/>
              <a:gd name="connsiteY320" fmla="*/ 2526104 h 2733536"/>
              <a:gd name="connsiteX321" fmla="*/ 3722825 w 6004835"/>
              <a:gd name="connsiteY321" fmla="*/ 2525548 h 2733536"/>
              <a:gd name="connsiteX322" fmla="*/ 3725537 w 6004835"/>
              <a:gd name="connsiteY322" fmla="*/ 2524533 h 2733536"/>
              <a:gd name="connsiteX323" fmla="*/ 3245598 w 6004835"/>
              <a:gd name="connsiteY323" fmla="*/ 2558088 h 2733536"/>
              <a:gd name="connsiteX324" fmla="*/ 3337099 w 6004835"/>
              <a:gd name="connsiteY324" fmla="*/ 2535211 h 2733536"/>
              <a:gd name="connsiteX325" fmla="*/ 3338873 w 6004835"/>
              <a:gd name="connsiteY325" fmla="*/ 2529887 h 2733536"/>
              <a:gd name="connsiteX326" fmla="*/ 3510242 w 6004835"/>
              <a:gd name="connsiteY326" fmla="*/ 2501688 h 2733536"/>
              <a:gd name="connsiteX327" fmla="*/ 3631717 w 6004835"/>
              <a:gd name="connsiteY327" fmla="*/ 2471319 h 2733536"/>
              <a:gd name="connsiteX328" fmla="*/ 3729331 w 6004835"/>
              <a:gd name="connsiteY328" fmla="*/ 2443118 h 2733536"/>
              <a:gd name="connsiteX329" fmla="*/ 3818270 w 6004835"/>
              <a:gd name="connsiteY329" fmla="*/ 2414920 h 2733536"/>
              <a:gd name="connsiteX330" fmla="*/ 3915883 w 6004835"/>
              <a:gd name="connsiteY330" fmla="*/ 2384551 h 2733536"/>
              <a:gd name="connsiteX331" fmla="*/ 3991807 w 6004835"/>
              <a:gd name="connsiteY331" fmla="*/ 2371535 h 2733536"/>
              <a:gd name="connsiteX332" fmla="*/ 3940410 w 6004835"/>
              <a:gd name="connsiteY332" fmla="*/ 2402373 h 2733536"/>
              <a:gd name="connsiteX333" fmla="*/ 3941914 w 6004835"/>
              <a:gd name="connsiteY333" fmla="*/ 2401904 h 2733536"/>
              <a:gd name="connsiteX334" fmla="*/ 3996145 w 6004835"/>
              <a:gd name="connsiteY334" fmla="*/ 2369365 h 2733536"/>
              <a:gd name="connsiteX335" fmla="*/ 4026514 w 6004835"/>
              <a:gd name="connsiteY335" fmla="*/ 2358520 h 2733536"/>
              <a:gd name="connsiteX336" fmla="*/ 4028536 w 6004835"/>
              <a:gd name="connsiteY336" fmla="*/ 2357960 h 2733536"/>
              <a:gd name="connsiteX337" fmla="*/ 4041697 w 6004835"/>
              <a:gd name="connsiteY337" fmla="*/ 2343334 h 2733536"/>
              <a:gd name="connsiteX338" fmla="*/ 4113282 w 6004835"/>
              <a:gd name="connsiteY338" fmla="*/ 2317304 h 2733536"/>
              <a:gd name="connsiteX339" fmla="*/ 4182697 w 6004835"/>
              <a:gd name="connsiteY339" fmla="*/ 2289105 h 2733536"/>
              <a:gd name="connsiteX340" fmla="*/ 4230420 w 6004835"/>
              <a:gd name="connsiteY340" fmla="*/ 2260904 h 2733536"/>
              <a:gd name="connsiteX341" fmla="*/ 4293326 w 6004835"/>
              <a:gd name="connsiteY341" fmla="*/ 2228367 h 2733536"/>
              <a:gd name="connsiteX342" fmla="*/ 4345387 w 6004835"/>
              <a:gd name="connsiteY342" fmla="*/ 2206675 h 2733536"/>
              <a:gd name="connsiteX343" fmla="*/ 4381087 w 6004835"/>
              <a:gd name="connsiteY343" fmla="*/ 2191155 h 2733536"/>
              <a:gd name="connsiteX344" fmla="*/ 4399618 w 6004835"/>
              <a:gd name="connsiteY344" fmla="*/ 2178474 h 2733536"/>
              <a:gd name="connsiteX345" fmla="*/ 4490725 w 6004835"/>
              <a:gd name="connsiteY345" fmla="*/ 2124245 h 2733536"/>
              <a:gd name="connsiteX346" fmla="*/ 4618708 w 6004835"/>
              <a:gd name="connsiteY346" fmla="*/ 2054830 h 2733536"/>
              <a:gd name="connsiteX347" fmla="*/ 4743722 w 6004835"/>
              <a:gd name="connsiteY347" fmla="*/ 1965236 h 2733536"/>
              <a:gd name="connsiteX348" fmla="*/ 4735845 w 6004835"/>
              <a:gd name="connsiteY348" fmla="*/ 1965892 h 2733536"/>
              <a:gd name="connsiteX349" fmla="*/ 4605692 w 6004835"/>
              <a:gd name="connsiteY349" fmla="*/ 2059169 h 2733536"/>
              <a:gd name="connsiteX350" fmla="*/ 4477707 w 6004835"/>
              <a:gd name="connsiteY350" fmla="*/ 2128584 h 2733536"/>
              <a:gd name="connsiteX351" fmla="*/ 4386601 w 6004835"/>
              <a:gd name="connsiteY351" fmla="*/ 2182813 h 2733536"/>
              <a:gd name="connsiteX352" fmla="*/ 4336710 w 6004835"/>
              <a:gd name="connsiteY352" fmla="*/ 2204505 h 2733536"/>
              <a:gd name="connsiteX353" fmla="*/ 4284649 w 6004835"/>
              <a:gd name="connsiteY353" fmla="*/ 2226197 h 2733536"/>
              <a:gd name="connsiteX354" fmla="*/ 4221740 w 6004835"/>
              <a:gd name="connsiteY354" fmla="*/ 2258736 h 2733536"/>
              <a:gd name="connsiteX355" fmla="*/ 4174018 w 6004835"/>
              <a:gd name="connsiteY355" fmla="*/ 2286935 h 2733536"/>
              <a:gd name="connsiteX356" fmla="*/ 4104603 w 6004835"/>
              <a:gd name="connsiteY356" fmla="*/ 2315136 h 2733536"/>
              <a:gd name="connsiteX357" fmla="*/ 4033020 w 6004835"/>
              <a:gd name="connsiteY357" fmla="*/ 2341166 h 2733536"/>
              <a:gd name="connsiteX358" fmla="*/ 4013496 w 6004835"/>
              <a:gd name="connsiteY358" fmla="*/ 2360688 h 2733536"/>
              <a:gd name="connsiteX359" fmla="*/ 3983127 w 6004835"/>
              <a:gd name="connsiteY359" fmla="*/ 2371535 h 2733536"/>
              <a:gd name="connsiteX360" fmla="*/ 3907206 w 6004835"/>
              <a:gd name="connsiteY360" fmla="*/ 2384551 h 2733536"/>
              <a:gd name="connsiteX361" fmla="*/ 3809590 w 6004835"/>
              <a:gd name="connsiteY361" fmla="*/ 2414920 h 2733536"/>
              <a:gd name="connsiteX362" fmla="*/ 3720654 w 6004835"/>
              <a:gd name="connsiteY362" fmla="*/ 2443118 h 2733536"/>
              <a:gd name="connsiteX363" fmla="*/ 3623038 w 6004835"/>
              <a:gd name="connsiteY363" fmla="*/ 2471319 h 2733536"/>
              <a:gd name="connsiteX364" fmla="*/ 3501563 w 6004835"/>
              <a:gd name="connsiteY364" fmla="*/ 2501688 h 2733536"/>
              <a:gd name="connsiteX365" fmla="*/ 3330196 w 6004835"/>
              <a:gd name="connsiteY365" fmla="*/ 2529887 h 2733536"/>
              <a:gd name="connsiteX366" fmla="*/ 3325858 w 6004835"/>
              <a:gd name="connsiteY366" fmla="*/ 2536395 h 2733536"/>
              <a:gd name="connsiteX367" fmla="*/ 3243464 w 6004835"/>
              <a:gd name="connsiteY367" fmla="*/ 2556994 h 2733536"/>
              <a:gd name="connsiteX368" fmla="*/ 2174005 w 6004835"/>
              <a:gd name="connsiteY368" fmla="*/ 2581948 h 2733536"/>
              <a:gd name="connsiteX369" fmla="*/ 2139297 w 6004835"/>
              <a:gd name="connsiteY369" fmla="*/ 2575439 h 2733536"/>
              <a:gd name="connsiteX370" fmla="*/ 2015653 w 6004835"/>
              <a:gd name="connsiteY370" fmla="*/ 2529887 h 2733536"/>
              <a:gd name="connsiteX371" fmla="*/ 1954915 w 6004835"/>
              <a:gd name="connsiteY371" fmla="*/ 2506024 h 2733536"/>
              <a:gd name="connsiteX372" fmla="*/ 1894178 w 6004835"/>
              <a:gd name="connsiteY372" fmla="*/ 2479994 h 2733536"/>
              <a:gd name="connsiteX373" fmla="*/ 1813916 w 6004835"/>
              <a:gd name="connsiteY373" fmla="*/ 2451795 h 2733536"/>
              <a:gd name="connsiteX374" fmla="*/ 1744501 w 6004835"/>
              <a:gd name="connsiteY374" fmla="*/ 2421426 h 2733536"/>
              <a:gd name="connsiteX375" fmla="*/ 1690272 w 6004835"/>
              <a:gd name="connsiteY375" fmla="*/ 2393225 h 2733536"/>
              <a:gd name="connsiteX376" fmla="*/ 1655564 w 6004835"/>
              <a:gd name="connsiteY376" fmla="*/ 2365027 h 2733536"/>
              <a:gd name="connsiteX377" fmla="*/ 1905022 w 6004835"/>
              <a:gd name="connsiteY377" fmla="*/ 2471317 h 2733536"/>
              <a:gd name="connsiteX378" fmla="*/ 1993961 w 6004835"/>
              <a:gd name="connsiteY378" fmla="*/ 2499518 h 2733536"/>
              <a:gd name="connsiteX379" fmla="*/ 2061206 w 6004835"/>
              <a:gd name="connsiteY379" fmla="*/ 2523378 h 2733536"/>
              <a:gd name="connsiteX380" fmla="*/ 2128453 w 6004835"/>
              <a:gd name="connsiteY380" fmla="*/ 2545070 h 2733536"/>
              <a:gd name="connsiteX381" fmla="*/ 2187020 w 6004835"/>
              <a:gd name="connsiteY381" fmla="*/ 2571101 h 2733536"/>
              <a:gd name="connsiteX382" fmla="*/ 2174005 w 6004835"/>
              <a:gd name="connsiteY382" fmla="*/ 2581948 h 2733536"/>
              <a:gd name="connsiteX383" fmla="*/ 3260781 w 6004835"/>
              <a:gd name="connsiteY383" fmla="*/ 2586286 h 2733536"/>
              <a:gd name="connsiteX384" fmla="*/ 3254275 w 6004835"/>
              <a:gd name="connsiteY384" fmla="*/ 2568932 h 2733536"/>
              <a:gd name="connsiteX385" fmla="*/ 3349720 w 6004835"/>
              <a:gd name="connsiteY385" fmla="*/ 2560256 h 2733536"/>
              <a:gd name="connsiteX386" fmla="*/ 3488550 w 6004835"/>
              <a:gd name="connsiteY386" fmla="*/ 2547240 h 2733536"/>
              <a:gd name="connsiteX387" fmla="*/ 3397443 w 6004835"/>
              <a:gd name="connsiteY387" fmla="*/ 2568932 h 2733536"/>
              <a:gd name="connsiteX388" fmla="*/ 3260781 w 6004835"/>
              <a:gd name="connsiteY388" fmla="*/ 2586286 h 2733536"/>
              <a:gd name="connsiteX389" fmla="*/ 3076397 w 6004835"/>
              <a:gd name="connsiteY389" fmla="*/ 2696917 h 2733536"/>
              <a:gd name="connsiteX390" fmla="*/ 3024336 w 6004835"/>
              <a:gd name="connsiteY390" fmla="*/ 2696917 h 2733536"/>
              <a:gd name="connsiteX391" fmla="*/ 2957092 w 6004835"/>
              <a:gd name="connsiteY391" fmla="*/ 2692578 h 2733536"/>
              <a:gd name="connsiteX392" fmla="*/ 2811753 w 6004835"/>
              <a:gd name="connsiteY392" fmla="*/ 2688240 h 2733536"/>
              <a:gd name="connsiteX393" fmla="*/ 2703293 w 6004835"/>
              <a:gd name="connsiteY393" fmla="*/ 2679563 h 2733536"/>
              <a:gd name="connsiteX394" fmla="*/ 2607847 w 6004835"/>
              <a:gd name="connsiteY394" fmla="*/ 2666548 h 2733536"/>
              <a:gd name="connsiteX395" fmla="*/ 2512402 w 6004835"/>
              <a:gd name="connsiteY395" fmla="*/ 2651363 h 2733536"/>
              <a:gd name="connsiteX396" fmla="*/ 2367066 w 6004835"/>
              <a:gd name="connsiteY396" fmla="*/ 2629670 h 2733536"/>
              <a:gd name="connsiteX397" fmla="*/ 2254267 w 6004835"/>
              <a:gd name="connsiteY397" fmla="*/ 2592795 h 2733536"/>
              <a:gd name="connsiteX398" fmla="*/ 2255572 w 6004835"/>
              <a:gd name="connsiteY398" fmla="*/ 2591848 h 2733536"/>
              <a:gd name="connsiteX399" fmla="*/ 2189190 w 6004835"/>
              <a:gd name="connsiteY399" fmla="*/ 2571103 h 2733536"/>
              <a:gd name="connsiteX400" fmla="*/ 2130621 w 6004835"/>
              <a:gd name="connsiteY400" fmla="*/ 2545072 h 2733536"/>
              <a:gd name="connsiteX401" fmla="*/ 2063376 w 6004835"/>
              <a:gd name="connsiteY401" fmla="*/ 2523380 h 2733536"/>
              <a:gd name="connsiteX402" fmla="*/ 1993961 w 6004835"/>
              <a:gd name="connsiteY402" fmla="*/ 2499518 h 2733536"/>
              <a:gd name="connsiteX403" fmla="*/ 2025414 w 6004835"/>
              <a:gd name="connsiteY403" fmla="*/ 2491925 h 2733536"/>
              <a:gd name="connsiteX404" fmla="*/ 2121944 w 6004835"/>
              <a:gd name="connsiteY404" fmla="*/ 2516871 h 2733536"/>
              <a:gd name="connsiteX405" fmla="*/ 2163160 w 6004835"/>
              <a:gd name="connsiteY405" fmla="*/ 2519039 h 2733536"/>
              <a:gd name="connsiteX406" fmla="*/ 2278127 w 6004835"/>
              <a:gd name="connsiteY406" fmla="*/ 2575441 h 2733536"/>
              <a:gd name="connsiteX407" fmla="*/ 2330188 w 6004835"/>
              <a:gd name="connsiteY407" fmla="*/ 2586286 h 2733536"/>
              <a:gd name="connsiteX408" fmla="*/ 2333445 w 6004835"/>
              <a:gd name="connsiteY408" fmla="*/ 2587372 h 2733536"/>
              <a:gd name="connsiteX409" fmla="*/ 2345374 w 6004835"/>
              <a:gd name="connsiteY409" fmla="*/ 2575441 h 2733536"/>
              <a:gd name="connsiteX410" fmla="*/ 2390926 w 6004835"/>
              <a:gd name="connsiteY410" fmla="*/ 2588457 h 2733536"/>
              <a:gd name="connsiteX411" fmla="*/ 2436481 w 6004835"/>
              <a:gd name="connsiteY411" fmla="*/ 2599301 h 2733536"/>
              <a:gd name="connsiteX412" fmla="*/ 2526239 w 6004835"/>
              <a:gd name="connsiteY412" fmla="*/ 2620176 h 2733536"/>
              <a:gd name="connsiteX413" fmla="*/ 2527588 w 6004835"/>
              <a:gd name="connsiteY413" fmla="*/ 2618825 h 2733536"/>
              <a:gd name="connsiteX414" fmla="*/ 2631710 w 6004835"/>
              <a:gd name="connsiteY414" fmla="*/ 2636179 h 2733536"/>
              <a:gd name="connsiteX415" fmla="*/ 2681600 w 6004835"/>
              <a:gd name="connsiteY415" fmla="*/ 2644856 h 2733536"/>
              <a:gd name="connsiteX416" fmla="*/ 2731493 w 6004835"/>
              <a:gd name="connsiteY416" fmla="*/ 2649194 h 2733536"/>
              <a:gd name="connsiteX417" fmla="*/ 2833445 w 6004835"/>
              <a:gd name="connsiteY417" fmla="*/ 2653533 h 2733536"/>
              <a:gd name="connsiteX418" fmla="*/ 2972275 w 6004835"/>
              <a:gd name="connsiteY418" fmla="*/ 2651363 h 2733536"/>
              <a:gd name="connsiteX419" fmla="*/ 2978301 w 6004835"/>
              <a:gd name="connsiteY419" fmla="*/ 2651363 h 2733536"/>
              <a:gd name="connsiteX420" fmla="*/ 2991799 w 6004835"/>
              <a:gd name="connsiteY420" fmla="*/ 2643770 h 2733536"/>
              <a:gd name="connsiteX421" fmla="*/ 3022168 w 6004835"/>
              <a:gd name="connsiteY421" fmla="*/ 2634009 h 2733536"/>
              <a:gd name="connsiteX422" fmla="*/ 3053079 w 6004835"/>
              <a:gd name="connsiteY422" fmla="*/ 2633467 h 2733536"/>
              <a:gd name="connsiteX423" fmla="*/ 3074229 w 6004835"/>
              <a:gd name="connsiteY423" fmla="*/ 2636177 h 2733536"/>
              <a:gd name="connsiteX424" fmla="*/ 3079922 w 6004835"/>
              <a:gd name="connsiteY424" fmla="*/ 2651363 h 2733536"/>
              <a:gd name="connsiteX425" fmla="*/ 3128458 w 6004835"/>
              <a:gd name="connsiteY425" fmla="*/ 2651363 h 2733536"/>
              <a:gd name="connsiteX426" fmla="*/ 3113275 w 6004835"/>
              <a:gd name="connsiteY426" fmla="*/ 2673055 h 2733536"/>
              <a:gd name="connsiteX427" fmla="*/ 3104598 w 6004835"/>
              <a:gd name="connsiteY427" fmla="*/ 2683901 h 2733536"/>
              <a:gd name="connsiteX428" fmla="*/ 3076397 w 6004835"/>
              <a:gd name="connsiteY428" fmla="*/ 2696917 h 2733536"/>
              <a:gd name="connsiteX429" fmla="*/ 3227761 w 6004835"/>
              <a:gd name="connsiteY429" fmla="*/ 2717163 h 2733536"/>
              <a:gd name="connsiteX430" fmla="*/ 3254252 w 6004835"/>
              <a:gd name="connsiteY430" fmla="*/ 2701267 h 2733536"/>
              <a:gd name="connsiteX431" fmla="*/ 3226074 w 6004835"/>
              <a:gd name="connsiteY431" fmla="*/ 2716438 h 2733536"/>
              <a:gd name="connsiteX432" fmla="*/ 3181606 w 6004835"/>
              <a:gd name="connsiteY432" fmla="*/ 2733521 h 2733536"/>
              <a:gd name="connsiteX433" fmla="*/ 3121952 w 6004835"/>
              <a:gd name="connsiteY433" fmla="*/ 2722945 h 2733536"/>
              <a:gd name="connsiteX434" fmla="*/ 3124122 w 6004835"/>
              <a:gd name="connsiteY434" fmla="*/ 2720777 h 2733536"/>
              <a:gd name="connsiteX435" fmla="*/ 3134967 w 6004835"/>
              <a:gd name="connsiteY435" fmla="*/ 2705591 h 2733536"/>
              <a:gd name="connsiteX436" fmla="*/ 3085076 w 6004835"/>
              <a:gd name="connsiteY436" fmla="*/ 2699085 h 2733536"/>
              <a:gd name="connsiteX437" fmla="*/ 3108936 w 6004835"/>
              <a:gd name="connsiteY437" fmla="*/ 2686069 h 2733536"/>
              <a:gd name="connsiteX438" fmla="*/ 3180522 w 6004835"/>
              <a:gd name="connsiteY438" fmla="*/ 2683899 h 2733536"/>
              <a:gd name="connsiteX439" fmla="*/ 3249936 w 6004835"/>
              <a:gd name="connsiteY439" fmla="*/ 2681731 h 2733536"/>
              <a:gd name="connsiteX440" fmla="*/ 3349718 w 6004835"/>
              <a:gd name="connsiteY440" fmla="*/ 2683899 h 2733536"/>
              <a:gd name="connsiteX441" fmla="*/ 3419133 w 6004835"/>
              <a:gd name="connsiteY441" fmla="*/ 2677393 h 2733536"/>
              <a:gd name="connsiteX442" fmla="*/ 3549285 w 6004835"/>
              <a:gd name="connsiteY442" fmla="*/ 2649192 h 2733536"/>
              <a:gd name="connsiteX443" fmla="*/ 3636054 w 6004835"/>
              <a:gd name="connsiteY443" fmla="*/ 2629670 h 2733536"/>
              <a:gd name="connsiteX444" fmla="*/ 3701130 w 6004835"/>
              <a:gd name="connsiteY444" fmla="*/ 2627500 h 2733536"/>
              <a:gd name="connsiteX445" fmla="*/ 3705658 w 6004835"/>
              <a:gd name="connsiteY445" fmla="*/ 2625398 h 2733536"/>
              <a:gd name="connsiteX446" fmla="*/ 3642563 w 6004835"/>
              <a:gd name="connsiteY446" fmla="*/ 2627502 h 2733536"/>
              <a:gd name="connsiteX447" fmla="*/ 3555794 w 6004835"/>
              <a:gd name="connsiteY447" fmla="*/ 2647024 h 2733536"/>
              <a:gd name="connsiteX448" fmla="*/ 3425641 w 6004835"/>
              <a:gd name="connsiteY448" fmla="*/ 2675225 h 2733536"/>
              <a:gd name="connsiteX449" fmla="*/ 3356227 w 6004835"/>
              <a:gd name="connsiteY449" fmla="*/ 2681731 h 2733536"/>
              <a:gd name="connsiteX450" fmla="*/ 3256443 w 6004835"/>
              <a:gd name="connsiteY450" fmla="*/ 2679563 h 2733536"/>
              <a:gd name="connsiteX451" fmla="*/ 3187028 w 6004835"/>
              <a:gd name="connsiteY451" fmla="*/ 2681731 h 2733536"/>
              <a:gd name="connsiteX452" fmla="*/ 3115443 w 6004835"/>
              <a:gd name="connsiteY452" fmla="*/ 2683901 h 2733536"/>
              <a:gd name="connsiteX453" fmla="*/ 3117613 w 6004835"/>
              <a:gd name="connsiteY453" fmla="*/ 2675225 h 2733536"/>
              <a:gd name="connsiteX454" fmla="*/ 3132797 w 6004835"/>
              <a:gd name="connsiteY454" fmla="*/ 2653533 h 2733536"/>
              <a:gd name="connsiteX455" fmla="*/ 3800914 w 6004835"/>
              <a:gd name="connsiteY455" fmla="*/ 2542902 h 2733536"/>
              <a:gd name="connsiteX456" fmla="*/ 4254280 w 6004835"/>
              <a:gd name="connsiteY456" fmla="*/ 2371535 h 2733536"/>
              <a:gd name="connsiteX457" fmla="*/ 4373586 w 6004835"/>
              <a:gd name="connsiteY457" fmla="*/ 2308627 h 2733536"/>
              <a:gd name="connsiteX458" fmla="*/ 4440832 w 6004835"/>
              <a:gd name="connsiteY458" fmla="*/ 2273920 h 2733536"/>
              <a:gd name="connsiteX459" fmla="*/ 4510247 w 6004835"/>
              <a:gd name="connsiteY459" fmla="*/ 2237044 h 2733536"/>
              <a:gd name="connsiteX460" fmla="*/ 4640399 w 6004835"/>
              <a:gd name="connsiteY460" fmla="*/ 2158953 h 2733536"/>
              <a:gd name="connsiteX461" fmla="*/ 4744522 w 6004835"/>
              <a:gd name="connsiteY461" fmla="*/ 2078691 h 2733536"/>
              <a:gd name="connsiteX462" fmla="*/ 4939751 w 6004835"/>
              <a:gd name="connsiteY462" fmla="*/ 1926846 h 2733536"/>
              <a:gd name="connsiteX463" fmla="*/ 4993980 w 6004835"/>
              <a:gd name="connsiteY463" fmla="*/ 1883461 h 2733536"/>
              <a:gd name="connsiteX464" fmla="*/ 5046041 w 6004835"/>
              <a:gd name="connsiteY464" fmla="*/ 1837909 h 2733536"/>
              <a:gd name="connsiteX465" fmla="*/ 5124133 w 6004835"/>
              <a:gd name="connsiteY465" fmla="*/ 1766324 h 2733536"/>
              <a:gd name="connsiteX466" fmla="*/ 5156672 w 6004835"/>
              <a:gd name="connsiteY466" fmla="*/ 1712095 h 2733536"/>
              <a:gd name="connsiteX467" fmla="*/ 5203411 w 6004835"/>
              <a:gd name="connsiteY467" fmla="*/ 1669250 h 2733536"/>
              <a:gd name="connsiteX468" fmla="*/ 5203787 w 6004835"/>
              <a:gd name="connsiteY468" fmla="*/ 1666559 h 2733536"/>
              <a:gd name="connsiteX469" fmla="*/ 5158842 w 6004835"/>
              <a:gd name="connsiteY469" fmla="*/ 1707756 h 2733536"/>
              <a:gd name="connsiteX470" fmla="*/ 5126303 w 6004835"/>
              <a:gd name="connsiteY470" fmla="*/ 1761986 h 2733536"/>
              <a:gd name="connsiteX471" fmla="*/ 5048212 w 6004835"/>
              <a:gd name="connsiteY471" fmla="*/ 1833571 h 2733536"/>
              <a:gd name="connsiteX472" fmla="*/ 4996150 w 6004835"/>
              <a:gd name="connsiteY472" fmla="*/ 1879123 h 2733536"/>
              <a:gd name="connsiteX473" fmla="*/ 4941922 w 6004835"/>
              <a:gd name="connsiteY473" fmla="*/ 1922507 h 2733536"/>
              <a:gd name="connsiteX474" fmla="*/ 4746692 w 6004835"/>
              <a:gd name="connsiteY474" fmla="*/ 2074352 h 2733536"/>
              <a:gd name="connsiteX475" fmla="*/ 4642570 w 6004835"/>
              <a:gd name="connsiteY475" fmla="*/ 2154614 h 2733536"/>
              <a:gd name="connsiteX476" fmla="*/ 4512418 w 6004835"/>
              <a:gd name="connsiteY476" fmla="*/ 2232706 h 2733536"/>
              <a:gd name="connsiteX477" fmla="*/ 4443003 w 6004835"/>
              <a:gd name="connsiteY477" fmla="*/ 2269581 h 2733536"/>
              <a:gd name="connsiteX478" fmla="*/ 4375756 w 6004835"/>
              <a:gd name="connsiteY478" fmla="*/ 2304289 h 2733536"/>
              <a:gd name="connsiteX479" fmla="*/ 4256451 w 6004835"/>
              <a:gd name="connsiteY479" fmla="*/ 2367197 h 2733536"/>
              <a:gd name="connsiteX480" fmla="*/ 3803084 w 6004835"/>
              <a:gd name="connsiteY480" fmla="*/ 2538564 h 2733536"/>
              <a:gd name="connsiteX481" fmla="*/ 3134967 w 6004835"/>
              <a:gd name="connsiteY481" fmla="*/ 2649194 h 2733536"/>
              <a:gd name="connsiteX482" fmla="*/ 3085076 w 6004835"/>
              <a:gd name="connsiteY482" fmla="*/ 2649194 h 2733536"/>
              <a:gd name="connsiteX483" fmla="*/ 3078567 w 6004835"/>
              <a:gd name="connsiteY483" fmla="*/ 2631841 h 2733536"/>
              <a:gd name="connsiteX484" fmla="*/ 3026506 w 6004835"/>
              <a:gd name="connsiteY484" fmla="*/ 2629670 h 2733536"/>
              <a:gd name="connsiteX485" fmla="*/ 2978784 w 6004835"/>
              <a:gd name="connsiteY485" fmla="*/ 2649194 h 2733536"/>
              <a:gd name="connsiteX486" fmla="*/ 2839954 w 6004835"/>
              <a:gd name="connsiteY486" fmla="*/ 2651363 h 2733536"/>
              <a:gd name="connsiteX487" fmla="*/ 2738002 w 6004835"/>
              <a:gd name="connsiteY487" fmla="*/ 2647024 h 2733536"/>
              <a:gd name="connsiteX488" fmla="*/ 2688109 w 6004835"/>
              <a:gd name="connsiteY488" fmla="*/ 2642686 h 2733536"/>
              <a:gd name="connsiteX489" fmla="*/ 2638218 w 6004835"/>
              <a:gd name="connsiteY489" fmla="*/ 2634009 h 2733536"/>
              <a:gd name="connsiteX490" fmla="*/ 2668273 w 6004835"/>
              <a:gd name="connsiteY490" fmla="*/ 2601952 h 2733536"/>
              <a:gd name="connsiteX491" fmla="*/ 2662079 w 6004835"/>
              <a:gd name="connsiteY491" fmla="*/ 2603640 h 2733536"/>
              <a:gd name="connsiteX492" fmla="*/ 2550104 w 6004835"/>
              <a:gd name="connsiteY492" fmla="*/ 2582904 h 2733536"/>
              <a:gd name="connsiteX493" fmla="*/ 2544941 w 6004835"/>
              <a:gd name="connsiteY493" fmla="*/ 2584118 h 2733536"/>
              <a:gd name="connsiteX494" fmla="*/ 2330190 w 6004835"/>
              <a:gd name="connsiteY494" fmla="*/ 2545072 h 2733536"/>
              <a:gd name="connsiteX495" fmla="*/ 2245590 w 6004835"/>
              <a:gd name="connsiteY495" fmla="*/ 2527719 h 2733536"/>
              <a:gd name="connsiteX496" fmla="*/ 2171837 w 6004835"/>
              <a:gd name="connsiteY496" fmla="*/ 2514703 h 2733536"/>
              <a:gd name="connsiteX497" fmla="*/ 2082900 w 6004835"/>
              <a:gd name="connsiteY497" fmla="*/ 2473487 h 2733536"/>
              <a:gd name="connsiteX498" fmla="*/ 1972269 w 6004835"/>
              <a:gd name="connsiteY498" fmla="*/ 2432273 h 2733536"/>
              <a:gd name="connsiteX499" fmla="*/ 1857302 w 6004835"/>
              <a:gd name="connsiteY499" fmla="*/ 2386719 h 2733536"/>
              <a:gd name="connsiteX500" fmla="*/ 1876824 w 6004835"/>
              <a:gd name="connsiteY500" fmla="*/ 2371535 h 2733536"/>
              <a:gd name="connsiteX501" fmla="*/ 1957086 w 6004835"/>
              <a:gd name="connsiteY501" fmla="*/ 2386719 h 2733536"/>
              <a:gd name="connsiteX502" fmla="*/ 1991793 w 6004835"/>
              <a:gd name="connsiteY502" fmla="*/ 2417088 h 2733536"/>
              <a:gd name="connsiteX503" fmla="*/ 2111099 w 6004835"/>
              <a:gd name="connsiteY503" fmla="*/ 2451795 h 2733536"/>
              <a:gd name="connsiteX504" fmla="*/ 2347544 w 6004835"/>
              <a:gd name="connsiteY504" fmla="*/ 2512533 h 2733536"/>
              <a:gd name="connsiteX505" fmla="*/ 2406112 w 6004835"/>
              <a:gd name="connsiteY505" fmla="*/ 2523380 h 2733536"/>
              <a:gd name="connsiteX506" fmla="*/ 2469020 w 6004835"/>
              <a:gd name="connsiteY506" fmla="*/ 2534225 h 2733536"/>
              <a:gd name="connsiteX507" fmla="*/ 2538435 w 6004835"/>
              <a:gd name="connsiteY507" fmla="*/ 2549411 h 2733536"/>
              <a:gd name="connsiteX508" fmla="*/ 2614930 w 6004835"/>
              <a:gd name="connsiteY508" fmla="*/ 2565951 h 2733536"/>
              <a:gd name="connsiteX509" fmla="*/ 2620863 w 6004835"/>
              <a:gd name="connsiteY509" fmla="*/ 2564594 h 2733536"/>
              <a:gd name="connsiteX510" fmla="*/ 2692448 w 6004835"/>
              <a:gd name="connsiteY510" fmla="*/ 2575441 h 2733536"/>
              <a:gd name="connsiteX511" fmla="*/ 2694616 w 6004835"/>
              <a:gd name="connsiteY511" fmla="*/ 2571103 h 2733536"/>
              <a:gd name="connsiteX512" fmla="*/ 2798738 w 6004835"/>
              <a:gd name="connsiteY512" fmla="*/ 2575441 h 2733536"/>
              <a:gd name="connsiteX513" fmla="*/ 2816092 w 6004835"/>
              <a:gd name="connsiteY513" fmla="*/ 2577609 h 2733536"/>
              <a:gd name="connsiteX514" fmla="*/ 2976613 w 6004835"/>
              <a:gd name="connsiteY514" fmla="*/ 2577609 h 2733536"/>
              <a:gd name="connsiteX515" fmla="*/ 3093751 w 6004835"/>
              <a:gd name="connsiteY515" fmla="*/ 2581948 h 2733536"/>
              <a:gd name="connsiteX516" fmla="*/ 3232580 w 6004835"/>
              <a:gd name="connsiteY516" fmla="*/ 2571103 h 2733536"/>
              <a:gd name="connsiteX517" fmla="*/ 3249934 w 6004835"/>
              <a:gd name="connsiteY517" fmla="*/ 2571103 h 2733536"/>
              <a:gd name="connsiteX518" fmla="*/ 3256443 w 6004835"/>
              <a:gd name="connsiteY518" fmla="*/ 2588457 h 2733536"/>
              <a:gd name="connsiteX519" fmla="*/ 3393102 w 6004835"/>
              <a:gd name="connsiteY519" fmla="*/ 2571103 h 2733536"/>
              <a:gd name="connsiteX520" fmla="*/ 3484209 w 6004835"/>
              <a:gd name="connsiteY520" fmla="*/ 2549411 h 2733536"/>
              <a:gd name="connsiteX521" fmla="*/ 3536270 w 6004835"/>
              <a:gd name="connsiteY521" fmla="*/ 2540734 h 2733536"/>
              <a:gd name="connsiteX522" fmla="*/ 3568809 w 6004835"/>
              <a:gd name="connsiteY522" fmla="*/ 2536395 h 2733536"/>
              <a:gd name="connsiteX523" fmla="*/ 3640392 w 6004835"/>
              <a:gd name="connsiteY523" fmla="*/ 2519042 h 2733536"/>
              <a:gd name="connsiteX524" fmla="*/ 3698962 w 6004835"/>
              <a:gd name="connsiteY524" fmla="*/ 2506026 h 2733536"/>
              <a:gd name="connsiteX525" fmla="*/ 3757530 w 6004835"/>
              <a:gd name="connsiteY525" fmla="*/ 2490841 h 2733536"/>
              <a:gd name="connsiteX526" fmla="*/ 3864961 w 6004835"/>
              <a:gd name="connsiteY526" fmla="*/ 2472248 h 2733536"/>
              <a:gd name="connsiteX527" fmla="*/ 3879008 w 6004835"/>
              <a:gd name="connsiteY527" fmla="*/ 2466981 h 2733536"/>
              <a:gd name="connsiteX528" fmla="*/ 3766209 w 6004835"/>
              <a:gd name="connsiteY528" fmla="*/ 2486502 h 2733536"/>
              <a:gd name="connsiteX529" fmla="*/ 3707639 w 6004835"/>
              <a:gd name="connsiteY529" fmla="*/ 2501688 h 2733536"/>
              <a:gd name="connsiteX530" fmla="*/ 3649071 w 6004835"/>
              <a:gd name="connsiteY530" fmla="*/ 2514703 h 2733536"/>
              <a:gd name="connsiteX531" fmla="*/ 3577486 w 6004835"/>
              <a:gd name="connsiteY531" fmla="*/ 2532057 h 2733536"/>
              <a:gd name="connsiteX532" fmla="*/ 3544949 w 6004835"/>
              <a:gd name="connsiteY532" fmla="*/ 2536395 h 2733536"/>
              <a:gd name="connsiteX533" fmla="*/ 3492888 w 6004835"/>
              <a:gd name="connsiteY533" fmla="*/ 2545072 h 2733536"/>
              <a:gd name="connsiteX534" fmla="*/ 3351888 w 6004835"/>
              <a:gd name="connsiteY534" fmla="*/ 2558088 h 2733536"/>
              <a:gd name="connsiteX535" fmla="*/ 3256443 w 6004835"/>
              <a:gd name="connsiteY535" fmla="*/ 2566764 h 2733536"/>
              <a:gd name="connsiteX536" fmla="*/ 3239089 w 6004835"/>
              <a:gd name="connsiteY536" fmla="*/ 2566764 h 2733536"/>
              <a:gd name="connsiteX537" fmla="*/ 3100260 w 6004835"/>
              <a:gd name="connsiteY537" fmla="*/ 2577609 h 2733536"/>
              <a:gd name="connsiteX538" fmla="*/ 2983122 w 6004835"/>
              <a:gd name="connsiteY538" fmla="*/ 2573271 h 2733536"/>
              <a:gd name="connsiteX539" fmla="*/ 2822600 w 6004835"/>
              <a:gd name="connsiteY539" fmla="*/ 2573271 h 2733536"/>
              <a:gd name="connsiteX540" fmla="*/ 2805247 w 6004835"/>
              <a:gd name="connsiteY540" fmla="*/ 2571103 h 2733536"/>
              <a:gd name="connsiteX541" fmla="*/ 2738002 w 6004835"/>
              <a:gd name="connsiteY541" fmla="*/ 2542902 h 2733536"/>
              <a:gd name="connsiteX542" fmla="*/ 2701125 w 6004835"/>
              <a:gd name="connsiteY542" fmla="*/ 2566764 h 2733536"/>
              <a:gd name="connsiteX543" fmla="*/ 2701031 w 6004835"/>
              <a:gd name="connsiteY543" fmla="*/ 2566951 h 2733536"/>
              <a:gd name="connsiteX544" fmla="*/ 2731493 w 6004835"/>
              <a:gd name="connsiteY544" fmla="*/ 2547240 h 2733536"/>
              <a:gd name="connsiteX545" fmla="*/ 2798740 w 6004835"/>
              <a:gd name="connsiteY545" fmla="*/ 2575439 h 2733536"/>
              <a:gd name="connsiteX546" fmla="*/ 2694618 w 6004835"/>
              <a:gd name="connsiteY546" fmla="*/ 2571101 h 2733536"/>
              <a:gd name="connsiteX547" fmla="*/ 2695438 w 6004835"/>
              <a:gd name="connsiteY547" fmla="*/ 2570570 h 2733536"/>
              <a:gd name="connsiteX548" fmla="*/ 2627371 w 6004835"/>
              <a:gd name="connsiteY548" fmla="*/ 2560256 h 2733536"/>
              <a:gd name="connsiteX549" fmla="*/ 2547112 w 6004835"/>
              <a:gd name="connsiteY549" fmla="*/ 2542902 h 2733536"/>
              <a:gd name="connsiteX550" fmla="*/ 2477697 w 6004835"/>
              <a:gd name="connsiteY550" fmla="*/ 2527719 h 2733536"/>
              <a:gd name="connsiteX551" fmla="*/ 2414789 w 6004835"/>
              <a:gd name="connsiteY551" fmla="*/ 2516871 h 2733536"/>
              <a:gd name="connsiteX552" fmla="*/ 2356221 w 6004835"/>
              <a:gd name="connsiteY552" fmla="*/ 2506026 h 2733536"/>
              <a:gd name="connsiteX553" fmla="*/ 2119775 w 6004835"/>
              <a:gd name="connsiteY553" fmla="*/ 2445289 h 2733536"/>
              <a:gd name="connsiteX554" fmla="*/ 2000470 w 6004835"/>
              <a:gd name="connsiteY554" fmla="*/ 2410581 h 2733536"/>
              <a:gd name="connsiteX555" fmla="*/ 1965763 w 6004835"/>
              <a:gd name="connsiteY555" fmla="*/ 2380212 h 2733536"/>
              <a:gd name="connsiteX556" fmla="*/ 1885501 w 6004835"/>
              <a:gd name="connsiteY556" fmla="*/ 2365027 h 2733536"/>
              <a:gd name="connsiteX557" fmla="*/ 1766195 w 6004835"/>
              <a:gd name="connsiteY557" fmla="*/ 2304289 h 2733536"/>
              <a:gd name="connsiteX558" fmla="*/ 1731488 w 6004835"/>
              <a:gd name="connsiteY558" fmla="*/ 2306459 h 2733536"/>
              <a:gd name="connsiteX559" fmla="*/ 1607842 w 6004835"/>
              <a:gd name="connsiteY559" fmla="*/ 2243551 h 2733536"/>
              <a:gd name="connsiteX560" fmla="*/ 1586149 w 6004835"/>
              <a:gd name="connsiteY560" fmla="*/ 2204505 h 2733536"/>
              <a:gd name="connsiteX561" fmla="*/ 1590488 w 6004835"/>
              <a:gd name="connsiteY561" fmla="*/ 2202337 h 2733536"/>
              <a:gd name="connsiteX562" fmla="*/ 1666411 w 6004835"/>
              <a:gd name="connsiteY562" fmla="*/ 2243551 h 2733536"/>
              <a:gd name="connsiteX563" fmla="*/ 1742333 w 6004835"/>
              <a:gd name="connsiteY563" fmla="*/ 2284767 h 2733536"/>
              <a:gd name="connsiteX564" fmla="*/ 1764025 w 6004835"/>
              <a:gd name="connsiteY564" fmla="*/ 2271752 h 2733536"/>
              <a:gd name="connsiteX565" fmla="*/ 1675088 w 6004835"/>
              <a:gd name="connsiteY565" fmla="*/ 2213182 h 2733536"/>
              <a:gd name="connsiteX566" fmla="*/ 1601335 w 6004835"/>
              <a:gd name="connsiteY566" fmla="*/ 2180645 h 2733536"/>
              <a:gd name="connsiteX567" fmla="*/ 1499381 w 6004835"/>
              <a:gd name="connsiteY567" fmla="*/ 2122075 h 2733536"/>
              <a:gd name="connsiteX568" fmla="*/ 1412612 w 6004835"/>
              <a:gd name="connsiteY568" fmla="*/ 2065675 h 2733536"/>
              <a:gd name="connsiteX569" fmla="*/ 1275953 w 6004835"/>
              <a:gd name="connsiteY569" fmla="*/ 2007108 h 2733536"/>
              <a:gd name="connsiteX570" fmla="*/ 1223892 w 6004835"/>
              <a:gd name="connsiteY570" fmla="*/ 1963723 h 2733536"/>
              <a:gd name="connsiteX571" fmla="*/ 1234737 w 6004835"/>
              <a:gd name="connsiteY571" fmla="*/ 1959385 h 2733536"/>
              <a:gd name="connsiteX572" fmla="*/ 1286798 w 6004835"/>
              <a:gd name="connsiteY572" fmla="*/ 1974568 h 2733536"/>
              <a:gd name="connsiteX573" fmla="*/ 1178338 w 6004835"/>
              <a:gd name="connsiteY573" fmla="*/ 1861769 h 2733536"/>
              <a:gd name="connsiteX574" fmla="*/ 1117600 w 6004835"/>
              <a:gd name="connsiteY574" fmla="*/ 1811879 h 2733536"/>
              <a:gd name="connsiteX575" fmla="*/ 1061200 w 6004835"/>
              <a:gd name="connsiteY575" fmla="*/ 1761986 h 2733536"/>
              <a:gd name="connsiteX576" fmla="*/ 989617 w 6004835"/>
              <a:gd name="connsiteY576" fmla="*/ 1703418 h 2733536"/>
              <a:gd name="connsiteX577" fmla="*/ 885495 w 6004835"/>
              <a:gd name="connsiteY577" fmla="*/ 1588449 h 2733536"/>
              <a:gd name="connsiteX578" fmla="*/ 878351 w 6004835"/>
              <a:gd name="connsiteY578" fmla="*/ 1566121 h 2733536"/>
              <a:gd name="connsiteX579" fmla="*/ 857294 w 6004835"/>
              <a:gd name="connsiteY579" fmla="*/ 1545064 h 2733536"/>
              <a:gd name="connsiteX580" fmla="*/ 785711 w 6004835"/>
              <a:gd name="connsiteY580" fmla="*/ 1466973 h 2733536"/>
              <a:gd name="connsiteX581" fmla="*/ 777034 w 6004835"/>
              <a:gd name="connsiteY581" fmla="*/ 1427927 h 2733536"/>
              <a:gd name="connsiteX582" fmla="*/ 748834 w 6004835"/>
              <a:gd name="connsiteY582" fmla="*/ 1388881 h 2733536"/>
              <a:gd name="connsiteX583" fmla="*/ 745474 w 6004835"/>
              <a:gd name="connsiteY583" fmla="*/ 1383614 h 2733536"/>
              <a:gd name="connsiteX584" fmla="*/ 711956 w 6004835"/>
              <a:gd name="connsiteY584" fmla="*/ 1360680 h 2733536"/>
              <a:gd name="connsiteX585" fmla="*/ 646879 w 6004835"/>
              <a:gd name="connsiteY585" fmla="*/ 1267405 h 2733536"/>
              <a:gd name="connsiteX586" fmla="*/ 610004 w 6004835"/>
              <a:gd name="connsiteY586" fmla="*/ 1180637 h 2733536"/>
              <a:gd name="connsiteX587" fmla="*/ 605666 w 6004835"/>
              <a:gd name="connsiteY587" fmla="*/ 1180637 h 2733536"/>
              <a:gd name="connsiteX588" fmla="*/ 555775 w 6004835"/>
              <a:gd name="connsiteY588" fmla="*/ 1085191 h 2733536"/>
              <a:gd name="connsiteX589" fmla="*/ 508052 w 6004835"/>
              <a:gd name="connsiteY589" fmla="*/ 989746 h 2733536"/>
              <a:gd name="connsiteX590" fmla="*/ 458159 w 6004835"/>
              <a:gd name="connsiteY590" fmla="*/ 879117 h 2733536"/>
              <a:gd name="connsiteX591" fmla="*/ 412607 w 6004835"/>
              <a:gd name="connsiteY591" fmla="*/ 766318 h 2733536"/>
              <a:gd name="connsiteX592" fmla="*/ 458159 w 6004835"/>
              <a:gd name="connsiteY592" fmla="*/ 842240 h 2733536"/>
              <a:gd name="connsiteX593" fmla="*/ 503714 w 6004835"/>
              <a:gd name="connsiteY593" fmla="*/ 937685 h 2733536"/>
              <a:gd name="connsiteX594" fmla="*/ 518897 w 6004835"/>
              <a:gd name="connsiteY594" fmla="*/ 989746 h 2733536"/>
              <a:gd name="connsiteX595" fmla="*/ 525173 w 6004835"/>
              <a:gd name="connsiteY595" fmla="*/ 998949 h 2733536"/>
              <a:gd name="connsiteX596" fmla="*/ 517449 w 6004835"/>
              <a:gd name="connsiteY596" fmla="*/ 958787 h 2733536"/>
              <a:gd name="connsiteX597" fmla="*/ 497305 w 6004835"/>
              <a:gd name="connsiteY597" fmla="*/ 922228 h 2733536"/>
              <a:gd name="connsiteX598" fmla="*/ 464515 w 6004835"/>
              <a:gd name="connsiteY598" fmla="*/ 848496 h 2733536"/>
              <a:gd name="connsiteX599" fmla="*/ 425620 w 6004835"/>
              <a:gd name="connsiteY599" fmla="*/ 783670 h 2733536"/>
              <a:gd name="connsiteX600" fmla="*/ 377897 w 6004835"/>
              <a:gd name="connsiteY600" fmla="*/ 653517 h 2733536"/>
              <a:gd name="connsiteX601" fmla="*/ 337011 w 6004835"/>
              <a:gd name="connsiteY601" fmla="*/ 520096 h 2733536"/>
              <a:gd name="connsiteX602" fmla="*/ 323586 w 6004835"/>
              <a:gd name="connsiteY602" fmla="*/ 481203 h 2733536"/>
              <a:gd name="connsiteX603" fmla="*/ 265112 w 6004835"/>
              <a:gd name="connsiteY603" fmla="*/ 247798 h 2733536"/>
              <a:gd name="connsiteX604" fmla="*/ 239252 w 6004835"/>
              <a:gd name="connsiteY604" fmla="*/ 78358 h 2733536"/>
              <a:gd name="connsiteX605" fmla="*/ 239068 w 6004835"/>
              <a:gd name="connsiteY605" fmla="*/ 83015 h 2733536"/>
              <a:gd name="connsiteX606" fmla="*/ 241238 w 6004835"/>
              <a:gd name="connsiteY606" fmla="*/ 117723 h 2733536"/>
              <a:gd name="connsiteX607" fmla="*/ 252083 w 6004835"/>
              <a:gd name="connsiteY607" fmla="*/ 197985 h 2733536"/>
              <a:gd name="connsiteX608" fmla="*/ 265098 w 6004835"/>
              <a:gd name="connsiteY608" fmla="*/ 280415 h 2733536"/>
              <a:gd name="connsiteX609" fmla="*/ 243406 w 6004835"/>
              <a:gd name="connsiteY609" fmla="*/ 208830 h 2733536"/>
              <a:gd name="connsiteX610" fmla="*/ 228223 w 6004835"/>
              <a:gd name="connsiteY610" fmla="*/ 117723 h 2733536"/>
              <a:gd name="connsiteX611" fmla="*/ 210869 w 6004835"/>
              <a:gd name="connsiteY611" fmla="*/ 117723 h 2733536"/>
              <a:gd name="connsiteX612" fmla="*/ 200022 w 6004835"/>
              <a:gd name="connsiteY612" fmla="*/ 35293 h 2733536"/>
              <a:gd name="connsiteX613" fmla="*/ 189729 w 6004835"/>
              <a:gd name="connsiteY613" fmla="*/ 0 h 2733536"/>
              <a:gd name="connsiteX614" fmla="*/ 5795410 w 6004835"/>
              <a:gd name="connsiteY614" fmla="*/ 0 h 2733536"/>
              <a:gd name="connsiteX615" fmla="*/ 5800929 w 6004835"/>
              <a:gd name="connsiteY615" fmla="*/ 17939 h 2733536"/>
              <a:gd name="connsiteX616" fmla="*/ 5807654 w 6004835"/>
              <a:gd name="connsiteY616" fmla="*/ 17566 h 2733536"/>
              <a:gd name="connsiteX617" fmla="*/ 5803098 w 6004835"/>
              <a:gd name="connsiteY617" fmla="*/ 2753 h 2733536"/>
              <a:gd name="connsiteX618" fmla="*/ 5803442 w 6004835"/>
              <a:gd name="connsiteY618" fmla="*/ 0 h 2733536"/>
              <a:gd name="connsiteX619" fmla="*/ 5888010 w 6004835"/>
              <a:gd name="connsiteY619" fmla="*/ 0 h 2733536"/>
              <a:gd name="connsiteX620" fmla="*/ 5866775 w 6004835"/>
              <a:gd name="connsiteY620" fmla="*/ 88481 h 2733536"/>
              <a:gd name="connsiteX621" fmla="*/ 5866777 w 6004835"/>
              <a:gd name="connsiteY621" fmla="*/ 88481 h 2733536"/>
              <a:gd name="connsiteX622" fmla="*/ 5888012 w 6004835"/>
              <a:gd name="connsiteY622" fmla="*/ 0 h 2733536"/>
              <a:gd name="connsiteX623" fmla="*/ 5898025 w 6004835"/>
              <a:gd name="connsiteY623" fmla="*/ 0 h 2733536"/>
              <a:gd name="connsiteX624" fmla="*/ 5895561 w 6004835"/>
              <a:gd name="connsiteY624" fmla="*/ 48850 h 2733536"/>
              <a:gd name="connsiteX625" fmla="*/ 5894204 w 6004835"/>
              <a:gd name="connsiteY625" fmla="*/ 104708 h 2733536"/>
              <a:gd name="connsiteX626" fmla="*/ 5872512 w 6004835"/>
              <a:gd name="connsiteY626" fmla="*/ 171456 h 2733536"/>
              <a:gd name="connsiteX627" fmla="*/ 5872512 w 6004835"/>
              <a:gd name="connsiteY627" fmla="*/ 179080 h 2733536"/>
              <a:gd name="connsiteX628" fmla="*/ 5898543 w 6004835"/>
              <a:gd name="connsiteY628" fmla="*/ 104708 h 2733536"/>
              <a:gd name="connsiteX629" fmla="*/ 5900678 w 6004835"/>
              <a:gd name="connsiteY629" fmla="*/ 22345 h 2733536"/>
              <a:gd name="connsiteX630" fmla="*/ 5902188 w 6004835"/>
              <a:gd name="connsiteY630" fmla="*/ 0 h 2733536"/>
              <a:gd name="connsiteX631" fmla="*/ 5945314 w 6004835"/>
              <a:gd name="connsiteY631" fmla="*/ 0 h 2733536"/>
              <a:gd name="connsiteX632" fmla="*/ 5941927 w 6004835"/>
              <a:gd name="connsiteY632" fmla="*/ 28786 h 2733536"/>
              <a:gd name="connsiteX633" fmla="*/ 5932679 w 6004835"/>
              <a:gd name="connsiteY633" fmla="*/ 34953 h 2733536"/>
              <a:gd name="connsiteX634" fmla="*/ 5933250 w 6004835"/>
              <a:gd name="connsiteY634" fmla="*/ 37461 h 2733536"/>
              <a:gd name="connsiteX635" fmla="*/ 5942112 w 6004835"/>
              <a:gd name="connsiteY635" fmla="*/ 31553 h 2733536"/>
              <a:gd name="connsiteX636" fmla="*/ 5945824 w 6004835"/>
              <a:gd name="connsiteY636" fmla="*/ 0 h 2733536"/>
              <a:gd name="connsiteX637" fmla="*/ 5983702 w 6004835"/>
              <a:gd name="connsiteY637" fmla="*/ 0 h 2733536"/>
              <a:gd name="connsiteX638" fmla="*/ 5983141 w 6004835"/>
              <a:gd name="connsiteY638" fmla="*/ 9262 h 2733536"/>
              <a:gd name="connsiteX639" fmla="*/ 5972296 w 6004835"/>
              <a:gd name="connsiteY639" fmla="*/ 85186 h 2733536"/>
              <a:gd name="connsiteX640" fmla="*/ 5959281 w 6004835"/>
              <a:gd name="connsiteY640" fmla="*/ 165445 h 2733536"/>
              <a:gd name="connsiteX641" fmla="*/ 5944095 w 6004835"/>
              <a:gd name="connsiteY641" fmla="*/ 243537 h 2733536"/>
              <a:gd name="connsiteX642" fmla="*/ 5915896 w 6004835"/>
              <a:gd name="connsiteY642" fmla="*/ 408397 h 2733536"/>
              <a:gd name="connsiteX643" fmla="*/ 5889866 w 6004835"/>
              <a:gd name="connsiteY643" fmla="*/ 423583 h 2733536"/>
              <a:gd name="connsiteX644" fmla="*/ 5857326 w 6004835"/>
              <a:gd name="connsiteY644" fmla="*/ 519028 h 2733536"/>
              <a:gd name="connsiteX645" fmla="*/ 5848649 w 6004835"/>
              <a:gd name="connsiteY645" fmla="*/ 610135 h 2733536"/>
              <a:gd name="connsiteX646" fmla="*/ 5844311 w 6004835"/>
              <a:gd name="connsiteY646" fmla="*/ 623150 h 2733536"/>
              <a:gd name="connsiteX647" fmla="*/ 5807436 w 6004835"/>
              <a:gd name="connsiteY647" fmla="*/ 722934 h 2733536"/>
              <a:gd name="connsiteX648" fmla="*/ 5796588 w 6004835"/>
              <a:gd name="connsiteY648" fmla="*/ 731611 h 2733536"/>
              <a:gd name="connsiteX649" fmla="*/ 5751036 w 6004835"/>
              <a:gd name="connsiteY649" fmla="*/ 837901 h 2733536"/>
              <a:gd name="connsiteX650" fmla="*/ 5798759 w 6004835"/>
              <a:gd name="connsiteY650" fmla="*/ 731611 h 2733536"/>
              <a:gd name="connsiteX651" fmla="*/ 5809604 w 6004835"/>
              <a:gd name="connsiteY651" fmla="*/ 722934 h 2733536"/>
              <a:gd name="connsiteX652" fmla="*/ 5740189 w 6004835"/>
              <a:gd name="connsiteY652" fmla="*/ 920331 h 2733536"/>
              <a:gd name="connsiteX653" fmla="*/ 5703314 w 6004835"/>
              <a:gd name="connsiteY653" fmla="*/ 939855 h 2733536"/>
              <a:gd name="connsiteX654" fmla="*/ 5695666 w 6004835"/>
              <a:gd name="connsiteY654" fmla="*/ 955153 h 2733536"/>
              <a:gd name="connsiteX655" fmla="*/ 5696807 w 6004835"/>
              <a:gd name="connsiteY655" fmla="*/ 957207 h 2733536"/>
              <a:gd name="connsiteX656" fmla="*/ 5705484 w 6004835"/>
              <a:gd name="connsiteY656" fmla="*/ 939853 h 2733536"/>
              <a:gd name="connsiteX657" fmla="*/ 5742360 w 6004835"/>
              <a:gd name="connsiteY657" fmla="*/ 920331 h 2733536"/>
              <a:gd name="connsiteX658" fmla="*/ 5716329 w 6004835"/>
              <a:gd name="connsiteY658" fmla="*/ 994085 h 2733536"/>
              <a:gd name="connsiteX659" fmla="*/ 5668606 w 6004835"/>
              <a:gd name="connsiteY659" fmla="*/ 1080853 h 2733536"/>
              <a:gd name="connsiteX660" fmla="*/ 5644746 w 6004835"/>
              <a:gd name="connsiteY660" fmla="*/ 1124237 h 2733536"/>
              <a:gd name="connsiteX661" fmla="*/ 5618715 w 6004835"/>
              <a:gd name="connsiteY661" fmla="*/ 1167622 h 2733536"/>
              <a:gd name="connsiteX662" fmla="*/ 5599191 w 6004835"/>
              <a:gd name="connsiteY662" fmla="*/ 1200159 h 2733536"/>
              <a:gd name="connsiteX663" fmla="*/ 5570993 w 6004835"/>
              <a:gd name="connsiteY663" fmla="*/ 1263067 h 2733536"/>
              <a:gd name="connsiteX664" fmla="*/ 5540624 w 6004835"/>
              <a:gd name="connsiteY664" fmla="*/ 1323805 h 2733536"/>
              <a:gd name="connsiteX665" fmla="*/ 5492901 w 6004835"/>
              <a:gd name="connsiteY665" fmla="*/ 1388881 h 2733536"/>
              <a:gd name="connsiteX666" fmla="*/ 5445178 w 6004835"/>
              <a:gd name="connsiteY666" fmla="*/ 1449619 h 2733536"/>
              <a:gd name="connsiteX667" fmla="*/ 5447166 w 6004835"/>
              <a:gd name="connsiteY667" fmla="*/ 1445524 h 2733536"/>
              <a:gd name="connsiteX668" fmla="*/ 5393115 w 6004835"/>
              <a:gd name="connsiteY668" fmla="*/ 1519034 h 2733536"/>
              <a:gd name="connsiteX669" fmla="*/ 5275977 w 6004835"/>
              <a:gd name="connsiteY669" fmla="*/ 1647019 h 2733536"/>
              <a:gd name="connsiteX670" fmla="*/ 5252917 w 6004835"/>
              <a:gd name="connsiteY670" fmla="*/ 1682500 h 2733536"/>
              <a:gd name="connsiteX671" fmla="*/ 5275977 w 6004835"/>
              <a:gd name="connsiteY671" fmla="*/ 1649187 h 2733536"/>
              <a:gd name="connsiteX672" fmla="*/ 5393115 w 6004835"/>
              <a:gd name="connsiteY672" fmla="*/ 1521202 h 2733536"/>
              <a:gd name="connsiteX673" fmla="*/ 5304178 w 6004835"/>
              <a:gd name="connsiteY673" fmla="*/ 1655693 h 2733536"/>
              <a:gd name="connsiteX674" fmla="*/ 5258353 w 6004835"/>
              <a:gd name="connsiteY674" fmla="*/ 1703689 h 2733536"/>
              <a:gd name="connsiteX675" fmla="*/ 5221566 w 6004835"/>
              <a:gd name="connsiteY675" fmla="*/ 1730731 h 2733536"/>
              <a:gd name="connsiteX676" fmla="*/ 5219578 w 6004835"/>
              <a:gd name="connsiteY676" fmla="*/ 1733787 h 2733536"/>
              <a:gd name="connsiteX677" fmla="*/ 5196579 w 6004835"/>
              <a:gd name="connsiteY677" fmla="*/ 1751480 h 2733536"/>
              <a:gd name="connsiteX678" fmla="*/ 5195718 w 6004835"/>
              <a:gd name="connsiteY678" fmla="*/ 1757647 h 2733536"/>
              <a:gd name="connsiteX679" fmla="*/ 5093764 w 6004835"/>
              <a:gd name="connsiteY679" fmla="*/ 1861769 h 2733536"/>
              <a:gd name="connsiteX680" fmla="*/ 4985303 w 6004835"/>
              <a:gd name="connsiteY680" fmla="*/ 1961553 h 2733536"/>
              <a:gd name="connsiteX681" fmla="*/ 4980288 w 6004835"/>
              <a:gd name="connsiteY681" fmla="*/ 1965192 h 2733536"/>
              <a:gd name="connsiteX682" fmla="*/ 4944089 w 6004835"/>
              <a:gd name="connsiteY682" fmla="*/ 2011444 h 2733536"/>
              <a:gd name="connsiteX683" fmla="*/ 4857321 w 6004835"/>
              <a:gd name="connsiteY683" fmla="*/ 2076520 h 2733536"/>
              <a:gd name="connsiteX684" fmla="*/ 4776225 w 6004835"/>
              <a:gd name="connsiteY684" fmla="*/ 2137342 h 2733536"/>
              <a:gd name="connsiteX685" fmla="*/ 4775934 w 6004835"/>
              <a:gd name="connsiteY685" fmla="*/ 2137695 h 2733536"/>
              <a:gd name="connsiteX686" fmla="*/ 4857321 w 6004835"/>
              <a:gd name="connsiteY686" fmla="*/ 2078691 h 2733536"/>
              <a:gd name="connsiteX687" fmla="*/ 4944089 w 6004835"/>
              <a:gd name="connsiteY687" fmla="*/ 2013614 h 2733536"/>
              <a:gd name="connsiteX688" fmla="*/ 4872505 w 6004835"/>
              <a:gd name="connsiteY688" fmla="*/ 2085197 h 2733536"/>
              <a:gd name="connsiteX689" fmla="*/ 4814208 w 6004835"/>
              <a:gd name="connsiteY689" fmla="*/ 2123159 h 2733536"/>
              <a:gd name="connsiteX690" fmla="*/ 4773879 w 6004835"/>
              <a:gd name="connsiteY690" fmla="*/ 2140191 h 2733536"/>
              <a:gd name="connsiteX691" fmla="*/ 4772721 w 6004835"/>
              <a:gd name="connsiteY691" fmla="*/ 2141599 h 2733536"/>
              <a:gd name="connsiteX692" fmla="*/ 4729336 w 6004835"/>
              <a:gd name="connsiteY692" fmla="*/ 2169797 h 2733536"/>
              <a:gd name="connsiteX693" fmla="*/ 4712989 w 6004835"/>
              <a:gd name="connsiteY693" fmla="*/ 2177374 h 2733536"/>
              <a:gd name="connsiteX694" fmla="*/ 4671855 w 6004835"/>
              <a:gd name="connsiteY694" fmla="*/ 2210743 h 2733536"/>
              <a:gd name="connsiteX695" fmla="*/ 4631723 w 6004835"/>
              <a:gd name="connsiteY695" fmla="*/ 2239212 h 2733536"/>
              <a:gd name="connsiteX696" fmla="*/ 4570985 w 6004835"/>
              <a:gd name="connsiteY696" fmla="*/ 2278258 h 2733536"/>
              <a:gd name="connsiteX697" fmla="*/ 4551463 w 6004835"/>
              <a:gd name="connsiteY697" fmla="*/ 2280428 h 2733536"/>
              <a:gd name="connsiteX698" fmla="*/ 4529764 w 6004835"/>
              <a:gd name="connsiteY698" fmla="*/ 2290073 h 2733536"/>
              <a:gd name="connsiteX699" fmla="*/ 4526391 w 6004835"/>
              <a:gd name="connsiteY699" fmla="*/ 2292635 h 2733536"/>
              <a:gd name="connsiteX700" fmla="*/ 4553631 w 6004835"/>
              <a:gd name="connsiteY700" fmla="*/ 2282597 h 2733536"/>
              <a:gd name="connsiteX701" fmla="*/ 4573155 w 6004835"/>
              <a:gd name="connsiteY701" fmla="*/ 2280428 h 2733536"/>
              <a:gd name="connsiteX702" fmla="*/ 4495063 w 6004835"/>
              <a:gd name="connsiteY702" fmla="*/ 2338996 h 2733536"/>
              <a:gd name="connsiteX703" fmla="*/ 4445170 w 6004835"/>
              <a:gd name="connsiteY703" fmla="*/ 2365029 h 2733536"/>
              <a:gd name="connsiteX704" fmla="*/ 4395280 w 6004835"/>
              <a:gd name="connsiteY704" fmla="*/ 2388889 h 2733536"/>
              <a:gd name="connsiteX705" fmla="*/ 4360040 w 6004835"/>
              <a:gd name="connsiteY705" fmla="*/ 2394175 h 2733536"/>
              <a:gd name="connsiteX706" fmla="*/ 4354064 w 6004835"/>
              <a:gd name="connsiteY706" fmla="*/ 2397566 h 2733536"/>
              <a:gd name="connsiteX707" fmla="*/ 4189203 w 6004835"/>
              <a:gd name="connsiteY707" fmla="*/ 2469149 h 2733536"/>
              <a:gd name="connsiteX708" fmla="*/ 4180798 w 6004835"/>
              <a:gd name="connsiteY708" fmla="*/ 2471059 h 2733536"/>
              <a:gd name="connsiteX709" fmla="*/ 4130636 w 6004835"/>
              <a:gd name="connsiteY709" fmla="*/ 2503856 h 2733536"/>
              <a:gd name="connsiteX710" fmla="*/ 4158834 w 6004835"/>
              <a:gd name="connsiteY710" fmla="*/ 2512533 h 2733536"/>
              <a:gd name="connsiteX711" fmla="*/ 4054713 w 6004835"/>
              <a:gd name="connsiteY711" fmla="*/ 2558088 h 2733536"/>
              <a:gd name="connsiteX712" fmla="*/ 4063390 w 6004835"/>
              <a:gd name="connsiteY712" fmla="*/ 2527719 h 2733536"/>
              <a:gd name="connsiteX713" fmla="*/ 4028682 w 6004835"/>
              <a:gd name="connsiteY713" fmla="*/ 2540734 h 2733536"/>
              <a:gd name="connsiteX714" fmla="*/ 3996145 w 6004835"/>
              <a:gd name="connsiteY714" fmla="*/ 2551579 h 2733536"/>
              <a:gd name="connsiteX715" fmla="*/ 3928899 w 6004835"/>
              <a:gd name="connsiteY715" fmla="*/ 2573271 h 2733536"/>
              <a:gd name="connsiteX716" fmla="*/ 3919914 w 6004835"/>
              <a:gd name="connsiteY716" fmla="*/ 2562487 h 2733536"/>
              <a:gd name="connsiteX717" fmla="*/ 3887682 w 6004835"/>
              <a:gd name="connsiteY717" fmla="*/ 2568932 h 2733536"/>
              <a:gd name="connsiteX718" fmla="*/ 3848637 w 6004835"/>
              <a:gd name="connsiteY718" fmla="*/ 2577609 h 2733536"/>
              <a:gd name="connsiteX719" fmla="*/ 3768377 w 6004835"/>
              <a:gd name="connsiteY719" fmla="*/ 2597133 h 2733536"/>
              <a:gd name="connsiteX720" fmla="*/ 3765731 w 6004835"/>
              <a:gd name="connsiteY720" fmla="*/ 2598363 h 2733536"/>
              <a:gd name="connsiteX721" fmla="*/ 3842130 w 6004835"/>
              <a:gd name="connsiteY721" fmla="*/ 2579777 h 2733536"/>
              <a:gd name="connsiteX722" fmla="*/ 3881176 w 6004835"/>
              <a:gd name="connsiteY722" fmla="*/ 2571101 h 2733536"/>
              <a:gd name="connsiteX723" fmla="*/ 3913713 w 6004835"/>
              <a:gd name="connsiteY723" fmla="*/ 2564594 h 2733536"/>
              <a:gd name="connsiteX724" fmla="*/ 3926728 w 6004835"/>
              <a:gd name="connsiteY724" fmla="*/ 2575439 h 2733536"/>
              <a:gd name="connsiteX725" fmla="*/ 3993975 w 6004835"/>
              <a:gd name="connsiteY725" fmla="*/ 2553747 h 2733536"/>
              <a:gd name="connsiteX726" fmla="*/ 4026512 w 6004835"/>
              <a:gd name="connsiteY726" fmla="*/ 2542902 h 2733536"/>
              <a:gd name="connsiteX727" fmla="*/ 4061219 w 6004835"/>
              <a:gd name="connsiteY727" fmla="*/ 2529887 h 2733536"/>
              <a:gd name="connsiteX728" fmla="*/ 4052542 w 6004835"/>
              <a:gd name="connsiteY728" fmla="*/ 2560256 h 2733536"/>
              <a:gd name="connsiteX729" fmla="*/ 3961436 w 6004835"/>
              <a:gd name="connsiteY729" fmla="*/ 2603640 h 2733536"/>
              <a:gd name="connsiteX730" fmla="*/ 3956970 w 6004835"/>
              <a:gd name="connsiteY730" fmla="*/ 2602390 h 2733536"/>
              <a:gd name="connsiteX731" fmla="*/ 3894191 w 6004835"/>
              <a:gd name="connsiteY731" fmla="*/ 2627500 h 2733536"/>
              <a:gd name="connsiteX732" fmla="*/ 3842130 w 6004835"/>
              <a:gd name="connsiteY732" fmla="*/ 2642686 h 2733536"/>
              <a:gd name="connsiteX733" fmla="*/ 3764038 w 6004835"/>
              <a:gd name="connsiteY733" fmla="*/ 2662207 h 2733536"/>
              <a:gd name="connsiteX734" fmla="*/ 3731772 w 6004835"/>
              <a:gd name="connsiteY734" fmla="*/ 2659497 h 2733536"/>
              <a:gd name="connsiteX735" fmla="*/ 3664284 w 6004835"/>
              <a:gd name="connsiteY735" fmla="*/ 2672628 h 2733536"/>
              <a:gd name="connsiteX736" fmla="*/ 3662084 w 6004835"/>
              <a:gd name="connsiteY736" fmla="*/ 2677393 h 2733536"/>
              <a:gd name="connsiteX737" fmla="*/ 3482041 w 6004835"/>
              <a:gd name="connsiteY737" fmla="*/ 2712100 h 2733536"/>
              <a:gd name="connsiteX738" fmla="*/ 3440825 w 6004835"/>
              <a:gd name="connsiteY738" fmla="*/ 2701253 h 2733536"/>
              <a:gd name="connsiteX739" fmla="*/ 3406117 w 6004835"/>
              <a:gd name="connsiteY739" fmla="*/ 2701253 h 2733536"/>
              <a:gd name="connsiteX740" fmla="*/ 3345379 w 6004835"/>
              <a:gd name="connsiteY740" fmla="*/ 2720777 h 2733536"/>
              <a:gd name="connsiteX741" fmla="*/ 3291150 w 6004835"/>
              <a:gd name="connsiteY741" fmla="*/ 2725116 h 2733536"/>
              <a:gd name="connsiteX742" fmla="*/ 3236919 w 6004835"/>
              <a:gd name="connsiteY742" fmla="*/ 2727283 h 2733536"/>
              <a:gd name="connsiteX743" fmla="*/ 3231027 w 6004835"/>
              <a:gd name="connsiteY743" fmla="*/ 2724760 h 2733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</a:cxnLst>
            <a:rect l="l" t="t" r="r" b="b"/>
            <a:pathLst>
              <a:path w="6004835" h="2733536">
                <a:moveTo>
                  <a:pt x="5889866" y="308613"/>
                </a:moveTo>
                <a:cubicBezTo>
                  <a:pt x="5894204" y="304275"/>
                  <a:pt x="5898543" y="299937"/>
                  <a:pt x="5902881" y="299937"/>
                </a:cubicBezTo>
                <a:lnTo>
                  <a:pt x="5903209" y="298272"/>
                </a:lnTo>
                <a:lnTo>
                  <a:pt x="5894204" y="304275"/>
                </a:lnTo>
                <a:cubicBezTo>
                  <a:pt x="5885527" y="299937"/>
                  <a:pt x="5879021" y="291260"/>
                  <a:pt x="5872512" y="284751"/>
                </a:cubicBezTo>
                <a:lnTo>
                  <a:pt x="5864801" y="275498"/>
                </a:lnTo>
                <a:lnTo>
                  <a:pt x="5864022" y="279335"/>
                </a:lnTo>
                <a:lnTo>
                  <a:pt x="5870342" y="286921"/>
                </a:lnTo>
                <a:cubicBezTo>
                  <a:pt x="5876850" y="293430"/>
                  <a:pt x="5883357" y="302107"/>
                  <a:pt x="5889866" y="308613"/>
                </a:cubicBezTo>
                <a:close/>
                <a:moveTo>
                  <a:pt x="5848652" y="620980"/>
                </a:moveTo>
                <a:cubicBezTo>
                  <a:pt x="5848652" y="618810"/>
                  <a:pt x="5850820" y="610133"/>
                  <a:pt x="5852991" y="607965"/>
                </a:cubicBezTo>
                <a:cubicBezTo>
                  <a:pt x="5855158" y="573257"/>
                  <a:pt x="5846481" y="566751"/>
                  <a:pt x="5861668" y="516858"/>
                </a:cubicBezTo>
                <a:cubicBezTo>
                  <a:pt x="5872512" y="486489"/>
                  <a:pt x="5885527" y="453952"/>
                  <a:pt x="5894204" y="421412"/>
                </a:cubicBezTo>
                <a:lnTo>
                  <a:pt x="5920235" y="406229"/>
                </a:lnTo>
                <a:lnTo>
                  <a:pt x="5920235" y="406227"/>
                </a:lnTo>
                <a:cubicBezTo>
                  <a:pt x="5939759" y="319458"/>
                  <a:pt x="5933250" y="299937"/>
                  <a:pt x="5948436" y="241367"/>
                </a:cubicBezTo>
                <a:cubicBezTo>
                  <a:pt x="5952774" y="215336"/>
                  <a:pt x="5959281" y="189306"/>
                  <a:pt x="5963619" y="163275"/>
                </a:cubicBezTo>
                <a:cubicBezTo>
                  <a:pt x="5967958" y="137245"/>
                  <a:pt x="5972296" y="109046"/>
                  <a:pt x="5976634" y="83015"/>
                </a:cubicBezTo>
                <a:cubicBezTo>
                  <a:pt x="5980973" y="56985"/>
                  <a:pt x="5983143" y="30954"/>
                  <a:pt x="5987481" y="7092"/>
                </a:cubicBezTo>
                <a:lnTo>
                  <a:pt x="5987911" y="0"/>
                </a:lnTo>
                <a:lnTo>
                  <a:pt x="6004835" y="0"/>
                </a:lnTo>
                <a:lnTo>
                  <a:pt x="6004835" y="18481"/>
                </a:lnTo>
                <a:cubicBezTo>
                  <a:pt x="6003750" y="36377"/>
                  <a:pt x="6001581" y="55900"/>
                  <a:pt x="5998327" y="80845"/>
                </a:cubicBezTo>
                <a:cubicBezTo>
                  <a:pt x="6000497" y="93860"/>
                  <a:pt x="5996158" y="115552"/>
                  <a:pt x="5991820" y="145921"/>
                </a:cubicBezTo>
                <a:cubicBezTo>
                  <a:pt x="5985311" y="174122"/>
                  <a:pt x="5978805" y="208830"/>
                  <a:pt x="5972296" y="241367"/>
                </a:cubicBezTo>
                <a:cubicBezTo>
                  <a:pt x="5970128" y="267397"/>
                  <a:pt x="5970128" y="295598"/>
                  <a:pt x="5965789" y="321629"/>
                </a:cubicBezTo>
                <a:cubicBezTo>
                  <a:pt x="5950604" y="369351"/>
                  <a:pt x="5948436" y="408397"/>
                  <a:pt x="5933250" y="469135"/>
                </a:cubicBezTo>
                <a:cubicBezTo>
                  <a:pt x="5922405" y="512519"/>
                  <a:pt x="5913728" y="555904"/>
                  <a:pt x="5902881" y="597118"/>
                </a:cubicBezTo>
                <a:cubicBezTo>
                  <a:pt x="5876850" y="623148"/>
                  <a:pt x="5879021" y="584102"/>
                  <a:pt x="5848652" y="620980"/>
                </a:cubicBezTo>
                <a:close/>
                <a:moveTo>
                  <a:pt x="239070" y="761980"/>
                </a:moveTo>
                <a:cubicBezTo>
                  <a:pt x="230393" y="759810"/>
                  <a:pt x="219546" y="738117"/>
                  <a:pt x="206531" y="712087"/>
                </a:cubicBezTo>
                <a:cubicBezTo>
                  <a:pt x="193515" y="686056"/>
                  <a:pt x="182670" y="655687"/>
                  <a:pt x="171823" y="633995"/>
                </a:cubicBezTo>
                <a:cubicBezTo>
                  <a:pt x="160978" y="605797"/>
                  <a:pt x="180500" y="683888"/>
                  <a:pt x="169655" y="655687"/>
                </a:cubicBezTo>
                <a:lnTo>
                  <a:pt x="150782" y="597186"/>
                </a:lnTo>
                <a:lnTo>
                  <a:pt x="137116" y="599288"/>
                </a:lnTo>
                <a:cubicBezTo>
                  <a:pt x="130607" y="581934"/>
                  <a:pt x="126269" y="564580"/>
                  <a:pt x="121930" y="549397"/>
                </a:cubicBezTo>
                <a:cubicBezTo>
                  <a:pt x="98070" y="525535"/>
                  <a:pt x="80716" y="475644"/>
                  <a:pt x="69869" y="430089"/>
                </a:cubicBezTo>
                <a:cubicBezTo>
                  <a:pt x="59024" y="384537"/>
                  <a:pt x="50347" y="341153"/>
                  <a:pt x="37332" y="323799"/>
                </a:cubicBezTo>
                <a:cubicBezTo>
                  <a:pt x="26485" y="284753"/>
                  <a:pt x="26485" y="243537"/>
                  <a:pt x="35162" y="234860"/>
                </a:cubicBezTo>
                <a:cubicBezTo>
                  <a:pt x="30823" y="200153"/>
                  <a:pt x="24317" y="165445"/>
                  <a:pt x="19978" y="130738"/>
                </a:cubicBezTo>
                <a:cubicBezTo>
                  <a:pt x="15640" y="96031"/>
                  <a:pt x="13469" y="61323"/>
                  <a:pt x="9131" y="26616"/>
                </a:cubicBezTo>
                <a:lnTo>
                  <a:pt x="0" y="0"/>
                </a:lnTo>
                <a:lnTo>
                  <a:pt x="34839" y="0"/>
                </a:lnTo>
                <a:lnTo>
                  <a:pt x="61192" y="115555"/>
                </a:lnTo>
                <a:cubicBezTo>
                  <a:pt x="63362" y="143753"/>
                  <a:pt x="69869" y="169784"/>
                  <a:pt x="76378" y="217507"/>
                </a:cubicBezTo>
                <a:cubicBezTo>
                  <a:pt x="87223" y="254384"/>
                  <a:pt x="98070" y="289092"/>
                  <a:pt x="108915" y="321629"/>
                </a:cubicBezTo>
                <a:cubicBezTo>
                  <a:pt x="113795" y="383451"/>
                  <a:pt x="146740" y="481879"/>
                  <a:pt x="160163" y="545532"/>
                </a:cubicBezTo>
                <a:lnTo>
                  <a:pt x="164636" y="588443"/>
                </a:lnTo>
                <a:lnTo>
                  <a:pt x="173993" y="588443"/>
                </a:lnTo>
                <a:cubicBezTo>
                  <a:pt x="197854" y="649181"/>
                  <a:pt x="213039" y="681718"/>
                  <a:pt x="221716" y="703410"/>
                </a:cubicBezTo>
                <a:cubicBezTo>
                  <a:pt x="232561" y="725102"/>
                  <a:pt x="236899" y="740288"/>
                  <a:pt x="239070" y="761980"/>
                </a:cubicBezTo>
                <a:close/>
                <a:moveTo>
                  <a:pt x="5524471" y="900866"/>
                </a:moveTo>
                <a:lnTo>
                  <a:pt x="5577500" y="807532"/>
                </a:lnTo>
                <a:lnTo>
                  <a:pt x="5578092" y="805972"/>
                </a:lnTo>
                <a:lnTo>
                  <a:pt x="5525438" y="898639"/>
                </a:lnTo>
                <a:close/>
                <a:moveTo>
                  <a:pt x="5544962" y="1319466"/>
                </a:moveTo>
                <a:lnTo>
                  <a:pt x="5575331" y="1258728"/>
                </a:lnTo>
                <a:cubicBezTo>
                  <a:pt x="5581838" y="1239207"/>
                  <a:pt x="5592685" y="1219683"/>
                  <a:pt x="5601362" y="1197991"/>
                </a:cubicBezTo>
                <a:cubicBezTo>
                  <a:pt x="5610038" y="1184975"/>
                  <a:pt x="5614377" y="1176298"/>
                  <a:pt x="5620883" y="1165453"/>
                </a:cubicBezTo>
                <a:cubicBezTo>
                  <a:pt x="5629560" y="1150268"/>
                  <a:pt x="5638237" y="1137253"/>
                  <a:pt x="5646914" y="1122069"/>
                </a:cubicBezTo>
                <a:cubicBezTo>
                  <a:pt x="5655591" y="1106884"/>
                  <a:pt x="5662099" y="1093868"/>
                  <a:pt x="5670776" y="1078685"/>
                </a:cubicBezTo>
                <a:cubicBezTo>
                  <a:pt x="5685960" y="1050484"/>
                  <a:pt x="5703314" y="1022285"/>
                  <a:pt x="5718499" y="991917"/>
                </a:cubicBezTo>
                <a:cubicBezTo>
                  <a:pt x="5711990" y="1020115"/>
                  <a:pt x="5703314" y="1046146"/>
                  <a:pt x="5690298" y="1076515"/>
                </a:cubicBezTo>
                <a:cubicBezTo>
                  <a:pt x="5677283" y="1104716"/>
                  <a:pt x="5662099" y="1135084"/>
                  <a:pt x="5640407" y="1167622"/>
                </a:cubicBezTo>
                <a:cubicBezTo>
                  <a:pt x="5623054" y="1202329"/>
                  <a:pt x="5605700" y="1234868"/>
                  <a:pt x="5590514" y="1260899"/>
                </a:cubicBezTo>
                <a:cubicBezTo>
                  <a:pt x="5573161" y="1286929"/>
                  <a:pt x="5557978" y="1306451"/>
                  <a:pt x="5544962" y="1319466"/>
                </a:cubicBezTo>
                <a:close/>
                <a:moveTo>
                  <a:pt x="5491969" y="1350769"/>
                </a:moveTo>
                <a:lnTo>
                  <a:pt x="5516761" y="1293436"/>
                </a:lnTo>
                <a:lnTo>
                  <a:pt x="5515661" y="1293907"/>
                </a:lnTo>
                <a:close/>
                <a:moveTo>
                  <a:pt x="5194333" y="1461874"/>
                </a:moveTo>
                <a:lnTo>
                  <a:pt x="5200056" y="1458296"/>
                </a:lnTo>
                <a:cubicBezTo>
                  <a:pt x="5217410" y="1434436"/>
                  <a:pt x="5234764" y="1410573"/>
                  <a:pt x="5252117" y="1386713"/>
                </a:cubicBezTo>
                <a:cubicBezTo>
                  <a:pt x="5271641" y="1356344"/>
                  <a:pt x="5291163" y="1328143"/>
                  <a:pt x="5310687" y="1297774"/>
                </a:cubicBezTo>
                <a:cubicBezTo>
                  <a:pt x="5334547" y="1269576"/>
                  <a:pt x="5356239" y="1239207"/>
                  <a:pt x="5377932" y="1208838"/>
                </a:cubicBezTo>
                <a:cubicBezTo>
                  <a:pt x="5386608" y="1193652"/>
                  <a:pt x="5397456" y="1178469"/>
                  <a:pt x="5406132" y="1161115"/>
                </a:cubicBezTo>
                <a:cubicBezTo>
                  <a:pt x="5414809" y="1143761"/>
                  <a:pt x="5425654" y="1126408"/>
                  <a:pt x="5434331" y="1109054"/>
                </a:cubicBezTo>
                <a:lnTo>
                  <a:pt x="5442366" y="1096242"/>
                </a:lnTo>
                <a:lnTo>
                  <a:pt x="5485295" y="1034233"/>
                </a:lnTo>
                <a:lnTo>
                  <a:pt x="5492901" y="1024454"/>
                </a:lnTo>
                <a:lnTo>
                  <a:pt x="5493987" y="1021677"/>
                </a:lnTo>
                <a:lnTo>
                  <a:pt x="5485295" y="1034233"/>
                </a:lnTo>
                <a:lnTo>
                  <a:pt x="5464430" y="1061060"/>
                </a:lnTo>
                <a:lnTo>
                  <a:pt x="5442366" y="1096242"/>
                </a:lnTo>
                <a:lnTo>
                  <a:pt x="5436501" y="1104713"/>
                </a:lnTo>
                <a:cubicBezTo>
                  <a:pt x="5425654" y="1122067"/>
                  <a:pt x="5416977" y="1139421"/>
                  <a:pt x="5408301" y="1156774"/>
                </a:cubicBezTo>
                <a:cubicBezTo>
                  <a:pt x="5397456" y="1174128"/>
                  <a:pt x="5388779" y="1189314"/>
                  <a:pt x="5380102" y="1204497"/>
                </a:cubicBezTo>
                <a:cubicBezTo>
                  <a:pt x="5358410" y="1234866"/>
                  <a:pt x="5336718" y="1265235"/>
                  <a:pt x="5312856" y="1293436"/>
                </a:cubicBezTo>
                <a:cubicBezTo>
                  <a:pt x="5293334" y="1323805"/>
                  <a:pt x="5275980" y="1352003"/>
                  <a:pt x="5254288" y="1382372"/>
                </a:cubicBezTo>
                <a:cubicBezTo>
                  <a:pt x="5236934" y="1406235"/>
                  <a:pt x="5219580" y="1430095"/>
                  <a:pt x="5202227" y="1453958"/>
                </a:cubicBezTo>
                <a:lnTo>
                  <a:pt x="5197886" y="1456611"/>
                </a:lnTo>
                <a:close/>
                <a:moveTo>
                  <a:pt x="1063152" y="1693288"/>
                </a:moveTo>
                <a:lnTo>
                  <a:pt x="1063368" y="1692571"/>
                </a:lnTo>
                <a:lnTo>
                  <a:pt x="1058857" y="1688057"/>
                </a:lnTo>
                <a:close/>
                <a:moveTo>
                  <a:pt x="4881181" y="1831400"/>
                </a:moveTo>
                <a:lnTo>
                  <a:pt x="4883666" y="1830829"/>
                </a:lnTo>
                <a:lnTo>
                  <a:pt x="4922398" y="1788016"/>
                </a:lnTo>
                <a:cubicBezTo>
                  <a:pt x="4931074" y="1777171"/>
                  <a:pt x="4939751" y="1766324"/>
                  <a:pt x="4957104" y="1748970"/>
                </a:cubicBezTo>
                <a:cubicBezTo>
                  <a:pt x="4959817" y="1741922"/>
                  <a:pt x="4960225" y="1738125"/>
                  <a:pt x="4958733" y="1736905"/>
                </a:cubicBezTo>
                <a:lnTo>
                  <a:pt x="4958540" y="1736973"/>
                </a:lnTo>
                <a:lnTo>
                  <a:pt x="4957104" y="1746802"/>
                </a:lnTo>
                <a:cubicBezTo>
                  <a:pt x="4939751" y="1764156"/>
                  <a:pt x="4933242" y="1775001"/>
                  <a:pt x="4922398" y="1785848"/>
                </a:cubicBezTo>
                <a:cubicBezTo>
                  <a:pt x="4913720" y="1796693"/>
                  <a:pt x="4902873" y="1809708"/>
                  <a:pt x="4881181" y="1831400"/>
                </a:cubicBezTo>
                <a:close/>
                <a:moveTo>
                  <a:pt x="928761" y="1833430"/>
                </a:moveTo>
                <a:lnTo>
                  <a:pt x="863801" y="1755477"/>
                </a:lnTo>
                <a:lnTo>
                  <a:pt x="846834" y="1736969"/>
                </a:lnTo>
                <a:close/>
                <a:moveTo>
                  <a:pt x="4790074" y="1857431"/>
                </a:moveTo>
                <a:lnTo>
                  <a:pt x="4798856" y="1851810"/>
                </a:lnTo>
                <a:lnTo>
                  <a:pt x="4805146" y="1846231"/>
                </a:lnTo>
                <a:lnTo>
                  <a:pt x="4792338" y="1855078"/>
                </a:lnTo>
                <a:close/>
                <a:moveTo>
                  <a:pt x="4760985" y="1880234"/>
                </a:moveTo>
                <a:lnTo>
                  <a:pt x="4761875" y="1879123"/>
                </a:lnTo>
                <a:lnTo>
                  <a:pt x="4758282" y="1878611"/>
                </a:lnTo>
                <a:lnTo>
                  <a:pt x="4757537" y="1879123"/>
                </a:lnTo>
                <a:lnTo>
                  <a:pt x="4757537" y="1879743"/>
                </a:lnTo>
                <a:close/>
                <a:moveTo>
                  <a:pt x="1035001" y="1943735"/>
                </a:moveTo>
                <a:lnTo>
                  <a:pt x="1023953" y="1935238"/>
                </a:lnTo>
                <a:lnTo>
                  <a:pt x="1032188" y="1942302"/>
                </a:lnTo>
                <a:close/>
                <a:moveTo>
                  <a:pt x="4766902" y="1960050"/>
                </a:moveTo>
                <a:lnTo>
                  <a:pt x="4774891" y="1959385"/>
                </a:lnTo>
                <a:lnTo>
                  <a:pt x="4831290" y="1918169"/>
                </a:lnTo>
                <a:lnTo>
                  <a:pt x="4885522" y="1874785"/>
                </a:lnTo>
                <a:cubicBezTo>
                  <a:pt x="4907214" y="1859601"/>
                  <a:pt x="4931074" y="1844416"/>
                  <a:pt x="4952766" y="1827062"/>
                </a:cubicBezTo>
                <a:cubicBezTo>
                  <a:pt x="4970120" y="1809708"/>
                  <a:pt x="4989644" y="1790187"/>
                  <a:pt x="5015674" y="1761986"/>
                </a:cubicBezTo>
                <a:cubicBezTo>
                  <a:pt x="5015674" y="1759818"/>
                  <a:pt x="5015674" y="1757647"/>
                  <a:pt x="5013504" y="1753309"/>
                </a:cubicBezTo>
                <a:cubicBezTo>
                  <a:pt x="5035196" y="1731617"/>
                  <a:pt x="5054720" y="1709925"/>
                  <a:pt x="5074242" y="1686064"/>
                </a:cubicBezTo>
                <a:cubicBezTo>
                  <a:pt x="5085089" y="1677387"/>
                  <a:pt x="5098105" y="1666540"/>
                  <a:pt x="5111120" y="1655695"/>
                </a:cubicBezTo>
                <a:cubicBezTo>
                  <a:pt x="5117627" y="1647019"/>
                  <a:pt x="5126303" y="1636171"/>
                  <a:pt x="5134980" y="1625326"/>
                </a:cubicBezTo>
                <a:cubicBezTo>
                  <a:pt x="5141489" y="1614479"/>
                  <a:pt x="5150165" y="1603634"/>
                  <a:pt x="5156672" y="1594957"/>
                </a:cubicBezTo>
                <a:cubicBezTo>
                  <a:pt x="5178364" y="1571095"/>
                  <a:pt x="5197888" y="1545064"/>
                  <a:pt x="5219580" y="1521204"/>
                </a:cubicBezTo>
                <a:cubicBezTo>
                  <a:pt x="5239102" y="1497342"/>
                  <a:pt x="5258626" y="1471311"/>
                  <a:pt x="5278148" y="1445281"/>
                </a:cubicBezTo>
                <a:cubicBezTo>
                  <a:pt x="5302010" y="1404067"/>
                  <a:pt x="5334547" y="1356344"/>
                  <a:pt x="5367087" y="1310790"/>
                </a:cubicBezTo>
                <a:cubicBezTo>
                  <a:pt x="5399624" y="1263067"/>
                  <a:pt x="5429993" y="1215344"/>
                  <a:pt x="5447346" y="1174130"/>
                </a:cubicBezTo>
                <a:cubicBezTo>
                  <a:pt x="5469039" y="1137253"/>
                  <a:pt x="5495069" y="1111222"/>
                  <a:pt x="5510255" y="1072176"/>
                </a:cubicBezTo>
                <a:cubicBezTo>
                  <a:pt x="5529776" y="1039639"/>
                  <a:pt x="5549301" y="1000593"/>
                  <a:pt x="5568822" y="968054"/>
                </a:cubicBezTo>
                <a:cubicBezTo>
                  <a:pt x="5577500" y="955039"/>
                  <a:pt x="5584008" y="942023"/>
                  <a:pt x="5590514" y="929008"/>
                </a:cubicBezTo>
                <a:cubicBezTo>
                  <a:pt x="5597024" y="915993"/>
                  <a:pt x="5601362" y="902978"/>
                  <a:pt x="5607868" y="892133"/>
                </a:cubicBezTo>
                <a:cubicBezTo>
                  <a:pt x="5618715" y="868270"/>
                  <a:pt x="5627393" y="844410"/>
                  <a:pt x="5636069" y="822718"/>
                </a:cubicBezTo>
                <a:cubicBezTo>
                  <a:pt x="5653423" y="777163"/>
                  <a:pt x="5668606" y="733779"/>
                  <a:pt x="5696807" y="690395"/>
                </a:cubicBezTo>
                <a:cubicBezTo>
                  <a:pt x="5716329" y="655687"/>
                  <a:pt x="5711990" y="629657"/>
                  <a:pt x="5720667" y="601458"/>
                </a:cubicBezTo>
                <a:cubicBezTo>
                  <a:pt x="5744530" y="542888"/>
                  <a:pt x="5759713" y="484321"/>
                  <a:pt x="5779237" y="423583"/>
                </a:cubicBezTo>
                <a:cubicBezTo>
                  <a:pt x="5770560" y="406229"/>
                  <a:pt x="5800929" y="336814"/>
                  <a:pt x="5805267" y="284753"/>
                </a:cubicBezTo>
                <a:cubicBezTo>
                  <a:pt x="5818283" y="230522"/>
                  <a:pt x="5829128" y="174122"/>
                  <a:pt x="5839975" y="117723"/>
                </a:cubicBezTo>
                <a:lnTo>
                  <a:pt x="5847800" y="88383"/>
                </a:lnTo>
                <a:lnTo>
                  <a:pt x="5842143" y="87354"/>
                </a:lnTo>
                <a:cubicBezTo>
                  <a:pt x="5844311" y="70000"/>
                  <a:pt x="5844311" y="54817"/>
                  <a:pt x="5844311" y="33125"/>
                </a:cubicBezTo>
                <a:lnTo>
                  <a:pt x="5845466" y="29082"/>
                </a:lnTo>
                <a:lnTo>
                  <a:pt x="5843951" y="29167"/>
                </a:lnTo>
                <a:lnTo>
                  <a:pt x="5841207" y="29319"/>
                </a:lnTo>
                <a:lnTo>
                  <a:pt x="5842143" y="39631"/>
                </a:lnTo>
                <a:cubicBezTo>
                  <a:pt x="5842143" y="59155"/>
                  <a:pt x="5842143" y="74339"/>
                  <a:pt x="5839975" y="93863"/>
                </a:cubicBezTo>
                <a:cubicBezTo>
                  <a:pt x="5837805" y="104708"/>
                  <a:pt x="5835636" y="113384"/>
                  <a:pt x="5831299" y="126400"/>
                </a:cubicBezTo>
                <a:cubicBezTo>
                  <a:pt x="5813944" y="154601"/>
                  <a:pt x="5796591" y="182799"/>
                  <a:pt x="5779237" y="208830"/>
                </a:cubicBezTo>
                <a:cubicBezTo>
                  <a:pt x="5774899" y="234860"/>
                  <a:pt x="5772729" y="256552"/>
                  <a:pt x="5766222" y="280415"/>
                </a:cubicBezTo>
                <a:lnTo>
                  <a:pt x="5753207" y="304275"/>
                </a:lnTo>
                <a:cubicBezTo>
                  <a:pt x="5746698" y="338982"/>
                  <a:pt x="5740191" y="371522"/>
                  <a:pt x="5731514" y="408397"/>
                </a:cubicBezTo>
                <a:cubicBezTo>
                  <a:pt x="5722837" y="436598"/>
                  <a:pt x="5716329" y="462629"/>
                  <a:pt x="5707652" y="490827"/>
                </a:cubicBezTo>
                <a:cubicBezTo>
                  <a:pt x="5698975" y="519028"/>
                  <a:pt x="5692468" y="545059"/>
                  <a:pt x="5681621" y="571089"/>
                </a:cubicBezTo>
                <a:cubicBezTo>
                  <a:pt x="5677283" y="592781"/>
                  <a:pt x="5672944" y="612303"/>
                  <a:pt x="5666438" y="633995"/>
                </a:cubicBezTo>
                <a:cubicBezTo>
                  <a:pt x="5662099" y="655687"/>
                  <a:pt x="5657761" y="677380"/>
                  <a:pt x="5649084" y="699072"/>
                </a:cubicBezTo>
                <a:lnTo>
                  <a:pt x="5662924" y="677546"/>
                </a:lnTo>
                <a:lnTo>
                  <a:pt x="5675115" y="631825"/>
                </a:lnTo>
                <a:cubicBezTo>
                  <a:pt x="5677283" y="607965"/>
                  <a:pt x="5681621" y="588441"/>
                  <a:pt x="5685960" y="566749"/>
                </a:cubicBezTo>
                <a:cubicBezTo>
                  <a:pt x="5694637" y="540718"/>
                  <a:pt x="5703314" y="512519"/>
                  <a:pt x="5711990" y="486489"/>
                </a:cubicBezTo>
                <a:cubicBezTo>
                  <a:pt x="5720667" y="458288"/>
                  <a:pt x="5727176" y="432257"/>
                  <a:pt x="5735853" y="404059"/>
                </a:cubicBezTo>
                <a:cubicBezTo>
                  <a:pt x="5744530" y="369351"/>
                  <a:pt x="5748868" y="336812"/>
                  <a:pt x="5757545" y="299937"/>
                </a:cubicBezTo>
                <a:lnTo>
                  <a:pt x="5770560" y="276074"/>
                </a:lnTo>
                <a:cubicBezTo>
                  <a:pt x="5777067" y="252214"/>
                  <a:pt x="5779237" y="230522"/>
                  <a:pt x="5783576" y="204491"/>
                </a:cubicBezTo>
                <a:cubicBezTo>
                  <a:pt x="5800929" y="176290"/>
                  <a:pt x="5818283" y="150260"/>
                  <a:pt x="5835636" y="122061"/>
                </a:cubicBezTo>
                <a:cubicBezTo>
                  <a:pt x="5824789" y="178461"/>
                  <a:pt x="5813944" y="232690"/>
                  <a:pt x="5800929" y="289089"/>
                </a:cubicBezTo>
                <a:cubicBezTo>
                  <a:pt x="5796591" y="341151"/>
                  <a:pt x="5766222" y="412736"/>
                  <a:pt x="5774899" y="427919"/>
                </a:cubicBezTo>
                <a:cubicBezTo>
                  <a:pt x="5755374" y="488657"/>
                  <a:pt x="5738021" y="547227"/>
                  <a:pt x="5716329" y="605794"/>
                </a:cubicBezTo>
                <a:lnTo>
                  <a:pt x="5704744" y="623818"/>
                </a:lnTo>
                <a:lnTo>
                  <a:pt x="5699791" y="650807"/>
                </a:lnTo>
                <a:cubicBezTo>
                  <a:pt x="5697349" y="664909"/>
                  <a:pt x="5693552" y="679550"/>
                  <a:pt x="5683792" y="696904"/>
                </a:cubicBezTo>
                <a:cubicBezTo>
                  <a:pt x="5653423" y="740288"/>
                  <a:pt x="5638237" y="783672"/>
                  <a:pt x="5623054" y="829224"/>
                </a:cubicBezTo>
                <a:cubicBezTo>
                  <a:pt x="5614377" y="850916"/>
                  <a:pt x="5605700" y="874779"/>
                  <a:pt x="5594853" y="898639"/>
                </a:cubicBezTo>
                <a:cubicBezTo>
                  <a:pt x="5590514" y="911654"/>
                  <a:pt x="5584008" y="922502"/>
                  <a:pt x="5577500" y="935517"/>
                </a:cubicBezTo>
                <a:cubicBezTo>
                  <a:pt x="5570993" y="948532"/>
                  <a:pt x="5564484" y="961547"/>
                  <a:pt x="5555807" y="974563"/>
                </a:cubicBezTo>
                <a:cubicBezTo>
                  <a:pt x="5536285" y="1009270"/>
                  <a:pt x="5516761" y="1046146"/>
                  <a:pt x="5497239" y="1078685"/>
                </a:cubicBezTo>
                <a:cubicBezTo>
                  <a:pt x="5482054" y="1117731"/>
                  <a:pt x="5456023" y="1143761"/>
                  <a:pt x="5434331" y="1180637"/>
                </a:cubicBezTo>
                <a:cubicBezTo>
                  <a:pt x="5416977" y="1221853"/>
                  <a:pt x="5386608" y="1271744"/>
                  <a:pt x="5354071" y="1317298"/>
                </a:cubicBezTo>
                <a:cubicBezTo>
                  <a:pt x="5321533" y="1362851"/>
                  <a:pt x="5288995" y="1410573"/>
                  <a:pt x="5265133" y="1451789"/>
                </a:cubicBezTo>
                <a:cubicBezTo>
                  <a:pt x="5245611" y="1477820"/>
                  <a:pt x="5226087" y="1503851"/>
                  <a:pt x="5206565" y="1527711"/>
                </a:cubicBezTo>
                <a:cubicBezTo>
                  <a:pt x="5184873" y="1551573"/>
                  <a:pt x="5165349" y="1575433"/>
                  <a:pt x="5143657" y="1601464"/>
                </a:cubicBezTo>
                <a:cubicBezTo>
                  <a:pt x="5137151" y="1612311"/>
                  <a:pt x="5128474" y="1620988"/>
                  <a:pt x="5121965" y="1631833"/>
                </a:cubicBezTo>
                <a:cubicBezTo>
                  <a:pt x="5113288" y="1642680"/>
                  <a:pt x="5106781" y="1651357"/>
                  <a:pt x="5098105" y="1662202"/>
                </a:cubicBezTo>
                <a:cubicBezTo>
                  <a:pt x="5085089" y="1673049"/>
                  <a:pt x="5072074" y="1683894"/>
                  <a:pt x="5061227" y="1692571"/>
                </a:cubicBezTo>
                <a:lnTo>
                  <a:pt x="5000915" y="1759348"/>
                </a:lnTo>
                <a:lnTo>
                  <a:pt x="5002657" y="1766324"/>
                </a:lnTo>
                <a:cubicBezTo>
                  <a:pt x="4976626" y="1794525"/>
                  <a:pt x="4959273" y="1814047"/>
                  <a:pt x="4939751" y="1831400"/>
                </a:cubicBezTo>
                <a:cubicBezTo>
                  <a:pt x="4918059" y="1846586"/>
                  <a:pt x="4894196" y="1861769"/>
                  <a:pt x="4872505" y="1879123"/>
                </a:cubicBezTo>
                <a:lnTo>
                  <a:pt x="4818275" y="1922507"/>
                </a:lnTo>
                <a:close/>
                <a:moveTo>
                  <a:pt x="1583173" y="2117115"/>
                </a:moveTo>
                <a:lnTo>
                  <a:pt x="1583979" y="2113398"/>
                </a:lnTo>
                <a:lnTo>
                  <a:pt x="1575826" y="2107629"/>
                </a:lnTo>
                <a:lnTo>
                  <a:pt x="1575847" y="2108247"/>
                </a:lnTo>
                <a:close/>
                <a:moveTo>
                  <a:pt x="1217383" y="2132920"/>
                </a:moveTo>
                <a:cubicBezTo>
                  <a:pt x="1204368" y="2124243"/>
                  <a:pt x="1191353" y="2115566"/>
                  <a:pt x="1178338" y="2106889"/>
                </a:cubicBezTo>
                <a:cubicBezTo>
                  <a:pt x="1165322" y="2098212"/>
                  <a:pt x="1154477" y="2087367"/>
                  <a:pt x="1141462" y="2078691"/>
                </a:cubicBezTo>
                <a:cubicBezTo>
                  <a:pt x="1111093" y="2052660"/>
                  <a:pt x="1078554" y="2028798"/>
                  <a:pt x="1050355" y="2002767"/>
                </a:cubicBezTo>
                <a:cubicBezTo>
                  <a:pt x="1022154" y="1976736"/>
                  <a:pt x="993956" y="1950706"/>
                  <a:pt x="965755" y="1926846"/>
                </a:cubicBezTo>
                <a:cubicBezTo>
                  <a:pt x="937556" y="1900815"/>
                  <a:pt x="913694" y="1874785"/>
                  <a:pt x="887663" y="1850922"/>
                </a:cubicBezTo>
                <a:cubicBezTo>
                  <a:pt x="874648" y="1837907"/>
                  <a:pt x="861633" y="1824892"/>
                  <a:pt x="850788" y="1814047"/>
                </a:cubicBezTo>
                <a:cubicBezTo>
                  <a:pt x="839940" y="1801031"/>
                  <a:pt x="826925" y="1788016"/>
                  <a:pt x="816080" y="1775001"/>
                </a:cubicBezTo>
                <a:cubicBezTo>
                  <a:pt x="818248" y="1770662"/>
                  <a:pt x="839940" y="1783678"/>
                  <a:pt x="829096" y="1757647"/>
                </a:cubicBezTo>
                <a:cubicBezTo>
                  <a:pt x="844279" y="1770662"/>
                  <a:pt x="859465" y="1783678"/>
                  <a:pt x="872480" y="1796693"/>
                </a:cubicBezTo>
                <a:cubicBezTo>
                  <a:pt x="889833" y="1809708"/>
                  <a:pt x="905017" y="1822724"/>
                  <a:pt x="920202" y="1833568"/>
                </a:cubicBezTo>
                <a:cubicBezTo>
                  <a:pt x="939724" y="1855261"/>
                  <a:pt x="959248" y="1874785"/>
                  <a:pt x="978770" y="1896477"/>
                </a:cubicBezTo>
                <a:lnTo>
                  <a:pt x="983748" y="1900747"/>
                </a:lnTo>
                <a:lnTo>
                  <a:pt x="920202" y="1833568"/>
                </a:lnTo>
                <a:cubicBezTo>
                  <a:pt x="905017" y="1820553"/>
                  <a:pt x="889833" y="1809708"/>
                  <a:pt x="874648" y="1796693"/>
                </a:cubicBezTo>
                <a:cubicBezTo>
                  <a:pt x="859465" y="1783678"/>
                  <a:pt x="846449" y="1770662"/>
                  <a:pt x="831264" y="1757647"/>
                </a:cubicBezTo>
                <a:cubicBezTo>
                  <a:pt x="816080" y="1738123"/>
                  <a:pt x="798727" y="1718601"/>
                  <a:pt x="783541" y="1699077"/>
                </a:cubicBezTo>
                <a:cubicBezTo>
                  <a:pt x="768358" y="1679556"/>
                  <a:pt x="753172" y="1657863"/>
                  <a:pt x="737989" y="1638339"/>
                </a:cubicBezTo>
                <a:cubicBezTo>
                  <a:pt x="744495" y="1631833"/>
                  <a:pt x="766187" y="1642678"/>
                  <a:pt x="794388" y="1675217"/>
                </a:cubicBezTo>
                <a:lnTo>
                  <a:pt x="797157" y="1678478"/>
                </a:lnTo>
                <a:lnTo>
                  <a:pt x="822858" y="1684165"/>
                </a:lnTo>
                <a:cubicBezTo>
                  <a:pt x="836144" y="1693113"/>
                  <a:pt x="854040" y="1709925"/>
                  <a:pt x="881154" y="1738123"/>
                </a:cubicBezTo>
                <a:cubicBezTo>
                  <a:pt x="909355" y="1761986"/>
                  <a:pt x="939724" y="1783678"/>
                  <a:pt x="961416" y="1803200"/>
                </a:cubicBezTo>
                <a:cubicBezTo>
                  <a:pt x="983108" y="1822724"/>
                  <a:pt x="996124" y="1840077"/>
                  <a:pt x="996124" y="1850922"/>
                </a:cubicBezTo>
                <a:cubicBezTo>
                  <a:pt x="1002630" y="1859599"/>
                  <a:pt x="1006969" y="1866108"/>
                  <a:pt x="1015645" y="1874785"/>
                </a:cubicBezTo>
                <a:cubicBezTo>
                  <a:pt x="1043846" y="1898645"/>
                  <a:pt x="1067707" y="1920337"/>
                  <a:pt x="1098076" y="1944199"/>
                </a:cubicBezTo>
                <a:cubicBezTo>
                  <a:pt x="1091569" y="1952876"/>
                  <a:pt x="1080722" y="1957215"/>
                  <a:pt x="1074215" y="1963721"/>
                </a:cubicBezTo>
                <a:lnTo>
                  <a:pt x="997449" y="1878424"/>
                </a:lnTo>
                <a:lnTo>
                  <a:pt x="993956" y="1879123"/>
                </a:lnTo>
                <a:lnTo>
                  <a:pt x="1066602" y="1959841"/>
                </a:lnTo>
                <a:lnTo>
                  <a:pt x="1074215" y="1963721"/>
                </a:lnTo>
                <a:cubicBezTo>
                  <a:pt x="1080724" y="1957215"/>
                  <a:pt x="1089401" y="1950706"/>
                  <a:pt x="1098078" y="1944199"/>
                </a:cubicBezTo>
                <a:cubicBezTo>
                  <a:pt x="1163154" y="2000599"/>
                  <a:pt x="1232569" y="2056998"/>
                  <a:pt x="1304152" y="2106889"/>
                </a:cubicBezTo>
                <a:cubicBezTo>
                  <a:pt x="1291137" y="2111228"/>
                  <a:pt x="1280292" y="2115566"/>
                  <a:pt x="1262938" y="2119904"/>
                </a:cubicBezTo>
                <a:cubicBezTo>
                  <a:pt x="1269444" y="2124243"/>
                  <a:pt x="1271615" y="2126413"/>
                  <a:pt x="1278121" y="2130752"/>
                </a:cubicBezTo>
                <a:cubicBezTo>
                  <a:pt x="1256429" y="2130752"/>
                  <a:pt x="1239076" y="2132920"/>
                  <a:pt x="1217383" y="2132920"/>
                </a:cubicBezTo>
                <a:close/>
                <a:moveTo>
                  <a:pt x="1495043" y="2280428"/>
                </a:moveTo>
                <a:cubicBezTo>
                  <a:pt x="1469012" y="2267413"/>
                  <a:pt x="1445150" y="2256566"/>
                  <a:pt x="1425628" y="2243551"/>
                </a:cubicBezTo>
                <a:cubicBezTo>
                  <a:pt x="1406104" y="2232706"/>
                  <a:pt x="1388750" y="2221859"/>
                  <a:pt x="1373567" y="2211014"/>
                </a:cubicBezTo>
                <a:cubicBezTo>
                  <a:pt x="1345366" y="2191490"/>
                  <a:pt x="1328012" y="2176306"/>
                  <a:pt x="1317167" y="2163291"/>
                </a:cubicBezTo>
                <a:cubicBezTo>
                  <a:pt x="1388750" y="2193660"/>
                  <a:pt x="1425628" y="2221859"/>
                  <a:pt x="1464674" y="2245721"/>
                </a:cubicBezTo>
                <a:cubicBezTo>
                  <a:pt x="1473350" y="2256566"/>
                  <a:pt x="1501549" y="2278258"/>
                  <a:pt x="1495043" y="2280428"/>
                </a:cubicBezTo>
                <a:close/>
                <a:moveTo>
                  <a:pt x="1861641" y="2380212"/>
                </a:moveTo>
                <a:cubicBezTo>
                  <a:pt x="1816086" y="2358520"/>
                  <a:pt x="1768363" y="2334658"/>
                  <a:pt x="1722811" y="2312965"/>
                </a:cubicBezTo>
                <a:cubicBezTo>
                  <a:pt x="1735826" y="2312965"/>
                  <a:pt x="1744503" y="2312965"/>
                  <a:pt x="1757518" y="2310797"/>
                </a:cubicBezTo>
                <a:cubicBezTo>
                  <a:pt x="1798732" y="2332490"/>
                  <a:pt x="1833440" y="2352011"/>
                  <a:pt x="1876824" y="2371535"/>
                </a:cubicBezTo>
                <a:cubicBezTo>
                  <a:pt x="1872485" y="2373703"/>
                  <a:pt x="1868147" y="2375874"/>
                  <a:pt x="1861641" y="2380212"/>
                </a:cubicBezTo>
                <a:close/>
                <a:moveTo>
                  <a:pt x="3611567" y="2391251"/>
                </a:moveTo>
                <a:lnTo>
                  <a:pt x="3772715" y="2360688"/>
                </a:lnTo>
                <a:cubicBezTo>
                  <a:pt x="3783560" y="2358518"/>
                  <a:pt x="3792237" y="2356350"/>
                  <a:pt x="3803084" y="2354179"/>
                </a:cubicBezTo>
                <a:cubicBezTo>
                  <a:pt x="3826944" y="2334658"/>
                  <a:pt x="3874667" y="2323810"/>
                  <a:pt x="3900697" y="2319472"/>
                </a:cubicBezTo>
                <a:cubicBezTo>
                  <a:pt x="3922390" y="2312965"/>
                  <a:pt x="3944082" y="2306457"/>
                  <a:pt x="3961435" y="2299950"/>
                </a:cubicBezTo>
                <a:cubicBezTo>
                  <a:pt x="3987466" y="2276088"/>
                  <a:pt x="4037359" y="2263072"/>
                  <a:pt x="4059051" y="2250057"/>
                </a:cubicBezTo>
                <a:cubicBezTo>
                  <a:pt x="4095926" y="2237042"/>
                  <a:pt x="4132804" y="2224027"/>
                  <a:pt x="4169679" y="2211011"/>
                </a:cubicBezTo>
                <a:lnTo>
                  <a:pt x="4240558" y="2183216"/>
                </a:lnTo>
                <a:lnTo>
                  <a:pt x="4271633" y="2165459"/>
                </a:lnTo>
                <a:lnTo>
                  <a:pt x="4299830" y="2156784"/>
                </a:lnTo>
                <a:lnTo>
                  <a:pt x="4338878" y="2135090"/>
                </a:lnTo>
                <a:lnTo>
                  <a:pt x="4349137" y="2127960"/>
                </a:lnTo>
                <a:lnTo>
                  <a:pt x="4375756" y="2102553"/>
                </a:lnTo>
                <a:cubicBezTo>
                  <a:pt x="4393110" y="2091706"/>
                  <a:pt x="4414801" y="2078691"/>
                  <a:pt x="4434323" y="2067846"/>
                </a:cubicBezTo>
                <a:lnTo>
                  <a:pt x="4500956" y="2035183"/>
                </a:lnTo>
                <a:lnTo>
                  <a:pt x="4525430" y="2020121"/>
                </a:lnTo>
                <a:cubicBezTo>
                  <a:pt x="4553631" y="2002767"/>
                  <a:pt x="4581830" y="1983245"/>
                  <a:pt x="4610031" y="1963721"/>
                </a:cubicBezTo>
                <a:cubicBezTo>
                  <a:pt x="4616537" y="1950706"/>
                  <a:pt x="4631723" y="1939861"/>
                  <a:pt x="4646906" y="1929014"/>
                </a:cubicBezTo>
                <a:cubicBezTo>
                  <a:pt x="4662092" y="1918169"/>
                  <a:pt x="4677275" y="1907322"/>
                  <a:pt x="4688122" y="1902983"/>
                </a:cubicBezTo>
                <a:cubicBezTo>
                  <a:pt x="4722830" y="1876953"/>
                  <a:pt x="4759705" y="1850922"/>
                  <a:pt x="4794412" y="1822724"/>
                </a:cubicBezTo>
                <a:cubicBezTo>
                  <a:pt x="4807428" y="1792355"/>
                  <a:pt x="4848644" y="1766324"/>
                  <a:pt x="4870336" y="1751138"/>
                </a:cubicBezTo>
                <a:cubicBezTo>
                  <a:pt x="4898535" y="1727278"/>
                  <a:pt x="4926735" y="1703416"/>
                  <a:pt x="4954934" y="1679556"/>
                </a:cubicBezTo>
                <a:cubicBezTo>
                  <a:pt x="5046041" y="1588449"/>
                  <a:pt x="5147995" y="1477818"/>
                  <a:pt x="5210901" y="1391049"/>
                </a:cubicBezTo>
                <a:lnTo>
                  <a:pt x="5246128" y="1331165"/>
                </a:lnTo>
                <a:lnTo>
                  <a:pt x="5247779" y="1325973"/>
                </a:lnTo>
                <a:cubicBezTo>
                  <a:pt x="5265133" y="1299942"/>
                  <a:pt x="5286825" y="1269573"/>
                  <a:pt x="5304178" y="1239204"/>
                </a:cubicBezTo>
                <a:cubicBezTo>
                  <a:pt x="5310687" y="1230528"/>
                  <a:pt x="5315026" y="1221851"/>
                  <a:pt x="5321533" y="1213174"/>
                </a:cubicBezTo>
                <a:lnTo>
                  <a:pt x="5344607" y="1181170"/>
                </a:lnTo>
                <a:lnTo>
                  <a:pt x="5351902" y="1167622"/>
                </a:lnTo>
                <a:cubicBezTo>
                  <a:pt x="5371423" y="1139421"/>
                  <a:pt x="5386608" y="1111222"/>
                  <a:pt x="5397453" y="1089530"/>
                </a:cubicBezTo>
                <a:cubicBezTo>
                  <a:pt x="5432161" y="1028792"/>
                  <a:pt x="5458192" y="968054"/>
                  <a:pt x="5486392" y="905146"/>
                </a:cubicBezTo>
                <a:cubicBezTo>
                  <a:pt x="5512423" y="842240"/>
                  <a:pt x="5540621" y="779331"/>
                  <a:pt x="5573161" y="707748"/>
                </a:cubicBezTo>
                <a:cubicBezTo>
                  <a:pt x="5576415" y="688227"/>
                  <a:pt x="5589430" y="655145"/>
                  <a:pt x="5598649" y="627486"/>
                </a:cubicBezTo>
                <a:lnTo>
                  <a:pt x="5606968" y="596090"/>
                </a:lnTo>
                <a:lnTo>
                  <a:pt x="5543685" y="768994"/>
                </a:lnTo>
                <a:cubicBezTo>
                  <a:pt x="5504169" y="862422"/>
                  <a:pt x="5459683" y="953235"/>
                  <a:pt x="5410562" y="1041106"/>
                </a:cubicBezTo>
                <a:lnTo>
                  <a:pt x="5391072" y="1071921"/>
                </a:lnTo>
                <a:lnTo>
                  <a:pt x="5390947" y="1072176"/>
                </a:lnTo>
                <a:cubicBezTo>
                  <a:pt x="5382270" y="1093868"/>
                  <a:pt x="5364916" y="1122069"/>
                  <a:pt x="5345392" y="1150268"/>
                </a:cubicBezTo>
                <a:cubicBezTo>
                  <a:pt x="5325870" y="1178469"/>
                  <a:pt x="5308517" y="1208838"/>
                  <a:pt x="5299840" y="1234868"/>
                </a:cubicBezTo>
                <a:cubicBezTo>
                  <a:pt x="5284654" y="1254390"/>
                  <a:pt x="5265133" y="1276082"/>
                  <a:pt x="5247779" y="1299945"/>
                </a:cubicBezTo>
                <a:cubicBezTo>
                  <a:pt x="5230425" y="1323805"/>
                  <a:pt x="5215240" y="1349835"/>
                  <a:pt x="5204395" y="1373698"/>
                </a:cubicBezTo>
                <a:cubicBezTo>
                  <a:pt x="5141486" y="1460466"/>
                  <a:pt x="5039535" y="1571095"/>
                  <a:pt x="4948428" y="1662202"/>
                </a:cubicBezTo>
                <a:cubicBezTo>
                  <a:pt x="4920227" y="1686064"/>
                  <a:pt x="4892029" y="1709925"/>
                  <a:pt x="4863827" y="1733787"/>
                </a:cubicBezTo>
                <a:lnTo>
                  <a:pt x="4855711" y="1739959"/>
                </a:lnTo>
                <a:lnTo>
                  <a:pt x="4852211" y="1743502"/>
                </a:lnTo>
                <a:lnTo>
                  <a:pt x="4816833" y="1772341"/>
                </a:lnTo>
                <a:lnTo>
                  <a:pt x="4787906" y="1805370"/>
                </a:lnTo>
                <a:cubicBezTo>
                  <a:pt x="4753198" y="1833571"/>
                  <a:pt x="4718491" y="1859601"/>
                  <a:pt x="4681613" y="1885632"/>
                </a:cubicBezTo>
                <a:lnTo>
                  <a:pt x="4664959" y="1896153"/>
                </a:lnTo>
                <a:lnTo>
                  <a:pt x="4619721" y="1933031"/>
                </a:lnTo>
                <a:lnTo>
                  <a:pt x="4613189" y="1937274"/>
                </a:lnTo>
                <a:lnTo>
                  <a:pt x="4603522" y="1946370"/>
                </a:lnTo>
                <a:cubicBezTo>
                  <a:pt x="4575323" y="1965892"/>
                  <a:pt x="4547122" y="1985416"/>
                  <a:pt x="4518924" y="2002769"/>
                </a:cubicBezTo>
                <a:cubicBezTo>
                  <a:pt x="4490723" y="2020123"/>
                  <a:pt x="4462525" y="2037477"/>
                  <a:pt x="4434323" y="2054830"/>
                </a:cubicBezTo>
                <a:lnTo>
                  <a:pt x="4424640" y="2059738"/>
                </a:lnTo>
                <a:lnTo>
                  <a:pt x="4367359" y="2096944"/>
                </a:lnTo>
                <a:lnTo>
                  <a:pt x="4349602" y="2105901"/>
                </a:lnTo>
                <a:lnTo>
                  <a:pt x="4332371" y="2117736"/>
                </a:lnTo>
                <a:cubicBezTo>
                  <a:pt x="4315018" y="2128584"/>
                  <a:pt x="4295494" y="2139429"/>
                  <a:pt x="4273802" y="2150276"/>
                </a:cubicBezTo>
                <a:lnTo>
                  <a:pt x="4219078" y="2171738"/>
                </a:lnTo>
                <a:lnTo>
                  <a:pt x="4097113" y="2233257"/>
                </a:lnTo>
                <a:cubicBezTo>
                  <a:pt x="4004268" y="2273872"/>
                  <a:pt x="3908778" y="2309558"/>
                  <a:pt x="3810966" y="2339980"/>
                </a:cubicBezTo>
                <a:close/>
                <a:moveTo>
                  <a:pt x="3434318" y="2432271"/>
                </a:moveTo>
                <a:cubicBezTo>
                  <a:pt x="3458180" y="2431187"/>
                  <a:pt x="3476076" y="2426849"/>
                  <a:pt x="3489904" y="2421968"/>
                </a:cubicBezTo>
                <a:lnTo>
                  <a:pt x="3508260" y="2413988"/>
                </a:lnTo>
                <a:lnTo>
                  <a:pt x="3395689" y="2431169"/>
                </a:lnTo>
                <a:close/>
                <a:moveTo>
                  <a:pt x="3115443" y="2471317"/>
                </a:moveTo>
                <a:cubicBezTo>
                  <a:pt x="3119781" y="2469149"/>
                  <a:pt x="3126290" y="2469149"/>
                  <a:pt x="3134967" y="2466978"/>
                </a:cubicBezTo>
                <a:cubicBezTo>
                  <a:pt x="3180519" y="2460472"/>
                  <a:pt x="3223903" y="2456133"/>
                  <a:pt x="3269458" y="2451795"/>
                </a:cubicBezTo>
                <a:cubicBezTo>
                  <a:pt x="3274338" y="2450711"/>
                  <a:pt x="3282339" y="2449219"/>
                  <a:pt x="3291589" y="2447491"/>
                </a:cubicBezTo>
                <a:lnTo>
                  <a:pt x="3302325" y="2445418"/>
                </a:lnTo>
                <a:lnTo>
                  <a:pt x="3269182" y="2450476"/>
                </a:lnTo>
                <a:lnTo>
                  <a:pt x="3039972" y="2462050"/>
                </a:lnTo>
                <a:close/>
                <a:moveTo>
                  <a:pt x="3566117" y="2502995"/>
                </a:moveTo>
                <a:lnTo>
                  <a:pt x="3744787" y="2463184"/>
                </a:lnTo>
                <a:lnTo>
                  <a:pt x="3919185" y="2408971"/>
                </a:lnTo>
                <a:close/>
                <a:moveTo>
                  <a:pt x="3719971" y="2526104"/>
                </a:moveTo>
                <a:lnTo>
                  <a:pt x="3722825" y="2525548"/>
                </a:lnTo>
                <a:lnTo>
                  <a:pt x="3725537" y="2524533"/>
                </a:lnTo>
                <a:close/>
                <a:moveTo>
                  <a:pt x="3245598" y="2558088"/>
                </a:moveTo>
                <a:lnTo>
                  <a:pt x="3337099" y="2535211"/>
                </a:lnTo>
                <a:lnTo>
                  <a:pt x="3338873" y="2529887"/>
                </a:lnTo>
                <a:cubicBezTo>
                  <a:pt x="3356227" y="2519042"/>
                  <a:pt x="3399611" y="2508195"/>
                  <a:pt x="3510242" y="2501688"/>
                </a:cubicBezTo>
                <a:cubicBezTo>
                  <a:pt x="3555794" y="2493011"/>
                  <a:pt x="3594840" y="2482164"/>
                  <a:pt x="3631717" y="2471319"/>
                </a:cubicBezTo>
                <a:cubicBezTo>
                  <a:pt x="3666425" y="2460472"/>
                  <a:pt x="3698962" y="2453965"/>
                  <a:pt x="3729331" y="2443118"/>
                </a:cubicBezTo>
                <a:cubicBezTo>
                  <a:pt x="3759700" y="2434441"/>
                  <a:pt x="3787901" y="2425764"/>
                  <a:pt x="3818270" y="2414920"/>
                </a:cubicBezTo>
                <a:cubicBezTo>
                  <a:pt x="3848639" y="2406243"/>
                  <a:pt x="3879008" y="2395396"/>
                  <a:pt x="3915883" y="2384551"/>
                </a:cubicBezTo>
                <a:cubicBezTo>
                  <a:pt x="3941914" y="2380212"/>
                  <a:pt x="3967944" y="2378042"/>
                  <a:pt x="3991807" y="2371535"/>
                </a:cubicBezTo>
                <a:lnTo>
                  <a:pt x="3940410" y="2402373"/>
                </a:lnTo>
                <a:lnTo>
                  <a:pt x="3941914" y="2401904"/>
                </a:lnTo>
                <a:cubicBezTo>
                  <a:pt x="3959267" y="2391057"/>
                  <a:pt x="3980959" y="2378042"/>
                  <a:pt x="3996145" y="2369365"/>
                </a:cubicBezTo>
                <a:cubicBezTo>
                  <a:pt x="4006990" y="2365027"/>
                  <a:pt x="4015667" y="2362858"/>
                  <a:pt x="4026514" y="2358520"/>
                </a:cubicBezTo>
                <a:lnTo>
                  <a:pt x="4028536" y="2357960"/>
                </a:lnTo>
                <a:lnTo>
                  <a:pt x="4041697" y="2343334"/>
                </a:lnTo>
                <a:cubicBezTo>
                  <a:pt x="4065560" y="2334658"/>
                  <a:pt x="4089420" y="2325981"/>
                  <a:pt x="4113282" y="2317304"/>
                </a:cubicBezTo>
                <a:cubicBezTo>
                  <a:pt x="4137142" y="2306459"/>
                  <a:pt x="4161005" y="2297782"/>
                  <a:pt x="4182697" y="2289105"/>
                </a:cubicBezTo>
                <a:cubicBezTo>
                  <a:pt x="4184865" y="2280428"/>
                  <a:pt x="4206558" y="2271752"/>
                  <a:pt x="4230420" y="2260904"/>
                </a:cubicBezTo>
                <a:cubicBezTo>
                  <a:pt x="4254280" y="2250059"/>
                  <a:pt x="4280310" y="2239212"/>
                  <a:pt x="4293326" y="2228367"/>
                </a:cubicBezTo>
                <a:cubicBezTo>
                  <a:pt x="4310679" y="2221859"/>
                  <a:pt x="4328033" y="2215352"/>
                  <a:pt x="4345387" y="2206675"/>
                </a:cubicBezTo>
                <a:lnTo>
                  <a:pt x="4381087" y="2191155"/>
                </a:lnTo>
                <a:lnTo>
                  <a:pt x="4399618" y="2178474"/>
                </a:lnTo>
                <a:cubicBezTo>
                  <a:pt x="4429987" y="2158953"/>
                  <a:pt x="4462525" y="2141599"/>
                  <a:pt x="4490725" y="2124245"/>
                </a:cubicBezTo>
                <a:cubicBezTo>
                  <a:pt x="4525432" y="2111230"/>
                  <a:pt x="4570985" y="2085199"/>
                  <a:pt x="4618708" y="2054830"/>
                </a:cubicBezTo>
                <a:lnTo>
                  <a:pt x="4743722" y="1965236"/>
                </a:lnTo>
                <a:lnTo>
                  <a:pt x="4735845" y="1965892"/>
                </a:lnTo>
                <a:cubicBezTo>
                  <a:pt x="4698967" y="1996261"/>
                  <a:pt x="4651244" y="2028800"/>
                  <a:pt x="4605692" y="2059169"/>
                </a:cubicBezTo>
                <a:cubicBezTo>
                  <a:pt x="4560137" y="2089538"/>
                  <a:pt x="4512415" y="2113398"/>
                  <a:pt x="4477707" y="2128584"/>
                </a:cubicBezTo>
                <a:cubicBezTo>
                  <a:pt x="4449509" y="2145937"/>
                  <a:pt x="4419140" y="2163291"/>
                  <a:pt x="4386601" y="2182813"/>
                </a:cubicBezTo>
                <a:cubicBezTo>
                  <a:pt x="4369247" y="2189322"/>
                  <a:pt x="4354064" y="2197998"/>
                  <a:pt x="4336710" y="2204505"/>
                </a:cubicBezTo>
                <a:cubicBezTo>
                  <a:pt x="4319356" y="2211014"/>
                  <a:pt x="4302002" y="2217520"/>
                  <a:pt x="4284649" y="2226197"/>
                </a:cubicBezTo>
                <a:cubicBezTo>
                  <a:pt x="4271633" y="2237044"/>
                  <a:pt x="4245603" y="2247889"/>
                  <a:pt x="4221740" y="2258736"/>
                </a:cubicBezTo>
                <a:cubicBezTo>
                  <a:pt x="4197881" y="2269581"/>
                  <a:pt x="4176188" y="2278258"/>
                  <a:pt x="4174018" y="2286935"/>
                </a:cubicBezTo>
                <a:cubicBezTo>
                  <a:pt x="4152326" y="2295612"/>
                  <a:pt x="4128465" y="2306459"/>
                  <a:pt x="4104603" y="2315136"/>
                </a:cubicBezTo>
                <a:cubicBezTo>
                  <a:pt x="4080743" y="2325981"/>
                  <a:pt x="4056881" y="2332490"/>
                  <a:pt x="4033020" y="2341166"/>
                </a:cubicBezTo>
                <a:cubicBezTo>
                  <a:pt x="4028682" y="2345505"/>
                  <a:pt x="4020005" y="2354182"/>
                  <a:pt x="4013496" y="2360688"/>
                </a:cubicBezTo>
                <a:cubicBezTo>
                  <a:pt x="4002651" y="2365027"/>
                  <a:pt x="3993975" y="2367197"/>
                  <a:pt x="3983127" y="2371535"/>
                </a:cubicBezTo>
                <a:cubicBezTo>
                  <a:pt x="3957097" y="2378042"/>
                  <a:pt x="3931066" y="2380212"/>
                  <a:pt x="3907206" y="2384551"/>
                </a:cubicBezTo>
                <a:cubicBezTo>
                  <a:pt x="3872499" y="2395396"/>
                  <a:pt x="3839959" y="2406243"/>
                  <a:pt x="3809590" y="2414920"/>
                </a:cubicBezTo>
                <a:cubicBezTo>
                  <a:pt x="3779222" y="2423596"/>
                  <a:pt x="3748853" y="2432273"/>
                  <a:pt x="3720654" y="2443118"/>
                </a:cubicBezTo>
                <a:cubicBezTo>
                  <a:pt x="3690285" y="2453965"/>
                  <a:pt x="3657746" y="2460472"/>
                  <a:pt x="3623038" y="2471319"/>
                </a:cubicBezTo>
                <a:cubicBezTo>
                  <a:pt x="3588331" y="2482164"/>
                  <a:pt x="3549285" y="2493011"/>
                  <a:pt x="3501563" y="2501688"/>
                </a:cubicBezTo>
                <a:cubicBezTo>
                  <a:pt x="3388764" y="2508195"/>
                  <a:pt x="3347550" y="2521210"/>
                  <a:pt x="3330196" y="2529887"/>
                </a:cubicBezTo>
                <a:cubicBezTo>
                  <a:pt x="3328026" y="2532057"/>
                  <a:pt x="3328026" y="2534225"/>
                  <a:pt x="3325858" y="2536395"/>
                </a:cubicBezTo>
                <a:lnTo>
                  <a:pt x="3243464" y="2556994"/>
                </a:lnTo>
                <a:close/>
                <a:moveTo>
                  <a:pt x="2174005" y="2581948"/>
                </a:moveTo>
                <a:cubicBezTo>
                  <a:pt x="2163160" y="2579777"/>
                  <a:pt x="2150145" y="2577609"/>
                  <a:pt x="2139297" y="2575439"/>
                </a:cubicBezTo>
                <a:cubicBezTo>
                  <a:pt x="2098084" y="2562424"/>
                  <a:pt x="2056867" y="2545070"/>
                  <a:pt x="2015653" y="2529887"/>
                </a:cubicBezTo>
                <a:lnTo>
                  <a:pt x="1954915" y="2506024"/>
                </a:lnTo>
                <a:cubicBezTo>
                  <a:pt x="1935391" y="2497347"/>
                  <a:pt x="1913699" y="2488671"/>
                  <a:pt x="1894178" y="2479994"/>
                </a:cubicBezTo>
                <a:cubicBezTo>
                  <a:pt x="1865977" y="2471317"/>
                  <a:pt x="1839946" y="2460472"/>
                  <a:pt x="1813916" y="2451795"/>
                </a:cubicBezTo>
                <a:cubicBezTo>
                  <a:pt x="1790055" y="2440948"/>
                  <a:pt x="1766193" y="2432271"/>
                  <a:pt x="1744501" y="2421426"/>
                </a:cubicBezTo>
                <a:cubicBezTo>
                  <a:pt x="1722809" y="2412749"/>
                  <a:pt x="1705455" y="2401902"/>
                  <a:pt x="1690272" y="2393225"/>
                </a:cubicBezTo>
                <a:cubicBezTo>
                  <a:pt x="1675086" y="2382380"/>
                  <a:pt x="1664241" y="2373703"/>
                  <a:pt x="1655564" y="2365027"/>
                </a:cubicBezTo>
                <a:cubicBezTo>
                  <a:pt x="1770531" y="2406240"/>
                  <a:pt x="1844285" y="2443118"/>
                  <a:pt x="1905022" y="2471317"/>
                </a:cubicBezTo>
                <a:cubicBezTo>
                  <a:pt x="1933223" y="2482164"/>
                  <a:pt x="1963592" y="2490841"/>
                  <a:pt x="1993961" y="2499518"/>
                </a:cubicBezTo>
                <a:cubicBezTo>
                  <a:pt x="2017822" y="2508195"/>
                  <a:pt x="2039514" y="2514701"/>
                  <a:pt x="2061206" y="2523378"/>
                </a:cubicBezTo>
                <a:cubicBezTo>
                  <a:pt x="2082898" y="2532055"/>
                  <a:pt x="2104590" y="2538564"/>
                  <a:pt x="2128453" y="2545070"/>
                </a:cubicBezTo>
                <a:cubicBezTo>
                  <a:pt x="2150145" y="2553747"/>
                  <a:pt x="2169666" y="2562424"/>
                  <a:pt x="2187020" y="2571101"/>
                </a:cubicBezTo>
                <a:cubicBezTo>
                  <a:pt x="2182682" y="2573271"/>
                  <a:pt x="2178343" y="2577609"/>
                  <a:pt x="2174005" y="2581948"/>
                </a:cubicBezTo>
                <a:close/>
                <a:moveTo>
                  <a:pt x="3260781" y="2586286"/>
                </a:moveTo>
                <a:cubicBezTo>
                  <a:pt x="3260781" y="2579777"/>
                  <a:pt x="3256443" y="2575439"/>
                  <a:pt x="3254275" y="2568932"/>
                </a:cubicBezTo>
                <a:cubicBezTo>
                  <a:pt x="3284644" y="2568932"/>
                  <a:pt x="3312842" y="2564594"/>
                  <a:pt x="3349720" y="2560256"/>
                </a:cubicBezTo>
                <a:cubicBezTo>
                  <a:pt x="3384427" y="2555917"/>
                  <a:pt x="3427812" y="2553747"/>
                  <a:pt x="3488550" y="2547240"/>
                </a:cubicBezTo>
                <a:cubicBezTo>
                  <a:pt x="3453842" y="2555917"/>
                  <a:pt x="3429980" y="2564594"/>
                  <a:pt x="3397443" y="2568932"/>
                </a:cubicBezTo>
                <a:cubicBezTo>
                  <a:pt x="3364903" y="2573271"/>
                  <a:pt x="3325858" y="2579777"/>
                  <a:pt x="3260781" y="2586286"/>
                </a:cubicBezTo>
                <a:close/>
                <a:moveTo>
                  <a:pt x="3076397" y="2696917"/>
                </a:moveTo>
                <a:cubicBezTo>
                  <a:pt x="3056875" y="2696917"/>
                  <a:pt x="3043860" y="2696917"/>
                  <a:pt x="3024336" y="2696917"/>
                </a:cubicBezTo>
                <a:cubicBezTo>
                  <a:pt x="3002644" y="2694747"/>
                  <a:pt x="2978784" y="2694747"/>
                  <a:pt x="2957092" y="2692578"/>
                </a:cubicBezTo>
                <a:cubicBezTo>
                  <a:pt x="2907199" y="2690408"/>
                  <a:pt x="2859476" y="2690408"/>
                  <a:pt x="2811753" y="2688240"/>
                </a:cubicBezTo>
                <a:cubicBezTo>
                  <a:pt x="2777046" y="2686069"/>
                  <a:pt x="2740170" y="2683901"/>
                  <a:pt x="2703293" y="2679563"/>
                </a:cubicBezTo>
                <a:cubicBezTo>
                  <a:pt x="2672924" y="2677393"/>
                  <a:pt x="2640387" y="2670887"/>
                  <a:pt x="2607847" y="2666548"/>
                </a:cubicBezTo>
                <a:cubicBezTo>
                  <a:pt x="2575310" y="2662210"/>
                  <a:pt x="2544941" y="2657871"/>
                  <a:pt x="2512402" y="2651363"/>
                </a:cubicBezTo>
                <a:cubicBezTo>
                  <a:pt x="2464679" y="2642686"/>
                  <a:pt x="2412618" y="2638347"/>
                  <a:pt x="2367066" y="2629670"/>
                </a:cubicBezTo>
                <a:cubicBezTo>
                  <a:pt x="2321511" y="2618825"/>
                  <a:pt x="2280297" y="2607978"/>
                  <a:pt x="2254267" y="2592795"/>
                </a:cubicBezTo>
                <a:lnTo>
                  <a:pt x="2255572" y="2591848"/>
                </a:lnTo>
                <a:lnTo>
                  <a:pt x="2189190" y="2571103"/>
                </a:lnTo>
                <a:cubicBezTo>
                  <a:pt x="2171837" y="2562424"/>
                  <a:pt x="2152313" y="2553749"/>
                  <a:pt x="2130621" y="2545072"/>
                </a:cubicBezTo>
                <a:cubicBezTo>
                  <a:pt x="2106760" y="2538564"/>
                  <a:pt x="2085068" y="2532057"/>
                  <a:pt x="2063376" y="2523380"/>
                </a:cubicBezTo>
                <a:cubicBezTo>
                  <a:pt x="2039514" y="2514703"/>
                  <a:pt x="2017822" y="2508195"/>
                  <a:pt x="1993961" y="2499518"/>
                </a:cubicBezTo>
                <a:cubicBezTo>
                  <a:pt x="1996132" y="2490841"/>
                  <a:pt x="2005351" y="2488673"/>
                  <a:pt x="2025414" y="2491925"/>
                </a:cubicBezTo>
                <a:cubicBezTo>
                  <a:pt x="2045480" y="2495179"/>
                  <a:pt x="2076391" y="2503856"/>
                  <a:pt x="2121944" y="2516871"/>
                </a:cubicBezTo>
                <a:cubicBezTo>
                  <a:pt x="2134959" y="2519039"/>
                  <a:pt x="2150145" y="2519039"/>
                  <a:pt x="2163160" y="2519039"/>
                </a:cubicBezTo>
                <a:cubicBezTo>
                  <a:pt x="2202206" y="2538564"/>
                  <a:pt x="2239081" y="2558088"/>
                  <a:pt x="2278127" y="2575441"/>
                </a:cubicBezTo>
                <a:cubicBezTo>
                  <a:pt x="2293313" y="2577609"/>
                  <a:pt x="2312834" y="2581948"/>
                  <a:pt x="2330188" y="2586286"/>
                </a:cubicBezTo>
                <a:lnTo>
                  <a:pt x="2333445" y="2587372"/>
                </a:lnTo>
                <a:lnTo>
                  <a:pt x="2345374" y="2575441"/>
                </a:lnTo>
                <a:cubicBezTo>
                  <a:pt x="2360557" y="2579780"/>
                  <a:pt x="2375743" y="2584118"/>
                  <a:pt x="2390926" y="2588457"/>
                </a:cubicBezTo>
                <a:cubicBezTo>
                  <a:pt x="2406112" y="2592795"/>
                  <a:pt x="2421295" y="2594963"/>
                  <a:pt x="2436481" y="2599301"/>
                </a:cubicBezTo>
                <a:lnTo>
                  <a:pt x="2526239" y="2620176"/>
                </a:lnTo>
                <a:lnTo>
                  <a:pt x="2527588" y="2618825"/>
                </a:lnTo>
                <a:cubicBezTo>
                  <a:pt x="2560125" y="2623164"/>
                  <a:pt x="2597002" y="2629670"/>
                  <a:pt x="2631710" y="2636179"/>
                </a:cubicBezTo>
                <a:cubicBezTo>
                  <a:pt x="2646893" y="2638347"/>
                  <a:pt x="2664247" y="2640518"/>
                  <a:pt x="2681600" y="2644856"/>
                </a:cubicBezTo>
                <a:cubicBezTo>
                  <a:pt x="2698954" y="2647024"/>
                  <a:pt x="2716308" y="2649194"/>
                  <a:pt x="2731493" y="2649194"/>
                </a:cubicBezTo>
                <a:cubicBezTo>
                  <a:pt x="2761862" y="2649194"/>
                  <a:pt x="2794399" y="2651363"/>
                  <a:pt x="2833445" y="2653533"/>
                </a:cubicBezTo>
                <a:cubicBezTo>
                  <a:pt x="2872491" y="2653533"/>
                  <a:pt x="2918046" y="2655701"/>
                  <a:pt x="2972275" y="2651363"/>
                </a:cubicBezTo>
                <a:lnTo>
                  <a:pt x="2978301" y="2651363"/>
                </a:lnTo>
                <a:lnTo>
                  <a:pt x="2991799" y="2643770"/>
                </a:lnTo>
                <a:cubicBezTo>
                  <a:pt x="3001018" y="2640518"/>
                  <a:pt x="3012407" y="2637263"/>
                  <a:pt x="3022168" y="2634009"/>
                </a:cubicBezTo>
                <a:cubicBezTo>
                  <a:pt x="3033015" y="2634009"/>
                  <a:pt x="3043860" y="2633467"/>
                  <a:pt x="3053079" y="2633467"/>
                </a:cubicBezTo>
                <a:cubicBezTo>
                  <a:pt x="3062298" y="2633467"/>
                  <a:pt x="3069891" y="2634009"/>
                  <a:pt x="3074229" y="2636177"/>
                </a:cubicBezTo>
                <a:lnTo>
                  <a:pt x="3079922" y="2651363"/>
                </a:lnTo>
                <a:lnTo>
                  <a:pt x="3128458" y="2651363"/>
                </a:lnTo>
                <a:cubicBezTo>
                  <a:pt x="3124120" y="2657871"/>
                  <a:pt x="3117613" y="2666548"/>
                  <a:pt x="3113275" y="2673055"/>
                </a:cubicBezTo>
                <a:cubicBezTo>
                  <a:pt x="3111104" y="2675225"/>
                  <a:pt x="3108936" y="2677393"/>
                  <a:pt x="3104598" y="2683901"/>
                </a:cubicBezTo>
                <a:cubicBezTo>
                  <a:pt x="3098089" y="2688240"/>
                  <a:pt x="3087244" y="2692578"/>
                  <a:pt x="3076397" y="2696917"/>
                </a:cubicBezTo>
                <a:close/>
                <a:moveTo>
                  <a:pt x="3227761" y="2717163"/>
                </a:moveTo>
                <a:lnTo>
                  <a:pt x="3254252" y="2701267"/>
                </a:lnTo>
                <a:lnTo>
                  <a:pt x="3226074" y="2716438"/>
                </a:lnTo>
                <a:close/>
                <a:moveTo>
                  <a:pt x="3181606" y="2733521"/>
                </a:moveTo>
                <a:cubicBezTo>
                  <a:pt x="3163710" y="2733792"/>
                  <a:pt x="3145814" y="2730538"/>
                  <a:pt x="3121952" y="2722945"/>
                </a:cubicBezTo>
                <a:cubicBezTo>
                  <a:pt x="3121952" y="2722945"/>
                  <a:pt x="3124122" y="2720777"/>
                  <a:pt x="3124122" y="2720777"/>
                </a:cubicBezTo>
                <a:cubicBezTo>
                  <a:pt x="3128460" y="2716438"/>
                  <a:pt x="3130628" y="2712100"/>
                  <a:pt x="3134967" y="2705591"/>
                </a:cubicBezTo>
                <a:cubicBezTo>
                  <a:pt x="3117613" y="2703423"/>
                  <a:pt x="3100260" y="2701253"/>
                  <a:pt x="3085076" y="2699085"/>
                </a:cubicBezTo>
                <a:cubicBezTo>
                  <a:pt x="3091583" y="2694747"/>
                  <a:pt x="3102430" y="2690408"/>
                  <a:pt x="3108936" y="2686069"/>
                </a:cubicBezTo>
                <a:cubicBezTo>
                  <a:pt x="3132799" y="2686069"/>
                  <a:pt x="3156659" y="2686069"/>
                  <a:pt x="3180522" y="2683899"/>
                </a:cubicBezTo>
                <a:cubicBezTo>
                  <a:pt x="3204382" y="2681731"/>
                  <a:pt x="3226074" y="2681731"/>
                  <a:pt x="3249936" y="2681731"/>
                </a:cubicBezTo>
                <a:lnTo>
                  <a:pt x="3349718" y="2683899"/>
                </a:lnTo>
                <a:lnTo>
                  <a:pt x="3419133" y="2677393"/>
                </a:lnTo>
                <a:cubicBezTo>
                  <a:pt x="3464687" y="2668716"/>
                  <a:pt x="3508071" y="2657869"/>
                  <a:pt x="3549285" y="2649192"/>
                </a:cubicBezTo>
                <a:cubicBezTo>
                  <a:pt x="3586163" y="2638347"/>
                  <a:pt x="3612194" y="2634009"/>
                  <a:pt x="3636054" y="2629670"/>
                </a:cubicBezTo>
                <a:cubicBezTo>
                  <a:pt x="3659916" y="2627500"/>
                  <a:pt x="3681608" y="2627500"/>
                  <a:pt x="3701130" y="2627500"/>
                </a:cubicBezTo>
                <a:lnTo>
                  <a:pt x="3705658" y="2625398"/>
                </a:lnTo>
                <a:lnTo>
                  <a:pt x="3642563" y="2627502"/>
                </a:lnTo>
                <a:cubicBezTo>
                  <a:pt x="3618700" y="2629670"/>
                  <a:pt x="3590501" y="2636179"/>
                  <a:pt x="3555794" y="2647024"/>
                </a:cubicBezTo>
                <a:cubicBezTo>
                  <a:pt x="3514578" y="2655701"/>
                  <a:pt x="3471194" y="2666548"/>
                  <a:pt x="3425641" y="2675225"/>
                </a:cubicBezTo>
                <a:cubicBezTo>
                  <a:pt x="3403949" y="2677393"/>
                  <a:pt x="3382257" y="2679563"/>
                  <a:pt x="3356227" y="2681731"/>
                </a:cubicBezTo>
                <a:cubicBezTo>
                  <a:pt x="3325858" y="2681731"/>
                  <a:pt x="3291150" y="2681731"/>
                  <a:pt x="3256443" y="2679563"/>
                </a:cubicBezTo>
                <a:cubicBezTo>
                  <a:pt x="3234751" y="2679563"/>
                  <a:pt x="3210888" y="2681731"/>
                  <a:pt x="3187028" y="2681731"/>
                </a:cubicBezTo>
                <a:cubicBezTo>
                  <a:pt x="3163166" y="2683901"/>
                  <a:pt x="3139305" y="2683901"/>
                  <a:pt x="3115443" y="2683901"/>
                </a:cubicBezTo>
                <a:cubicBezTo>
                  <a:pt x="3113275" y="2679563"/>
                  <a:pt x="3115443" y="2677393"/>
                  <a:pt x="3117613" y="2675225"/>
                </a:cubicBezTo>
                <a:cubicBezTo>
                  <a:pt x="3121952" y="2668716"/>
                  <a:pt x="3128458" y="2662210"/>
                  <a:pt x="3132797" y="2653533"/>
                </a:cubicBezTo>
                <a:cubicBezTo>
                  <a:pt x="3345379" y="2644856"/>
                  <a:pt x="3586163" y="2603640"/>
                  <a:pt x="3800914" y="2542902"/>
                </a:cubicBezTo>
                <a:cubicBezTo>
                  <a:pt x="3959268" y="2497350"/>
                  <a:pt x="4108941" y="2443118"/>
                  <a:pt x="4254280" y="2371535"/>
                </a:cubicBezTo>
                <a:cubicBezTo>
                  <a:pt x="4288987" y="2352011"/>
                  <a:pt x="4330201" y="2330319"/>
                  <a:pt x="4373586" y="2308627"/>
                </a:cubicBezTo>
                <a:cubicBezTo>
                  <a:pt x="4395277" y="2297782"/>
                  <a:pt x="4419140" y="2286935"/>
                  <a:pt x="4440832" y="2273920"/>
                </a:cubicBezTo>
                <a:cubicBezTo>
                  <a:pt x="4462525" y="2260904"/>
                  <a:pt x="4486384" y="2250059"/>
                  <a:pt x="4510247" y="2237044"/>
                </a:cubicBezTo>
                <a:cubicBezTo>
                  <a:pt x="4555799" y="2211014"/>
                  <a:pt x="4599183" y="2184983"/>
                  <a:pt x="4640399" y="2158953"/>
                </a:cubicBezTo>
                <a:cubicBezTo>
                  <a:pt x="4681613" y="2130752"/>
                  <a:pt x="4716321" y="2104721"/>
                  <a:pt x="4744522" y="2078691"/>
                </a:cubicBezTo>
                <a:cubicBezTo>
                  <a:pt x="4809598" y="2030968"/>
                  <a:pt x="4874674" y="1983245"/>
                  <a:pt x="4939751" y="1926846"/>
                </a:cubicBezTo>
                <a:cubicBezTo>
                  <a:pt x="4957104" y="1911662"/>
                  <a:pt x="4976626" y="1898647"/>
                  <a:pt x="4993980" y="1883461"/>
                </a:cubicBezTo>
                <a:cubicBezTo>
                  <a:pt x="5011334" y="1868278"/>
                  <a:pt x="5028688" y="1853093"/>
                  <a:pt x="5046041" y="1837909"/>
                </a:cubicBezTo>
                <a:cubicBezTo>
                  <a:pt x="5074242" y="1814047"/>
                  <a:pt x="5098102" y="1792355"/>
                  <a:pt x="5124133" y="1766324"/>
                </a:cubicBezTo>
                <a:cubicBezTo>
                  <a:pt x="5134980" y="1746802"/>
                  <a:pt x="5147995" y="1729449"/>
                  <a:pt x="5156672" y="1712095"/>
                </a:cubicBezTo>
                <a:lnTo>
                  <a:pt x="5203411" y="1669250"/>
                </a:lnTo>
                <a:lnTo>
                  <a:pt x="5203787" y="1666559"/>
                </a:lnTo>
                <a:lnTo>
                  <a:pt x="5158842" y="1707756"/>
                </a:lnTo>
                <a:cubicBezTo>
                  <a:pt x="5150165" y="1725110"/>
                  <a:pt x="5137151" y="1742464"/>
                  <a:pt x="5126303" y="1761986"/>
                </a:cubicBezTo>
                <a:cubicBezTo>
                  <a:pt x="5100272" y="1788016"/>
                  <a:pt x="5076412" y="1809708"/>
                  <a:pt x="5048212" y="1833571"/>
                </a:cubicBezTo>
                <a:cubicBezTo>
                  <a:pt x="5030858" y="1848754"/>
                  <a:pt x="5013504" y="1863940"/>
                  <a:pt x="4996150" y="1879123"/>
                </a:cubicBezTo>
                <a:cubicBezTo>
                  <a:pt x="4978797" y="1894309"/>
                  <a:pt x="4961443" y="1907324"/>
                  <a:pt x="4941922" y="1922507"/>
                </a:cubicBezTo>
                <a:cubicBezTo>
                  <a:pt x="4876845" y="1976739"/>
                  <a:pt x="4813937" y="2026629"/>
                  <a:pt x="4746692" y="2074352"/>
                </a:cubicBezTo>
                <a:cubicBezTo>
                  <a:pt x="4718491" y="2100383"/>
                  <a:pt x="4681616" y="2128584"/>
                  <a:pt x="4642570" y="2154614"/>
                </a:cubicBezTo>
                <a:cubicBezTo>
                  <a:pt x="4601354" y="2180645"/>
                  <a:pt x="4557970" y="2208843"/>
                  <a:pt x="4512418" y="2232706"/>
                </a:cubicBezTo>
                <a:cubicBezTo>
                  <a:pt x="4488555" y="2245721"/>
                  <a:pt x="4466863" y="2256566"/>
                  <a:pt x="4443003" y="2269581"/>
                </a:cubicBezTo>
                <a:cubicBezTo>
                  <a:pt x="4421310" y="2282597"/>
                  <a:pt x="4397448" y="2293444"/>
                  <a:pt x="4375756" y="2304289"/>
                </a:cubicBezTo>
                <a:cubicBezTo>
                  <a:pt x="4332371" y="2325981"/>
                  <a:pt x="4291157" y="2347673"/>
                  <a:pt x="4256451" y="2367197"/>
                </a:cubicBezTo>
                <a:cubicBezTo>
                  <a:pt x="4111112" y="2436612"/>
                  <a:pt x="3961438" y="2490841"/>
                  <a:pt x="3803084" y="2538564"/>
                </a:cubicBezTo>
                <a:cubicBezTo>
                  <a:pt x="3588333" y="2599301"/>
                  <a:pt x="3347550" y="2640518"/>
                  <a:pt x="3134967" y="2649194"/>
                </a:cubicBezTo>
                <a:cubicBezTo>
                  <a:pt x="3117613" y="2649194"/>
                  <a:pt x="3098091" y="2649194"/>
                  <a:pt x="3085076" y="2649194"/>
                </a:cubicBezTo>
                <a:cubicBezTo>
                  <a:pt x="3082906" y="2642686"/>
                  <a:pt x="3078567" y="2638347"/>
                  <a:pt x="3078567" y="2631841"/>
                </a:cubicBezTo>
                <a:cubicBezTo>
                  <a:pt x="3069891" y="2627502"/>
                  <a:pt x="3048198" y="2629670"/>
                  <a:pt x="3026506" y="2629670"/>
                </a:cubicBezTo>
                <a:cubicBezTo>
                  <a:pt x="3006985" y="2636179"/>
                  <a:pt x="2980954" y="2642686"/>
                  <a:pt x="2978784" y="2649194"/>
                </a:cubicBezTo>
                <a:cubicBezTo>
                  <a:pt x="2924554" y="2651363"/>
                  <a:pt x="2881170" y="2651363"/>
                  <a:pt x="2839954" y="2651363"/>
                </a:cubicBezTo>
                <a:cubicBezTo>
                  <a:pt x="2800908" y="2649194"/>
                  <a:pt x="2768371" y="2647024"/>
                  <a:pt x="2738002" y="2647024"/>
                </a:cubicBezTo>
                <a:cubicBezTo>
                  <a:pt x="2720649" y="2644856"/>
                  <a:pt x="2705463" y="2642686"/>
                  <a:pt x="2688109" y="2642686"/>
                </a:cubicBezTo>
                <a:cubicBezTo>
                  <a:pt x="2670756" y="2640518"/>
                  <a:pt x="2653402" y="2638347"/>
                  <a:pt x="2638218" y="2634009"/>
                </a:cubicBezTo>
                <a:lnTo>
                  <a:pt x="2668273" y="2601952"/>
                </a:lnTo>
                <a:lnTo>
                  <a:pt x="2662079" y="2603640"/>
                </a:lnTo>
                <a:lnTo>
                  <a:pt x="2550104" y="2582904"/>
                </a:lnTo>
                <a:lnTo>
                  <a:pt x="2544941" y="2584118"/>
                </a:lnTo>
                <a:cubicBezTo>
                  <a:pt x="2460343" y="2571103"/>
                  <a:pt x="2390928" y="2558088"/>
                  <a:pt x="2330190" y="2545072"/>
                </a:cubicBezTo>
                <a:cubicBezTo>
                  <a:pt x="2299821" y="2538564"/>
                  <a:pt x="2271621" y="2532057"/>
                  <a:pt x="2245590" y="2527719"/>
                </a:cubicBezTo>
                <a:cubicBezTo>
                  <a:pt x="2219559" y="2521210"/>
                  <a:pt x="2195699" y="2516871"/>
                  <a:pt x="2171837" y="2514703"/>
                </a:cubicBezTo>
                <a:cubicBezTo>
                  <a:pt x="2143638" y="2501688"/>
                  <a:pt x="2113269" y="2488673"/>
                  <a:pt x="2082900" y="2473487"/>
                </a:cubicBezTo>
                <a:cubicBezTo>
                  <a:pt x="2052531" y="2462642"/>
                  <a:pt x="2019992" y="2449627"/>
                  <a:pt x="1972269" y="2432273"/>
                </a:cubicBezTo>
                <a:cubicBezTo>
                  <a:pt x="1933223" y="2417088"/>
                  <a:pt x="1894178" y="2401904"/>
                  <a:pt x="1857302" y="2386719"/>
                </a:cubicBezTo>
                <a:cubicBezTo>
                  <a:pt x="1868147" y="2375874"/>
                  <a:pt x="1872485" y="2373703"/>
                  <a:pt x="1876824" y="2371535"/>
                </a:cubicBezTo>
                <a:cubicBezTo>
                  <a:pt x="1905025" y="2378042"/>
                  <a:pt x="1931055" y="2382380"/>
                  <a:pt x="1957086" y="2386719"/>
                </a:cubicBezTo>
                <a:cubicBezTo>
                  <a:pt x="1970101" y="2397566"/>
                  <a:pt x="1980946" y="2406243"/>
                  <a:pt x="1991793" y="2417088"/>
                </a:cubicBezTo>
                <a:cubicBezTo>
                  <a:pt x="2022162" y="2423596"/>
                  <a:pt x="2054699" y="2436612"/>
                  <a:pt x="2111099" y="2451795"/>
                </a:cubicBezTo>
                <a:cubicBezTo>
                  <a:pt x="2197867" y="2484334"/>
                  <a:pt x="2269452" y="2499518"/>
                  <a:pt x="2347544" y="2512533"/>
                </a:cubicBezTo>
                <a:cubicBezTo>
                  <a:pt x="2367066" y="2516871"/>
                  <a:pt x="2386590" y="2519042"/>
                  <a:pt x="2406112" y="2523380"/>
                </a:cubicBezTo>
                <a:cubicBezTo>
                  <a:pt x="2425636" y="2525548"/>
                  <a:pt x="2447328" y="2529887"/>
                  <a:pt x="2469020" y="2534225"/>
                </a:cubicBezTo>
                <a:cubicBezTo>
                  <a:pt x="2490712" y="2538564"/>
                  <a:pt x="2514572" y="2542902"/>
                  <a:pt x="2538435" y="2549411"/>
                </a:cubicBezTo>
                <a:lnTo>
                  <a:pt x="2614930" y="2565951"/>
                </a:lnTo>
                <a:lnTo>
                  <a:pt x="2620863" y="2564594"/>
                </a:lnTo>
                <a:cubicBezTo>
                  <a:pt x="2644725" y="2568932"/>
                  <a:pt x="2666417" y="2571103"/>
                  <a:pt x="2692448" y="2575441"/>
                </a:cubicBezTo>
                <a:cubicBezTo>
                  <a:pt x="2694616" y="2573271"/>
                  <a:pt x="2694616" y="2573271"/>
                  <a:pt x="2694616" y="2571103"/>
                </a:cubicBezTo>
                <a:cubicBezTo>
                  <a:pt x="2729323" y="2573271"/>
                  <a:pt x="2766201" y="2573271"/>
                  <a:pt x="2798738" y="2575441"/>
                </a:cubicBezTo>
                <a:cubicBezTo>
                  <a:pt x="2805247" y="2575441"/>
                  <a:pt x="2813924" y="2577609"/>
                  <a:pt x="2816092" y="2577609"/>
                </a:cubicBezTo>
                <a:cubicBezTo>
                  <a:pt x="2872491" y="2579780"/>
                  <a:pt x="2924552" y="2577609"/>
                  <a:pt x="2976613" y="2577609"/>
                </a:cubicBezTo>
                <a:cubicBezTo>
                  <a:pt x="3017829" y="2579780"/>
                  <a:pt x="3056875" y="2579780"/>
                  <a:pt x="3093751" y="2581948"/>
                </a:cubicBezTo>
                <a:cubicBezTo>
                  <a:pt x="3141473" y="2579780"/>
                  <a:pt x="3189196" y="2573271"/>
                  <a:pt x="3232580" y="2571103"/>
                </a:cubicBezTo>
                <a:cubicBezTo>
                  <a:pt x="3239089" y="2571103"/>
                  <a:pt x="3247766" y="2571103"/>
                  <a:pt x="3249934" y="2571103"/>
                </a:cubicBezTo>
                <a:cubicBezTo>
                  <a:pt x="3252104" y="2577609"/>
                  <a:pt x="3256443" y="2581948"/>
                  <a:pt x="3256443" y="2588457"/>
                </a:cubicBezTo>
                <a:cubicBezTo>
                  <a:pt x="3321519" y="2584118"/>
                  <a:pt x="3360565" y="2577609"/>
                  <a:pt x="3393102" y="2571103"/>
                </a:cubicBezTo>
                <a:cubicBezTo>
                  <a:pt x="3425641" y="2566764"/>
                  <a:pt x="3449502" y="2560256"/>
                  <a:pt x="3484209" y="2549411"/>
                </a:cubicBezTo>
                <a:cubicBezTo>
                  <a:pt x="3501563" y="2547240"/>
                  <a:pt x="3518916" y="2545072"/>
                  <a:pt x="3536270" y="2540734"/>
                </a:cubicBezTo>
                <a:cubicBezTo>
                  <a:pt x="3547117" y="2538564"/>
                  <a:pt x="3557962" y="2538564"/>
                  <a:pt x="3568809" y="2536395"/>
                </a:cubicBezTo>
                <a:cubicBezTo>
                  <a:pt x="3594840" y="2529887"/>
                  <a:pt x="3616532" y="2525548"/>
                  <a:pt x="3640392" y="2519042"/>
                </a:cubicBezTo>
                <a:cubicBezTo>
                  <a:pt x="3659916" y="2514703"/>
                  <a:pt x="3679438" y="2510365"/>
                  <a:pt x="3698962" y="2506026"/>
                </a:cubicBezTo>
                <a:cubicBezTo>
                  <a:pt x="3718484" y="2501688"/>
                  <a:pt x="3738008" y="2495179"/>
                  <a:pt x="3757530" y="2490841"/>
                </a:cubicBezTo>
                <a:lnTo>
                  <a:pt x="3864961" y="2472248"/>
                </a:lnTo>
                <a:lnTo>
                  <a:pt x="3879008" y="2466981"/>
                </a:lnTo>
                <a:cubicBezTo>
                  <a:pt x="3842130" y="2473487"/>
                  <a:pt x="3803084" y="2479996"/>
                  <a:pt x="3766209" y="2486502"/>
                </a:cubicBezTo>
                <a:cubicBezTo>
                  <a:pt x="3746685" y="2490841"/>
                  <a:pt x="3727163" y="2497350"/>
                  <a:pt x="3707639" y="2501688"/>
                </a:cubicBezTo>
                <a:cubicBezTo>
                  <a:pt x="3688117" y="2506026"/>
                  <a:pt x="3668593" y="2510365"/>
                  <a:pt x="3649071" y="2514703"/>
                </a:cubicBezTo>
                <a:cubicBezTo>
                  <a:pt x="3623041" y="2521210"/>
                  <a:pt x="3603517" y="2525548"/>
                  <a:pt x="3577486" y="2532057"/>
                </a:cubicBezTo>
                <a:cubicBezTo>
                  <a:pt x="3566641" y="2534225"/>
                  <a:pt x="3555794" y="2534225"/>
                  <a:pt x="3544949" y="2536395"/>
                </a:cubicBezTo>
                <a:cubicBezTo>
                  <a:pt x="3527595" y="2538564"/>
                  <a:pt x="3510242" y="2540734"/>
                  <a:pt x="3492888" y="2545072"/>
                </a:cubicBezTo>
                <a:cubicBezTo>
                  <a:pt x="3432150" y="2551579"/>
                  <a:pt x="3388766" y="2553749"/>
                  <a:pt x="3351888" y="2558088"/>
                </a:cubicBezTo>
                <a:cubicBezTo>
                  <a:pt x="3317181" y="2562426"/>
                  <a:pt x="3288982" y="2566764"/>
                  <a:pt x="3256443" y="2566764"/>
                </a:cubicBezTo>
                <a:cubicBezTo>
                  <a:pt x="3252104" y="2566764"/>
                  <a:pt x="3245598" y="2566764"/>
                  <a:pt x="3239089" y="2566764"/>
                </a:cubicBezTo>
                <a:cubicBezTo>
                  <a:pt x="3195705" y="2571103"/>
                  <a:pt x="3147982" y="2577609"/>
                  <a:pt x="3100260" y="2577609"/>
                </a:cubicBezTo>
                <a:cubicBezTo>
                  <a:pt x="3063384" y="2575441"/>
                  <a:pt x="3024338" y="2575441"/>
                  <a:pt x="2983122" y="2573271"/>
                </a:cubicBezTo>
                <a:cubicBezTo>
                  <a:pt x="2931061" y="2573271"/>
                  <a:pt x="2879000" y="2575441"/>
                  <a:pt x="2822600" y="2573271"/>
                </a:cubicBezTo>
                <a:cubicBezTo>
                  <a:pt x="2818262" y="2573271"/>
                  <a:pt x="2811755" y="2571103"/>
                  <a:pt x="2805247" y="2571103"/>
                </a:cubicBezTo>
                <a:cubicBezTo>
                  <a:pt x="2781386" y="2562426"/>
                  <a:pt x="2764033" y="2553749"/>
                  <a:pt x="2738002" y="2542902"/>
                </a:cubicBezTo>
                <a:cubicBezTo>
                  <a:pt x="2727155" y="2551579"/>
                  <a:pt x="2711972" y="2558088"/>
                  <a:pt x="2701125" y="2566764"/>
                </a:cubicBezTo>
                <a:lnTo>
                  <a:pt x="2701031" y="2566951"/>
                </a:lnTo>
                <a:lnTo>
                  <a:pt x="2731493" y="2547240"/>
                </a:lnTo>
                <a:cubicBezTo>
                  <a:pt x="2757524" y="2558085"/>
                  <a:pt x="2777048" y="2566762"/>
                  <a:pt x="2798740" y="2575439"/>
                </a:cubicBezTo>
                <a:cubicBezTo>
                  <a:pt x="2764033" y="2575439"/>
                  <a:pt x="2727155" y="2573271"/>
                  <a:pt x="2694618" y="2571101"/>
                </a:cubicBezTo>
                <a:lnTo>
                  <a:pt x="2695438" y="2570570"/>
                </a:lnTo>
                <a:lnTo>
                  <a:pt x="2627371" y="2560256"/>
                </a:lnTo>
                <a:cubicBezTo>
                  <a:pt x="2599173" y="2553749"/>
                  <a:pt x="2573142" y="2549411"/>
                  <a:pt x="2547112" y="2542902"/>
                </a:cubicBezTo>
                <a:cubicBezTo>
                  <a:pt x="2523249" y="2536395"/>
                  <a:pt x="2499389" y="2532057"/>
                  <a:pt x="2477697" y="2527719"/>
                </a:cubicBezTo>
                <a:cubicBezTo>
                  <a:pt x="2456005" y="2523380"/>
                  <a:pt x="2434313" y="2521210"/>
                  <a:pt x="2414789" y="2516871"/>
                </a:cubicBezTo>
                <a:cubicBezTo>
                  <a:pt x="2395267" y="2512533"/>
                  <a:pt x="2375743" y="2510365"/>
                  <a:pt x="2356221" y="2506026"/>
                </a:cubicBezTo>
                <a:cubicBezTo>
                  <a:pt x="2278129" y="2493011"/>
                  <a:pt x="2206544" y="2477826"/>
                  <a:pt x="2119775" y="2445289"/>
                </a:cubicBezTo>
                <a:cubicBezTo>
                  <a:pt x="2063376" y="2432273"/>
                  <a:pt x="2030839" y="2419258"/>
                  <a:pt x="2000470" y="2410581"/>
                </a:cubicBezTo>
                <a:cubicBezTo>
                  <a:pt x="1987455" y="2401904"/>
                  <a:pt x="1976608" y="2391057"/>
                  <a:pt x="1965763" y="2380212"/>
                </a:cubicBezTo>
                <a:cubicBezTo>
                  <a:pt x="1939732" y="2375874"/>
                  <a:pt x="1913702" y="2371535"/>
                  <a:pt x="1885501" y="2365027"/>
                </a:cubicBezTo>
                <a:cubicBezTo>
                  <a:pt x="1844287" y="2345505"/>
                  <a:pt x="1807409" y="2325981"/>
                  <a:pt x="1766195" y="2304289"/>
                </a:cubicBezTo>
                <a:cubicBezTo>
                  <a:pt x="1753180" y="2304289"/>
                  <a:pt x="1744503" y="2306459"/>
                  <a:pt x="1731488" y="2306459"/>
                </a:cubicBezTo>
                <a:cubicBezTo>
                  <a:pt x="1688104" y="2284767"/>
                  <a:pt x="1649058" y="2265243"/>
                  <a:pt x="1607842" y="2243551"/>
                </a:cubicBezTo>
                <a:cubicBezTo>
                  <a:pt x="1601335" y="2230535"/>
                  <a:pt x="1592658" y="2217520"/>
                  <a:pt x="1586149" y="2204505"/>
                </a:cubicBezTo>
                <a:cubicBezTo>
                  <a:pt x="1586149" y="2204505"/>
                  <a:pt x="1588320" y="2204505"/>
                  <a:pt x="1590488" y="2202337"/>
                </a:cubicBezTo>
                <a:cubicBezTo>
                  <a:pt x="1614350" y="2217520"/>
                  <a:pt x="1640381" y="2230535"/>
                  <a:pt x="1666411" y="2243551"/>
                </a:cubicBezTo>
                <a:cubicBezTo>
                  <a:pt x="1692442" y="2256566"/>
                  <a:pt x="1716302" y="2269581"/>
                  <a:pt x="1742333" y="2284767"/>
                </a:cubicBezTo>
                <a:cubicBezTo>
                  <a:pt x="1751010" y="2280428"/>
                  <a:pt x="1757518" y="2276090"/>
                  <a:pt x="1764025" y="2271752"/>
                </a:cubicBezTo>
                <a:cubicBezTo>
                  <a:pt x="1722811" y="2252228"/>
                  <a:pt x="1696780" y="2230535"/>
                  <a:pt x="1675088" y="2213182"/>
                </a:cubicBezTo>
                <a:cubicBezTo>
                  <a:pt x="1653396" y="2195828"/>
                  <a:pt x="1631704" y="2184983"/>
                  <a:pt x="1601335" y="2180645"/>
                </a:cubicBezTo>
                <a:cubicBezTo>
                  <a:pt x="1540597" y="2137260"/>
                  <a:pt x="1521073" y="2137260"/>
                  <a:pt x="1499381" y="2122075"/>
                </a:cubicBezTo>
                <a:cubicBezTo>
                  <a:pt x="1469012" y="2102553"/>
                  <a:pt x="1440813" y="2085199"/>
                  <a:pt x="1412612" y="2065675"/>
                </a:cubicBezTo>
                <a:cubicBezTo>
                  <a:pt x="1343198" y="2026629"/>
                  <a:pt x="1362722" y="2067846"/>
                  <a:pt x="1275953" y="2007108"/>
                </a:cubicBezTo>
                <a:cubicBezTo>
                  <a:pt x="1258600" y="1994092"/>
                  <a:pt x="1243414" y="1981077"/>
                  <a:pt x="1223892" y="1963723"/>
                </a:cubicBezTo>
                <a:cubicBezTo>
                  <a:pt x="1228231" y="1963723"/>
                  <a:pt x="1232569" y="1961553"/>
                  <a:pt x="1234737" y="1959385"/>
                </a:cubicBezTo>
                <a:cubicBezTo>
                  <a:pt x="1254261" y="1965892"/>
                  <a:pt x="1269444" y="1970230"/>
                  <a:pt x="1286798" y="1974568"/>
                </a:cubicBezTo>
                <a:cubicBezTo>
                  <a:pt x="1249923" y="1933355"/>
                  <a:pt x="1243414" y="1916001"/>
                  <a:pt x="1178338" y="1861769"/>
                </a:cubicBezTo>
                <a:cubicBezTo>
                  <a:pt x="1156645" y="1844416"/>
                  <a:pt x="1137124" y="1827062"/>
                  <a:pt x="1117600" y="1811879"/>
                </a:cubicBezTo>
                <a:cubicBezTo>
                  <a:pt x="1098078" y="1794525"/>
                  <a:pt x="1078554" y="1779339"/>
                  <a:pt x="1061200" y="1761986"/>
                </a:cubicBezTo>
                <a:cubicBezTo>
                  <a:pt x="1048185" y="1748970"/>
                  <a:pt x="1013477" y="1735955"/>
                  <a:pt x="989617" y="1703418"/>
                </a:cubicBezTo>
                <a:cubicBezTo>
                  <a:pt x="952739" y="1664372"/>
                  <a:pt x="922371" y="1627494"/>
                  <a:pt x="885495" y="1588449"/>
                </a:cubicBezTo>
                <a:lnTo>
                  <a:pt x="878351" y="1566121"/>
                </a:lnTo>
                <a:lnTo>
                  <a:pt x="857294" y="1545064"/>
                </a:lnTo>
                <a:cubicBezTo>
                  <a:pt x="833434" y="1521204"/>
                  <a:pt x="809571" y="1495174"/>
                  <a:pt x="785711" y="1466973"/>
                </a:cubicBezTo>
                <a:cubicBezTo>
                  <a:pt x="781373" y="1451789"/>
                  <a:pt x="748834" y="1410573"/>
                  <a:pt x="777034" y="1427927"/>
                </a:cubicBezTo>
                <a:cubicBezTo>
                  <a:pt x="766187" y="1414912"/>
                  <a:pt x="757510" y="1399728"/>
                  <a:pt x="748834" y="1388881"/>
                </a:cubicBezTo>
                <a:lnTo>
                  <a:pt x="745474" y="1383614"/>
                </a:lnTo>
                <a:lnTo>
                  <a:pt x="711956" y="1360680"/>
                </a:lnTo>
                <a:cubicBezTo>
                  <a:pt x="685925" y="1330311"/>
                  <a:pt x="664233" y="1297774"/>
                  <a:pt x="646879" y="1267405"/>
                </a:cubicBezTo>
                <a:cubicBezTo>
                  <a:pt x="629526" y="1234866"/>
                  <a:pt x="616510" y="1204497"/>
                  <a:pt x="610004" y="1180637"/>
                </a:cubicBezTo>
                <a:lnTo>
                  <a:pt x="605666" y="1180637"/>
                </a:lnTo>
                <a:cubicBezTo>
                  <a:pt x="588312" y="1150268"/>
                  <a:pt x="570958" y="1117731"/>
                  <a:pt x="555775" y="1085191"/>
                </a:cubicBezTo>
                <a:cubicBezTo>
                  <a:pt x="540589" y="1052654"/>
                  <a:pt x="523235" y="1022285"/>
                  <a:pt x="508052" y="989746"/>
                </a:cubicBezTo>
                <a:cubicBezTo>
                  <a:pt x="490698" y="952871"/>
                  <a:pt x="473345" y="915993"/>
                  <a:pt x="458159" y="879117"/>
                </a:cubicBezTo>
                <a:cubicBezTo>
                  <a:pt x="442976" y="842240"/>
                  <a:pt x="427790" y="803194"/>
                  <a:pt x="412607" y="766318"/>
                </a:cubicBezTo>
                <a:cubicBezTo>
                  <a:pt x="429960" y="790179"/>
                  <a:pt x="445144" y="814041"/>
                  <a:pt x="458159" y="842240"/>
                </a:cubicBezTo>
                <a:cubicBezTo>
                  <a:pt x="471174" y="870441"/>
                  <a:pt x="484190" y="900809"/>
                  <a:pt x="503714" y="937685"/>
                </a:cubicBezTo>
                <a:cubicBezTo>
                  <a:pt x="512391" y="950700"/>
                  <a:pt x="514559" y="972392"/>
                  <a:pt x="518897" y="989746"/>
                </a:cubicBezTo>
                <a:lnTo>
                  <a:pt x="525173" y="998949"/>
                </a:lnTo>
                <a:lnTo>
                  <a:pt x="517449" y="958787"/>
                </a:lnTo>
                <a:lnTo>
                  <a:pt x="497305" y="922228"/>
                </a:lnTo>
                <a:lnTo>
                  <a:pt x="464515" y="848496"/>
                </a:lnTo>
                <a:lnTo>
                  <a:pt x="425620" y="783670"/>
                </a:lnTo>
                <a:cubicBezTo>
                  <a:pt x="410436" y="740286"/>
                  <a:pt x="393083" y="696901"/>
                  <a:pt x="377897" y="653517"/>
                </a:cubicBezTo>
                <a:lnTo>
                  <a:pt x="337011" y="520096"/>
                </a:lnTo>
                <a:lnTo>
                  <a:pt x="323586" y="481203"/>
                </a:lnTo>
                <a:cubicBezTo>
                  <a:pt x="300837" y="404731"/>
                  <a:pt x="281295" y="326876"/>
                  <a:pt x="265112" y="247798"/>
                </a:cubicBezTo>
                <a:lnTo>
                  <a:pt x="239252" y="78358"/>
                </a:lnTo>
                <a:lnTo>
                  <a:pt x="239068" y="83015"/>
                </a:lnTo>
                <a:cubicBezTo>
                  <a:pt x="239068" y="93863"/>
                  <a:pt x="239068" y="102539"/>
                  <a:pt x="241238" y="117723"/>
                </a:cubicBezTo>
                <a:cubicBezTo>
                  <a:pt x="245576" y="143753"/>
                  <a:pt x="249915" y="169784"/>
                  <a:pt x="252083" y="197985"/>
                </a:cubicBezTo>
                <a:cubicBezTo>
                  <a:pt x="256421" y="226183"/>
                  <a:pt x="260760" y="254384"/>
                  <a:pt x="265098" y="280415"/>
                </a:cubicBezTo>
                <a:cubicBezTo>
                  <a:pt x="254253" y="260891"/>
                  <a:pt x="249915" y="234860"/>
                  <a:pt x="243406" y="208830"/>
                </a:cubicBezTo>
                <a:cubicBezTo>
                  <a:pt x="239068" y="180631"/>
                  <a:pt x="234729" y="150262"/>
                  <a:pt x="228223" y="117723"/>
                </a:cubicBezTo>
                <a:cubicBezTo>
                  <a:pt x="217375" y="117723"/>
                  <a:pt x="215207" y="117723"/>
                  <a:pt x="210869" y="117723"/>
                </a:cubicBezTo>
                <a:cubicBezTo>
                  <a:pt x="208699" y="93863"/>
                  <a:pt x="206530" y="72170"/>
                  <a:pt x="200022" y="35293"/>
                </a:cubicBezTo>
                <a:lnTo>
                  <a:pt x="189729" y="0"/>
                </a:lnTo>
                <a:lnTo>
                  <a:pt x="5795410" y="0"/>
                </a:lnTo>
                <a:lnTo>
                  <a:pt x="5800929" y="17939"/>
                </a:lnTo>
                <a:lnTo>
                  <a:pt x="5807654" y="17566"/>
                </a:lnTo>
                <a:lnTo>
                  <a:pt x="5803098" y="2753"/>
                </a:lnTo>
                <a:lnTo>
                  <a:pt x="5803442" y="0"/>
                </a:lnTo>
                <a:lnTo>
                  <a:pt x="5888010" y="0"/>
                </a:lnTo>
                <a:lnTo>
                  <a:pt x="5866775" y="88481"/>
                </a:lnTo>
                <a:lnTo>
                  <a:pt x="5866777" y="88481"/>
                </a:lnTo>
                <a:lnTo>
                  <a:pt x="5888012" y="0"/>
                </a:lnTo>
                <a:lnTo>
                  <a:pt x="5898025" y="0"/>
                </a:lnTo>
                <a:lnTo>
                  <a:pt x="5895561" y="48850"/>
                </a:lnTo>
                <a:cubicBezTo>
                  <a:pt x="5895291" y="65662"/>
                  <a:pt x="5895291" y="81931"/>
                  <a:pt x="5894204" y="104708"/>
                </a:cubicBezTo>
                <a:lnTo>
                  <a:pt x="5872512" y="171456"/>
                </a:lnTo>
                <a:lnTo>
                  <a:pt x="5872512" y="179080"/>
                </a:lnTo>
                <a:lnTo>
                  <a:pt x="5898543" y="104708"/>
                </a:lnTo>
                <a:cubicBezTo>
                  <a:pt x="5900170" y="70541"/>
                  <a:pt x="5899356" y="51019"/>
                  <a:pt x="5900678" y="22345"/>
                </a:cubicBezTo>
                <a:lnTo>
                  <a:pt x="5902188" y="0"/>
                </a:lnTo>
                <a:lnTo>
                  <a:pt x="5945314" y="0"/>
                </a:lnTo>
                <a:lnTo>
                  <a:pt x="5941927" y="28786"/>
                </a:lnTo>
                <a:lnTo>
                  <a:pt x="5932679" y="34953"/>
                </a:lnTo>
                <a:lnTo>
                  <a:pt x="5933250" y="37461"/>
                </a:lnTo>
                <a:lnTo>
                  <a:pt x="5942112" y="31553"/>
                </a:lnTo>
                <a:lnTo>
                  <a:pt x="5945824" y="0"/>
                </a:lnTo>
                <a:lnTo>
                  <a:pt x="5983702" y="0"/>
                </a:lnTo>
                <a:lnTo>
                  <a:pt x="5983141" y="9262"/>
                </a:lnTo>
                <a:cubicBezTo>
                  <a:pt x="5978802" y="33125"/>
                  <a:pt x="5976634" y="59155"/>
                  <a:pt x="5972296" y="85186"/>
                </a:cubicBezTo>
                <a:cubicBezTo>
                  <a:pt x="5967958" y="111216"/>
                  <a:pt x="5965787" y="137247"/>
                  <a:pt x="5959281" y="165445"/>
                </a:cubicBezTo>
                <a:cubicBezTo>
                  <a:pt x="5954942" y="191476"/>
                  <a:pt x="5948434" y="217507"/>
                  <a:pt x="5944095" y="243537"/>
                </a:cubicBezTo>
                <a:cubicBezTo>
                  <a:pt x="5928912" y="302107"/>
                  <a:pt x="5933250" y="321629"/>
                  <a:pt x="5915896" y="408397"/>
                </a:cubicBezTo>
                <a:cubicBezTo>
                  <a:pt x="5907219" y="412736"/>
                  <a:pt x="5898543" y="417074"/>
                  <a:pt x="5889866" y="423583"/>
                </a:cubicBezTo>
                <a:cubicBezTo>
                  <a:pt x="5881189" y="453952"/>
                  <a:pt x="5868174" y="488659"/>
                  <a:pt x="5857326" y="519028"/>
                </a:cubicBezTo>
                <a:cubicBezTo>
                  <a:pt x="5842143" y="568919"/>
                  <a:pt x="5852988" y="575428"/>
                  <a:pt x="5848649" y="610135"/>
                </a:cubicBezTo>
                <a:cubicBezTo>
                  <a:pt x="5846481" y="614473"/>
                  <a:pt x="5844311" y="620980"/>
                  <a:pt x="5844311" y="623150"/>
                </a:cubicBezTo>
                <a:cubicBezTo>
                  <a:pt x="5831296" y="657858"/>
                  <a:pt x="5818280" y="692565"/>
                  <a:pt x="5807436" y="722934"/>
                </a:cubicBezTo>
                <a:cubicBezTo>
                  <a:pt x="5803098" y="727273"/>
                  <a:pt x="5800927" y="729441"/>
                  <a:pt x="5796588" y="731611"/>
                </a:cubicBezTo>
                <a:cubicBezTo>
                  <a:pt x="5781406" y="766318"/>
                  <a:pt x="5766219" y="803194"/>
                  <a:pt x="5751036" y="837901"/>
                </a:cubicBezTo>
                <a:cubicBezTo>
                  <a:pt x="5768390" y="803194"/>
                  <a:pt x="5783573" y="766318"/>
                  <a:pt x="5798759" y="731611"/>
                </a:cubicBezTo>
                <a:cubicBezTo>
                  <a:pt x="5803098" y="727273"/>
                  <a:pt x="5805265" y="727273"/>
                  <a:pt x="5809604" y="722934"/>
                </a:cubicBezTo>
                <a:cubicBezTo>
                  <a:pt x="5792250" y="816209"/>
                  <a:pt x="5764052" y="874779"/>
                  <a:pt x="5740189" y="920331"/>
                </a:cubicBezTo>
                <a:cubicBezTo>
                  <a:pt x="5727174" y="929008"/>
                  <a:pt x="5714159" y="935517"/>
                  <a:pt x="5703314" y="939855"/>
                </a:cubicBezTo>
                <a:lnTo>
                  <a:pt x="5695666" y="955153"/>
                </a:lnTo>
                <a:lnTo>
                  <a:pt x="5696807" y="957207"/>
                </a:lnTo>
                <a:cubicBezTo>
                  <a:pt x="5698975" y="952868"/>
                  <a:pt x="5701145" y="946362"/>
                  <a:pt x="5705484" y="939853"/>
                </a:cubicBezTo>
                <a:cubicBezTo>
                  <a:pt x="5716329" y="935515"/>
                  <a:pt x="5729344" y="929008"/>
                  <a:pt x="5742360" y="920331"/>
                </a:cubicBezTo>
                <a:cubicBezTo>
                  <a:pt x="5744530" y="944191"/>
                  <a:pt x="5727176" y="974560"/>
                  <a:pt x="5716329" y="994085"/>
                </a:cubicBezTo>
                <a:cubicBezTo>
                  <a:pt x="5701145" y="1024454"/>
                  <a:pt x="5683792" y="1052652"/>
                  <a:pt x="5668606" y="1080853"/>
                </a:cubicBezTo>
                <a:cubicBezTo>
                  <a:pt x="5659929" y="1096036"/>
                  <a:pt x="5653423" y="1109052"/>
                  <a:pt x="5644746" y="1124237"/>
                </a:cubicBezTo>
                <a:cubicBezTo>
                  <a:pt x="5636069" y="1139421"/>
                  <a:pt x="5627393" y="1152436"/>
                  <a:pt x="5618715" y="1167622"/>
                </a:cubicBezTo>
                <a:cubicBezTo>
                  <a:pt x="5612206" y="1176298"/>
                  <a:pt x="5607868" y="1187143"/>
                  <a:pt x="5599191" y="1200159"/>
                </a:cubicBezTo>
                <a:cubicBezTo>
                  <a:pt x="5590514" y="1221851"/>
                  <a:pt x="5581838" y="1241375"/>
                  <a:pt x="5570993" y="1263067"/>
                </a:cubicBezTo>
                <a:lnTo>
                  <a:pt x="5540624" y="1323805"/>
                </a:lnTo>
                <a:cubicBezTo>
                  <a:pt x="5525438" y="1345497"/>
                  <a:pt x="5510255" y="1369357"/>
                  <a:pt x="5492901" y="1388881"/>
                </a:cubicBezTo>
                <a:cubicBezTo>
                  <a:pt x="5477715" y="1408403"/>
                  <a:pt x="5460362" y="1430095"/>
                  <a:pt x="5445178" y="1449619"/>
                </a:cubicBezTo>
                <a:lnTo>
                  <a:pt x="5447166" y="1445524"/>
                </a:lnTo>
                <a:lnTo>
                  <a:pt x="5393115" y="1519034"/>
                </a:lnTo>
                <a:cubicBezTo>
                  <a:pt x="5380100" y="1506019"/>
                  <a:pt x="5308517" y="1607973"/>
                  <a:pt x="5275977" y="1647019"/>
                </a:cubicBezTo>
                <a:lnTo>
                  <a:pt x="5252917" y="1682500"/>
                </a:lnTo>
                <a:lnTo>
                  <a:pt x="5275977" y="1649187"/>
                </a:lnTo>
                <a:cubicBezTo>
                  <a:pt x="5308517" y="1612309"/>
                  <a:pt x="5380100" y="1510357"/>
                  <a:pt x="5393115" y="1521202"/>
                </a:cubicBezTo>
                <a:cubicBezTo>
                  <a:pt x="5386608" y="1566757"/>
                  <a:pt x="5323700" y="1625324"/>
                  <a:pt x="5304178" y="1655693"/>
                </a:cubicBezTo>
                <a:cubicBezTo>
                  <a:pt x="5286825" y="1676301"/>
                  <a:pt x="5272183" y="1691487"/>
                  <a:pt x="5258353" y="1703689"/>
                </a:cubicBezTo>
                <a:lnTo>
                  <a:pt x="5221566" y="1730731"/>
                </a:lnTo>
                <a:lnTo>
                  <a:pt x="5219578" y="1733787"/>
                </a:lnTo>
                <a:lnTo>
                  <a:pt x="5196579" y="1751480"/>
                </a:lnTo>
                <a:lnTo>
                  <a:pt x="5195718" y="1757647"/>
                </a:lnTo>
                <a:cubicBezTo>
                  <a:pt x="5163178" y="1792355"/>
                  <a:pt x="5130641" y="1829232"/>
                  <a:pt x="5093764" y="1861769"/>
                </a:cubicBezTo>
                <a:cubicBezTo>
                  <a:pt x="5059056" y="1896477"/>
                  <a:pt x="5024349" y="1931184"/>
                  <a:pt x="4985303" y="1961553"/>
                </a:cubicBezTo>
                <a:lnTo>
                  <a:pt x="4980288" y="1965192"/>
                </a:lnTo>
                <a:lnTo>
                  <a:pt x="4944089" y="2011444"/>
                </a:lnTo>
                <a:cubicBezTo>
                  <a:pt x="4918059" y="2035306"/>
                  <a:pt x="4887690" y="2054828"/>
                  <a:pt x="4857321" y="2076520"/>
                </a:cubicBezTo>
                <a:lnTo>
                  <a:pt x="4776225" y="2137342"/>
                </a:lnTo>
                <a:lnTo>
                  <a:pt x="4775934" y="2137695"/>
                </a:lnTo>
                <a:lnTo>
                  <a:pt x="4857321" y="2078691"/>
                </a:lnTo>
                <a:cubicBezTo>
                  <a:pt x="4885519" y="2056998"/>
                  <a:pt x="4915888" y="2035306"/>
                  <a:pt x="4944089" y="2013614"/>
                </a:cubicBezTo>
                <a:cubicBezTo>
                  <a:pt x="4926735" y="2043983"/>
                  <a:pt x="4902873" y="2063505"/>
                  <a:pt x="4872505" y="2085197"/>
                </a:cubicBezTo>
                <a:cubicBezTo>
                  <a:pt x="4847560" y="2107976"/>
                  <a:pt x="4829664" y="2117194"/>
                  <a:pt x="4814208" y="2123159"/>
                </a:cubicBezTo>
                <a:lnTo>
                  <a:pt x="4773879" y="2140191"/>
                </a:lnTo>
                <a:lnTo>
                  <a:pt x="4772721" y="2141599"/>
                </a:lnTo>
                <a:cubicBezTo>
                  <a:pt x="4757537" y="2152444"/>
                  <a:pt x="4744522" y="2161121"/>
                  <a:pt x="4729336" y="2169797"/>
                </a:cubicBezTo>
                <a:lnTo>
                  <a:pt x="4712989" y="2177374"/>
                </a:lnTo>
                <a:lnTo>
                  <a:pt x="4671855" y="2210743"/>
                </a:lnTo>
                <a:cubicBezTo>
                  <a:pt x="4656669" y="2222403"/>
                  <a:pt x="4643654" y="2231622"/>
                  <a:pt x="4631723" y="2239212"/>
                </a:cubicBezTo>
                <a:cubicBezTo>
                  <a:pt x="4610031" y="2256566"/>
                  <a:pt x="4592677" y="2267413"/>
                  <a:pt x="4570985" y="2278258"/>
                </a:cubicBezTo>
                <a:cubicBezTo>
                  <a:pt x="4575323" y="2271752"/>
                  <a:pt x="4564478" y="2276090"/>
                  <a:pt x="4551463" y="2280428"/>
                </a:cubicBezTo>
                <a:lnTo>
                  <a:pt x="4529764" y="2290073"/>
                </a:lnTo>
                <a:lnTo>
                  <a:pt x="4526391" y="2292635"/>
                </a:lnTo>
                <a:lnTo>
                  <a:pt x="4553631" y="2282597"/>
                </a:lnTo>
                <a:cubicBezTo>
                  <a:pt x="4566646" y="2278258"/>
                  <a:pt x="4575323" y="2273920"/>
                  <a:pt x="4573155" y="2280428"/>
                </a:cubicBezTo>
                <a:cubicBezTo>
                  <a:pt x="4557970" y="2302121"/>
                  <a:pt x="4527600" y="2321642"/>
                  <a:pt x="4495063" y="2338996"/>
                </a:cubicBezTo>
                <a:cubicBezTo>
                  <a:pt x="4477710" y="2347673"/>
                  <a:pt x="4462525" y="2356350"/>
                  <a:pt x="4445170" y="2365029"/>
                </a:cubicBezTo>
                <a:cubicBezTo>
                  <a:pt x="4427817" y="2373703"/>
                  <a:pt x="4410463" y="2380212"/>
                  <a:pt x="4395280" y="2388889"/>
                </a:cubicBezTo>
                <a:lnTo>
                  <a:pt x="4360040" y="2394175"/>
                </a:lnTo>
                <a:lnTo>
                  <a:pt x="4354064" y="2397566"/>
                </a:lnTo>
                <a:cubicBezTo>
                  <a:pt x="4299832" y="2423596"/>
                  <a:pt x="4245603" y="2445289"/>
                  <a:pt x="4189203" y="2469149"/>
                </a:cubicBezTo>
                <a:lnTo>
                  <a:pt x="4180798" y="2471059"/>
                </a:lnTo>
                <a:lnTo>
                  <a:pt x="4130636" y="2503856"/>
                </a:lnTo>
                <a:cubicBezTo>
                  <a:pt x="4143651" y="2506026"/>
                  <a:pt x="4150157" y="2508195"/>
                  <a:pt x="4158834" y="2512533"/>
                </a:cubicBezTo>
                <a:cubicBezTo>
                  <a:pt x="4119788" y="2547240"/>
                  <a:pt x="4067728" y="2553749"/>
                  <a:pt x="4054713" y="2558088"/>
                </a:cubicBezTo>
                <a:cubicBezTo>
                  <a:pt x="4056883" y="2549411"/>
                  <a:pt x="4061222" y="2538564"/>
                  <a:pt x="4063390" y="2527719"/>
                </a:cubicBezTo>
                <a:cubicBezTo>
                  <a:pt x="4052545" y="2532057"/>
                  <a:pt x="4041698" y="2536395"/>
                  <a:pt x="4028682" y="2540734"/>
                </a:cubicBezTo>
                <a:cubicBezTo>
                  <a:pt x="4017837" y="2545072"/>
                  <a:pt x="4006990" y="2547240"/>
                  <a:pt x="3996145" y="2551579"/>
                </a:cubicBezTo>
                <a:cubicBezTo>
                  <a:pt x="3974453" y="2558088"/>
                  <a:pt x="3950591" y="2564594"/>
                  <a:pt x="3928899" y="2573271"/>
                </a:cubicBezTo>
                <a:lnTo>
                  <a:pt x="3919914" y="2562487"/>
                </a:lnTo>
                <a:lnTo>
                  <a:pt x="3887682" y="2568932"/>
                </a:lnTo>
                <a:cubicBezTo>
                  <a:pt x="3874667" y="2571103"/>
                  <a:pt x="3861652" y="2575441"/>
                  <a:pt x="3848637" y="2577609"/>
                </a:cubicBezTo>
                <a:cubicBezTo>
                  <a:pt x="3822606" y="2584118"/>
                  <a:pt x="3794407" y="2592795"/>
                  <a:pt x="3768377" y="2597133"/>
                </a:cubicBezTo>
                <a:lnTo>
                  <a:pt x="3765731" y="2598363"/>
                </a:lnTo>
                <a:lnTo>
                  <a:pt x="3842130" y="2579777"/>
                </a:lnTo>
                <a:cubicBezTo>
                  <a:pt x="3855145" y="2575439"/>
                  <a:pt x="3868161" y="2573271"/>
                  <a:pt x="3881176" y="2571101"/>
                </a:cubicBezTo>
                <a:cubicBezTo>
                  <a:pt x="3894191" y="2568932"/>
                  <a:pt x="3905036" y="2564594"/>
                  <a:pt x="3913713" y="2564594"/>
                </a:cubicBezTo>
                <a:cubicBezTo>
                  <a:pt x="3915883" y="2568932"/>
                  <a:pt x="3920222" y="2573271"/>
                  <a:pt x="3926728" y="2575439"/>
                </a:cubicBezTo>
                <a:cubicBezTo>
                  <a:pt x="3950591" y="2568932"/>
                  <a:pt x="3972283" y="2562424"/>
                  <a:pt x="3993975" y="2553747"/>
                </a:cubicBezTo>
                <a:cubicBezTo>
                  <a:pt x="4004820" y="2549408"/>
                  <a:pt x="4015667" y="2547240"/>
                  <a:pt x="4026512" y="2542902"/>
                </a:cubicBezTo>
                <a:cubicBezTo>
                  <a:pt x="4037359" y="2538564"/>
                  <a:pt x="4048204" y="2534225"/>
                  <a:pt x="4061219" y="2529887"/>
                </a:cubicBezTo>
                <a:cubicBezTo>
                  <a:pt x="4059051" y="2538564"/>
                  <a:pt x="4054713" y="2549408"/>
                  <a:pt x="4052542" y="2560256"/>
                </a:cubicBezTo>
                <a:cubicBezTo>
                  <a:pt x="4022174" y="2575439"/>
                  <a:pt x="3991805" y="2588454"/>
                  <a:pt x="3961436" y="2603640"/>
                </a:cubicBezTo>
                <a:lnTo>
                  <a:pt x="3956970" y="2602390"/>
                </a:lnTo>
                <a:lnTo>
                  <a:pt x="3894191" y="2627500"/>
                </a:lnTo>
                <a:cubicBezTo>
                  <a:pt x="3874669" y="2634009"/>
                  <a:pt x="3857316" y="2638347"/>
                  <a:pt x="3842130" y="2642686"/>
                </a:cubicBezTo>
                <a:cubicBezTo>
                  <a:pt x="3809593" y="2651363"/>
                  <a:pt x="3785731" y="2655701"/>
                  <a:pt x="3764038" y="2662207"/>
                </a:cubicBezTo>
                <a:cubicBezTo>
                  <a:pt x="3765125" y="2656785"/>
                  <a:pt x="3751567" y="2656785"/>
                  <a:pt x="3731772" y="2659497"/>
                </a:cubicBezTo>
                <a:lnTo>
                  <a:pt x="3664284" y="2672628"/>
                </a:lnTo>
                <a:lnTo>
                  <a:pt x="3662084" y="2677393"/>
                </a:lnTo>
                <a:cubicBezTo>
                  <a:pt x="3605685" y="2690408"/>
                  <a:pt x="3542779" y="2701253"/>
                  <a:pt x="3482041" y="2712100"/>
                </a:cubicBezTo>
                <a:cubicBezTo>
                  <a:pt x="3462517" y="2709930"/>
                  <a:pt x="3464687" y="2705591"/>
                  <a:pt x="3440825" y="2701253"/>
                </a:cubicBezTo>
                <a:cubicBezTo>
                  <a:pt x="3429980" y="2701253"/>
                  <a:pt x="3419133" y="2701253"/>
                  <a:pt x="3406117" y="2701253"/>
                </a:cubicBezTo>
                <a:cubicBezTo>
                  <a:pt x="3388764" y="2707762"/>
                  <a:pt x="3367071" y="2714269"/>
                  <a:pt x="3345379" y="2720777"/>
                </a:cubicBezTo>
                <a:cubicBezTo>
                  <a:pt x="3325858" y="2722945"/>
                  <a:pt x="3308504" y="2725116"/>
                  <a:pt x="3291150" y="2725116"/>
                </a:cubicBezTo>
                <a:cubicBezTo>
                  <a:pt x="3273796" y="2725116"/>
                  <a:pt x="3256443" y="2727283"/>
                  <a:pt x="3236919" y="2727283"/>
                </a:cubicBezTo>
                <a:lnTo>
                  <a:pt x="3231027" y="2724760"/>
                </a:lnTo>
                <a:close/>
              </a:path>
            </a:pathLst>
          </a:cu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100000">
                <a:schemeClr val="accent1">
                  <a:alpha val="71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lvl="0"/>
            <a:endParaRPr lang="en-US" noProof="0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9116AE84-A6A8-4A92-B95E-66A7DFB1FF46}"/>
              </a:ext>
            </a:extLst>
          </p:cNvPr>
          <p:cNvSpPr/>
          <p:nvPr userDrawn="1"/>
        </p:nvSpPr>
        <p:spPr>
          <a:xfrm rot="20700000" flipH="1">
            <a:off x="-643117" y="-519717"/>
            <a:ext cx="7777150" cy="7718664"/>
          </a:xfrm>
          <a:custGeom>
            <a:avLst/>
            <a:gdLst>
              <a:gd name="connsiteX0" fmla="*/ 6564153 w 7777150"/>
              <a:gd name="connsiteY0" fmla="*/ 6753221 h 7718664"/>
              <a:gd name="connsiteX1" fmla="*/ 6563132 w 7777150"/>
              <a:gd name="connsiteY1" fmla="*/ 6753924 h 7718664"/>
              <a:gd name="connsiteX2" fmla="*/ 6563132 w 7777150"/>
              <a:gd name="connsiteY2" fmla="*/ 6754775 h 7718664"/>
              <a:gd name="connsiteX3" fmla="*/ 6567865 w 7777150"/>
              <a:gd name="connsiteY3" fmla="*/ 6755450 h 7718664"/>
              <a:gd name="connsiteX4" fmla="*/ 6569087 w 7777150"/>
              <a:gd name="connsiteY4" fmla="*/ 6753925 h 7718664"/>
              <a:gd name="connsiteX5" fmla="*/ 6628482 w 7777150"/>
              <a:gd name="connsiteY5" fmla="*/ 6708774 h 7718664"/>
              <a:gd name="connsiteX6" fmla="*/ 6610901 w 7777150"/>
              <a:gd name="connsiteY6" fmla="*/ 6720920 h 7718664"/>
              <a:gd name="connsiteX7" fmla="*/ 6607794 w 7777150"/>
              <a:gd name="connsiteY7" fmla="*/ 6724148 h 7718664"/>
              <a:gd name="connsiteX8" fmla="*/ 6619848 w 7777150"/>
              <a:gd name="connsiteY8" fmla="*/ 6716434 h 7718664"/>
              <a:gd name="connsiteX9" fmla="*/ 6839305 w 7777150"/>
              <a:gd name="connsiteY9" fmla="*/ 6558707 h 7718664"/>
              <a:gd name="connsiteX10" fmla="*/ 6839039 w 7777150"/>
              <a:gd name="connsiteY10" fmla="*/ 6558801 h 7718664"/>
              <a:gd name="connsiteX11" fmla="*/ 6837070 w 7777150"/>
              <a:gd name="connsiteY11" fmla="*/ 6572293 h 7718664"/>
              <a:gd name="connsiteX12" fmla="*/ 6789429 w 7777150"/>
              <a:gd name="connsiteY12" fmla="*/ 6625890 h 7718664"/>
              <a:gd name="connsiteX13" fmla="*/ 6732852 w 7777150"/>
              <a:gd name="connsiteY13" fmla="*/ 6688418 h 7718664"/>
              <a:gd name="connsiteX14" fmla="*/ 6736263 w 7777150"/>
              <a:gd name="connsiteY14" fmla="*/ 6687633 h 7718664"/>
              <a:gd name="connsiteX15" fmla="*/ 6789429 w 7777150"/>
              <a:gd name="connsiteY15" fmla="*/ 6628865 h 7718664"/>
              <a:gd name="connsiteX16" fmla="*/ 6837070 w 7777150"/>
              <a:gd name="connsiteY16" fmla="*/ 6575269 h 7718664"/>
              <a:gd name="connsiteX17" fmla="*/ 6839305 w 7777150"/>
              <a:gd name="connsiteY17" fmla="*/ 6558707 h 7718664"/>
              <a:gd name="connsiteX18" fmla="*/ 2782054 w 7777150"/>
              <a:gd name="connsiteY18" fmla="*/ 7594165 h 7718664"/>
              <a:gd name="connsiteX19" fmla="*/ 2812852 w 7777150"/>
              <a:gd name="connsiteY19" fmla="*/ 7595094 h 7718664"/>
              <a:gd name="connsiteX20" fmla="*/ 2945354 w 7777150"/>
              <a:gd name="connsiteY20" fmla="*/ 7629337 h 7718664"/>
              <a:gd name="connsiteX21" fmla="*/ 3001930 w 7777150"/>
              <a:gd name="connsiteY21" fmla="*/ 7632313 h 7718664"/>
              <a:gd name="connsiteX22" fmla="*/ 3143116 w 7777150"/>
              <a:gd name="connsiteY22" fmla="*/ 7701578 h 7718664"/>
              <a:gd name="connsiteX23" fmla="*/ 3082549 w 7777150"/>
              <a:gd name="connsiteY23" fmla="*/ 7717806 h 7718664"/>
              <a:gd name="connsiteX24" fmla="*/ 3037661 w 7777150"/>
              <a:gd name="connsiteY24" fmla="*/ 7703779 h 7718664"/>
              <a:gd name="connsiteX25" fmla="*/ 2957265 w 7777150"/>
              <a:gd name="connsiteY25" fmla="*/ 7668047 h 7718664"/>
              <a:gd name="connsiteX26" fmla="*/ 2864960 w 7777150"/>
              <a:gd name="connsiteY26" fmla="*/ 7638271 h 7718664"/>
              <a:gd name="connsiteX27" fmla="*/ 2769678 w 7777150"/>
              <a:gd name="connsiteY27" fmla="*/ 7605516 h 7718664"/>
              <a:gd name="connsiteX28" fmla="*/ 2782054 w 7777150"/>
              <a:gd name="connsiteY28" fmla="*/ 7594165 h 7718664"/>
              <a:gd name="connsiteX29" fmla="*/ 2608887 w 7777150"/>
              <a:gd name="connsiteY29" fmla="*/ 7429840 h 7718664"/>
              <a:gd name="connsiteX30" fmla="*/ 2719060 w 7777150"/>
              <a:gd name="connsiteY30" fmla="*/ 7450682 h 7718664"/>
              <a:gd name="connsiteX31" fmla="*/ 2766702 w 7777150"/>
              <a:gd name="connsiteY31" fmla="*/ 7492368 h 7718664"/>
              <a:gd name="connsiteX32" fmla="*/ 2930467 w 7777150"/>
              <a:gd name="connsiteY32" fmla="*/ 7540009 h 7718664"/>
              <a:gd name="connsiteX33" fmla="*/ 3255027 w 7777150"/>
              <a:gd name="connsiteY33" fmla="*/ 7623382 h 7718664"/>
              <a:gd name="connsiteX34" fmla="*/ 3335420 w 7777150"/>
              <a:gd name="connsiteY34" fmla="*/ 7638271 h 7718664"/>
              <a:gd name="connsiteX35" fmla="*/ 3362169 w 7777150"/>
              <a:gd name="connsiteY35" fmla="*/ 7642882 h 7718664"/>
              <a:gd name="connsiteX36" fmla="*/ 3252495 w 7777150"/>
              <a:gd name="connsiteY36" fmla="*/ 7672270 h 7718664"/>
              <a:gd name="connsiteX37" fmla="*/ 3231206 w 7777150"/>
              <a:gd name="connsiteY37" fmla="*/ 7668047 h 7718664"/>
              <a:gd name="connsiteX38" fmla="*/ 3115079 w 7777150"/>
              <a:gd name="connsiteY38" fmla="*/ 7644226 h 7718664"/>
              <a:gd name="connsiteX39" fmla="*/ 3013840 w 7777150"/>
              <a:gd name="connsiteY39" fmla="*/ 7626361 h 7718664"/>
              <a:gd name="connsiteX40" fmla="*/ 2891760 w 7777150"/>
              <a:gd name="connsiteY40" fmla="*/ 7569785 h 7718664"/>
              <a:gd name="connsiteX41" fmla="*/ 2739902 w 7777150"/>
              <a:gd name="connsiteY41" fmla="*/ 7513213 h 7718664"/>
              <a:gd name="connsiteX42" fmla="*/ 2582091 w 7777150"/>
              <a:gd name="connsiteY42" fmla="*/ 7450681 h 7718664"/>
              <a:gd name="connsiteX43" fmla="*/ 2608887 w 7777150"/>
              <a:gd name="connsiteY43" fmla="*/ 7429840 h 7718664"/>
              <a:gd name="connsiteX44" fmla="*/ 2305173 w 7777150"/>
              <a:gd name="connsiteY44" fmla="*/ 7420905 h 7718664"/>
              <a:gd name="connsiteX45" fmla="*/ 2647595 w 7777150"/>
              <a:gd name="connsiteY45" fmla="*/ 7566806 h 7718664"/>
              <a:gd name="connsiteX46" fmla="*/ 2769678 w 7777150"/>
              <a:gd name="connsiteY46" fmla="*/ 7605516 h 7718664"/>
              <a:gd name="connsiteX47" fmla="*/ 2861982 w 7777150"/>
              <a:gd name="connsiteY47" fmla="*/ 7638268 h 7718664"/>
              <a:gd name="connsiteX48" fmla="*/ 2954288 w 7777150"/>
              <a:gd name="connsiteY48" fmla="*/ 7668044 h 7718664"/>
              <a:gd name="connsiteX49" fmla="*/ 3034682 w 7777150"/>
              <a:gd name="connsiteY49" fmla="*/ 7703775 h 7718664"/>
              <a:gd name="connsiteX50" fmla="*/ 3016816 w 7777150"/>
              <a:gd name="connsiteY50" fmla="*/ 7718664 h 7718664"/>
              <a:gd name="connsiteX51" fmla="*/ 2969175 w 7777150"/>
              <a:gd name="connsiteY51" fmla="*/ 7709731 h 7718664"/>
              <a:gd name="connsiteX52" fmla="*/ 2799453 w 7777150"/>
              <a:gd name="connsiteY52" fmla="*/ 7647203 h 7718664"/>
              <a:gd name="connsiteX53" fmla="*/ 2716081 w 7777150"/>
              <a:gd name="connsiteY53" fmla="*/ 7614447 h 7718664"/>
              <a:gd name="connsiteX54" fmla="*/ 2632708 w 7777150"/>
              <a:gd name="connsiteY54" fmla="*/ 7578716 h 7718664"/>
              <a:gd name="connsiteX55" fmla="*/ 2522536 w 7777150"/>
              <a:gd name="connsiteY55" fmla="*/ 7540009 h 7718664"/>
              <a:gd name="connsiteX56" fmla="*/ 2427252 w 7777150"/>
              <a:gd name="connsiteY56" fmla="*/ 7498323 h 7718664"/>
              <a:gd name="connsiteX57" fmla="*/ 2352815 w 7777150"/>
              <a:gd name="connsiteY57" fmla="*/ 7459612 h 7718664"/>
              <a:gd name="connsiteX58" fmla="*/ 2305173 w 7777150"/>
              <a:gd name="connsiteY58" fmla="*/ 7420905 h 7718664"/>
              <a:gd name="connsiteX59" fmla="*/ 2397480 w 7777150"/>
              <a:gd name="connsiteY59" fmla="*/ 7349443 h 7718664"/>
              <a:gd name="connsiteX60" fmla="*/ 2445122 w 7777150"/>
              <a:gd name="connsiteY60" fmla="*/ 7346467 h 7718664"/>
              <a:gd name="connsiteX61" fmla="*/ 2608887 w 7777150"/>
              <a:gd name="connsiteY61" fmla="*/ 7429840 h 7718664"/>
              <a:gd name="connsiteX62" fmla="*/ 2588046 w 7777150"/>
              <a:gd name="connsiteY62" fmla="*/ 7441750 h 7718664"/>
              <a:gd name="connsiteX63" fmla="*/ 2397480 w 7777150"/>
              <a:gd name="connsiteY63" fmla="*/ 7349443 h 7718664"/>
              <a:gd name="connsiteX64" fmla="*/ 7605289 w 7777150"/>
              <a:gd name="connsiteY64" fmla="*/ 5949975 h 7718664"/>
              <a:gd name="connsiteX65" fmla="*/ 7603779 w 7777150"/>
              <a:gd name="connsiteY65" fmla="*/ 5950622 h 7718664"/>
              <a:gd name="connsiteX66" fmla="*/ 7571259 w 7777150"/>
              <a:gd name="connsiteY66" fmla="*/ 6028673 h 7718664"/>
              <a:gd name="connsiteX67" fmla="*/ 7768327 w 7777150"/>
              <a:gd name="connsiteY67" fmla="*/ 5740775 h 7718664"/>
              <a:gd name="connsiteX68" fmla="*/ 7777150 w 7777150"/>
              <a:gd name="connsiteY68" fmla="*/ 5773700 h 7718664"/>
              <a:gd name="connsiteX69" fmla="*/ 7775014 w 7777150"/>
              <a:gd name="connsiteY69" fmla="*/ 5777274 h 7718664"/>
              <a:gd name="connsiteX70" fmla="*/ 7706527 w 7777150"/>
              <a:gd name="connsiteY70" fmla="*/ 5905312 h 7718664"/>
              <a:gd name="connsiteX71" fmla="*/ 7644000 w 7777150"/>
              <a:gd name="connsiteY71" fmla="*/ 5985706 h 7718664"/>
              <a:gd name="connsiteX72" fmla="*/ 7685686 w 7777150"/>
              <a:gd name="connsiteY72" fmla="*/ 5902333 h 7718664"/>
              <a:gd name="connsiteX73" fmla="*/ 7721417 w 7777150"/>
              <a:gd name="connsiteY73" fmla="*/ 5818960 h 7718664"/>
              <a:gd name="connsiteX74" fmla="*/ 7748213 w 7777150"/>
              <a:gd name="connsiteY74" fmla="*/ 5774298 h 7718664"/>
              <a:gd name="connsiteX75" fmla="*/ 2195719 w 7777150"/>
              <a:gd name="connsiteY75" fmla="*/ 7067587 h 7718664"/>
              <a:gd name="connsiteX76" fmla="*/ 2195748 w 7777150"/>
              <a:gd name="connsiteY76" fmla="*/ 7068434 h 7718664"/>
              <a:gd name="connsiteX77" fmla="*/ 2205804 w 7777150"/>
              <a:gd name="connsiteY77" fmla="*/ 7080606 h 7718664"/>
              <a:gd name="connsiteX78" fmla="*/ 2206911 w 7777150"/>
              <a:gd name="connsiteY78" fmla="*/ 7075504 h 7718664"/>
              <a:gd name="connsiteX79" fmla="*/ 1840668 w 7777150"/>
              <a:gd name="connsiteY79" fmla="*/ 7143991 h 7718664"/>
              <a:gd name="connsiteX80" fmla="*/ 2043145 w 7777150"/>
              <a:gd name="connsiteY80" fmla="*/ 7257140 h 7718664"/>
              <a:gd name="connsiteX81" fmla="*/ 2084831 w 7777150"/>
              <a:gd name="connsiteY81" fmla="*/ 7304781 h 7718664"/>
              <a:gd name="connsiteX82" fmla="*/ 1989548 w 7777150"/>
              <a:gd name="connsiteY82" fmla="*/ 7254160 h 7718664"/>
              <a:gd name="connsiteX83" fmla="*/ 1918086 w 7777150"/>
              <a:gd name="connsiteY83" fmla="*/ 7209498 h 7718664"/>
              <a:gd name="connsiteX84" fmla="*/ 1840668 w 7777150"/>
              <a:gd name="connsiteY84" fmla="*/ 7143991 h 7718664"/>
              <a:gd name="connsiteX85" fmla="*/ 7574028 w 7777150"/>
              <a:gd name="connsiteY85" fmla="*/ 5576942 h 7718664"/>
              <a:gd name="connsiteX86" fmla="*/ 7562090 w 7777150"/>
              <a:gd name="connsiteY86" fmla="*/ 5594186 h 7718664"/>
              <a:gd name="connsiteX87" fmla="*/ 7533457 w 7777150"/>
              <a:gd name="connsiteY87" fmla="*/ 5631001 h 7718664"/>
              <a:gd name="connsiteX88" fmla="*/ 7503173 w 7777150"/>
              <a:gd name="connsiteY88" fmla="*/ 5679289 h 7718664"/>
              <a:gd name="connsiteX89" fmla="*/ 7495119 w 7777150"/>
              <a:gd name="connsiteY89" fmla="*/ 5690923 h 7718664"/>
              <a:gd name="connsiteX90" fmla="*/ 7456410 w 7777150"/>
              <a:gd name="connsiteY90" fmla="*/ 5762384 h 7718664"/>
              <a:gd name="connsiteX91" fmla="*/ 7417702 w 7777150"/>
              <a:gd name="connsiteY91" fmla="*/ 5827891 h 7718664"/>
              <a:gd name="connsiteX92" fmla="*/ 7325396 w 7777150"/>
              <a:gd name="connsiteY92" fmla="*/ 5949974 h 7718664"/>
              <a:gd name="connsiteX93" fmla="*/ 7292334 w 7777150"/>
              <a:gd name="connsiteY93" fmla="*/ 6001613 h 7718664"/>
              <a:gd name="connsiteX94" fmla="*/ 7279949 w 7777150"/>
              <a:gd name="connsiteY94" fmla="*/ 6020421 h 7718664"/>
              <a:gd name="connsiteX95" fmla="*/ 7245002 w 7777150"/>
              <a:gd name="connsiteY95" fmla="*/ 6072054 h 7718664"/>
              <a:gd name="connsiteX96" fmla="*/ 7173540 w 7777150"/>
              <a:gd name="connsiteY96" fmla="*/ 6170317 h 7718664"/>
              <a:gd name="connsiteX97" fmla="*/ 7167581 w 7777150"/>
              <a:gd name="connsiteY97" fmla="*/ 6173958 h 7718664"/>
              <a:gd name="connsiteX98" fmla="*/ 7162704 w 7777150"/>
              <a:gd name="connsiteY98" fmla="*/ 6181183 h 7718664"/>
              <a:gd name="connsiteX99" fmla="*/ 7170561 w 7777150"/>
              <a:gd name="connsiteY99" fmla="*/ 6176272 h 7718664"/>
              <a:gd name="connsiteX100" fmla="*/ 7242022 w 7777150"/>
              <a:gd name="connsiteY100" fmla="*/ 6078013 h 7718664"/>
              <a:gd name="connsiteX101" fmla="*/ 7279949 w 7777150"/>
              <a:gd name="connsiteY101" fmla="*/ 6020421 h 7718664"/>
              <a:gd name="connsiteX102" fmla="*/ 7286316 w 7777150"/>
              <a:gd name="connsiteY102" fmla="*/ 6011014 h 7718664"/>
              <a:gd name="connsiteX103" fmla="*/ 7292334 w 7777150"/>
              <a:gd name="connsiteY103" fmla="*/ 6001613 h 7718664"/>
              <a:gd name="connsiteX104" fmla="*/ 7322420 w 7777150"/>
              <a:gd name="connsiteY104" fmla="*/ 5955930 h 7718664"/>
              <a:gd name="connsiteX105" fmla="*/ 7414723 w 7777150"/>
              <a:gd name="connsiteY105" fmla="*/ 5833850 h 7718664"/>
              <a:gd name="connsiteX106" fmla="*/ 7453434 w 7777150"/>
              <a:gd name="connsiteY106" fmla="*/ 5768343 h 7718664"/>
              <a:gd name="connsiteX107" fmla="*/ 7492141 w 7777150"/>
              <a:gd name="connsiteY107" fmla="*/ 5696881 h 7718664"/>
              <a:gd name="connsiteX108" fmla="*/ 7503173 w 7777150"/>
              <a:gd name="connsiteY108" fmla="*/ 5679289 h 7718664"/>
              <a:gd name="connsiteX109" fmla="*/ 7562090 w 7777150"/>
              <a:gd name="connsiteY109" fmla="*/ 5594186 h 7718664"/>
              <a:gd name="connsiteX110" fmla="*/ 7572537 w 7777150"/>
              <a:gd name="connsiteY110" fmla="*/ 5580753 h 7718664"/>
              <a:gd name="connsiteX111" fmla="*/ 7695610 w 7777150"/>
              <a:gd name="connsiteY111" fmla="*/ 5469390 h 7718664"/>
              <a:gd name="connsiteX112" fmla="*/ 7767960 w 7777150"/>
              <a:gd name="connsiteY112" fmla="*/ 5739403 h 7718664"/>
              <a:gd name="connsiteX113" fmla="*/ 7745237 w 7777150"/>
              <a:gd name="connsiteY113" fmla="*/ 5777274 h 7718664"/>
              <a:gd name="connsiteX114" fmla="*/ 7718437 w 7777150"/>
              <a:gd name="connsiteY114" fmla="*/ 5821936 h 7718664"/>
              <a:gd name="connsiteX115" fmla="*/ 7679730 w 7777150"/>
              <a:gd name="connsiteY115" fmla="*/ 5908288 h 7718664"/>
              <a:gd name="connsiteX116" fmla="*/ 7638044 w 7777150"/>
              <a:gd name="connsiteY116" fmla="*/ 5991660 h 7718664"/>
              <a:gd name="connsiteX117" fmla="*/ 7572537 w 7777150"/>
              <a:gd name="connsiteY117" fmla="*/ 6080989 h 7718664"/>
              <a:gd name="connsiteX118" fmla="*/ 7507030 w 7777150"/>
              <a:gd name="connsiteY118" fmla="*/ 6164361 h 7718664"/>
              <a:gd name="connsiteX119" fmla="*/ 7509759 w 7777150"/>
              <a:gd name="connsiteY119" fmla="*/ 6158741 h 7718664"/>
              <a:gd name="connsiteX120" fmla="*/ 7435565 w 7777150"/>
              <a:gd name="connsiteY120" fmla="*/ 6259644 h 7718664"/>
              <a:gd name="connsiteX121" fmla="*/ 7274774 w 7777150"/>
              <a:gd name="connsiteY121" fmla="*/ 6435324 h 7718664"/>
              <a:gd name="connsiteX122" fmla="*/ 7243120 w 7777150"/>
              <a:gd name="connsiteY122" fmla="*/ 6484028 h 7718664"/>
              <a:gd name="connsiteX123" fmla="*/ 7274775 w 7777150"/>
              <a:gd name="connsiteY123" fmla="*/ 6438299 h 7718664"/>
              <a:gd name="connsiteX124" fmla="*/ 7435564 w 7777150"/>
              <a:gd name="connsiteY124" fmla="*/ 6262620 h 7718664"/>
              <a:gd name="connsiteX125" fmla="*/ 7313485 w 7777150"/>
              <a:gd name="connsiteY125" fmla="*/ 6447231 h 7718664"/>
              <a:gd name="connsiteX126" fmla="*/ 7250582 w 7777150"/>
              <a:gd name="connsiteY126" fmla="*/ 6513113 h 7718664"/>
              <a:gd name="connsiteX127" fmla="*/ 7200087 w 7777150"/>
              <a:gd name="connsiteY127" fmla="*/ 6550232 h 7718664"/>
              <a:gd name="connsiteX128" fmla="*/ 7197357 w 7777150"/>
              <a:gd name="connsiteY128" fmla="*/ 6554428 h 7718664"/>
              <a:gd name="connsiteX129" fmla="*/ 7165787 w 7777150"/>
              <a:gd name="connsiteY129" fmla="*/ 6578714 h 7718664"/>
              <a:gd name="connsiteX130" fmla="*/ 7164606 w 7777150"/>
              <a:gd name="connsiteY130" fmla="*/ 6587180 h 7718664"/>
              <a:gd name="connsiteX131" fmla="*/ 7118751 w 7777150"/>
              <a:gd name="connsiteY131" fmla="*/ 6636309 h 7718664"/>
              <a:gd name="connsiteX132" fmla="*/ 6989132 w 7777150"/>
              <a:gd name="connsiteY132" fmla="*/ 6671040 h 7718664"/>
              <a:gd name="connsiteX133" fmla="*/ 7013864 w 7777150"/>
              <a:gd name="connsiteY133" fmla="*/ 6649337 h 7718664"/>
              <a:gd name="connsiteX134" fmla="*/ 7066343 w 7777150"/>
              <a:gd name="connsiteY134" fmla="*/ 6599090 h 7718664"/>
              <a:gd name="connsiteX135" fmla="*/ 7111009 w 7777150"/>
              <a:gd name="connsiteY135" fmla="*/ 6524651 h 7718664"/>
              <a:gd name="connsiteX136" fmla="*/ 7175165 w 7777150"/>
              <a:gd name="connsiteY136" fmla="*/ 6465841 h 7718664"/>
              <a:gd name="connsiteX137" fmla="*/ 7175681 w 7777150"/>
              <a:gd name="connsiteY137" fmla="*/ 6462146 h 7718664"/>
              <a:gd name="connsiteX138" fmla="*/ 7113987 w 7777150"/>
              <a:gd name="connsiteY138" fmla="*/ 6518697 h 7718664"/>
              <a:gd name="connsiteX139" fmla="*/ 7069322 w 7777150"/>
              <a:gd name="connsiteY139" fmla="*/ 6593135 h 7718664"/>
              <a:gd name="connsiteX140" fmla="*/ 7016843 w 7777150"/>
              <a:gd name="connsiteY140" fmla="*/ 6643382 h 7718664"/>
              <a:gd name="connsiteX141" fmla="*/ 6983652 w 7777150"/>
              <a:gd name="connsiteY141" fmla="*/ 6672509 h 7718664"/>
              <a:gd name="connsiteX142" fmla="*/ 6761122 w 7777150"/>
              <a:gd name="connsiteY142" fmla="*/ 6732136 h 7718664"/>
              <a:gd name="connsiteX143" fmla="*/ 6831115 w 7777150"/>
              <a:gd name="connsiteY143" fmla="*/ 6682462 h 7718664"/>
              <a:gd name="connsiteX144" fmla="*/ 6917467 w 7777150"/>
              <a:gd name="connsiteY144" fmla="*/ 6593134 h 7718664"/>
              <a:gd name="connsiteX145" fmla="*/ 6914488 w 7777150"/>
              <a:gd name="connsiteY145" fmla="*/ 6581224 h 7718664"/>
              <a:gd name="connsiteX146" fmla="*/ 6997860 w 7777150"/>
              <a:gd name="connsiteY146" fmla="*/ 6488921 h 7718664"/>
              <a:gd name="connsiteX147" fmla="*/ 7048480 w 7777150"/>
              <a:gd name="connsiteY147" fmla="*/ 6447234 h 7718664"/>
              <a:gd name="connsiteX148" fmla="*/ 7081233 w 7777150"/>
              <a:gd name="connsiteY148" fmla="*/ 6405548 h 7718664"/>
              <a:gd name="connsiteX149" fmla="*/ 7111008 w 7777150"/>
              <a:gd name="connsiteY149" fmla="*/ 6363862 h 7718664"/>
              <a:gd name="connsiteX150" fmla="*/ 7197360 w 7777150"/>
              <a:gd name="connsiteY150" fmla="*/ 6262624 h 7718664"/>
              <a:gd name="connsiteX151" fmla="*/ 7277754 w 7777150"/>
              <a:gd name="connsiteY151" fmla="*/ 6158406 h 7718664"/>
              <a:gd name="connsiteX152" fmla="*/ 7399836 w 7777150"/>
              <a:gd name="connsiteY152" fmla="*/ 5973795 h 7718664"/>
              <a:gd name="connsiteX153" fmla="*/ 7510006 w 7777150"/>
              <a:gd name="connsiteY153" fmla="*/ 5786208 h 7718664"/>
              <a:gd name="connsiteX154" fmla="*/ 7596358 w 7777150"/>
              <a:gd name="connsiteY154" fmla="*/ 5646260 h 7718664"/>
              <a:gd name="connsiteX155" fmla="*/ 7676751 w 7777150"/>
              <a:gd name="connsiteY155" fmla="*/ 5503336 h 7718664"/>
              <a:gd name="connsiteX156" fmla="*/ 7636506 w 7777150"/>
              <a:gd name="connsiteY156" fmla="*/ 5248812 h 7718664"/>
              <a:gd name="connsiteX157" fmla="*/ 7659314 w 7777150"/>
              <a:gd name="connsiteY157" fmla="*/ 5333933 h 7718664"/>
              <a:gd name="connsiteX158" fmla="*/ 7617200 w 7777150"/>
              <a:gd name="connsiteY158" fmla="*/ 5408052 h 7718664"/>
              <a:gd name="connsiteX159" fmla="*/ 7615871 w 7777150"/>
              <a:gd name="connsiteY159" fmla="*/ 5411110 h 7718664"/>
              <a:gd name="connsiteX160" fmla="*/ 7659444 w 7777150"/>
              <a:gd name="connsiteY160" fmla="*/ 5334418 h 7718664"/>
              <a:gd name="connsiteX161" fmla="*/ 7691259 w 7777150"/>
              <a:gd name="connsiteY161" fmla="*/ 5453153 h 7718664"/>
              <a:gd name="connsiteX162" fmla="*/ 7688661 w 7777150"/>
              <a:gd name="connsiteY162" fmla="*/ 5458673 h 7718664"/>
              <a:gd name="connsiteX163" fmla="*/ 7658886 w 7777150"/>
              <a:gd name="connsiteY163" fmla="*/ 5512270 h 7718664"/>
              <a:gd name="connsiteX164" fmla="*/ 7578492 w 7777150"/>
              <a:gd name="connsiteY164" fmla="*/ 5655195 h 7718664"/>
              <a:gd name="connsiteX165" fmla="*/ 7492140 w 7777150"/>
              <a:gd name="connsiteY165" fmla="*/ 5795139 h 7718664"/>
              <a:gd name="connsiteX166" fmla="*/ 7381971 w 7777150"/>
              <a:gd name="connsiteY166" fmla="*/ 5982730 h 7718664"/>
              <a:gd name="connsiteX167" fmla="*/ 7259888 w 7777150"/>
              <a:gd name="connsiteY167" fmla="*/ 6167341 h 7718664"/>
              <a:gd name="connsiteX168" fmla="*/ 7179495 w 7777150"/>
              <a:gd name="connsiteY168" fmla="*/ 6271554 h 7718664"/>
              <a:gd name="connsiteX169" fmla="*/ 7093143 w 7777150"/>
              <a:gd name="connsiteY169" fmla="*/ 6372792 h 7718664"/>
              <a:gd name="connsiteX170" fmla="*/ 7063367 w 7777150"/>
              <a:gd name="connsiteY170" fmla="*/ 6414479 h 7718664"/>
              <a:gd name="connsiteX171" fmla="*/ 7030615 w 7777150"/>
              <a:gd name="connsiteY171" fmla="*/ 6456165 h 7718664"/>
              <a:gd name="connsiteX172" fmla="*/ 6979994 w 7777150"/>
              <a:gd name="connsiteY172" fmla="*/ 6497851 h 7718664"/>
              <a:gd name="connsiteX173" fmla="*/ 6897207 w 7777150"/>
              <a:gd name="connsiteY173" fmla="*/ 6589515 h 7718664"/>
              <a:gd name="connsiteX174" fmla="*/ 6899598 w 7777150"/>
              <a:gd name="connsiteY174" fmla="*/ 6599089 h 7718664"/>
              <a:gd name="connsiteX175" fmla="*/ 6813249 w 7777150"/>
              <a:gd name="connsiteY175" fmla="*/ 6688418 h 7718664"/>
              <a:gd name="connsiteX176" fmla="*/ 6745897 w 7777150"/>
              <a:gd name="connsiteY176" fmla="*/ 6736215 h 7718664"/>
              <a:gd name="connsiteX177" fmla="*/ 6404257 w 7777150"/>
              <a:gd name="connsiteY177" fmla="*/ 6827757 h 7718664"/>
              <a:gd name="connsiteX178" fmla="*/ 6411273 w 7777150"/>
              <a:gd name="connsiteY178" fmla="*/ 6822407 h 7718664"/>
              <a:gd name="connsiteX179" fmla="*/ 6467849 w 7777150"/>
              <a:gd name="connsiteY179" fmla="*/ 6786676 h 7718664"/>
              <a:gd name="connsiteX180" fmla="*/ 6613749 w 7777150"/>
              <a:gd name="connsiteY180" fmla="*/ 6676507 h 7718664"/>
              <a:gd name="connsiteX181" fmla="*/ 6717966 w 7777150"/>
              <a:gd name="connsiteY181" fmla="*/ 6578245 h 7718664"/>
              <a:gd name="connsiteX182" fmla="*/ 6834091 w 7777150"/>
              <a:gd name="connsiteY182" fmla="*/ 6479986 h 7718664"/>
              <a:gd name="connsiteX183" fmla="*/ 7185447 w 7777150"/>
              <a:gd name="connsiteY183" fmla="*/ 6083964 h 7718664"/>
              <a:gd name="connsiteX184" fmla="*/ 7233801 w 7777150"/>
              <a:gd name="connsiteY184" fmla="*/ 6001764 h 7718664"/>
              <a:gd name="connsiteX185" fmla="*/ 7236067 w 7777150"/>
              <a:gd name="connsiteY185" fmla="*/ 5994637 h 7718664"/>
              <a:gd name="connsiteX186" fmla="*/ 7313485 w 7777150"/>
              <a:gd name="connsiteY186" fmla="*/ 5875533 h 7718664"/>
              <a:gd name="connsiteX187" fmla="*/ 7337306 w 7777150"/>
              <a:gd name="connsiteY187" fmla="*/ 5839802 h 7718664"/>
              <a:gd name="connsiteX188" fmla="*/ 7368979 w 7777150"/>
              <a:gd name="connsiteY188" fmla="*/ 5795871 h 7718664"/>
              <a:gd name="connsiteX189" fmla="*/ 7378992 w 7777150"/>
              <a:gd name="connsiteY189" fmla="*/ 5777274 h 7718664"/>
              <a:gd name="connsiteX190" fmla="*/ 7441520 w 7777150"/>
              <a:gd name="connsiteY190" fmla="*/ 5670081 h 7718664"/>
              <a:gd name="connsiteX191" fmla="*/ 7563603 w 7777150"/>
              <a:gd name="connsiteY191" fmla="*/ 5416984 h 7718664"/>
              <a:gd name="connsiteX192" fmla="*/ 7619804 w 7777150"/>
              <a:gd name="connsiteY192" fmla="*/ 5285970 h 7718664"/>
              <a:gd name="connsiteX193" fmla="*/ 1438185 w 7777150"/>
              <a:gd name="connsiteY193" fmla="*/ 6830951 h 7718664"/>
              <a:gd name="connsiteX194" fmla="*/ 1449489 w 7777150"/>
              <a:gd name="connsiteY194" fmla="*/ 6840648 h 7718664"/>
              <a:gd name="connsiteX195" fmla="*/ 1453350 w 7777150"/>
              <a:gd name="connsiteY195" fmla="*/ 6842615 h 7718664"/>
              <a:gd name="connsiteX196" fmla="*/ 1486096 w 7777150"/>
              <a:gd name="connsiteY196" fmla="*/ 6491655 h 7718664"/>
              <a:gd name="connsiteX197" fmla="*/ 1491992 w 7777150"/>
              <a:gd name="connsiteY197" fmla="*/ 6498836 h 7718664"/>
              <a:gd name="connsiteX198" fmla="*/ 1492288 w 7777150"/>
              <a:gd name="connsiteY198" fmla="*/ 6497852 h 7718664"/>
              <a:gd name="connsiteX199" fmla="*/ 1195061 w 7777150"/>
              <a:gd name="connsiteY199" fmla="*/ 6558794 h 7718664"/>
              <a:gd name="connsiteX200" fmla="*/ 1307518 w 7777150"/>
              <a:gd name="connsiteY200" fmla="*/ 6691203 h 7718664"/>
              <a:gd name="connsiteX201" fmla="*/ 1218350 w 7777150"/>
              <a:gd name="connsiteY201" fmla="*/ 6584200 h 7718664"/>
              <a:gd name="connsiteX202" fmla="*/ 1045653 w 7777150"/>
              <a:gd name="connsiteY202" fmla="*/ 6423410 h 7718664"/>
              <a:gd name="connsiteX203" fmla="*/ 1123070 w 7777150"/>
              <a:gd name="connsiteY203" fmla="*/ 6474031 h 7718664"/>
              <a:gd name="connsiteX204" fmla="*/ 1126871 w 7777150"/>
              <a:gd name="connsiteY204" fmla="*/ 6478507 h 7718664"/>
              <a:gd name="connsiteX205" fmla="*/ 1162149 w 7777150"/>
              <a:gd name="connsiteY205" fmla="*/ 6486313 h 7718664"/>
              <a:gd name="connsiteX206" fmla="*/ 1242171 w 7777150"/>
              <a:gd name="connsiteY206" fmla="*/ 6560379 h 7718664"/>
              <a:gd name="connsiteX207" fmla="*/ 1352343 w 7777150"/>
              <a:gd name="connsiteY207" fmla="*/ 6649708 h 7718664"/>
              <a:gd name="connsiteX208" fmla="*/ 1399985 w 7777150"/>
              <a:gd name="connsiteY208" fmla="*/ 6715214 h 7718664"/>
              <a:gd name="connsiteX209" fmla="*/ 1426782 w 7777150"/>
              <a:gd name="connsiteY209" fmla="*/ 6747970 h 7718664"/>
              <a:gd name="connsiteX210" fmla="*/ 1539930 w 7777150"/>
              <a:gd name="connsiteY210" fmla="*/ 6843252 h 7718664"/>
              <a:gd name="connsiteX211" fmla="*/ 1539890 w 7777150"/>
              <a:gd name="connsiteY211" fmla="*/ 6843288 h 7718664"/>
              <a:gd name="connsiteX212" fmla="*/ 1507178 w 7777150"/>
              <a:gd name="connsiteY212" fmla="*/ 6870049 h 7718664"/>
              <a:gd name="connsiteX213" fmla="*/ 1401804 w 7777150"/>
              <a:gd name="connsiteY213" fmla="*/ 6752965 h 7718664"/>
              <a:gd name="connsiteX214" fmla="*/ 1397009 w 7777150"/>
              <a:gd name="connsiteY214" fmla="*/ 6753924 h 7718664"/>
              <a:gd name="connsiteX215" fmla="*/ 1496727 w 7777150"/>
              <a:gd name="connsiteY215" fmla="*/ 6864723 h 7718664"/>
              <a:gd name="connsiteX216" fmla="*/ 1507178 w 7777150"/>
              <a:gd name="connsiteY216" fmla="*/ 6870049 h 7718664"/>
              <a:gd name="connsiteX217" fmla="*/ 1523554 w 7777150"/>
              <a:gd name="connsiteY217" fmla="*/ 6857768 h 7718664"/>
              <a:gd name="connsiteX218" fmla="*/ 1539890 w 7777150"/>
              <a:gd name="connsiteY218" fmla="*/ 6843288 h 7718664"/>
              <a:gd name="connsiteX219" fmla="*/ 1539933 w 7777150"/>
              <a:gd name="connsiteY219" fmla="*/ 6843252 h 7718664"/>
              <a:gd name="connsiteX220" fmla="*/ 1822803 w 7777150"/>
              <a:gd name="connsiteY220" fmla="*/ 7066570 h 7718664"/>
              <a:gd name="connsiteX221" fmla="*/ 1766230 w 7777150"/>
              <a:gd name="connsiteY221" fmla="*/ 7084436 h 7718664"/>
              <a:gd name="connsiteX222" fmla="*/ 1787072 w 7777150"/>
              <a:gd name="connsiteY222" fmla="*/ 7099325 h 7718664"/>
              <a:gd name="connsiteX223" fmla="*/ 1703699 w 7777150"/>
              <a:gd name="connsiteY223" fmla="*/ 7102302 h 7718664"/>
              <a:gd name="connsiteX224" fmla="*/ 1650102 w 7777150"/>
              <a:gd name="connsiteY224" fmla="*/ 7066570 h 7718664"/>
              <a:gd name="connsiteX225" fmla="*/ 1599485 w 7777150"/>
              <a:gd name="connsiteY225" fmla="*/ 7027863 h 7718664"/>
              <a:gd name="connsiteX226" fmla="*/ 1474426 w 7777150"/>
              <a:gd name="connsiteY226" fmla="*/ 6923646 h 7718664"/>
              <a:gd name="connsiteX227" fmla="*/ 1358298 w 7777150"/>
              <a:gd name="connsiteY227" fmla="*/ 6819431 h 7718664"/>
              <a:gd name="connsiteX228" fmla="*/ 1251105 w 7777150"/>
              <a:gd name="connsiteY228" fmla="*/ 6715214 h 7718664"/>
              <a:gd name="connsiteX229" fmla="*/ 1200487 w 7777150"/>
              <a:gd name="connsiteY229" fmla="*/ 6664597 h 7718664"/>
              <a:gd name="connsiteX230" fmla="*/ 1152846 w 7777150"/>
              <a:gd name="connsiteY230" fmla="*/ 6611000 h 7718664"/>
              <a:gd name="connsiteX231" fmla="*/ 1170712 w 7777150"/>
              <a:gd name="connsiteY231" fmla="*/ 6587180 h 7718664"/>
              <a:gd name="connsiteX232" fmla="*/ 1230264 w 7777150"/>
              <a:gd name="connsiteY232" fmla="*/ 6640776 h 7718664"/>
              <a:gd name="connsiteX233" fmla="*/ 1295770 w 7777150"/>
              <a:gd name="connsiteY233" fmla="*/ 6691393 h 7718664"/>
              <a:gd name="connsiteX234" fmla="*/ 1376164 w 7777150"/>
              <a:gd name="connsiteY234" fmla="*/ 6777746 h 7718664"/>
              <a:gd name="connsiteX235" fmla="*/ 1382998 w 7777150"/>
              <a:gd name="connsiteY235" fmla="*/ 6783606 h 7718664"/>
              <a:gd name="connsiteX236" fmla="*/ 1295770 w 7777150"/>
              <a:gd name="connsiteY236" fmla="*/ 6691393 h 7718664"/>
              <a:gd name="connsiteX237" fmla="*/ 1233240 w 7777150"/>
              <a:gd name="connsiteY237" fmla="*/ 6640776 h 7718664"/>
              <a:gd name="connsiteX238" fmla="*/ 1173688 w 7777150"/>
              <a:gd name="connsiteY238" fmla="*/ 6587179 h 7718664"/>
              <a:gd name="connsiteX239" fmla="*/ 1108180 w 7777150"/>
              <a:gd name="connsiteY239" fmla="*/ 6506783 h 7718664"/>
              <a:gd name="connsiteX240" fmla="*/ 1045653 w 7777150"/>
              <a:gd name="connsiteY240" fmla="*/ 6423410 h 7718664"/>
              <a:gd name="connsiteX241" fmla="*/ 419367 w 7777150"/>
              <a:gd name="connsiteY241" fmla="*/ 2532692 h 7718664"/>
              <a:gd name="connsiteX242" fmla="*/ 420849 w 7777150"/>
              <a:gd name="connsiteY242" fmla="*/ 2533433 h 7718664"/>
              <a:gd name="connsiteX243" fmla="*/ 420989 w 7777150"/>
              <a:gd name="connsiteY243" fmla="*/ 2533017 h 7718664"/>
              <a:gd name="connsiteX244" fmla="*/ 599014 w 7777150"/>
              <a:gd name="connsiteY244" fmla="*/ 2105903 h 7718664"/>
              <a:gd name="connsiteX245" fmla="*/ 533506 w 7777150"/>
              <a:gd name="connsiteY245" fmla="*/ 2227983 h 7718664"/>
              <a:gd name="connsiteX246" fmla="*/ 509686 w 7777150"/>
              <a:gd name="connsiteY246" fmla="*/ 2251804 h 7718664"/>
              <a:gd name="connsiteX247" fmla="*/ 506708 w 7777150"/>
              <a:gd name="connsiteY247" fmla="*/ 2254409 h 7718664"/>
              <a:gd name="connsiteX248" fmla="*/ 506574 w 7777150"/>
              <a:gd name="connsiteY248" fmla="*/ 2254516 h 7718664"/>
              <a:gd name="connsiteX249" fmla="*/ 479910 w 7777150"/>
              <a:gd name="connsiteY249" fmla="*/ 2272649 h 7718664"/>
              <a:gd name="connsiteX250" fmla="*/ 479782 w 7777150"/>
              <a:gd name="connsiteY250" fmla="*/ 2275500 h 7718664"/>
              <a:gd name="connsiteX251" fmla="*/ 474599 w 7777150"/>
              <a:gd name="connsiteY251" fmla="*/ 2389489 h 7718664"/>
              <a:gd name="connsiteX252" fmla="*/ 474749 w 7777150"/>
              <a:gd name="connsiteY252" fmla="*/ 2389217 h 7718664"/>
              <a:gd name="connsiteX253" fmla="*/ 479910 w 7777150"/>
              <a:gd name="connsiteY253" fmla="*/ 2275624 h 7718664"/>
              <a:gd name="connsiteX254" fmla="*/ 506574 w 7777150"/>
              <a:gd name="connsiteY254" fmla="*/ 2254516 h 7718664"/>
              <a:gd name="connsiteX255" fmla="*/ 507824 w 7777150"/>
              <a:gd name="connsiteY255" fmla="*/ 2253665 h 7718664"/>
              <a:gd name="connsiteX256" fmla="*/ 509686 w 7777150"/>
              <a:gd name="connsiteY256" fmla="*/ 2251804 h 7718664"/>
              <a:gd name="connsiteX257" fmla="*/ 533507 w 7777150"/>
              <a:gd name="connsiteY257" fmla="*/ 2230959 h 7718664"/>
              <a:gd name="connsiteX258" fmla="*/ 599014 w 7777150"/>
              <a:gd name="connsiteY258" fmla="*/ 2108879 h 7718664"/>
              <a:gd name="connsiteX259" fmla="*/ 601246 w 7777150"/>
              <a:gd name="connsiteY259" fmla="*/ 2110368 h 7718664"/>
              <a:gd name="connsiteX260" fmla="*/ 602362 w 7777150"/>
              <a:gd name="connsiteY260" fmla="*/ 2108135 h 7718664"/>
              <a:gd name="connsiteX261" fmla="*/ 634742 w 7777150"/>
              <a:gd name="connsiteY261" fmla="*/ 1846851 h 7718664"/>
              <a:gd name="connsiteX262" fmla="*/ 593055 w 7777150"/>
              <a:gd name="connsiteY262" fmla="*/ 1876627 h 7718664"/>
              <a:gd name="connsiteX263" fmla="*/ 530528 w 7777150"/>
              <a:gd name="connsiteY263" fmla="*/ 2007641 h 7718664"/>
              <a:gd name="connsiteX264" fmla="*/ 544832 w 7777150"/>
              <a:gd name="connsiteY264" fmla="*/ 2019086 h 7718664"/>
              <a:gd name="connsiteX265" fmla="*/ 545298 w 7777150"/>
              <a:gd name="connsiteY265" fmla="*/ 2017076 h 7718664"/>
              <a:gd name="connsiteX266" fmla="*/ 533507 w 7777150"/>
              <a:gd name="connsiteY266" fmla="*/ 2007641 h 7718664"/>
              <a:gd name="connsiteX267" fmla="*/ 596034 w 7777150"/>
              <a:gd name="connsiteY267" fmla="*/ 1876627 h 7718664"/>
              <a:gd name="connsiteX268" fmla="*/ 632947 w 7777150"/>
              <a:gd name="connsiteY268" fmla="*/ 1850262 h 7718664"/>
              <a:gd name="connsiteX269" fmla="*/ 864018 w 7777150"/>
              <a:gd name="connsiteY269" fmla="*/ 1677130 h 7718664"/>
              <a:gd name="connsiteX270" fmla="*/ 860257 w 7777150"/>
              <a:gd name="connsiteY270" fmla="*/ 1680141 h 7718664"/>
              <a:gd name="connsiteX271" fmla="*/ 844293 w 7777150"/>
              <a:gd name="connsiteY271" fmla="*/ 1741521 h 7718664"/>
              <a:gd name="connsiteX272" fmla="*/ 834242 w 7777150"/>
              <a:gd name="connsiteY272" fmla="*/ 1772413 h 7718664"/>
              <a:gd name="connsiteX273" fmla="*/ 560303 w 7777150"/>
              <a:gd name="connsiteY273" fmla="*/ 2272649 h 7718664"/>
              <a:gd name="connsiteX274" fmla="*/ 521593 w 7777150"/>
              <a:gd name="connsiteY274" fmla="*/ 2394728 h 7718664"/>
              <a:gd name="connsiteX275" fmla="*/ 485862 w 7777150"/>
              <a:gd name="connsiteY275" fmla="*/ 2519787 h 7718664"/>
              <a:gd name="connsiteX276" fmla="*/ 408444 w 7777150"/>
              <a:gd name="connsiteY276" fmla="*/ 2781816 h 7718664"/>
              <a:gd name="connsiteX277" fmla="*/ 357827 w 7777150"/>
              <a:gd name="connsiteY277" fmla="*/ 2960471 h 7718664"/>
              <a:gd name="connsiteX278" fmla="*/ 334006 w 7777150"/>
              <a:gd name="connsiteY278" fmla="*/ 3094464 h 7718664"/>
              <a:gd name="connsiteX279" fmla="*/ 322096 w 7777150"/>
              <a:gd name="connsiteY279" fmla="*/ 3162947 h 7718664"/>
              <a:gd name="connsiteX280" fmla="*/ 313161 w 7777150"/>
              <a:gd name="connsiteY280" fmla="*/ 3231434 h 7718664"/>
              <a:gd name="connsiteX281" fmla="*/ 286365 w 7777150"/>
              <a:gd name="connsiteY281" fmla="*/ 3416044 h 7718664"/>
              <a:gd name="connsiteX282" fmla="*/ 277431 w 7777150"/>
              <a:gd name="connsiteY282" fmla="*/ 3529193 h 7718664"/>
              <a:gd name="connsiteX283" fmla="*/ 292320 w 7777150"/>
              <a:gd name="connsiteY283" fmla="*/ 3648297 h 7718664"/>
              <a:gd name="connsiteX284" fmla="*/ 299297 w 7777150"/>
              <a:gd name="connsiteY284" fmla="*/ 3583399 h 7718664"/>
              <a:gd name="connsiteX285" fmla="*/ 298275 w 7777150"/>
              <a:gd name="connsiteY285" fmla="*/ 3561945 h 7718664"/>
              <a:gd name="connsiteX286" fmla="*/ 310185 w 7777150"/>
              <a:gd name="connsiteY286" fmla="*/ 3436886 h 7718664"/>
              <a:gd name="connsiteX287" fmla="*/ 336982 w 7777150"/>
              <a:gd name="connsiteY287" fmla="*/ 3252275 h 7718664"/>
              <a:gd name="connsiteX288" fmla="*/ 358237 w 7777150"/>
              <a:gd name="connsiteY288" fmla="*/ 3226770 h 7718664"/>
              <a:gd name="connsiteX289" fmla="*/ 389100 w 7777150"/>
              <a:gd name="connsiteY289" fmla="*/ 3020223 h 7718664"/>
              <a:gd name="connsiteX290" fmla="*/ 387603 w 7777150"/>
              <a:gd name="connsiteY290" fmla="*/ 2984292 h 7718664"/>
              <a:gd name="connsiteX291" fmla="*/ 417019 w 7777150"/>
              <a:gd name="connsiteY291" fmla="*/ 2899960 h 7718664"/>
              <a:gd name="connsiteX292" fmla="*/ 434522 w 7777150"/>
              <a:gd name="connsiteY292" fmla="*/ 2829157 h 7718664"/>
              <a:gd name="connsiteX293" fmla="*/ 429289 w 7777150"/>
              <a:gd name="connsiteY293" fmla="*/ 2841367 h 7718664"/>
              <a:gd name="connsiteX294" fmla="*/ 411424 w 7777150"/>
              <a:gd name="connsiteY294" fmla="*/ 2835412 h 7718664"/>
              <a:gd name="connsiteX295" fmla="*/ 366758 w 7777150"/>
              <a:gd name="connsiteY295" fmla="*/ 2963450 h 7718664"/>
              <a:gd name="connsiteX296" fmla="*/ 369737 w 7777150"/>
              <a:gd name="connsiteY296" fmla="*/ 3034913 h 7718664"/>
              <a:gd name="connsiteX297" fmla="*/ 348893 w 7777150"/>
              <a:gd name="connsiteY297" fmla="*/ 3171882 h 7718664"/>
              <a:gd name="connsiteX298" fmla="*/ 345917 w 7777150"/>
              <a:gd name="connsiteY298" fmla="*/ 3195703 h 7718664"/>
              <a:gd name="connsiteX299" fmla="*/ 316141 w 7777150"/>
              <a:gd name="connsiteY299" fmla="*/ 3231434 h 7718664"/>
              <a:gd name="connsiteX300" fmla="*/ 325072 w 7777150"/>
              <a:gd name="connsiteY300" fmla="*/ 3162947 h 7718664"/>
              <a:gd name="connsiteX301" fmla="*/ 336982 w 7777150"/>
              <a:gd name="connsiteY301" fmla="*/ 3094464 h 7718664"/>
              <a:gd name="connsiteX302" fmla="*/ 360803 w 7777150"/>
              <a:gd name="connsiteY302" fmla="*/ 2960471 h 7718664"/>
              <a:gd name="connsiteX303" fmla="*/ 411424 w 7777150"/>
              <a:gd name="connsiteY303" fmla="*/ 2781816 h 7718664"/>
              <a:gd name="connsiteX304" fmla="*/ 488841 w 7777150"/>
              <a:gd name="connsiteY304" fmla="*/ 2519787 h 7718664"/>
              <a:gd name="connsiteX305" fmla="*/ 524572 w 7777150"/>
              <a:gd name="connsiteY305" fmla="*/ 2394728 h 7718664"/>
              <a:gd name="connsiteX306" fmla="*/ 563280 w 7777150"/>
              <a:gd name="connsiteY306" fmla="*/ 2272649 h 7718664"/>
              <a:gd name="connsiteX307" fmla="*/ 837218 w 7777150"/>
              <a:gd name="connsiteY307" fmla="*/ 1772413 h 7718664"/>
              <a:gd name="connsiteX308" fmla="*/ 864018 w 7777150"/>
              <a:gd name="connsiteY308" fmla="*/ 1677130 h 7718664"/>
              <a:gd name="connsiteX309" fmla="*/ 5842554 w 7777150"/>
              <a:gd name="connsiteY309" fmla="*/ 212154 h 7718664"/>
              <a:gd name="connsiteX310" fmla="*/ 5994410 w 7777150"/>
              <a:gd name="connsiteY310" fmla="*/ 280637 h 7718664"/>
              <a:gd name="connsiteX311" fmla="*/ 6059917 w 7777150"/>
              <a:gd name="connsiteY311" fmla="*/ 334234 h 7718664"/>
              <a:gd name="connsiteX312" fmla="*/ 5914016 w 7777150"/>
              <a:gd name="connsiteY312" fmla="*/ 262772 h 7718664"/>
              <a:gd name="connsiteX313" fmla="*/ 5842554 w 7777150"/>
              <a:gd name="connsiteY313" fmla="*/ 212154 h 7718664"/>
              <a:gd name="connsiteX314" fmla="*/ 917614 w 7777150"/>
              <a:gd name="connsiteY314" fmla="*/ 1379371 h 7718664"/>
              <a:gd name="connsiteX315" fmla="*/ 932501 w 7777150"/>
              <a:gd name="connsiteY315" fmla="*/ 1391281 h 7718664"/>
              <a:gd name="connsiteX316" fmla="*/ 932501 w 7777150"/>
              <a:gd name="connsiteY316" fmla="*/ 1391278 h 7718664"/>
              <a:gd name="connsiteX317" fmla="*/ 917618 w 7777150"/>
              <a:gd name="connsiteY317" fmla="*/ 1379371 h 7718664"/>
              <a:gd name="connsiteX318" fmla="*/ 5364411 w 7777150"/>
              <a:gd name="connsiteY318" fmla="*/ 6459 h 7718664"/>
              <a:gd name="connsiteX319" fmla="*/ 5388519 w 7777150"/>
              <a:gd name="connsiteY319" fmla="*/ 0 h 7718664"/>
              <a:gd name="connsiteX320" fmla="*/ 5400009 w 7777150"/>
              <a:gd name="connsiteY320" fmla="*/ 1487 h 7718664"/>
              <a:gd name="connsiteX321" fmla="*/ 5467377 w 7777150"/>
              <a:gd name="connsiteY321" fmla="*/ 21585 h 7718664"/>
              <a:gd name="connsiteX322" fmla="*/ 5634122 w 7777150"/>
              <a:gd name="connsiteY322" fmla="*/ 104958 h 7718664"/>
              <a:gd name="connsiteX323" fmla="*/ 5377863 w 7777150"/>
              <a:gd name="connsiteY323" fmla="*/ 16189 h 7718664"/>
              <a:gd name="connsiteX324" fmla="*/ 939465 w 7777150"/>
              <a:gd name="connsiteY324" fmla="*/ 1192120 h 7718664"/>
              <a:gd name="connsiteX325" fmla="*/ 989575 w 7777150"/>
              <a:gd name="connsiteY325" fmla="*/ 1178693 h 7718664"/>
              <a:gd name="connsiteX326" fmla="*/ 991590 w 7777150"/>
              <a:gd name="connsiteY326" fmla="*/ 1182987 h 7718664"/>
              <a:gd name="connsiteX327" fmla="*/ 984857 w 7777150"/>
              <a:gd name="connsiteY327" fmla="*/ 1201819 h 7718664"/>
              <a:gd name="connsiteX328" fmla="*/ 1013565 w 7777150"/>
              <a:gd name="connsiteY328" fmla="*/ 1172265 h 7718664"/>
              <a:gd name="connsiteX329" fmla="*/ 1103330 w 7777150"/>
              <a:gd name="connsiteY329" fmla="*/ 1148213 h 7718664"/>
              <a:gd name="connsiteX330" fmla="*/ 1033742 w 7777150"/>
              <a:gd name="connsiteY330" fmla="*/ 1224536 h 7718664"/>
              <a:gd name="connsiteX331" fmla="*/ 1048629 w 7777150"/>
              <a:gd name="connsiteY331" fmla="*/ 1242398 h 7718664"/>
              <a:gd name="connsiteX332" fmla="*/ 1048913 w 7777150"/>
              <a:gd name="connsiteY332" fmla="*/ 1242148 h 7718664"/>
              <a:gd name="connsiteX333" fmla="*/ 1036718 w 7777150"/>
              <a:gd name="connsiteY333" fmla="*/ 1227512 h 7718664"/>
              <a:gd name="connsiteX334" fmla="*/ 1083988 w 7777150"/>
              <a:gd name="connsiteY334" fmla="*/ 1176894 h 7718664"/>
              <a:gd name="connsiteX335" fmla="*/ 1111437 w 7777150"/>
              <a:gd name="connsiteY335" fmla="*/ 1146040 h 7718664"/>
              <a:gd name="connsiteX336" fmla="*/ 1250892 w 7777150"/>
              <a:gd name="connsiteY336" fmla="*/ 1108673 h 7718664"/>
              <a:gd name="connsiteX337" fmla="*/ 1135723 w 7777150"/>
              <a:gd name="connsiteY337" fmla="*/ 1237561 h 7718664"/>
              <a:gd name="connsiteX338" fmla="*/ 893794 w 7777150"/>
              <a:gd name="connsiteY338" fmla="*/ 1552068 h 7718664"/>
              <a:gd name="connsiteX339" fmla="*/ 789577 w 7777150"/>
              <a:gd name="connsiteY339" fmla="*/ 1694992 h 7718664"/>
              <a:gd name="connsiteX340" fmla="*/ 741935 w 7777150"/>
              <a:gd name="connsiteY340" fmla="*/ 1781344 h 7718664"/>
              <a:gd name="connsiteX341" fmla="*/ 694294 w 7777150"/>
              <a:gd name="connsiteY341" fmla="*/ 1861738 h 7718664"/>
              <a:gd name="connsiteX342" fmla="*/ 604966 w 7777150"/>
              <a:gd name="connsiteY342" fmla="*/ 2028483 h 7718664"/>
              <a:gd name="connsiteX343" fmla="*/ 507798 w 7777150"/>
              <a:gd name="connsiteY343" fmla="*/ 2181601 h 7718664"/>
              <a:gd name="connsiteX344" fmla="*/ 506706 w 7777150"/>
              <a:gd name="connsiteY344" fmla="*/ 2186297 h 7718664"/>
              <a:gd name="connsiteX345" fmla="*/ 473952 w 7777150"/>
              <a:gd name="connsiteY345" fmla="*/ 2275625 h 7718664"/>
              <a:gd name="connsiteX346" fmla="*/ 450131 w 7777150"/>
              <a:gd name="connsiteY346" fmla="*/ 2317311 h 7718664"/>
              <a:gd name="connsiteX347" fmla="*/ 444176 w 7777150"/>
              <a:gd name="connsiteY347" fmla="*/ 2323266 h 7718664"/>
              <a:gd name="connsiteX348" fmla="*/ 417751 w 7777150"/>
              <a:gd name="connsiteY348" fmla="*/ 2411106 h 7718664"/>
              <a:gd name="connsiteX349" fmla="*/ 411424 w 7777150"/>
              <a:gd name="connsiteY349" fmla="*/ 2463215 h 7718664"/>
              <a:gd name="connsiteX350" fmla="*/ 405469 w 7777150"/>
              <a:gd name="connsiteY350" fmla="*/ 2537653 h 7718664"/>
              <a:gd name="connsiteX351" fmla="*/ 363782 w 7777150"/>
              <a:gd name="connsiteY351" fmla="*/ 2659736 h 7718664"/>
              <a:gd name="connsiteX352" fmla="*/ 325072 w 7777150"/>
              <a:gd name="connsiteY352" fmla="*/ 2781816 h 7718664"/>
              <a:gd name="connsiteX353" fmla="*/ 283386 w 7777150"/>
              <a:gd name="connsiteY353" fmla="*/ 2960471 h 7718664"/>
              <a:gd name="connsiteX354" fmla="*/ 259565 w 7777150"/>
              <a:gd name="connsiteY354" fmla="*/ 3124240 h 7718664"/>
              <a:gd name="connsiteX355" fmla="*/ 244678 w 7777150"/>
              <a:gd name="connsiteY355" fmla="*/ 3288006 h 7718664"/>
              <a:gd name="connsiteX356" fmla="*/ 265520 w 7777150"/>
              <a:gd name="connsiteY356" fmla="*/ 3174858 h 7718664"/>
              <a:gd name="connsiteX357" fmla="*/ 267452 w 7777150"/>
              <a:gd name="connsiteY357" fmla="*/ 3165520 h 7718664"/>
              <a:gd name="connsiteX358" fmla="*/ 271475 w 7777150"/>
              <a:gd name="connsiteY358" fmla="*/ 3121261 h 7718664"/>
              <a:gd name="connsiteX359" fmla="*/ 295296 w 7777150"/>
              <a:gd name="connsiteY359" fmla="*/ 2957495 h 7718664"/>
              <a:gd name="connsiteX360" fmla="*/ 302755 w 7777150"/>
              <a:gd name="connsiteY360" fmla="*/ 2959983 h 7718664"/>
              <a:gd name="connsiteX361" fmla="*/ 303402 w 7777150"/>
              <a:gd name="connsiteY361" fmla="*/ 2957217 h 7718664"/>
              <a:gd name="connsiteX362" fmla="*/ 295299 w 7777150"/>
              <a:gd name="connsiteY362" fmla="*/ 2954516 h 7718664"/>
              <a:gd name="connsiteX363" fmla="*/ 336986 w 7777150"/>
              <a:gd name="connsiteY363" fmla="*/ 2775860 h 7718664"/>
              <a:gd name="connsiteX364" fmla="*/ 375693 w 7777150"/>
              <a:gd name="connsiteY364" fmla="*/ 2653777 h 7718664"/>
              <a:gd name="connsiteX365" fmla="*/ 417188 w 7777150"/>
              <a:gd name="connsiteY365" fmla="*/ 2532257 h 7718664"/>
              <a:gd name="connsiteX366" fmla="*/ 414403 w 7777150"/>
              <a:gd name="connsiteY366" fmla="*/ 2531698 h 7718664"/>
              <a:gd name="connsiteX367" fmla="*/ 420358 w 7777150"/>
              <a:gd name="connsiteY367" fmla="*/ 2457259 h 7718664"/>
              <a:gd name="connsiteX368" fmla="*/ 453110 w 7777150"/>
              <a:gd name="connsiteY368" fmla="*/ 2317311 h 7718664"/>
              <a:gd name="connsiteX369" fmla="*/ 476931 w 7777150"/>
              <a:gd name="connsiteY369" fmla="*/ 2275625 h 7718664"/>
              <a:gd name="connsiteX370" fmla="*/ 477731 w 7777150"/>
              <a:gd name="connsiteY370" fmla="*/ 2273449 h 7718664"/>
              <a:gd name="connsiteX371" fmla="*/ 509686 w 7777150"/>
              <a:gd name="connsiteY371" fmla="*/ 2186297 h 7718664"/>
              <a:gd name="connsiteX372" fmla="*/ 607945 w 7777150"/>
              <a:gd name="connsiteY372" fmla="*/ 2031462 h 7718664"/>
              <a:gd name="connsiteX373" fmla="*/ 697273 w 7777150"/>
              <a:gd name="connsiteY373" fmla="*/ 1864717 h 7718664"/>
              <a:gd name="connsiteX374" fmla="*/ 744914 w 7777150"/>
              <a:gd name="connsiteY374" fmla="*/ 1784323 h 7718664"/>
              <a:gd name="connsiteX375" fmla="*/ 792556 w 7777150"/>
              <a:gd name="connsiteY375" fmla="*/ 1697972 h 7718664"/>
              <a:gd name="connsiteX376" fmla="*/ 896773 w 7777150"/>
              <a:gd name="connsiteY376" fmla="*/ 1555047 h 7718664"/>
              <a:gd name="connsiteX377" fmla="*/ 1138702 w 7777150"/>
              <a:gd name="connsiteY377" fmla="*/ 1239423 h 7718664"/>
              <a:gd name="connsiteX378" fmla="*/ 1257734 w 7777150"/>
              <a:gd name="connsiteY378" fmla="*/ 1106840 h 7718664"/>
              <a:gd name="connsiteX379" fmla="*/ 1346684 w 7777150"/>
              <a:gd name="connsiteY379" fmla="*/ 1083006 h 7718664"/>
              <a:gd name="connsiteX380" fmla="*/ 1309169 w 7777150"/>
              <a:gd name="connsiteY380" fmla="*/ 1125903 h 7718664"/>
              <a:gd name="connsiteX381" fmla="*/ 1218353 w 7777150"/>
              <a:gd name="connsiteY381" fmla="*/ 1236446 h 7718664"/>
              <a:gd name="connsiteX382" fmla="*/ 1167733 w 7777150"/>
              <a:gd name="connsiteY382" fmla="*/ 1295998 h 7718664"/>
              <a:gd name="connsiteX383" fmla="*/ 1117115 w 7777150"/>
              <a:gd name="connsiteY383" fmla="*/ 1358526 h 7718664"/>
              <a:gd name="connsiteX384" fmla="*/ 893284 w 7777150"/>
              <a:gd name="connsiteY384" fmla="*/ 1605921 h 7718664"/>
              <a:gd name="connsiteX385" fmla="*/ 1120091 w 7777150"/>
              <a:gd name="connsiteY385" fmla="*/ 1355550 h 7718664"/>
              <a:gd name="connsiteX386" fmla="*/ 1170708 w 7777150"/>
              <a:gd name="connsiteY386" fmla="*/ 1293019 h 7718664"/>
              <a:gd name="connsiteX387" fmla="*/ 1221329 w 7777150"/>
              <a:gd name="connsiteY387" fmla="*/ 1233467 h 7718664"/>
              <a:gd name="connsiteX388" fmla="*/ 1312145 w 7777150"/>
              <a:gd name="connsiteY388" fmla="*/ 1124040 h 7718664"/>
              <a:gd name="connsiteX389" fmla="*/ 1347941 w 7777150"/>
              <a:gd name="connsiteY389" fmla="*/ 1082669 h 7718664"/>
              <a:gd name="connsiteX390" fmla="*/ 5198604 w 7777150"/>
              <a:gd name="connsiteY390" fmla="*/ 50887 h 7718664"/>
              <a:gd name="connsiteX391" fmla="*/ 5220239 w 7777150"/>
              <a:gd name="connsiteY391" fmla="*/ 57319 h 7718664"/>
              <a:gd name="connsiteX392" fmla="*/ 5273835 w 7777150"/>
              <a:gd name="connsiteY392" fmla="*/ 72206 h 7718664"/>
              <a:gd name="connsiteX393" fmla="*/ 5327432 w 7777150"/>
              <a:gd name="connsiteY393" fmla="*/ 90071 h 7718664"/>
              <a:gd name="connsiteX394" fmla="*/ 5328122 w 7777150"/>
              <a:gd name="connsiteY394" fmla="*/ 90703 h 7718664"/>
              <a:gd name="connsiteX395" fmla="*/ 5366558 w 7777150"/>
              <a:gd name="connsiteY395" fmla="*/ 97330 h 7718664"/>
              <a:gd name="connsiteX396" fmla="*/ 5459700 w 7777150"/>
              <a:gd name="connsiteY396" fmla="*/ 131942 h 7718664"/>
              <a:gd name="connsiteX397" fmla="*/ 5472710 w 7777150"/>
              <a:gd name="connsiteY397" fmla="*/ 151655 h 7718664"/>
              <a:gd name="connsiteX398" fmla="*/ 5476311 w 7777150"/>
              <a:gd name="connsiteY398" fmla="*/ 152602 h 7718664"/>
              <a:gd name="connsiteX399" fmla="*/ 5559684 w 7777150"/>
              <a:gd name="connsiteY399" fmla="*/ 185354 h 7718664"/>
              <a:gd name="connsiteX400" fmla="*/ 5631147 w 7777150"/>
              <a:gd name="connsiteY400" fmla="*/ 215130 h 7718664"/>
              <a:gd name="connsiteX401" fmla="*/ 5702608 w 7777150"/>
              <a:gd name="connsiteY401" fmla="*/ 247885 h 7718664"/>
              <a:gd name="connsiteX402" fmla="*/ 5756205 w 7777150"/>
              <a:gd name="connsiteY402" fmla="*/ 277661 h 7718664"/>
              <a:gd name="connsiteX403" fmla="*/ 5791937 w 7777150"/>
              <a:gd name="connsiteY403" fmla="*/ 295527 h 7718664"/>
              <a:gd name="connsiteX404" fmla="*/ 5830644 w 7777150"/>
              <a:gd name="connsiteY404" fmla="*/ 316368 h 7718664"/>
              <a:gd name="connsiteX405" fmla="*/ 5961658 w 7777150"/>
              <a:gd name="connsiteY405" fmla="*/ 390810 h 7718664"/>
              <a:gd name="connsiteX406" fmla="*/ 6128403 w 7777150"/>
              <a:gd name="connsiteY406" fmla="*/ 498003 h 7718664"/>
              <a:gd name="connsiteX407" fmla="*/ 6214755 w 7777150"/>
              <a:gd name="connsiteY407" fmla="*/ 557555 h 7718664"/>
              <a:gd name="connsiteX408" fmla="*/ 6217256 w 7777150"/>
              <a:gd name="connsiteY408" fmla="*/ 559340 h 7718664"/>
              <a:gd name="connsiteX409" fmla="*/ 6261383 w 7777150"/>
              <a:gd name="connsiteY409" fmla="*/ 586149 h 7718664"/>
              <a:gd name="connsiteX410" fmla="*/ 6417221 w 7777150"/>
              <a:gd name="connsiteY410" fmla="*/ 698379 h 7718664"/>
              <a:gd name="connsiteX411" fmla="*/ 7635473 w 7777150"/>
              <a:gd name="connsiteY411" fmla="*/ 5244954 h 7718664"/>
              <a:gd name="connsiteX412" fmla="*/ 7555824 w 7777150"/>
              <a:gd name="connsiteY412" fmla="*/ 5419713 h 7718664"/>
              <a:gd name="connsiteX413" fmla="*/ 7459513 w 7777150"/>
              <a:gd name="connsiteY413" fmla="*/ 5603611 h 7718664"/>
              <a:gd name="connsiteX414" fmla="*/ 7432760 w 7777150"/>
              <a:gd name="connsiteY414" fmla="*/ 5645910 h 7718664"/>
              <a:gd name="connsiteX415" fmla="*/ 7432588 w 7777150"/>
              <a:gd name="connsiteY415" fmla="*/ 5646260 h 7718664"/>
              <a:gd name="connsiteX416" fmla="*/ 7370057 w 7777150"/>
              <a:gd name="connsiteY416" fmla="*/ 5753453 h 7718664"/>
              <a:gd name="connsiteX417" fmla="*/ 7307530 w 7777150"/>
              <a:gd name="connsiteY417" fmla="*/ 5869581 h 7718664"/>
              <a:gd name="connsiteX418" fmla="*/ 7236067 w 7777150"/>
              <a:gd name="connsiteY418" fmla="*/ 5958909 h 7718664"/>
              <a:gd name="connsiteX419" fmla="*/ 7176515 w 7777150"/>
              <a:gd name="connsiteY419" fmla="*/ 6060147 h 7718664"/>
              <a:gd name="connsiteX420" fmla="*/ 6825159 w 7777150"/>
              <a:gd name="connsiteY420" fmla="*/ 6456166 h 7718664"/>
              <a:gd name="connsiteX421" fmla="*/ 6709032 w 7777150"/>
              <a:gd name="connsiteY421" fmla="*/ 6554427 h 7718664"/>
              <a:gd name="connsiteX422" fmla="*/ 6697890 w 7777150"/>
              <a:gd name="connsiteY422" fmla="*/ 6562899 h 7718664"/>
              <a:gd name="connsiteX423" fmla="*/ 6693086 w 7777150"/>
              <a:gd name="connsiteY423" fmla="*/ 6567763 h 7718664"/>
              <a:gd name="connsiteX424" fmla="*/ 6644525 w 7777150"/>
              <a:gd name="connsiteY424" fmla="*/ 6607349 h 7718664"/>
              <a:gd name="connsiteX425" fmla="*/ 6604818 w 7777150"/>
              <a:gd name="connsiteY425" fmla="*/ 6652687 h 7718664"/>
              <a:gd name="connsiteX426" fmla="*/ 6458914 w 7777150"/>
              <a:gd name="connsiteY426" fmla="*/ 6762859 h 7718664"/>
              <a:gd name="connsiteX427" fmla="*/ 6436053 w 7777150"/>
              <a:gd name="connsiteY427" fmla="*/ 6777302 h 7718664"/>
              <a:gd name="connsiteX428" fmla="*/ 6373957 w 7777150"/>
              <a:gd name="connsiteY428" fmla="*/ 6827922 h 7718664"/>
              <a:gd name="connsiteX429" fmla="*/ 6364991 w 7777150"/>
              <a:gd name="connsiteY429" fmla="*/ 6833746 h 7718664"/>
              <a:gd name="connsiteX430" fmla="*/ 6358255 w 7777150"/>
              <a:gd name="connsiteY430" fmla="*/ 6840083 h 7718664"/>
              <a:gd name="connsiteX431" fmla="*/ 3387117 w 7777150"/>
              <a:gd name="connsiteY431" fmla="*/ 7636198 h 7718664"/>
              <a:gd name="connsiteX432" fmla="*/ 3347331 w 7777150"/>
              <a:gd name="connsiteY432" fmla="*/ 7629337 h 7718664"/>
              <a:gd name="connsiteX433" fmla="*/ 3266937 w 7777150"/>
              <a:gd name="connsiteY433" fmla="*/ 7614450 h 7718664"/>
              <a:gd name="connsiteX434" fmla="*/ 2942378 w 7777150"/>
              <a:gd name="connsiteY434" fmla="*/ 7531078 h 7718664"/>
              <a:gd name="connsiteX435" fmla="*/ 2778612 w 7777150"/>
              <a:gd name="connsiteY435" fmla="*/ 7483437 h 7718664"/>
              <a:gd name="connsiteX436" fmla="*/ 2730970 w 7777150"/>
              <a:gd name="connsiteY436" fmla="*/ 7441750 h 7718664"/>
              <a:gd name="connsiteX437" fmla="*/ 2620798 w 7777150"/>
              <a:gd name="connsiteY437" fmla="*/ 7420906 h 7718664"/>
              <a:gd name="connsiteX438" fmla="*/ 2457032 w 7777150"/>
              <a:gd name="connsiteY438" fmla="*/ 7337533 h 7718664"/>
              <a:gd name="connsiteX439" fmla="*/ 2409390 w 7777150"/>
              <a:gd name="connsiteY439" fmla="*/ 7340512 h 7718664"/>
              <a:gd name="connsiteX440" fmla="*/ 2239666 w 7777150"/>
              <a:gd name="connsiteY440" fmla="*/ 7254160 h 7718664"/>
              <a:gd name="connsiteX441" fmla="*/ 2209890 w 7777150"/>
              <a:gd name="connsiteY441" fmla="*/ 7200563 h 7718664"/>
              <a:gd name="connsiteX442" fmla="*/ 2215845 w 7777150"/>
              <a:gd name="connsiteY442" fmla="*/ 7197588 h 7718664"/>
              <a:gd name="connsiteX443" fmla="*/ 2320063 w 7777150"/>
              <a:gd name="connsiteY443" fmla="*/ 7254160 h 7718664"/>
              <a:gd name="connsiteX444" fmla="*/ 2424277 w 7777150"/>
              <a:gd name="connsiteY444" fmla="*/ 7310736 h 7718664"/>
              <a:gd name="connsiteX445" fmla="*/ 2454053 w 7777150"/>
              <a:gd name="connsiteY445" fmla="*/ 7292870 h 7718664"/>
              <a:gd name="connsiteX446" fmla="*/ 2331973 w 7777150"/>
              <a:gd name="connsiteY446" fmla="*/ 7212474 h 7718664"/>
              <a:gd name="connsiteX447" fmla="*/ 2230735 w 7777150"/>
              <a:gd name="connsiteY447" fmla="*/ 7167811 h 7718664"/>
              <a:gd name="connsiteX448" fmla="*/ 2090786 w 7777150"/>
              <a:gd name="connsiteY448" fmla="*/ 7087415 h 7718664"/>
              <a:gd name="connsiteX449" fmla="*/ 1971682 w 7777150"/>
              <a:gd name="connsiteY449" fmla="*/ 7009998 h 7718664"/>
              <a:gd name="connsiteX450" fmla="*/ 1784096 w 7777150"/>
              <a:gd name="connsiteY450" fmla="*/ 6929604 h 7718664"/>
              <a:gd name="connsiteX451" fmla="*/ 1712634 w 7777150"/>
              <a:gd name="connsiteY451" fmla="*/ 6870053 h 7718664"/>
              <a:gd name="connsiteX452" fmla="*/ 1727520 w 7777150"/>
              <a:gd name="connsiteY452" fmla="*/ 6864097 h 7718664"/>
              <a:gd name="connsiteX453" fmla="*/ 1798982 w 7777150"/>
              <a:gd name="connsiteY453" fmla="*/ 6884939 h 7718664"/>
              <a:gd name="connsiteX454" fmla="*/ 1650103 w 7777150"/>
              <a:gd name="connsiteY454" fmla="*/ 6730104 h 7718664"/>
              <a:gd name="connsiteX455" fmla="*/ 1566730 w 7777150"/>
              <a:gd name="connsiteY455" fmla="*/ 6661621 h 7718664"/>
              <a:gd name="connsiteX456" fmla="*/ 1489312 w 7777150"/>
              <a:gd name="connsiteY456" fmla="*/ 6593135 h 7718664"/>
              <a:gd name="connsiteX457" fmla="*/ 1391053 w 7777150"/>
              <a:gd name="connsiteY457" fmla="*/ 6512741 h 7718664"/>
              <a:gd name="connsiteX458" fmla="*/ 1248129 w 7777150"/>
              <a:gd name="connsiteY458" fmla="*/ 6354927 h 7718664"/>
              <a:gd name="connsiteX459" fmla="*/ 1238322 w 7777150"/>
              <a:gd name="connsiteY459" fmla="*/ 6324279 h 7718664"/>
              <a:gd name="connsiteX460" fmla="*/ 1209418 w 7777150"/>
              <a:gd name="connsiteY460" fmla="*/ 6295375 h 7718664"/>
              <a:gd name="connsiteX461" fmla="*/ 1111160 w 7777150"/>
              <a:gd name="connsiteY461" fmla="*/ 6188182 h 7718664"/>
              <a:gd name="connsiteX462" fmla="*/ 1099249 w 7777150"/>
              <a:gd name="connsiteY462" fmla="*/ 6134585 h 7718664"/>
              <a:gd name="connsiteX463" fmla="*/ 1060539 w 7777150"/>
              <a:gd name="connsiteY463" fmla="*/ 6080988 h 7718664"/>
              <a:gd name="connsiteX464" fmla="*/ 1055928 w 7777150"/>
              <a:gd name="connsiteY464" fmla="*/ 6073758 h 7718664"/>
              <a:gd name="connsiteX465" fmla="*/ 1009918 w 7777150"/>
              <a:gd name="connsiteY465" fmla="*/ 6042278 h 7718664"/>
              <a:gd name="connsiteX466" fmla="*/ 920590 w 7777150"/>
              <a:gd name="connsiteY466" fmla="*/ 5914243 h 7718664"/>
              <a:gd name="connsiteX467" fmla="*/ 869973 w 7777150"/>
              <a:gd name="connsiteY467" fmla="*/ 5795139 h 7718664"/>
              <a:gd name="connsiteX468" fmla="*/ 864018 w 7777150"/>
              <a:gd name="connsiteY468" fmla="*/ 5795140 h 7718664"/>
              <a:gd name="connsiteX469" fmla="*/ 795535 w 7777150"/>
              <a:gd name="connsiteY469" fmla="*/ 5664126 h 7718664"/>
              <a:gd name="connsiteX470" fmla="*/ 730028 w 7777150"/>
              <a:gd name="connsiteY470" fmla="*/ 5533111 h 7718664"/>
              <a:gd name="connsiteX471" fmla="*/ 661541 w 7777150"/>
              <a:gd name="connsiteY471" fmla="*/ 5381255 h 7718664"/>
              <a:gd name="connsiteX472" fmla="*/ 599014 w 7777150"/>
              <a:gd name="connsiteY472" fmla="*/ 5226421 h 7718664"/>
              <a:gd name="connsiteX473" fmla="*/ 661541 w 7777150"/>
              <a:gd name="connsiteY473" fmla="*/ 5330635 h 7718664"/>
              <a:gd name="connsiteX474" fmla="*/ 724073 w 7777150"/>
              <a:gd name="connsiteY474" fmla="*/ 5461649 h 7718664"/>
              <a:gd name="connsiteX475" fmla="*/ 744914 w 7777150"/>
              <a:gd name="connsiteY475" fmla="*/ 5533112 h 7718664"/>
              <a:gd name="connsiteX476" fmla="*/ 753530 w 7777150"/>
              <a:gd name="connsiteY476" fmla="*/ 5545744 h 7718664"/>
              <a:gd name="connsiteX477" fmla="*/ 742926 w 7777150"/>
              <a:gd name="connsiteY477" fmla="*/ 5490615 h 7718664"/>
              <a:gd name="connsiteX478" fmla="*/ 715276 w 7777150"/>
              <a:gd name="connsiteY478" fmla="*/ 5440433 h 7718664"/>
              <a:gd name="connsiteX479" fmla="*/ 670266 w 7777150"/>
              <a:gd name="connsiteY479" fmla="*/ 5339222 h 7718664"/>
              <a:gd name="connsiteX480" fmla="*/ 616876 w 7777150"/>
              <a:gd name="connsiteY480" fmla="*/ 5250239 h 7718664"/>
              <a:gd name="connsiteX481" fmla="*/ 551369 w 7777150"/>
              <a:gd name="connsiteY481" fmla="*/ 5071583 h 7718664"/>
              <a:gd name="connsiteX482" fmla="*/ 495246 w 7777150"/>
              <a:gd name="connsiteY482" fmla="*/ 4888441 h 7718664"/>
              <a:gd name="connsiteX483" fmla="*/ 476818 w 7777150"/>
              <a:gd name="connsiteY483" fmla="*/ 4835054 h 7718664"/>
              <a:gd name="connsiteX484" fmla="*/ 396553 w 7777150"/>
              <a:gd name="connsiteY484" fmla="*/ 4514668 h 7718664"/>
              <a:gd name="connsiteX485" fmla="*/ 361056 w 7777150"/>
              <a:gd name="connsiteY485" fmla="*/ 4282085 h 7718664"/>
              <a:gd name="connsiteX486" fmla="*/ 360803 w 7777150"/>
              <a:gd name="connsiteY486" fmla="*/ 4288478 h 7718664"/>
              <a:gd name="connsiteX487" fmla="*/ 363782 w 7777150"/>
              <a:gd name="connsiteY487" fmla="*/ 4336119 h 7718664"/>
              <a:gd name="connsiteX488" fmla="*/ 378669 w 7777150"/>
              <a:gd name="connsiteY488" fmla="*/ 4446292 h 7718664"/>
              <a:gd name="connsiteX489" fmla="*/ 396534 w 7777150"/>
              <a:gd name="connsiteY489" fmla="*/ 4559440 h 7718664"/>
              <a:gd name="connsiteX490" fmla="*/ 366758 w 7777150"/>
              <a:gd name="connsiteY490" fmla="*/ 4461178 h 7718664"/>
              <a:gd name="connsiteX491" fmla="*/ 345917 w 7777150"/>
              <a:gd name="connsiteY491" fmla="*/ 4336119 h 7718664"/>
              <a:gd name="connsiteX492" fmla="*/ 322096 w 7777150"/>
              <a:gd name="connsiteY492" fmla="*/ 4336119 h 7718664"/>
              <a:gd name="connsiteX493" fmla="*/ 307206 w 7777150"/>
              <a:gd name="connsiteY493" fmla="*/ 4222971 h 7718664"/>
              <a:gd name="connsiteX494" fmla="*/ 286365 w 7777150"/>
              <a:gd name="connsiteY494" fmla="*/ 4151508 h 7718664"/>
              <a:gd name="connsiteX495" fmla="*/ 268499 w 7777150"/>
              <a:gd name="connsiteY495" fmla="*/ 4083025 h 7718664"/>
              <a:gd name="connsiteX496" fmla="*/ 217878 w 7777150"/>
              <a:gd name="connsiteY496" fmla="*/ 4029428 h 7718664"/>
              <a:gd name="connsiteX497" fmla="*/ 202992 w 7777150"/>
              <a:gd name="connsiteY497" fmla="*/ 4029429 h 7718664"/>
              <a:gd name="connsiteX498" fmla="*/ 188103 w 7777150"/>
              <a:gd name="connsiteY498" fmla="*/ 3954987 h 7718664"/>
              <a:gd name="connsiteX499" fmla="*/ 182148 w 7777150"/>
              <a:gd name="connsiteY499" fmla="*/ 3859704 h 7718664"/>
              <a:gd name="connsiteX500" fmla="*/ 194058 w 7777150"/>
              <a:gd name="connsiteY500" fmla="*/ 3725714 h 7718664"/>
              <a:gd name="connsiteX501" fmla="*/ 200013 w 7777150"/>
              <a:gd name="connsiteY501" fmla="*/ 3678073 h 7718664"/>
              <a:gd name="connsiteX502" fmla="*/ 210154 w 7777150"/>
              <a:gd name="connsiteY502" fmla="*/ 3645396 h 7718664"/>
              <a:gd name="connsiteX503" fmla="*/ 205224 w 7777150"/>
              <a:gd name="connsiteY503" fmla="*/ 3570879 h 7718664"/>
              <a:gd name="connsiteX504" fmla="*/ 211924 w 7777150"/>
              <a:gd name="connsiteY504" fmla="*/ 3460707 h 7718664"/>
              <a:gd name="connsiteX505" fmla="*/ 223834 w 7777150"/>
              <a:gd name="connsiteY505" fmla="*/ 3438377 h 7718664"/>
              <a:gd name="connsiteX506" fmla="*/ 223834 w 7777150"/>
              <a:gd name="connsiteY506" fmla="*/ 3424976 h 7718664"/>
              <a:gd name="connsiteX507" fmla="*/ 200013 w 7777150"/>
              <a:gd name="connsiteY507" fmla="*/ 3469641 h 7718664"/>
              <a:gd name="connsiteX508" fmla="*/ 179171 w 7777150"/>
              <a:gd name="connsiteY508" fmla="*/ 3439865 h 7718664"/>
              <a:gd name="connsiteX509" fmla="*/ 140461 w 7777150"/>
              <a:gd name="connsiteY509" fmla="*/ 3386268 h 7718664"/>
              <a:gd name="connsiteX510" fmla="*/ 133390 w 7777150"/>
              <a:gd name="connsiteY510" fmla="*/ 3343838 h 7718664"/>
              <a:gd name="connsiteX511" fmla="*/ 131530 w 7777150"/>
              <a:gd name="connsiteY511" fmla="*/ 3347558 h 7718664"/>
              <a:gd name="connsiteX512" fmla="*/ 119620 w 7777150"/>
              <a:gd name="connsiteY512" fmla="*/ 3466662 h 7718664"/>
              <a:gd name="connsiteX513" fmla="*/ 110685 w 7777150"/>
              <a:gd name="connsiteY513" fmla="*/ 3585766 h 7718664"/>
              <a:gd name="connsiteX514" fmla="*/ 101754 w 7777150"/>
              <a:gd name="connsiteY514" fmla="*/ 3678073 h 7718664"/>
              <a:gd name="connsiteX515" fmla="*/ 101754 w 7777150"/>
              <a:gd name="connsiteY515" fmla="*/ 3868635 h 7718664"/>
              <a:gd name="connsiteX516" fmla="*/ 104730 w 7777150"/>
              <a:gd name="connsiteY516" fmla="*/ 3966898 h 7718664"/>
              <a:gd name="connsiteX517" fmla="*/ 110685 w 7777150"/>
              <a:gd name="connsiteY517" fmla="*/ 4065157 h 7718664"/>
              <a:gd name="connsiteX518" fmla="*/ 83888 w 7777150"/>
              <a:gd name="connsiteY518" fmla="*/ 4157464 h 7718664"/>
              <a:gd name="connsiteX519" fmla="*/ 77933 w 7777150"/>
              <a:gd name="connsiteY519" fmla="*/ 4157464 h 7718664"/>
              <a:gd name="connsiteX520" fmla="*/ 60068 w 7777150"/>
              <a:gd name="connsiteY520" fmla="*/ 3978808 h 7718664"/>
              <a:gd name="connsiteX521" fmla="*/ 60068 w 7777150"/>
              <a:gd name="connsiteY521" fmla="*/ 3794197 h 7718664"/>
              <a:gd name="connsiteX522" fmla="*/ 74954 w 7777150"/>
              <a:gd name="connsiteY522" fmla="*/ 3651272 h 7718664"/>
              <a:gd name="connsiteX523" fmla="*/ 101742 w 7777150"/>
              <a:gd name="connsiteY523" fmla="*/ 3678057 h 7718664"/>
              <a:gd name="connsiteX524" fmla="*/ 77933 w 7777150"/>
              <a:gd name="connsiteY524" fmla="*/ 3648296 h 7718664"/>
              <a:gd name="connsiteX525" fmla="*/ 71978 w 7777150"/>
              <a:gd name="connsiteY525" fmla="*/ 3541103 h 7718664"/>
              <a:gd name="connsiteX526" fmla="*/ 77933 w 7777150"/>
              <a:gd name="connsiteY526" fmla="*/ 3377334 h 7718664"/>
              <a:gd name="connsiteX527" fmla="*/ 80909 w 7777150"/>
              <a:gd name="connsiteY527" fmla="*/ 3332672 h 7718664"/>
              <a:gd name="connsiteX528" fmla="*/ 89844 w 7777150"/>
              <a:gd name="connsiteY528" fmla="*/ 3258230 h 7718664"/>
              <a:gd name="connsiteX529" fmla="*/ 125575 w 7777150"/>
              <a:gd name="connsiteY529" fmla="*/ 3124240 h 7718664"/>
              <a:gd name="connsiteX530" fmla="*/ 143378 w 7777150"/>
              <a:gd name="connsiteY530" fmla="*/ 3035228 h 7718664"/>
              <a:gd name="connsiteX531" fmla="*/ 137485 w 7777150"/>
              <a:gd name="connsiteY531" fmla="*/ 3014068 h 7718664"/>
              <a:gd name="connsiteX532" fmla="*/ 116640 w 7777150"/>
              <a:gd name="connsiteY532" fmla="*/ 3133172 h 7718664"/>
              <a:gd name="connsiteX533" fmla="*/ 80910 w 7777150"/>
              <a:gd name="connsiteY533" fmla="*/ 3267165 h 7718664"/>
              <a:gd name="connsiteX534" fmla="*/ 71978 w 7777150"/>
              <a:gd name="connsiteY534" fmla="*/ 3341603 h 7718664"/>
              <a:gd name="connsiteX535" fmla="*/ 68999 w 7777150"/>
              <a:gd name="connsiteY535" fmla="*/ 3386268 h 7718664"/>
              <a:gd name="connsiteX536" fmla="*/ 63044 w 7777150"/>
              <a:gd name="connsiteY536" fmla="*/ 3550035 h 7718664"/>
              <a:gd name="connsiteX537" fmla="*/ 68999 w 7777150"/>
              <a:gd name="connsiteY537" fmla="*/ 3657228 h 7718664"/>
              <a:gd name="connsiteX538" fmla="*/ 54113 w 7777150"/>
              <a:gd name="connsiteY538" fmla="*/ 3800152 h 7718664"/>
              <a:gd name="connsiteX539" fmla="*/ 54112 w 7777150"/>
              <a:gd name="connsiteY539" fmla="*/ 3984763 h 7718664"/>
              <a:gd name="connsiteX540" fmla="*/ 71978 w 7777150"/>
              <a:gd name="connsiteY540" fmla="*/ 4163419 h 7718664"/>
              <a:gd name="connsiteX541" fmla="*/ 77933 w 7777150"/>
              <a:gd name="connsiteY541" fmla="*/ 4163419 h 7718664"/>
              <a:gd name="connsiteX542" fmla="*/ 116640 w 7777150"/>
              <a:gd name="connsiteY542" fmla="*/ 4333143 h 7718664"/>
              <a:gd name="connsiteX543" fmla="*/ 137485 w 7777150"/>
              <a:gd name="connsiteY543" fmla="*/ 4473088 h 7718664"/>
              <a:gd name="connsiteX544" fmla="*/ 182148 w 7777150"/>
              <a:gd name="connsiteY544" fmla="*/ 4616013 h 7718664"/>
              <a:gd name="connsiteX545" fmla="*/ 252494 w 7777150"/>
              <a:gd name="connsiteY545" fmla="*/ 4923357 h 7718664"/>
              <a:gd name="connsiteX546" fmla="*/ 258633 w 7777150"/>
              <a:gd name="connsiteY546" fmla="*/ 4982258 h 7718664"/>
              <a:gd name="connsiteX547" fmla="*/ 271478 w 7777150"/>
              <a:gd name="connsiteY547" fmla="*/ 4982258 h 7718664"/>
              <a:gd name="connsiteX548" fmla="*/ 336985 w 7777150"/>
              <a:gd name="connsiteY548" fmla="*/ 5140069 h 7718664"/>
              <a:gd name="connsiteX549" fmla="*/ 360806 w 7777150"/>
              <a:gd name="connsiteY549" fmla="*/ 5220465 h 7718664"/>
              <a:gd name="connsiteX550" fmla="*/ 316141 w 7777150"/>
              <a:gd name="connsiteY550" fmla="*/ 5151980 h 7718664"/>
              <a:gd name="connsiteX551" fmla="*/ 268499 w 7777150"/>
              <a:gd name="connsiteY551" fmla="*/ 5044786 h 7718664"/>
              <a:gd name="connsiteX552" fmla="*/ 265523 w 7777150"/>
              <a:gd name="connsiteY552" fmla="*/ 5074562 h 7718664"/>
              <a:gd name="connsiteX553" fmla="*/ 239617 w 7777150"/>
              <a:gd name="connsiteY553" fmla="*/ 4994260 h 7718664"/>
              <a:gd name="connsiteX554" fmla="*/ 220858 w 7777150"/>
              <a:gd name="connsiteY554" fmla="*/ 4997144 h 7718664"/>
              <a:gd name="connsiteX555" fmla="*/ 200013 w 7777150"/>
              <a:gd name="connsiteY555" fmla="*/ 4928662 h 7718664"/>
              <a:gd name="connsiteX556" fmla="*/ 128551 w 7777150"/>
              <a:gd name="connsiteY556" fmla="*/ 4764892 h 7718664"/>
              <a:gd name="connsiteX557" fmla="*/ 83889 w 7777150"/>
              <a:gd name="connsiteY557" fmla="*/ 4618992 h 7718664"/>
              <a:gd name="connsiteX558" fmla="*/ 80909 w 7777150"/>
              <a:gd name="connsiteY558" fmla="*/ 4496909 h 7718664"/>
              <a:gd name="connsiteX559" fmla="*/ 60068 w 7777150"/>
              <a:gd name="connsiteY559" fmla="*/ 4353985 h 7718664"/>
              <a:gd name="connsiteX560" fmla="*/ 45178 w 7777150"/>
              <a:gd name="connsiteY560" fmla="*/ 4211060 h 7718664"/>
              <a:gd name="connsiteX561" fmla="*/ 12426 w 7777150"/>
              <a:gd name="connsiteY561" fmla="*/ 4106846 h 7718664"/>
              <a:gd name="connsiteX562" fmla="*/ 33268 w 7777150"/>
              <a:gd name="connsiteY562" fmla="*/ 3553014 h 7718664"/>
              <a:gd name="connsiteX563" fmla="*/ 54112 w 7777150"/>
              <a:gd name="connsiteY563" fmla="*/ 3410089 h 7718664"/>
              <a:gd name="connsiteX564" fmla="*/ 36247 w 7777150"/>
              <a:gd name="connsiteY564" fmla="*/ 3332672 h 7718664"/>
              <a:gd name="connsiteX565" fmla="*/ 71978 w 7777150"/>
              <a:gd name="connsiteY565" fmla="*/ 3118285 h 7718664"/>
              <a:gd name="connsiteX566" fmla="*/ 80909 w 7777150"/>
              <a:gd name="connsiteY566" fmla="*/ 3067664 h 7718664"/>
              <a:gd name="connsiteX567" fmla="*/ 104730 w 7777150"/>
              <a:gd name="connsiteY567" fmla="*/ 2894964 h 7718664"/>
              <a:gd name="connsiteX568" fmla="*/ 167261 w 7777150"/>
              <a:gd name="connsiteY568" fmla="*/ 2769905 h 7718664"/>
              <a:gd name="connsiteX569" fmla="*/ 152372 w 7777150"/>
              <a:gd name="connsiteY569" fmla="*/ 2939630 h 7718664"/>
              <a:gd name="connsiteX570" fmla="*/ 167255 w 7777150"/>
              <a:gd name="connsiteY570" fmla="*/ 2910538 h 7718664"/>
              <a:gd name="connsiteX571" fmla="*/ 176192 w 7777150"/>
              <a:gd name="connsiteY571" fmla="*/ 2840995 h 7718664"/>
              <a:gd name="connsiteX572" fmla="*/ 179172 w 7777150"/>
              <a:gd name="connsiteY572" fmla="*/ 2763950 h 7718664"/>
              <a:gd name="connsiteX573" fmla="*/ 205968 w 7777150"/>
              <a:gd name="connsiteY573" fmla="*/ 2665688 h 7718664"/>
              <a:gd name="connsiteX574" fmla="*/ 247655 w 7777150"/>
              <a:gd name="connsiteY574" fmla="*/ 2516808 h 7718664"/>
              <a:gd name="connsiteX575" fmla="*/ 298275 w 7777150"/>
              <a:gd name="connsiteY575" fmla="*/ 2364953 h 7718664"/>
              <a:gd name="connsiteX576" fmla="*/ 302067 w 7777150"/>
              <a:gd name="connsiteY576" fmla="*/ 2360685 h 7718664"/>
              <a:gd name="connsiteX577" fmla="*/ 325075 w 7777150"/>
              <a:gd name="connsiteY577" fmla="*/ 2239894 h 7718664"/>
              <a:gd name="connsiteX578" fmla="*/ 357827 w 7777150"/>
              <a:gd name="connsiteY578" fmla="*/ 2153542 h 7718664"/>
              <a:gd name="connsiteX579" fmla="*/ 396537 w 7777150"/>
              <a:gd name="connsiteY579" fmla="*/ 2082080 h 7718664"/>
              <a:gd name="connsiteX580" fmla="*/ 473955 w 7777150"/>
              <a:gd name="connsiteY580" fmla="*/ 1933200 h 7718664"/>
              <a:gd name="connsiteX581" fmla="*/ 536483 w 7777150"/>
              <a:gd name="connsiteY581" fmla="*/ 1799210 h 7718664"/>
              <a:gd name="connsiteX582" fmla="*/ 625810 w 7777150"/>
              <a:gd name="connsiteY582" fmla="*/ 1626509 h 7718664"/>
              <a:gd name="connsiteX583" fmla="*/ 691317 w 7777150"/>
              <a:gd name="connsiteY583" fmla="*/ 1552068 h 7718664"/>
              <a:gd name="connsiteX584" fmla="*/ 744914 w 7777150"/>
              <a:gd name="connsiteY584" fmla="*/ 1447854 h 7718664"/>
              <a:gd name="connsiteX585" fmla="*/ 789580 w 7777150"/>
              <a:gd name="connsiteY585" fmla="*/ 1382347 h 7718664"/>
              <a:gd name="connsiteX586" fmla="*/ 837221 w 7777150"/>
              <a:gd name="connsiteY586" fmla="*/ 1358526 h 7718664"/>
              <a:gd name="connsiteX587" fmla="*/ 849132 w 7777150"/>
              <a:gd name="connsiteY587" fmla="*/ 1340660 h 7718664"/>
              <a:gd name="connsiteX588" fmla="*/ 896773 w 7777150"/>
              <a:gd name="connsiteY588" fmla="*/ 1245378 h 7718664"/>
              <a:gd name="connsiteX589" fmla="*/ 919989 w 7777150"/>
              <a:gd name="connsiteY589" fmla="*/ 1217322 h 77186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</a:cxnLst>
            <a:rect l="l" t="t" r="r" b="b"/>
            <a:pathLst>
              <a:path w="7777150" h="7718664">
                <a:moveTo>
                  <a:pt x="6564153" y="6753221"/>
                </a:moveTo>
                <a:lnTo>
                  <a:pt x="6563132" y="6753924"/>
                </a:lnTo>
                <a:lnTo>
                  <a:pt x="6563132" y="6754775"/>
                </a:lnTo>
                <a:lnTo>
                  <a:pt x="6567865" y="6755450"/>
                </a:lnTo>
                <a:lnTo>
                  <a:pt x="6569087" y="6753925"/>
                </a:lnTo>
                <a:close/>
                <a:moveTo>
                  <a:pt x="6628482" y="6708774"/>
                </a:moveTo>
                <a:lnTo>
                  <a:pt x="6610901" y="6720920"/>
                </a:lnTo>
                <a:lnTo>
                  <a:pt x="6607794" y="6724148"/>
                </a:lnTo>
                <a:lnTo>
                  <a:pt x="6619848" y="6716434"/>
                </a:lnTo>
                <a:close/>
                <a:moveTo>
                  <a:pt x="6839305" y="6558707"/>
                </a:moveTo>
                <a:lnTo>
                  <a:pt x="6839039" y="6558801"/>
                </a:lnTo>
                <a:lnTo>
                  <a:pt x="6837070" y="6572293"/>
                </a:lnTo>
                <a:cubicBezTo>
                  <a:pt x="6813249" y="6596113"/>
                  <a:pt x="6804315" y="6611000"/>
                  <a:pt x="6789429" y="6625890"/>
                </a:cubicBezTo>
                <a:cubicBezTo>
                  <a:pt x="6777518" y="6640776"/>
                  <a:pt x="6762628" y="6658642"/>
                  <a:pt x="6732852" y="6688418"/>
                </a:cubicBezTo>
                <a:lnTo>
                  <a:pt x="6736263" y="6687633"/>
                </a:lnTo>
                <a:lnTo>
                  <a:pt x="6789429" y="6628865"/>
                </a:lnTo>
                <a:cubicBezTo>
                  <a:pt x="6801339" y="6613980"/>
                  <a:pt x="6813249" y="6599089"/>
                  <a:pt x="6837070" y="6575269"/>
                </a:cubicBezTo>
                <a:cubicBezTo>
                  <a:pt x="6840793" y="6565594"/>
                  <a:pt x="6841353" y="6560383"/>
                  <a:pt x="6839305" y="6558707"/>
                </a:cubicBezTo>
                <a:close/>
                <a:moveTo>
                  <a:pt x="2782054" y="7594165"/>
                </a:moveTo>
                <a:cubicBezTo>
                  <a:pt x="2789033" y="7592490"/>
                  <a:pt x="2799082" y="7592862"/>
                  <a:pt x="2812852" y="7595094"/>
                </a:cubicBezTo>
                <a:cubicBezTo>
                  <a:pt x="2840396" y="7599561"/>
                  <a:pt x="2882826" y="7611472"/>
                  <a:pt x="2945354" y="7629337"/>
                </a:cubicBezTo>
                <a:cubicBezTo>
                  <a:pt x="2963219" y="7632313"/>
                  <a:pt x="2984064" y="7632313"/>
                  <a:pt x="3001930" y="7632313"/>
                </a:cubicBezTo>
                <a:lnTo>
                  <a:pt x="3143116" y="7701578"/>
                </a:lnTo>
                <a:lnTo>
                  <a:pt x="3082549" y="7717806"/>
                </a:lnTo>
                <a:lnTo>
                  <a:pt x="3037661" y="7703779"/>
                </a:lnTo>
                <a:cubicBezTo>
                  <a:pt x="3013840" y="7691865"/>
                  <a:pt x="2987040" y="7679958"/>
                  <a:pt x="2957265" y="7668047"/>
                </a:cubicBezTo>
                <a:cubicBezTo>
                  <a:pt x="2924512" y="7659113"/>
                  <a:pt x="2894737" y="7650182"/>
                  <a:pt x="2864960" y="7638271"/>
                </a:cubicBezTo>
                <a:cubicBezTo>
                  <a:pt x="2832206" y="7626361"/>
                  <a:pt x="2802430" y="7617427"/>
                  <a:pt x="2769678" y="7605516"/>
                </a:cubicBezTo>
                <a:cubicBezTo>
                  <a:pt x="2771167" y="7599561"/>
                  <a:pt x="2775076" y="7595839"/>
                  <a:pt x="2782054" y="7594165"/>
                </a:cubicBezTo>
                <a:close/>
                <a:moveTo>
                  <a:pt x="2608887" y="7429840"/>
                </a:moveTo>
                <a:cubicBezTo>
                  <a:pt x="2647598" y="7438771"/>
                  <a:pt x="2683329" y="7444726"/>
                  <a:pt x="2719060" y="7450682"/>
                </a:cubicBezTo>
                <a:cubicBezTo>
                  <a:pt x="2736926" y="7465571"/>
                  <a:pt x="2751812" y="7477482"/>
                  <a:pt x="2766702" y="7492368"/>
                </a:cubicBezTo>
                <a:cubicBezTo>
                  <a:pt x="2808388" y="7501302"/>
                  <a:pt x="2853050" y="7519168"/>
                  <a:pt x="2930467" y="7540009"/>
                </a:cubicBezTo>
                <a:cubicBezTo>
                  <a:pt x="3049571" y="7584675"/>
                  <a:pt x="3147833" y="7605516"/>
                  <a:pt x="3255027" y="7623382"/>
                </a:cubicBezTo>
                <a:cubicBezTo>
                  <a:pt x="3281824" y="7629337"/>
                  <a:pt x="3308623" y="7632316"/>
                  <a:pt x="3335420" y="7638271"/>
                </a:cubicBezTo>
                <a:lnTo>
                  <a:pt x="3362169" y="7642882"/>
                </a:lnTo>
                <a:lnTo>
                  <a:pt x="3252495" y="7672270"/>
                </a:lnTo>
                <a:lnTo>
                  <a:pt x="3231206" y="7668047"/>
                </a:lnTo>
                <a:cubicBezTo>
                  <a:pt x="3189520" y="7659113"/>
                  <a:pt x="3150809" y="7650181"/>
                  <a:pt x="3115079" y="7644226"/>
                </a:cubicBezTo>
                <a:cubicBezTo>
                  <a:pt x="3079347" y="7635292"/>
                  <a:pt x="3046595" y="7629337"/>
                  <a:pt x="3013840" y="7626361"/>
                </a:cubicBezTo>
                <a:cubicBezTo>
                  <a:pt x="2975133" y="7608496"/>
                  <a:pt x="2933447" y="7590630"/>
                  <a:pt x="2891760" y="7569785"/>
                </a:cubicBezTo>
                <a:cubicBezTo>
                  <a:pt x="2850074" y="7554898"/>
                  <a:pt x="2805409" y="7537033"/>
                  <a:pt x="2739902" y="7513213"/>
                </a:cubicBezTo>
                <a:cubicBezTo>
                  <a:pt x="2686305" y="7492368"/>
                  <a:pt x="2632708" y="7471526"/>
                  <a:pt x="2582091" y="7450681"/>
                </a:cubicBezTo>
                <a:cubicBezTo>
                  <a:pt x="2596977" y="7435795"/>
                  <a:pt x="2602932" y="7432816"/>
                  <a:pt x="2608887" y="7429840"/>
                </a:cubicBezTo>
                <a:close/>
                <a:moveTo>
                  <a:pt x="2305173" y="7420905"/>
                </a:moveTo>
                <a:cubicBezTo>
                  <a:pt x="2462984" y="7477478"/>
                  <a:pt x="2564222" y="7528099"/>
                  <a:pt x="2647595" y="7566806"/>
                </a:cubicBezTo>
                <a:cubicBezTo>
                  <a:pt x="2686305" y="7581695"/>
                  <a:pt x="2727991" y="7593606"/>
                  <a:pt x="2769678" y="7605516"/>
                </a:cubicBezTo>
                <a:cubicBezTo>
                  <a:pt x="2802430" y="7617427"/>
                  <a:pt x="2832205" y="7626358"/>
                  <a:pt x="2861982" y="7638268"/>
                </a:cubicBezTo>
                <a:cubicBezTo>
                  <a:pt x="2891757" y="7650179"/>
                  <a:pt x="2921533" y="7659113"/>
                  <a:pt x="2954288" y="7668044"/>
                </a:cubicBezTo>
                <a:cubicBezTo>
                  <a:pt x="2984064" y="7679954"/>
                  <a:pt x="3010861" y="7691865"/>
                  <a:pt x="3034682" y="7703775"/>
                </a:cubicBezTo>
                <a:cubicBezTo>
                  <a:pt x="3028726" y="7706755"/>
                  <a:pt x="3022772" y="7712710"/>
                  <a:pt x="3016816" y="7718664"/>
                </a:cubicBezTo>
                <a:cubicBezTo>
                  <a:pt x="3001930" y="7715685"/>
                  <a:pt x="2984064" y="7712709"/>
                  <a:pt x="2969175" y="7709731"/>
                </a:cubicBezTo>
                <a:cubicBezTo>
                  <a:pt x="2912602" y="7691865"/>
                  <a:pt x="2856026" y="7668044"/>
                  <a:pt x="2799453" y="7647203"/>
                </a:cubicBezTo>
                <a:lnTo>
                  <a:pt x="2716081" y="7614447"/>
                </a:lnTo>
                <a:cubicBezTo>
                  <a:pt x="2689281" y="7602537"/>
                  <a:pt x="2659505" y="7590627"/>
                  <a:pt x="2632708" y="7578716"/>
                </a:cubicBezTo>
                <a:cubicBezTo>
                  <a:pt x="2593998" y="7566806"/>
                  <a:pt x="2558267" y="7551920"/>
                  <a:pt x="2522536" y="7540009"/>
                </a:cubicBezTo>
                <a:cubicBezTo>
                  <a:pt x="2489784" y="7525120"/>
                  <a:pt x="2457029" y="7513209"/>
                  <a:pt x="2427252" y="7498323"/>
                </a:cubicBezTo>
                <a:cubicBezTo>
                  <a:pt x="2397477" y="7486413"/>
                  <a:pt x="2373656" y="7471523"/>
                  <a:pt x="2352815" y="7459612"/>
                </a:cubicBezTo>
                <a:cubicBezTo>
                  <a:pt x="2331970" y="7444726"/>
                  <a:pt x="2317084" y="7432816"/>
                  <a:pt x="2305173" y="7420905"/>
                </a:cubicBezTo>
                <a:close/>
                <a:moveTo>
                  <a:pt x="2397480" y="7349443"/>
                </a:moveTo>
                <a:cubicBezTo>
                  <a:pt x="2415345" y="7349443"/>
                  <a:pt x="2427256" y="7349443"/>
                  <a:pt x="2445122" y="7346467"/>
                </a:cubicBezTo>
                <a:cubicBezTo>
                  <a:pt x="2501694" y="7376243"/>
                  <a:pt x="2549336" y="7403040"/>
                  <a:pt x="2608887" y="7429840"/>
                </a:cubicBezTo>
                <a:cubicBezTo>
                  <a:pt x="2602932" y="7432816"/>
                  <a:pt x="2596977" y="7435795"/>
                  <a:pt x="2588046" y="7441750"/>
                </a:cubicBezTo>
                <a:cubicBezTo>
                  <a:pt x="2525515" y="7411974"/>
                  <a:pt x="2460008" y="7379219"/>
                  <a:pt x="2397480" y="7349443"/>
                </a:cubicBezTo>
                <a:close/>
                <a:moveTo>
                  <a:pt x="7605289" y="5949975"/>
                </a:moveTo>
                <a:lnTo>
                  <a:pt x="7603779" y="5950622"/>
                </a:lnTo>
                <a:lnTo>
                  <a:pt x="7571259" y="6028673"/>
                </a:lnTo>
                <a:close/>
                <a:moveTo>
                  <a:pt x="7768327" y="5740775"/>
                </a:moveTo>
                <a:lnTo>
                  <a:pt x="7777150" y="5773700"/>
                </a:lnTo>
                <a:lnTo>
                  <a:pt x="7775014" y="5777274"/>
                </a:lnTo>
                <a:cubicBezTo>
                  <a:pt x="7751193" y="5824915"/>
                  <a:pt x="7727372" y="5869581"/>
                  <a:pt x="7706527" y="5905312"/>
                </a:cubicBezTo>
                <a:cubicBezTo>
                  <a:pt x="7682706" y="5941043"/>
                  <a:pt x="7661865" y="5967840"/>
                  <a:pt x="7644000" y="5985706"/>
                </a:cubicBezTo>
                <a:lnTo>
                  <a:pt x="7685686" y="5902333"/>
                </a:lnTo>
                <a:cubicBezTo>
                  <a:pt x="7694617" y="5875536"/>
                  <a:pt x="7709507" y="5848737"/>
                  <a:pt x="7721417" y="5818960"/>
                </a:cubicBezTo>
                <a:cubicBezTo>
                  <a:pt x="7733327" y="5801095"/>
                  <a:pt x="7739283" y="5789184"/>
                  <a:pt x="7748213" y="5774298"/>
                </a:cubicBezTo>
                <a:close/>
                <a:moveTo>
                  <a:pt x="2195719" y="7067587"/>
                </a:moveTo>
                <a:lnTo>
                  <a:pt x="2195748" y="7068434"/>
                </a:lnTo>
                <a:lnTo>
                  <a:pt x="2205804" y="7080606"/>
                </a:lnTo>
                <a:lnTo>
                  <a:pt x="2206911" y="7075504"/>
                </a:lnTo>
                <a:close/>
                <a:moveTo>
                  <a:pt x="1840668" y="7143991"/>
                </a:moveTo>
                <a:cubicBezTo>
                  <a:pt x="1938928" y="7185677"/>
                  <a:pt x="1989548" y="7224384"/>
                  <a:pt x="2043145" y="7257140"/>
                </a:cubicBezTo>
                <a:cubicBezTo>
                  <a:pt x="2055055" y="7272026"/>
                  <a:pt x="2093763" y="7301802"/>
                  <a:pt x="2084831" y="7304781"/>
                </a:cubicBezTo>
                <a:cubicBezTo>
                  <a:pt x="2049100" y="7286915"/>
                  <a:pt x="2016345" y="7272026"/>
                  <a:pt x="1989548" y="7254160"/>
                </a:cubicBezTo>
                <a:cubicBezTo>
                  <a:pt x="1962748" y="7239274"/>
                  <a:pt x="1938927" y="7224384"/>
                  <a:pt x="1918086" y="7209498"/>
                </a:cubicBezTo>
                <a:cubicBezTo>
                  <a:pt x="1879376" y="7182698"/>
                  <a:pt x="1855555" y="7161857"/>
                  <a:pt x="1840668" y="7143991"/>
                </a:cubicBezTo>
                <a:close/>
                <a:moveTo>
                  <a:pt x="7574028" y="5576942"/>
                </a:moveTo>
                <a:lnTo>
                  <a:pt x="7562090" y="5594186"/>
                </a:lnTo>
                <a:lnTo>
                  <a:pt x="7533457" y="5631001"/>
                </a:lnTo>
                <a:lnTo>
                  <a:pt x="7503173" y="5679289"/>
                </a:lnTo>
                <a:lnTo>
                  <a:pt x="7495119" y="5690923"/>
                </a:lnTo>
                <a:cubicBezTo>
                  <a:pt x="7480230" y="5714743"/>
                  <a:pt x="7468320" y="5738564"/>
                  <a:pt x="7456410" y="5762384"/>
                </a:cubicBezTo>
                <a:cubicBezTo>
                  <a:pt x="7441523" y="5786206"/>
                  <a:pt x="7429612" y="5807050"/>
                  <a:pt x="7417702" y="5827891"/>
                </a:cubicBezTo>
                <a:cubicBezTo>
                  <a:pt x="7387926" y="5869578"/>
                  <a:pt x="7358151" y="5911264"/>
                  <a:pt x="7325396" y="5949974"/>
                </a:cubicBezTo>
                <a:lnTo>
                  <a:pt x="7292334" y="6001613"/>
                </a:lnTo>
                <a:lnTo>
                  <a:pt x="7279949" y="6020421"/>
                </a:lnTo>
                <a:lnTo>
                  <a:pt x="7245002" y="6072054"/>
                </a:lnTo>
                <a:cubicBezTo>
                  <a:pt x="7221181" y="6104810"/>
                  <a:pt x="7197361" y="6137561"/>
                  <a:pt x="7173540" y="6170317"/>
                </a:cubicBezTo>
                <a:lnTo>
                  <a:pt x="7167581" y="6173958"/>
                </a:lnTo>
                <a:lnTo>
                  <a:pt x="7162704" y="6181183"/>
                </a:lnTo>
                <a:lnTo>
                  <a:pt x="7170561" y="6176272"/>
                </a:lnTo>
                <a:cubicBezTo>
                  <a:pt x="7194381" y="6143519"/>
                  <a:pt x="7218202" y="6110765"/>
                  <a:pt x="7242022" y="6078013"/>
                </a:cubicBezTo>
                <a:lnTo>
                  <a:pt x="7279949" y="6020421"/>
                </a:lnTo>
                <a:lnTo>
                  <a:pt x="7286316" y="6011014"/>
                </a:lnTo>
                <a:lnTo>
                  <a:pt x="7292334" y="6001613"/>
                </a:lnTo>
                <a:lnTo>
                  <a:pt x="7322420" y="5955930"/>
                </a:lnTo>
                <a:cubicBezTo>
                  <a:pt x="7355171" y="5917222"/>
                  <a:pt x="7384947" y="5875536"/>
                  <a:pt x="7414723" y="5833850"/>
                </a:cubicBezTo>
                <a:cubicBezTo>
                  <a:pt x="7426634" y="5813005"/>
                  <a:pt x="7441523" y="5792164"/>
                  <a:pt x="7453434" y="5768343"/>
                </a:cubicBezTo>
                <a:cubicBezTo>
                  <a:pt x="7465343" y="5744522"/>
                  <a:pt x="7480230" y="5720701"/>
                  <a:pt x="7492141" y="5696881"/>
                </a:cubicBezTo>
                <a:lnTo>
                  <a:pt x="7503173" y="5679289"/>
                </a:lnTo>
                <a:lnTo>
                  <a:pt x="7562090" y="5594186"/>
                </a:lnTo>
                <a:lnTo>
                  <a:pt x="7572537" y="5580753"/>
                </a:lnTo>
                <a:close/>
                <a:moveTo>
                  <a:pt x="7695610" y="5469390"/>
                </a:moveTo>
                <a:lnTo>
                  <a:pt x="7767960" y="5739403"/>
                </a:lnTo>
                <a:lnTo>
                  <a:pt x="7745237" y="5777274"/>
                </a:lnTo>
                <a:cubicBezTo>
                  <a:pt x="7736303" y="5789184"/>
                  <a:pt x="7730348" y="5804071"/>
                  <a:pt x="7718437" y="5821936"/>
                </a:cubicBezTo>
                <a:cubicBezTo>
                  <a:pt x="7706527" y="5851713"/>
                  <a:pt x="7694617" y="5878512"/>
                  <a:pt x="7679730" y="5908288"/>
                </a:cubicBezTo>
                <a:lnTo>
                  <a:pt x="7638044" y="5991660"/>
                </a:lnTo>
                <a:cubicBezTo>
                  <a:pt x="7617199" y="6021437"/>
                  <a:pt x="7596358" y="6054189"/>
                  <a:pt x="7572537" y="6080989"/>
                </a:cubicBezTo>
                <a:cubicBezTo>
                  <a:pt x="7551693" y="6107786"/>
                  <a:pt x="7527872" y="6137561"/>
                  <a:pt x="7507030" y="6164361"/>
                </a:cubicBezTo>
                <a:lnTo>
                  <a:pt x="7509759" y="6158741"/>
                </a:lnTo>
                <a:lnTo>
                  <a:pt x="7435565" y="6259644"/>
                </a:lnTo>
                <a:cubicBezTo>
                  <a:pt x="7417699" y="6241778"/>
                  <a:pt x="7319440" y="6381727"/>
                  <a:pt x="7274774" y="6435324"/>
                </a:cubicBezTo>
                <a:lnTo>
                  <a:pt x="7243120" y="6484028"/>
                </a:lnTo>
                <a:lnTo>
                  <a:pt x="7274775" y="6438299"/>
                </a:lnTo>
                <a:cubicBezTo>
                  <a:pt x="7319440" y="6387679"/>
                  <a:pt x="7417699" y="6247734"/>
                  <a:pt x="7435564" y="6262620"/>
                </a:cubicBezTo>
                <a:cubicBezTo>
                  <a:pt x="7426633" y="6325151"/>
                  <a:pt x="7340281" y="6405544"/>
                  <a:pt x="7313485" y="6447231"/>
                </a:cubicBezTo>
                <a:cubicBezTo>
                  <a:pt x="7289664" y="6475519"/>
                  <a:pt x="7269566" y="6496363"/>
                  <a:pt x="7250582" y="6513113"/>
                </a:cubicBezTo>
                <a:lnTo>
                  <a:pt x="7200087" y="6550232"/>
                </a:lnTo>
                <a:lnTo>
                  <a:pt x="7197357" y="6554428"/>
                </a:lnTo>
                <a:lnTo>
                  <a:pt x="7165787" y="6578714"/>
                </a:lnTo>
                <a:lnTo>
                  <a:pt x="7164606" y="6587180"/>
                </a:lnTo>
                <a:lnTo>
                  <a:pt x="7118751" y="6636309"/>
                </a:lnTo>
                <a:lnTo>
                  <a:pt x="6989132" y="6671040"/>
                </a:lnTo>
                <a:lnTo>
                  <a:pt x="7013864" y="6649337"/>
                </a:lnTo>
                <a:cubicBezTo>
                  <a:pt x="7031357" y="6633332"/>
                  <a:pt x="7048478" y="6616955"/>
                  <a:pt x="7066343" y="6599090"/>
                </a:cubicBezTo>
                <a:cubicBezTo>
                  <a:pt x="7081233" y="6572293"/>
                  <a:pt x="7099098" y="6548472"/>
                  <a:pt x="7111009" y="6524651"/>
                </a:cubicBezTo>
                <a:lnTo>
                  <a:pt x="7175165" y="6465841"/>
                </a:lnTo>
                <a:lnTo>
                  <a:pt x="7175681" y="6462146"/>
                </a:lnTo>
                <a:lnTo>
                  <a:pt x="7113987" y="6518697"/>
                </a:lnTo>
                <a:cubicBezTo>
                  <a:pt x="7102077" y="6542517"/>
                  <a:pt x="7084212" y="6566338"/>
                  <a:pt x="7069322" y="6593135"/>
                </a:cubicBezTo>
                <a:cubicBezTo>
                  <a:pt x="7051456" y="6611000"/>
                  <a:pt x="7034336" y="6627377"/>
                  <a:pt x="7016843" y="6643382"/>
                </a:cubicBezTo>
                <a:lnTo>
                  <a:pt x="6983652" y="6672509"/>
                </a:lnTo>
                <a:lnTo>
                  <a:pt x="6761122" y="6732136"/>
                </a:lnTo>
                <a:lnTo>
                  <a:pt x="6831115" y="6682462"/>
                </a:lnTo>
                <a:cubicBezTo>
                  <a:pt x="6854936" y="6658642"/>
                  <a:pt x="6881735" y="6631845"/>
                  <a:pt x="6917467" y="6593134"/>
                </a:cubicBezTo>
                <a:cubicBezTo>
                  <a:pt x="6917467" y="6590158"/>
                  <a:pt x="6917467" y="6587179"/>
                  <a:pt x="6914488" y="6581224"/>
                </a:cubicBezTo>
                <a:cubicBezTo>
                  <a:pt x="6944264" y="6551448"/>
                  <a:pt x="6971063" y="6521672"/>
                  <a:pt x="6997860" y="6488921"/>
                </a:cubicBezTo>
                <a:cubicBezTo>
                  <a:pt x="7012749" y="6477010"/>
                  <a:pt x="7030615" y="6462121"/>
                  <a:pt x="7048480" y="6447234"/>
                </a:cubicBezTo>
                <a:cubicBezTo>
                  <a:pt x="7057412" y="6435324"/>
                  <a:pt x="7069322" y="6420434"/>
                  <a:pt x="7081233" y="6405548"/>
                </a:cubicBezTo>
                <a:cubicBezTo>
                  <a:pt x="7090167" y="6390658"/>
                  <a:pt x="7102078" y="6375772"/>
                  <a:pt x="7111008" y="6363862"/>
                </a:cubicBezTo>
                <a:cubicBezTo>
                  <a:pt x="7140784" y="6331107"/>
                  <a:pt x="7167585" y="6295375"/>
                  <a:pt x="7197360" y="6262624"/>
                </a:cubicBezTo>
                <a:cubicBezTo>
                  <a:pt x="7224157" y="6229868"/>
                  <a:pt x="7250957" y="6194137"/>
                  <a:pt x="7277754" y="6158406"/>
                </a:cubicBezTo>
                <a:cubicBezTo>
                  <a:pt x="7310509" y="6101833"/>
                  <a:pt x="7355171" y="6036326"/>
                  <a:pt x="7399836" y="5973795"/>
                </a:cubicBezTo>
                <a:cubicBezTo>
                  <a:pt x="7444499" y="5908288"/>
                  <a:pt x="7486186" y="5842781"/>
                  <a:pt x="7510006" y="5786208"/>
                </a:cubicBezTo>
                <a:cubicBezTo>
                  <a:pt x="7539782" y="5735588"/>
                  <a:pt x="7575513" y="5699857"/>
                  <a:pt x="7596358" y="5646260"/>
                </a:cubicBezTo>
                <a:cubicBezTo>
                  <a:pt x="7623155" y="5601597"/>
                  <a:pt x="7649954" y="5548001"/>
                  <a:pt x="7676751" y="5503336"/>
                </a:cubicBezTo>
                <a:close/>
                <a:moveTo>
                  <a:pt x="7636506" y="5248812"/>
                </a:moveTo>
                <a:lnTo>
                  <a:pt x="7659314" y="5333933"/>
                </a:lnTo>
                <a:lnTo>
                  <a:pt x="7617200" y="5408052"/>
                </a:lnTo>
                <a:lnTo>
                  <a:pt x="7615871" y="5411110"/>
                </a:lnTo>
                <a:lnTo>
                  <a:pt x="7659444" y="5334418"/>
                </a:lnTo>
                <a:lnTo>
                  <a:pt x="7691259" y="5453153"/>
                </a:lnTo>
                <a:lnTo>
                  <a:pt x="7688661" y="5458673"/>
                </a:lnTo>
                <a:cubicBezTo>
                  <a:pt x="7679730" y="5476538"/>
                  <a:pt x="7670796" y="5494405"/>
                  <a:pt x="7658886" y="5512270"/>
                </a:cubicBezTo>
                <a:cubicBezTo>
                  <a:pt x="7632089" y="5559912"/>
                  <a:pt x="7605289" y="5610529"/>
                  <a:pt x="7578492" y="5655195"/>
                </a:cubicBezTo>
                <a:cubicBezTo>
                  <a:pt x="7557648" y="5708791"/>
                  <a:pt x="7521917" y="5744522"/>
                  <a:pt x="7492140" y="5795139"/>
                </a:cubicBezTo>
                <a:cubicBezTo>
                  <a:pt x="7468320" y="5851715"/>
                  <a:pt x="7426634" y="5920198"/>
                  <a:pt x="7381971" y="5982730"/>
                </a:cubicBezTo>
                <a:cubicBezTo>
                  <a:pt x="7337306" y="6045258"/>
                  <a:pt x="7292643" y="6110765"/>
                  <a:pt x="7259888" y="6167341"/>
                </a:cubicBezTo>
                <a:cubicBezTo>
                  <a:pt x="7233092" y="6203071"/>
                  <a:pt x="7206291" y="6238802"/>
                  <a:pt x="7179495" y="6271554"/>
                </a:cubicBezTo>
                <a:cubicBezTo>
                  <a:pt x="7149719" y="6304309"/>
                  <a:pt x="7122919" y="6337061"/>
                  <a:pt x="7093143" y="6372792"/>
                </a:cubicBezTo>
                <a:cubicBezTo>
                  <a:pt x="7084212" y="6387682"/>
                  <a:pt x="7072301" y="6399592"/>
                  <a:pt x="7063367" y="6414479"/>
                </a:cubicBezTo>
                <a:cubicBezTo>
                  <a:pt x="7051457" y="6429368"/>
                  <a:pt x="7042525" y="6441279"/>
                  <a:pt x="7030615" y="6456165"/>
                </a:cubicBezTo>
                <a:cubicBezTo>
                  <a:pt x="7012749" y="6471055"/>
                  <a:pt x="6994884" y="6485941"/>
                  <a:pt x="6979994" y="6497851"/>
                </a:cubicBezTo>
                <a:lnTo>
                  <a:pt x="6897207" y="6589515"/>
                </a:lnTo>
                <a:lnTo>
                  <a:pt x="6899598" y="6599089"/>
                </a:lnTo>
                <a:cubicBezTo>
                  <a:pt x="6863867" y="6637800"/>
                  <a:pt x="6840046" y="6664597"/>
                  <a:pt x="6813249" y="6688418"/>
                </a:cubicBezTo>
                <a:lnTo>
                  <a:pt x="6745897" y="6736215"/>
                </a:lnTo>
                <a:lnTo>
                  <a:pt x="6404257" y="6827757"/>
                </a:lnTo>
                <a:lnTo>
                  <a:pt x="6411273" y="6822407"/>
                </a:lnTo>
                <a:cubicBezTo>
                  <a:pt x="6432117" y="6807522"/>
                  <a:pt x="6452959" y="6792632"/>
                  <a:pt x="6467849" y="6786676"/>
                </a:cubicBezTo>
                <a:cubicBezTo>
                  <a:pt x="6515490" y="6750945"/>
                  <a:pt x="6566107" y="6715215"/>
                  <a:pt x="6613749" y="6676507"/>
                </a:cubicBezTo>
                <a:cubicBezTo>
                  <a:pt x="6631615" y="6634821"/>
                  <a:pt x="6688191" y="6599089"/>
                  <a:pt x="6717966" y="6578245"/>
                </a:cubicBezTo>
                <a:cubicBezTo>
                  <a:pt x="6756673" y="6545493"/>
                  <a:pt x="6795384" y="6512738"/>
                  <a:pt x="6834091" y="6479986"/>
                </a:cubicBezTo>
                <a:cubicBezTo>
                  <a:pt x="6959150" y="6354927"/>
                  <a:pt x="7099098" y="6203068"/>
                  <a:pt x="7185447" y="6083964"/>
                </a:cubicBezTo>
                <a:lnTo>
                  <a:pt x="7233801" y="6001764"/>
                </a:lnTo>
                <a:lnTo>
                  <a:pt x="7236067" y="5994637"/>
                </a:lnTo>
                <a:cubicBezTo>
                  <a:pt x="7259888" y="5958905"/>
                  <a:pt x="7289664" y="5917219"/>
                  <a:pt x="7313485" y="5875533"/>
                </a:cubicBezTo>
                <a:cubicBezTo>
                  <a:pt x="7322420" y="5863622"/>
                  <a:pt x="7328374" y="5851713"/>
                  <a:pt x="7337306" y="5839802"/>
                </a:cubicBezTo>
                <a:lnTo>
                  <a:pt x="7368979" y="5795871"/>
                </a:lnTo>
                <a:lnTo>
                  <a:pt x="7378992" y="5777274"/>
                </a:lnTo>
                <a:cubicBezTo>
                  <a:pt x="7405789" y="5738564"/>
                  <a:pt x="7426634" y="5699856"/>
                  <a:pt x="7441520" y="5670081"/>
                </a:cubicBezTo>
                <a:cubicBezTo>
                  <a:pt x="7489162" y="5586708"/>
                  <a:pt x="7524893" y="5503335"/>
                  <a:pt x="7563603" y="5416984"/>
                </a:cubicBezTo>
                <a:cubicBezTo>
                  <a:pt x="7581468" y="5373809"/>
                  <a:pt x="7600078" y="5330634"/>
                  <a:pt x="7619804" y="5285970"/>
                </a:cubicBezTo>
                <a:close/>
                <a:moveTo>
                  <a:pt x="1438185" y="6830951"/>
                </a:moveTo>
                <a:lnTo>
                  <a:pt x="1449489" y="6840648"/>
                </a:lnTo>
                <a:lnTo>
                  <a:pt x="1453350" y="6842615"/>
                </a:lnTo>
                <a:close/>
                <a:moveTo>
                  <a:pt x="1486096" y="6491655"/>
                </a:moveTo>
                <a:lnTo>
                  <a:pt x="1491992" y="6498836"/>
                </a:lnTo>
                <a:lnTo>
                  <a:pt x="1492288" y="6497852"/>
                </a:lnTo>
                <a:close/>
                <a:moveTo>
                  <a:pt x="1195061" y="6558794"/>
                </a:moveTo>
                <a:lnTo>
                  <a:pt x="1307518" y="6691203"/>
                </a:lnTo>
                <a:lnTo>
                  <a:pt x="1218350" y="6584200"/>
                </a:lnTo>
                <a:close/>
                <a:moveTo>
                  <a:pt x="1045653" y="6423410"/>
                </a:moveTo>
                <a:cubicBezTo>
                  <a:pt x="1054584" y="6414479"/>
                  <a:pt x="1084360" y="6429366"/>
                  <a:pt x="1123070" y="6474031"/>
                </a:cubicBezTo>
                <a:lnTo>
                  <a:pt x="1126871" y="6478507"/>
                </a:lnTo>
                <a:lnTo>
                  <a:pt x="1162149" y="6486313"/>
                </a:lnTo>
                <a:cubicBezTo>
                  <a:pt x="1180387" y="6498596"/>
                  <a:pt x="1204951" y="6521673"/>
                  <a:pt x="1242171" y="6560379"/>
                </a:cubicBezTo>
                <a:cubicBezTo>
                  <a:pt x="1280881" y="6593135"/>
                  <a:pt x="1322567" y="6622910"/>
                  <a:pt x="1352343" y="6649708"/>
                </a:cubicBezTo>
                <a:cubicBezTo>
                  <a:pt x="1382119" y="6676507"/>
                  <a:pt x="1399984" y="6700328"/>
                  <a:pt x="1399985" y="6715214"/>
                </a:cubicBezTo>
                <a:cubicBezTo>
                  <a:pt x="1408916" y="6727124"/>
                  <a:pt x="1414871" y="6736059"/>
                  <a:pt x="1426782" y="6747970"/>
                </a:cubicBezTo>
                <a:cubicBezTo>
                  <a:pt x="1465492" y="6780722"/>
                  <a:pt x="1498243" y="6810497"/>
                  <a:pt x="1539930" y="6843252"/>
                </a:cubicBezTo>
                <a:lnTo>
                  <a:pt x="1539890" y="6843288"/>
                </a:lnTo>
                <a:lnTo>
                  <a:pt x="1507178" y="6870049"/>
                </a:lnTo>
                <a:lnTo>
                  <a:pt x="1401804" y="6752965"/>
                </a:lnTo>
                <a:lnTo>
                  <a:pt x="1397009" y="6753924"/>
                </a:lnTo>
                <a:lnTo>
                  <a:pt x="1496727" y="6864723"/>
                </a:lnTo>
                <a:lnTo>
                  <a:pt x="1507178" y="6870049"/>
                </a:lnTo>
                <a:cubicBezTo>
                  <a:pt x="1511644" y="6865584"/>
                  <a:pt x="1517599" y="6861862"/>
                  <a:pt x="1523554" y="6857768"/>
                </a:cubicBezTo>
                <a:lnTo>
                  <a:pt x="1539890" y="6843288"/>
                </a:lnTo>
                <a:lnTo>
                  <a:pt x="1539933" y="6843252"/>
                </a:lnTo>
                <a:cubicBezTo>
                  <a:pt x="1629261" y="6920670"/>
                  <a:pt x="1724544" y="6998087"/>
                  <a:pt x="1822803" y="7066570"/>
                </a:cubicBezTo>
                <a:cubicBezTo>
                  <a:pt x="1804937" y="7072526"/>
                  <a:pt x="1790051" y="7078481"/>
                  <a:pt x="1766230" y="7084436"/>
                </a:cubicBezTo>
                <a:cubicBezTo>
                  <a:pt x="1775161" y="7090391"/>
                  <a:pt x="1778141" y="7093370"/>
                  <a:pt x="1787072" y="7099325"/>
                </a:cubicBezTo>
                <a:cubicBezTo>
                  <a:pt x="1757296" y="7099325"/>
                  <a:pt x="1733475" y="7102301"/>
                  <a:pt x="1703699" y="7102302"/>
                </a:cubicBezTo>
                <a:cubicBezTo>
                  <a:pt x="1685834" y="7090391"/>
                  <a:pt x="1667968" y="7078480"/>
                  <a:pt x="1650102" y="7066570"/>
                </a:cubicBezTo>
                <a:cubicBezTo>
                  <a:pt x="1632237" y="7054660"/>
                  <a:pt x="1617350" y="7039774"/>
                  <a:pt x="1599485" y="7027863"/>
                </a:cubicBezTo>
                <a:cubicBezTo>
                  <a:pt x="1557799" y="6992132"/>
                  <a:pt x="1513133" y="6959377"/>
                  <a:pt x="1474426" y="6923646"/>
                </a:cubicBezTo>
                <a:cubicBezTo>
                  <a:pt x="1435716" y="6887914"/>
                  <a:pt x="1397009" y="6852183"/>
                  <a:pt x="1358298" y="6819431"/>
                </a:cubicBezTo>
                <a:cubicBezTo>
                  <a:pt x="1319591" y="6783700"/>
                  <a:pt x="1286836" y="6747970"/>
                  <a:pt x="1251105" y="6715214"/>
                </a:cubicBezTo>
                <a:cubicBezTo>
                  <a:pt x="1233240" y="6697349"/>
                  <a:pt x="1215374" y="6679483"/>
                  <a:pt x="1200487" y="6664597"/>
                </a:cubicBezTo>
                <a:cubicBezTo>
                  <a:pt x="1185598" y="6646731"/>
                  <a:pt x="1167732" y="6628866"/>
                  <a:pt x="1152846" y="6611000"/>
                </a:cubicBezTo>
                <a:cubicBezTo>
                  <a:pt x="1155822" y="6605045"/>
                  <a:pt x="1185598" y="6622911"/>
                  <a:pt x="1170712" y="6587180"/>
                </a:cubicBezTo>
                <a:cubicBezTo>
                  <a:pt x="1191553" y="6605045"/>
                  <a:pt x="1212398" y="6622910"/>
                  <a:pt x="1230264" y="6640776"/>
                </a:cubicBezTo>
                <a:cubicBezTo>
                  <a:pt x="1254084" y="6658642"/>
                  <a:pt x="1274926" y="6676507"/>
                  <a:pt x="1295770" y="6691393"/>
                </a:cubicBezTo>
                <a:cubicBezTo>
                  <a:pt x="1322567" y="6721170"/>
                  <a:pt x="1349367" y="6747969"/>
                  <a:pt x="1376164" y="6777746"/>
                </a:cubicBezTo>
                <a:lnTo>
                  <a:pt x="1382998" y="6783606"/>
                </a:lnTo>
                <a:lnTo>
                  <a:pt x="1295770" y="6691393"/>
                </a:lnTo>
                <a:cubicBezTo>
                  <a:pt x="1274926" y="6673528"/>
                  <a:pt x="1254084" y="6658642"/>
                  <a:pt x="1233240" y="6640776"/>
                </a:cubicBezTo>
                <a:cubicBezTo>
                  <a:pt x="1212398" y="6622910"/>
                  <a:pt x="1194532" y="6605045"/>
                  <a:pt x="1173688" y="6587179"/>
                </a:cubicBezTo>
                <a:cubicBezTo>
                  <a:pt x="1152846" y="6560379"/>
                  <a:pt x="1129025" y="6533583"/>
                  <a:pt x="1108180" y="6506783"/>
                </a:cubicBezTo>
                <a:cubicBezTo>
                  <a:pt x="1087339" y="6479986"/>
                  <a:pt x="1066494" y="6450210"/>
                  <a:pt x="1045653" y="6423410"/>
                </a:cubicBezTo>
                <a:close/>
                <a:moveTo>
                  <a:pt x="419367" y="2532692"/>
                </a:moveTo>
                <a:lnTo>
                  <a:pt x="420849" y="2533433"/>
                </a:lnTo>
                <a:lnTo>
                  <a:pt x="420989" y="2533017"/>
                </a:lnTo>
                <a:close/>
                <a:moveTo>
                  <a:pt x="599014" y="2105903"/>
                </a:moveTo>
                <a:cubicBezTo>
                  <a:pt x="551372" y="2183321"/>
                  <a:pt x="542438" y="2207142"/>
                  <a:pt x="533506" y="2227983"/>
                </a:cubicBezTo>
                <a:lnTo>
                  <a:pt x="509686" y="2251804"/>
                </a:lnTo>
                <a:lnTo>
                  <a:pt x="506708" y="2254409"/>
                </a:lnTo>
                <a:lnTo>
                  <a:pt x="506574" y="2254516"/>
                </a:lnTo>
                <a:lnTo>
                  <a:pt x="479910" y="2272649"/>
                </a:lnTo>
                <a:lnTo>
                  <a:pt x="479782" y="2275500"/>
                </a:lnTo>
                <a:lnTo>
                  <a:pt x="474599" y="2389489"/>
                </a:lnTo>
                <a:lnTo>
                  <a:pt x="474749" y="2389217"/>
                </a:lnTo>
                <a:lnTo>
                  <a:pt x="479910" y="2275624"/>
                </a:lnTo>
                <a:lnTo>
                  <a:pt x="506574" y="2254516"/>
                </a:lnTo>
                <a:lnTo>
                  <a:pt x="507824" y="2253665"/>
                </a:lnTo>
                <a:lnTo>
                  <a:pt x="509686" y="2251804"/>
                </a:lnTo>
                <a:lnTo>
                  <a:pt x="533507" y="2230959"/>
                </a:lnTo>
                <a:cubicBezTo>
                  <a:pt x="542438" y="2210118"/>
                  <a:pt x="554348" y="2186297"/>
                  <a:pt x="599014" y="2108879"/>
                </a:cubicBezTo>
                <a:lnTo>
                  <a:pt x="601246" y="2110368"/>
                </a:lnTo>
                <a:lnTo>
                  <a:pt x="602362" y="2108135"/>
                </a:lnTo>
                <a:close/>
                <a:moveTo>
                  <a:pt x="634742" y="1846851"/>
                </a:moveTo>
                <a:cubicBezTo>
                  <a:pt x="622831" y="1855786"/>
                  <a:pt x="607945" y="1864717"/>
                  <a:pt x="593055" y="1876627"/>
                </a:cubicBezTo>
                <a:cubicBezTo>
                  <a:pt x="572214" y="1915338"/>
                  <a:pt x="557324" y="1948089"/>
                  <a:pt x="530528" y="2007641"/>
                </a:cubicBezTo>
                <a:lnTo>
                  <a:pt x="544832" y="2019086"/>
                </a:lnTo>
                <a:lnTo>
                  <a:pt x="545298" y="2017076"/>
                </a:lnTo>
                <a:lnTo>
                  <a:pt x="533507" y="2007641"/>
                </a:lnTo>
                <a:cubicBezTo>
                  <a:pt x="560303" y="1948089"/>
                  <a:pt x="575193" y="1915334"/>
                  <a:pt x="596034" y="1876627"/>
                </a:cubicBezTo>
                <a:lnTo>
                  <a:pt x="632947" y="1850262"/>
                </a:lnTo>
                <a:close/>
                <a:moveTo>
                  <a:pt x="864018" y="1677130"/>
                </a:moveTo>
                <a:lnTo>
                  <a:pt x="860257" y="1680141"/>
                </a:lnTo>
                <a:lnTo>
                  <a:pt x="844293" y="1741521"/>
                </a:lnTo>
                <a:cubicBezTo>
                  <a:pt x="840197" y="1755291"/>
                  <a:pt x="837221" y="1763482"/>
                  <a:pt x="834242" y="1772413"/>
                </a:cubicBezTo>
                <a:cubicBezTo>
                  <a:pt x="721094" y="1924269"/>
                  <a:pt x="655586" y="2126745"/>
                  <a:pt x="560303" y="2272649"/>
                </a:cubicBezTo>
                <a:cubicBezTo>
                  <a:pt x="548393" y="2311356"/>
                  <a:pt x="536482" y="2353042"/>
                  <a:pt x="521593" y="2394728"/>
                </a:cubicBezTo>
                <a:cubicBezTo>
                  <a:pt x="506707" y="2436415"/>
                  <a:pt x="497773" y="2478101"/>
                  <a:pt x="485862" y="2519787"/>
                </a:cubicBezTo>
                <a:cubicBezTo>
                  <a:pt x="456086" y="2609115"/>
                  <a:pt x="411424" y="2704398"/>
                  <a:pt x="408444" y="2781816"/>
                </a:cubicBezTo>
                <a:cubicBezTo>
                  <a:pt x="390579" y="2841367"/>
                  <a:pt x="372714" y="2900919"/>
                  <a:pt x="357827" y="2960471"/>
                </a:cubicBezTo>
                <a:cubicBezTo>
                  <a:pt x="348893" y="3005137"/>
                  <a:pt x="342937" y="3049799"/>
                  <a:pt x="334006" y="3094464"/>
                </a:cubicBezTo>
                <a:lnTo>
                  <a:pt x="322096" y="3162947"/>
                </a:lnTo>
                <a:cubicBezTo>
                  <a:pt x="319117" y="3186768"/>
                  <a:pt x="316141" y="3207613"/>
                  <a:pt x="313161" y="3231434"/>
                </a:cubicBezTo>
                <a:cubicBezTo>
                  <a:pt x="304230" y="3293962"/>
                  <a:pt x="292320" y="3353513"/>
                  <a:pt x="286365" y="3416044"/>
                </a:cubicBezTo>
                <a:cubicBezTo>
                  <a:pt x="283386" y="3454752"/>
                  <a:pt x="280409" y="3487507"/>
                  <a:pt x="277431" y="3529193"/>
                </a:cubicBezTo>
                <a:cubicBezTo>
                  <a:pt x="280410" y="3558969"/>
                  <a:pt x="286365" y="3588745"/>
                  <a:pt x="292320" y="3648297"/>
                </a:cubicBezTo>
                <a:lnTo>
                  <a:pt x="299297" y="3583399"/>
                </a:lnTo>
                <a:lnTo>
                  <a:pt x="298275" y="3561945"/>
                </a:lnTo>
                <a:cubicBezTo>
                  <a:pt x="301251" y="3520259"/>
                  <a:pt x="307207" y="3475593"/>
                  <a:pt x="310185" y="3436886"/>
                </a:cubicBezTo>
                <a:cubicBezTo>
                  <a:pt x="316141" y="3374355"/>
                  <a:pt x="328051" y="3314803"/>
                  <a:pt x="336982" y="3252275"/>
                </a:cubicBezTo>
                <a:lnTo>
                  <a:pt x="358237" y="3226770"/>
                </a:lnTo>
                <a:lnTo>
                  <a:pt x="389100" y="3020223"/>
                </a:lnTo>
                <a:lnTo>
                  <a:pt x="387603" y="2984292"/>
                </a:lnTo>
                <a:lnTo>
                  <a:pt x="417019" y="2899960"/>
                </a:lnTo>
                <a:lnTo>
                  <a:pt x="434522" y="2829157"/>
                </a:lnTo>
                <a:lnTo>
                  <a:pt x="429289" y="2841367"/>
                </a:lnTo>
                <a:cubicBezTo>
                  <a:pt x="423334" y="2838391"/>
                  <a:pt x="417379" y="2835412"/>
                  <a:pt x="411424" y="2835412"/>
                </a:cubicBezTo>
                <a:cubicBezTo>
                  <a:pt x="396534" y="2874122"/>
                  <a:pt x="381648" y="2918785"/>
                  <a:pt x="366758" y="2963450"/>
                </a:cubicBezTo>
                <a:cubicBezTo>
                  <a:pt x="366758" y="2984292"/>
                  <a:pt x="366758" y="3008113"/>
                  <a:pt x="369737" y="3034913"/>
                </a:cubicBezTo>
                <a:cubicBezTo>
                  <a:pt x="360803" y="3082554"/>
                  <a:pt x="354848" y="3124240"/>
                  <a:pt x="348893" y="3171882"/>
                </a:cubicBezTo>
                <a:cubicBezTo>
                  <a:pt x="348893" y="3177837"/>
                  <a:pt x="345917" y="3186768"/>
                  <a:pt x="345917" y="3195703"/>
                </a:cubicBezTo>
                <a:cubicBezTo>
                  <a:pt x="334006" y="3207613"/>
                  <a:pt x="328051" y="3219523"/>
                  <a:pt x="316141" y="3231434"/>
                </a:cubicBezTo>
                <a:cubicBezTo>
                  <a:pt x="319117" y="3207613"/>
                  <a:pt x="322096" y="3186768"/>
                  <a:pt x="325072" y="3162947"/>
                </a:cubicBezTo>
                <a:lnTo>
                  <a:pt x="336982" y="3094464"/>
                </a:lnTo>
                <a:cubicBezTo>
                  <a:pt x="345916" y="3049799"/>
                  <a:pt x="351872" y="3005137"/>
                  <a:pt x="360803" y="2960471"/>
                </a:cubicBezTo>
                <a:cubicBezTo>
                  <a:pt x="378669" y="2900919"/>
                  <a:pt x="396534" y="2841367"/>
                  <a:pt x="411424" y="2781816"/>
                </a:cubicBezTo>
                <a:cubicBezTo>
                  <a:pt x="414400" y="2704398"/>
                  <a:pt x="459065" y="2612094"/>
                  <a:pt x="488841" y="2519787"/>
                </a:cubicBezTo>
                <a:cubicBezTo>
                  <a:pt x="500752" y="2478101"/>
                  <a:pt x="509683" y="2436415"/>
                  <a:pt x="524572" y="2394728"/>
                </a:cubicBezTo>
                <a:cubicBezTo>
                  <a:pt x="536482" y="2353042"/>
                  <a:pt x="551369" y="2314335"/>
                  <a:pt x="563280" y="2272649"/>
                </a:cubicBezTo>
                <a:cubicBezTo>
                  <a:pt x="658562" y="2126745"/>
                  <a:pt x="721094" y="1924269"/>
                  <a:pt x="837218" y="1772413"/>
                </a:cubicBezTo>
                <a:cubicBezTo>
                  <a:pt x="843173" y="1751568"/>
                  <a:pt x="849129" y="1739658"/>
                  <a:pt x="864018" y="1677130"/>
                </a:cubicBezTo>
                <a:close/>
                <a:moveTo>
                  <a:pt x="5842554" y="212154"/>
                </a:moveTo>
                <a:cubicBezTo>
                  <a:pt x="5911037" y="238951"/>
                  <a:pt x="5958678" y="259796"/>
                  <a:pt x="5994410" y="280637"/>
                </a:cubicBezTo>
                <a:cubicBezTo>
                  <a:pt x="6030140" y="298503"/>
                  <a:pt x="6050986" y="316368"/>
                  <a:pt x="6059917" y="334234"/>
                </a:cubicBezTo>
                <a:cubicBezTo>
                  <a:pt x="6003344" y="304458"/>
                  <a:pt x="5952723" y="283617"/>
                  <a:pt x="5914016" y="262772"/>
                </a:cubicBezTo>
                <a:cubicBezTo>
                  <a:pt x="5875306" y="241930"/>
                  <a:pt x="5851485" y="224065"/>
                  <a:pt x="5842554" y="212154"/>
                </a:cubicBezTo>
                <a:close/>
                <a:moveTo>
                  <a:pt x="917614" y="1379371"/>
                </a:moveTo>
                <a:lnTo>
                  <a:pt x="932501" y="1391281"/>
                </a:lnTo>
                <a:lnTo>
                  <a:pt x="932501" y="1391278"/>
                </a:lnTo>
                <a:lnTo>
                  <a:pt x="917618" y="1379371"/>
                </a:lnTo>
                <a:close/>
                <a:moveTo>
                  <a:pt x="5364411" y="6459"/>
                </a:moveTo>
                <a:lnTo>
                  <a:pt x="5388519" y="0"/>
                </a:lnTo>
                <a:lnTo>
                  <a:pt x="5400009" y="1487"/>
                </a:lnTo>
                <a:cubicBezTo>
                  <a:pt x="5420480" y="5953"/>
                  <a:pt x="5443556" y="12652"/>
                  <a:pt x="5467377" y="21585"/>
                </a:cubicBezTo>
                <a:cubicBezTo>
                  <a:pt x="5517995" y="42430"/>
                  <a:pt x="5574570" y="72206"/>
                  <a:pt x="5634122" y="104958"/>
                </a:cubicBezTo>
                <a:cubicBezTo>
                  <a:pt x="5513531" y="66995"/>
                  <a:pt x="5423086" y="39079"/>
                  <a:pt x="5377863" y="16189"/>
                </a:cubicBezTo>
                <a:close/>
                <a:moveTo>
                  <a:pt x="939465" y="1192120"/>
                </a:moveTo>
                <a:lnTo>
                  <a:pt x="989575" y="1178693"/>
                </a:lnTo>
                <a:lnTo>
                  <a:pt x="991590" y="1182987"/>
                </a:lnTo>
                <a:lnTo>
                  <a:pt x="984857" y="1201819"/>
                </a:lnTo>
                <a:lnTo>
                  <a:pt x="1013565" y="1172265"/>
                </a:lnTo>
                <a:lnTo>
                  <a:pt x="1103330" y="1148213"/>
                </a:lnTo>
                <a:lnTo>
                  <a:pt x="1033742" y="1224536"/>
                </a:lnTo>
                <a:lnTo>
                  <a:pt x="1048629" y="1242398"/>
                </a:lnTo>
                <a:lnTo>
                  <a:pt x="1048913" y="1242148"/>
                </a:lnTo>
                <a:lnTo>
                  <a:pt x="1036718" y="1227512"/>
                </a:lnTo>
                <a:cubicBezTo>
                  <a:pt x="1051606" y="1211136"/>
                  <a:pt x="1067983" y="1194015"/>
                  <a:pt x="1083988" y="1176894"/>
                </a:cubicBezTo>
                <a:lnTo>
                  <a:pt x="1111437" y="1146040"/>
                </a:lnTo>
                <a:lnTo>
                  <a:pt x="1250892" y="1108673"/>
                </a:lnTo>
                <a:lnTo>
                  <a:pt x="1135723" y="1237561"/>
                </a:lnTo>
                <a:cubicBezTo>
                  <a:pt x="1050117" y="1338427"/>
                  <a:pt x="969722" y="1443387"/>
                  <a:pt x="893794" y="1552068"/>
                </a:cubicBezTo>
                <a:cubicBezTo>
                  <a:pt x="849128" y="1614599"/>
                  <a:pt x="813397" y="1659261"/>
                  <a:pt x="789577" y="1694992"/>
                </a:cubicBezTo>
                <a:cubicBezTo>
                  <a:pt x="765756" y="1730724"/>
                  <a:pt x="750869" y="1757523"/>
                  <a:pt x="741935" y="1781344"/>
                </a:cubicBezTo>
                <a:cubicBezTo>
                  <a:pt x="727049" y="1808141"/>
                  <a:pt x="709183" y="1834941"/>
                  <a:pt x="694294" y="1861738"/>
                </a:cubicBezTo>
                <a:cubicBezTo>
                  <a:pt x="664518" y="1918314"/>
                  <a:pt x="634742" y="1974886"/>
                  <a:pt x="604966" y="2028483"/>
                </a:cubicBezTo>
                <a:lnTo>
                  <a:pt x="507798" y="2181601"/>
                </a:lnTo>
                <a:lnTo>
                  <a:pt x="506706" y="2186297"/>
                </a:lnTo>
                <a:cubicBezTo>
                  <a:pt x="494796" y="2213097"/>
                  <a:pt x="485862" y="2245849"/>
                  <a:pt x="473952" y="2275625"/>
                </a:cubicBezTo>
                <a:cubicBezTo>
                  <a:pt x="465020" y="2293490"/>
                  <a:pt x="459065" y="2305401"/>
                  <a:pt x="450131" y="2317311"/>
                </a:cubicBezTo>
                <a:lnTo>
                  <a:pt x="444176" y="2323266"/>
                </a:lnTo>
                <a:lnTo>
                  <a:pt x="417751" y="2411106"/>
                </a:lnTo>
                <a:cubicBezTo>
                  <a:pt x="412915" y="2433439"/>
                  <a:pt x="411424" y="2449816"/>
                  <a:pt x="411424" y="2463215"/>
                </a:cubicBezTo>
                <a:cubicBezTo>
                  <a:pt x="411424" y="2490011"/>
                  <a:pt x="414400" y="2507877"/>
                  <a:pt x="405469" y="2537653"/>
                </a:cubicBezTo>
                <a:cubicBezTo>
                  <a:pt x="390579" y="2579339"/>
                  <a:pt x="378668" y="2618049"/>
                  <a:pt x="363782" y="2659736"/>
                </a:cubicBezTo>
                <a:cubicBezTo>
                  <a:pt x="351872" y="2701422"/>
                  <a:pt x="336982" y="2740129"/>
                  <a:pt x="325072" y="2781816"/>
                </a:cubicBezTo>
                <a:cubicBezTo>
                  <a:pt x="310186" y="2844347"/>
                  <a:pt x="298275" y="2900919"/>
                  <a:pt x="283386" y="2960471"/>
                </a:cubicBezTo>
                <a:cubicBezTo>
                  <a:pt x="274455" y="3017047"/>
                  <a:pt x="268499" y="3070644"/>
                  <a:pt x="259565" y="3124240"/>
                </a:cubicBezTo>
                <a:cubicBezTo>
                  <a:pt x="250633" y="3177837"/>
                  <a:pt x="247655" y="3234410"/>
                  <a:pt x="244678" y="3288006"/>
                </a:cubicBezTo>
                <a:cubicBezTo>
                  <a:pt x="253610" y="3246320"/>
                  <a:pt x="259565" y="3207613"/>
                  <a:pt x="265520" y="3174858"/>
                </a:cubicBezTo>
                <a:lnTo>
                  <a:pt x="267452" y="3165520"/>
                </a:lnTo>
                <a:lnTo>
                  <a:pt x="271475" y="3121261"/>
                </a:lnTo>
                <a:cubicBezTo>
                  <a:pt x="280410" y="3067664"/>
                  <a:pt x="286365" y="3011092"/>
                  <a:pt x="295296" y="2957495"/>
                </a:cubicBezTo>
                <a:lnTo>
                  <a:pt x="302755" y="2959983"/>
                </a:lnTo>
                <a:lnTo>
                  <a:pt x="303402" y="2957217"/>
                </a:lnTo>
                <a:lnTo>
                  <a:pt x="295299" y="2954516"/>
                </a:lnTo>
                <a:cubicBezTo>
                  <a:pt x="310186" y="2891985"/>
                  <a:pt x="322096" y="2835412"/>
                  <a:pt x="336986" y="2775860"/>
                </a:cubicBezTo>
                <a:cubicBezTo>
                  <a:pt x="348896" y="2734174"/>
                  <a:pt x="360806" y="2692488"/>
                  <a:pt x="375693" y="2653777"/>
                </a:cubicBezTo>
                <a:lnTo>
                  <a:pt x="417188" y="2532257"/>
                </a:lnTo>
                <a:lnTo>
                  <a:pt x="414403" y="2531698"/>
                </a:lnTo>
                <a:cubicBezTo>
                  <a:pt x="423334" y="2501922"/>
                  <a:pt x="420358" y="2484056"/>
                  <a:pt x="420358" y="2457259"/>
                </a:cubicBezTo>
                <a:cubicBezTo>
                  <a:pt x="420358" y="2430460"/>
                  <a:pt x="423334" y="2391752"/>
                  <a:pt x="453110" y="2317311"/>
                </a:cubicBezTo>
                <a:cubicBezTo>
                  <a:pt x="459065" y="2305401"/>
                  <a:pt x="465020" y="2290514"/>
                  <a:pt x="476931" y="2275625"/>
                </a:cubicBezTo>
                <a:lnTo>
                  <a:pt x="477731" y="2273449"/>
                </a:lnTo>
                <a:lnTo>
                  <a:pt x="509686" y="2186297"/>
                </a:lnTo>
                <a:cubicBezTo>
                  <a:pt x="542438" y="2132700"/>
                  <a:pt x="572214" y="2082082"/>
                  <a:pt x="607945" y="2031462"/>
                </a:cubicBezTo>
                <a:cubicBezTo>
                  <a:pt x="637721" y="1974889"/>
                  <a:pt x="664521" y="1918314"/>
                  <a:pt x="697273" y="1864717"/>
                </a:cubicBezTo>
                <a:cubicBezTo>
                  <a:pt x="712162" y="1840896"/>
                  <a:pt x="730028" y="1811120"/>
                  <a:pt x="744914" y="1784323"/>
                </a:cubicBezTo>
                <a:cubicBezTo>
                  <a:pt x="753848" y="1760503"/>
                  <a:pt x="768735" y="1733703"/>
                  <a:pt x="792556" y="1697972"/>
                </a:cubicBezTo>
                <a:cubicBezTo>
                  <a:pt x="816376" y="1662241"/>
                  <a:pt x="852108" y="1617578"/>
                  <a:pt x="896773" y="1555047"/>
                </a:cubicBezTo>
                <a:cubicBezTo>
                  <a:pt x="972701" y="1444876"/>
                  <a:pt x="1053096" y="1339916"/>
                  <a:pt x="1138702" y="1239423"/>
                </a:cubicBezTo>
                <a:lnTo>
                  <a:pt x="1257734" y="1106840"/>
                </a:lnTo>
                <a:lnTo>
                  <a:pt x="1346684" y="1083006"/>
                </a:lnTo>
                <a:lnTo>
                  <a:pt x="1309169" y="1125903"/>
                </a:lnTo>
                <a:cubicBezTo>
                  <a:pt x="1278649" y="1161262"/>
                  <a:pt x="1248129" y="1197738"/>
                  <a:pt x="1218353" y="1236446"/>
                </a:cubicBezTo>
                <a:cubicBezTo>
                  <a:pt x="1200488" y="1257288"/>
                  <a:pt x="1182622" y="1275153"/>
                  <a:pt x="1167733" y="1295998"/>
                </a:cubicBezTo>
                <a:cubicBezTo>
                  <a:pt x="1149867" y="1316840"/>
                  <a:pt x="1134980" y="1337685"/>
                  <a:pt x="1117115" y="1358526"/>
                </a:cubicBezTo>
                <a:lnTo>
                  <a:pt x="893284" y="1605921"/>
                </a:lnTo>
                <a:lnTo>
                  <a:pt x="1120091" y="1355550"/>
                </a:lnTo>
                <a:cubicBezTo>
                  <a:pt x="1137957" y="1334705"/>
                  <a:pt x="1152843" y="1313864"/>
                  <a:pt x="1170708" y="1293019"/>
                </a:cubicBezTo>
                <a:cubicBezTo>
                  <a:pt x="1188574" y="1272177"/>
                  <a:pt x="1206439" y="1254312"/>
                  <a:pt x="1221329" y="1233467"/>
                </a:cubicBezTo>
                <a:cubicBezTo>
                  <a:pt x="1251105" y="1194758"/>
                  <a:pt x="1281625" y="1159027"/>
                  <a:pt x="1312145" y="1124040"/>
                </a:cubicBezTo>
                <a:lnTo>
                  <a:pt x="1347941" y="1082669"/>
                </a:lnTo>
                <a:lnTo>
                  <a:pt x="5198604" y="50887"/>
                </a:lnTo>
                <a:lnTo>
                  <a:pt x="5220239" y="57319"/>
                </a:lnTo>
                <a:lnTo>
                  <a:pt x="5273835" y="72206"/>
                </a:lnTo>
                <a:lnTo>
                  <a:pt x="5327432" y="90071"/>
                </a:lnTo>
                <a:lnTo>
                  <a:pt x="5328122" y="90703"/>
                </a:lnTo>
                <a:lnTo>
                  <a:pt x="5366558" y="97330"/>
                </a:lnTo>
                <a:cubicBezTo>
                  <a:pt x="5399776" y="105145"/>
                  <a:pt x="5439136" y="118172"/>
                  <a:pt x="5459700" y="131942"/>
                </a:cubicBezTo>
                <a:lnTo>
                  <a:pt x="5472710" y="151655"/>
                </a:lnTo>
                <a:lnTo>
                  <a:pt x="5476311" y="152602"/>
                </a:lnTo>
                <a:cubicBezTo>
                  <a:pt x="5503108" y="164513"/>
                  <a:pt x="5532884" y="176423"/>
                  <a:pt x="5559684" y="185354"/>
                </a:cubicBezTo>
                <a:cubicBezTo>
                  <a:pt x="5583505" y="194289"/>
                  <a:pt x="5607325" y="203220"/>
                  <a:pt x="5631147" y="215130"/>
                </a:cubicBezTo>
                <a:cubicBezTo>
                  <a:pt x="5654967" y="227041"/>
                  <a:pt x="5678788" y="235975"/>
                  <a:pt x="5702608" y="247885"/>
                </a:cubicBezTo>
                <a:cubicBezTo>
                  <a:pt x="5714519" y="256817"/>
                  <a:pt x="5732385" y="265751"/>
                  <a:pt x="5756205" y="277661"/>
                </a:cubicBezTo>
                <a:cubicBezTo>
                  <a:pt x="5768115" y="283617"/>
                  <a:pt x="5780026" y="289572"/>
                  <a:pt x="5791937" y="295527"/>
                </a:cubicBezTo>
                <a:cubicBezTo>
                  <a:pt x="5803847" y="301482"/>
                  <a:pt x="5818733" y="307437"/>
                  <a:pt x="5830644" y="316368"/>
                </a:cubicBezTo>
                <a:cubicBezTo>
                  <a:pt x="5884240" y="343168"/>
                  <a:pt x="5937837" y="369965"/>
                  <a:pt x="5961658" y="390810"/>
                </a:cubicBezTo>
                <a:cubicBezTo>
                  <a:pt x="6015254" y="426541"/>
                  <a:pt x="6071830" y="459293"/>
                  <a:pt x="6128403" y="498003"/>
                </a:cubicBezTo>
                <a:cubicBezTo>
                  <a:pt x="6155202" y="515869"/>
                  <a:pt x="6184979" y="536710"/>
                  <a:pt x="6214755" y="557555"/>
                </a:cubicBezTo>
                <a:lnTo>
                  <a:pt x="6217256" y="559340"/>
                </a:lnTo>
                <a:lnTo>
                  <a:pt x="6261383" y="586149"/>
                </a:lnTo>
                <a:lnTo>
                  <a:pt x="6417221" y="698379"/>
                </a:lnTo>
                <a:lnTo>
                  <a:pt x="7635473" y="5244954"/>
                </a:lnTo>
                <a:lnTo>
                  <a:pt x="7555824" y="5419713"/>
                </a:lnTo>
                <a:cubicBezTo>
                  <a:pt x="7525349" y="5481984"/>
                  <a:pt x="7493226" y="5543303"/>
                  <a:pt x="7459513" y="5603611"/>
                </a:cubicBezTo>
                <a:lnTo>
                  <a:pt x="7432760" y="5645910"/>
                </a:lnTo>
                <a:lnTo>
                  <a:pt x="7432588" y="5646260"/>
                </a:lnTo>
                <a:cubicBezTo>
                  <a:pt x="7420679" y="5676036"/>
                  <a:pt x="7396857" y="5714746"/>
                  <a:pt x="7370057" y="5753453"/>
                </a:cubicBezTo>
                <a:cubicBezTo>
                  <a:pt x="7343261" y="5792164"/>
                  <a:pt x="7319440" y="5833850"/>
                  <a:pt x="7307530" y="5869581"/>
                </a:cubicBezTo>
                <a:cubicBezTo>
                  <a:pt x="7286685" y="5896378"/>
                  <a:pt x="7259888" y="5926153"/>
                  <a:pt x="7236067" y="5958909"/>
                </a:cubicBezTo>
                <a:cubicBezTo>
                  <a:pt x="7212246" y="5991661"/>
                  <a:pt x="7191402" y="6027392"/>
                  <a:pt x="7176515" y="6060147"/>
                </a:cubicBezTo>
                <a:cubicBezTo>
                  <a:pt x="7090164" y="6179251"/>
                  <a:pt x="6950219" y="6331107"/>
                  <a:pt x="6825159" y="6456166"/>
                </a:cubicBezTo>
                <a:cubicBezTo>
                  <a:pt x="6786450" y="6488920"/>
                  <a:pt x="6747742" y="6521672"/>
                  <a:pt x="6709032" y="6554427"/>
                </a:cubicBezTo>
                <a:lnTo>
                  <a:pt x="6697890" y="6562899"/>
                </a:lnTo>
                <a:lnTo>
                  <a:pt x="6693086" y="6567763"/>
                </a:lnTo>
                <a:lnTo>
                  <a:pt x="6644525" y="6607349"/>
                </a:lnTo>
                <a:lnTo>
                  <a:pt x="6604818" y="6652687"/>
                </a:lnTo>
                <a:cubicBezTo>
                  <a:pt x="6557176" y="6691397"/>
                  <a:pt x="6509535" y="6727128"/>
                  <a:pt x="6458914" y="6762859"/>
                </a:cubicBezTo>
                <a:lnTo>
                  <a:pt x="6436053" y="6777302"/>
                </a:lnTo>
                <a:lnTo>
                  <a:pt x="6373957" y="6827922"/>
                </a:lnTo>
                <a:lnTo>
                  <a:pt x="6364991" y="6833746"/>
                </a:lnTo>
                <a:lnTo>
                  <a:pt x="6358255" y="6840083"/>
                </a:lnTo>
                <a:lnTo>
                  <a:pt x="3387117" y="7636198"/>
                </a:lnTo>
                <a:lnTo>
                  <a:pt x="3347331" y="7629337"/>
                </a:lnTo>
                <a:cubicBezTo>
                  <a:pt x="3320534" y="7623382"/>
                  <a:pt x="3293734" y="7620405"/>
                  <a:pt x="3266937" y="7614450"/>
                </a:cubicBezTo>
                <a:cubicBezTo>
                  <a:pt x="3159744" y="7596585"/>
                  <a:pt x="3061482" y="7575741"/>
                  <a:pt x="2942378" y="7531078"/>
                </a:cubicBezTo>
                <a:cubicBezTo>
                  <a:pt x="2864961" y="7513212"/>
                  <a:pt x="2820299" y="7495347"/>
                  <a:pt x="2778612" y="7483437"/>
                </a:cubicBezTo>
                <a:cubicBezTo>
                  <a:pt x="2760747" y="7471526"/>
                  <a:pt x="2745857" y="7456636"/>
                  <a:pt x="2730970" y="7441750"/>
                </a:cubicBezTo>
                <a:cubicBezTo>
                  <a:pt x="2695239" y="7435795"/>
                  <a:pt x="2659508" y="7429840"/>
                  <a:pt x="2620798" y="7420906"/>
                </a:cubicBezTo>
                <a:cubicBezTo>
                  <a:pt x="2564225" y="7394109"/>
                  <a:pt x="2513604" y="7367309"/>
                  <a:pt x="2457032" y="7337533"/>
                </a:cubicBezTo>
                <a:cubicBezTo>
                  <a:pt x="2439166" y="7337533"/>
                  <a:pt x="2427256" y="7340512"/>
                  <a:pt x="2409390" y="7340512"/>
                </a:cubicBezTo>
                <a:cubicBezTo>
                  <a:pt x="2349839" y="7310736"/>
                  <a:pt x="2296241" y="7283936"/>
                  <a:pt x="2239666" y="7254160"/>
                </a:cubicBezTo>
                <a:cubicBezTo>
                  <a:pt x="2230735" y="7236294"/>
                  <a:pt x="2218824" y="7218429"/>
                  <a:pt x="2209890" y="7200563"/>
                </a:cubicBezTo>
                <a:cubicBezTo>
                  <a:pt x="2209890" y="7200563"/>
                  <a:pt x="2212869" y="7200563"/>
                  <a:pt x="2215845" y="7197588"/>
                </a:cubicBezTo>
                <a:cubicBezTo>
                  <a:pt x="2248600" y="7218429"/>
                  <a:pt x="2284332" y="7236295"/>
                  <a:pt x="2320063" y="7254160"/>
                </a:cubicBezTo>
                <a:cubicBezTo>
                  <a:pt x="2355794" y="7272026"/>
                  <a:pt x="2388546" y="7289891"/>
                  <a:pt x="2424277" y="7310736"/>
                </a:cubicBezTo>
                <a:cubicBezTo>
                  <a:pt x="2436187" y="7304781"/>
                  <a:pt x="2445122" y="7298825"/>
                  <a:pt x="2454053" y="7292870"/>
                </a:cubicBezTo>
                <a:cubicBezTo>
                  <a:pt x="2397480" y="7266071"/>
                  <a:pt x="2361749" y="7236295"/>
                  <a:pt x="2331973" y="7212474"/>
                </a:cubicBezTo>
                <a:cubicBezTo>
                  <a:pt x="2302197" y="7188653"/>
                  <a:pt x="2272421" y="7173767"/>
                  <a:pt x="2230735" y="7167811"/>
                </a:cubicBezTo>
                <a:cubicBezTo>
                  <a:pt x="2147362" y="7108260"/>
                  <a:pt x="2120562" y="7108259"/>
                  <a:pt x="2090786" y="7087415"/>
                </a:cubicBezTo>
                <a:cubicBezTo>
                  <a:pt x="2049100" y="7060618"/>
                  <a:pt x="2010393" y="7036797"/>
                  <a:pt x="1971682" y="7009998"/>
                </a:cubicBezTo>
                <a:cubicBezTo>
                  <a:pt x="1876399" y="6956401"/>
                  <a:pt x="1903199" y="7012976"/>
                  <a:pt x="1784096" y="6929604"/>
                </a:cubicBezTo>
                <a:cubicBezTo>
                  <a:pt x="1760275" y="6911738"/>
                  <a:pt x="1739430" y="6893873"/>
                  <a:pt x="1712634" y="6870053"/>
                </a:cubicBezTo>
                <a:cubicBezTo>
                  <a:pt x="1718589" y="6870053"/>
                  <a:pt x="1724544" y="6867073"/>
                  <a:pt x="1727520" y="6864097"/>
                </a:cubicBezTo>
                <a:cubicBezTo>
                  <a:pt x="1754320" y="6873029"/>
                  <a:pt x="1775161" y="6878983"/>
                  <a:pt x="1798982" y="6884939"/>
                </a:cubicBezTo>
                <a:cubicBezTo>
                  <a:pt x="1748365" y="6828366"/>
                  <a:pt x="1739430" y="6804545"/>
                  <a:pt x="1650103" y="6730104"/>
                </a:cubicBezTo>
                <a:cubicBezTo>
                  <a:pt x="1620327" y="6706283"/>
                  <a:pt x="1593530" y="6682462"/>
                  <a:pt x="1566730" y="6661621"/>
                </a:cubicBezTo>
                <a:cubicBezTo>
                  <a:pt x="1539933" y="6637800"/>
                  <a:pt x="1513133" y="6616955"/>
                  <a:pt x="1489312" y="6593135"/>
                </a:cubicBezTo>
                <a:cubicBezTo>
                  <a:pt x="1471447" y="6575269"/>
                  <a:pt x="1423806" y="6557403"/>
                  <a:pt x="1391053" y="6512741"/>
                </a:cubicBezTo>
                <a:cubicBezTo>
                  <a:pt x="1340433" y="6459144"/>
                  <a:pt x="1298746" y="6408524"/>
                  <a:pt x="1248129" y="6354927"/>
                </a:cubicBezTo>
                <a:lnTo>
                  <a:pt x="1238322" y="6324279"/>
                </a:lnTo>
                <a:lnTo>
                  <a:pt x="1209418" y="6295375"/>
                </a:lnTo>
                <a:cubicBezTo>
                  <a:pt x="1176667" y="6262623"/>
                  <a:pt x="1143912" y="6226892"/>
                  <a:pt x="1111160" y="6188182"/>
                </a:cubicBezTo>
                <a:cubicBezTo>
                  <a:pt x="1105205" y="6167340"/>
                  <a:pt x="1060539" y="6110764"/>
                  <a:pt x="1099249" y="6134585"/>
                </a:cubicBezTo>
                <a:cubicBezTo>
                  <a:pt x="1084360" y="6116720"/>
                  <a:pt x="1072449" y="6095878"/>
                  <a:pt x="1060539" y="6080988"/>
                </a:cubicBezTo>
                <a:lnTo>
                  <a:pt x="1055928" y="6073758"/>
                </a:lnTo>
                <a:lnTo>
                  <a:pt x="1009918" y="6042278"/>
                </a:lnTo>
                <a:cubicBezTo>
                  <a:pt x="974187" y="6000592"/>
                  <a:pt x="944411" y="5955930"/>
                  <a:pt x="920590" y="5914243"/>
                </a:cubicBezTo>
                <a:cubicBezTo>
                  <a:pt x="896770" y="5869578"/>
                  <a:pt x="878904" y="5827891"/>
                  <a:pt x="869973" y="5795139"/>
                </a:cubicBezTo>
                <a:lnTo>
                  <a:pt x="864018" y="5795140"/>
                </a:lnTo>
                <a:cubicBezTo>
                  <a:pt x="840197" y="5753454"/>
                  <a:pt x="816376" y="5708791"/>
                  <a:pt x="795535" y="5664126"/>
                </a:cubicBezTo>
                <a:cubicBezTo>
                  <a:pt x="774690" y="5619463"/>
                  <a:pt x="750869" y="5577777"/>
                  <a:pt x="730028" y="5533111"/>
                </a:cubicBezTo>
                <a:cubicBezTo>
                  <a:pt x="706207" y="5482494"/>
                  <a:pt x="682386" y="5431873"/>
                  <a:pt x="661541" y="5381255"/>
                </a:cubicBezTo>
                <a:cubicBezTo>
                  <a:pt x="640700" y="5330635"/>
                  <a:pt x="619855" y="5277038"/>
                  <a:pt x="599014" y="5226421"/>
                </a:cubicBezTo>
                <a:cubicBezTo>
                  <a:pt x="622834" y="5259173"/>
                  <a:pt x="643676" y="5291928"/>
                  <a:pt x="661541" y="5330635"/>
                </a:cubicBezTo>
                <a:cubicBezTo>
                  <a:pt x="679407" y="5369346"/>
                  <a:pt x="697273" y="5411032"/>
                  <a:pt x="724073" y="5461649"/>
                </a:cubicBezTo>
                <a:cubicBezTo>
                  <a:pt x="735983" y="5479515"/>
                  <a:pt x="738959" y="5509290"/>
                  <a:pt x="744914" y="5533112"/>
                </a:cubicBezTo>
                <a:lnTo>
                  <a:pt x="753530" y="5545744"/>
                </a:lnTo>
                <a:lnTo>
                  <a:pt x="742926" y="5490615"/>
                </a:lnTo>
                <a:lnTo>
                  <a:pt x="715276" y="5440433"/>
                </a:lnTo>
                <a:lnTo>
                  <a:pt x="670266" y="5339222"/>
                </a:lnTo>
                <a:lnTo>
                  <a:pt x="616876" y="5250239"/>
                </a:lnTo>
                <a:cubicBezTo>
                  <a:pt x="596034" y="5190686"/>
                  <a:pt x="572214" y="5131135"/>
                  <a:pt x="551369" y="5071583"/>
                </a:cubicBezTo>
                <a:lnTo>
                  <a:pt x="495246" y="4888441"/>
                </a:lnTo>
                <a:lnTo>
                  <a:pt x="476818" y="4835054"/>
                </a:lnTo>
                <a:cubicBezTo>
                  <a:pt x="445592" y="4730083"/>
                  <a:pt x="418767" y="4623215"/>
                  <a:pt x="396553" y="4514668"/>
                </a:cubicBezTo>
                <a:lnTo>
                  <a:pt x="361056" y="4282085"/>
                </a:lnTo>
                <a:lnTo>
                  <a:pt x="360803" y="4288478"/>
                </a:lnTo>
                <a:cubicBezTo>
                  <a:pt x="360803" y="4303367"/>
                  <a:pt x="360803" y="4315278"/>
                  <a:pt x="363782" y="4336119"/>
                </a:cubicBezTo>
                <a:cubicBezTo>
                  <a:pt x="369737" y="4371850"/>
                  <a:pt x="375692" y="4407581"/>
                  <a:pt x="378669" y="4446292"/>
                </a:cubicBezTo>
                <a:cubicBezTo>
                  <a:pt x="384624" y="4484999"/>
                  <a:pt x="390579" y="4523709"/>
                  <a:pt x="396534" y="4559440"/>
                </a:cubicBezTo>
                <a:cubicBezTo>
                  <a:pt x="381648" y="4532640"/>
                  <a:pt x="375693" y="4496909"/>
                  <a:pt x="366758" y="4461178"/>
                </a:cubicBezTo>
                <a:cubicBezTo>
                  <a:pt x="360803" y="4422471"/>
                  <a:pt x="354848" y="4380785"/>
                  <a:pt x="345917" y="4336119"/>
                </a:cubicBezTo>
                <a:cubicBezTo>
                  <a:pt x="331027" y="4336119"/>
                  <a:pt x="328051" y="4336119"/>
                  <a:pt x="322096" y="4336119"/>
                </a:cubicBezTo>
                <a:cubicBezTo>
                  <a:pt x="319117" y="4303367"/>
                  <a:pt x="316141" y="4273591"/>
                  <a:pt x="307206" y="4222971"/>
                </a:cubicBezTo>
                <a:cubicBezTo>
                  <a:pt x="301251" y="4199150"/>
                  <a:pt x="292320" y="4175329"/>
                  <a:pt x="286365" y="4151508"/>
                </a:cubicBezTo>
                <a:cubicBezTo>
                  <a:pt x="280409" y="4127688"/>
                  <a:pt x="274454" y="4103867"/>
                  <a:pt x="268499" y="4083025"/>
                </a:cubicBezTo>
                <a:cubicBezTo>
                  <a:pt x="250633" y="4062181"/>
                  <a:pt x="235744" y="4047294"/>
                  <a:pt x="217878" y="4029428"/>
                </a:cubicBezTo>
                <a:cubicBezTo>
                  <a:pt x="211924" y="4029429"/>
                  <a:pt x="208947" y="4029429"/>
                  <a:pt x="202992" y="4029429"/>
                </a:cubicBezTo>
                <a:cubicBezTo>
                  <a:pt x="197037" y="4011563"/>
                  <a:pt x="191082" y="3984763"/>
                  <a:pt x="188103" y="3954987"/>
                </a:cubicBezTo>
                <a:cubicBezTo>
                  <a:pt x="185127" y="3925211"/>
                  <a:pt x="182147" y="3892459"/>
                  <a:pt x="182148" y="3859704"/>
                </a:cubicBezTo>
                <a:cubicBezTo>
                  <a:pt x="182148" y="3797176"/>
                  <a:pt x="185127" y="3740600"/>
                  <a:pt x="194058" y="3725714"/>
                </a:cubicBezTo>
                <a:cubicBezTo>
                  <a:pt x="197037" y="3707849"/>
                  <a:pt x="197037" y="3692959"/>
                  <a:pt x="200013" y="3678073"/>
                </a:cubicBezTo>
                <a:lnTo>
                  <a:pt x="210154" y="3645396"/>
                </a:lnTo>
                <a:lnTo>
                  <a:pt x="205224" y="3570879"/>
                </a:lnTo>
                <a:cubicBezTo>
                  <a:pt x="205968" y="3533660"/>
                  <a:pt x="208944" y="3494950"/>
                  <a:pt x="211924" y="3460707"/>
                </a:cubicBezTo>
                <a:lnTo>
                  <a:pt x="223834" y="3438377"/>
                </a:lnTo>
                <a:lnTo>
                  <a:pt x="223834" y="3424976"/>
                </a:lnTo>
                <a:cubicBezTo>
                  <a:pt x="217878" y="3442841"/>
                  <a:pt x="208947" y="3454752"/>
                  <a:pt x="200013" y="3469641"/>
                </a:cubicBezTo>
                <a:cubicBezTo>
                  <a:pt x="194058" y="3457731"/>
                  <a:pt x="185126" y="3451776"/>
                  <a:pt x="179171" y="3439865"/>
                </a:cubicBezTo>
                <a:cubicBezTo>
                  <a:pt x="167261" y="3422000"/>
                  <a:pt x="170237" y="3261210"/>
                  <a:pt x="140461" y="3386268"/>
                </a:cubicBezTo>
                <a:lnTo>
                  <a:pt x="133390" y="3343838"/>
                </a:lnTo>
                <a:lnTo>
                  <a:pt x="131530" y="3347558"/>
                </a:lnTo>
                <a:cubicBezTo>
                  <a:pt x="128551" y="3386268"/>
                  <a:pt x="122595" y="3427955"/>
                  <a:pt x="119620" y="3466662"/>
                </a:cubicBezTo>
                <a:cubicBezTo>
                  <a:pt x="116641" y="3505372"/>
                  <a:pt x="110685" y="3547059"/>
                  <a:pt x="110685" y="3585766"/>
                </a:cubicBezTo>
                <a:cubicBezTo>
                  <a:pt x="107709" y="3615542"/>
                  <a:pt x="104730" y="3648297"/>
                  <a:pt x="101754" y="3678073"/>
                </a:cubicBezTo>
                <a:lnTo>
                  <a:pt x="101754" y="3868635"/>
                </a:lnTo>
                <a:cubicBezTo>
                  <a:pt x="101754" y="3901390"/>
                  <a:pt x="101754" y="3934142"/>
                  <a:pt x="104730" y="3966898"/>
                </a:cubicBezTo>
                <a:cubicBezTo>
                  <a:pt x="107709" y="3999649"/>
                  <a:pt x="110685" y="4032405"/>
                  <a:pt x="110685" y="4065157"/>
                </a:cubicBezTo>
                <a:cubicBezTo>
                  <a:pt x="98775" y="4068136"/>
                  <a:pt x="101754" y="4178305"/>
                  <a:pt x="83888" y="4157464"/>
                </a:cubicBezTo>
                <a:cubicBezTo>
                  <a:pt x="80909" y="4157464"/>
                  <a:pt x="80909" y="4157464"/>
                  <a:pt x="77933" y="4157464"/>
                </a:cubicBezTo>
                <a:cubicBezTo>
                  <a:pt x="60068" y="4091957"/>
                  <a:pt x="60068" y="4035380"/>
                  <a:pt x="60068" y="3978808"/>
                </a:cubicBezTo>
                <a:cubicBezTo>
                  <a:pt x="60068" y="3922232"/>
                  <a:pt x="68999" y="3865659"/>
                  <a:pt x="60068" y="3794197"/>
                </a:cubicBezTo>
                <a:cubicBezTo>
                  <a:pt x="63044" y="3743576"/>
                  <a:pt x="68999" y="3698914"/>
                  <a:pt x="74954" y="3651272"/>
                </a:cubicBezTo>
                <a:lnTo>
                  <a:pt x="101742" y="3678057"/>
                </a:lnTo>
                <a:lnTo>
                  <a:pt x="77933" y="3648296"/>
                </a:lnTo>
                <a:cubicBezTo>
                  <a:pt x="71978" y="3618521"/>
                  <a:pt x="71978" y="3585766"/>
                  <a:pt x="71978" y="3541103"/>
                </a:cubicBezTo>
                <a:cubicBezTo>
                  <a:pt x="71978" y="3496438"/>
                  <a:pt x="74954" y="3442841"/>
                  <a:pt x="77933" y="3377334"/>
                </a:cubicBezTo>
                <a:cubicBezTo>
                  <a:pt x="77933" y="3362448"/>
                  <a:pt x="80909" y="3347558"/>
                  <a:pt x="80909" y="3332672"/>
                </a:cubicBezTo>
                <a:cubicBezTo>
                  <a:pt x="83888" y="3308851"/>
                  <a:pt x="86864" y="3282051"/>
                  <a:pt x="89844" y="3258230"/>
                </a:cubicBezTo>
                <a:cubicBezTo>
                  <a:pt x="101754" y="3216544"/>
                  <a:pt x="113664" y="3165927"/>
                  <a:pt x="125575" y="3124240"/>
                </a:cubicBezTo>
                <a:lnTo>
                  <a:pt x="143378" y="3035228"/>
                </a:lnTo>
                <a:lnTo>
                  <a:pt x="137485" y="3014068"/>
                </a:lnTo>
                <a:cubicBezTo>
                  <a:pt x="131530" y="3052778"/>
                  <a:pt x="122595" y="3088509"/>
                  <a:pt x="116640" y="3133172"/>
                </a:cubicBezTo>
                <a:cubicBezTo>
                  <a:pt x="104730" y="3174858"/>
                  <a:pt x="92820" y="3225478"/>
                  <a:pt x="80910" y="3267165"/>
                </a:cubicBezTo>
                <a:cubicBezTo>
                  <a:pt x="77933" y="3290986"/>
                  <a:pt x="74954" y="3317782"/>
                  <a:pt x="71978" y="3341603"/>
                </a:cubicBezTo>
                <a:cubicBezTo>
                  <a:pt x="71978" y="3356493"/>
                  <a:pt x="68999" y="3371379"/>
                  <a:pt x="68999" y="3386268"/>
                </a:cubicBezTo>
                <a:cubicBezTo>
                  <a:pt x="68999" y="3451776"/>
                  <a:pt x="66023" y="3505372"/>
                  <a:pt x="63044" y="3550035"/>
                </a:cubicBezTo>
                <a:cubicBezTo>
                  <a:pt x="63044" y="3594700"/>
                  <a:pt x="66023" y="3627452"/>
                  <a:pt x="68999" y="3657228"/>
                </a:cubicBezTo>
                <a:cubicBezTo>
                  <a:pt x="63044" y="3707849"/>
                  <a:pt x="57089" y="3752511"/>
                  <a:pt x="54113" y="3800152"/>
                </a:cubicBezTo>
                <a:cubicBezTo>
                  <a:pt x="63044" y="3871615"/>
                  <a:pt x="54112" y="3928190"/>
                  <a:pt x="54112" y="3984763"/>
                </a:cubicBezTo>
                <a:cubicBezTo>
                  <a:pt x="54112" y="4041339"/>
                  <a:pt x="54112" y="4097911"/>
                  <a:pt x="71978" y="4163419"/>
                </a:cubicBezTo>
                <a:cubicBezTo>
                  <a:pt x="71978" y="4163419"/>
                  <a:pt x="74954" y="4163419"/>
                  <a:pt x="77933" y="4163419"/>
                </a:cubicBezTo>
                <a:cubicBezTo>
                  <a:pt x="89843" y="4219995"/>
                  <a:pt x="101754" y="4273591"/>
                  <a:pt x="116640" y="4333143"/>
                </a:cubicBezTo>
                <a:cubicBezTo>
                  <a:pt x="119620" y="4371850"/>
                  <a:pt x="128551" y="4407581"/>
                  <a:pt x="137485" y="4473088"/>
                </a:cubicBezTo>
                <a:cubicBezTo>
                  <a:pt x="152372" y="4523709"/>
                  <a:pt x="167261" y="4571351"/>
                  <a:pt x="182148" y="4616013"/>
                </a:cubicBezTo>
                <a:cubicBezTo>
                  <a:pt x="188847" y="4700874"/>
                  <a:pt x="234069" y="4835983"/>
                  <a:pt x="252494" y="4923357"/>
                </a:cubicBezTo>
                <a:lnTo>
                  <a:pt x="258633" y="4982258"/>
                </a:lnTo>
                <a:lnTo>
                  <a:pt x="271478" y="4982258"/>
                </a:lnTo>
                <a:cubicBezTo>
                  <a:pt x="304230" y="5065631"/>
                  <a:pt x="325075" y="5110293"/>
                  <a:pt x="336985" y="5140069"/>
                </a:cubicBezTo>
                <a:cubicBezTo>
                  <a:pt x="351872" y="5169845"/>
                  <a:pt x="357827" y="5190690"/>
                  <a:pt x="360806" y="5220465"/>
                </a:cubicBezTo>
                <a:cubicBezTo>
                  <a:pt x="348896" y="5217487"/>
                  <a:pt x="334006" y="5187711"/>
                  <a:pt x="316141" y="5151980"/>
                </a:cubicBezTo>
                <a:cubicBezTo>
                  <a:pt x="298275" y="5116248"/>
                  <a:pt x="283389" y="5074562"/>
                  <a:pt x="268499" y="5044786"/>
                </a:cubicBezTo>
                <a:cubicBezTo>
                  <a:pt x="253613" y="5006079"/>
                  <a:pt x="280410" y="5113273"/>
                  <a:pt x="265523" y="5074562"/>
                </a:cubicBezTo>
                <a:lnTo>
                  <a:pt x="239617" y="4994260"/>
                </a:lnTo>
                <a:lnTo>
                  <a:pt x="220858" y="4997144"/>
                </a:lnTo>
                <a:cubicBezTo>
                  <a:pt x="211923" y="4973324"/>
                  <a:pt x="205968" y="4949503"/>
                  <a:pt x="200013" y="4928662"/>
                </a:cubicBezTo>
                <a:cubicBezTo>
                  <a:pt x="167261" y="4895906"/>
                  <a:pt x="143440" y="4827423"/>
                  <a:pt x="128551" y="4764892"/>
                </a:cubicBezTo>
                <a:cubicBezTo>
                  <a:pt x="113664" y="4702365"/>
                  <a:pt x="101754" y="4642812"/>
                  <a:pt x="83889" y="4618992"/>
                </a:cubicBezTo>
                <a:cubicBezTo>
                  <a:pt x="68999" y="4565395"/>
                  <a:pt x="68999" y="4508820"/>
                  <a:pt x="80909" y="4496909"/>
                </a:cubicBezTo>
                <a:cubicBezTo>
                  <a:pt x="74954" y="4449268"/>
                  <a:pt x="66023" y="4401626"/>
                  <a:pt x="60068" y="4353985"/>
                </a:cubicBezTo>
                <a:cubicBezTo>
                  <a:pt x="54113" y="4306343"/>
                  <a:pt x="51134" y="4258702"/>
                  <a:pt x="45178" y="4211060"/>
                </a:cubicBezTo>
                <a:cubicBezTo>
                  <a:pt x="33268" y="4175329"/>
                  <a:pt x="21357" y="4145553"/>
                  <a:pt x="12426" y="4106846"/>
                </a:cubicBezTo>
                <a:cubicBezTo>
                  <a:pt x="-5440" y="3904370"/>
                  <a:pt x="-8418" y="3669139"/>
                  <a:pt x="33268" y="3553014"/>
                </a:cubicBezTo>
                <a:cubicBezTo>
                  <a:pt x="36247" y="3502393"/>
                  <a:pt x="39223" y="3439865"/>
                  <a:pt x="54112" y="3410089"/>
                </a:cubicBezTo>
                <a:cubicBezTo>
                  <a:pt x="48157" y="3383289"/>
                  <a:pt x="42202" y="3359469"/>
                  <a:pt x="36247" y="3332672"/>
                </a:cubicBezTo>
                <a:cubicBezTo>
                  <a:pt x="42202" y="3282051"/>
                  <a:pt x="36247" y="3165927"/>
                  <a:pt x="71978" y="3118285"/>
                </a:cubicBezTo>
                <a:cubicBezTo>
                  <a:pt x="74954" y="3097440"/>
                  <a:pt x="77933" y="3082554"/>
                  <a:pt x="80909" y="3067664"/>
                </a:cubicBezTo>
                <a:cubicBezTo>
                  <a:pt x="86864" y="2993226"/>
                  <a:pt x="92820" y="2942606"/>
                  <a:pt x="104730" y="2894964"/>
                </a:cubicBezTo>
                <a:cubicBezTo>
                  <a:pt x="125575" y="2853278"/>
                  <a:pt x="152371" y="2784795"/>
                  <a:pt x="167261" y="2769905"/>
                </a:cubicBezTo>
                <a:cubicBezTo>
                  <a:pt x="182147" y="2802660"/>
                  <a:pt x="146416" y="2886033"/>
                  <a:pt x="152372" y="2939630"/>
                </a:cubicBezTo>
                <a:lnTo>
                  <a:pt x="167255" y="2910538"/>
                </a:lnTo>
                <a:lnTo>
                  <a:pt x="176192" y="2840995"/>
                </a:lnTo>
                <a:cubicBezTo>
                  <a:pt x="182148" y="2809356"/>
                  <a:pt x="186615" y="2780328"/>
                  <a:pt x="179172" y="2763950"/>
                </a:cubicBezTo>
                <a:cubicBezTo>
                  <a:pt x="188103" y="2728219"/>
                  <a:pt x="197037" y="2701419"/>
                  <a:pt x="205968" y="2665688"/>
                </a:cubicBezTo>
                <a:cubicBezTo>
                  <a:pt x="220858" y="2618046"/>
                  <a:pt x="232768" y="2567429"/>
                  <a:pt x="247655" y="2516808"/>
                </a:cubicBezTo>
                <a:cubicBezTo>
                  <a:pt x="262544" y="2466191"/>
                  <a:pt x="280409" y="2415570"/>
                  <a:pt x="298275" y="2364953"/>
                </a:cubicBezTo>
                <a:lnTo>
                  <a:pt x="302067" y="2360685"/>
                </a:lnTo>
                <a:lnTo>
                  <a:pt x="325075" y="2239894"/>
                </a:lnTo>
                <a:cubicBezTo>
                  <a:pt x="336985" y="2216073"/>
                  <a:pt x="348896" y="2183318"/>
                  <a:pt x="357827" y="2153542"/>
                </a:cubicBezTo>
                <a:cubicBezTo>
                  <a:pt x="369738" y="2123766"/>
                  <a:pt x="384627" y="2099945"/>
                  <a:pt x="396537" y="2082080"/>
                </a:cubicBezTo>
                <a:cubicBezTo>
                  <a:pt x="423334" y="2031462"/>
                  <a:pt x="444179" y="1980841"/>
                  <a:pt x="473955" y="1933200"/>
                </a:cubicBezTo>
                <a:cubicBezTo>
                  <a:pt x="494796" y="1885558"/>
                  <a:pt x="515641" y="1846851"/>
                  <a:pt x="536483" y="1799210"/>
                </a:cubicBezTo>
                <a:cubicBezTo>
                  <a:pt x="539462" y="1757523"/>
                  <a:pt x="599013" y="1680106"/>
                  <a:pt x="625810" y="1626509"/>
                </a:cubicBezTo>
                <a:cubicBezTo>
                  <a:pt x="640700" y="1608644"/>
                  <a:pt x="658565" y="1590778"/>
                  <a:pt x="691317" y="1552068"/>
                </a:cubicBezTo>
                <a:cubicBezTo>
                  <a:pt x="712162" y="1507406"/>
                  <a:pt x="730028" y="1474651"/>
                  <a:pt x="744914" y="1447854"/>
                </a:cubicBezTo>
                <a:cubicBezTo>
                  <a:pt x="759804" y="1421054"/>
                  <a:pt x="774690" y="1403188"/>
                  <a:pt x="789580" y="1382347"/>
                </a:cubicBezTo>
                <a:cubicBezTo>
                  <a:pt x="807445" y="1364481"/>
                  <a:pt x="834242" y="1334705"/>
                  <a:pt x="837221" y="1358526"/>
                </a:cubicBezTo>
                <a:cubicBezTo>
                  <a:pt x="840197" y="1355547"/>
                  <a:pt x="846152" y="1346616"/>
                  <a:pt x="849132" y="1340660"/>
                </a:cubicBezTo>
                <a:cubicBezTo>
                  <a:pt x="864018" y="1307905"/>
                  <a:pt x="878907" y="1278129"/>
                  <a:pt x="896773" y="1245378"/>
                </a:cubicBezTo>
                <a:cubicBezTo>
                  <a:pt x="904217" y="1237189"/>
                  <a:pt x="912033" y="1227511"/>
                  <a:pt x="919989" y="1217322"/>
                </a:cubicBezTo>
                <a:close/>
              </a:path>
            </a:pathLst>
          </a:custGeom>
          <a:solidFill>
            <a:schemeClr val="bg1">
              <a:alpha val="46000"/>
            </a:schemeClr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lvl="0"/>
            <a:endParaRPr lang="en-US" noProof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B8423A-8ECB-46CC-AA96-AFD30DF27259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181292" y="359999"/>
            <a:ext cx="6579707" cy="5764939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2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CA8C527-C631-42AF-94C4-70728E24506E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360000" y="3960000"/>
            <a:ext cx="4186800" cy="216493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7674D4AD-4133-4DB9-B1FD-CF7D8D1B50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00" y="359999"/>
            <a:ext cx="4186800" cy="3400227"/>
          </a:xfrm>
        </p:spPr>
        <p:txBody>
          <a:bodyPr anchor="b"/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AF12DF4A-E965-4E74-8613-208AEAED1F8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noProof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1E03D32-E1DA-40B5-B3BC-A1FA9604F55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1728948" y="6385422"/>
            <a:ext cx="288000" cy="288000"/>
          </a:xfrm>
          <a:prstGeom prst="ellipse">
            <a:avLst/>
          </a:prstGeom>
        </p:spPr>
        <p:txBody>
          <a:bodyPr/>
          <a:lstStyle/>
          <a:p>
            <a:pPr algn="ctr"/>
            <a:fld id="{B67B645E-C5E5-4727-B977-D372A0AA71D9}" type="slidenum">
              <a:rPr lang="en-US" noProof="0" smtClean="0"/>
              <a:pPr algn="ctr"/>
              <a:t>‹#›</a:t>
            </a:fld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179519688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A8EDAC6F-6E13-4FA6-876A-5648C81B1943}"/>
              </a:ext>
            </a:extLst>
          </p:cNvPr>
          <p:cNvSpPr/>
          <p:nvPr userDrawn="1"/>
        </p:nvSpPr>
        <p:spPr>
          <a:xfrm rot="10800000">
            <a:off x="2289031" y="4124464"/>
            <a:ext cx="6004835" cy="2733536"/>
          </a:xfrm>
          <a:custGeom>
            <a:avLst/>
            <a:gdLst>
              <a:gd name="connsiteX0" fmla="*/ 5889866 w 6004835"/>
              <a:gd name="connsiteY0" fmla="*/ 308613 h 2733536"/>
              <a:gd name="connsiteX1" fmla="*/ 5902881 w 6004835"/>
              <a:gd name="connsiteY1" fmla="*/ 299937 h 2733536"/>
              <a:gd name="connsiteX2" fmla="*/ 5903209 w 6004835"/>
              <a:gd name="connsiteY2" fmla="*/ 298272 h 2733536"/>
              <a:gd name="connsiteX3" fmla="*/ 5894204 w 6004835"/>
              <a:gd name="connsiteY3" fmla="*/ 304275 h 2733536"/>
              <a:gd name="connsiteX4" fmla="*/ 5872512 w 6004835"/>
              <a:gd name="connsiteY4" fmla="*/ 284751 h 2733536"/>
              <a:gd name="connsiteX5" fmla="*/ 5864801 w 6004835"/>
              <a:gd name="connsiteY5" fmla="*/ 275498 h 2733536"/>
              <a:gd name="connsiteX6" fmla="*/ 5864022 w 6004835"/>
              <a:gd name="connsiteY6" fmla="*/ 279335 h 2733536"/>
              <a:gd name="connsiteX7" fmla="*/ 5870342 w 6004835"/>
              <a:gd name="connsiteY7" fmla="*/ 286921 h 2733536"/>
              <a:gd name="connsiteX8" fmla="*/ 5889866 w 6004835"/>
              <a:gd name="connsiteY8" fmla="*/ 308613 h 2733536"/>
              <a:gd name="connsiteX9" fmla="*/ 5848652 w 6004835"/>
              <a:gd name="connsiteY9" fmla="*/ 620980 h 2733536"/>
              <a:gd name="connsiteX10" fmla="*/ 5852991 w 6004835"/>
              <a:gd name="connsiteY10" fmla="*/ 607965 h 2733536"/>
              <a:gd name="connsiteX11" fmla="*/ 5861668 w 6004835"/>
              <a:gd name="connsiteY11" fmla="*/ 516858 h 2733536"/>
              <a:gd name="connsiteX12" fmla="*/ 5894204 w 6004835"/>
              <a:gd name="connsiteY12" fmla="*/ 421412 h 2733536"/>
              <a:gd name="connsiteX13" fmla="*/ 5920235 w 6004835"/>
              <a:gd name="connsiteY13" fmla="*/ 406229 h 2733536"/>
              <a:gd name="connsiteX14" fmla="*/ 5920235 w 6004835"/>
              <a:gd name="connsiteY14" fmla="*/ 406227 h 2733536"/>
              <a:gd name="connsiteX15" fmla="*/ 5948436 w 6004835"/>
              <a:gd name="connsiteY15" fmla="*/ 241367 h 2733536"/>
              <a:gd name="connsiteX16" fmla="*/ 5963619 w 6004835"/>
              <a:gd name="connsiteY16" fmla="*/ 163275 h 2733536"/>
              <a:gd name="connsiteX17" fmla="*/ 5976634 w 6004835"/>
              <a:gd name="connsiteY17" fmla="*/ 83015 h 2733536"/>
              <a:gd name="connsiteX18" fmla="*/ 5987481 w 6004835"/>
              <a:gd name="connsiteY18" fmla="*/ 7092 h 2733536"/>
              <a:gd name="connsiteX19" fmla="*/ 5987911 w 6004835"/>
              <a:gd name="connsiteY19" fmla="*/ 0 h 2733536"/>
              <a:gd name="connsiteX20" fmla="*/ 6004835 w 6004835"/>
              <a:gd name="connsiteY20" fmla="*/ 0 h 2733536"/>
              <a:gd name="connsiteX21" fmla="*/ 6004835 w 6004835"/>
              <a:gd name="connsiteY21" fmla="*/ 18481 h 2733536"/>
              <a:gd name="connsiteX22" fmla="*/ 5998327 w 6004835"/>
              <a:gd name="connsiteY22" fmla="*/ 80845 h 2733536"/>
              <a:gd name="connsiteX23" fmla="*/ 5991820 w 6004835"/>
              <a:gd name="connsiteY23" fmla="*/ 145921 h 2733536"/>
              <a:gd name="connsiteX24" fmla="*/ 5972296 w 6004835"/>
              <a:gd name="connsiteY24" fmla="*/ 241367 h 2733536"/>
              <a:gd name="connsiteX25" fmla="*/ 5965789 w 6004835"/>
              <a:gd name="connsiteY25" fmla="*/ 321629 h 2733536"/>
              <a:gd name="connsiteX26" fmla="*/ 5933250 w 6004835"/>
              <a:gd name="connsiteY26" fmla="*/ 469135 h 2733536"/>
              <a:gd name="connsiteX27" fmla="*/ 5902881 w 6004835"/>
              <a:gd name="connsiteY27" fmla="*/ 597118 h 2733536"/>
              <a:gd name="connsiteX28" fmla="*/ 5848652 w 6004835"/>
              <a:gd name="connsiteY28" fmla="*/ 620980 h 2733536"/>
              <a:gd name="connsiteX29" fmla="*/ 239070 w 6004835"/>
              <a:gd name="connsiteY29" fmla="*/ 761980 h 2733536"/>
              <a:gd name="connsiteX30" fmla="*/ 206531 w 6004835"/>
              <a:gd name="connsiteY30" fmla="*/ 712087 h 2733536"/>
              <a:gd name="connsiteX31" fmla="*/ 171823 w 6004835"/>
              <a:gd name="connsiteY31" fmla="*/ 633995 h 2733536"/>
              <a:gd name="connsiteX32" fmla="*/ 169655 w 6004835"/>
              <a:gd name="connsiteY32" fmla="*/ 655687 h 2733536"/>
              <a:gd name="connsiteX33" fmla="*/ 150782 w 6004835"/>
              <a:gd name="connsiteY33" fmla="*/ 597186 h 2733536"/>
              <a:gd name="connsiteX34" fmla="*/ 137116 w 6004835"/>
              <a:gd name="connsiteY34" fmla="*/ 599288 h 2733536"/>
              <a:gd name="connsiteX35" fmla="*/ 121930 w 6004835"/>
              <a:gd name="connsiteY35" fmla="*/ 549397 h 2733536"/>
              <a:gd name="connsiteX36" fmla="*/ 69869 w 6004835"/>
              <a:gd name="connsiteY36" fmla="*/ 430089 h 2733536"/>
              <a:gd name="connsiteX37" fmla="*/ 37332 w 6004835"/>
              <a:gd name="connsiteY37" fmla="*/ 323799 h 2733536"/>
              <a:gd name="connsiteX38" fmla="*/ 35162 w 6004835"/>
              <a:gd name="connsiteY38" fmla="*/ 234860 h 2733536"/>
              <a:gd name="connsiteX39" fmla="*/ 19978 w 6004835"/>
              <a:gd name="connsiteY39" fmla="*/ 130738 h 2733536"/>
              <a:gd name="connsiteX40" fmla="*/ 9131 w 6004835"/>
              <a:gd name="connsiteY40" fmla="*/ 26616 h 2733536"/>
              <a:gd name="connsiteX41" fmla="*/ 0 w 6004835"/>
              <a:gd name="connsiteY41" fmla="*/ 0 h 2733536"/>
              <a:gd name="connsiteX42" fmla="*/ 34839 w 6004835"/>
              <a:gd name="connsiteY42" fmla="*/ 0 h 2733536"/>
              <a:gd name="connsiteX43" fmla="*/ 61192 w 6004835"/>
              <a:gd name="connsiteY43" fmla="*/ 115555 h 2733536"/>
              <a:gd name="connsiteX44" fmla="*/ 76378 w 6004835"/>
              <a:gd name="connsiteY44" fmla="*/ 217507 h 2733536"/>
              <a:gd name="connsiteX45" fmla="*/ 108915 w 6004835"/>
              <a:gd name="connsiteY45" fmla="*/ 321629 h 2733536"/>
              <a:gd name="connsiteX46" fmla="*/ 160163 w 6004835"/>
              <a:gd name="connsiteY46" fmla="*/ 545532 h 2733536"/>
              <a:gd name="connsiteX47" fmla="*/ 164636 w 6004835"/>
              <a:gd name="connsiteY47" fmla="*/ 588443 h 2733536"/>
              <a:gd name="connsiteX48" fmla="*/ 173993 w 6004835"/>
              <a:gd name="connsiteY48" fmla="*/ 588443 h 2733536"/>
              <a:gd name="connsiteX49" fmla="*/ 221716 w 6004835"/>
              <a:gd name="connsiteY49" fmla="*/ 703410 h 2733536"/>
              <a:gd name="connsiteX50" fmla="*/ 239070 w 6004835"/>
              <a:gd name="connsiteY50" fmla="*/ 761980 h 2733536"/>
              <a:gd name="connsiteX51" fmla="*/ 5524471 w 6004835"/>
              <a:gd name="connsiteY51" fmla="*/ 900866 h 2733536"/>
              <a:gd name="connsiteX52" fmla="*/ 5577500 w 6004835"/>
              <a:gd name="connsiteY52" fmla="*/ 807532 h 2733536"/>
              <a:gd name="connsiteX53" fmla="*/ 5578092 w 6004835"/>
              <a:gd name="connsiteY53" fmla="*/ 805972 h 2733536"/>
              <a:gd name="connsiteX54" fmla="*/ 5525438 w 6004835"/>
              <a:gd name="connsiteY54" fmla="*/ 898639 h 2733536"/>
              <a:gd name="connsiteX55" fmla="*/ 5544962 w 6004835"/>
              <a:gd name="connsiteY55" fmla="*/ 1319466 h 2733536"/>
              <a:gd name="connsiteX56" fmla="*/ 5575331 w 6004835"/>
              <a:gd name="connsiteY56" fmla="*/ 1258728 h 2733536"/>
              <a:gd name="connsiteX57" fmla="*/ 5601362 w 6004835"/>
              <a:gd name="connsiteY57" fmla="*/ 1197991 h 2733536"/>
              <a:gd name="connsiteX58" fmla="*/ 5620883 w 6004835"/>
              <a:gd name="connsiteY58" fmla="*/ 1165453 h 2733536"/>
              <a:gd name="connsiteX59" fmla="*/ 5646914 w 6004835"/>
              <a:gd name="connsiteY59" fmla="*/ 1122069 h 2733536"/>
              <a:gd name="connsiteX60" fmla="*/ 5670776 w 6004835"/>
              <a:gd name="connsiteY60" fmla="*/ 1078685 h 2733536"/>
              <a:gd name="connsiteX61" fmla="*/ 5718499 w 6004835"/>
              <a:gd name="connsiteY61" fmla="*/ 991917 h 2733536"/>
              <a:gd name="connsiteX62" fmla="*/ 5690298 w 6004835"/>
              <a:gd name="connsiteY62" fmla="*/ 1076515 h 2733536"/>
              <a:gd name="connsiteX63" fmla="*/ 5640407 w 6004835"/>
              <a:gd name="connsiteY63" fmla="*/ 1167622 h 2733536"/>
              <a:gd name="connsiteX64" fmla="*/ 5590514 w 6004835"/>
              <a:gd name="connsiteY64" fmla="*/ 1260899 h 2733536"/>
              <a:gd name="connsiteX65" fmla="*/ 5544962 w 6004835"/>
              <a:gd name="connsiteY65" fmla="*/ 1319466 h 2733536"/>
              <a:gd name="connsiteX66" fmla="*/ 5491969 w 6004835"/>
              <a:gd name="connsiteY66" fmla="*/ 1350769 h 2733536"/>
              <a:gd name="connsiteX67" fmla="*/ 5516761 w 6004835"/>
              <a:gd name="connsiteY67" fmla="*/ 1293436 h 2733536"/>
              <a:gd name="connsiteX68" fmla="*/ 5515661 w 6004835"/>
              <a:gd name="connsiteY68" fmla="*/ 1293907 h 2733536"/>
              <a:gd name="connsiteX69" fmla="*/ 5194333 w 6004835"/>
              <a:gd name="connsiteY69" fmla="*/ 1461874 h 2733536"/>
              <a:gd name="connsiteX70" fmla="*/ 5200056 w 6004835"/>
              <a:gd name="connsiteY70" fmla="*/ 1458296 h 2733536"/>
              <a:gd name="connsiteX71" fmla="*/ 5252117 w 6004835"/>
              <a:gd name="connsiteY71" fmla="*/ 1386713 h 2733536"/>
              <a:gd name="connsiteX72" fmla="*/ 5310687 w 6004835"/>
              <a:gd name="connsiteY72" fmla="*/ 1297774 h 2733536"/>
              <a:gd name="connsiteX73" fmla="*/ 5377932 w 6004835"/>
              <a:gd name="connsiteY73" fmla="*/ 1208838 h 2733536"/>
              <a:gd name="connsiteX74" fmla="*/ 5406132 w 6004835"/>
              <a:gd name="connsiteY74" fmla="*/ 1161115 h 2733536"/>
              <a:gd name="connsiteX75" fmla="*/ 5434331 w 6004835"/>
              <a:gd name="connsiteY75" fmla="*/ 1109054 h 2733536"/>
              <a:gd name="connsiteX76" fmla="*/ 5442366 w 6004835"/>
              <a:gd name="connsiteY76" fmla="*/ 1096242 h 2733536"/>
              <a:gd name="connsiteX77" fmla="*/ 5485295 w 6004835"/>
              <a:gd name="connsiteY77" fmla="*/ 1034233 h 2733536"/>
              <a:gd name="connsiteX78" fmla="*/ 5492901 w 6004835"/>
              <a:gd name="connsiteY78" fmla="*/ 1024454 h 2733536"/>
              <a:gd name="connsiteX79" fmla="*/ 5493987 w 6004835"/>
              <a:gd name="connsiteY79" fmla="*/ 1021677 h 2733536"/>
              <a:gd name="connsiteX80" fmla="*/ 5485295 w 6004835"/>
              <a:gd name="connsiteY80" fmla="*/ 1034233 h 2733536"/>
              <a:gd name="connsiteX81" fmla="*/ 5464430 w 6004835"/>
              <a:gd name="connsiteY81" fmla="*/ 1061060 h 2733536"/>
              <a:gd name="connsiteX82" fmla="*/ 5442366 w 6004835"/>
              <a:gd name="connsiteY82" fmla="*/ 1096242 h 2733536"/>
              <a:gd name="connsiteX83" fmla="*/ 5436501 w 6004835"/>
              <a:gd name="connsiteY83" fmla="*/ 1104713 h 2733536"/>
              <a:gd name="connsiteX84" fmla="*/ 5408301 w 6004835"/>
              <a:gd name="connsiteY84" fmla="*/ 1156774 h 2733536"/>
              <a:gd name="connsiteX85" fmla="*/ 5380102 w 6004835"/>
              <a:gd name="connsiteY85" fmla="*/ 1204497 h 2733536"/>
              <a:gd name="connsiteX86" fmla="*/ 5312856 w 6004835"/>
              <a:gd name="connsiteY86" fmla="*/ 1293436 h 2733536"/>
              <a:gd name="connsiteX87" fmla="*/ 5254288 w 6004835"/>
              <a:gd name="connsiteY87" fmla="*/ 1382372 h 2733536"/>
              <a:gd name="connsiteX88" fmla="*/ 5202227 w 6004835"/>
              <a:gd name="connsiteY88" fmla="*/ 1453958 h 2733536"/>
              <a:gd name="connsiteX89" fmla="*/ 5197886 w 6004835"/>
              <a:gd name="connsiteY89" fmla="*/ 1456611 h 2733536"/>
              <a:gd name="connsiteX90" fmla="*/ 1063152 w 6004835"/>
              <a:gd name="connsiteY90" fmla="*/ 1693288 h 2733536"/>
              <a:gd name="connsiteX91" fmla="*/ 1063368 w 6004835"/>
              <a:gd name="connsiteY91" fmla="*/ 1692571 h 2733536"/>
              <a:gd name="connsiteX92" fmla="*/ 1058857 w 6004835"/>
              <a:gd name="connsiteY92" fmla="*/ 1688057 h 2733536"/>
              <a:gd name="connsiteX93" fmla="*/ 4881181 w 6004835"/>
              <a:gd name="connsiteY93" fmla="*/ 1831400 h 2733536"/>
              <a:gd name="connsiteX94" fmla="*/ 4883666 w 6004835"/>
              <a:gd name="connsiteY94" fmla="*/ 1830829 h 2733536"/>
              <a:gd name="connsiteX95" fmla="*/ 4922398 w 6004835"/>
              <a:gd name="connsiteY95" fmla="*/ 1788016 h 2733536"/>
              <a:gd name="connsiteX96" fmla="*/ 4957104 w 6004835"/>
              <a:gd name="connsiteY96" fmla="*/ 1748970 h 2733536"/>
              <a:gd name="connsiteX97" fmla="*/ 4958733 w 6004835"/>
              <a:gd name="connsiteY97" fmla="*/ 1736905 h 2733536"/>
              <a:gd name="connsiteX98" fmla="*/ 4958540 w 6004835"/>
              <a:gd name="connsiteY98" fmla="*/ 1736973 h 2733536"/>
              <a:gd name="connsiteX99" fmla="*/ 4957104 w 6004835"/>
              <a:gd name="connsiteY99" fmla="*/ 1746802 h 2733536"/>
              <a:gd name="connsiteX100" fmla="*/ 4922398 w 6004835"/>
              <a:gd name="connsiteY100" fmla="*/ 1785848 h 2733536"/>
              <a:gd name="connsiteX101" fmla="*/ 4881181 w 6004835"/>
              <a:gd name="connsiteY101" fmla="*/ 1831400 h 2733536"/>
              <a:gd name="connsiteX102" fmla="*/ 928761 w 6004835"/>
              <a:gd name="connsiteY102" fmla="*/ 1833430 h 2733536"/>
              <a:gd name="connsiteX103" fmla="*/ 863801 w 6004835"/>
              <a:gd name="connsiteY103" fmla="*/ 1755477 h 2733536"/>
              <a:gd name="connsiteX104" fmla="*/ 846834 w 6004835"/>
              <a:gd name="connsiteY104" fmla="*/ 1736969 h 2733536"/>
              <a:gd name="connsiteX105" fmla="*/ 4790074 w 6004835"/>
              <a:gd name="connsiteY105" fmla="*/ 1857431 h 2733536"/>
              <a:gd name="connsiteX106" fmla="*/ 4798856 w 6004835"/>
              <a:gd name="connsiteY106" fmla="*/ 1851810 h 2733536"/>
              <a:gd name="connsiteX107" fmla="*/ 4805146 w 6004835"/>
              <a:gd name="connsiteY107" fmla="*/ 1846231 h 2733536"/>
              <a:gd name="connsiteX108" fmla="*/ 4792338 w 6004835"/>
              <a:gd name="connsiteY108" fmla="*/ 1855078 h 2733536"/>
              <a:gd name="connsiteX109" fmla="*/ 4760985 w 6004835"/>
              <a:gd name="connsiteY109" fmla="*/ 1880234 h 2733536"/>
              <a:gd name="connsiteX110" fmla="*/ 4761875 w 6004835"/>
              <a:gd name="connsiteY110" fmla="*/ 1879123 h 2733536"/>
              <a:gd name="connsiteX111" fmla="*/ 4758282 w 6004835"/>
              <a:gd name="connsiteY111" fmla="*/ 1878611 h 2733536"/>
              <a:gd name="connsiteX112" fmla="*/ 4757537 w 6004835"/>
              <a:gd name="connsiteY112" fmla="*/ 1879123 h 2733536"/>
              <a:gd name="connsiteX113" fmla="*/ 4757537 w 6004835"/>
              <a:gd name="connsiteY113" fmla="*/ 1879743 h 2733536"/>
              <a:gd name="connsiteX114" fmla="*/ 1035001 w 6004835"/>
              <a:gd name="connsiteY114" fmla="*/ 1943735 h 2733536"/>
              <a:gd name="connsiteX115" fmla="*/ 1023953 w 6004835"/>
              <a:gd name="connsiteY115" fmla="*/ 1935238 h 2733536"/>
              <a:gd name="connsiteX116" fmla="*/ 1032188 w 6004835"/>
              <a:gd name="connsiteY116" fmla="*/ 1942302 h 2733536"/>
              <a:gd name="connsiteX117" fmla="*/ 4766902 w 6004835"/>
              <a:gd name="connsiteY117" fmla="*/ 1960050 h 2733536"/>
              <a:gd name="connsiteX118" fmla="*/ 4774891 w 6004835"/>
              <a:gd name="connsiteY118" fmla="*/ 1959385 h 2733536"/>
              <a:gd name="connsiteX119" fmla="*/ 4831290 w 6004835"/>
              <a:gd name="connsiteY119" fmla="*/ 1918169 h 2733536"/>
              <a:gd name="connsiteX120" fmla="*/ 4885522 w 6004835"/>
              <a:gd name="connsiteY120" fmla="*/ 1874785 h 2733536"/>
              <a:gd name="connsiteX121" fmla="*/ 4952766 w 6004835"/>
              <a:gd name="connsiteY121" fmla="*/ 1827062 h 2733536"/>
              <a:gd name="connsiteX122" fmla="*/ 5015674 w 6004835"/>
              <a:gd name="connsiteY122" fmla="*/ 1761986 h 2733536"/>
              <a:gd name="connsiteX123" fmla="*/ 5013504 w 6004835"/>
              <a:gd name="connsiteY123" fmla="*/ 1753309 h 2733536"/>
              <a:gd name="connsiteX124" fmla="*/ 5074242 w 6004835"/>
              <a:gd name="connsiteY124" fmla="*/ 1686064 h 2733536"/>
              <a:gd name="connsiteX125" fmla="*/ 5111120 w 6004835"/>
              <a:gd name="connsiteY125" fmla="*/ 1655695 h 2733536"/>
              <a:gd name="connsiteX126" fmla="*/ 5134980 w 6004835"/>
              <a:gd name="connsiteY126" fmla="*/ 1625326 h 2733536"/>
              <a:gd name="connsiteX127" fmla="*/ 5156672 w 6004835"/>
              <a:gd name="connsiteY127" fmla="*/ 1594957 h 2733536"/>
              <a:gd name="connsiteX128" fmla="*/ 5219580 w 6004835"/>
              <a:gd name="connsiteY128" fmla="*/ 1521204 h 2733536"/>
              <a:gd name="connsiteX129" fmla="*/ 5278148 w 6004835"/>
              <a:gd name="connsiteY129" fmla="*/ 1445281 h 2733536"/>
              <a:gd name="connsiteX130" fmla="*/ 5367087 w 6004835"/>
              <a:gd name="connsiteY130" fmla="*/ 1310790 h 2733536"/>
              <a:gd name="connsiteX131" fmla="*/ 5447346 w 6004835"/>
              <a:gd name="connsiteY131" fmla="*/ 1174130 h 2733536"/>
              <a:gd name="connsiteX132" fmla="*/ 5510255 w 6004835"/>
              <a:gd name="connsiteY132" fmla="*/ 1072176 h 2733536"/>
              <a:gd name="connsiteX133" fmla="*/ 5568822 w 6004835"/>
              <a:gd name="connsiteY133" fmla="*/ 968054 h 2733536"/>
              <a:gd name="connsiteX134" fmla="*/ 5590514 w 6004835"/>
              <a:gd name="connsiteY134" fmla="*/ 929008 h 2733536"/>
              <a:gd name="connsiteX135" fmla="*/ 5607868 w 6004835"/>
              <a:gd name="connsiteY135" fmla="*/ 892133 h 2733536"/>
              <a:gd name="connsiteX136" fmla="*/ 5636069 w 6004835"/>
              <a:gd name="connsiteY136" fmla="*/ 822718 h 2733536"/>
              <a:gd name="connsiteX137" fmla="*/ 5696807 w 6004835"/>
              <a:gd name="connsiteY137" fmla="*/ 690395 h 2733536"/>
              <a:gd name="connsiteX138" fmla="*/ 5720667 w 6004835"/>
              <a:gd name="connsiteY138" fmla="*/ 601458 h 2733536"/>
              <a:gd name="connsiteX139" fmla="*/ 5779237 w 6004835"/>
              <a:gd name="connsiteY139" fmla="*/ 423583 h 2733536"/>
              <a:gd name="connsiteX140" fmla="*/ 5805267 w 6004835"/>
              <a:gd name="connsiteY140" fmla="*/ 284753 h 2733536"/>
              <a:gd name="connsiteX141" fmla="*/ 5839975 w 6004835"/>
              <a:gd name="connsiteY141" fmla="*/ 117723 h 2733536"/>
              <a:gd name="connsiteX142" fmla="*/ 5847800 w 6004835"/>
              <a:gd name="connsiteY142" fmla="*/ 88383 h 2733536"/>
              <a:gd name="connsiteX143" fmla="*/ 5842143 w 6004835"/>
              <a:gd name="connsiteY143" fmla="*/ 87354 h 2733536"/>
              <a:gd name="connsiteX144" fmla="*/ 5844311 w 6004835"/>
              <a:gd name="connsiteY144" fmla="*/ 33125 h 2733536"/>
              <a:gd name="connsiteX145" fmla="*/ 5845466 w 6004835"/>
              <a:gd name="connsiteY145" fmla="*/ 29082 h 2733536"/>
              <a:gd name="connsiteX146" fmla="*/ 5843951 w 6004835"/>
              <a:gd name="connsiteY146" fmla="*/ 29167 h 2733536"/>
              <a:gd name="connsiteX147" fmla="*/ 5841207 w 6004835"/>
              <a:gd name="connsiteY147" fmla="*/ 29319 h 2733536"/>
              <a:gd name="connsiteX148" fmla="*/ 5842143 w 6004835"/>
              <a:gd name="connsiteY148" fmla="*/ 39631 h 2733536"/>
              <a:gd name="connsiteX149" fmla="*/ 5839975 w 6004835"/>
              <a:gd name="connsiteY149" fmla="*/ 93863 h 2733536"/>
              <a:gd name="connsiteX150" fmla="*/ 5831299 w 6004835"/>
              <a:gd name="connsiteY150" fmla="*/ 126400 h 2733536"/>
              <a:gd name="connsiteX151" fmla="*/ 5779237 w 6004835"/>
              <a:gd name="connsiteY151" fmla="*/ 208830 h 2733536"/>
              <a:gd name="connsiteX152" fmla="*/ 5766222 w 6004835"/>
              <a:gd name="connsiteY152" fmla="*/ 280415 h 2733536"/>
              <a:gd name="connsiteX153" fmla="*/ 5753207 w 6004835"/>
              <a:gd name="connsiteY153" fmla="*/ 304275 h 2733536"/>
              <a:gd name="connsiteX154" fmla="*/ 5731514 w 6004835"/>
              <a:gd name="connsiteY154" fmla="*/ 408397 h 2733536"/>
              <a:gd name="connsiteX155" fmla="*/ 5707652 w 6004835"/>
              <a:gd name="connsiteY155" fmla="*/ 490827 h 2733536"/>
              <a:gd name="connsiteX156" fmla="*/ 5681621 w 6004835"/>
              <a:gd name="connsiteY156" fmla="*/ 571089 h 2733536"/>
              <a:gd name="connsiteX157" fmla="*/ 5666438 w 6004835"/>
              <a:gd name="connsiteY157" fmla="*/ 633995 h 2733536"/>
              <a:gd name="connsiteX158" fmla="*/ 5649084 w 6004835"/>
              <a:gd name="connsiteY158" fmla="*/ 699072 h 2733536"/>
              <a:gd name="connsiteX159" fmla="*/ 5662924 w 6004835"/>
              <a:gd name="connsiteY159" fmla="*/ 677546 h 2733536"/>
              <a:gd name="connsiteX160" fmla="*/ 5675115 w 6004835"/>
              <a:gd name="connsiteY160" fmla="*/ 631825 h 2733536"/>
              <a:gd name="connsiteX161" fmla="*/ 5685960 w 6004835"/>
              <a:gd name="connsiteY161" fmla="*/ 566749 h 2733536"/>
              <a:gd name="connsiteX162" fmla="*/ 5711990 w 6004835"/>
              <a:gd name="connsiteY162" fmla="*/ 486489 h 2733536"/>
              <a:gd name="connsiteX163" fmla="*/ 5735853 w 6004835"/>
              <a:gd name="connsiteY163" fmla="*/ 404059 h 2733536"/>
              <a:gd name="connsiteX164" fmla="*/ 5757545 w 6004835"/>
              <a:gd name="connsiteY164" fmla="*/ 299937 h 2733536"/>
              <a:gd name="connsiteX165" fmla="*/ 5770560 w 6004835"/>
              <a:gd name="connsiteY165" fmla="*/ 276074 h 2733536"/>
              <a:gd name="connsiteX166" fmla="*/ 5783576 w 6004835"/>
              <a:gd name="connsiteY166" fmla="*/ 204491 h 2733536"/>
              <a:gd name="connsiteX167" fmla="*/ 5835636 w 6004835"/>
              <a:gd name="connsiteY167" fmla="*/ 122061 h 2733536"/>
              <a:gd name="connsiteX168" fmla="*/ 5800929 w 6004835"/>
              <a:gd name="connsiteY168" fmla="*/ 289089 h 2733536"/>
              <a:gd name="connsiteX169" fmla="*/ 5774899 w 6004835"/>
              <a:gd name="connsiteY169" fmla="*/ 427919 h 2733536"/>
              <a:gd name="connsiteX170" fmla="*/ 5716329 w 6004835"/>
              <a:gd name="connsiteY170" fmla="*/ 605794 h 2733536"/>
              <a:gd name="connsiteX171" fmla="*/ 5704744 w 6004835"/>
              <a:gd name="connsiteY171" fmla="*/ 623818 h 2733536"/>
              <a:gd name="connsiteX172" fmla="*/ 5699791 w 6004835"/>
              <a:gd name="connsiteY172" fmla="*/ 650807 h 2733536"/>
              <a:gd name="connsiteX173" fmla="*/ 5683792 w 6004835"/>
              <a:gd name="connsiteY173" fmla="*/ 696904 h 2733536"/>
              <a:gd name="connsiteX174" fmla="*/ 5623054 w 6004835"/>
              <a:gd name="connsiteY174" fmla="*/ 829224 h 2733536"/>
              <a:gd name="connsiteX175" fmla="*/ 5594853 w 6004835"/>
              <a:gd name="connsiteY175" fmla="*/ 898639 h 2733536"/>
              <a:gd name="connsiteX176" fmla="*/ 5577500 w 6004835"/>
              <a:gd name="connsiteY176" fmla="*/ 935517 h 2733536"/>
              <a:gd name="connsiteX177" fmla="*/ 5555807 w 6004835"/>
              <a:gd name="connsiteY177" fmla="*/ 974563 h 2733536"/>
              <a:gd name="connsiteX178" fmla="*/ 5497239 w 6004835"/>
              <a:gd name="connsiteY178" fmla="*/ 1078685 h 2733536"/>
              <a:gd name="connsiteX179" fmla="*/ 5434331 w 6004835"/>
              <a:gd name="connsiteY179" fmla="*/ 1180637 h 2733536"/>
              <a:gd name="connsiteX180" fmla="*/ 5354071 w 6004835"/>
              <a:gd name="connsiteY180" fmla="*/ 1317298 h 2733536"/>
              <a:gd name="connsiteX181" fmla="*/ 5265133 w 6004835"/>
              <a:gd name="connsiteY181" fmla="*/ 1451789 h 2733536"/>
              <a:gd name="connsiteX182" fmla="*/ 5206565 w 6004835"/>
              <a:gd name="connsiteY182" fmla="*/ 1527711 h 2733536"/>
              <a:gd name="connsiteX183" fmla="*/ 5143657 w 6004835"/>
              <a:gd name="connsiteY183" fmla="*/ 1601464 h 2733536"/>
              <a:gd name="connsiteX184" fmla="*/ 5121965 w 6004835"/>
              <a:gd name="connsiteY184" fmla="*/ 1631833 h 2733536"/>
              <a:gd name="connsiteX185" fmla="*/ 5098105 w 6004835"/>
              <a:gd name="connsiteY185" fmla="*/ 1662202 h 2733536"/>
              <a:gd name="connsiteX186" fmla="*/ 5061227 w 6004835"/>
              <a:gd name="connsiteY186" fmla="*/ 1692571 h 2733536"/>
              <a:gd name="connsiteX187" fmla="*/ 5000915 w 6004835"/>
              <a:gd name="connsiteY187" fmla="*/ 1759348 h 2733536"/>
              <a:gd name="connsiteX188" fmla="*/ 5002657 w 6004835"/>
              <a:gd name="connsiteY188" fmla="*/ 1766324 h 2733536"/>
              <a:gd name="connsiteX189" fmla="*/ 4939751 w 6004835"/>
              <a:gd name="connsiteY189" fmla="*/ 1831400 h 2733536"/>
              <a:gd name="connsiteX190" fmla="*/ 4872505 w 6004835"/>
              <a:gd name="connsiteY190" fmla="*/ 1879123 h 2733536"/>
              <a:gd name="connsiteX191" fmla="*/ 4818275 w 6004835"/>
              <a:gd name="connsiteY191" fmla="*/ 1922507 h 2733536"/>
              <a:gd name="connsiteX192" fmla="*/ 1583173 w 6004835"/>
              <a:gd name="connsiteY192" fmla="*/ 2117115 h 2733536"/>
              <a:gd name="connsiteX193" fmla="*/ 1583979 w 6004835"/>
              <a:gd name="connsiteY193" fmla="*/ 2113398 h 2733536"/>
              <a:gd name="connsiteX194" fmla="*/ 1575826 w 6004835"/>
              <a:gd name="connsiteY194" fmla="*/ 2107629 h 2733536"/>
              <a:gd name="connsiteX195" fmla="*/ 1575847 w 6004835"/>
              <a:gd name="connsiteY195" fmla="*/ 2108247 h 2733536"/>
              <a:gd name="connsiteX196" fmla="*/ 1217383 w 6004835"/>
              <a:gd name="connsiteY196" fmla="*/ 2132920 h 2733536"/>
              <a:gd name="connsiteX197" fmla="*/ 1178338 w 6004835"/>
              <a:gd name="connsiteY197" fmla="*/ 2106889 h 2733536"/>
              <a:gd name="connsiteX198" fmla="*/ 1141462 w 6004835"/>
              <a:gd name="connsiteY198" fmla="*/ 2078691 h 2733536"/>
              <a:gd name="connsiteX199" fmla="*/ 1050355 w 6004835"/>
              <a:gd name="connsiteY199" fmla="*/ 2002767 h 2733536"/>
              <a:gd name="connsiteX200" fmla="*/ 965755 w 6004835"/>
              <a:gd name="connsiteY200" fmla="*/ 1926846 h 2733536"/>
              <a:gd name="connsiteX201" fmla="*/ 887663 w 6004835"/>
              <a:gd name="connsiteY201" fmla="*/ 1850922 h 2733536"/>
              <a:gd name="connsiteX202" fmla="*/ 850788 w 6004835"/>
              <a:gd name="connsiteY202" fmla="*/ 1814047 h 2733536"/>
              <a:gd name="connsiteX203" fmla="*/ 816080 w 6004835"/>
              <a:gd name="connsiteY203" fmla="*/ 1775001 h 2733536"/>
              <a:gd name="connsiteX204" fmla="*/ 829096 w 6004835"/>
              <a:gd name="connsiteY204" fmla="*/ 1757647 h 2733536"/>
              <a:gd name="connsiteX205" fmla="*/ 872480 w 6004835"/>
              <a:gd name="connsiteY205" fmla="*/ 1796693 h 2733536"/>
              <a:gd name="connsiteX206" fmla="*/ 920202 w 6004835"/>
              <a:gd name="connsiteY206" fmla="*/ 1833568 h 2733536"/>
              <a:gd name="connsiteX207" fmla="*/ 978770 w 6004835"/>
              <a:gd name="connsiteY207" fmla="*/ 1896477 h 2733536"/>
              <a:gd name="connsiteX208" fmla="*/ 983748 w 6004835"/>
              <a:gd name="connsiteY208" fmla="*/ 1900747 h 2733536"/>
              <a:gd name="connsiteX209" fmla="*/ 920202 w 6004835"/>
              <a:gd name="connsiteY209" fmla="*/ 1833568 h 2733536"/>
              <a:gd name="connsiteX210" fmla="*/ 874648 w 6004835"/>
              <a:gd name="connsiteY210" fmla="*/ 1796693 h 2733536"/>
              <a:gd name="connsiteX211" fmla="*/ 831264 w 6004835"/>
              <a:gd name="connsiteY211" fmla="*/ 1757647 h 2733536"/>
              <a:gd name="connsiteX212" fmla="*/ 783541 w 6004835"/>
              <a:gd name="connsiteY212" fmla="*/ 1699077 h 2733536"/>
              <a:gd name="connsiteX213" fmla="*/ 737989 w 6004835"/>
              <a:gd name="connsiteY213" fmla="*/ 1638339 h 2733536"/>
              <a:gd name="connsiteX214" fmla="*/ 794388 w 6004835"/>
              <a:gd name="connsiteY214" fmla="*/ 1675217 h 2733536"/>
              <a:gd name="connsiteX215" fmla="*/ 797157 w 6004835"/>
              <a:gd name="connsiteY215" fmla="*/ 1678478 h 2733536"/>
              <a:gd name="connsiteX216" fmla="*/ 822858 w 6004835"/>
              <a:gd name="connsiteY216" fmla="*/ 1684165 h 2733536"/>
              <a:gd name="connsiteX217" fmla="*/ 881154 w 6004835"/>
              <a:gd name="connsiteY217" fmla="*/ 1738123 h 2733536"/>
              <a:gd name="connsiteX218" fmla="*/ 961416 w 6004835"/>
              <a:gd name="connsiteY218" fmla="*/ 1803200 h 2733536"/>
              <a:gd name="connsiteX219" fmla="*/ 996124 w 6004835"/>
              <a:gd name="connsiteY219" fmla="*/ 1850922 h 2733536"/>
              <a:gd name="connsiteX220" fmla="*/ 1015645 w 6004835"/>
              <a:gd name="connsiteY220" fmla="*/ 1874785 h 2733536"/>
              <a:gd name="connsiteX221" fmla="*/ 1098076 w 6004835"/>
              <a:gd name="connsiteY221" fmla="*/ 1944199 h 2733536"/>
              <a:gd name="connsiteX222" fmla="*/ 1074215 w 6004835"/>
              <a:gd name="connsiteY222" fmla="*/ 1963721 h 2733536"/>
              <a:gd name="connsiteX223" fmla="*/ 997449 w 6004835"/>
              <a:gd name="connsiteY223" fmla="*/ 1878424 h 2733536"/>
              <a:gd name="connsiteX224" fmla="*/ 993956 w 6004835"/>
              <a:gd name="connsiteY224" fmla="*/ 1879123 h 2733536"/>
              <a:gd name="connsiteX225" fmla="*/ 1066602 w 6004835"/>
              <a:gd name="connsiteY225" fmla="*/ 1959841 h 2733536"/>
              <a:gd name="connsiteX226" fmla="*/ 1074215 w 6004835"/>
              <a:gd name="connsiteY226" fmla="*/ 1963721 h 2733536"/>
              <a:gd name="connsiteX227" fmla="*/ 1098078 w 6004835"/>
              <a:gd name="connsiteY227" fmla="*/ 1944199 h 2733536"/>
              <a:gd name="connsiteX228" fmla="*/ 1304152 w 6004835"/>
              <a:gd name="connsiteY228" fmla="*/ 2106889 h 2733536"/>
              <a:gd name="connsiteX229" fmla="*/ 1262938 w 6004835"/>
              <a:gd name="connsiteY229" fmla="*/ 2119904 h 2733536"/>
              <a:gd name="connsiteX230" fmla="*/ 1278121 w 6004835"/>
              <a:gd name="connsiteY230" fmla="*/ 2130752 h 2733536"/>
              <a:gd name="connsiteX231" fmla="*/ 1217383 w 6004835"/>
              <a:gd name="connsiteY231" fmla="*/ 2132920 h 2733536"/>
              <a:gd name="connsiteX232" fmla="*/ 1495043 w 6004835"/>
              <a:gd name="connsiteY232" fmla="*/ 2280428 h 2733536"/>
              <a:gd name="connsiteX233" fmla="*/ 1425628 w 6004835"/>
              <a:gd name="connsiteY233" fmla="*/ 2243551 h 2733536"/>
              <a:gd name="connsiteX234" fmla="*/ 1373567 w 6004835"/>
              <a:gd name="connsiteY234" fmla="*/ 2211014 h 2733536"/>
              <a:gd name="connsiteX235" fmla="*/ 1317167 w 6004835"/>
              <a:gd name="connsiteY235" fmla="*/ 2163291 h 2733536"/>
              <a:gd name="connsiteX236" fmla="*/ 1464674 w 6004835"/>
              <a:gd name="connsiteY236" fmla="*/ 2245721 h 2733536"/>
              <a:gd name="connsiteX237" fmla="*/ 1495043 w 6004835"/>
              <a:gd name="connsiteY237" fmla="*/ 2280428 h 2733536"/>
              <a:gd name="connsiteX238" fmla="*/ 1861641 w 6004835"/>
              <a:gd name="connsiteY238" fmla="*/ 2380212 h 2733536"/>
              <a:gd name="connsiteX239" fmla="*/ 1722811 w 6004835"/>
              <a:gd name="connsiteY239" fmla="*/ 2312965 h 2733536"/>
              <a:gd name="connsiteX240" fmla="*/ 1757518 w 6004835"/>
              <a:gd name="connsiteY240" fmla="*/ 2310797 h 2733536"/>
              <a:gd name="connsiteX241" fmla="*/ 1876824 w 6004835"/>
              <a:gd name="connsiteY241" fmla="*/ 2371535 h 2733536"/>
              <a:gd name="connsiteX242" fmla="*/ 1861641 w 6004835"/>
              <a:gd name="connsiteY242" fmla="*/ 2380212 h 2733536"/>
              <a:gd name="connsiteX243" fmla="*/ 3611567 w 6004835"/>
              <a:gd name="connsiteY243" fmla="*/ 2391251 h 2733536"/>
              <a:gd name="connsiteX244" fmla="*/ 3772715 w 6004835"/>
              <a:gd name="connsiteY244" fmla="*/ 2360688 h 2733536"/>
              <a:gd name="connsiteX245" fmla="*/ 3803084 w 6004835"/>
              <a:gd name="connsiteY245" fmla="*/ 2354179 h 2733536"/>
              <a:gd name="connsiteX246" fmla="*/ 3900697 w 6004835"/>
              <a:gd name="connsiteY246" fmla="*/ 2319472 h 2733536"/>
              <a:gd name="connsiteX247" fmla="*/ 3961435 w 6004835"/>
              <a:gd name="connsiteY247" fmla="*/ 2299950 h 2733536"/>
              <a:gd name="connsiteX248" fmla="*/ 4059051 w 6004835"/>
              <a:gd name="connsiteY248" fmla="*/ 2250057 h 2733536"/>
              <a:gd name="connsiteX249" fmla="*/ 4169679 w 6004835"/>
              <a:gd name="connsiteY249" fmla="*/ 2211011 h 2733536"/>
              <a:gd name="connsiteX250" fmla="*/ 4240558 w 6004835"/>
              <a:gd name="connsiteY250" fmla="*/ 2183216 h 2733536"/>
              <a:gd name="connsiteX251" fmla="*/ 4271633 w 6004835"/>
              <a:gd name="connsiteY251" fmla="*/ 2165459 h 2733536"/>
              <a:gd name="connsiteX252" fmla="*/ 4299830 w 6004835"/>
              <a:gd name="connsiteY252" fmla="*/ 2156784 h 2733536"/>
              <a:gd name="connsiteX253" fmla="*/ 4338878 w 6004835"/>
              <a:gd name="connsiteY253" fmla="*/ 2135090 h 2733536"/>
              <a:gd name="connsiteX254" fmla="*/ 4349137 w 6004835"/>
              <a:gd name="connsiteY254" fmla="*/ 2127960 h 2733536"/>
              <a:gd name="connsiteX255" fmla="*/ 4375756 w 6004835"/>
              <a:gd name="connsiteY255" fmla="*/ 2102553 h 2733536"/>
              <a:gd name="connsiteX256" fmla="*/ 4434323 w 6004835"/>
              <a:gd name="connsiteY256" fmla="*/ 2067846 h 2733536"/>
              <a:gd name="connsiteX257" fmla="*/ 4500956 w 6004835"/>
              <a:gd name="connsiteY257" fmla="*/ 2035183 h 2733536"/>
              <a:gd name="connsiteX258" fmla="*/ 4525430 w 6004835"/>
              <a:gd name="connsiteY258" fmla="*/ 2020121 h 2733536"/>
              <a:gd name="connsiteX259" fmla="*/ 4610031 w 6004835"/>
              <a:gd name="connsiteY259" fmla="*/ 1963721 h 2733536"/>
              <a:gd name="connsiteX260" fmla="*/ 4646906 w 6004835"/>
              <a:gd name="connsiteY260" fmla="*/ 1929014 h 2733536"/>
              <a:gd name="connsiteX261" fmla="*/ 4688122 w 6004835"/>
              <a:gd name="connsiteY261" fmla="*/ 1902983 h 2733536"/>
              <a:gd name="connsiteX262" fmla="*/ 4794412 w 6004835"/>
              <a:gd name="connsiteY262" fmla="*/ 1822724 h 2733536"/>
              <a:gd name="connsiteX263" fmla="*/ 4870336 w 6004835"/>
              <a:gd name="connsiteY263" fmla="*/ 1751138 h 2733536"/>
              <a:gd name="connsiteX264" fmla="*/ 4954934 w 6004835"/>
              <a:gd name="connsiteY264" fmla="*/ 1679556 h 2733536"/>
              <a:gd name="connsiteX265" fmla="*/ 5210901 w 6004835"/>
              <a:gd name="connsiteY265" fmla="*/ 1391049 h 2733536"/>
              <a:gd name="connsiteX266" fmla="*/ 5246128 w 6004835"/>
              <a:gd name="connsiteY266" fmla="*/ 1331165 h 2733536"/>
              <a:gd name="connsiteX267" fmla="*/ 5247779 w 6004835"/>
              <a:gd name="connsiteY267" fmla="*/ 1325973 h 2733536"/>
              <a:gd name="connsiteX268" fmla="*/ 5304178 w 6004835"/>
              <a:gd name="connsiteY268" fmla="*/ 1239204 h 2733536"/>
              <a:gd name="connsiteX269" fmla="*/ 5321533 w 6004835"/>
              <a:gd name="connsiteY269" fmla="*/ 1213174 h 2733536"/>
              <a:gd name="connsiteX270" fmla="*/ 5344607 w 6004835"/>
              <a:gd name="connsiteY270" fmla="*/ 1181170 h 2733536"/>
              <a:gd name="connsiteX271" fmla="*/ 5351902 w 6004835"/>
              <a:gd name="connsiteY271" fmla="*/ 1167622 h 2733536"/>
              <a:gd name="connsiteX272" fmla="*/ 5397453 w 6004835"/>
              <a:gd name="connsiteY272" fmla="*/ 1089530 h 2733536"/>
              <a:gd name="connsiteX273" fmla="*/ 5486392 w 6004835"/>
              <a:gd name="connsiteY273" fmla="*/ 905146 h 2733536"/>
              <a:gd name="connsiteX274" fmla="*/ 5573161 w 6004835"/>
              <a:gd name="connsiteY274" fmla="*/ 707748 h 2733536"/>
              <a:gd name="connsiteX275" fmla="*/ 5598649 w 6004835"/>
              <a:gd name="connsiteY275" fmla="*/ 627486 h 2733536"/>
              <a:gd name="connsiteX276" fmla="*/ 5606968 w 6004835"/>
              <a:gd name="connsiteY276" fmla="*/ 596090 h 2733536"/>
              <a:gd name="connsiteX277" fmla="*/ 5543685 w 6004835"/>
              <a:gd name="connsiteY277" fmla="*/ 768994 h 2733536"/>
              <a:gd name="connsiteX278" fmla="*/ 5410562 w 6004835"/>
              <a:gd name="connsiteY278" fmla="*/ 1041106 h 2733536"/>
              <a:gd name="connsiteX279" fmla="*/ 5391072 w 6004835"/>
              <a:gd name="connsiteY279" fmla="*/ 1071921 h 2733536"/>
              <a:gd name="connsiteX280" fmla="*/ 5390947 w 6004835"/>
              <a:gd name="connsiteY280" fmla="*/ 1072176 h 2733536"/>
              <a:gd name="connsiteX281" fmla="*/ 5345392 w 6004835"/>
              <a:gd name="connsiteY281" fmla="*/ 1150268 h 2733536"/>
              <a:gd name="connsiteX282" fmla="*/ 5299840 w 6004835"/>
              <a:gd name="connsiteY282" fmla="*/ 1234868 h 2733536"/>
              <a:gd name="connsiteX283" fmla="*/ 5247779 w 6004835"/>
              <a:gd name="connsiteY283" fmla="*/ 1299945 h 2733536"/>
              <a:gd name="connsiteX284" fmla="*/ 5204395 w 6004835"/>
              <a:gd name="connsiteY284" fmla="*/ 1373698 h 2733536"/>
              <a:gd name="connsiteX285" fmla="*/ 4948428 w 6004835"/>
              <a:gd name="connsiteY285" fmla="*/ 1662202 h 2733536"/>
              <a:gd name="connsiteX286" fmla="*/ 4863827 w 6004835"/>
              <a:gd name="connsiteY286" fmla="*/ 1733787 h 2733536"/>
              <a:gd name="connsiteX287" fmla="*/ 4855711 w 6004835"/>
              <a:gd name="connsiteY287" fmla="*/ 1739959 h 2733536"/>
              <a:gd name="connsiteX288" fmla="*/ 4852211 w 6004835"/>
              <a:gd name="connsiteY288" fmla="*/ 1743502 h 2733536"/>
              <a:gd name="connsiteX289" fmla="*/ 4816833 w 6004835"/>
              <a:gd name="connsiteY289" fmla="*/ 1772341 h 2733536"/>
              <a:gd name="connsiteX290" fmla="*/ 4787906 w 6004835"/>
              <a:gd name="connsiteY290" fmla="*/ 1805370 h 2733536"/>
              <a:gd name="connsiteX291" fmla="*/ 4681613 w 6004835"/>
              <a:gd name="connsiteY291" fmla="*/ 1885632 h 2733536"/>
              <a:gd name="connsiteX292" fmla="*/ 4664959 w 6004835"/>
              <a:gd name="connsiteY292" fmla="*/ 1896153 h 2733536"/>
              <a:gd name="connsiteX293" fmla="*/ 4619721 w 6004835"/>
              <a:gd name="connsiteY293" fmla="*/ 1933031 h 2733536"/>
              <a:gd name="connsiteX294" fmla="*/ 4613189 w 6004835"/>
              <a:gd name="connsiteY294" fmla="*/ 1937274 h 2733536"/>
              <a:gd name="connsiteX295" fmla="*/ 4603522 w 6004835"/>
              <a:gd name="connsiteY295" fmla="*/ 1946370 h 2733536"/>
              <a:gd name="connsiteX296" fmla="*/ 4518924 w 6004835"/>
              <a:gd name="connsiteY296" fmla="*/ 2002769 h 2733536"/>
              <a:gd name="connsiteX297" fmla="*/ 4434323 w 6004835"/>
              <a:gd name="connsiteY297" fmla="*/ 2054830 h 2733536"/>
              <a:gd name="connsiteX298" fmla="*/ 4424640 w 6004835"/>
              <a:gd name="connsiteY298" fmla="*/ 2059738 h 2733536"/>
              <a:gd name="connsiteX299" fmla="*/ 4367359 w 6004835"/>
              <a:gd name="connsiteY299" fmla="*/ 2096944 h 2733536"/>
              <a:gd name="connsiteX300" fmla="*/ 4349602 w 6004835"/>
              <a:gd name="connsiteY300" fmla="*/ 2105901 h 2733536"/>
              <a:gd name="connsiteX301" fmla="*/ 4332371 w 6004835"/>
              <a:gd name="connsiteY301" fmla="*/ 2117736 h 2733536"/>
              <a:gd name="connsiteX302" fmla="*/ 4273802 w 6004835"/>
              <a:gd name="connsiteY302" fmla="*/ 2150276 h 2733536"/>
              <a:gd name="connsiteX303" fmla="*/ 4219078 w 6004835"/>
              <a:gd name="connsiteY303" fmla="*/ 2171738 h 2733536"/>
              <a:gd name="connsiteX304" fmla="*/ 4097113 w 6004835"/>
              <a:gd name="connsiteY304" fmla="*/ 2233257 h 2733536"/>
              <a:gd name="connsiteX305" fmla="*/ 3810966 w 6004835"/>
              <a:gd name="connsiteY305" fmla="*/ 2339980 h 2733536"/>
              <a:gd name="connsiteX306" fmla="*/ 3434318 w 6004835"/>
              <a:gd name="connsiteY306" fmla="*/ 2432271 h 2733536"/>
              <a:gd name="connsiteX307" fmla="*/ 3489904 w 6004835"/>
              <a:gd name="connsiteY307" fmla="*/ 2421968 h 2733536"/>
              <a:gd name="connsiteX308" fmla="*/ 3508260 w 6004835"/>
              <a:gd name="connsiteY308" fmla="*/ 2413988 h 2733536"/>
              <a:gd name="connsiteX309" fmla="*/ 3395689 w 6004835"/>
              <a:gd name="connsiteY309" fmla="*/ 2431169 h 2733536"/>
              <a:gd name="connsiteX310" fmla="*/ 3115443 w 6004835"/>
              <a:gd name="connsiteY310" fmla="*/ 2471317 h 2733536"/>
              <a:gd name="connsiteX311" fmla="*/ 3134967 w 6004835"/>
              <a:gd name="connsiteY311" fmla="*/ 2466978 h 2733536"/>
              <a:gd name="connsiteX312" fmla="*/ 3269458 w 6004835"/>
              <a:gd name="connsiteY312" fmla="*/ 2451795 h 2733536"/>
              <a:gd name="connsiteX313" fmla="*/ 3291589 w 6004835"/>
              <a:gd name="connsiteY313" fmla="*/ 2447491 h 2733536"/>
              <a:gd name="connsiteX314" fmla="*/ 3302325 w 6004835"/>
              <a:gd name="connsiteY314" fmla="*/ 2445418 h 2733536"/>
              <a:gd name="connsiteX315" fmla="*/ 3269182 w 6004835"/>
              <a:gd name="connsiteY315" fmla="*/ 2450476 h 2733536"/>
              <a:gd name="connsiteX316" fmla="*/ 3039972 w 6004835"/>
              <a:gd name="connsiteY316" fmla="*/ 2462050 h 2733536"/>
              <a:gd name="connsiteX317" fmla="*/ 3566117 w 6004835"/>
              <a:gd name="connsiteY317" fmla="*/ 2502995 h 2733536"/>
              <a:gd name="connsiteX318" fmla="*/ 3744787 w 6004835"/>
              <a:gd name="connsiteY318" fmla="*/ 2463184 h 2733536"/>
              <a:gd name="connsiteX319" fmla="*/ 3919185 w 6004835"/>
              <a:gd name="connsiteY319" fmla="*/ 2408971 h 2733536"/>
              <a:gd name="connsiteX320" fmla="*/ 3719971 w 6004835"/>
              <a:gd name="connsiteY320" fmla="*/ 2526104 h 2733536"/>
              <a:gd name="connsiteX321" fmla="*/ 3722825 w 6004835"/>
              <a:gd name="connsiteY321" fmla="*/ 2525548 h 2733536"/>
              <a:gd name="connsiteX322" fmla="*/ 3725537 w 6004835"/>
              <a:gd name="connsiteY322" fmla="*/ 2524533 h 2733536"/>
              <a:gd name="connsiteX323" fmla="*/ 3245598 w 6004835"/>
              <a:gd name="connsiteY323" fmla="*/ 2558088 h 2733536"/>
              <a:gd name="connsiteX324" fmla="*/ 3337099 w 6004835"/>
              <a:gd name="connsiteY324" fmla="*/ 2535211 h 2733536"/>
              <a:gd name="connsiteX325" fmla="*/ 3338873 w 6004835"/>
              <a:gd name="connsiteY325" fmla="*/ 2529887 h 2733536"/>
              <a:gd name="connsiteX326" fmla="*/ 3510242 w 6004835"/>
              <a:gd name="connsiteY326" fmla="*/ 2501688 h 2733536"/>
              <a:gd name="connsiteX327" fmla="*/ 3631717 w 6004835"/>
              <a:gd name="connsiteY327" fmla="*/ 2471319 h 2733536"/>
              <a:gd name="connsiteX328" fmla="*/ 3729331 w 6004835"/>
              <a:gd name="connsiteY328" fmla="*/ 2443118 h 2733536"/>
              <a:gd name="connsiteX329" fmla="*/ 3818270 w 6004835"/>
              <a:gd name="connsiteY329" fmla="*/ 2414920 h 2733536"/>
              <a:gd name="connsiteX330" fmla="*/ 3915883 w 6004835"/>
              <a:gd name="connsiteY330" fmla="*/ 2384551 h 2733536"/>
              <a:gd name="connsiteX331" fmla="*/ 3991807 w 6004835"/>
              <a:gd name="connsiteY331" fmla="*/ 2371535 h 2733536"/>
              <a:gd name="connsiteX332" fmla="*/ 3940410 w 6004835"/>
              <a:gd name="connsiteY332" fmla="*/ 2402373 h 2733536"/>
              <a:gd name="connsiteX333" fmla="*/ 3941914 w 6004835"/>
              <a:gd name="connsiteY333" fmla="*/ 2401904 h 2733536"/>
              <a:gd name="connsiteX334" fmla="*/ 3996145 w 6004835"/>
              <a:gd name="connsiteY334" fmla="*/ 2369365 h 2733536"/>
              <a:gd name="connsiteX335" fmla="*/ 4026514 w 6004835"/>
              <a:gd name="connsiteY335" fmla="*/ 2358520 h 2733536"/>
              <a:gd name="connsiteX336" fmla="*/ 4028536 w 6004835"/>
              <a:gd name="connsiteY336" fmla="*/ 2357960 h 2733536"/>
              <a:gd name="connsiteX337" fmla="*/ 4041697 w 6004835"/>
              <a:gd name="connsiteY337" fmla="*/ 2343334 h 2733536"/>
              <a:gd name="connsiteX338" fmla="*/ 4113282 w 6004835"/>
              <a:gd name="connsiteY338" fmla="*/ 2317304 h 2733536"/>
              <a:gd name="connsiteX339" fmla="*/ 4182697 w 6004835"/>
              <a:gd name="connsiteY339" fmla="*/ 2289105 h 2733536"/>
              <a:gd name="connsiteX340" fmla="*/ 4230420 w 6004835"/>
              <a:gd name="connsiteY340" fmla="*/ 2260904 h 2733536"/>
              <a:gd name="connsiteX341" fmla="*/ 4293326 w 6004835"/>
              <a:gd name="connsiteY341" fmla="*/ 2228367 h 2733536"/>
              <a:gd name="connsiteX342" fmla="*/ 4345387 w 6004835"/>
              <a:gd name="connsiteY342" fmla="*/ 2206675 h 2733536"/>
              <a:gd name="connsiteX343" fmla="*/ 4381087 w 6004835"/>
              <a:gd name="connsiteY343" fmla="*/ 2191155 h 2733536"/>
              <a:gd name="connsiteX344" fmla="*/ 4399618 w 6004835"/>
              <a:gd name="connsiteY344" fmla="*/ 2178474 h 2733536"/>
              <a:gd name="connsiteX345" fmla="*/ 4490725 w 6004835"/>
              <a:gd name="connsiteY345" fmla="*/ 2124245 h 2733536"/>
              <a:gd name="connsiteX346" fmla="*/ 4618708 w 6004835"/>
              <a:gd name="connsiteY346" fmla="*/ 2054830 h 2733536"/>
              <a:gd name="connsiteX347" fmla="*/ 4743722 w 6004835"/>
              <a:gd name="connsiteY347" fmla="*/ 1965236 h 2733536"/>
              <a:gd name="connsiteX348" fmla="*/ 4735845 w 6004835"/>
              <a:gd name="connsiteY348" fmla="*/ 1965892 h 2733536"/>
              <a:gd name="connsiteX349" fmla="*/ 4605692 w 6004835"/>
              <a:gd name="connsiteY349" fmla="*/ 2059169 h 2733536"/>
              <a:gd name="connsiteX350" fmla="*/ 4477707 w 6004835"/>
              <a:gd name="connsiteY350" fmla="*/ 2128584 h 2733536"/>
              <a:gd name="connsiteX351" fmla="*/ 4386601 w 6004835"/>
              <a:gd name="connsiteY351" fmla="*/ 2182813 h 2733536"/>
              <a:gd name="connsiteX352" fmla="*/ 4336710 w 6004835"/>
              <a:gd name="connsiteY352" fmla="*/ 2204505 h 2733536"/>
              <a:gd name="connsiteX353" fmla="*/ 4284649 w 6004835"/>
              <a:gd name="connsiteY353" fmla="*/ 2226197 h 2733536"/>
              <a:gd name="connsiteX354" fmla="*/ 4221740 w 6004835"/>
              <a:gd name="connsiteY354" fmla="*/ 2258736 h 2733536"/>
              <a:gd name="connsiteX355" fmla="*/ 4174018 w 6004835"/>
              <a:gd name="connsiteY355" fmla="*/ 2286935 h 2733536"/>
              <a:gd name="connsiteX356" fmla="*/ 4104603 w 6004835"/>
              <a:gd name="connsiteY356" fmla="*/ 2315136 h 2733536"/>
              <a:gd name="connsiteX357" fmla="*/ 4033020 w 6004835"/>
              <a:gd name="connsiteY357" fmla="*/ 2341166 h 2733536"/>
              <a:gd name="connsiteX358" fmla="*/ 4013496 w 6004835"/>
              <a:gd name="connsiteY358" fmla="*/ 2360688 h 2733536"/>
              <a:gd name="connsiteX359" fmla="*/ 3983127 w 6004835"/>
              <a:gd name="connsiteY359" fmla="*/ 2371535 h 2733536"/>
              <a:gd name="connsiteX360" fmla="*/ 3907206 w 6004835"/>
              <a:gd name="connsiteY360" fmla="*/ 2384551 h 2733536"/>
              <a:gd name="connsiteX361" fmla="*/ 3809590 w 6004835"/>
              <a:gd name="connsiteY361" fmla="*/ 2414920 h 2733536"/>
              <a:gd name="connsiteX362" fmla="*/ 3720654 w 6004835"/>
              <a:gd name="connsiteY362" fmla="*/ 2443118 h 2733536"/>
              <a:gd name="connsiteX363" fmla="*/ 3623038 w 6004835"/>
              <a:gd name="connsiteY363" fmla="*/ 2471319 h 2733536"/>
              <a:gd name="connsiteX364" fmla="*/ 3501563 w 6004835"/>
              <a:gd name="connsiteY364" fmla="*/ 2501688 h 2733536"/>
              <a:gd name="connsiteX365" fmla="*/ 3330196 w 6004835"/>
              <a:gd name="connsiteY365" fmla="*/ 2529887 h 2733536"/>
              <a:gd name="connsiteX366" fmla="*/ 3325858 w 6004835"/>
              <a:gd name="connsiteY366" fmla="*/ 2536395 h 2733536"/>
              <a:gd name="connsiteX367" fmla="*/ 3243464 w 6004835"/>
              <a:gd name="connsiteY367" fmla="*/ 2556994 h 2733536"/>
              <a:gd name="connsiteX368" fmla="*/ 2174005 w 6004835"/>
              <a:gd name="connsiteY368" fmla="*/ 2581948 h 2733536"/>
              <a:gd name="connsiteX369" fmla="*/ 2139297 w 6004835"/>
              <a:gd name="connsiteY369" fmla="*/ 2575439 h 2733536"/>
              <a:gd name="connsiteX370" fmla="*/ 2015653 w 6004835"/>
              <a:gd name="connsiteY370" fmla="*/ 2529887 h 2733536"/>
              <a:gd name="connsiteX371" fmla="*/ 1954915 w 6004835"/>
              <a:gd name="connsiteY371" fmla="*/ 2506024 h 2733536"/>
              <a:gd name="connsiteX372" fmla="*/ 1894178 w 6004835"/>
              <a:gd name="connsiteY372" fmla="*/ 2479994 h 2733536"/>
              <a:gd name="connsiteX373" fmla="*/ 1813916 w 6004835"/>
              <a:gd name="connsiteY373" fmla="*/ 2451795 h 2733536"/>
              <a:gd name="connsiteX374" fmla="*/ 1744501 w 6004835"/>
              <a:gd name="connsiteY374" fmla="*/ 2421426 h 2733536"/>
              <a:gd name="connsiteX375" fmla="*/ 1690272 w 6004835"/>
              <a:gd name="connsiteY375" fmla="*/ 2393225 h 2733536"/>
              <a:gd name="connsiteX376" fmla="*/ 1655564 w 6004835"/>
              <a:gd name="connsiteY376" fmla="*/ 2365027 h 2733536"/>
              <a:gd name="connsiteX377" fmla="*/ 1905022 w 6004835"/>
              <a:gd name="connsiteY377" fmla="*/ 2471317 h 2733536"/>
              <a:gd name="connsiteX378" fmla="*/ 1993961 w 6004835"/>
              <a:gd name="connsiteY378" fmla="*/ 2499518 h 2733536"/>
              <a:gd name="connsiteX379" fmla="*/ 2061206 w 6004835"/>
              <a:gd name="connsiteY379" fmla="*/ 2523378 h 2733536"/>
              <a:gd name="connsiteX380" fmla="*/ 2128453 w 6004835"/>
              <a:gd name="connsiteY380" fmla="*/ 2545070 h 2733536"/>
              <a:gd name="connsiteX381" fmla="*/ 2187020 w 6004835"/>
              <a:gd name="connsiteY381" fmla="*/ 2571101 h 2733536"/>
              <a:gd name="connsiteX382" fmla="*/ 2174005 w 6004835"/>
              <a:gd name="connsiteY382" fmla="*/ 2581948 h 2733536"/>
              <a:gd name="connsiteX383" fmla="*/ 3260781 w 6004835"/>
              <a:gd name="connsiteY383" fmla="*/ 2586286 h 2733536"/>
              <a:gd name="connsiteX384" fmla="*/ 3254275 w 6004835"/>
              <a:gd name="connsiteY384" fmla="*/ 2568932 h 2733536"/>
              <a:gd name="connsiteX385" fmla="*/ 3349720 w 6004835"/>
              <a:gd name="connsiteY385" fmla="*/ 2560256 h 2733536"/>
              <a:gd name="connsiteX386" fmla="*/ 3488550 w 6004835"/>
              <a:gd name="connsiteY386" fmla="*/ 2547240 h 2733536"/>
              <a:gd name="connsiteX387" fmla="*/ 3397443 w 6004835"/>
              <a:gd name="connsiteY387" fmla="*/ 2568932 h 2733536"/>
              <a:gd name="connsiteX388" fmla="*/ 3260781 w 6004835"/>
              <a:gd name="connsiteY388" fmla="*/ 2586286 h 2733536"/>
              <a:gd name="connsiteX389" fmla="*/ 3076397 w 6004835"/>
              <a:gd name="connsiteY389" fmla="*/ 2696917 h 2733536"/>
              <a:gd name="connsiteX390" fmla="*/ 3024336 w 6004835"/>
              <a:gd name="connsiteY390" fmla="*/ 2696917 h 2733536"/>
              <a:gd name="connsiteX391" fmla="*/ 2957092 w 6004835"/>
              <a:gd name="connsiteY391" fmla="*/ 2692578 h 2733536"/>
              <a:gd name="connsiteX392" fmla="*/ 2811753 w 6004835"/>
              <a:gd name="connsiteY392" fmla="*/ 2688240 h 2733536"/>
              <a:gd name="connsiteX393" fmla="*/ 2703293 w 6004835"/>
              <a:gd name="connsiteY393" fmla="*/ 2679563 h 2733536"/>
              <a:gd name="connsiteX394" fmla="*/ 2607847 w 6004835"/>
              <a:gd name="connsiteY394" fmla="*/ 2666548 h 2733536"/>
              <a:gd name="connsiteX395" fmla="*/ 2512402 w 6004835"/>
              <a:gd name="connsiteY395" fmla="*/ 2651363 h 2733536"/>
              <a:gd name="connsiteX396" fmla="*/ 2367066 w 6004835"/>
              <a:gd name="connsiteY396" fmla="*/ 2629670 h 2733536"/>
              <a:gd name="connsiteX397" fmla="*/ 2254267 w 6004835"/>
              <a:gd name="connsiteY397" fmla="*/ 2592795 h 2733536"/>
              <a:gd name="connsiteX398" fmla="*/ 2255572 w 6004835"/>
              <a:gd name="connsiteY398" fmla="*/ 2591848 h 2733536"/>
              <a:gd name="connsiteX399" fmla="*/ 2189190 w 6004835"/>
              <a:gd name="connsiteY399" fmla="*/ 2571103 h 2733536"/>
              <a:gd name="connsiteX400" fmla="*/ 2130621 w 6004835"/>
              <a:gd name="connsiteY400" fmla="*/ 2545072 h 2733536"/>
              <a:gd name="connsiteX401" fmla="*/ 2063376 w 6004835"/>
              <a:gd name="connsiteY401" fmla="*/ 2523380 h 2733536"/>
              <a:gd name="connsiteX402" fmla="*/ 1993961 w 6004835"/>
              <a:gd name="connsiteY402" fmla="*/ 2499518 h 2733536"/>
              <a:gd name="connsiteX403" fmla="*/ 2025414 w 6004835"/>
              <a:gd name="connsiteY403" fmla="*/ 2491925 h 2733536"/>
              <a:gd name="connsiteX404" fmla="*/ 2121944 w 6004835"/>
              <a:gd name="connsiteY404" fmla="*/ 2516871 h 2733536"/>
              <a:gd name="connsiteX405" fmla="*/ 2163160 w 6004835"/>
              <a:gd name="connsiteY405" fmla="*/ 2519039 h 2733536"/>
              <a:gd name="connsiteX406" fmla="*/ 2278127 w 6004835"/>
              <a:gd name="connsiteY406" fmla="*/ 2575441 h 2733536"/>
              <a:gd name="connsiteX407" fmla="*/ 2330188 w 6004835"/>
              <a:gd name="connsiteY407" fmla="*/ 2586286 h 2733536"/>
              <a:gd name="connsiteX408" fmla="*/ 2333445 w 6004835"/>
              <a:gd name="connsiteY408" fmla="*/ 2587372 h 2733536"/>
              <a:gd name="connsiteX409" fmla="*/ 2345374 w 6004835"/>
              <a:gd name="connsiteY409" fmla="*/ 2575441 h 2733536"/>
              <a:gd name="connsiteX410" fmla="*/ 2390926 w 6004835"/>
              <a:gd name="connsiteY410" fmla="*/ 2588457 h 2733536"/>
              <a:gd name="connsiteX411" fmla="*/ 2436481 w 6004835"/>
              <a:gd name="connsiteY411" fmla="*/ 2599301 h 2733536"/>
              <a:gd name="connsiteX412" fmla="*/ 2526239 w 6004835"/>
              <a:gd name="connsiteY412" fmla="*/ 2620176 h 2733536"/>
              <a:gd name="connsiteX413" fmla="*/ 2527588 w 6004835"/>
              <a:gd name="connsiteY413" fmla="*/ 2618825 h 2733536"/>
              <a:gd name="connsiteX414" fmla="*/ 2631710 w 6004835"/>
              <a:gd name="connsiteY414" fmla="*/ 2636179 h 2733536"/>
              <a:gd name="connsiteX415" fmla="*/ 2681600 w 6004835"/>
              <a:gd name="connsiteY415" fmla="*/ 2644856 h 2733536"/>
              <a:gd name="connsiteX416" fmla="*/ 2731493 w 6004835"/>
              <a:gd name="connsiteY416" fmla="*/ 2649194 h 2733536"/>
              <a:gd name="connsiteX417" fmla="*/ 2833445 w 6004835"/>
              <a:gd name="connsiteY417" fmla="*/ 2653533 h 2733536"/>
              <a:gd name="connsiteX418" fmla="*/ 2972275 w 6004835"/>
              <a:gd name="connsiteY418" fmla="*/ 2651363 h 2733536"/>
              <a:gd name="connsiteX419" fmla="*/ 2978301 w 6004835"/>
              <a:gd name="connsiteY419" fmla="*/ 2651363 h 2733536"/>
              <a:gd name="connsiteX420" fmla="*/ 2991799 w 6004835"/>
              <a:gd name="connsiteY420" fmla="*/ 2643770 h 2733536"/>
              <a:gd name="connsiteX421" fmla="*/ 3022168 w 6004835"/>
              <a:gd name="connsiteY421" fmla="*/ 2634009 h 2733536"/>
              <a:gd name="connsiteX422" fmla="*/ 3053079 w 6004835"/>
              <a:gd name="connsiteY422" fmla="*/ 2633467 h 2733536"/>
              <a:gd name="connsiteX423" fmla="*/ 3074229 w 6004835"/>
              <a:gd name="connsiteY423" fmla="*/ 2636177 h 2733536"/>
              <a:gd name="connsiteX424" fmla="*/ 3079922 w 6004835"/>
              <a:gd name="connsiteY424" fmla="*/ 2651363 h 2733536"/>
              <a:gd name="connsiteX425" fmla="*/ 3128458 w 6004835"/>
              <a:gd name="connsiteY425" fmla="*/ 2651363 h 2733536"/>
              <a:gd name="connsiteX426" fmla="*/ 3113275 w 6004835"/>
              <a:gd name="connsiteY426" fmla="*/ 2673055 h 2733536"/>
              <a:gd name="connsiteX427" fmla="*/ 3104598 w 6004835"/>
              <a:gd name="connsiteY427" fmla="*/ 2683901 h 2733536"/>
              <a:gd name="connsiteX428" fmla="*/ 3076397 w 6004835"/>
              <a:gd name="connsiteY428" fmla="*/ 2696917 h 2733536"/>
              <a:gd name="connsiteX429" fmla="*/ 3227761 w 6004835"/>
              <a:gd name="connsiteY429" fmla="*/ 2717163 h 2733536"/>
              <a:gd name="connsiteX430" fmla="*/ 3254252 w 6004835"/>
              <a:gd name="connsiteY430" fmla="*/ 2701267 h 2733536"/>
              <a:gd name="connsiteX431" fmla="*/ 3226074 w 6004835"/>
              <a:gd name="connsiteY431" fmla="*/ 2716438 h 2733536"/>
              <a:gd name="connsiteX432" fmla="*/ 3181606 w 6004835"/>
              <a:gd name="connsiteY432" fmla="*/ 2733521 h 2733536"/>
              <a:gd name="connsiteX433" fmla="*/ 3121952 w 6004835"/>
              <a:gd name="connsiteY433" fmla="*/ 2722945 h 2733536"/>
              <a:gd name="connsiteX434" fmla="*/ 3124122 w 6004835"/>
              <a:gd name="connsiteY434" fmla="*/ 2720777 h 2733536"/>
              <a:gd name="connsiteX435" fmla="*/ 3134967 w 6004835"/>
              <a:gd name="connsiteY435" fmla="*/ 2705591 h 2733536"/>
              <a:gd name="connsiteX436" fmla="*/ 3085076 w 6004835"/>
              <a:gd name="connsiteY436" fmla="*/ 2699085 h 2733536"/>
              <a:gd name="connsiteX437" fmla="*/ 3108936 w 6004835"/>
              <a:gd name="connsiteY437" fmla="*/ 2686069 h 2733536"/>
              <a:gd name="connsiteX438" fmla="*/ 3180522 w 6004835"/>
              <a:gd name="connsiteY438" fmla="*/ 2683899 h 2733536"/>
              <a:gd name="connsiteX439" fmla="*/ 3249936 w 6004835"/>
              <a:gd name="connsiteY439" fmla="*/ 2681731 h 2733536"/>
              <a:gd name="connsiteX440" fmla="*/ 3349718 w 6004835"/>
              <a:gd name="connsiteY440" fmla="*/ 2683899 h 2733536"/>
              <a:gd name="connsiteX441" fmla="*/ 3419133 w 6004835"/>
              <a:gd name="connsiteY441" fmla="*/ 2677393 h 2733536"/>
              <a:gd name="connsiteX442" fmla="*/ 3549285 w 6004835"/>
              <a:gd name="connsiteY442" fmla="*/ 2649192 h 2733536"/>
              <a:gd name="connsiteX443" fmla="*/ 3636054 w 6004835"/>
              <a:gd name="connsiteY443" fmla="*/ 2629670 h 2733536"/>
              <a:gd name="connsiteX444" fmla="*/ 3701130 w 6004835"/>
              <a:gd name="connsiteY444" fmla="*/ 2627500 h 2733536"/>
              <a:gd name="connsiteX445" fmla="*/ 3705658 w 6004835"/>
              <a:gd name="connsiteY445" fmla="*/ 2625398 h 2733536"/>
              <a:gd name="connsiteX446" fmla="*/ 3642563 w 6004835"/>
              <a:gd name="connsiteY446" fmla="*/ 2627502 h 2733536"/>
              <a:gd name="connsiteX447" fmla="*/ 3555794 w 6004835"/>
              <a:gd name="connsiteY447" fmla="*/ 2647024 h 2733536"/>
              <a:gd name="connsiteX448" fmla="*/ 3425641 w 6004835"/>
              <a:gd name="connsiteY448" fmla="*/ 2675225 h 2733536"/>
              <a:gd name="connsiteX449" fmla="*/ 3356227 w 6004835"/>
              <a:gd name="connsiteY449" fmla="*/ 2681731 h 2733536"/>
              <a:gd name="connsiteX450" fmla="*/ 3256443 w 6004835"/>
              <a:gd name="connsiteY450" fmla="*/ 2679563 h 2733536"/>
              <a:gd name="connsiteX451" fmla="*/ 3187028 w 6004835"/>
              <a:gd name="connsiteY451" fmla="*/ 2681731 h 2733536"/>
              <a:gd name="connsiteX452" fmla="*/ 3115443 w 6004835"/>
              <a:gd name="connsiteY452" fmla="*/ 2683901 h 2733536"/>
              <a:gd name="connsiteX453" fmla="*/ 3117613 w 6004835"/>
              <a:gd name="connsiteY453" fmla="*/ 2675225 h 2733536"/>
              <a:gd name="connsiteX454" fmla="*/ 3132797 w 6004835"/>
              <a:gd name="connsiteY454" fmla="*/ 2653533 h 2733536"/>
              <a:gd name="connsiteX455" fmla="*/ 3800914 w 6004835"/>
              <a:gd name="connsiteY455" fmla="*/ 2542902 h 2733536"/>
              <a:gd name="connsiteX456" fmla="*/ 4254280 w 6004835"/>
              <a:gd name="connsiteY456" fmla="*/ 2371535 h 2733536"/>
              <a:gd name="connsiteX457" fmla="*/ 4373586 w 6004835"/>
              <a:gd name="connsiteY457" fmla="*/ 2308627 h 2733536"/>
              <a:gd name="connsiteX458" fmla="*/ 4440832 w 6004835"/>
              <a:gd name="connsiteY458" fmla="*/ 2273920 h 2733536"/>
              <a:gd name="connsiteX459" fmla="*/ 4510247 w 6004835"/>
              <a:gd name="connsiteY459" fmla="*/ 2237044 h 2733536"/>
              <a:gd name="connsiteX460" fmla="*/ 4640399 w 6004835"/>
              <a:gd name="connsiteY460" fmla="*/ 2158953 h 2733536"/>
              <a:gd name="connsiteX461" fmla="*/ 4744522 w 6004835"/>
              <a:gd name="connsiteY461" fmla="*/ 2078691 h 2733536"/>
              <a:gd name="connsiteX462" fmla="*/ 4939751 w 6004835"/>
              <a:gd name="connsiteY462" fmla="*/ 1926846 h 2733536"/>
              <a:gd name="connsiteX463" fmla="*/ 4993980 w 6004835"/>
              <a:gd name="connsiteY463" fmla="*/ 1883461 h 2733536"/>
              <a:gd name="connsiteX464" fmla="*/ 5046041 w 6004835"/>
              <a:gd name="connsiteY464" fmla="*/ 1837909 h 2733536"/>
              <a:gd name="connsiteX465" fmla="*/ 5124133 w 6004835"/>
              <a:gd name="connsiteY465" fmla="*/ 1766324 h 2733536"/>
              <a:gd name="connsiteX466" fmla="*/ 5156672 w 6004835"/>
              <a:gd name="connsiteY466" fmla="*/ 1712095 h 2733536"/>
              <a:gd name="connsiteX467" fmla="*/ 5203411 w 6004835"/>
              <a:gd name="connsiteY467" fmla="*/ 1669250 h 2733536"/>
              <a:gd name="connsiteX468" fmla="*/ 5203787 w 6004835"/>
              <a:gd name="connsiteY468" fmla="*/ 1666559 h 2733536"/>
              <a:gd name="connsiteX469" fmla="*/ 5158842 w 6004835"/>
              <a:gd name="connsiteY469" fmla="*/ 1707756 h 2733536"/>
              <a:gd name="connsiteX470" fmla="*/ 5126303 w 6004835"/>
              <a:gd name="connsiteY470" fmla="*/ 1761986 h 2733536"/>
              <a:gd name="connsiteX471" fmla="*/ 5048212 w 6004835"/>
              <a:gd name="connsiteY471" fmla="*/ 1833571 h 2733536"/>
              <a:gd name="connsiteX472" fmla="*/ 4996150 w 6004835"/>
              <a:gd name="connsiteY472" fmla="*/ 1879123 h 2733536"/>
              <a:gd name="connsiteX473" fmla="*/ 4941922 w 6004835"/>
              <a:gd name="connsiteY473" fmla="*/ 1922507 h 2733536"/>
              <a:gd name="connsiteX474" fmla="*/ 4746692 w 6004835"/>
              <a:gd name="connsiteY474" fmla="*/ 2074352 h 2733536"/>
              <a:gd name="connsiteX475" fmla="*/ 4642570 w 6004835"/>
              <a:gd name="connsiteY475" fmla="*/ 2154614 h 2733536"/>
              <a:gd name="connsiteX476" fmla="*/ 4512418 w 6004835"/>
              <a:gd name="connsiteY476" fmla="*/ 2232706 h 2733536"/>
              <a:gd name="connsiteX477" fmla="*/ 4443003 w 6004835"/>
              <a:gd name="connsiteY477" fmla="*/ 2269581 h 2733536"/>
              <a:gd name="connsiteX478" fmla="*/ 4375756 w 6004835"/>
              <a:gd name="connsiteY478" fmla="*/ 2304289 h 2733536"/>
              <a:gd name="connsiteX479" fmla="*/ 4256451 w 6004835"/>
              <a:gd name="connsiteY479" fmla="*/ 2367197 h 2733536"/>
              <a:gd name="connsiteX480" fmla="*/ 3803084 w 6004835"/>
              <a:gd name="connsiteY480" fmla="*/ 2538564 h 2733536"/>
              <a:gd name="connsiteX481" fmla="*/ 3134967 w 6004835"/>
              <a:gd name="connsiteY481" fmla="*/ 2649194 h 2733536"/>
              <a:gd name="connsiteX482" fmla="*/ 3085076 w 6004835"/>
              <a:gd name="connsiteY482" fmla="*/ 2649194 h 2733536"/>
              <a:gd name="connsiteX483" fmla="*/ 3078567 w 6004835"/>
              <a:gd name="connsiteY483" fmla="*/ 2631841 h 2733536"/>
              <a:gd name="connsiteX484" fmla="*/ 3026506 w 6004835"/>
              <a:gd name="connsiteY484" fmla="*/ 2629670 h 2733536"/>
              <a:gd name="connsiteX485" fmla="*/ 2978784 w 6004835"/>
              <a:gd name="connsiteY485" fmla="*/ 2649194 h 2733536"/>
              <a:gd name="connsiteX486" fmla="*/ 2839954 w 6004835"/>
              <a:gd name="connsiteY486" fmla="*/ 2651363 h 2733536"/>
              <a:gd name="connsiteX487" fmla="*/ 2738002 w 6004835"/>
              <a:gd name="connsiteY487" fmla="*/ 2647024 h 2733536"/>
              <a:gd name="connsiteX488" fmla="*/ 2688109 w 6004835"/>
              <a:gd name="connsiteY488" fmla="*/ 2642686 h 2733536"/>
              <a:gd name="connsiteX489" fmla="*/ 2638218 w 6004835"/>
              <a:gd name="connsiteY489" fmla="*/ 2634009 h 2733536"/>
              <a:gd name="connsiteX490" fmla="*/ 2668273 w 6004835"/>
              <a:gd name="connsiteY490" fmla="*/ 2601952 h 2733536"/>
              <a:gd name="connsiteX491" fmla="*/ 2662079 w 6004835"/>
              <a:gd name="connsiteY491" fmla="*/ 2603640 h 2733536"/>
              <a:gd name="connsiteX492" fmla="*/ 2550104 w 6004835"/>
              <a:gd name="connsiteY492" fmla="*/ 2582904 h 2733536"/>
              <a:gd name="connsiteX493" fmla="*/ 2544941 w 6004835"/>
              <a:gd name="connsiteY493" fmla="*/ 2584118 h 2733536"/>
              <a:gd name="connsiteX494" fmla="*/ 2330190 w 6004835"/>
              <a:gd name="connsiteY494" fmla="*/ 2545072 h 2733536"/>
              <a:gd name="connsiteX495" fmla="*/ 2245590 w 6004835"/>
              <a:gd name="connsiteY495" fmla="*/ 2527719 h 2733536"/>
              <a:gd name="connsiteX496" fmla="*/ 2171837 w 6004835"/>
              <a:gd name="connsiteY496" fmla="*/ 2514703 h 2733536"/>
              <a:gd name="connsiteX497" fmla="*/ 2082900 w 6004835"/>
              <a:gd name="connsiteY497" fmla="*/ 2473487 h 2733536"/>
              <a:gd name="connsiteX498" fmla="*/ 1972269 w 6004835"/>
              <a:gd name="connsiteY498" fmla="*/ 2432273 h 2733536"/>
              <a:gd name="connsiteX499" fmla="*/ 1857302 w 6004835"/>
              <a:gd name="connsiteY499" fmla="*/ 2386719 h 2733536"/>
              <a:gd name="connsiteX500" fmla="*/ 1876824 w 6004835"/>
              <a:gd name="connsiteY500" fmla="*/ 2371535 h 2733536"/>
              <a:gd name="connsiteX501" fmla="*/ 1957086 w 6004835"/>
              <a:gd name="connsiteY501" fmla="*/ 2386719 h 2733536"/>
              <a:gd name="connsiteX502" fmla="*/ 1991793 w 6004835"/>
              <a:gd name="connsiteY502" fmla="*/ 2417088 h 2733536"/>
              <a:gd name="connsiteX503" fmla="*/ 2111099 w 6004835"/>
              <a:gd name="connsiteY503" fmla="*/ 2451795 h 2733536"/>
              <a:gd name="connsiteX504" fmla="*/ 2347544 w 6004835"/>
              <a:gd name="connsiteY504" fmla="*/ 2512533 h 2733536"/>
              <a:gd name="connsiteX505" fmla="*/ 2406112 w 6004835"/>
              <a:gd name="connsiteY505" fmla="*/ 2523380 h 2733536"/>
              <a:gd name="connsiteX506" fmla="*/ 2469020 w 6004835"/>
              <a:gd name="connsiteY506" fmla="*/ 2534225 h 2733536"/>
              <a:gd name="connsiteX507" fmla="*/ 2538435 w 6004835"/>
              <a:gd name="connsiteY507" fmla="*/ 2549411 h 2733536"/>
              <a:gd name="connsiteX508" fmla="*/ 2614930 w 6004835"/>
              <a:gd name="connsiteY508" fmla="*/ 2565951 h 2733536"/>
              <a:gd name="connsiteX509" fmla="*/ 2620863 w 6004835"/>
              <a:gd name="connsiteY509" fmla="*/ 2564594 h 2733536"/>
              <a:gd name="connsiteX510" fmla="*/ 2692448 w 6004835"/>
              <a:gd name="connsiteY510" fmla="*/ 2575441 h 2733536"/>
              <a:gd name="connsiteX511" fmla="*/ 2694616 w 6004835"/>
              <a:gd name="connsiteY511" fmla="*/ 2571103 h 2733536"/>
              <a:gd name="connsiteX512" fmla="*/ 2798738 w 6004835"/>
              <a:gd name="connsiteY512" fmla="*/ 2575441 h 2733536"/>
              <a:gd name="connsiteX513" fmla="*/ 2816092 w 6004835"/>
              <a:gd name="connsiteY513" fmla="*/ 2577609 h 2733536"/>
              <a:gd name="connsiteX514" fmla="*/ 2976613 w 6004835"/>
              <a:gd name="connsiteY514" fmla="*/ 2577609 h 2733536"/>
              <a:gd name="connsiteX515" fmla="*/ 3093751 w 6004835"/>
              <a:gd name="connsiteY515" fmla="*/ 2581948 h 2733536"/>
              <a:gd name="connsiteX516" fmla="*/ 3232580 w 6004835"/>
              <a:gd name="connsiteY516" fmla="*/ 2571103 h 2733536"/>
              <a:gd name="connsiteX517" fmla="*/ 3249934 w 6004835"/>
              <a:gd name="connsiteY517" fmla="*/ 2571103 h 2733536"/>
              <a:gd name="connsiteX518" fmla="*/ 3256443 w 6004835"/>
              <a:gd name="connsiteY518" fmla="*/ 2588457 h 2733536"/>
              <a:gd name="connsiteX519" fmla="*/ 3393102 w 6004835"/>
              <a:gd name="connsiteY519" fmla="*/ 2571103 h 2733536"/>
              <a:gd name="connsiteX520" fmla="*/ 3484209 w 6004835"/>
              <a:gd name="connsiteY520" fmla="*/ 2549411 h 2733536"/>
              <a:gd name="connsiteX521" fmla="*/ 3536270 w 6004835"/>
              <a:gd name="connsiteY521" fmla="*/ 2540734 h 2733536"/>
              <a:gd name="connsiteX522" fmla="*/ 3568809 w 6004835"/>
              <a:gd name="connsiteY522" fmla="*/ 2536395 h 2733536"/>
              <a:gd name="connsiteX523" fmla="*/ 3640392 w 6004835"/>
              <a:gd name="connsiteY523" fmla="*/ 2519042 h 2733536"/>
              <a:gd name="connsiteX524" fmla="*/ 3698962 w 6004835"/>
              <a:gd name="connsiteY524" fmla="*/ 2506026 h 2733536"/>
              <a:gd name="connsiteX525" fmla="*/ 3757530 w 6004835"/>
              <a:gd name="connsiteY525" fmla="*/ 2490841 h 2733536"/>
              <a:gd name="connsiteX526" fmla="*/ 3864961 w 6004835"/>
              <a:gd name="connsiteY526" fmla="*/ 2472248 h 2733536"/>
              <a:gd name="connsiteX527" fmla="*/ 3879008 w 6004835"/>
              <a:gd name="connsiteY527" fmla="*/ 2466981 h 2733536"/>
              <a:gd name="connsiteX528" fmla="*/ 3766209 w 6004835"/>
              <a:gd name="connsiteY528" fmla="*/ 2486502 h 2733536"/>
              <a:gd name="connsiteX529" fmla="*/ 3707639 w 6004835"/>
              <a:gd name="connsiteY529" fmla="*/ 2501688 h 2733536"/>
              <a:gd name="connsiteX530" fmla="*/ 3649071 w 6004835"/>
              <a:gd name="connsiteY530" fmla="*/ 2514703 h 2733536"/>
              <a:gd name="connsiteX531" fmla="*/ 3577486 w 6004835"/>
              <a:gd name="connsiteY531" fmla="*/ 2532057 h 2733536"/>
              <a:gd name="connsiteX532" fmla="*/ 3544949 w 6004835"/>
              <a:gd name="connsiteY532" fmla="*/ 2536395 h 2733536"/>
              <a:gd name="connsiteX533" fmla="*/ 3492888 w 6004835"/>
              <a:gd name="connsiteY533" fmla="*/ 2545072 h 2733536"/>
              <a:gd name="connsiteX534" fmla="*/ 3351888 w 6004835"/>
              <a:gd name="connsiteY534" fmla="*/ 2558088 h 2733536"/>
              <a:gd name="connsiteX535" fmla="*/ 3256443 w 6004835"/>
              <a:gd name="connsiteY535" fmla="*/ 2566764 h 2733536"/>
              <a:gd name="connsiteX536" fmla="*/ 3239089 w 6004835"/>
              <a:gd name="connsiteY536" fmla="*/ 2566764 h 2733536"/>
              <a:gd name="connsiteX537" fmla="*/ 3100260 w 6004835"/>
              <a:gd name="connsiteY537" fmla="*/ 2577609 h 2733536"/>
              <a:gd name="connsiteX538" fmla="*/ 2983122 w 6004835"/>
              <a:gd name="connsiteY538" fmla="*/ 2573271 h 2733536"/>
              <a:gd name="connsiteX539" fmla="*/ 2822600 w 6004835"/>
              <a:gd name="connsiteY539" fmla="*/ 2573271 h 2733536"/>
              <a:gd name="connsiteX540" fmla="*/ 2805247 w 6004835"/>
              <a:gd name="connsiteY540" fmla="*/ 2571103 h 2733536"/>
              <a:gd name="connsiteX541" fmla="*/ 2738002 w 6004835"/>
              <a:gd name="connsiteY541" fmla="*/ 2542902 h 2733536"/>
              <a:gd name="connsiteX542" fmla="*/ 2701125 w 6004835"/>
              <a:gd name="connsiteY542" fmla="*/ 2566764 h 2733536"/>
              <a:gd name="connsiteX543" fmla="*/ 2701031 w 6004835"/>
              <a:gd name="connsiteY543" fmla="*/ 2566951 h 2733536"/>
              <a:gd name="connsiteX544" fmla="*/ 2731493 w 6004835"/>
              <a:gd name="connsiteY544" fmla="*/ 2547240 h 2733536"/>
              <a:gd name="connsiteX545" fmla="*/ 2798740 w 6004835"/>
              <a:gd name="connsiteY545" fmla="*/ 2575439 h 2733536"/>
              <a:gd name="connsiteX546" fmla="*/ 2694618 w 6004835"/>
              <a:gd name="connsiteY546" fmla="*/ 2571101 h 2733536"/>
              <a:gd name="connsiteX547" fmla="*/ 2695438 w 6004835"/>
              <a:gd name="connsiteY547" fmla="*/ 2570570 h 2733536"/>
              <a:gd name="connsiteX548" fmla="*/ 2627371 w 6004835"/>
              <a:gd name="connsiteY548" fmla="*/ 2560256 h 2733536"/>
              <a:gd name="connsiteX549" fmla="*/ 2547112 w 6004835"/>
              <a:gd name="connsiteY549" fmla="*/ 2542902 h 2733536"/>
              <a:gd name="connsiteX550" fmla="*/ 2477697 w 6004835"/>
              <a:gd name="connsiteY550" fmla="*/ 2527719 h 2733536"/>
              <a:gd name="connsiteX551" fmla="*/ 2414789 w 6004835"/>
              <a:gd name="connsiteY551" fmla="*/ 2516871 h 2733536"/>
              <a:gd name="connsiteX552" fmla="*/ 2356221 w 6004835"/>
              <a:gd name="connsiteY552" fmla="*/ 2506026 h 2733536"/>
              <a:gd name="connsiteX553" fmla="*/ 2119775 w 6004835"/>
              <a:gd name="connsiteY553" fmla="*/ 2445289 h 2733536"/>
              <a:gd name="connsiteX554" fmla="*/ 2000470 w 6004835"/>
              <a:gd name="connsiteY554" fmla="*/ 2410581 h 2733536"/>
              <a:gd name="connsiteX555" fmla="*/ 1965763 w 6004835"/>
              <a:gd name="connsiteY555" fmla="*/ 2380212 h 2733536"/>
              <a:gd name="connsiteX556" fmla="*/ 1885501 w 6004835"/>
              <a:gd name="connsiteY556" fmla="*/ 2365027 h 2733536"/>
              <a:gd name="connsiteX557" fmla="*/ 1766195 w 6004835"/>
              <a:gd name="connsiteY557" fmla="*/ 2304289 h 2733536"/>
              <a:gd name="connsiteX558" fmla="*/ 1731488 w 6004835"/>
              <a:gd name="connsiteY558" fmla="*/ 2306459 h 2733536"/>
              <a:gd name="connsiteX559" fmla="*/ 1607842 w 6004835"/>
              <a:gd name="connsiteY559" fmla="*/ 2243551 h 2733536"/>
              <a:gd name="connsiteX560" fmla="*/ 1586149 w 6004835"/>
              <a:gd name="connsiteY560" fmla="*/ 2204505 h 2733536"/>
              <a:gd name="connsiteX561" fmla="*/ 1590488 w 6004835"/>
              <a:gd name="connsiteY561" fmla="*/ 2202337 h 2733536"/>
              <a:gd name="connsiteX562" fmla="*/ 1666411 w 6004835"/>
              <a:gd name="connsiteY562" fmla="*/ 2243551 h 2733536"/>
              <a:gd name="connsiteX563" fmla="*/ 1742333 w 6004835"/>
              <a:gd name="connsiteY563" fmla="*/ 2284767 h 2733536"/>
              <a:gd name="connsiteX564" fmla="*/ 1764025 w 6004835"/>
              <a:gd name="connsiteY564" fmla="*/ 2271752 h 2733536"/>
              <a:gd name="connsiteX565" fmla="*/ 1675088 w 6004835"/>
              <a:gd name="connsiteY565" fmla="*/ 2213182 h 2733536"/>
              <a:gd name="connsiteX566" fmla="*/ 1601335 w 6004835"/>
              <a:gd name="connsiteY566" fmla="*/ 2180645 h 2733536"/>
              <a:gd name="connsiteX567" fmla="*/ 1499381 w 6004835"/>
              <a:gd name="connsiteY567" fmla="*/ 2122075 h 2733536"/>
              <a:gd name="connsiteX568" fmla="*/ 1412612 w 6004835"/>
              <a:gd name="connsiteY568" fmla="*/ 2065675 h 2733536"/>
              <a:gd name="connsiteX569" fmla="*/ 1275953 w 6004835"/>
              <a:gd name="connsiteY569" fmla="*/ 2007108 h 2733536"/>
              <a:gd name="connsiteX570" fmla="*/ 1223892 w 6004835"/>
              <a:gd name="connsiteY570" fmla="*/ 1963723 h 2733536"/>
              <a:gd name="connsiteX571" fmla="*/ 1234737 w 6004835"/>
              <a:gd name="connsiteY571" fmla="*/ 1959385 h 2733536"/>
              <a:gd name="connsiteX572" fmla="*/ 1286798 w 6004835"/>
              <a:gd name="connsiteY572" fmla="*/ 1974568 h 2733536"/>
              <a:gd name="connsiteX573" fmla="*/ 1178338 w 6004835"/>
              <a:gd name="connsiteY573" fmla="*/ 1861769 h 2733536"/>
              <a:gd name="connsiteX574" fmla="*/ 1117600 w 6004835"/>
              <a:gd name="connsiteY574" fmla="*/ 1811879 h 2733536"/>
              <a:gd name="connsiteX575" fmla="*/ 1061200 w 6004835"/>
              <a:gd name="connsiteY575" fmla="*/ 1761986 h 2733536"/>
              <a:gd name="connsiteX576" fmla="*/ 989617 w 6004835"/>
              <a:gd name="connsiteY576" fmla="*/ 1703418 h 2733536"/>
              <a:gd name="connsiteX577" fmla="*/ 885495 w 6004835"/>
              <a:gd name="connsiteY577" fmla="*/ 1588449 h 2733536"/>
              <a:gd name="connsiteX578" fmla="*/ 878351 w 6004835"/>
              <a:gd name="connsiteY578" fmla="*/ 1566121 h 2733536"/>
              <a:gd name="connsiteX579" fmla="*/ 857294 w 6004835"/>
              <a:gd name="connsiteY579" fmla="*/ 1545064 h 2733536"/>
              <a:gd name="connsiteX580" fmla="*/ 785711 w 6004835"/>
              <a:gd name="connsiteY580" fmla="*/ 1466973 h 2733536"/>
              <a:gd name="connsiteX581" fmla="*/ 777034 w 6004835"/>
              <a:gd name="connsiteY581" fmla="*/ 1427927 h 2733536"/>
              <a:gd name="connsiteX582" fmla="*/ 748834 w 6004835"/>
              <a:gd name="connsiteY582" fmla="*/ 1388881 h 2733536"/>
              <a:gd name="connsiteX583" fmla="*/ 745474 w 6004835"/>
              <a:gd name="connsiteY583" fmla="*/ 1383614 h 2733536"/>
              <a:gd name="connsiteX584" fmla="*/ 711956 w 6004835"/>
              <a:gd name="connsiteY584" fmla="*/ 1360680 h 2733536"/>
              <a:gd name="connsiteX585" fmla="*/ 646879 w 6004835"/>
              <a:gd name="connsiteY585" fmla="*/ 1267405 h 2733536"/>
              <a:gd name="connsiteX586" fmla="*/ 610004 w 6004835"/>
              <a:gd name="connsiteY586" fmla="*/ 1180637 h 2733536"/>
              <a:gd name="connsiteX587" fmla="*/ 605666 w 6004835"/>
              <a:gd name="connsiteY587" fmla="*/ 1180637 h 2733536"/>
              <a:gd name="connsiteX588" fmla="*/ 555775 w 6004835"/>
              <a:gd name="connsiteY588" fmla="*/ 1085191 h 2733536"/>
              <a:gd name="connsiteX589" fmla="*/ 508052 w 6004835"/>
              <a:gd name="connsiteY589" fmla="*/ 989746 h 2733536"/>
              <a:gd name="connsiteX590" fmla="*/ 458159 w 6004835"/>
              <a:gd name="connsiteY590" fmla="*/ 879117 h 2733536"/>
              <a:gd name="connsiteX591" fmla="*/ 412607 w 6004835"/>
              <a:gd name="connsiteY591" fmla="*/ 766318 h 2733536"/>
              <a:gd name="connsiteX592" fmla="*/ 458159 w 6004835"/>
              <a:gd name="connsiteY592" fmla="*/ 842240 h 2733536"/>
              <a:gd name="connsiteX593" fmla="*/ 503714 w 6004835"/>
              <a:gd name="connsiteY593" fmla="*/ 937685 h 2733536"/>
              <a:gd name="connsiteX594" fmla="*/ 518897 w 6004835"/>
              <a:gd name="connsiteY594" fmla="*/ 989746 h 2733536"/>
              <a:gd name="connsiteX595" fmla="*/ 525173 w 6004835"/>
              <a:gd name="connsiteY595" fmla="*/ 998949 h 2733536"/>
              <a:gd name="connsiteX596" fmla="*/ 517449 w 6004835"/>
              <a:gd name="connsiteY596" fmla="*/ 958787 h 2733536"/>
              <a:gd name="connsiteX597" fmla="*/ 497305 w 6004835"/>
              <a:gd name="connsiteY597" fmla="*/ 922228 h 2733536"/>
              <a:gd name="connsiteX598" fmla="*/ 464515 w 6004835"/>
              <a:gd name="connsiteY598" fmla="*/ 848496 h 2733536"/>
              <a:gd name="connsiteX599" fmla="*/ 425620 w 6004835"/>
              <a:gd name="connsiteY599" fmla="*/ 783670 h 2733536"/>
              <a:gd name="connsiteX600" fmla="*/ 377897 w 6004835"/>
              <a:gd name="connsiteY600" fmla="*/ 653517 h 2733536"/>
              <a:gd name="connsiteX601" fmla="*/ 337011 w 6004835"/>
              <a:gd name="connsiteY601" fmla="*/ 520096 h 2733536"/>
              <a:gd name="connsiteX602" fmla="*/ 323586 w 6004835"/>
              <a:gd name="connsiteY602" fmla="*/ 481203 h 2733536"/>
              <a:gd name="connsiteX603" fmla="*/ 265112 w 6004835"/>
              <a:gd name="connsiteY603" fmla="*/ 247798 h 2733536"/>
              <a:gd name="connsiteX604" fmla="*/ 239252 w 6004835"/>
              <a:gd name="connsiteY604" fmla="*/ 78358 h 2733536"/>
              <a:gd name="connsiteX605" fmla="*/ 239068 w 6004835"/>
              <a:gd name="connsiteY605" fmla="*/ 83015 h 2733536"/>
              <a:gd name="connsiteX606" fmla="*/ 241238 w 6004835"/>
              <a:gd name="connsiteY606" fmla="*/ 117723 h 2733536"/>
              <a:gd name="connsiteX607" fmla="*/ 252083 w 6004835"/>
              <a:gd name="connsiteY607" fmla="*/ 197985 h 2733536"/>
              <a:gd name="connsiteX608" fmla="*/ 265098 w 6004835"/>
              <a:gd name="connsiteY608" fmla="*/ 280415 h 2733536"/>
              <a:gd name="connsiteX609" fmla="*/ 243406 w 6004835"/>
              <a:gd name="connsiteY609" fmla="*/ 208830 h 2733536"/>
              <a:gd name="connsiteX610" fmla="*/ 228223 w 6004835"/>
              <a:gd name="connsiteY610" fmla="*/ 117723 h 2733536"/>
              <a:gd name="connsiteX611" fmla="*/ 210869 w 6004835"/>
              <a:gd name="connsiteY611" fmla="*/ 117723 h 2733536"/>
              <a:gd name="connsiteX612" fmla="*/ 200022 w 6004835"/>
              <a:gd name="connsiteY612" fmla="*/ 35293 h 2733536"/>
              <a:gd name="connsiteX613" fmla="*/ 189729 w 6004835"/>
              <a:gd name="connsiteY613" fmla="*/ 0 h 2733536"/>
              <a:gd name="connsiteX614" fmla="*/ 5795410 w 6004835"/>
              <a:gd name="connsiteY614" fmla="*/ 0 h 2733536"/>
              <a:gd name="connsiteX615" fmla="*/ 5800929 w 6004835"/>
              <a:gd name="connsiteY615" fmla="*/ 17939 h 2733536"/>
              <a:gd name="connsiteX616" fmla="*/ 5807654 w 6004835"/>
              <a:gd name="connsiteY616" fmla="*/ 17566 h 2733536"/>
              <a:gd name="connsiteX617" fmla="*/ 5803098 w 6004835"/>
              <a:gd name="connsiteY617" fmla="*/ 2753 h 2733536"/>
              <a:gd name="connsiteX618" fmla="*/ 5803442 w 6004835"/>
              <a:gd name="connsiteY618" fmla="*/ 0 h 2733536"/>
              <a:gd name="connsiteX619" fmla="*/ 5888010 w 6004835"/>
              <a:gd name="connsiteY619" fmla="*/ 0 h 2733536"/>
              <a:gd name="connsiteX620" fmla="*/ 5866775 w 6004835"/>
              <a:gd name="connsiteY620" fmla="*/ 88481 h 2733536"/>
              <a:gd name="connsiteX621" fmla="*/ 5866777 w 6004835"/>
              <a:gd name="connsiteY621" fmla="*/ 88481 h 2733536"/>
              <a:gd name="connsiteX622" fmla="*/ 5888012 w 6004835"/>
              <a:gd name="connsiteY622" fmla="*/ 0 h 2733536"/>
              <a:gd name="connsiteX623" fmla="*/ 5898025 w 6004835"/>
              <a:gd name="connsiteY623" fmla="*/ 0 h 2733536"/>
              <a:gd name="connsiteX624" fmla="*/ 5895561 w 6004835"/>
              <a:gd name="connsiteY624" fmla="*/ 48850 h 2733536"/>
              <a:gd name="connsiteX625" fmla="*/ 5894204 w 6004835"/>
              <a:gd name="connsiteY625" fmla="*/ 104708 h 2733536"/>
              <a:gd name="connsiteX626" fmla="*/ 5872512 w 6004835"/>
              <a:gd name="connsiteY626" fmla="*/ 171456 h 2733536"/>
              <a:gd name="connsiteX627" fmla="*/ 5872512 w 6004835"/>
              <a:gd name="connsiteY627" fmla="*/ 179080 h 2733536"/>
              <a:gd name="connsiteX628" fmla="*/ 5898543 w 6004835"/>
              <a:gd name="connsiteY628" fmla="*/ 104708 h 2733536"/>
              <a:gd name="connsiteX629" fmla="*/ 5900678 w 6004835"/>
              <a:gd name="connsiteY629" fmla="*/ 22345 h 2733536"/>
              <a:gd name="connsiteX630" fmla="*/ 5902188 w 6004835"/>
              <a:gd name="connsiteY630" fmla="*/ 0 h 2733536"/>
              <a:gd name="connsiteX631" fmla="*/ 5945314 w 6004835"/>
              <a:gd name="connsiteY631" fmla="*/ 0 h 2733536"/>
              <a:gd name="connsiteX632" fmla="*/ 5941927 w 6004835"/>
              <a:gd name="connsiteY632" fmla="*/ 28786 h 2733536"/>
              <a:gd name="connsiteX633" fmla="*/ 5932679 w 6004835"/>
              <a:gd name="connsiteY633" fmla="*/ 34953 h 2733536"/>
              <a:gd name="connsiteX634" fmla="*/ 5933250 w 6004835"/>
              <a:gd name="connsiteY634" fmla="*/ 37461 h 2733536"/>
              <a:gd name="connsiteX635" fmla="*/ 5942112 w 6004835"/>
              <a:gd name="connsiteY635" fmla="*/ 31553 h 2733536"/>
              <a:gd name="connsiteX636" fmla="*/ 5945824 w 6004835"/>
              <a:gd name="connsiteY636" fmla="*/ 0 h 2733536"/>
              <a:gd name="connsiteX637" fmla="*/ 5983702 w 6004835"/>
              <a:gd name="connsiteY637" fmla="*/ 0 h 2733536"/>
              <a:gd name="connsiteX638" fmla="*/ 5983141 w 6004835"/>
              <a:gd name="connsiteY638" fmla="*/ 9262 h 2733536"/>
              <a:gd name="connsiteX639" fmla="*/ 5972296 w 6004835"/>
              <a:gd name="connsiteY639" fmla="*/ 85186 h 2733536"/>
              <a:gd name="connsiteX640" fmla="*/ 5959281 w 6004835"/>
              <a:gd name="connsiteY640" fmla="*/ 165445 h 2733536"/>
              <a:gd name="connsiteX641" fmla="*/ 5944095 w 6004835"/>
              <a:gd name="connsiteY641" fmla="*/ 243537 h 2733536"/>
              <a:gd name="connsiteX642" fmla="*/ 5915896 w 6004835"/>
              <a:gd name="connsiteY642" fmla="*/ 408397 h 2733536"/>
              <a:gd name="connsiteX643" fmla="*/ 5889866 w 6004835"/>
              <a:gd name="connsiteY643" fmla="*/ 423583 h 2733536"/>
              <a:gd name="connsiteX644" fmla="*/ 5857326 w 6004835"/>
              <a:gd name="connsiteY644" fmla="*/ 519028 h 2733536"/>
              <a:gd name="connsiteX645" fmla="*/ 5848649 w 6004835"/>
              <a:gd name="connsiteY645" fmla="*/ 610135 h 2733536"/>
              <a:gd name="connsiteX646" fmla="*/ 5844311 w 6004835"/>
              <a:gd name="connsiteY646" fmla="*/ 623150 h 2733536"/>
              <a:gd name="connsiteX647" fmla="*/ 5807436 w 6004835"/>
              <a:gd name="connsiteY647" fmla="*/ 722934 h 2733536"/>
              <a:gd name="connsiteX648" fmla="*/ 5796588 w 6004835"/>
              <a:gd name="connsiteY648" fmla="*/ 731611 h 2733536"/>
              <a:gd name="connsiteX649" fmla="*/ 5751036 w 6004835"/>
              <a:gd name="connsiteY649" fmla="*/ 837901 h 2733536"/>
              <a:gd name="connsiteX650" fmla="*/ 5798759 w 6004835"/>
              <a:gd name="connsiteY650" fmla="*/ 731611 h 2733536"/>
              <a:gd name="connsiteX651" fmla="*/ 5809604 w 6004835"/>
              <a:gd name="connsiteY651" fmla="*/ 722934 h 2733536"/>
              <a:gd name="connsiteX652" fmla="*/ 5740189 w 6004835"/>
              <a:gd name="connsiteY652" fmla="*/ 920331 h 2733536"/>
              <a:gd name="connsiteX653" fmla="*/ 5703314 w 6004835"/>
              <a:gd name="connsiteY653" fmla="*/ 939855 h 2733536"/>
              <a:gd name="connsiteX654" fmla="*/ 5695666 w 6004835"/>
              <a:gd name="connsiteY654" fmla="*/ 955153 h 2733536"/>
              <a:gd name="connsiteX655" fmla="*/ 5696807 w 6004835"/>
              <a:gd name="connsiteY655" fmla="*/ 957207 h 2733536"/>
              <a:gd name="connsiteX656" fmla="*/ 5705484 w 6004835"/>
              <a:gd name="connsiteY656" fmla="*/ 939853 h 2733536"/>
              <a:gd name="connsiteX657" fmla="*/ 5742360 w 6004835"/>
              <a:gd name="connsiteY657" fmla="*/ 920331 h 2733536"/>
              <a:gd name="connsiteX658" fmla="*/ 5716329 w 6004835"/>
              <a:gd name="connsiteY658" fmla="*/ 994085 h 2733536"/>
              <a:gd name="connsiteX659" fmla="*/ 5668606 w 6004835"/>
              <a:gd name="connsiteY659" fmla="*/ 1080853 h 2733536"/>
              <a:gd name="connsiteX660" fmla="*/ 5644746 w 6004835"/>
              <a:gd name="connsiteY660" fmla="*/ 1124237 h 2733536"/>
              <a:gd name="connsiteX661" fmla="*/ 5618715 w 6004835"/>
              <a:gd name="connsiteY661" fmla="*/ 1167622 h 2733536"/>
              <a:gd name="connsiteX662" fmla="*/ 5599191 w 6004835"/>
              <a:gd name="connsiteY662" fmla="*/ 1200159 h 2733536"/>
              <a:gd name="connsiteX663" fmla="*/ 5570993 w 6004835"/>
              <a:gd name="connsiteY663" fmla="*/ 1263067 h 2733536"/>
              <a:gd name="connsiteX664" fmla="*/ 5540624 w 6004835"/>
              <a:gd name="connsiteY664" fmla="*/ 1323805 h 2733536"/>
              <a:gd name="connsiteX665" fmla="*/ 5492901 w 6004835"/>
              <a:gd name="connsiteY665" fmla="*/ 1388881 h 2733536"/>
              <a:gd name="connsiteX666" fmla="*/ 5445178 w 6004835"/>
              <a:gd name="connsiteY666" fmla="*/ 1449619 h 2733536"/>
              <a:gd name="connsiteX667" fmla="*/ 5447166 w 6004835"/>
              <a:gd name="connsiteY667" fmla="*/ 1445524 h 2733536"/>
              <a:gd name="connsiteX668" fmla="*/ 5393115 w 6004835"/>
              <a:gd name="connsiteY668" fmla="*/ 1519034 h 2733536"/>
              <a:gd name="connsiteX669" fmla="*/ 5275977 w 6004835"/>
              <a:gd name="connsiteY669" fmla="*/ 1647019 h 2733536"/>
              <a:gd name="connsiteX670" fmla="*/ 5252917 w 6004835"/>
              <a:gd name="connsiteY670" fmla="*/ 1682500 h 2733536"/>
              <a:gd name="connsiteX671" fmla="*/ 5275977 w 6004835"/>
              <a:gd name="connsiteY671" fmla="*/ 1649187 h 2733536"/>
              <a:gd name="connsiteX672" fmla="*/ 5393115 w 6004835"/>
              <a:gd name="connsiteY672" fmla="*/ 1521202 h 2733536"/>
              <a:gd name="connsiteX673" fmla="*/ 5304178 w 6004835"/>
              <a:gd name="connsiteY673" fmla="*/ 1655693 h 2733536"/>
              <a:gd name="connsiteX674" fmla="*/ 5258353 w 6004835"/>
              <a:gd name="connsiteY674" fmla="*/ 1703689 h 2733536"/>
              <a:gd name="connsiteX675" fmla="*/ 5221566 w 6004835"/>
              <a:gd name="connsiteY675" fmla="*/ 1730731 h 2733536"/>
              <a:gd name="connsiteX676" fmla="*/ 5219578 w 6004835"/>
              <a:gd name="connsiteY676" fmla="*/ 1733787 h 2733536"/>
              <a:gd name="connsiteX677" fmla="*/ 5196579 w 6004835"/>
              <a:gd name="connsiteY677" fmla="*/ 1751480 h 2733536"/>
              <a:gd name="connsiteX678" fmla="*/ 5195718 w 6004835"/>
              <a:gd name="connsiteY678" fmla="*/ 1757647 h 2733536"/>
              <a:gd name="connsiteX679" fmla="*/ 5093764 w 6004835"/>
              <a:gd name="connsiteY679" fmla="*/ 1861769 h 2733536"/>
              <a:gd name="connsiteX680" fmla="*/ 4985303 w 6004835"/>
              <a:gd name="connsiteY680" fmla="*/ 1961553 h 2733536"/>
              <a:gd name="connsiteX681" fmla="*/ 4980288 w 6004835"/>
              <a:gd name="connsiteY681" fmla="*/ 1965192 h 2733536"/>
              <a:gd name="connsiteX682" fmla="*/ 4944089 w 6004835"/>
              <a:gd name="connsiteY682" fmla="*/ 2011444 h 2733536"/>
              <a:gd name="connsiteX683" fmla="*/ 4857321 w 6004835"/>
              <a:gd name="connsiteY683" fmla="*/ 2076520 h 2733536"/>
              <a:gd name="connsiteX684" fmla="*/ 4776225 w 6004835"/>
              <a:gd name="connsiteY684" fmla="*/ 2137342 h 2733536"/>
              <a:gd name="connsiteX685" fmla="*/ 4775934 w 6004835"/>
              <a:gd name="connsiteY685" fmla="*/ 2137695 h 2733536"/>
              <a:gd name="connsiteX686" fmla="*/ 4857321 w 6004835"/>
              <a:gd name="connsiteY686" fmla="*/ 2078691 h 2733536"/>
              <a:gd name="connsiteX687" fmla="*/ 4944089 w 6004835"/>
              <a:gd name="connsiteY687" fmla="*/ 2013614 h 2733536"/>
              <a:gd name="connsiteX688" fmla="*/ 4872505 w 6004835"/>
              <a:gd name="connsiteY688" fmla="*/ 2085197 h 2733536"/>
              <a:gd name="connsiteX689" fmla="*/ 4814208 w 6004835"/>
              <a:gd name="connsiteY689" fmla="*/ 2123159 h 2733536"/>
              <a:gd name="connsiteX690" fmla="*/ 4773879 w 6004835"/>
              <a:gd name="connsiteY690" fmla="*/ 2140191 h 2733536"/>
              <a:gd name="connsiteX691" fmla="*/ 4772721 w 6004835"/>
              <a:gd name="connsiteY691" fmla="*/ 2141599 h 2733536"/>
              <a:gd name="connsiteX692" fmla="*/ 4729336 w 6004835"/>
              <a:gd name="connsiteY692" fmla="*/ 2169797 h 2733536"/>
              <a:gd name="connsiteX693" fmla="*/ 4712989 w 6004835"/>
              <a:gd name="connsiteY693" fmla="*/ 2177374 h 2733536"/>
              <a:gd name="connsiteX694" fmla="*/ 4671855 w 6004835"/>
              <a:gd name="connsiteY694" fmla="*/ 2210743 h 2733536"/>
              <a:gd name="connsiteX695" fmla="*/ 4631723 w 6004835"/>
              <a:gd name="connsiteY695" fmla="*/ 2239212 h 2733536"/>
              <a:gd name="connsiteX696" fmla="*/ 4570985 w 6004835"/>
              <a:gd name="connsiteY696" fmla="*/ 2278258 h 2733536"/>
              <a:gd name="connsiteX697" fmla="*/ 4551463 w 6004835"/>
              <a:gd name="connsiteY697" fmla="*/ 2280428 h 2733536"/>
              <a:gd name="connsiteX698" fmla="*/ 4529764 w 6004835"/>
              <a:gd name="connsiteY698" fmla="*/ 2290073 h 2733536"/>
              <a:gd name="connsiteX699" fmla="*/ 4526391 w 6004835"/>
              <a:gd name="connsiteY699" fmla="*/ 2292635 h 2733536"/>
              <a:gd name="connsiteX700" fmla="*/ 4553631 w 6004835"/>
              <a:gd name="connsiteY700" fmla="*/ 2282597 h 2733536"/>
              <a:gd name="connsiteX701" fmla="*/ 4573155 w 6004835"/>
              <a:gd name="connsiteY701" fmla="*/ 2280428 h 2733536"/>
              <a:gd name="connsiteX702" fmla="*/ 4495063 w 6004835"/>
              <a:gd name="connsiteY702" fmla="*/ 2338996 h 2733536"/>
              <a:gd name="connsiteX703" fmla="*/ 4445170 w 6004835"/>
              <a:gd name="connsiteY703" fmla="*/ 2365029 h 2733536"/>
              <a:gd name="connsiteX704" fmla="*/ 4395280 w 6004835"/>
              <a:gd name="connsiteY704" fmla="*/ 2388889 h 2733536"/>
              <a:gd name="connsiteX705" fmla="*/ 4360040 w 6004835"/>
              <a:gd name="connsiteY705" fmla="*/ 2394175 h 2733536"/>
              <a:gd name="connsiteX706" fmla="*/ 4354064 w 6004835"/>
              <a:gd name="connsiteY706" fmla="*/ 2397566 h 2733536"/>
              <a:gd name="connsiteX707" fmla="*/ 4189203 w 6004835"/>
              <a:gd name="connsiteY707" fmla="*/ 2469149 h 2733536"/>
              <a:gd name="connsiteX708" fmla="*/ 4180798 w 6004835"/>
              <a:gd name="connsiteY708" fmla="*/ 2471059 h 2733536"/>
              <a:gd name="connsiteX709" fmla="*/ 4130636 w 6004835"/>
              <a:gd name="connsiteY709" fmla="*/ 2503856 h 2733536"/>
              <a:gd name="connsiteX710" fmla="*/ 4158834 w 6004835"/>
              <a:gd name="connsiteY710" fmla="*/ 2512533 h 2733536"/>
              <a:gd name="connsiteX711" fmla="*/ 4054713 w 6004835"/>
              <a:gd name="connsiteY711" fmla="*/ 2558088 h 2733536"/>
              <a:gd name="connsiteX712" fmla="*/ 4063390 w 6004835"/>
              <a:gd name="connsiteY712" fmla="*/ 2527719 h 2733536"/>
              <a:gd name="connsiteX713" fmla="*/ 4028682 w 6004835"/>
              <a:gd name="connsiteY713" fmla="*/ 2540734 h 2733536"/>
              <a:gd name="connsiteX714" fmla="*/ 3996145 w 6004835"/>
              <a:gd name="connsiteY714" fmla="*/ 2551579 h 2733536"/>
              <a:gd name="connsiteX715" fmla="*/ 3928899 w 6004835"/>
              <a:gd name="connsiteY715" fmla="*/ 2573271 h 2733536"/>
              <a:gd name="connsiteX716" fmla="*/ 3919914 w 6004835"/>
              <a:gd name="connsiteY716" fmla="*/ 2562487 h 2733536"/>
              <a:gd name="connsiteX717" fmla="*/ 3887682 w 6004835"/>
              <a:gd name="connsiteY717" fmla="*/ 2568932 h 2733536"/>
              <a:gd name="connsiteX718" fmla="*/ 3848637 w 6004835"/>
              <a:gd name="connsiteY718" fmla="*/ 2577609 h 2733536"/>
              <a:gd name="connsiteX719" fmla="*/ 3768377 w 6004835"/>
              <a:gd name="connsiteY719" fmla="*/ 2597133 h 2733536"/>
              <a:gd name="connsiteX720" fmla="*/ 3765731 w 6004835"/>
              <a:gd name="connsiteY720" fmla="*/ 2598363 h 2733536"/>
              <a:gd name="connsiteX721" fmla="*/ 3842130 w 6004835"/>
              <a:gd name="connsiteY721" fmla="*/ 2579777 h 2733536"/>
              <a:gd name="connsiteX722" fmla="*/ 3881176 w 6004835"/>
              <a:gd name="connsiteY722" fmla="*/ 2571101 h 2733536"/>
              <a:gd name="connsiteX723" fmla="*/ 3913713 w 6004835"/>
              <a:gd name="connsiteY723" fmla="*/ 2564594 h 2733536"/>
              <a:gd name="connsiteX724" fmla="*/ 3926728 w 6004835"/>
              <a:gd name="connsiteY724" fmla="*/ 2575439 h 2733536"/>
              <a:gd name="connsiteX725" fmla="*/ 3993975 w 6004835"/>
              <a:gd name="connsiteY725" fmla="*/ 2553747 h 2733536"/>
              <a:gd name="connsiteX726" fmla="*/ 4026512 w 6004835"/>
              <a:gd name="connsiteY726" fmla="*/ 2542902 h 2733536"/>
              <a:gd name="connsiteX727" fmla="*/ 4061219 w 6004835"/>
              <a:gd name="connsiteY727" fmla="*/ 2529887 h 2733536"/>
              <a:gd name="connsiteX728" fmla="*/ 4052542 w 6004835"/>
              <a:gd name="connsiteY728" fmla="*/ 2560256 h 2733536"/>
              <a:gd name="connsiteX729" fmla="*/ 3961436 w 6004835"/>
              <a:gd name="connsiteY729" fmla="*/ 2603640 h 2733536"/>
              <a:gd name="connsiteX730" fmla="*/ 3956970 w 6004835"/>
              <a:gd name="connsiteY730" fmla="*/ 2602390 h 2733536"/>
              <a:gd name="connsiteX731" fmla="*/ 3894191 w 6004835"/>
              <a:gd name="connsiteY731" fmla="*/ 2627500 h 2733536"/>
              <a:gd name="connsiteX732" fmla="*/ 3842130 w 6004835"/>
              <a:gd name="connsiteY732" fmla="*/ 2642686 h 2733536"/>
              <a:gd name="connsiteX733" fmla="*/ 3764038 w 6004835"/>
              <a:gd name="connsiteY733" fmla="*/ 2662207 h 2733536"/>
              <a:gd name="connsiteX734" fmla="*/ 3731772 w 6004835"/>
              <a:gd name="connsiteY734" fmla="*/ 2659497 h 2733536"/>
              <a:gd name="connsiteX735" fmla="*/ 3664284 w 6004835"/>
              <a:gd name="connsiteY735" fmla="*/ 2672628 h 2733536"/>
              <a:gd name="connsiteX736" fmla="*/ 3662084 w 6004835"/>
              <a:gd name="connsiteY736" fmla="*/ 2677393 h 2733536"/>
              <a:gd name="connsiteX737" fmla="*/ 3482041 w 6004835"/>
              <a:gd name="connsiteY737" fmla="*/ 2712100 h 2733536"/>
              <a:gd name="connsiteX738" fmla="*/ 3440825 w 6004835"/>
              <a:gd name="connsiteY738" fmla="*/ 2701253 h 2733536"/>
              <a:gd name="connsiteX739" fmla="*/ 3406117 w 6004835"/>
              <a:gd name="connsiteY739" fmla="*/ 2701253 h 2733536"/>
              <a:gd name="connsiteX740" fmla="*/ 3345379 w 6004835"/>
              <a:gd name="connsiteY740" fmla="*/ 2720777 h 2733536"/>
              <a:gd name="connsiteX741" fmla="*/ 3291150 w 6004835"/>
              <a:gd name="connsiteY741" fmla="*/ 2725116 h 2733536"/>
              <a:gd name="connsiteX742" fmla="*/ 3236919 w 6004835"/>
              <a:gd name="connsiteY742" fmla="*/ 2727283 h 2733536"/>
              <a:gd name="connsiteX743" fmla="*/ 3231027 w 6004835"/>
              <a:gd name="connsiteY743" fmla="*/ 2724760 h 2733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</a:cxnLst>
            <a:rect l="l" t="t" r="r" b="b"/>
            <a:pathLst>
              <a:path w="6004835" h="2733536">
                <a:moveTo>
                  <a:pt x="5889866" y="308613"/>
                </a:moveTo>
                <a:cubicBezTo>
                  <a:pt x="5894204" y="304275"/>
                  <a:pt x="5898543" y="299937"/>
                  <a:pt x="5902881" y="299937"/>
                </a:cubicBezTo>
                <a:lnTo>
                  <a:pt x="5903209" y="298272"/>
                </a:lnTo>
                <a:lnTo>
                  <a:pt x="5894204" y="304275"/>
                </a:lnTo>
                <a:cubicBezTo>
                  <a:pt x="5885527" y="299937"/>
                  <a:pt x="5879021" y="291260"/>
                  <a:pt x="5872512" y="284751"/>
                </a:cubicBezTo>
                <a:lnTo>
                  <a:pt x="5864801" y="275498"/>
                </a:lnTo>
                <a:lnTo>
                  <a:pt x="5864022" y="279335"/>
                </a:lnTo>
                <a:lnTo>
                  <a:pt x="5870342" y="286921"/>
                </a:lnTo>
                <a:cubicBezTo>
                  <a:pt x="5876850" y="293430"/>
                  <a:pt x="5883357" y="302107"/>
                  <a:pt x="5889866" y="308613"/>
                </a:cubicBezTo>
                <a:close/>
                <a:moveTo>
                  <a:pt x="5848652" y="620980"/>
                </a:moveTo>
                <a:cubicBezTo>
                  <a:pt x="5848652" y="618810"/>
                  <a:pt x="5850820" y="610133"/>
                  <a:pt x="5852991" y="607965"/>
                </a:cubicBezTo>
                <a:cubicBezTo>
                  <a:pt x="5855158" y="573257"/>
                  <a:pt x="5846481" y="566751"/>
                  <a:pt x="5861668" y="516858"/>
                </a:cubicBezTo>
                <a:cubicBezTo>
                  <a:pt x="5872512" y="486489"/>
                  <a:pt x="5885527" y="453952"/>
                  <a:pt x="5894204" y="421412"/>
                </a:cubicBezTo>
                <a:lnTo>
                  <a:pt x="5920235" y="406229"/>
                </a:lnTo>
                <a:lnTo>
                  <a:pt x="5920235" y="406227"/>
                </a:lnTo>
                <a:cubicBezTo>
                  <a:pt x="5939759" y="319458"/>
                  <a:pt x="5933250" y="299937"/>
                  <a:pt x="5948436" y="241367"/>
                </a:cubicBezTo>
                <a:cubicBezTo>
                  <a:pt x="5952774" y="215336"/>
                  <a:pt x="5959281" y="189306"/>
                  <a:pt x="5963619" y="163275"/>
                </a:cubicBezTo>
                <a:cubicBezTo>
                  <a:pt x="5967958" y="137245"/>
                  <a:pt x="5972296" y="109046"/>
                  <a:pt x="5976634" y="83015"/>
                </a:cubicBezTo>
                <a:cubicBezTo>
                  <a:pt x="5980973" y="56985"/>
                  <a:pt x="5983143" y="30954"/>
                  <a:pt x="5987481" y="7092"/>
                </a:cubicBezTo>
                <a:lnTo>
                  <a:pt x="5987911" y="0"/>
                </a:lnTo>
                <a:lnTo>
                  <a:pt x="6004835" y="0"/>
                </a:lnTo>
                <a:lnTo>
                  <a:pt x="6004835" y="18481"/>
                </a:lnTo>
                <a:cubicBezTo>
                  <a:pt x="6003750" y="36377"/>
                  <a:pt x="6001581" y="55900"/>
                  <a:pt x="5998327" y="80845"/>
                </a:cubicBezTo>
                <a:cubicBezTo>
                  <a:pt x="6000497" y="93860"/>
                  <a:pt x="5996158" y="115552"/>
                  <a:pt x="5991820" y="145921"/>
                </a:cubicBezTo>
                <a:cubicBezTo>
                  <a:pt x="5985311" y="174122"/>
                  <a:pt x="5978805" y="208830"/>
                  <a:pt x="5972296" y="241367"/>
                </a:cubicBezTo>
                <a:cubicBezTo>
                  <a:pt x="5970128" y="267397"/>
                  <a:pt x="5970128" y="295598"/>
                  <a:pt x="5965789" y="321629"/>
                </a:cubicBezTo>
                <a:cubicBezTo>
                  <a:pt x="5950604" y="369351"/>
                  <a:pt x="5948436" y="408397"/>
                  <a:pt x="5933250" y="469135"/>
                </a:cubicBezTo>
                <a:cubicBezTo>
                  <a:pt x="5922405" y="512519"/>
                  <a:pt x="5913728" y="555904"/>
                  <a:pt x="5902881" y="597118"/>
                </a:cubicBezTo>
                <a:cubicBezTo>
                  <a:pt x="5876850" y="623148"/>
                  <a:pt x="5879021" y="584102"/>
                  <a:pt x="5848652" y="620980"/>
                </a:cubicBezTo>
                <a:close/>
                <a:moveTo>
                  <a:pt x="239070" y="761980"/>
                </a:moveTo>
                <a:cubicBezTo>
                  <a:pt x="230393" y="759810"/>
                  <a:pt x="219546" y="738117"/>
                  <a:pt x="206531" y="712087"/>
                </a:cubicBezTo>
                <a:cubicBezTo>
                  <a:pt x="193515" y="686056"/>
                  <a:pt x="182670" y="655687"/>
                  <a:pt x="171823" y="633995"/>
                </a:cubicBezTo>
                <a:cubicBezTo>
                  <a:pt x="160978" y="605797"/>
                  <a:pt x="180500" y="683888"/>
                  <a:pt x="169655" y="655687"/>
                </a:cubicBezTo>
                <a:lnTo>
                  <a:pt x="150782" y="597186"/>
                </a:lnTo>
                <a:lnTo>
                  <a:pt x="137116" y="599288"/>
                </a:lnTo>
                <a:cubicBezTo>
                  <a:pt x="130607" y="581934"/>
                  <a:pt x="126269" y="564580"/>
                  <a:pt x="121930" y="549397"/>
                </a:cubicBezTo>
                <a:cubicBezTo>
                  <a:pt x="98070" y="525535"/>
                  <a:pt x="80716" y="475644"/>
                  <a:pt x="69869" y="430089"/>
                </a:cubicBezTo>
                <a:cubicBezTo>
                  <a:pt x="59024" y="384537"/>
                  <a:pt x="50347" y="341153"/>
                  <a:pt x="37332" y="323799"/>
                </a:cubicBezTo>
                <a:cubicBezTo>
                  <a:pt x="26485" y="284753"/>
                  <a:pt x="26485" y="243537"/>
                  <a:pt x="35162" y="234860"/>
                </a:cubicBezTo>
                <a:cubicBezTo>
                  <a:pt x="30823" y="200153"/>
                  <a:pt x="24317" y="165445"/>
                  <a:pt x="19978" y="130738"/>
                </a:cubicBezTo>
                <a:cubicBezTo>
                  <a:pt x="15640" y="96031"/>
                  <a:pt x="13469" y="61323"/>
                  <a:pt x="9131" y="26616"/>
                </a:cubicBezTo>
                <a:lnTo>
                  <a:pt x="0" y="0"/>
                </a:lnTo>
                <a:lnTo>
                  <a:pt x="34839" y="0"/>
                </a:lnTo>
                <a:lnTo>
                  <a:pt x="61192" y="115555"/>
                </a:lnTo>
                <a:cubicBezTo>
                  <a:pt x="63362" y="143753"/>
                  <a:pt x="69869" y="169784"/>
                  <a:pt x="76378" y="217507"/>
                </a:cubicBezTo>
                <a:cubicBezTo>
                  <a:pt x="87223" y="254384"/>
                  <a:pt x="98070" y="289092"/>
                  <a:pt x="108915" y="321629"/>
                </a:cubicBezTo>
                <a:cubicBezTo>
                  <a:pt x="113795" y="383451"/>
                  <a:pt x="146740" y="481879"/>
                  <a:pt x="160163" y="545532"/>
                </a:cubicBezTo>
                <a:lnTo>
                  <a:pt x="164636" y="588443"/>
                </a:lnTo>
                <a:lnTo>
                  <a:pt x="173993" y="588443"/>
                </a:lnTo>
                <a:cubicBezTo>
                  <a:pt x="197854" y="649181"/>
                  <a:pt x="213039" y="681718"/>
                  <a:pt x="221716" y="703410"/>
                </a:cubicBezTo>
                <a:cubicBezTo>
                  <a:pt x="232561" y="725102"/>
                  <a:pt x="236899" y="740288"/>
                  <a:pt x="239070" y="761980"/>
                </a:cubicBezTo>
                <a:close/>
                <a:moveTo>
                  <a:pt x="5524471" y="900866"/>
                </a:moveTo>
                <a:lnTo>
                  <a:pt x="5577500" y="807532"/>
                </a:lnTo>
                <a:lnTo>
                  <a:pt x="5578092" y="805972"/>
                </a:lnTo>
                <a:lnTo>
                  <a:pt x="5525438" y="898639"/>
                </a:lnTo>
                <a:close/>
                <a:moveTo>
                  <a:pt x="5544962" y="1319466"/>
                </a:moveTo>
                <a:lnTo>
                  <a:pt x="5575331" y="1258728"/>
                </a:lnTo>
                <a:cubicBezTo>
                  <a:pt x="5581838" y="1239207"/>
                  <a:pt x="5592685" y="1219683"/>
                  <a:pt x="5601362" y="1197991"/>
                </a:cubicBezTo>
                <a:cubicBezTo>
                  <a:pt x="5610038" y="1184975"/>
                  <a:pt x="5614377" y="1176298"/>
                  <a:pt x="5620883" y="1165453"/>
                </a:cubicBezTo>
                <a:cubicBezTo>
                  <a:pt x="5629560" y="1150268"/>
                  <a:pt x="5638237" y="1137253"/>
                  <a:pt x="5646914" y="1122069"/>
                </a:cubicBezTo>
                <a:cubicBezTo>
                  <a:pt x="5655591" y="1106884"/>
                  <a:pt x="5662099" y="1093868"/>
                  <a:pt x="5670776" y="1078685"/>
                </a:cubicBezTo>
                <a:cubicBezTo>
                  <a:pt x="5685960" y="1050484"/>
                  <a:pt x="5703314" y="1022285"/>
                  <a:pt x="5718499" y="991917"/>
                </a:cubicBezTo>
                <a:cubicBezTo>
                  <a:pt x="5711990" y="1020115"/>
                  <a:pt x="5703314" y="1046146"/>
                  <a:pt x="5690298" y="1076515"/>
                </a:cubicBezTo>
                <a:cubicBezTo>
                  <a:pt x="5677283" y="1104716"/>
                  <a:pt x="5662099" y="1135084"/>
                  <a:pt x="5640407" y="1167622"/>
                </a:cubicBezTo>
                <a:cubicBezTo>
                  <a:pt x="5623054" y="1202329"/>
                  <a:pt x="5605700" y="1234868"/>
                  <a:pt x="5590514" y="1260899"/>
                </a:cubicBezTo>
                <a:cubicBezTo>
                  <a:pt x="5573161" y="1286929"/>
                  <a:pt x="5557978" y="1306451"/>
                  <a:pt x="5544962" y="1319466"/>
                </a:cubicBezTo>
                <a:close/>
                <a:moveTo>
                  <a:pt x="5491969" y="1350769"/>
                </a:moveTo>
                <a:lnTo>
                  <a:pt x="5516761" y="1293436"/>
                </a:lnTo>
                <a:lnTo>
                  <a:pt x="5515661" y="1293907"/>
                </a:lnTo>
                <a:close/>
                <a:moveTo>
                  <a:pt x="5194333" y="1461874"/>
                </a:moveTo>
                <a:lnTo>
                  <a:pt x="5200056" y="1458296"/>
                </a:lnTo>
                <a:cubicBezTo>
                  <a:pt x="5217410" y="1434436"/>
                  <a:pt x="5234764" y="1410573"/>
                  <a:pt x="5252117" y="1386713"/>
                </a:cubicBezTo>
                <a:cubicBezTo>
                  <a:pt x="5271641" y="1356344"/>
                  <a:pt x="5291163" y="1328143"/>
                  <a:pt x="5310687" y="1297774"/>
                </a:cubicBezTo>
                <a:cubicBezTo>
                  <a:pt x="5334547" y="1269576"/>
                  <a:pt x="5356239" y="1239207"/>
                  <a:pt x="5377932" y="1208838"/>
                </a:cubicBezTo>
                <a:cubicBezTo>
                  <a:pt x="5386608" y="1193652"/>
                  <a:pt x="5397456" y="1178469"/>
                  <a:pt x="5406132" y="1161115"/>
                </a:cubicBezTo>
                <a:cubicBezTo>
                  <a:pt x="5414809" y="1143761"/>
                  <a:pt x="5425654" y="1126408"/>
                  <a:pt x="5434331" y="1109054"/>
                </a:cubicBezTo>
                <a:lnTo>
                  <a:pt x="5442366" y="1096242"/>
                </a:lnTo>
                <a:lnTo>
                  <a:pt x="5485295" y="1034233"/>
                </a:lnTo>
                <a:lnTo>
                  <a:pt x="5492901" y="1024454"/>
                </a:lnTo>
                <a:lnTo>
                  <a:pt x="5493987" y="1021677"/>
                </a:lnTo>
                <a:lnTo>
                  <a:pt x="5485295" y="1034233"/>
                </a:lnTo>
                <a:lnTo>
                  <a:pt x="5464430" y="1061060"/>
                </a:lnTo>
                <a:lnTo>
                  <a:pt x="5442366" y="1096242"/>
                </a:lnTo>
                <a:lnTo>
                  <a:pt x="5436501" y="1104713"/>
                </a:lnTo>
                <a:cubicBezTo>
                  <a:pt x="5425654" y="1122067"/>
                  <a:pt x="5416977" y="1139421"/>
                  <a:pt x="5408301" y="1156774"/>
                </a:cubicBezTo>
                <a:cubicBezTo>
                  <a:pt x="5397456" y="1174128"/>
                  <a:pt x="5388779" y="1189314"/>
                  <a:pt x="5380102" y="1204497"/>
                </a:cubicBezTo>
                <a:cubicBezTo>
                  <a:pt x="5358410" y="1234866"/>
                  <a:pt x="5336718" y="1265235"/>
                  <a:pt x="5312856" y="1293436"/>
                </a:cubicBezTo>
                <a:cubicBezTo>
                  <a:pt x="5293334" y="1323805"/>
                  <a:pt x="5275980" y="1352003"/>
                  <a:pt x="5254288" y="1382372"/>
                </a:cubicBezTo>
                <a:cubicBezTo>
                  <a:pt x="5236934" y="1406235"/>
                  <a:pt x="5219580" y="1430095"/>
                  <a:pt x="5202227" y="1453958"/>
                </a:cubicBezTo>
                <a:lnTo>
                  <a:pt x="5197886" y="1456611"/>
                </a:lnTo>
                <a:close/>
                <a:moveTo>
                  <a:pt x="1063152" y="1693288"/>
                </a:moveTo>
                <a:lnTo>
                  <a:pt x="1063368" y="1692571"/>
                </a:lnTo>
                <a:lnTo>
                  <a:pt x="1058857" y="1688057"/>
                </a:lnTo>
                <a:close/>
                <a:moveTo>
                  <a:pt x="4881181" y="1831400"/>
                </a:moveTo>
                <a:lnTo>
                  <a:pt x="4883666" y="1830829"/>
                </a:lnTo>
                <a:lnTo>
                  <a:pt x="4922398" y="1788016"/>
                </a:lnTo>
                <a:cubicBezTo>
                  <a:pt x="4931074" y="1777171"/>
                  <a:pt x="4939751" y="1766324"/>
                  <a:pt x="4957104" y="1748970"/>
                </a:cubicBezTo>
                <a:cubicBezTo>
                  <a:pt x="4959817" y="1741922"/>
                  <a:pt x="4960225" y="1738125"/>
                  <a:pt x="4958733" y="1736905"/>
                </a:cubicBezTo>
                <a:lnTo>
                  <a:pt x="4958540" y="1736973"/>
                </a:lnTo>
                <a:lnTo>
                  <a:pt x="4957104" y="1746802"/>
                </a:lnTo>
                <a:cubicBezTo>
                  <a:pt x="4939751" y="1764156"/>
                  <a:pt x="4933242" y="1775001"/>
                  <a:pt x="4922398" y="1785848"/>
                </a:cubicBezTo>
                <a:cubicBezTo>
                  <a:pt x="4913720" y="1796693"/>
                  <a:pt x="4902873" y="1809708"/>
                  <a:pt x="4881181" y="1831400"/>
                </a:cubicBezTo>
                <a:close/>
                <a:moveTo>
                  <a:pt x="928761" y="1833430"/>
                </a:moveTo>
                <a:lnTo>
                  <a:pt x="863801" y="1755477"/>
                </a:lnTo>
                <a:lnTo>
                  <a:pt x="846834" y="1736969"/>
                </a:lnTo>
                <a:close/>
                <a:moveTo>
                  <a:pt x="4790074" y="1857431"/>
                </a:moveTo>
                <a:lnTo>
                  <a:pt x="4798856" y="1851810"/>
                </a:lnTo>
                <a:lnTo>
                  <a:pt x="4805146" y="1846231"/>
                </a:lnTo>
                <a:lnTo>
                  <a:pt x="4792338" y="1855078"/>
                </a:lnTo>
                <a:close/>
                <a:moveTo>
                  <a:pt x="4760985" y="1880234"/>
                </a:moveTo>
                <a:lnTo>
                  <a:pt x="4761875" y="1879123"/>
                </a:lnTo>
                <a:lnTo>
                  <a:pt x="4758282" y="1878611"/>
                </a:lnTo>
                <a:lnTo>
                  <a:pt x="4757537" y="1879123"/>
                </a:lnTo>
                <a:lnTo>
                  <a:pt x="4757537" y="1879743"/>
                </a:lnTo>
                <a:close/>
                <a:moveTo>
                  <a:pt x="1035001" y="1943735"/>
                </a:moveTo>
                <a:lnTo>
                  <a:pt x="1023953" y="1935238"/>
                </a:lnTo>
                <a:lnTo>
                  <a:pt x="1032188" y="1942302"/>
                </a:lnTo>
                <a:close/>
                <a:moveTo>
                  <a:pt x="4766902" y="1960050"/>
                </a:moveTo>
                <a:lnTo>
                  <a:pt x="4774891" y="1959385"/>
                </a:lnTo>
                <a:lnTo>
                  <a:pt x="4831290" y="1918169"/>
                </a:lnTo>
                <a:lnTo>
                  <a:pt x="4885522" y="1874785"/>
                </a:lnTo>
                <a:cubicBezTo>
                  <a:pt x="4907214" y="1859601"/>
                  <a:pt x="4931074" y="1844416"/>
                  <a:pt x="4952766" y="1827062"/>
                </a:cubicBezTo>
                <a:cubicBezTo>
                  <a:pt x="4970120" y="1809708"/>
                  <a:pt x="4989644" y="1790187"/>
                  <a:pt x="5015674" y="1761986"/>
                </a:cubicBezTo>
                <a:cubicBezTo>
                  <a:pt x="5015674" y="1759818"/>
                  <a:pt x="5015674" y="1757647"/>
                  <a:pt x="5013504" y="1753309"/>
                </a:cubicBezTo>
                <a:cubicBezTo>
                  <a:pt x="5035196" y="1731617"/>
                  <a:pt x="5054720" y="1709925"/>
                  <a:pt x="5074242" y="1686064"/>
                </a:cubicBezTo>
                <a:cubicBezTo>
                  <a:pt x="5085089" y="1677387"/>
                  <a:pt x="5098105" y="1666540"/>
                  <a:pt x="5111120" y="1655695"/>
                </a:cubicBezTo>
                <a:cubicBezTo>
                  <a:pt x="5117627" y="1647019"/>
                  <a:pt x="5126303" y="1636171"/>
                  <a:pt x="5134980" y="1625326"/>
                </a:cubicBezTo>
                <a:cubicBezTo>
                  <a:pt x="5141489" y="1614479"/>
                  <a:pt x="5150165" y="1603634"/>
                  <a:pt x="5156672" y="1594957"/>
                </a:cubicBezTo>
                <a:cubicBezTo>
                  <a:pt x="5178364" y="1571095"/>
                  <a:pt x="5197888" y="1545064"/>
                  <a:pt x="5219580" y="1521204"/>
                </a:cubicBezTo>
                <a:cubicBezTo>
                  <a:pt x="5239102" y="1497342"/>
                  <a:pt x="5258626" y="1471311"/>
                  <a:pt x="5278148" y="1445281"/>
                </a:cubicBezTo>
                <a:cubicBezTo>
                  <a:pt x="5302010" y="1404067"/>
                  <a:pt x="5334547" y="1356344"/>
                  <a:pt x="5367087" y="1310790"/>
                </a:cubicBezTo>
                <a:cubicBezTo>
                  <a:pt x="5399624" y="1263067"/>
                  <a:pt x="5429993" y="1215344"/>
                  <a:pt x="5447346" y="1174130"/>
                </a:cubicBezTo>
                <a:cubicBezTo>
                  <a:pt x="5469039" y="1137253"/>
                  <a:pt x="5495069" y="1111222"/>
                  <a:pt x="5510255" y="1072176"/>
                </a:cubicBezTo>
                <a:cubicBezTo>
                  <a:pt x="5529776" y="1039639"/>
                  <a:pt x="5549301" y="1000593"/>
                  <a:pt x="5568822" y="968054"/>
                </a:cubicBezTo>
                <a:cubicBezTo>
                  <a:pt x="5577500" y="955039"/>
                  <a:pt x="5584008" y="942023"/>
                  <a:pt x="5590514" y="929008"/>
                </a:cubicBezTo>
                <a:cubicBezTo>
                  <a:pt x="5597024" y="915993"/>
                  <a:pt x="5601362" y="902978"/>
                  <a:pt x="5607868" y="892133"/>
                </a:cubicBezTo>
                <a:cubicBezTo>
                  <a:pt x="5618715" y="868270"/>
                  <a:pt x="5627393" y="844410"/>
                  <a:pt x="5636069" y="822718"/>
                </a:cubicBezTo>
                <a:cubicBezTo>
                  <a:pt x="5653423" y="777163"/>
                  <a:pt x="5668606" y="733779"/>
                  <a:pt x="5696807" y="690395"/>
                </a:cubicBezTo>
                <a:cubicBezTo>
                  <a:pt x="5716329" y="655687"/>
                  <a:pt x="5711990" y="629657"/>
                  <a:pt x="5720667" y="601458"/>
                </a:cubicBezTo>
                <a:cubicBezTo>
                  <a:pt x="5744530" y="542888"/>
                  <a:pt x="5759713" y="484321"/>
                  <a:pt x="5779237" y="423583"/>
                </a:cubicBezTo>
                <a:cubicBezTo>
                  <a:pt x="5770560" y="406229"/>
                  <a:pt x="5800929" y="336814"/>
                  <a:pt x="5805267" y="284753"/>
                </a:cubicBezTo>
                <a:cubicBezTo>
                  <a:pt x="5818283" y="230522"/>
                  <a:pt x="5829128" y="174122"/>
                  <a:pt x="5839975" y="117723"/>
                </a:cubicBezTo>
                <a:lnTo>
                  <a:pt x="5847800" y="88383"/>
                </a:lnTo>
                <a:lnTo>
                  <a:pt x="5842143" y="87354"/>
                </a:lnTo>
                <a:cubicBezTo>
                  <a:pt x="5844311" y="70000"/>
                  <a:pt x="5844311" y="54817"/>
                  <a:pt x="5844311" y="33125"/>
                </a:cubicBezTo>
                <a:lnTo>
                  <a:pt x="5845466" y="29082"/>
                </a:lnTo>
                <a:lnTo>
                  <a:pt x="5843951" y="29167"/>
                </a:lnTo>
                <a:lnTo>
                  <a:pt x="5841207" y="29319"/>
                </a:lnTo>
                <a:lnTo>
                  <a:pt x="5842143" y="39631"/>
                </a:lnTo>
                <a:cubicBezTo>
                  <a:pt x="5842143" y="59155"/>
                  <a:pt x="5842143" y="74339"/>
                  <a:pt x="5839975" y="93863"/>
                </a:cubicBezTo>
                <a:cubicBezTo>
                  <a:pt x="5837805" y="104708"/>
                  <a:pt x="5835636" y="113384"/>
                  <a:pt x="5831299" y="126400"/>
                </a:cubicBezTo>
                <a:cubicBezTo>
                  <a:pt x="5813944" y="154601"/>
                  <a:pt x="5796591" y="182799"/>
                  <a:pt x="5779237" y="208830"/>
                </a:cubicBezTo>
                <a:cubicBezTo>
                  <a:pt x="5774899" y="234860"/>
                  <a:pt x="5772729" y="256552"/>
                  <a:pt x="5766222" y="280415"/>
                </a:cubicBezTo>
                <a:lnTo>
                  <a:pt x="5753207" y="304275"/>
                </a:lnTo>
                <a:cubicBezTo>
                  <a:pt x="5746698" y="338982"/>
                  <a:pt x="5740191" y="371522"/>
                  <a:pt x="5731514" y="408397"/>
                </a:cubicBezTo>
                <a:cubicBezTo>
                  <a:pt x="5722837" y="436598"/>
                  <a:pt x="5716329" y="462629"/>
                  <a:pt x="5707652" y="490827"/>
                </a:cubicBezTo>
                <a:cubicBezTo>
                  <a:pt x="5698975" y="519028"/>
                  <a:pt x="5692468" y="545059"/>
                  <a:pt x="5681621" y="571089"/>
                </a:cubicBezTo>
                <a:cubicBezTo>
                  <a:pt x="5677283" y="592781"/>
                  <a:pt x="5672944" y="612303"/>
                  <a:pt x="5666438" y="633995"/>
                </a:cubicBezTo>
                <a:cubicBezTo>
                  <a:pt x="5662099" y="655687"/>
                  <a:pt x="5657761" y="677380"/>
                  <a:pt x="5649084" y="699072"/>
                </a:cubicBezTo>
                <a:lnTo>
                  <a:pt x="5662924" y="677546"/>
                </a:lnTo>
                <a:lnTo>
                  <a:pt x="5675115" y="631825"/>
                </a:lnTo>
                <a:cubicBezTo>
                  <a:pt x="5677283" y="607965"/>
                  <a:pt x="5681621" y="588441"/>
                  <a:pt x="5685960" y="566749"/>
                </a:cubicBezTo>
                <a:cubicBezTo>
                  <a:pt x="5694637" y="540718"/>
                  <a:pt x="5703314" y="512519"/>
                  <a:pt x="5711990" y="486489"/>
                </a:cubicBezTo>
                <a:cubicBezTo>
                  <a:pt x="5720667" y="458288"/>
                  <a:pt x="5727176" y="432257"/>
                  <a:pt x="5735853" y="404059"/>
                </a:cubicBezTo>
                <a:cubicBezTo>
                  <a:pt x="5744530" y="369351"/>
                  <a:pt x="5748868" y="336812"/>
                  <a:pt x="5757545" y="299937"/>
                </a:cubicBezTo>
                <a:lnTo>
                  <a:pt x="5770560" y="276074"/>
                </a:lnTo>
                <a:cubicBezTo>
                  <a:pt x="5777067" y="252214"/>
                  <a:pt x="5779237" y="230522"/>
                  <a:pt x="5783576" y="204491"/>
                </a:cubicBezTo>
                <a:cubicBezTo>
                  <a:pt x="5800929" y="176290"/>
                  <a:pt x="5818283" y="150260"/>
                  <a:pt x="5835636" y="122061"/>
                </a:cubicBezTo>
                <a:cubicBezTo>
                  <a:pt x="5824789" y="178461"/>
                  <a:pt x="5813944" y="232690"/>
                  <a:pt x="5800929" y="289089"/>
                </a:cubicBezTo>
                <a:cubicBezTo>
                  <a:pt x="5796591" y="341151"/>
                  <a:pt x="5766222" y="412736"/>
                  <a:pt x="5774899" y="427919"/>
                </a:cubicBezTo>
                <a:cubicBezTo>
                  <a:pt x="5755374" y="488657"/>
                  <a:pt x="5738021" y="547227"/>
                  <a:pt x="5716329" y="605794"/>
                </a:cubicBezTo>
                <a:lnTo>
                  <a:pt x="5704744" y="623818"/>
                </a:lnTo>
                <a:lnTo>
                  <a:pt x="5699791" y="650807"/>
                </a:lnTo>
                <a:cubicBezTo>
                  <a:pt x="5697349" y="664909"/>
                  <a:pt x="5693552" y="679550"/>
                  <a:pt x="5683792" y="696904"/>
                </a:cubicBezTo>
                <a:cubicBezTo>
                  <a:pt x="5653423" y="740288"/>
                  <a:pt x="5638237" y="783672"/>
                  <a:pt x="5623054" y="829224"/>
                </a:cubicBezTo>
                <a:cubicBezTo>
                  <a:pt x="5614377" y="850916"/>
                  <a:pt x="5605700" y="874779"/>
                  <a:pt x="5594853" y="898639"/>
                </a:cubicBezTo>
                <a:cubicBezTo>
                  <a:pt x="5590514" y="911654"/>
                  <a:pt x="5584008" y="922502"/>
                  <a:pt x="5577500" y="935517"/>
                </a:cubicBezTo>
                <a:cubicBezTo>
                  <a:pt x="5570993" y="948532"/>
                  <a:pt x="5564484" y="961547"/>
                  <a:pt x="5555807" y="974563"/>
                </a:cubicBezTo>
                <a:cubicBezTo>
                  <a:pt x="5536285" y="1009270"/>
                  <a:pt x="5516761" y="1046146"/>
                  <a:pt x="5497239" y="1078685"/>
                </a:cubicBezTo>
                <a:cubicBezTo>
                  <a:pt x="5482054" y="1117731"/>
                  <a:pt x="5456023" y="1143761"/>
                  <a:pt x="5434331" y="1180637"/>
                </a:cubicBezTo>
                <a:cubicBezTo>
                  <a:pt x="5416977" y="1221853"/>
                  <a:pt x="5386608" y="1271744"/>
                  <a:pt x="5354071" y="1317298"/>
                </a:cubicBezTo>
                <a:cubicBezTo>
                  <a:pt x="5321533" y="1362851"/>
                  <a:pt x="5288995" y="1410573"/>
                  <a:pt x="5265133" y="1451789"/>
                </a:cubicBezTo>
                <a:cubicBezTo>
                  <a:pt x="5245611" y="1477820"/>
                  <a:pt x="5226087" y="1503851"/>
                  <a:pt x="5206565" y="1527711"/>
                </a:cubicBezTo>
                <a:cubicBezTo>
                  <a:pt x="5184873" y="1551573"/>
                  <a:pt x="5165349" y="1575433"/>
                  <a:pt x="5143657" y="1601464"/>
                </a:cubicBezTo>
                <a:cubicBezTo>
                  <a:pt x="5137151" y="1612311"/>
                  <a:pt x="5128474" y="1620988"/>
                  <a:pt x="5121965" y="1631833"/>
                </a:cubicBezTo>
                <a:cubicBezTo>
                  <a:pt x="5113288" y="1642680"/>
                  <a:pt x="5106781" y="1651357"/>
                  <a:pt x="5098105" y="1662202"/>
                </a:cubicBezTo>
                <a:cubicBezTo>
                  <a:pt x="5085089" y="1673049"/>
                  <a:pt x="5072074" y="1683894"/>
                  <a:pt x="5061227" y="1692571"/>
                </a:cubicBezTo>
                <a:lnTo>
                  <a:pt x="5000915" y="1759348"/>
                </a:lnTo>
                <a:lnTo>
                  <a:pt x="5002657" y="1766324"/>
                </a:lnTo>
                <a:cubicBezTo>
                  <a:pt x="4976626" y="1794525"/>
                  <a:pt x="4959273" y="1814047"/>
                  <a:pt x="4939751" y="1831400"/>
                </a:cubicBezTo>
                <a:cubicBezTo>
                  <a:pt x="4918059" y="1846586"/>
                  <a:pt x="4894196" y="1861769"/>
                  <a:pt x="4872505" y="1879123"/>
                </a:cubicBezTo>
                <a:lnTo>
                  <a:pt x="4818275" y="1922507"/>
                </a:lnTo>
                <a:close/>
                <a:moveTo>
                  <a:pt x="1583173" y="2117115"/>
                </a:moveTo>
                <a:lnTo>
                  <a:pt x="1583979" y="2113398"/>
                </a:lnTo>
                <a:lnTo>
                  <a:pt x="1575826" y="2107629"/>
                </a:lnTo>
                <a:lnTo>
                  <a:pt x="1575847" y="2108247"/>
                </a:lnTo>
                <a:close/>
                <a:moveTo>
                  <a:pt x="1217383" y="2132920"/>
                </a:moveTo>
                <a:cubicBezTo>
                  <a:pt x="1204368" y="2124243"/>
                  <a:pt x="1191353" y="2115566"/>
                  <a:pt x="1178338" y="2106889"/>
                </a:cubicBezTo>
                <a:cubicBezTo>
                  <a:pt x="1165322" y="2098212"/>
                  <a:pt x="1154477" y="2087367"/>
                  <a:pt x="1141462" y="2078691"/>
                </a:cubicBezTo>
                <a:cubicBezTo>
                  <a:pt x="1111093" y="2052660"/>
                  <a:pt x="1078554" y="2028798"/>
                  <a:pt x="1050355" y="2002767"/>
                </a:cubicBezTo>
                <a:cubicBezTo>
                  <a:pt x="1022154" y="1976736"/>
                  <a:pt x="993956" y="1950706"/>
                  <a:pt x="965755" y="1926846"/>
                </a:cubicBezTo>
                <a:cubicBezTo>
                  <a:pt x="937556" y="1900815"/>
                  <a:pt x="913694" y="1874785"/>
                  <a:pt x="887663" y="1850922"/>
                </a:cubicBezTo>
                <a:cubicBezTo>
                  <a:pt x="874648" y="1837907"/>
                  <a:pt x="861633" y="1824892"/>
                  <a:pt x="850788" y="1814047"/>
                </a:cubicBezTo>
                <a:cubicBezTo>
                  <a:pt x="839940" y="1801031"/>
                  <a:pt x="826925" y="1788016"/>
                  <a:pt x="816080" y="1775001"/>
                </a:cubicBezTo>
                <a:cubicBezTo>
                  <a:pt x="818248" y="1770662"/>
                  <a:pt x="839940" y="1783678"/>
                  <a:pt x="829096" y="1757647"/>
                </a:cubicBezTo>
                <a:cubicBezTo>
                  <a:pt x="844279" y="1770662"/>
                  <a:pt x="859465" y="1783678"/>
                  <a:pt x="872480" y="1796693"/>
                </a:cubicBezTo>
                <a:cubicBezTo>
                  <a:pt x="889833" y="1809708"/>
                  <a:pt x="905017" y="1822724"/>
                  <a:pt x="920202" y="1833568"/>
                </a:cubicBezTo>
                <a:cubicBezTo>
                  <a:pt x="939724" y="1855261"/>
                  <a:pt x="959248" y="1874785"/>
                  <a:pt x="978770" y="1896477"/>
                </a:cubicBezTo>
                <a:lnTo>
                  <a:pt x="983748" y="1900747"/>
                </a:lnTo>
                <a:lnTo>
                  <a:pt x="920202" y="1833568"/>
                </a:lnTo>
                <a:cubicBezTo>
                  <a:pt x="905017" y="1820553"/>
                  <a:pt x="889833" y="1809708"/>
                  <a:pt x="874648" y="1796693"/>
                </a:cubicBezTo>
                <a:cubicBezTo>
                  <a:pt x="859465" y="1783678"/>
                  <a:pt x="846449" y="1770662"/>
                  <a:pt x="831264" y="1757647"/>
                </a:cubicBezTo>
                <a:cubicBezTo>
                  <a:pt x="816080" y="1738123"/>
                  <a:pt x="798727" y="1718601"/>
                  <a:pt x="783541" y="1699077"/>
                </a:cubicBezTo>
                <a:cubicBezTo>
                  <a:pt x="768358" y="1679556"/>
                  <a:pt x="753172" y="1657863"/>
                  <a:pt x="737989" y="1638339"/>
                </a:cubicBezTo>
                <a:cubicBezTo>
                  <a:pt x="744495" y="1631833"/>
                  <a:pt x="766187" y="1642678"/>
                  <a:pt x="794388" y="1675217"/>
                </a:cubicBezTo>
                <a:lnTo>
                  <a:pt x="797157" y="1678478"/>
                </a:lnTo>
                <a:lnTo>
                  <a:pt x="822858" y="1684165"/>
                </a:lnTo>
                <a:cubicBezTo>
                  <a:pt x="836144" y="1693113"/>
                  <a:pt x="854040" y="1709925"/>
                  <a:pt x="881154" y="1738123"/>
                </a:cubicBezTo>
                <a:cubicBezTo>
                  <a:pt x="909355" y="1761986"/>
                  <a:pt x="939724" y="1783678"/>
                  <a:pt x="961416" y="1803200"/>
                </a:cubicBezTo>
                <a:cubicBezTo>
                  <a:pt x="983108" y="1822724"/>
                  <a:pt x="996124" y="1840077"/>
                  <a:pt x="996124" y="1850922"/>
                </a:cubicBezTo>
                <a:cubicBezTo>
                  <a:pt x="1002630" y="1859599"/>
                  <a:pt x="1006969" y="1866108"/>
                  <a:pt x="1015645" y="1874785"/>
                </a:cubicBezTo>
                <a:cubicBezTo>
                  <a:pt x="1043846" y="1898645"/>
                  <a:pt x="1067707" y="1920337"/>
                  <a:pt x="1098076" y="1944199"/>
                </a:cubicBezTo>
                <a:cubicBezTo>
                  <a:pt x="1091569" y="1952876"/>
                  <a:pt x="1080722" y="1957215"/>
                  <a:pt x="1074215" y="1963721"/>
                </a:cubicBezTo>
                <a:lnTo>
                  <a:pt x="997449" y="1878424"/>
                </a:lnTo>
                <a:lnTo>
                  <a:pt x="993956" y="1879123"/>
                </a:lnTo>
                <a:lnTo>
                  <a:pt x="1066602" y="1959841"/>
                </a:lnTo>
                <a:lnTo>
                  <a:pt x="1074215" y="1963721"/>
                </a:lnTo>
                <a:cubicBezTo>
                  <a:pt x="1080724" y="1957215"/>
                  <a:pt x="1089401" y="1950706"/>
                  <a:pt x="1098078" y="1944199"/>
                </a:cubicBezTo>
                <a:cubicBezTo>
                  <a:pt x="1163154" y="2000599"/>
                  <a:pt x="1232569" y="2056998"/>
                  <a:pt x="1304152" y="2106889"/>
                </a:cubicBezTo>
                <a:cubicBezTo>
                  <a:pt x="1291137" y="2111228"/>
                  <a:pt x="1280292" y="2115566"/>
                  <a:pt x="1262938" y="2119904"/>
                </a:cubicBezTo>
                <a:cubicBezTo>
                  <a:pt x="1269444" y="2124243"/>
                  <a:pt x="1271615" y="2126413"/>
                  <a:pt x="1278121" y="2130752"/>
                </a:cubicBezTo>
                <a:cubicBezTo>
                  <a:pt x="1256429" y="2130752"/>
                  <a:pt x="1239076" y="2132920"/>
                  <a:pt x="1217383" y="2132920"/>
                </a:cubicBezTo>
                <a:close/>
                <a:moveTo>
                  <a:pt x="1495043" y="2280428"/>
                </a:moveTo>
                <a:cubicBezTo>
                  <a:pt x="1469012" y="2267413"/>
                  <a:pt x="1445150" y="2256566"/>
                  <a:pt x="1425628" y="2243551"/>
                </a:cubicBezTo>
                <a:cubicBezTo>
                  <a:pt x="1406104" y="2232706"/>
                  <a:pt x="1388750" y="2221859"/>
                  <a:pt x="1373567" y="2211014"/>
                </a:cubicBezTo>
                <a:cubicBezTo>
                  <a:pt x="1345366" y="2191490"/>
                  <a:pt x="1328012" y="2176306"/>
                  <a:pt x="1317167" y="2163291"/>
                </a:cubicBezTo>
                <a:cubicBezTo>
                  <a:pt x="1388750" y="2193660"/>
                  <a:pt x="1425628" y="2221859"/>
                  <a:pt x="1464674" y="2245721"/>
                </a:cubicBezTo>
                <a:cubicBezTo>
                  <a:pt x="1473350" y="2256566"/>
                  <a:pt x="1501549" y="2278258"/>
                  <a:pt x="1495043" y="2280428"/>
                </a:cubicBezTo>
                <a:close/>
                <a:moveTo>
                  <a:pt x="1861641" y="2380212"/>
                </a:moveTo>
                <a:cubicBezTo>
                  <a:pt x="1816086" y="2358520"/>
                  <a:pt x="1768363" y="2334658"/>
                  <a:pt x="1722811" y="2312965"/>
                </a:cubicBezTo>
                <a:cubicBezTo>
                  <a:pt x="1735826" y="2312965"/>
                  <a:pt x="1744503" y="2312965"/>
                  <a:pt x="1757518" y="2310797"/>
                </a:cubicBezTo>
                <a:cubicBezTo>
                  <a:pt x="1798732" y="2332490"/>
                  <a:pt x="1833440" y="2352011"/>
                  <a:pt x="1876824" y="2371535"/>
                </a:cubicBezTo>
                <a:cubicBezTo>
                  <a:pt x="1872485" y="2373703"/>
                  <a:pt x="1868147" y="2375874"/>
                  <a:pt x="1861641" y="2380212"/>
                </a:cubicBezTo>
                <a:close/>
                <a:moveTo>
                  <a:pt x="3611567" y="2391251"/>
                </a:moveTo>
                <a:lnTo>
                  <a:pt x="3772715" y="2360688"/>
                </a:lnTo>
                <a:cubicBezTo>
                  <a:pt x="3783560" y="2358518"/>
                  <a:pt x="3792237" y="2356350"/>
                  <a:pt x="3803084" y="2354179"/>
                </a:cubicBezTo>
                <a:cubicBezTo>
                  <a:pt x="3826944" y="2334658"/>
                  <a:pt x="3874667" y="2323810"/>
                  <a:pt x="3900697" y="2319472"/>
                </a:cubicBezTo>
                <a:cubicBezTo>
                  <a:pt x="3922390" y="2312965"/>
                  <a:pt x="3944082" y="2306457"/>
                  <a:pt x="3961435" y="2299950"/>
                </a:cubicBezTo>
                <a:cubicBezTo>
                  <a:pt x="3987466" y="2276088"/>
                  <a:pt x="4037359" y="2263072"/>
                  <a:pt x="4059051" y="2250057"/>
                </a:cubicBezTo>
                <a:cubicBezTo>
                  <a:pt x="4095926" y="2237042"/>
                  <a:pt x="4132804" y="2224027"/>
                  <a:pt x="4169679" y="2211011"/>
                </a:cubicBezTo>
                <a:lnTo>
                  <a:pt x="4240558" y="2183216"/>
                </a:lnTo>
                <a:lnTo>
                  <a:pt x="4271633" y="2165459"/>
                </a:lnTo>
                <a:lnTo>
                  <a:pt x="4299830" y="2156784"/>
                </a:lnTo>
                <a:lnTo>
                  <a:pt x="4338878" y="2135090"/>
                </a:lnTo>
                <a:lnTo>
                  <a:pt x="4349137" y="2127960"/>
                </a:lnTo>
                <a:lnTo>
                  <a:pt x="4375756" y="2102553"/>
                </a:lnTo>
                <a:cubicBezTo>
                  <a:pt x="4393110" y="2091706"/>
                  <a:pt x="4414801" y="2078691"/>
                  <a:pt x="4434323" y="2067846"/>
                </a:cubicBezTo>
                <a:lnTo>
                  <a:pt x="4500956" y="2035183"/>
                </a:lnTo>
                <a:lnTo>
                  <a:pt x="4525430" y="2020121"/>
                </a:lnTo>
                <a:cubicBezTo>
                  <a:pt x="4553631" y="2002767"/>
                  <a:pt x="4581830" y="1983245"/>
                  <a:pt x="4610031" y="1963721"/>
                </a:cubicBezTo>
                <a:cubicBezTo>
                  <a:pt x="4616537" y="1950706"/>
                  <a:pt x="4631723" y="1939861"/>
                  <a:pt x="4646906" y="1929014"/>
                </a:cubicBezTo>
                <a:cubicBezTo>
                  <a:pt x="4662092" y="1918169"/>
                  <a:pt x="4677275" y="1907322"/>
                  <a:pt x="4688122" y="1902983"/>
                </a:cubicBezTo>
                <a:cubicBezTo>
                  <a:pt x="4722830" y="1876953"/>
                  <a:pt x="4759705" y="1850922"/>
                  <a:pt x="4794412" y="1822724"/>
                </a:cubicBezTo>
                <a:cubicBezTo>
                  <a:pt x="4807428" y="1792355"/>
                  <a:pt x="4848644" y="1766324"/>
                  <a:pt x="4870336" y="1751138"/>
                </a:cubicBezTo>
                <a:cubicBezTo>
                  <a:pt x="4898535" y="1727278"/>
                  <a:pt x="4926735" y="1703416"/>
                  <a:pt x="4954934" y="1679556"/>
                </a:cubicBezTo>
                <a:cubicBezTo>
                  <a:pt x="5046041" y="1588449"/>
                  <a:pt x="5147995" y="1477818"/>
                  <a:pt x="5210901" y="1391049"/>
                </a:cubicBezTo>
                <a:lnTo>
                  <a:pt x="5246128" y="1331165"/>
                </a:lnTo>
                <a:lnTo>
                  <a:pt x="5247779" y="1325973"/>
                </a:lnTo>
                <a:cubicBezTo>
                  <a:pt x="5265133" y="1299942"/>
                  <a:pt x="5286825" y="1269573"/>
                  <a:pt x="5304178" y="1239204"/>
                </a:cubicBezTo>
                <a:cubicBezTo>
                  <a:pt x="5310687" y="1230528"/>
                  <a:pt x="5315026" y="1221851"/>
                  <a:pt x="5321533" y="1213174"/>
                </a:cubicBezTo>
                <a:lnTo>
                  <a:pt x="5344607" y="1181170"/>
                </a:lnTo>
                <a:lnTo>
                  <a:pt x="5351902" y="1167622"/>
                </a:lnTo>
                <a:cubicBezTo>
                  <a:pt x="5371423" y="1139421"/>
                  <a:pt x="5386608" y="1111222"/>
                  <a:pt x="5397453" y="1089530"/>
                </a:cubicBezTo>
                <a:cubicBezTo>
                  <a:pt x="5432161" y="1028792"/>
                  <a:pt x="5458192" y="968054"/>
                  <a:pt x="5486392" y="905146"/>
                </a:cubicBezTo>
                <a:cubicBezTo>
                  <a:pt x="5512423" y="842240"/>
                  <a:pt x="5540621" y="779331"/>
                  <a:pt x="5573161" y="707748"/>
                </a:cubicBezTo>
                <a:cubicBezTo>
                  <a:pt x="5576415" y="688227"/>
                  <a:pt x="5589430" y="655145"/>
                  <a:pt x="5598649" y="627486"/>
                </a:cubicBezTo>
                <a:lnTo>
                  <a:pt x="5606968" y="596090"/>
                </a:lnTo>
                <a:lnTo>
                  <a:pt x="5543685" y="768994"/>
                </a:lnTo>
                <a:cubicBezTo>
                  <a:pt x="5504169" y="862422"/>
                  <a:pt x="5459683" y="953235"/>
                  <a:pt x="5410562" y="1041106"/>
                </a:cubicBezTo>
                <a:lnTo>
                  <a:pt x="5391072" y="1071921"/>
                </a:lnTo>
                <a:lnTo>
                  <a:pt x="5390947" y="1072176"/>
                </a:lnTo>
                <a:cubicBezTo>
                  <a:pt x="5382270" y="1093868"/>
                  <a:pt x="5364916" y="1122069"/>
                  <a:pt x="5345392" y="1150268"/>
                </a:cubicBezTo>
                <a:cubicBezTo>
                  <a:pt x="5325870" y="1178469"/>
                  <a:pt x="5308517" y="1208838"/>
                  <a:pt x="5299840" y="1234868"/>
                </a:cubicBezTo>
                <a:cubicBezTo>
                  <a:pt x="5284654" y="1254390"/>
                  <a:pt x="5265133" y="1276082"/>
                  <a:pt x="5247779" y="1299945"/>
                </a:cubicBezTo>
                <a:cubicBezTo>
                  <a:pt x="5230425" y="1323805"/>
                  <a:pt x="5215240" y="1349835"/>
                  <a:pt x="5204395" y="1373698"/>
                </a:cubicBezTo>
                <a:cubicBezTo>
                  <a:pt x="5141486" y="1460466"/>
                  <a:pt x="5039535" y="1571095"/>
                  <a:pt x="4948428" y="1662202"/>
                </a:cubicBezTo>
                <a:cubicBezTo>
                  <a:pt x="4920227" y="1686064"/>
                  <a:pt x="4892029" y="1709925"/>
                  <a:pt x="4863827" y="1733787"/>
                </a:cubicBezTo>
                <a:lnTo>
                  <a:pt x="4855711" y="1739959"/>
                </a:lnTo>
                <a:lnTo>
                  <a:pt x="4852211" y="1743502"/>
                </a:lnTo>
                <a:lnTo>
                  <a:pt x="4816833" y="1772341"/>
                </a:lnTo>
                <a:lnTo>
                  <a:pt x="4787906" y="1805370"/>
                </a:lnTo>
                <a:cubicBezTo>
                  <a:pt x="4753198" y="1833571"/>
                  <a:pt x="4718491" y="1859601"/>
                  <a:pt x="4681613" y="1885632"/>
                </a:cubicBezTo>
                <a:lnTo>
                  <a:pt x="4664959" y="1896153"/>
                </a:lnTo>
                <a:lnTo>
                  <a:pt x="4619721" y="1933031"/>
                </a:lnTo>
                <a:lnTo>
                  <a:pt x="4613189" y="1937274"/>
                </a:lnTo>
                <a:lnTo>
                  <a:pt x="4603522" y="1946370"/>
                </a:lnTo>
                <a:cubicBezTo>
                  <a:pt x="4575323" y="1965892"/>
                  <a:pt x="4547122" y="1985416"/>
                  <a:pt x="4518924" y="2002769"/>
                </a:cubicBezTo>
                <a:cubicBezTo>
                  <a:pt x="4490723" y="2020123"/>
                  <a:pt x="4462525" y="2037477"/>
                  <a:pt x="4434323" y="2054830"/>
                </a:cubicBezTo>
                <a:lnTo>
                  <a:pt x="4424640" y="2059738"/>
                </a:lnTo>
                <a:lnTo>
                  <a:pt x="4367359" y="2096944"/>
                </a:lnTo>
                <a:lnTo>
                  <a:pt x="4349602" y="2105901"/>
                </a:lnTo>
                <a:lnTo>
                  <a:pt x="4332371" y="2117736"/>
                </a:lnTo>
                <a:cubicBezTo>
                  <a:pt x="4315018" y="2128584"/>
                  <a:pt x="4295494" y="2139429"/>
                  <a:pt x="4273802" y="2150276"/>
                </a:cubicBezTo>
                <a:lnTo>
                  <a:pt x="4219078" y="2171738"/>
                </a:lnTo>
                <a:lnTo>
                  <a:pt x="4097113" y="2233257"/>
                </a:lnTo>
                <a:cubicBezTo>
                  <a:pt x="4004268" y="2273872"/>
                  <a:pt x="3908778" y="2309558"/>
                  <a:pt x="3810966" y="2339980"/>
                </a:cubicBezTo>
                <a:close/>
                <a:moveTo>
                  <a:pt x="3434318" y="2432271"/>
                </a:moveTo>
                <a:cubicBezTo>
                  <a:pt x="3458180" y="2431187"/>
                  <a:pt x="3476076" y="2426849"/>
                  <a:pt x="3489904" y="2421968"/>
                </a:cubicBezTo>
                <a:lnTo>
                  <a:pt x="3508260" y="2413988"/>
                </a:lnTo>
                <a:lnTo>
                  <a:pt x="3395689" y="2431169"/>
                </a:lnTo>
                <a:close/>
                <a:moveTo>
                  <a:pt x="3115443" y="2471317"/>
                </a:moveTo>
                <a:cubicBezTo>
                  <a:pt x="3119781" y="2469149"/>
                  <a:pt x="3126290" y="2469149"/>
                  <a:pt x="3134967" y="2466978"/>
                </a:cubicBezTo>
                <a:cubicBezTo>
                  <a:pt x="3180519" y="2460472"/>
                  <a:pt x="3223903" y="2456133"/>
                  <a:pt x="3269458" y="2451795"/>
                </a:cubicBezTo>
                <a:cubicBezTo>
                  <a:pt x="3274338" y="2450711"/>
                  <a:pt x="3282339" y="2449219"/>
                  <a:pt x="3291589" y="2447491"/>
                </a:cubicBezTo>
                <a:lnTo>
                  <a:pt x="3302325" y="2445418"/>
                </a:lnTo>
                <a:lnTo>
                  <a:pt x="3269182" y="2450476"/>
                </a:lnTo>
                <a:lnTo>
                  <a:pt x="3039972" y="2462050"/>
                </a:lnTo>
                <a:close/>
                <a:moveTo>
                  <a:pt x="3566117" y="2502995"/>
                </a:moveTo>
                <a:lnTo>
                  <a:pt x="3744787" y="2463184"/>
                </a:lnTo>
                <a:lnTo>
                  <a:pt x="3919185" y="2408971"/>
                </a:lnTo>
                <a:close/>
                <a:moveTo>
                  <a:pt x="3719971" y="2526104"/>
                </a:moveTo>
                <a:lnTo>
                  <a:pt x="3722825" y="2525548"/>
                </a:lnTo>
                <a:lnTo>
                  <a:pt x="3725537" y="2524533"/>
                </a:lnTo>
                <a:close/>
                <a:moveTo>
                  <a:pt x="3245598" y="2558088"/>
                </a:moveTo>
                <a:lnTo>
                  <a:pt x="3337099" y="2535211"/>
                </a:lnTo>
                <a:lnTo>
                  <a:pt x="3338873" y="2529887"/>
                </a:lnTo>
                <a:cubicBezTo>
                  <a:pt x="3356227" y="2519042"/>
                  <a:pt x="3399611" y="2508195"/>
                  <a:pt x="3510242" y="2501688"/>
                </a:cubicBezTo>
                <a:cubicBezTo>
                  <a:pt x="3555794" y="2493011"/>
                  <a:pt x="3594840" y="2482164"/>
                  <a:pt x="3631717" y="2471319"/>
                </a:cubicBezTo>
                <a:cubicBezTo>
                  <a:pt x="3666425" y="2460472"/>
                  <a:pt x="3698962" y="2453965"/>
                  <a:pt x="3729331" y="2443118"/>
                </a:cubicBezTo>
                <a:cubicBezTo>
                  <a:pt x="3759700" y="2434441"/>
                  <a:pt x="3787901" y="2425764"/>
                  <a:pt x="3818270" y="2414920"/>
                </a:cubicBezTo>
                <a:cubicBezTo>
                  <a:pt x="3848639" y="2406243"/>
                  <a:pt x="3879008" y="2395396"/>
                  <a:pt x="3915883" y="2384551"/>
                </a:cubicBezTo>
                <a:cubicBezTo>
                  <a:pt x="3941914" y="2380212"/>
                  <a:pt x="3967944" y="2378042"/>
                  <a:pt x="3991807" y="2371535"/>
                </a:cubicBezTo>
                <a:lnTo>
                  <a:pt x="3940410" y="2402373"/>
                </a:lnTo>
                <a:lnTo>
                  <a:pt x="3941914" y="2401904"/>
                </a:lnTo>
                <a:cubicBezTo>
                  <a:pt x="3959267" y="2391057"/>
                  <a:pt x="3980959" y="2378042"/>
                  <a:pt x="3996145" y="2369365"/>
                </a:cubicBezTo>
                <a:cubicBezTo>
                  <a:pt x="4006990" y="2365027"/>
                  <a:pt x="4015667" y="2362858"/>
                  <a:pt x="4026514" y="2358520"/>
                </a:cubicBezTo>
                <a:lnTo>
                  <a:pt x="4028536" y="2357960"/>
                </a:lnTo>
                <a:lnTo>
                  <a:pt x="4041697" y="2343334"/>
                </a:lnTo>
                <a:cubicBezTo>
                  <a:pt x="4065560" y="2334658"/>
                  <a:pt x="4089420" y="2325981"/>
                  <a:pt x="4113282" y="2317304"/>
                </a:cubicBezTo>
                <a:cubicBezTo>
                  <a:pt x="4137142" y="2306459"/>
                  <a:pt x="4161005" y="2297782"/>
                  <a:pt x="4182697" y="2289105"/>
                </a:cubicBezTo>
                <a:cubicBezTo>
                  <a:pt x="4184865" y="2280428"/>
                  <a:pt x="4206558" y="2271752"/>
                  <a:pt x="4230420" y="2260904"/>
                </a:cubicBezTo>
                <a:cubicBezTo>
                  <a:pt x="4254280" y="2250059"/>
                  <a:pt x="4280310" y="2239212"/>
                  <a:pt x="4293326" y="2228367"/>
                </a:cubicBezTo>
                <a:cubicBezTo>
                  <a:pt x="4310679" y="2221859"/>
                  <a:pt x="4328033" y="2215352"/>
                  <a:pt x="4345387" y="2206675"/>
                </a:cubicBezTo>
                <a:lnTo>
                  <a:pt x="4381087" y="2191155"/>
                </a:lnTo>
                <a:lnTo>
                  <a:pt x="4399618" y="2178474"/>
                </a:lnTo>
                <a:cubicBezTo>
                  <a:pt x="4429987" y="2158953"/>
                  <a:pt x="4462525" y="2141599"/>
                  <a:pt x="4490725" y="2124245"/>
                </a:cubicBezTo>
                <a:cubicBezTo>
                  <a:pt x="4525432" y="2111230"/>
                  <a:pt x="4570985" y="2085199"/>
                  <a:pt x="4618708" y="2054830"/>
                </a:cubicBezTo>
                <a:lnTo>
                  <a:pt x="4743722" y="1965236"/>
                </a:lnTo>
                <a:lnTo>
                  <a:pt x="4735845" y="1965892"/>
                </a:lnTo>
                <a:cubicBezTo>
                  <a:pt x="4698967" y="1996261"/>
                  <a:pt x="4651244" y="2028800"/>
                  <a:pt x="4605692" y="2059169"/>
                </a:cubicBezTo>
                <a:cubicBezTo>
                  <a:pt x="4560137" y="2089538"/>
                  <a:pt x="4512415" y="2113398"/>
                  <a:pt x="4477707" y="2128584"/>
                </a:cubicBezTo>
                <a:cubicBezTo>
                  <a:pt x="4449509" y="2145937"/>
                  <a:pt x="4419140" y="2163291"/>
                  <a:pt x="4386601" y="2182813"/>
                </a:cubicBezTo>
                <a:cubicBezTo>
                  <a:pt x="4369247" y="2189322"/>
                  <a:pt x="4354064" y="2197998"/>
                  <a:pt x="4336710" y="2204505"/>
                </a:cubicBezTo>
                <a:cubicBezTo>
                  <a:pt x="4319356" y="2211014"/>
                  <a:pt x="4302002" y="2217520"/>
                  <a:pt x="4284649" y="2226197"/>
                </a:cubicBezTo>
                <a:cubicBezTo>
                  <a:pt x="4271633" y="2237044"/>
                  <a:pt x="4245603" y="2247889"/>
                  <a:pt x="4221740" y="2258736"/>
                </a:cubicBezTo>
                <a:cubicBezTo>
                  <a:pt x="4197881" y="2269581"/>
                  <a:pt x="4176188" y="2278258"/>
                  <a:pt x="4174018" y="2286935"/>
                </a:cubicBezTo>
                <a:cubicBezTo>
                  <a:pt x="4152326" y="2295612"/>
                  <a:pt x="4128465" y="2306459"/>
                  <a:pt x="4104603" y="2315136"/>
                </a:cubicBezTo>
                <a:cubicBezTo>
                  <a:pt x="4080743" y="2325981"/>
                  <a:pt x="4056881" y="2332490"/>
                  <a:pt x="4033020" y="2341166"/>
                </a:cubicBezTo>
                <a:cubicBezTo>
                  <a:pt x="4028682" y="2345505"/>
                  <a:pt x="4020005" y="2354182"/>
                  <a:pt x="4013496" y="2360688"/>
                </a:cubicBezTo>
                <a:cubicBezTo>
                  <a:pt x="4002651" y="2365027"/>
                  <a:pt x="3993975" y="2367197"/>
                  <a:pt x="3983127" y="2371535"/>
                </a:cubicBezTo>
                <a:cubicBezTo>
                  <a:pt x="3957097" y="2378042"/>
                  <a:pt x="3931066" y="2380212"/>
                  <a:pt x="3907206" y="2384551"/>
                </a:cubicBezTo>
                <a:cubicBezTo>
                  <a:pt x="3872499" y="2395396"/>
                  <a:pt x="3839959" y="2406243"/>
                  <a:pt x="3809590" y="2414920"/>
                </a:cubicBezTo>
                <a:cubicBezTo>
                  <a:pt x="3779222" y="2423596"/>
                  <a:pt x="3748853" y="2432273"/>
                  <a:pt x="3720654" y="2443118"/>
                </a:cubicBezTo>
                <a:cubicBezTo>
                  <a:pt x="3690285" y="2453965"/>
                  <a:pt x="3657746" y="2460472"/>
                  <a:pt x="3623038" y="2471319"/>
                </a:cubicBezTo>
                <a:cubicBezTo>
                  <a:pt x="3588331" y="2482164"/>
                  <a:pt x="3549285" y="2493011"/>
                  <a:pt x="3501563" y="2501688"/>
                </a:cubicBezTo>
                <a:cubicBezTo>
                  <a:pt x="3388764" y="2508195"/>
                  <a:pt x="3347550" y="2521210"/>
                  <a:pt x="3330196" y="2529887"/>
                </a:cubicBezTo>
                <a:cubicBezTo>
                  <a:pt x="3328026" y="2532057"/>
                  <a:pt x="3328026" y="2534225"/>
                  <a:pt x="3325858" y="2536395"/>
                </a:cubicBezTo>
                <a:lnTo>
                  <a:pt x="3243464" y="2556994"/>
                </a:lnTo>
                <a:close/>
                <a:moveTo>
                  <a:pt x="2174005" y="2581948"/>
                </a:moveTo>
                <a:cubicBezTo>
                  <a:pt x="2163160" y="2579777"/>
                  <a:pt x="2150145" y="2577609"/>
                  <a:pt x="2139297" y="2575439"/>
                </a:cubicBezTo>
                <a:cubicBezTo>
                  <a:pt x="2098084" y="2562424"/>
                  <a:pt x="2056867" y="2545070"/>
                  <a:pt x="2015653" y="2529887"/>
                </a:cubicBezTo>
                <a:lnTo>
                  <a:pt x="1954915" y="2506024"/>
                </a:lnTo>
                <a:cubicBezTo>
                  <a:pt x="1935391" y="2497347"/>
                  <a:pt x="1913699" y="2488671"/>
                  <a:pt x="1894178" y="2479994"/>
                </a:cubicBezTo>
                <a:cubicBezTo>
                  <a:pt x="1865977" y="2471317"/>
                  <a:pt x="1839946" y="2460472"/>
                  <a:pt x="1813916" y="2451795"/>
                </a:cubicBezTo>
                <a:cubicBezTo>
                  <a:pt x="1790055" y="2440948"/>
                  <a:pt x="1766193" y="2432271"/>
                  <a:pt x="1744501" y="2421426"/>
                </a:cubicBezTo>
                <a:cubicBezTo>
                  <a:pt x="1722809" y="2412749"/>
                  <a:pt x="1705455" y="2401902"/>
                  <a:pt x="1690272" y="2393225"/>
                </a:cubicBezTo>
                <a:cubicBezTo>
                  <a:pt x="1675086" y="2382380"/>
                  <a:pt x="1664241" y="2373703"/>
                  <a:pt x="1655564" y="2365027"/>
                </a:cubicBezTo>
                <a:cubicBezTo>
                  <a:pt x="1770531" y="2406240"/>
                  <a:pt x="1844285" y="2443118"/>
                  <a:pt x="1905022" y="2471317"/>
                </a:cubicBezTo>
                <a:cubicBezTo>
                  <a:pt x="1933223" y="2482164"/>
                  <a:pt x="1963592" y="2490841"/>
                  <a:pt x="1993961" y="2499518"/>
                </a:cubicBezTo>
                <a:cubicBezTo>
                  <a:pt x="2017822" y="2508195"/>
                  <a:pt x="2039514" y="2514701"/>
                  <a:pt x="2061206" y="2523378"/>
                </a:cubicBezTo>
                <a:cubicBezTo>
                  <a:pt x="2082898" y="2532055"/>
                  <a:pt x="2104590" y="2538564"/>
                  <a:pt x="2128453" y="2545070"/>
                </a:cubicBezTo>
                <a:cubicBezTo>
                  <a:pt x="2150145" y="2553747"/>
                  <a:pt x="2169666" y="2562424"/>
                  <a:pt x="2187020" y="2571101"/>
                </a:cubicBezTo>
                <a:cubicBezTo>
                  <a:pt x="2182682" y="2573271"/>
                  <a:pt x="2178343" y="2577609"/>
                  <a:pt x="2174005" y="2581948"/>
                </a:cubicBezTo>
                <a:close/>
                <a:moveTo>
                  <a:pt x="3260781" y="2586286"/>
                </a:moveTo>
                <a:cubicBezTo>
                  <a:pt x="3260781" y="2579777"/>
                  <a:pt x="3256443" y="2575439"/>
                  <a:pt x="3254275" y="2568932"/>
                </a:cubicBezTo>
                <a:cubicBezTo>
                  <a:pt x="3284644" y="2568932"/>
                  <a:pt x="3312842" y="2564594"/>
                  <a:pt x="3349720" y="2560256"/>
                </a:cubicBezTo>
                <a:cubicBezTo>
                  <a:pt x="3384427" y="2555917"/>
                  <a:pt x="3427812" y="2553747"/>
                  <a:pt x="3488550" y="2547240"/>
                </a:cubicBezTo>
                <a:cubicBezTo>
                  <a:pt x="3453842" y="2555917"/>
                  <a:pt x="3429980" y="2564594"/>
                  <a:pt x="3397443" y="2568932"/>
                </a:cubicBezTo>
                <a:cubicBezTo>
                  <a:pt x="3364903" y="2573271"/>
                  <a:pt x="3325858" y="2579777"/>
                  <a:pt x="3260781" y="2586286"/>
                </a:cubicBezTo>
                <a:close/>
                <a:moveTo>
                  <a:pt x="3076397" y="2696917"/>
                </a:moveTo>
                <a:cubicBezTo>
                  <a:pt x="3056875" y="2696917"/>
                  <a:pt x="3043860" y="2696917"/>
                  <a:pt x="3024336" y="2696917"/>
                </a:cubicBezTo>
                <a:cubicBezTo>
                  <a:pt x="3002644" y="2694747"/>
                  <a:pt x="2978784" y="2694747"/>
                  <a:pt x="2957092" y="2692578"/>
                </a:cubicBezTo>
                <a:cubicBezTo>
                  <a:pt x="2907199" y="2690408"/>
                  <a:pt x="2859476" y="2690408"/>
                  <a:pt x="2811753" y="2688240"/>
                </a:cubicBezTo>
                <a:cubicBezTo>
                  <a:pt x="2777046" y="2686069"/>
                  <a:pt x="2740170" y="2683901"/>
                  <a:pt x="2703293" y="2679563"/>
                </a:cubicBezTo>
                <a:cubicBezTo>
                  <a:pt x="2672924" y="2677393"/>
                  <a:pt x="2640387" y="2670887"/>
                  <a:pt x="2607847" y="2666548"/>
                </a:cubicBezTo>
                <a:cubicBezTo>
                  <a:pt x="2575310" y="2662210"/>
                  <a:pt x="2544941" y="2657871"/>
                  <a:pt x="2512402" y="2651363"/>
                </a:cubicBezTo>
                <a:cubicBezTo>
                  <a:pt x="2464679" y="2642686"/>
                  <a:pt x="2412618" y="2638347"/>
                  <a:pt x="2367066" y="2629670"/>
                </a:cubicBezTo>
                <a:cubicBezTo>
                  <a:pt x="2321511" y="2618825"/>
                  <a:pt x="2280297" y="2607978"/>
                  <a:pt x="2254267" y="2592795"/>
                </a:cubicBezTo>
                <a:lnTo>
                  <a:pt x="2255572" y="2591848"/>
                </a:lnTo>
                <a:lnTo>
                  <a:pt x="2189190" y="2571103"/>
                </a:lnTo>
                <a:cubicBezTo>
                  <a:pt x="2171837" y="2562424"/>
                  <a:pt x="2152313" y="2553749"/>
                  <a:pt x="2130621" y="2545072"/>
                </a:cubicBezTo>
                <a:cubicBezTo>
                  <a:pt x="2106760" y="2538564"/>
                  <a:pt x="2085068" y="2532057"/>
                  <a:pt x="2063376" y="2523380"/>
                </a:cubicBezTo>
                <a:cubicBezTo>
                  <a:pt x="2039514" y="2514703"/>
                  <a:pt x="2017822" y="2508195"/>
                  <a:pt x="1993961" y="2499518"/>
                </a:cubicBezTo>
                <a:cubicBezTo>
                  <a:pt x="1996132" y="2490841"/>
                  <a:pt x="2005351" y="2488673"/>
                  <a:pt x="2025414" y="2491925"/>
                </a:cubicBezTo>
                <a:cubicBezTo>
                  <a:pt x="2045480" y="2495179"/>
                  <a:pt x="2076391" y="2503856"/>
                  <a:pt x="2121944" y="2516871"/>
                </a:cubicBezTo>
                <a:cubicBezTo>
                  <a:pt x="2134959" y="2519039"/>
                  <a:pt x="2150145" y="2519039"/>
                  <a:pt x="2163160" y="2519039"/>
                </a:cubicBezTo>
                <a:cubicBezTo>
                  <a:pt x="2202206" y="2538564"/>
                  <a:pt x="2239081" y="2558088"/>
                  <a:pt x="2278127" y="2575441"/>
                </a:cubicBezTo>
                <a:cubicBezTo>
                  <a:pt x="2293313" y="2577609"/>
                  <a:pt x="2312834" y="2581948"/>
                  <a:pt x="2330188" y="2586286"/>
                </a:cubicBezTo>
                <a:lnTo>
                  <a:pt x="2333445" y="2587372"/>
                </a:lnTo>
                <a:lnTo>
                  <a:pt x="2345374" y="2575441"/>
                </a:lnTo>
                <a:cubicBezTo>
                  <a:pt x="2360557" y="2579780"/>
                  <a:pt x="2375743" y="2584118"/>
                  <a:pt x="2390926" y="2588457"/>
                </a:cubicBezTo>
                <a:cubicBezTo>
                  <a:pt x="2406112" y="2592795"/>
                  <a:pt x="2421295" y="2594963"/>
                  <a:pt x="2436481" y="2599301"/>
                </a:cubicBezTo>
                <a:lnTo>
                  <a:pt x="2526239" y="2620176"/>
                </a:lnTo>
                <a:lnTo>
                  <a:pt x="2527588" y="2618825"/>
                </a:lnTo>
                <a:cubicBezTo>
                  <a:pt x="2560125" y="2623164"/>
                  <a:pt x="2597002" y="2629670"/>
                  <a:pt x="2631710" y="2636179"/>
                </a:cubicBezTo>
                <a:cubicBezTo>
                  <a:pt x="2646893" y="2638347"/>
                  <a:pt x="2664247" y="2640518"/>
                  <a:pt x="2681600" y="2644856"/>
                </a:cubicBezTo>
                <a:cubicBezTo>
                  <a:pt x="2698954" y="2647024"/>
                  <a:pt x="2716308" y="2649194"/>
                  <a:pt x="2731493" y="2649194"/>
                </a:cubicBezTo>
                <a:cubicBezTo>
                  <a:pt x="2761862" y="2649194"/>
                  <a:pt x="2794399" y="2651363"/>
                  <a:pt x="2833445" y="2653533"/>
                </a:cubicBezTo>
                <a:cubicBezTo>
                  <a:pt x="2872491" y="2653533"/>
                  <a:pt x="2918046" y="2655701"/>
                  <a:pt x="2972275" y="2651363"/>
                </a:cubicBezTo>
                <a:lnTo>
                  <a:pt x="2978301" y="2651363"/>
                </a:lnTo>
                <a:lnTo>
                  <a:pt x="2991799" y="2643770"/>
                </a:lnTo>
                <a:cubicBezTo>
                  <a:pt x="3001018" y="2640518"/>
                  <a:pt x="3012407" y="2637263"/>
                  <a:pt x="3022168" y="2634009"/>
                </a:cubicBezTo>
                <a:cubicBezTo>
                  <a:pt x="3033015" y="2634009"/>
                  <a:pt x="3043860" y="2633467"/>
                  <a:pt x="3053079" y="2633467"/>
                </a:cubicBezTo>
                <a:cubicBezTo>
                  <a:pt x="3062298" y="2633467"/>
                  <a:pt x="3069891" y="2634009"/>
                  <a:pt x="3074229" y="2636177"/>
                </a:cubicBezTo>
                <a:lnTo>
                  <a:pt x="3079922" y="2651363"/>
                </a:lnTo>
                <a:lnTo>
                  <a:pt x="3128458" y="2651363"/>
                </a:lnTo>
                <a:cubicBezTo>
                  <a:pt x="3124120" y="2657871"/>
                  <a:pt x="3117613" y="2666548"/>
                  <a:pt x="3113275" y="2673055"/>
                </a:cubicBezTo>
                <a:cubicBezTo>
                  <a:pt x="3111104" y="2675225"/>
                  <a:pt x="3108936" y="2677393"/>
                  <a:pt x="3104598" y="2683901"/>
                </a:cubicBezTo>
                <a:cubicBezTo>
                  <a:pt x="3098089" y="2688240"/>
                  <a:pt x="3087244" y="2692578"/>
                  <a:pt x="3076397" y="2696917"/>
                </a:cubicBezTo>
                <a:close/>
                <a:moveTo>
                  <a:pt x="3227761" y="2717163"/>
                </a:moveTo>
                <a:lnTo>
                  <a:pt x="3254252" y="2701267"/>
                </a:lnTo>
                <a:lnTo>
                  <a:pt x="3226074" y="2716438"/>
                </a:lnTo>
                <a:close/>
                <a:moveTo>
                  <a:pt x="3181606" y="2733521"/>
                </a:moveTo>
                <a:cubicBezTo>
                  <a:pt x="3163710" y="2733792"/>
                  <a:pt x="3145814" y="2730538"/>
                  <a:pt x="3121952" y="2722945"/>
                </a:cubicBezTo>
                <a:cubicBezTo>
                  <a:pt x="3121952" y="2722945"/>
                  <a:pt x="3124122" y="2720777"/>
                  <a:pt x="3124122" y="2720777"/>
                </a:cubicBezTo>
                <a:cubicBezTo>
                  <a:pt x="3128460" y="2716438"/>
                  <a:pt x="3130628" y="2712100"/>
                  <a:pt x="3134967" y="2705591"/>
                </a:cubicBezTo>
                <a:cubicBezTo>
                  <a:pt x="3117613" y="2703423"/>
                  <a:pt x="3100260" y="2701253"/>
                  <a:pt x="3085076" y="2699085"/>
                </a:cubicBezTo>
                <a:cubicBezTo>
                  <a:pt x="3091583" y="2694747"/>
                  <a:pt x="3102430" y="2690408"/>
                  <a:pt x="3108936" y="2686069"/>
                </a:cubicBezTo>
                <a:cubicBezTo>
                  <a:pt x="3132799" y="2686069"/>
                  <a:pt x="3156659" y="2686069"/>
                  <a:pt x="3180522" y="2683899"/>
                </a:cubicBezTo>
                <a:cubicBezTo>
                  <a:pt x="3204382" y="2681731"/>
                  <a:pt x="3226074" y="2681731"/>
                  <a:pt x="3249936" y="2681731"/>
                </a:cubicBezTo>
                <a:lnTo>
                  <a:pt x="3349718" y="2683899"/>
                </a:lnTo>
                <a:lnTo>
                  <a:pt x="3419133" y="2677393"/>
                </a:lnTo>
                <a:cubicBezTo>
                  <a:pt x="3464687" y="2668716"/>
                  <a:pt x="3508071" y="2657869"/>
                  <a:pt x="3549285" y="2649192"/>
                </a:cubicBezTo>
                <a:cubicBezTo>
                  <a:pt x="3586163" y="2638347"/>
                  <a:pt x="3612194" y="2634009"/>
                  <a:pt x="3636054" y="2629670"/>
                </a:cubicBezTo>
                <a:cubicBezTo>
                  <a:pt x="3659916" y="2627500"/>
                  <a:pt x="3681608" y="2627500"/>
                  <a:pt x="3701130" y="2627500"/>
                </a:cubicBezTo>
                <a:lnTo>
                  <a:pt x="3705658" y="2625398"/>
                </a:lnTo>
                <a:lnTo>
                  <a:pt x="3642563" y="2627502"/>
                </a:lnTo>
                <a:cubicBezTo>
                  <a:pt x="3618700" y="2629670"/>
                  <a:pt x="3590501" y="2636179"/>
                  <a:pt x="3555794" y="2647024"/>
                </a:cubicBezTo>
                <a:cubicBezTo>
                  <a:pt x="3514578" y="2655701"/>
                  <a:pt x="3471194" y="2666548"/>
                  <a:pt x="3425641" y="2675225"/>
                </a:cubicBezTo>
                <a:cubicBezTo>
                  <a:pt x="3403949" y="2677393"/>
                  <a:pt x="3382257" y="2679563"/>
                  <a:pt x="3356227" y="2681731"/>
                </a:cubicBezTo>
                <a:cubicBezTo>
                  <a:pt x="3325858" y="2681731"/>
                  <a:pt x="3291150" y="2681731"/>
                  <a:pt x="3256443" y="2679563"/>
                </a:cubicBezTo>
                <a:cubicBezTo>
                  <a:pt x="3234751" y="2679563"/>
                  <a:pt x="3210888" y="2681731"/>
                  <a:pt x="3187028" y="2681731"/>
                </a:cubicBezTo>
                <a:cubicBezTo>
                  <a:pt x="3163166" y="2683901"/>
                  <a:pt x="3139305" y="2683901"/>
                  <a:pt x="3115443" y="2683901"/>
                </a:cubicBezTo>
                <a:cubicBezTo>
                  <a:pt x="3113275" y="2679563"/>
                  <a:pt x="3115443" y="2677393"/>
                  <a:pt x="3117613" y="2675225"/>
                </a:cubicBezTo>
                <a:cubicBezTo>
                  <a:pt x="3121952" y="2668716"/>
                  <a:pt x="3128458" y="2662210"/>
                  <a:pt x="3132797" y="2653533"/>
                </a:cubicBezTo>
                <a:cubicBezTo>
                  <a:pt x="3345379" y="2644856"/>
                  <a:pt x="3586163" y="2603640"/>
                  <a:pt x="3800914" y="2542902"/>
                </a:cubicBezTo>
                <a:cubicBezTo>
                  <a:pt x="3959268" y="2497350"/>
                  <a:pt x="4108941" y="2443118"/>
                  <a:pt x="4254280" y="2371535"/>
                </a:cubicBezTo>
                <a:cubicBezTo>
                  <a:pt x="4288987" y="2352011"/>
                  <a:pt x="4330201" y="2330319"/>
                  <a:pt x="4373586" y="2308627"/>
                </a:cubicBezTo>
                <a:cubicBezTo>
                  <a:pt x="4395277" y="2297782"/>
                  <a:pt x="4419140" y="2286935"/>
                  <a:pt x="4440832" y="2273920"/>
                </a:cubicBezTo>
                <a:cubicBezTo>
                  <a:pt x="4462525" y="2260904"/>
                  <a:pt x="4486384" y="2250059"/>
                  <a:pt x="4510247" y="2237044"/>
                </a:cubicBezTo>
                <a:cubicBezTo>
                  <a:pt x="4555799" y="2211014"/>
                  <a:pt x="4599183" y="2184983"/>
                  <a:pt x="4640399" y="2158953"/>
                </a:cubicBezTo>
                <a:cubicBezTo>
                  <a:pt x="4681613" y="2130752"/>
                  <a:pt x="4716321" y="2104721"/>
                  <a:pt x="4744522" y="2078691"/>
                </a:cubicBezTo>
                <a:cubicBezTo>
                  <a:pt x="4809598" y="2030968"/>
                  <a:pt x="4874674" y="1983245"/>
                  <a:pt x="4939751" y="1926846"/>
                </a:cubicBezTo>
                <a:cubicBezTo>
                  <a:pt x="4957104" y="1911662"/>
                  <a:pt x="4976626" y="1898647"/>
                  <a:pt x="4993980" y="1883461"/>
                </a:cubicBezTo>
                <a:cubicBezTo>
                  <a:pt x="5011334" y="1868278"/>
                  <a:pt x="5028688" y="1853093"/>
                  <a:pt x="5046041" y="1837909"/>
                </a:cubicBezTo>
                <a:cubicBezTo>
                  <a:pt x="5074242" y="1814047"/>
                  <a:pt x="5098102" y="1792355"/>
                  <a:pt x="5124133" y="1766324"/>
                </a:cubicBezTo>
                <a:cubicBezTo>
                  <a:pt x="5134980" y="1746802"/>
                  <a:pt x="5147995" y="1729449"/>
                  <a:pt x="5156672" y="1712095"/>
                </a:cubicBezTo>
                <a:lnTo>
                  <a:pt x="5203411" y="1669250"/>
                </a:lnTo>
                <a:lnTo>
                  <a:pt x="5203787" y="1666559"/>
                </a:lnTo>
                <a:lnTo>
                  <a:pt x="5158842" y="1707756"/>
                </a:lnTo>
                <a:cubicBezTo>
                  <a:pt x="5150165" y="1725110"/>
                  <a:pt x="5137151" y="1742464"/>
                  <a:pt x="5126303" y="1761986"/>
                </a:cubicBezTo>
                <a:cubicBezTo>
                  <a:pt x="5100272" y="1788016"/>
                  <a:pt x="5076412" y="1809708"/>
                  <a:pt x="5048212" y="1833571"/>
                </a:cubicBezTo>
                <a:cubicBezTo>
                  <a:pt x="5030858" y="1848754"/>
                  <a:pt x="5013504" y="1863940"/>
                  <a:pt x="4996150" y="1879123"/>
                </a:cubicBezTo>
                <a:cubicBezTo>
                  <a:pt x="4978797" y="1894309"/>
                  <a:pt x="4961443" y="1907324"/>
                  <a:pt x="4941922" y="1922507"/>
                </a:cubicBezTo>
                <a:cubicBezTo>
                  <a:pt x="4876845" y="1976739"/>
                  <a:pt x="4813937" y="2026629"/>
                  <a:pt x="4746692" y="2074352"/>
                </a:cubicBezTo>
                <a:cubicBezTo>
                  <a:pt x="4718491" y="2100383"/>
                  <a:pt x="4681616" y="2128584"/>
                  <a:pt x="4642570" y="2154614"/>
                </a:cubicBezTo>
                <a:cubicBezTo>
                  <a:pt x="4601354" y="2180645"/>
                  <a:pt x="4557970" y="2208843"/>
                  <a:pt x="4512418" y="2232706"/>
                </a:cubicBezTo>
                <a:cubicBezTo>
                  <a:pt x="4488555" y="2245721"/>
                  <a:pt x="4466863" y="2256566"/>
                  <a:pt x="4443003" y="2269581"/>
                </a:cubicBezTo>
                <a:cubicBezTo>
                  <a:pt x="4421310" y="2282597"/>
                  <a:pt x="4397448" y="2293444"/>
                  <a:pt x="4375756" y="2304289"/>
                </a:cubicBezTo>
                <a:cubicBezTo>
                  <a:pt x="4332371" y="2325981"/>
                  <a:pt x="4291157" y="2347673"/>
                  <a:pt x="4256451" y="2367197"/>
                </a:cubicBezTo>
                <a:cubicBezTo>
                  <a:pt x="4111112" y="2436612"/>
                  <a:pt x="3961438" y="2490841"/>
                  <a:pt x="3803084" y="2538564"/>
                </a:cubicBezTo>
                <a:cubicBezTo>
                  <a:pt x="3588333" y="2599301"/>
                  <a:pt x="3347550" y="2640518"/>
                  <a:pt x="3134967" y="2649194"/>
                </a:cubicBezTo>
                <a:cubicBezTo>
                  <a:pt x="3117613" y="2649194"/>
                  <a:pt x="3098091" y="2649194"/>
                  <a:pt x="3085076" y="2649194"/>
                </a:cubicBezTo>
                <a:cubicBezTo>
                  <a:pt x="3082906" y="2642686"/>
                  <a:pt x="3078567" y="2638347"/>
                  <a:pt x="3078567" y="2631841"/>
                </a:cubicBezTo>
                <a:cubicBezTo>
                  <a:pt x="3069891" y="2627502"/>
                  <a:pt x="3048198" y="2629670"/>
                  <a:pt x="3026506" y="2629670"/>
                </a:cubicBezTo>
                <a:cubicBezTo>
                  <a:pt x="3006985" y="2636179"/>
                  <a:pt x="2980954" y="2642686"/>
                  <a:pt x="2978784" y="2649194"/>
                </a:cubicBezTo>
                <a:cubicBezTo>
                  <a:pt x="2924554" y="2651363"/>
                  <a:pt x="2881170" y="2651363"/>
                  <a:pt x="2839954" y="2651363"/>
                </a:cubicBezTo>
                <a:cubicBezTo>
                  <a:pt x="2800908" y="2649194"/>
                  <a:pt x="2768371" y="2647024"/>
                  <a:pt x="2738002" y="2647024"/>
                </a:cubicBezTo>
                <a:cubicBezTo>
                  <a:pt x="2720649" y="2644856"/>
                  <a:pt x="2705463" y="2642686"/>
                  <a:pt x="2688109" y="2642686"/>
                </a:cubicBezTo>
                <a:cubicBezTo>
                  <a:pt x="2670756" y="2640518"/>
                  <a:pt x="2653402" y="2638347"/>
                  <a:pt x="2638218" y="2634009"/>
                </a:cubicBezTo>
                <a:lnTo>
                  <a:pt x="2668273" y="2601952"/>
                </a:lnTo>
                <a:lnTo>
                  <a:pt x="2662079" y="2603640"/>
                </a:lnTo>
                <a:lnTo>
                  <a:pt x="2550104" y="2582904"/>
                </a:lnTo>
                <a:lnTo>
                  <a:pt x="2544941" y="2584118"/>
                </a:lnTo>
                <a:cubicBezTo>
                  <a:pt x="2460343" y="2571103"/>
                  <a:pt x="2390928" y="2558088"/>
                  <a:pt x="2330190" y="2545072"/>
                </a:cubicBezTo>
                <a:cubicBezTo>
                  <a:pt x="2299821" y="2538564"/>
                  <a:pt x="2271621" y="2532057"/>
                  <a:pt x="2245590" y="2527719"/>
                </a:cubicBezTo>
                <a:cubicBezTo>
                  <a:pt x="2219559" y="2521210"/>
                  <a:pt x="2195699" y="2516871"/>
                  <a:pt x="2171837" y="2514703"/>
                </a:cubicBezTo>
                <a:cubicBezTo>
                  <a:pt x="2143638" y="2501688"/>
                  <a:pt x="2113269" y="2488673"/>
                  <a:pt x="2082900" y="2473487"/>
                </a:cubicBezTo>
                <a:cubicBezTo>
                  <a:pt x="2052531" y="2462642"/>
                  <a:pt x="2019992" y="2449627"/>
                  <a:pt x="1972269" y="2432273"/>
                </a:cubicBezTo>
                <a:cubicBezTo>
                  <a:pt x="1933223" y="2417088"/>
                  <a:pt x="1894178" y="2401904"/>
                  <a:pt x="1857302" y="2386719"/>
                </a:cubicBezTo>
                <a:cubicBezTo>
                  <a:pt x="1868147" y="2375874"/>
                  <a:pt x="1872485" y="2373703"/>
                  <a:pt x="1876824" y="2371535"/>
                </a:cubicBezTo>
                <a:cubicBezTo>
                  <a:pt x="1905025" y="2378042"/>
                  <a:pt x="1931055" y="2382380"/>
                  <a:pt x="1957086" y="2386719"/>
                </a:cubicBezTo>
                <a:cubicBezTo>
                  <a:pt x="1970101" y="2397566"/>
                  <a:pt x="1980946" y="2406243"/>
                  <a:pt x="1991793" y="2417088"/>
                </a:cubicBezTo>
                <a:cubicBezTo>
                  <a:pt x="2022162" y="2423596"/>
                  <a:pt x="2054699" y="2436612"/>
                  <a:pt x="2111099" y="2451795"/>
                </a:cubicBezTo>
                <a:cubicBezTo>
                  <a:pt x="2197867" y="2484334"/>
                  <a:pt x="2269452" y="2499518"/>
                  <a:pt x="2347544" y="2512533"/>
                </a:cubicBezTo>
                <a:cubicBezTo>
                  <a:pt x="2367066" y="2516871"/>
                  <a:pt x="2386590" y="2519042"/>
                  <a:pt x="2406112" y="2523380"/>
                </a:cubicBezTo>
                <a:cubicBezTo>
                  <a:pt x="2425636" y="2525548"/>
                  <a:pt x="2447328" y="2529887"/>
                  <a:pt x="2469020" y="2534225"/>
                </a:cubicBezTo>
                <a:cubicBezTo>
                  <a:pt x="2490712" y="2538564"/>
                  <a:pt x="2514572" y="2542902"/>
                  <a:pt x="2538435" y="2549411"/>
                </a:cubicBezTo>
                <a:lnTo>
                  <a:pt x="2614930" y="2565951"/>
                </a:lnTo>
                <a:lnTo>
                  <a:pt x="2620863" y="2564594"/>
                </a:lnTo>
                <a:cubicBezTo>
                  <a:pt x="2644725" y="2568932"/>
                  <a:pt x="2666417" y="2571103"/>
                  <a:pt x="2692448" y="2575441"/>
                </a:cubicBezTo>
                <a:cubicBezTo>
                  <a:pt x="2694616" y="2573271"/>
                  <a:pt x="2694616" y="2573271"/>
                  <a:pt x="2694616" y="2571103"/>
                </a:cubicBezTo>
                <a:cubicBezTo>
                  <a:pt x="2729323" y="2573271"/>
                  <a:pt x="2766201" y="2573271"/>
                  <a:pt x="2798738" y="2575441"/>
                </a:cubicBezTo>
                <a:cubicBezTo>
                  <a:pt x="2805247" y="2575441"/>
                  <a:pt x="2813924" y="2577609"/>
                  <a:pt x="2816092" y="2577609"/>
                </a:cubicBezTo>
                <a:cubicBezTo>
                  <a:pt x="2872491" y="2579780"/>
                  <a:pt x="2924552" y="2577609"/>
                  <a:pt x="2976613" y="2577609"/>
                </a:cubicBezTo>
                <a:cubicBezTo>
                  <a:pt x="3017829" y="2579780"/>
                  <a:pt x="3056875" y="2579780"/>
                  <a:pt x="3093751" y="2581948"/>
                </a:cubicBezTo>
                <a:cubicBezTo>
                  <a:pt x="3141473" y="2579780"/>
                  <a:pt x="3189196" y="2573271"/>
                  <a:pt x="3232580" y="2571103"/>
                </a:cubicBezTo>
                <a:cubicBezTo>
                  <a:pt x="3239089" y="2571103"/>
                  <a:pt x="3247766" y="2571103"/>
                  <a:pt x="3249934" y="2571103"/>
                </a:cubicBezTo>
                <a:cubicBezTo>
                  <a:pt x="3252104" y="2577609"/>
                  <a:pt x="3256443" y="2581948"/>
                  <a:pt x="3256443" y="2588457"/>
                </a:cubicBezTo>
                <a:cubicBezTo>
                  <a:pt x="3321519" y="2584118"/>
                  <a:pt x="3360565" y="2577609"/>
                  <a:pt x="3393102" y="2571103"/>
                </a:cubicBezTo>
                <a:cubicBezTo>
                  <a:pt x="3425641" y="2566764"/>
                  <a:pt x="3449502" y="2560256"/>
                  <a:pt x="3484209" y="2549411"/>
                </a:cubicBezTo>
                <a:cubicBezTo>
                  <a:pt x="3501563" y="2547240"/>
                  <a:pt x="3518916" y="2545072"/>
                  <a:pt x="3536270" y="2540734"/>
                </a:cubicBezTo>
                <a:cubicBezTo>
                  <a:pt x="3547117" y="2538564"/>
                  <a:pt x="3557962" y="2538564"/>
                  <a:pt x="3568809" y="2536395"/>
                </a:cubicBezTo>
                <a:cubicBezTo>
                  <a:pt x="3594840" y="2529887"/>
                  <a:pt x="3616532" y="2525548"/>
                  <a:pt x="3640392" y="2519042"/>
                </a:cubicBezTo>
                <a:cubicBezTo>
                  <a:pt x="3659916" y="2514703"/>
                  <a:pt x="3679438" y="2510365"/>
                  <a:pt x="3698962" y="2506026"/>
                </a:cubicBezTo>
                <a:cubicBezTo>
                  <a:pt x="3718484" y="2501688"/>
                  <a:pt x="3738008" y="2495179"/>
                  <a:pt x="3757530" y="2490841"/>
                </a:cubicBezTo>
                <a:lnTo>
                  <a:pt x="3864961" y="2472248"/>
                </a:lnTo>
                <a:lnTo>
                  <a:pt x="3879008" y="2466981"/>
                </a:lnTo>
                <a:cubicBezTo>
                  <a:pt x="3842130" y="2473487"/>
                  <a:pt x="3803084" y="2479996"/>
                  <a:pt x="3766209" y="2486502"/>
                </a:cubicBezTo>
                <a:cubicBezTo>
                  <a:pt x="3746685" y="2490841"/>
                  <a:pt x="3727163" y="2497350"/>
                  <a:pt x="3707639" y="2501688"/>
                </a:cubicBezTo>
                <a:cubicBezTo>
                  <a:pt x="3688117" y="2506026"/>
                  <a:pt x="3668593" y="2510365"/>
                  <a:pt x="3649071" y="2514703"/>
                </a:cubicBezTo>
                <a:cubicBezTo>
                  <a:pt x="3623041" y="2521210"/>
                  <a:pt x="3603517" y="2525548"/>
                  <a:pt x="3577486" y="2532057"/>
                </a:cubicBezTo>
                <a:cubicBezTo>
                  <a:pt x="3566641" y="2534225"/>
                  <a:pt x="3555794" y="2534225"/>
                  <a:pt x="3544949" y="2536395"/>
                </a:cubicBezTo>
                <a:cubicBezTo>
                  <a:pt x="3527595" y="2538564"/>
                  <a:pt x="3510242" y="2540734"/>
                  <a:pt x="3492888" y="2545072"/>
                </a:cubicBezTo>
                <a:cubicBezTo>
                  <a:pt x="3432150" y="2551579"/>
                  <a:pt x="3388766" y="2553749"/>
                  <a:pt x="3351888" y="2558088"/>
                </a:cubicBezTo>
                <a:cubicBezTo>
                  <a:pt x="3317181" y="2562426"/>
                  <a:pt x="3288982" y="2566764"/>
                  <a:pt x="3256443" y="2566764"/>
                </a:cubicBezTo>
                <a:cubicBezTo>
                  <a:pt x="3252104" y="2566764"/>
                  <a:pt x="3245598" y="2566764"/>
                  <a:pt x="3239089" y="2566764"/>
                </a:cubicBezTo>
                <a:cubicBezTo>
                  <a:pt x="3195705" y="2571103"/>
                  <a:pt x="3147982" y="2577609"/>
                  <a:pt x="3100260" y="2577609"/>
                </a:cubicBezTo>
                <a:cubicBezTo>
                  <a:pt x="3063384" y="2575441"/>
                  <a:pt x="3024338" y="2575441"/>
                  <a:pt x="2983122" y="2573271"/>
                </a:cubicBezTo>
                <a:cubicBezTo>
                  <a:pt x="2931061" y="2573271"/>
                  <a:pt x="2879000" y="2575441"/>
                  <a:pt x="2822600" y="2573271"/>
                </a:cubicBezTo>
                <a:cubicBezTo>
                  <a:pt x="2818262" y="2573271"/>
                  <a:pt x="2811755" y="2571103"/>
                  <a:pt x="2805247" y="2571103"/>
                </a:cubicBezTo>
                <a:cubicBezTo>
                  <a:pt x="2781386" y="2562426"/>
                  <a:pt x="2764033" y="2553749"/>
                  <a:pt x="2738002" y="2542902"/>
                </a:cubicBezTo>
                <a:cubicBezTo>
                  <a:pt x="2727155" y="2551579"/>
                  <a:pt x="2711972" y="2558088"/>
                  <a:pt x="2701125" y="2566764"/>
                </a:cubicBezTo>
                <a:lnTo>
                  <a:pt x="2701031" y="2566951"/>
                </a:lnTo>
                <a:lnTo>
                  <a:pt x="2731493" y="2547240"/>
                </a:lnTo>
                <a:cubicBezTo>
                  <a:pt x="2757524" y="2558085"/>
                  <a:pt x="2777048" y="2566762"/>
                  <a:pt x="2798740" y="2575439"/>
                </a:cubicBezTo>
                <a:cubicBezTo>
                  <a:pt x="2764033" y="2575439"/>
                  <a:pt x="2727155" y="2573271"/>
                  <a:pt x="2694618" y="2571101"/>
                </a:cubicBezTo>
                <a:lnTo>
                  <a:pt x="2695438" y="2570570"/>
                </a:lnTo>
                <a:lnTo>
                  <a:pt x="2627371" y="2560256"/>
                </a:lnTo>
                <a:cubicBezTo>
                  <a:pt x="2599173" y="2553749"/>
                  <a:pt x="2573142" y="2549411"/>
                  <a:pt x="2547112" y="2542902"/>
                </a:cubicBezTo>
                <a:cubicBezTo>
                  <a:pt x="2523249" y="2536395"/>
                  <a:pt x="2499389" y="2532057"/>
                  <a:pt x="2477697" y="2527719"/>
                </a:cubicBezTo>
                <a:cubicBezTo>
                  <a:pt x="2456005" y="2523380"/>
                  <a:pt x="2434313" y="2521210"/>
                  <a:pt x="2414789" y="2516871"/>
                </a:cubicBezTo>
                <a:cubicBezTo>
                  <a:pt x="2395267" y="2512533"/>
                  <a:pt x="2375743" y="2510365"/>
                  <a:pt x="2356221" y="2506026"/>
                </a:cubicBezTo>
                <a:cubicBezTo>
                  <a:pt x="2278129" y="2493011"/>
                  <a:pt x="2206544" y="2477826"/>
                  <a:pt x="2119775" y="2445289"/>
                </a:cubicBezTo>
                <a:cubicBezTo>
                  <a:pt x="2063376" y="2432273"/>
                  <a:pt x="2030839" y="2419258"/>
                  <a:pt x="2000470" y="2410581"/>
                </a:cubicBezTo>
                <a:cubicBezTo>
                  <a:pt x="1987455" y="2401904"/>
                  <a:pt x="1976608" y="2391057"/>
                  <a:pt x="1965763" y="2380212"/>
                </a:cubicBezTo>
                <a:cubicBezTo>
                  <a:pt x="1939732" y="2375874"/>
                  <a:pt x="1913702" y="2371535"/>
                  <a:pt x="1885501" y="2365027"/>
                </a:cubicBezTo>
                <a:cubicBezTo>
                  <a:pt x="1844287" y="2345505"/>
                  <a:pt x="1807409" y="2325981"/>
                  <a:pt x="1766195" y="2304289"/>
                </a:cubicBezTo>
                <a:cubicBezTo>
                  <a:pt x="1753180" y="2304289"/>
                  <a:pt x="1744503" y="2306459"/>
                  <a:pt x="1731488" y="2306459"/>
                </a:cubicBezTo>
                <a:cubicBezTo>
                  <a:pt x="1688104" y="2284767"/>
                  <a:pt x="1649058" y="2265243"/>
                  <a:pt x="1607842" y="2243551"/>
                </a:cubicBezTo>
                <a:cubicBezTo>
                  <a:pt x="1601335" y="2230535"/>
                  <a:pt x="1592658" y="2217520"/>
                  <a:pt x="1586149" y="2204505"/>
                </a:cubicBezTo>
                <a:cubicBezTo>
                  <a:pt x="1586149" y="2204505"/>
                  <a:pt x="1588320" y="2204505"/>
                  <a:pt x="1590488" y="2202337"/>
                </a:cubicBezTo>
                <a:cubicBezTo>
                  <a:pt x="1614350" y="2217520"/>
                  <a:pt x="1640381" y="2230535"/>
                  <a:pt x="1666411" y="2243551"/>
                </a:cubicBezTo>
                <a:cubicBezTo>
                  <a:pt x="1692442" y="2256566"/>
                  <a:pt x="1716302" y="2269581"/>
                  <a:pt x="1742333" y="2284767"/>
                </a:cubicBezTo>
                <a:cubicBezTo>
                  <a:pt x="1751010" y="2280428"/>
                  <a:pt x="1757518" y="2276090"/>
                  <a:pt x="1764025" y="2271752"/>
                </a:cubicBezTo>
                <a:cubicBezTo>
                  <a:pt x="1722811" y="2252228"/>
                  <a:pt x="1696780" y="2230535"/>
                  <a:pt x="1675088" y="2213182"/>
                </a:cubicBezTo>
                <a:cubicBezTo>
                  <a:pt x="1653396" y="2195828"/>
                  <a:pt x="1631704" y="2184983"/>
                  <a:pt x="1601335" y="2180645"/>
                </a:cubicBezTo>
                <a:cubicBezTo>
                  <a:pt x="1540597" y="2137260"/>
                  <a:pt x="1521073" y="2137260"/>
                  <a:pt x="1499381" y="2122075"/>
                </a:cubicBezTo>
                <a:cubicBezTo>
                  <a:pt x="1469012" y="2102553"/>
                  <a:pt x="1440813" y="2085199"/>
                  <a:pt x="1412612" y="2065675"/>
                </a:cubicBezTo>
                <a:cubicBezTo>
                  <a:pt x="1343198" y="2026629"/>
                  <a:pt x="1362722" y="2067846"/>
                  <a:pt x="1275953" y="2007108"/>
                </a:cubicBezTo>
                <a:cubicBezTo>
                  <a:pt x="1258600" y="1994092"/>
                  <a:pt x="1243414" y="1981077"/>
                  <a:pt x="1223892" y="1963723"/>
                </a:cubicBezTo>
                <a:cubicBezTo>
                  <a:pt x="1228231" y="1963723"/>
                  <a:pt x="1232569" y="1961553"/>
                  <a:pt x="1234737" y="1959385"/>
                </a:cubicBezTo>
                <a:cubicBezTo>
                  <a:pt x="1254261" y="1965892"/>
                  <a:pt x="1269444" y="1970230"/>
                  <a:pt x="1286798" y="1974568"/>
                </a:cubicBezTo>
                <a:cubicBezTo>
                  <a:pt x="1249923" y="1933355"/>
                  <a:pt x="1243414" y="1916001"/>
                  <a:pt x="1178338" y="1861769"/>
                </a:cubicBezTo>
                <a:cubicBezTo>
                  <a:pt x="1156645" y="1844416"/>
                  <a:pt x="1137124" y="1827062"/>
                  <a:pt x="1117600" y="1811879"/>
                </a:cubicBezTo>
                <a:cubicBezTo>
                  <a:pt x="1098078" y="1794525"/>
                  <a:pt x="1078554" y="1779339"/>
                  <a:pt x="1061200" y="1761986"/>
                </a:cubicBezTo>
                <a:cubicBezTo>
                  <a:pt x="1048185" y="1748970"/>
                  <a:pt x="1013477" y="1735955"/>
                  <a:pt x="989617" y="1703418"/>
                </a:cubicBezTo>
                <a:cubicBezTo>
                  <a:pt x="952739" y="1664372"/>
                  <a:pt x="922371" y="1627494"/>
                  <a:pt x="885495" y="1588449"/>
                </a:cubicBezTo>
                <a:lnTo>
                  <a:pt x="878351" y="1566121"/>
                </a:lnTo>
                <a:lnTo>
                  <a:pt x="857294" y="1545064"/>
                </a:lnTo>
                <a:cubicBezTo>
                  <a:pt x="833434" y="1521204"/>
                  <a:pt x="809571" y="1495174"/>
                  <a:pt x="785711" y="1466973"/>
                </a:cubicBezTo>
                <a:cubicBezTo>
                  <a:pt x="781373" y="1451789"/>
                  <a:pt x="748834" y="1410573"/>
                  <a:pt x="777034" y="1427927"/>
                </a:cubicBezTo>
                <a:cubicBezTo>
                  <a:pt x="766187" y="1414912"/>
                  <a:pt x="757510" y="1399728"/>
                  <a:pt x="748834" y="1388881"/>
                </a:cubicBezTo>
                <a:lnTo>
                  <a:pt x="745474" y="1383614"/>
                </a:lnTo>
                <a:lnTo>
                  <a:pt x="711956" y="1360680"/>
                </a:lnTo>
                <a:cubicBezTo>
                  <a:pt x="685925" y="1330311"/>
                  <a:pt x="664233" y="1297774"/>
                  <a:pt x="646879" y="1267405"/>
                </a:cubicBezTo>
                <a:cubicBezTo>
                  <a:pt x="629526" y="1234866"/>
                  <a:pt x="616510" y="1204497"/>
                  <a:pt x="610004" y="1180637"/>
                </a:cubicBezTo>
                <a:lnTo>
                  <a:pt x="605666" y="1180637"/>
                </a:lnTo>
                <a:cubicBezTo>
                  <a:pt x="588312" y="1150268"/>
                  <a:pt x="570958" y="1117731"/>
                  <a:pt x="555775" y="1085191"/>
                </a:cubicBezTo>
                <a:cubicBezTo>
                  <a:pt x="540589" y="1052654"/>
                  <a:pt x="523235" y="1022285"/>
                  <a:pt x="508052" y="989746"/>
                </a:cubicBezTo>
                <a:cubicBezTo>
                  <a:pt x="490698" y="952871"/>
                  <a:pt x="473345" y="915993"/>
                  <a:pt x="458159" y="879117"/>
                </a:cubicBezTo>
                <a:cubicBezTo>
                  <a:pt x="442976" y="842240"/>
                  <a:pt x="427790" y="803194"/>
                  <a:pt x="412607" y="766318"/>
                </a:cubicBezTo>
                <a:cubicBezTo>
                  <a:pt x="429960" y="790179"/>
                  <a:pt x="445144" y="814041"/>
                  <a:pt x="458159" y="842240"/>
                </a:cubicBezTo>
                <a:cubicBezTo>
                  <a:pt x="471174" y="870441"/>
                  <a:pt x="484190" y="900809"/>
                  <a:pt x="503714" y="937685"/>
                </a:cubicBezTo>
                <a:cubicBezTo>
                  <a:pt x="512391" y="950700"/>
                  <a:pt x="514559" y="972392"/>
                  <a:pt x="518897" y="989746"/>
                </a:cubicBezTo>
                <a:lnTo>
                  <a:pt x="525173" y="998949"/>
                </a:lnTo>
                <a:lnTo>
                  <a:pt x="517449" y="958787"/>
                </a:lnTo>
                <a:lnTo>
                  <a:pt x="497305" y="922228"/>
                </a:lnTo>
                <a:lnTo>
                  <a:pt x="464515" y="848496"/>
                </a:lnTo>
                <a:lnTo>
                  <a:pt x="425620" y="783670"/>
                </a:lnTo>
                <a:cubicBezTo>
                  <a:pt x="410436" y="740286"/>
                  <a:pt x="393083" y="696901"/>
                  <a:pt x="377897" y="653517"/>
                </a:cubicBezTo>
                <a:lnTo>
                  <a:pt x="337011" y="520096"/>
                </a:lnTo>
                <a:lnTo>
                  <a:pt x="323586" y="481203"/>
                </a:lnTo>
                <a:cubicBezTo>
                  <a:pt x="300837" y="404731"/>
                  <a:pt x="281295" y="326876"/>
                  <a:pt x="265112" y="247798"/>
                </a:cubicBezTo>
                <a:lnTo>
                  <a:pt x="239252" y="78358"/>
                </a:lnTo>
                <a:lnTo>
                  <a:pt x="239068" y="83015"/>
                </a:lnTo>
                <a:cubicBezTo>
                  <a:pt x="239068" y="93863"/>
                  <a:pt x="239068" y="102539"/>
                  <a:pt x="241238" y="117723"/>
                </a:cubicBezTo>
                <a:cubicBezTo>
                  <a:pt x="245576" y="143753"/>
                  <a:pt x="249915" y="169784"/>
                  <a:pt x="252083" y="197985"/>
                </a:cubicBezTo>
                <a:cubicBezTo>
                  <a:pt x="256421" y="226183"/>
                  <a:pt x="260760" y="254384"/>
                  <a:pt x="265098" y="280415"/>
                </a:cubicBezTo>
                <a:cubicBezTo>
                  <a:pt x="254253" y="260891"/>
                  <a:pt x="249915" y="234860"/>
                  <a:pt x="243406" y="208830"/>
                </a:cubicBezTo>
                <a:cubicBezTo>
                  <a:pt x="239068" y="180631"/>
                  <a:pt x="234729" y="150262"/>
                  <a:pt x="228223" y="117723"/>
                </a:cubicBezTo>
                <a:cubicBezTo>
                  <a:pt x="217375" y="117723"/>
                  <a:pt x="215207" y="117723"/>
                  <a:pt x="210869" y="117723"/>
                </a:cubicBezTo>
                <a:cubicBezTo>
                  <a:pt x="208699" y="93863"/>
                  <a:pt x="206530" y="72170"/>
                  <a:pt x="200022" y="35293"/>
                </a:cubicBezTo>
                <a:lnTo>
                  <a:pt x="189729" y="0"/>
                </a:lnTo>
                <a:lnTo>
                  <a:pt x="5795410" y="0"/>
                </a:lnTo>
                <a:lnTo>
                  <a:pt x="5800929" y="17939"/>
                </a:lnTo>
                <a:lnTo>
                  <a:pt x="5807654" y="17566"/>
                </a:lnTo>
                <a:lnTo>
                  <a:pt x="5803098" y="2753"/>
                </a:lnTo>
                <a:lnTo>
                  <a:pt x="5803442" y="0"/>
                </a:lnTo>
                <a:lnTo>
                  <a:pt x="5888010" y="0"/>
                </a:lnTo>
                <a:lnTo>
                  <a:pt x="5866775" y="88481"/>
                </a:lnTo>
                <a:lnTo>
                  <a:pt x="5866777" y="88481"/>
                </a:lnTo>
                <a:lnTo>
                  <a:pt x="5888012" y="0"/>
                </a:lnTo>
                <a:lnTo>
                  <a:pt x="5898025" y="0"/>
                </a:lnTo>
                <a:lnTo>
                  <a:pt x="5895561" y="48850"/>
                </a:lnTo>
                <a:cubicBezTo>
                  <a:pt x="5895291" y="65662"/>
                  <a:pt x="5895291" y="81931"/>
                  <a:pt x="5894204" y="104708"/>
                </a:cubicBezTo>
                <a:lnTo>
                  <a:pt x="5872512" y="171456"/>
                </a:lnTo>
                <a:lnTo>
                  <a:pt x="5872512" y="179080"/>
                </a:lnTo>
                <a:lnTo>
                  <a:pt x="5898543" y="104708"/>
                </a:lnTo>
                <a:cubicBezTo>
                  <a:pt x="5900170" y="70541"/>
                  <a:pt x="5899356" y="51019"/>
                  <a:pt x="5900678" y="22345"/>
                </a:cubicBezTo>
                <a:lnTo>
                  <a:pt x="5902188" y="0"/>
                </a:lnTo>
                <a:lnTo>
                  <a:pt x="5945314" y="0"/>
                </a:lnTo>
                <a:lnTo>
                  <a:pt x="5941927" y="28786"/>
                </a:lnTo>
                <a:lnTo>
                  <a:pt x="5932679" y="34953"/>
                </a:lnTo>
                <a:lnTo>
                  <a:pt x="5933250" y="37461"/>
                </a:lnTo>
                <a:lnTo>
                  <a:pt x="5942112" y="31553"/>
                </a:lnTo>
                <a:lnTo>
                  <a:pt x="5945824" y="0"/>
                </a:lnTo>
                <a:lnTo>
                  <a:pt x="5983702" y="0"/>
                </a:lnTo>
                <a:lnTo>
                  <a:pt x="5983141" y="9262"/>
                </a:lnTo>
                <a:cubicBezTo>
                  <a:pt x="5978802" y="33125"/>
                  <a:pt x="5976634" y="59155"/>
                  <a:pt x="5972296" y="85186"/>
                </a:cubicBezTo>
                <a:cubicBezTo>
                  <a:pt x="5967958" y="111216"/>
                  <a:pt x="5965787" y="137247"/>
                  <a:pt x="5959281" y="165445"/>
                </a:cubicBezTo>
                <a:cubicBezTo>
                  <a:pt x="5954942" y="191476"/>
                  <a:pt x="5948434" y="217507"/>
                  <a:pt x="5944095" y="243537"/>
                </a:cubicBezTo>
                <a:cubicBezTo>
                  <a:pt x="5928912" y="302107"/>
                  <a:pt x="5933250" y="321629"/>
                  <a:pt x="5915896" y="408397"/>
                </a:cubicBezTo>
                <a:cubicBezTo>
                  <a:pt x="5907219" y="412736"/>
                  <a:pt x="5898543" y="417074"/>
                  <a:pt x="5889866" y="423583"/>
                </a:cubicBezTo>
                <a:cubicBezTo>
                  <a:pt x="5881189" y="453952"/>
                  <a:pt x="5868174" y="488659"/>
                  <a:pt x="5857326" y="519028"/>
                </a:cubicBezTo>
                <a:cubicBezTo>
                  <a:pt x="5842143" y="568919"/>
                  <a:pt x="5852988" y="575428"/>
                  <a:pt x="5848649" y="610135"/>
                </a:cubicBezTo>
                <a:cubicBezTo>
                  <a:pt x="5846481" y="614473"/>
                  <a:pt x="5844311" y="620980"/>
                  <a:pt x="5844311" y="623150"/>
                </a:cubicBezTo>
                <a:cubicBezTo>
                  <a:pt x="5831296" y="657858"/>
                  <a:pt x="5818280" y="692565"/>
                  <a:pt x="5807436" y="722934"/>
                </a:cubicBezTo>
                <a:cubicBezTo>
                  <a:pt x="5803098" y="727273"/>
                  <a:pt x="5800927" y="729441"/>
                  <a:pt x="5796588" y="731611"/>
                </a:cubicBezTo>
                <a:cubicBezTo>
                  <a:pt x="5781406" y="766318"/>
                  <a:pt x="5766219" y="803194"/>
                  <a:pt x="5751036" y="837901"/>
                </a:cubicBezTo>
                <a:cubicBezTo>
                  <a:pt x="5768390" y="803194"/>
                  <a:pt x="5783573" y="766318"/>
                  <a:pt x="5798759" y="731611"/>
                </a:cubicBezTo>
                <a:cubicBezTo>
                  <a:pt x="5803098" y="727273"/>
                  <a:pt x="5805265" y="727273"/>
                  <a:pt x="5809604" y="722934"/>
                </a:cubicBezTo>
                <a:cubicBezTo>
                  <a:pt x="5792250" y="816209"/>
                  <a:pt x="5764052" y="874779"/>
                  <a:pt x="5740189" y="920331"/>
                </a:cubicBezTo>
                <a:cubicBezTo>
                  <a:pt x="5727174" y="929008"/>
                  <a:pt x="5714159" y="935517"/>
                  <a:pt x="5703314" y="939855"/>
                </a:cubicBezTo>
                <a:lnTo>
                  <a:pt x="5695666" y="955153"/>
                </a:lnTo>
                <a:lnTo>
                  <a:pt x="5696807" y="957207"/>
                </a:lnTo>
                <a:cubicBezTo>
                  <a:pt x="5698975" y="952868"/>
                  <a:pt x="5701145" y="946362"/>
                  <a:pt x="5705484" y="939853"/>
                </a:cubicBezTo>
                <a:cubicBezTo>
                  <a:pt x="5716329" y="935515"/>
                  <a:pt x="5729344" y="929008"/>
                  <a:pt x="5742360" y="920331"/>
                </a:cubicBezTo>
                <a:cubicBezTo>
                  <a:pt x="5744530" y="944191"/>
                  <a:pt x="5727176" y="974560"/>
                  <a:pt x="5716329" y="994085"/>
                </a:cubicBezTo>
                <a:cubicBezTo>
                  <a:pt x="5701145" y="1024454"/>
                  <a:pt x="5683792" y="1052652"/>
                  <a:pt x="5668606" y="1080853"/>
                </a:cubicBezTo>
                <a:cubicBezTo>
                  <a:pt x="5659929" y="1096036"/>
                  <a:pt x="5653423" y="1109052"/>
                  <a:pt x="5644746" y="1124237"/>
                </a:cubicBezTo>
                <a:cubicBezTo>
                  <a:pt x="5636069" y="1139421"/>
                  <a:pt x="5627393" y="1152436"/>
                  <a:pt x="5618715" y="1167622"/>
                </a:cubicBezTo>
                <a:cubicBezTo>
                  <a:pt x="5612206" y="1176298"/>
                  <a:pt x="5607868" y="1187143"/>
                  <a:pt x="5599191" y="1200159"/>
                </a:cubicBezTo>
                <a:cubicBezTo>
                  <a:pt x="5590514" y="1221851"/>
                  <a:pt x="5581838" y="1241375"/>
                  <a:pt x="5570993" y="1263067"/>
                </a:cubicBezTo>
                <a:lnTo>
                  <a:pt x="5540624" y="1323805"/>
                </a:lnTo>
                <a:cubicBezTo>
                  <a:pt x="5525438" y="1345497"/>
                  <a:pt x="5510255" y="1369357"/>
                  <a:pt x="5492901" y="1388881"/>
                </a:cubicBezTo>
                <a:cubicBezTo>
                  <a:pt x="5477715" y="1408403"/>
                  <a:pt x="5460362" y="1430095"/>
                  <a:pt x="5445178" y="1449619"/>
                </a:cubicBezTo>
                <a:lnTo>
                  <a:pt x="5447166" y="1445524"/>
                </a:lnTo>
                <a:lnTo>
                  <a:pt x="5393115" y="1519034"/>
                </a:lnTo>
                <a:cubicBezTo>
                  <a:pt x="5380100" y="1506019"/>
                  <a:pt x="5308517" y="1607973"/>
                  <a:pt x="5275977" y="1647019"/>
                </a:cubicBezTo>
                <a:lnTo>
                  <a:pt x="5252917" y="1682500"/>
                </a:lnTo>
                <a:lnTo>
                  <a:pt x="5275977" y="1649187"/>
                </a:lnTo>
                <a:cubicBezTo>
                  <a:pt x="5308517" y="1612309"/>
                  <a:pt x="5380100" y="1510357"/>
                  <a:pt x="5393115" y="1521202"/>
                </a:cubicBezTo>
                <a:cubicBezTo>
                  <a:pt x="5386608" y="1566757"/>
                  <a:pt x="5323700" y="1625324"/>
                  <a:pt x="5304178" y="1655693"/>
                </a:cubicBezTo>
                <a:cubicBezTo>
                  <a:pt x="5286825" y="1676301"/>
                  <a:pt x="5272183" y="1691487"/>
                  <a:pt x="5258353" y="1703689"/>
                </a:cubicBezTo>
                <a:lnTo>
                  <a:pt x="5221566" y="1730731"/>
                </a:lnTo>
                <a:lnTo>
                  <a:pt x="5219578" y="1733787"/>
                </a:lnTo>
                <a:lnTo>
                  <a:pt x="5196579" y="1751480"/>
                </a:lnTo>
                <a:lnTo>
                  <a:pt x="5195718" y="1757647"/>
                </a:lnTo>
                <a:cubicBezTo>
                  <a:pt x="5163178" y="1792355"/>
                  <a:pt x="5130641" y="1829232"/>
                  <a:pt x="5093764" y="1861769"/>
                </a:cubicBezTo>
                <a:cubicBezTo>
                  <a:pt x="5059056" y="1896477"/>
                  <a:pt x="5024349" y="1931184"/>
                  <a:pt x="4985303" y="1961553"/>
                </a:cubicBezTo>
                <a:lnTo>
                  <a:pt x="4980288" y="1965192"/>
                </a:lnTo>
                <a:lnTo>
                  <a:pt x="4944089" y="2011444"/>
                </a:lnTo>
                <a:cubicBezTo>
                  <a:pt x="4918059" y="2035306"/>
                  <a:pt x="4887690" y="2054828"/>
                  <a:pt x="4857321" y="2076520"/>
                </a:cubicBezTo>
                <a:lnTo>
                  <a:pt x="4776225" y="2137342"/>
                </a:lnTo>
                <a:lnTo>
                  <a:pt x="4775934" y="2137695"/>
                </a:lnTo>
                <a:lnTo>
                  <a:pt x="4857321" y="2078691"/>
                </a:lnTo>
                <a:cubicBezTo>
                  <a:pt x="4885519" y="2056998"/>
                  <a:pt x="4915888" y="2035306"/>
                  <a:pt x="4944089" y="2013614"/>
                </a:cubicBezTo>
                <a:cubicBezTo>
                  <a:pt x="4926735" y="2043983"/>
                  <a:pt x="4902873" y="2063505"/>
                  <a:pt x="4872505" y="2085197"/>
                </a:cubicBezTo>
                <a:cubicBezTo>
                  <a:pt x="4847560" y="2107976"/>
                  <a:pt x="4829664" y="2117194"/>
                  <a:pt x="4814208" y="2123159"/>
                </a:cubicBezTo>
                <a:lnTo>
                  <a:pt x="4773879" y="2140191"/>
                </a:lnTo>
                <a:lnTo>
                  <a:pt x="4772721" y="2141599"/>
                </a:lnTo>
                <a:cubicBezTo>
                  <a:pt x="4757537" y="2152444"/>
                  <a:pt x="4744522" y="2161121"/>
                  <a:pt x="4729336" y="2169797"/>
                </a:cubicBezTo>
                <a:lnTo>
                  <a:pt x="4712989" y="2177374"/>
                </a:lnTo>
                <a:lnTo>
                  <a:pt x="4671855" y="2210743"/>
                </a:lnTo>
                <a:cubicBezTo>
                  <a:pt x="4656669" y="2222403"/>
                  <a:pt x="4643654" y="2231622"/>
                  <a:pt x="4631723" y="2239212"/>
                </a:cubicBezTo>
                <a:cubicBezTo>
                  <a:pt x="4610031" y="2256566"/>
                  <a:pt x="4592677" y="2267413"/>
                  <a:pt x="4570985" y="2278258"/>
                </a:cubicBezTo>
                <a:cubicBezTo>
                  <a:pt x="4575323" y="2271752"/>
                  <a:pt x="4564478" y="2276090"/>
                  <a:pt x="4551463" y="2280428"/>
                </a:cubicBezTo>
                <a:lnTo>
                  <a:pt x="4529764" y="2290073"/>
                </a:lnTo>
                <a:lnTo>
                  <a:pt x="4526391" y="2292635"/>
                </a:lnTo>
                <a:lnTo>
                  <a:pt x="4553631" y="2282597"/>
                </a:lnTo>
                <a:cubicBezTo>
                  <a:pt x="4566646" y="2278258"/>
                  <a:pt x="4575323" y="2273920"/>
                  <a:pt x="4573155" y="2280428"/>
                </a:cubicBezTo>
                <a:cubicBezTo>
                  <a:pt x="4557970" y="2302121"/>
                  <a:pt x="4527600" y="2321642"/>
                  <a:pt x="4495063" y="2338996"/>
                </a:cubicBezTo>
                <a:cubicBezTo>
                  <a:pt x="4477710" y="2347673"/>
                  <a:pt x="4462525" y="2356350"/>
                  <a:pt x="4445170" y="2365029"/>
                </a:cubicBezTo>
                <a:cubicBezTo>
                  <a:pt x="4427817" y="2373703"/>
                  <a:pt x="4410463" y="2380212"/>
                  <a:pt x="4395280" y="2388889"/>
                </a:cubicBezTo>
                <a:lnTo>
                  <a:pt x="4360040" y="2394175"/>
                </a:lnTo>
                <a:lnTo>
                  <a:pt x="4354064" y="2397566"/>
                </a:lnTo>
                <a:cubicBezTo>
                  <a:pt x="4299832" y="2423596"/>
                  <a:pt x="4245603" y="2445289"/>
                  <a:pt x="4189203" y="2469149"/>
                </a:cubicBezTo>
                <a:lnTo>
                  <a:pt x="4180798" y="2471059"/>
                </a:lnTo>
                <a:lnTo>
                  <a:pt x="4130636" y="2503856"/>
                </a:lnTo>
                <a:cubicBezTo>
                  <a:pt x="4143651" y="2506026"/>
                  <a:pt x="4150157" y="2508195"/>
                  <a:pt x="4158834" y="2512533"/>
                </a:cubicBezTo>
                <a:cubicBezTo>
                  <a:pt x="4119788" y="2547240"/>
                  <a:pt x="4067728" y="2553749"/>
                  <a:pt x="4054713" y="2558088"/>
                </a:cubicBezTo>
                <a:cubicBezTo>
                  <a:pt x="4056883" y="2549411"/>
                  <a:pt x="4061222" y="2538564"/>
                  <a:pt x="4063390" y="2527719"/>
                </a:cubicBezTo>
                <a:cubicBezTo>
                  <a:pt x="4052545" y="2532057"/>
                  <a:pt x="4041698" y="2536395"/>
                  <a:pt x="4028682" y="2540734"/>
                </a:cubicBezTo>
                <a:cubicBezTo>
                  <a:pt x="4017837" y="2545072"/>
                  <a:pt x="4006990" y="2547240"/>
                  <a:pt x="3996145" y="2551579"/>
                </a:cubicBezTo>
                <a:cubicBezTo>
                  <a:pt x="3974453" y="2558088"/>
                  <a:pt x="3950591" y="2564594"/>
                  <a:pt x="3928899" y="2573271"/>
                </a:cubicBezTo>
                <a:lnTo>
                  <a:pt x="3919914" y="2562487"/>
                </a:lnTo>
                <a:lnTo>
                  <a:pt x="3887682" y="2568932"/>
                </a:lnTo>
                <a:cubicBezTo>
                  <a:pt x="3874667" y="2571103"/>
                  <a:pt x="3861652" y="2575441"/>
                  <a:pt x="3848637" y="2577609"/>
                </a:cubicBezTo>
                <a:cubicBezTo>
                  <a:pt x="3822606" y="2584118"/>
                  <a:pt x="3794407" y="2592795"/>
                  <a:pt x="3768377" y="2597133"/>
                </a:cubicBezTo>
                <a:lnTo>
                  <a:pt x="3765731" y="2598363"/>
                </a:lnTo>
                <a:lnTo>
                  <a:pt x="3842130" y="2579777"/>
                </a:lnTo>
                <a:cubicBezTo>
                  <a:pt x="3855145" y="2575439"/>
                  <a:pt x="3868161" y="2573271"/>
                  <a:pt x="3881176" y="2571101"/>
                </a:cubicBezTo>
                <a:cubicBezTo>
                  <a:pt x="3894191" y="2568932"/>
                  <a:pt x="3905036" y="2564594"/>
                  <a:pt x="3913713" y="2564594"/>
                </a:cubicBezTo>
                <a:cubicBezTo>
                  <a:pt x="3915883" y="2568932"/>
                  <a:pt x="3920222" y="2573271"/>
                  <a:pt x="3926728" y="2575439"/>
                </a:cubicBezTo>
                <a:cubicBezTo>
                  <a:pt x="3950591" y="2568932"/>
                  <a:pt x="3972283" y="2562424"/>
                  <a:pt x="3993975" y="2553747"/>
                </a:cubicBezTo>
                <a:cubicBezTo>
                  <a:pt x="4004820" y="2549408"/>
                  <a:pt x="4015667" y="2547240"/>
                  <a:pt x="4026512" y="2542902"/>
                </a:cubicBezTo>
                <a:cubicBezTo>
                  <a:pt x="4037359" y="2538564"/>
                  <a:pt x="4048204" y="2534225"/>
                  <a:pt x="4061219" y="2529887"/>
                </a:cubicBezTo>
                <a:cubicBezTo>
                  <a:pt x="4059051" y="2538564"/>
                  <a:pt x="4054713" y="2549408"/>
                  <a:pt x="4052542" y="2560256"/>
                </a:cubicBezTo>
                <a:cubicBezTo>
                  <a:pt x="4022174" y="2575439"/>
                  <a:pt x="3991805" y="2588454"/>
                  <a:pt x="3961436" y="2603640"/>
                </a:cubicBezTo>
                <a:lnTo>
                  <a:pt x="3956970" y="2602390"/>
                </a:lnTo>
                <a:lnTo>
                  <a:pt x="3894191" y="2627500"/>
                </a:lnTo>
                <a:cubicBezTo>
                  <a:pt x="3874669" y="2634009"/>
                  <a:pt x="3857316" y="2638347"/>
                  <a:pt x="3842130" y="2642686"/>
                </a:cubicBezTo>
                <a:cubicBezTo>
                  <a:pt x="3809593" y="2651363"/>
                  <a:pt x="3785731" y="2655701"/>
                  <a:pt x="3764038" y="2662207"/>
                </a:cubicBezTo>
                <a:cubicBezTo>
                  <a:pt x="3765125" y="2656785"/>
                  <a:pt x="3751567" y="2656785"/>
                  <a:pt x="3731772" y="2659497"/>
                </a:cubicBezTo>
                <a:lnTo>
                  <a:pt x="3664284" y="2672628"/>
                </a:lnTo>
                <a:lnTo>
                  <a:pt x="3662084" y="2677393"/>
                </a:lnTo>
                <a:cubicBezTo>
                  <a:pt x="3605685" y="2690408"/>
                  <a:pt x="3542779" y="2701253"/>
                  <a:pt x="3482041" y="2712100"/>
                </a:cubicBezTo>
                <a:cubicBezTo>
                  <a:pt x="3462517" y="2709930"/>
                  <a:pt x="3464687" y="2705591"/>
                  <a:pt x="3440825" y="2701253"/>
                </a:cubicBezTo>
                <a:cubicBezTo>
                  <a:pt x="3429980" y="2701253"/>
                  <a:pt x="3419133" y="2701253"/>
                  <a:pt x="3406117" y="2701253"/>
                </a:cubicBezTo>
                <a:cubicBezTo>
                  <a:pt x="3388764" y="2707762"/>
                  <a:pt x="3367071" y="2714269"/>
                  <a:pt x="3345379" y="2720777"/>
                </a:cubicBezTo>
                <a:cubicBezTo>
                  <a:pt x="3325858" y="2722945"/>
                  <a:pt x="3308504" y="2725116"/>
                  <a:pt x="3291150" y="2725116"/>
                </a:cubicBezTo>
                <a:cubicBezTo>
                  <a:pt x="3273796" y="2725116"/>
                  <a:pt x="3256443" y="2727283"/>
                  <a:pt x="3236919" y="2727283"/>
                </a:cubicBezTo>
                <a:lnTo>
                  <a:pt x="3231027" y="2724760"/>
                </a:lnTo>
                <a:close/>
              </a:path>
            </a:pathLst>
          </a:cu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100000">
                <a:schemeClr val="accent1">
                  <a:alpha val="71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lvl="0"/>
            <a:endParaRPr lang="en-US" noProof="0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7872B576-0982-4868-A9E3-43064BCA3090}"/>
              </a:ext>
            </a:extLst>
          </p:cNvPr>
          <p:cNvSpPr/>
          <p:nvPr userDrawn="1"/>
        </p:nvSpPr>
        <p:spPr>
          <a:xfrm rot="20700000" flipH="1">
            <a:off x="-643117" y="-519717"/>
            <a:ext cx="7777150" cy="7718664"/>
          </a:xfrm>
          <a:custGeom>
            <a:avLst/>
            <a:gdLst>
              <a:gd name="connsiteX0" fmla="*/ 6564153 w 7777150"/>
              <a:gd name="connsiteY0" fmla="*/ 6753221 h 7718664"/>
              <a:gd name="connsiteX1" fmla="*/ 6563132 w 7777150"/>
              <a:gd name="connsiteY1" fmla="*/ 6753924 h 7718664"/>
              <a:gd name="connsiteX2" fmla="*/ 6563132 w 7777150"/>
              <a:gd name="connsiteY2" fmla="*/ 6754775 h 7718664"/>
              <a:gd name="connsiteX3" fmla="*/ 6567865 w 7777150"/>
              <a:gd name="connsiteY3" fmla="*/ 6755450 h 7718664"/>
              <a:gd name="connsiteX4" fmla="*/ 6569087 w 7777150"/>
              <a:gd name="connsiteY4" fmla="*/ 6753925 h 7718664"/>
              <a:gd name="connsiteX5" fmla="*/ 6628482 w 7777150"/>
              <a:gd name="connsiteY5" fmla="*/ 6708774 h 7718664"/>
              <a:gd name="connsiteX6" fmla="*/ 6610901 w 7777150"/>
              <a:gd name="connsiteY6" fmla="*/ 6720920 h 7718664"/>
              <a:gd name="connsiteX7" fmla="*/ 6607794 w 7777150"/>
              <a:gd name="connsiteY7" fmla="*/ 6724148 h 7718664"/>
              <a:gd name="connsiteX8" fmla="*/ 6619848 w 7777150"/>
              <a:gd name="connsiteY8" fmla="*/ 6716434 h 7718664"/>
              <a:gd name="connsiteX9" fmla="*/ 6839305 w 7777150"/>
              <a:gd name="connsiteY9" fmla="*/ 6558707 h 7718664"/>
              <a:gd name="connsiteX10" fmla="*/ 6839039 w 7777150"/>
              <a:gd name="connsiteY10" fmla="*/ 6558801 h 7718664"/>
              <a:gd name="connsiteX11" fmla="*/ 6837070 w 7777150"/>
              <a:gd name="connsiteY11" fmla="*/ 6572293 h 7718664"/>
              <a:gd name="connsiteX12" fmla="*/ 6789429 w 7777150"/>
              <a:gd name="connsiteY12" fmla="*/ 6625890 h 7718664"/>
              <a:gd name="connsiteX13" fmla="*/ 6732852 w 7777150"/>
              <a:gd name="connsiteY13" fmla="*/ 6688418 h 7718664"/>
              <a:gd name="connsiteX14" fmla="*/ 6736263 w 7777150"/>
              <a:gd name="connsiteY14" fmla="*/ 6687633 h 7718664"/>
              <a:gd name="connsiteX15" fmla="*/ 6789429 w 7777150"/>
              <a:gd name="connsiteY15" fmla="*/ 6628865 h 7718664"/>
              <a:gd name="connsiteX16" fmla="*/ 6837070 w 7777150"/>
              <a:gd name="connsiteY16" fmla="*/ 6575269 h 7718664"/>
              <a:gd name="connsiteX17" fmla="*/ 6839305 w 7777150"/>
              <a:gd name="connsiteY17" fmla="*/ 6558707 h 7718664"/>
              <a:gd name="connsiteX18" fmla="*/ 2782054 w 7777150"/>
              <a:gd name="connsiteY18" fmla="*/ 7594165 h 7718664"/>
              <a:gd name="connsiteX19" fmla="*/ 2812852 w 7777150"/>
              <a:gd name="connsiteY19" fmla="*/ 7595094 h 7718664"/>
              <a:gd name="connsiteX20" fmla="*/ 2945354 w 7777150"/>
              <a:gd name="connsiteY20" fmla="*/ 7629337 h 7718664"/>
              <a:gd name="connsiteX21" fmla="*/ 3001930 w 7777150"/>
              <a:gd name="connsiteY21" fmla="*/ 7632313 h 7718664"/>
              <a:gd name="connsiteX22" fmla="*/ 3143116 w 7777150"/>
              <a:gd name="connsiteY22" fmla="*/ 7701578 h 7718664"/>
              <a:gd name="connsiteX23" fmla="*/ 3082549 w 7777150"/>
              <a:gd name="connsiteY23" fmla="*/ 7717806 h 7718664"/>
              <a:gd name="connsiteX24" fmla="*/ 3037661 w 7777150"/>
              <a:gd name="connsiteY24" fmla="*/ 7703779 h 7718664"/>
              <a:gd name="connsiteX25" fmla="*/ 2957265 w 7777150"/>
              <a:gd name="connsiteY25" fmla="*/ 7668047 h 7718664"/>
              <a:gd name="connsiteX26" fmla="*/ 2864960 w 7777150"/>
              <a:gd name="connsiteY26" fmla="*/ 7638271 h 7718664"/>
              <a:gd name="connsiteX27" fmla="*/ 2769678 w 7777150"/>
              <a:gd name="connsiteY27" fmla="*/ 7605516 h 7718664"/>
              <a:gd name="connsiteX28" fmla="*/ 2782054 w 7777150"/>
              <a:gd name="connsiteY28" fmla="*/ 7594165 h 7718664"/>
              <a:gd name="connsiteX29" fmla="*/ 2608887 w 7777150"/>
              <a:gd name="connsiteY29" fmla="*/ 7429840 h 7718664"/>
              <a:gd name="connsiteX30" fmla="*/ 2719060 w 7777150"/>
              <a:gd name="connsiteY30" fmla="*/ 7450682 h 7718664"/>
              <a:gd name="connsiteX31" fmla="*/ 2766702 w 7777150"/>
              <a:gd name="connsiteY31" fmla="*/ 7492368 h 7718664"/>
              <a:gd name="connsiteX32" fmla="*/ 2930467 w 7777150"/>
              <a:gd name="connsiteY32" fmla="*/ 7540009 h 7718664"/>
              <a:gd name="connsiteX33" fmla="*/ 3255027 w 7777150"/>
              <a:gd name="connsiteY33" fmla="*/ 7623382 h 7718664"/>
              <a:gd name="connsiteX34" fmla="*/ 3335420 w 7777150"/>
              <a:gd name="connsiteY34" fmla="*/ 7638271 h 7718664"/>
              <a:gd name="connsiteX35" fmla="*/ 3362169 w 7777150"/>
              <a:gd name="connsiteY35" fmla="*/ 7642882 h 7718664"/>
              <a:gd name="connsiteX36" fmla="*/ 3252495 w 7777150"/>
              <a:gd name="connsiteY36" fmla="*/ 7672270 h 7718664"/>
              <a:gd name="connsiteX37" fmla="*/ 3231206 w 7777150"/>
              <a:gd name="connsiteY37" fmla="*/ 7668047 h 7718664"/>
              <a:gd name="connsiteX38" fmla="*/ 3115079 w 7777150"/>
              <a:gd name="connsiteY38" fmla="*/ 7644226 h 7718664"/>
              <a:gd name="connsiteX39" fmla="*/ 3013840 w 7777150"/>
              <a:gd name="connsiteY39" fmla="*/ 7626361 h 7718664"/>
              <a:gd name="connsiteX40" fmla="*/ 2891760 w 7777150"/>
              <a:gd name="connsiteY40" fmla="*/ 7569785 h 7718664"/>
              <a:gd name="connsiteX41" fmla="*/ 2739902 w 7777150"/>
              <a:gd name="connsiteY41" fmla="*/ 7513213 h 7718664"/>
              <a:gd name="connsiteX42" fmla="*/ 2582091 w 7777150"/>
              <a:gd name="connsiteY42" fmla="*/ 7450681 h 7718664"/>
              <a:gd name="connsiteX43" fmla="*/ 2608887 w 7777150"/>
              <a:gd name="connsiteY43" fmla="*/ 7429840 h 7718664"/>
              <a:gd name="connsiteX44" fmla="*/ 2305173 w 7777150"/>
              <a:gd name="connsiteY44" fmla="*/ 7420905 h 7718664"/>
              <a:gd name="connsiteX45" fmla="*/ 2647595 w 7777150"/>
              <a:gd name="connsiteY45" fmla="*/ 7566806 h 7718664"/>
              <a:gd name="connsiteX46" fmla="*/ 2769678 w 7777150"/>
              <a:gd name="connsiteY46" fmla="*/ 7605516 h 7718664"/>
              <a:gd name="connsiteX47" fmla="*/ 2861982 w 7777150"/>
              <a:gd name="connsiteY47" fmla="*/ 7638268 h 7718664"/>
              <a:gd name="connsiteX48" fmla="*/ 2954288 w 7777150"/>
              <a:gd name="connsiteY48" fmla="*/ 7668044 h 7718664"/>
              <a:gd name="connsiteX49" fmla="*/ 3034682 w 7777150"/>
              <a:gd name="connsiteY49" fmla="*/ 7703775 h 7718664"/>
              <a:gd name="connsiteX50" fmla="*/ 3016816 w 7777150"/>
              <a:gd name="connsiteY50" fmla="*/ 7718664 h 7718664"/>
              <a:gd name="connsiteX51" fmla="*/ 2969175 w 7777150"/>
              <a:gd name="connsiteY51" fmla="*/ 7709731 h 7718664"/>
              <a:gd name="connsiteX52" fmla="*/ 2799453 w 7777150"/>
              <a:gd name="connsiteY52" fmla="*/ 7647203 h 7718664"/>
              <a:gd name="connsiteX53" fmla="*/ 2716081 w 7777150"/>
              <a:gd name="connsiteY53" fmla="*/ 7614447 h 7718664"/>
              <a:gd name="connsiteX54" fmla="*/ 2632708 w 7777150"/>
              <a:gd name="connsiteY54" fmla="*/ 7578716 h 7718664"/>
              <a:gd name="connsiteX55" fmla="*/ 2522536 w 7777150"/>
              <a:gd name="connsiteY55" fmla="*/ 7540009 h 7718664"/>
              <a:gd name="connsiteX56" fmla="*/ 2427252 w 7777150"/>
              <a:gd name="connsiteY56" fmla="*/ 7498323 h 7718664"/>
              <a:gd name="connsiteX57" fmla="*/ 2352815 w 7777150"/>
              <a:gd name="connsiteY57" fmla="*/ 7459612 h 7718664"/>
              <a:gd name="connsiteX58" fmla="*/ 2305173 w 7777150"/>
              <a:gd name="connsiteY58" fmla="*/ 7420905 h 7718664"/>
              <a:gd name="connsiteX59" fmla="*/ 2397480 w 7777150"/>
              <a:gd name="connsiteY59" fmla="*/ 7349443 h 7718664"/>
              <a:gd name="connsiteX60" fmla="*/ 2445122 w 7777150"/>
              <a:gd name="connsiteY60" fmla="*/ 7346467 h 7718664"/>
              <a:gd name="connsiteX61" fmla="*/ 2608887 w 7777150"/>
              <a:gd name="connsiteY61" fmla="*/ 7429840 h 7718664"/>
              <a:gd name="connsiteX62" fmla="*/ 2588046 w 7777150"/>
              <a:gd name="connsiteY62" fmla="*/ 7441750 h 7718664"/>
              <a:gd name="connsiteX63" fmla="*/ 2397480 w 7777150"/>
              <a:gd name="connsiteY63" fmla="*/ 7349443 h 7718664"/>
              <a:gd name="connsiteX64" fmla="*/ 7605289 w 7777150"/>
              <a:gd name="connsiteY64" fmla="*/ 5949975 h 7718664"/>
              <a:gd name="connsiteX65" fmla="*/ 7603779 w 7777150"/>
              <a:gd name="connsiteY65" fmla="*/ 5950622 h 7718664"/>
              <a:gd name="connsiteX66" fmla="*/ 7571259 w 7777150"/>
              <a:gd name="connsiteY66" fmla="*/ 6028673 h 7718664"/>
              <a:gd name="connsiteX67" fmla="*/ 7768327 w 7777150"/>
              <a:gd name="connsiteY67" fmla="*/ 5740775 h 7718664"/>
              <a:gd name="connsiteX68" fmla="*/ 7777150 w 7777150"/>
              <a:gd name="connsiteY68" fmla="*/ 5773700 h 7718664"/>
              <a:gd name="connsiteX69" fmla="*/ 7775014 w 7777150"/>
              <a:gd name="connsiteY69" fmla="*/ 5777274 h 7718664"/>
              <a:gd name="connsiteX70" fmla="*/ 7706527 w 7777150"/>
              <a:gd name="connsiteY70" fmla="*/ 5905312 h 7718664"/>
              <a:gd name="connsiteX71" fmla="*/ 7644000 w 7777150"/>
              <a:gd name="connsiteY71" fmla="*/ 5985706 h 7718664"/>
              <a:gd name="connsiteX72" fmla="*/ 7685686 w 7777150"/>
              <a:gd name="connsiteY72" fmla="*/ 5902333 h 7718664"/>
              <a:gd name="connsiteX73" fmla="*/ 7721417 w 7777150"/>
              <a:gd name="connsiteY73" fmla="*/ 5818960 h 7718664"/>
              <a:gd name="connsiteX74" fmla="*/ 7748213 w 7777150"/>
              <a:gd name="connsiteY74" fmla="*/ 5774298 h 7718664"/>
              <a:gd name="connsiteX75" fmla="*/ 2195719 w 7777150"/>
              <a:gd name="connsiteY75" fmla="*/ 7067587 h 7718664"/>
              <a:gd name="connsiteX76" fmla="*/ 2195748 w 7777150"/>
              <a:gd name="connsiteY76" fmla="*/ 7068434 h 7718664"/>
              <a:gd name="connsiteX77" fmla="*/ 2205804 w 7777150"/>
              <a:gd name="connsiteY77" fmla="*/ 7080606 h 7718664"/>
              <a:gd name="connsiteX78" fmla="*/ 2206911 w 7777150"/>
              <a:gd name="connsiteY78" fmla="*/ 7075504 h 7718664"/>
              <a:gd name="connsiteX79" fmla="*/ 1840668 w 7777150"/>
              <a:gd name="connsiteY79" fmla="*/ 7143991 h 7718664"/>
              <a:gd name="connsiteX80" fmla="*/ 2043145 w 7777150"/>
              <a:gd name="connsiteY80" fmla="*/ 7257140 h 7718664"/>
              <a:gd name="connsiteX81" fmla="*/ 2084831 w 7777150"/>
              <a:gd name="connsiteY81" fmla="*/ 7304781 h 7718664"/>
              <a:gd name="connsiteX82" fmla="*/ 1989548 w 7777150"/>
              <a:gd name="connsiteY82" fmla="*/ 7254160 h 7718664"/>
              <a:gd name="connsiteX83" fmla="*/ 1918086 w 7777150"/>
              <a:gd name="connsiteY83" fmla="*/ 7209498 h 7718664"/>
              <a:gd name="connsiteX84" fmla="*/ 1840668 w 7777150"/>
              <a:gd name="connsiteY84" fmla="*/ 7143991 h 7718664"/>
              <a:gd name="connsiteX85" fmla="*/ 7574028 w 7777150"/>
              <a:gd name="connsiteY85" fmla="*/ 5576942 h 7718664"/>
              <a:gd name="connsiteX86" fmla="*/ 7562090 w 7777150"/>
              <a:gd name="connsiteY86" fmla="*/ 5594186 h 7718664"/>
              <a:gd name="connsiteX87" fmla="*/ 7533457 w 7777150"/>
              <a:gd name="connsiteY87" fmla="*/ 5631001 h 7718664"/>
              <a:gd name="connsiteX88" fmla="*/ 7503173 w 7777150"/>
              <a:gd name="connsiteY88" fmla="*/ 5679289 h 7718664"/>
              <a:gd name="connsiteX89" fmla="*/ 7495119 w 7777150"/>
              <a:gd name="connsiteY89" fmla="*/ 5690923 h 7718664"/>
              <a:gd name="connsiteX90" fmla="*/ 7456410 w 7777150"/>
              <a:gd name="connsiteY90" fmla="*/ 5762384 h 7718664"/>
              <a:gd name="connsiteX91" fmla="*/ 7417702 w 7777150"/>
              <a:gd name="connsiteY91" fmla="*/ 5827891 h 7718664"/>
              <a:gd name="connsiteX92" fmla="*/ 7325396 w 7777150"/>
              <a:gd name="connsiteY92" fmla="*/ 5949974 h 7718664"/>
              <a:gd name="connsiteX93" fmla="*/ 7292334 w 7777150"/>
              <a:gd name="connsiteY93" fmla="*/ 6001613 h 7718664"/>
              <a:gd name="connsiteX94" fmla="*/ 7279949 w 7777150"/>
              <a:gd name="connsiteY94" fmla="*/ 6020421 h 7718664"/>
              <a:gd name="connsiteX95" fmla="*/ 7245002 w 7777150"/>
              <a:gd name="connsiteY95" fmla="*/ 6072054 h 7718664"/>
              <a:gd name="connsiteX96" fmla="*/ 7173540 w 7777150"/>
              <a:gd name="connsiteY96" fmla="*/ 6170317 h 7718664"/>
              <a:gd name="connsiteX97" fmla="*/ 7167581 w 7777150"/>
              <a:gd name="connsiteY97" fmla="*/ 6173958 h 7718664"/>
              <a:gd name="connsiteX98" fmla="*/ 7162704 w 7777150"/>
              <a:gd name="connsiteY98" fmla="*/ 6181183 h 7718664"/>
              <a:gd name="connsiteX99" fmla="*/ 7170561 w 7777150"/>
              <a:gd name="connsiteY99" fmla="*/ 6176272 h 7718664"/>
              <a:gd name="connsiteX100" fmla="*/ 7242022 w 7777150"/>
              <a:gd name="connsiteY100" fmla="*/ 6078013 h 7718664"/>
              <a:gd name="connsiteX101" fmla="*/ 7279949 w 7777150"/>
              <a:gd name="connsiteY101" fmla="*/ 6020421 h 7718664"/>
              <a:gd name="connsiteX102" fmla="*/ 7286316 w 7777150"/>
              <a:gd name="connsiteY102" fmla="*/ 6011014 h 7718664"/>
              <a:gd name="connsiteX103" fmla="*/ 7292334 w 7777150"/>
              <a:gd name="connsiteY103" fmla="*/ 6001613 h 7718664"/>
              <a:gd name="connsiteX104" fmla="*/ 7322420 w 7777150"/>
              <a:gd name="connsiteY104" fmla="*/ 5955930 h 7718664"/>
              <a:gd name="connsiteX105" fmla="*/ 7414723 w 7777150"/>
              <a:gd name="connsiteY105" fmla="*/ 5833850 h 7718664"/>
              <a:gd name="connsiteX106" fmla="*/ 7453434 w 7777150"/>
              <a:gd name="connsiteY106" fmla="*/ 5768343 h 7718664"/>
              <a:gd name="connsiteX107" fmla="*/ 7492141 w 7777150"/>
              <a:gd name="connsiteY107" fmla="*/ 5696881 h 7718664"/>
              <a:gd name="connsiteX108" fmla="*/ 7503173 w 7777150"/>
              <a:gd name="connsiteY108" fmla="*/ 5679289 h 7718664"/>
              <a:gd name="connsiteX109" fmla="*/ 7562090 w 7777150"/>
              <a:gd name="connsiteY109" fmla="*/ 5594186 h 7718664"/>
              <a:gd name="connsiteX110" fmla="*/ 7572537 w 7777150"/>
              <a:gd name="connsiteY110" fmla="*/ 5580753 h 7718664"/>
              <a:gd name="connsiteX111" fmla="*/ 7695610 w 7777150"/>
              <a:gd name="connsiteY111" fmla="*/ 5469390 h 7718664"/>
              <a:gd name="connsiteX112" fmla="*/ 7767960 w 7777150"/>
              <a:gd name="connsiteY112" fmla="*/ 5739403 h 7718664"/>
              <a:gd name="connsiteX113" fmla="*/ 7745237 w 7777150"/>
              <a:gd name="connsiteY113" fmla="*/ 5777274 h 7718664"/>
              <a:gd name="connsiteX114" fmla="*/ 7718437 w 7777150"/>
              <a:gd name="connsiteY114" fmla="*/ 5821936 h 7718664"/>
              <a:gd name="connsiteX115" fmla="*/ 7679730 w 7777150"/>
              <a:gd name="connsiteY115" fmla="*/ 5908288 h 7718664"/>
              <a:gd name="connsiteX116" fmla="*/ 7638044 w 7777150"/>
              <a:gd name="connsiteY116" fmla="*/ 5991660 h 7718664"/>
              <a:gd name="connsiteX117" fmla="*/ 7572537 w 7777150"/>
              <a:gd name="connsiteY117" fmla="*/ 6080989 h 7718664"/>
              <a:gd name="connsiteX118" fmla="*/ 7507030 w 7777150"/>
              <a:gd name="connsiteY118" fmla="*/ 6164361 h 7718664"/>
              <a:gd name="connsiteX119" fmla="*/ 7509759 w 7777150"/>
              <a:gd name="connsiteY119" fmla="*/ 6158741 h 7718664"/>
              <a:gd name="connsiteX120" fmla="*/ 7435565 w 7777150"/>
              <a:gd name="connsiteY120" fmla="*/ 6259644 h 7718664"/>
              <a:gd name="connsiteX121" fmla="*/ 7274774 w 7777150"/>
              <a:gd name="connsiteY121" fmla="*/ 6435324 h 7718664"/>
              <a:gd name="connsiteX122" fmla="*/ 7243120 w 7777150"/>
              <a:gd name="connsiteY122" fmla="*/ 6484028 h 7718664"/>
              <a:gd name="connsiteX123" fmla="*/ 7274775 w 7777150"/>
              <a:gd name="connsiteY123" fmla="*/ 6438299 h 7718664"/>
              <a:gd name="connsiteX124" fmla="*/ 7435564 w 7777150"/>
              <a:gd name="connsiteY124" fmla="*/ 6262620 h 7718664"/>
              <a:gd name="connsiteX125" fmla="*/ 7313485 w 7777150"/>
              <a:gd name="connsiteY125" fmla="*/ 6447231 h 7718664"/>
              <a:gd name="connsiteX126" fmla="*/ 7250582 w 7777150"/>
              <a:gd name="connsiteY126" fmla="*/ 6513113 h 7718664"/>
              <a:gd name="connsiteX127" fmla="*/ 7200087 w 7777150"/>
              <a:gd name="connsiteY127" fmla="*/ 6550232 h 7718664"/>
              <a:gd name="connsiteX128" fmla="*/ 7197357 w 7777150"/>
              <a:gd name="connsiteY128" fmla="*/ 6554428 h 7718664"/>
              <a:gd name="connsiteX129" fmla="*/ 7165787 w 7777150"/>
              <a:gd name="connsiteY129" fmla="*/ 6578714 h 7718664"/>
              <a:gd name="connsiteX130" fmla="*/ 7164606 w 7777150"/>
              <a:gd name="connsiteY130" fmla="*/ 6587180 h 7718664"/>
              <a:gd name="connsiteX131" fmla="*/ 7118751 w 7777150"/>
              <a:gd name="connsiteY131" fmla="*/ 6636309 h 7718664"/>
              <a:gd name="connsiteX132" fmla="*/ 6989132 w 7777150"/>
              <a:gd name="connsiteY132" fmla="*/ 6671040 h 7718664"/>
              <a:gd name="connsiteX133" fmla="*/ 7013864 w 7777150"/>
              <a:gd name="connsiteY133" fmla="*/ 6649337 h 7718664"/>
              <a:gd name="connsiteX134" fmla="*/ 7066343 w 7777150"/>
              <a:gd name="connsiteY134" fmla="*/ 6599090 h 7718664"/>
              <a:gd name="connsiteX135" fmla="*/ 7111009 w 7777150"/>
              <a:gd name="connsiteY135" fmla="*/ 6524651 h 7718664"/>
              <a:gd name="connsiteX136" fmla="*/ 7175165 w 7777150"/>
              <a:gd name="connsiteY136" fmla="*/ 6465841 h 7718664"/>
              <a:gd name="connsiteX137" fmla="*/ 7175681 w 7777150"/>
              <a:gd name="connsiteY137" fmla="*/ 6462146 h 7718664"/>
              <a:gd name="connsiteX138" fmla="*/ 7113987 w 7777150"/>
              <a:gd name="connsiteY138" fmla="*/ 6518697 h 7718664"/>
              <a:gd name="connsiteX139" fmla="*/ 7069322 w 7777150"/>
              <a:gd name="connsiteY139" fmla="*/ 6593135 h 7718664"/>
              <a:gd name="connsiteX140" fmla="*/ 7016843 w 7777150"/>
              <a:gd name="connsiteY140" fmla="*/ 6643382 h 7718664"/>
              <a:gd name="connsiteX141" fmla="*/ 6983652 w 7777150"/>
              <a:gd name="connsiteY141" fmla="*/ 6672509 h 7718664"/>
              <a:gd name="connsiteX142" fmla="*/ 6761122 w 7777150"/>
              <a:gd name="connsiteY142" fmla="*/ 6732136 h 7718664"/>
              <a:gd name="connsiteX143" fmla="*/ 6831115 w 7777150"/>
              <a:gd name="connsiteY143" fmla="*/ 6682462 h 7718664"/>
              <a:gd name="connsiteX144" fmla="*/ 6917467 w 7777150"/>
              <a:gd name="connsiteY144" fmla="*/ 6593134 h 7718664"/>
              <a:gd name="connsiteX145" fmla="*/ 6914488 w 7777150"/>
              <a:gd name="connsiteY145" fmla="*/ 6581224 h 7718664"/>
              <a:gd name="connsiteX146" fmla="*/ 6997860 w 7777150"/>
              <a:gd name="connsiteY146" fmla="*/ 6488921 h 7718664"/>
              <a:gd name="connsiteX147" fmla="*/ 7048480 w 7777150"/>
              <a:gd name="connsiteY147" fmla="*/ 6447234 h 7718664"/>
              <a:gd name="connsiteX148" fmla="*/ 7081233 w 7777150"/>
              <a:gd name="connsiteY148" fmla="*/ 6405548 h 7718664"/>
              <a:gd name="connsiteX149" fmla="*/ 7111008 w 7777150"/>
              <a:gd name="connsiteY149" fmla="*/ 6363862 h 7718664"/>
              <a:gd name="connsiteX150" fmla="*/ 7197360 w 7777150"/>
              <a:gd name="connsiteY150" fmla="*/ 6262624 h 7718664"/>
              <a:gd name="connsiteX151" fmla="*/ 7277754 w 7777150"/>
              <a:gd name="connsiteY151" fmla="*/ 6158406 h 7718664"/>
              <a:gd name="connsiteX152" fmla="*/ 7399836 w 7777150"/>
              <a:gd name="connsiteY152" fmla="*/ 5973795 h 7718664"/>
              <a:gd name="connsiteX153" fmla="*/ 7510006 w 7777150"/>
              <a:gd name="connsiteY153" fmla="*/ 5786208 h 7718664"/>
              <a:gd name="connsiteX154" fmla="*/ 7596358 w 7777150"/>
              <a:gd name="connsiteY154" fmla="*/ 5646260 h 7718664"/>
              <a:gd name="connsiteX155" fmla="*/ 7676751 w 7777150"/>
              <a:gd name="connsiteY155" fmla="*/ 5503336 h 7718664"/>
              <a:gd name="connsiteX156" fmla="*/ 7636506 w 7777150"/>
              <a:gd name="connsiteY156" fmla="*/ 5248812 h 7718664"/>
              <a:gd name="connsiteX157" fmla="*/ 7659314 w 7777150"/>
              <a:gd name="connsiteY157" fmla="*/ 5333933 h 7718664"/>
              <a:gd name="connsiteX158" fmla="*/ 7617200 w 7777150"/>
              <a:gd name="connsiteY158" fmla="*/ 5408052 h 7718664"/>
              <a:gd name="connsiteX159" fmla="*/ 7615871 w 7777150"/>
              <a:gd name="connsiteY159" fmla="*/ 5411110 h 7718664"/>
              <a:gd name="connsiteX160" fmla="*/ 7659444 w 7777150"/>
              <a:gd name="connsiteY160" fmla="*/ 5334418 h 7718664"/>
              <a:gd name="connsiteX161" fmla="*/ 7691259 w 7777150"/>
              <a:gd name="connsiteY161" fmla="*/ 5453153 h 7718664"/>
              <a:gd name="connsiteX162" fmla="*/ 7688661 w 7777150"/>
              <a:gd name="connsiteY162" fmla="*/ 5458673 h 7718664"/>
              <a:gd name="connsiteX163" fmla="*/ 7658886 w 7777150"/>
              <a:gd name="connsiteY163" fmla="*/ 5512270 h 7718664"/>
              <a:gd name="connsiteX164" fmla="*/ 7578492 w 7777150"/>
              <a:gd name="connsiteY164" fmla="*/ 5655195 h 7718664"/>
              <a:gd name="connsiteX165" fmla="*/ 7492140 w 7777150"/>
              <a:gd name="connsiteY165" fmla="*/ 5795139 h 7718664"/>
              <a:gd name="connsiteX166" fmla="*/ 7381971 w 7777150"/>
              <a:gd name="connsiteY166" fmla="*/ 5982730 h 7718664"/>
              <a:gd name="connsiteX167" fmla="*/ 7259888 w 7777150"/>
              <a:gd name="connsiteY167" fmla="*/ 6167341 h 7718664"/>
              <a:gd name="connsiteX168" fmla="*/ 7179495 w 7777150"/>
              <a:gd name="connsiteY168" fmla="*/ 6271554 h 7718664"/>
              <a:gd name="connsiteX169" fmla="*/ 7093143 w 7777150"/>
              <a:gd name="connsiteY169" fmla="*/ 6372792 h 7718664"/>
              <a:gd name="connsiteX170" fmla="*/ 7063367 w 7777150"/>
              <a:gd name="connsiteY170" fmla="*/ 6414479 h 7718664"/>
              <a:gd name="connsiteX171" fmla="*/ 7030615 w 7777150"/>
              <a:gd name="connsiteY171" fmla="*/ 6456165 h 7718664"/>
              <a:gd name="connsiteX172" fmla="*/ 6979994 w 7777150"/>
              <a:gd name="connsiteY172" fmla="*/ 6497851 h 7718664"/>
              <a:gd name="connsiteX173" fmla="*/ 6897207 w 7777150"/>
              <a:gd name="connsiteY173" fmla="*/ 6589515 h 7718664"/>
              <a:gd name="connsiteX174" fmla="*/ 6899598 w 7777150"/>
              <a:gd name="connsiteY174" fmla="*/ 6599089 h 7718664"/>
              <a:gd name="connsiteX175" fmla="*/ 6813249 w 7777150"/>
              <a:gd name="connsiteY175" fmla="*/ 6688418 h 7718664"/>
              <a:gd name="connsiteX176" fmla="*/ 6745897 w 7777150"/>
              <a:gd name="connsiteY176" fmla="*/ 6736215 h 7718664"/>
              <a:gd name="connsiteX177" fmla="*/ 6404257 w 7777150"/>
              <a:gd name="connsiteY177" fmla="*/ 6827757 h 7718664"/>
              <a:gd name="connsiteX178" fmla="*/ 6411273 w 7777150"/>
              <a:gd name="connsiteY178" fmla="*/ 6822407 h 7718664"/>
              <a:gd name="connsiteX179" fmla="*/ 6467849 w 7777150"/>
              <a:gd name="connsiteY179" fmla="*/ 6786676 h 7718664"/>
              <a:gd name="connsiteX180" fmla="*/ 6613749 w 7777150"/>
              <a:gd name="connsiteY180" fmla="*/ 6676507 h 7718664"/>
              <a:gd name="connsiteX181" fmla="*/ 6717966 w 7777150"/>
              <a:gd name="connsiteY181" fmla="*/ 6578245 h 7718664"/>
              <a:gd name="connsiteX182" fmla="*/ 6834091 w 7777150"/>
              <a:gd name="connsiteY182" fmla="*/ 6479986 h 7718664"/>
              <a:gd name="connsiteX183" fmla="*/ 7185447 w 7777150"/>
              <a:gd name="connsiteY183" fmla="*/ 6083964 h 7718664"/>
              <a:gd name="connsiteX184" fmla="*/ 7233801 w 7777150"/>
              <a:gd name="connsiteY184" fmla="*/ 6001764 h 7718664"/>
              <a:gd name="connsiteX185" fmla="*/ 7236067 w 7777150"/>
              <a:gd name="connsiteY185" fmla="*/ 5994637 h 7718664"/>
              <a:gd name="connsiteX186" fmla="*/ 7313485 w 7777150"/>
              <a:gd name="connsiteY186" fmla="*/ 5875533 h 7718664"/>
              <a:gd name="connsiteX187" fmla="*/ 7337306 w 7777150"/>
              <a:gd name="connsiteY187" fmla="*/ 5839802 h 7718664"/>
              <a:gd name="connsiteX188" fmla="*/ 7368979 w 7777150"/>
              <a:gd name="connsiteY188" fmla="*/ 5795871 h 7718664"/>
              <a:gd name="connsiteX189" fmla="*/ 7378992 w 7777150"/>
              <a:gd name="connsiteY189" fmla="*/ 5777274 h 7718664"/>
              <a:gd name="connsiteX190" fmla="*/ 7441520 w 7777150"/>
              <a:gd name="connsiteY190" fmla="*/ 5670081 h 7718664"/>
              <a:gd name="connsiteX191" fmla="*/ 7563603 w 7777150"/>
              <a:gd name="connsiteY191" fmla="*/ 5416984 h 7718664"/>
              <a:gd name="connsiteX192" fmla="*/ 7619804 w 7777150"/>
              <a:gd name="connsiteY192" fmla="*/ 5285970 h 7718664"/>
              <a:gd name="connsiteX193" fmla="*/ 1438185 w 7777150"/>
              <a:gd name="connsiteY193" fmla="*/ 6830951 h 7718664"/>
              <a:gd name="connsiteX194" fmla="*/ 1449489 w 7777150"/>
              <a:gd name="connsiteY194" fmla="*/ 6840648 h 7718664"/>
              <a:gd name="connsiteX195" fmla="*/ 1453350 w 7777150"/>
              <a:gd name="connsiteY195" fmla="*/ 6842615 h 7718664"/>
              <a:gd name="connsiteX196" fmla="*/ 1486096 w 7777150"/>
              <a:gd name="connsiteY196" fmla="*/ 6491655 h 7718664"/>
              <a:gd name="connsiteX197" fmla="*/ 1491992 w 7777150"/>
              <a:gd name="connsiteY197" fmla="*/ 6498836 h 7718664"/>
              <a:gd name="connsiteX198" fmla="*/ 1492288 w 7777150"/>
              <a:gd name="connsiteY198" fmla="*/ 6497852 h 7718664"/>
              <a:gd name="connsiteX199" fmla="*/ 1195061 w 7777150"/>
              <a:gd name="connsiteY199" fmla="*/ 6558794 h 7718664"/>
              <a:gd name="connsiteX200" fmla="*/ 1307518 w 7777150"/>
              <a:gd name="connsiteY200" fmla="*/ 6691203 h 7718664"/>
              <a:gd name="connsiteX201" fmla="*/ 1218350 w 7777150"/>
              <a:gd name="connsiteY201" fmla="*/ 6584200 h 7718664"/>
              <a:gd name="connsiteX202" fmla="*/ 1045653 w 7777150"/>
              <a:gd name="connsiteY202" fmla="*/ 6423410 h 7718664"/>
              <a:gd name="connsiteX203" fmla="*/ 1123070 w 7777150"/>
              <a:gd name="connsiteY203" fmla="*/ 6474031 h 7718664"/>
              <a:gd name="connsiteX204" fmla="*/ 1126871 w 7777150"/>
              <a:gd name="connsiteY204" fmla="*/ 6478507 h 7718664"/>
              <a:gd name="connsiteX205" fmla="*/ 1162149 w 7777150"/>
              <a:gd name="connsiteY205" fmla="*/ 6486313 h 7718664"/>
              <a:gd name="connsiteX206" fmla="*/ 1242171 w 7777150"/>
              <a:gd name="connsiteY206" fmla="*/ 6560379 h 7718664"/>
              <a:gd name="connsiteX207" fmla="*/ 1352343 w 7777150"/>
              <a:gd name="connsiteY207" fmla="*/ 6649708 h 7718664"/>
              <a:gd name="connsiteX208" fmla="*/ 1399985 w 7777150"/>
              <a:gd name="connsiteY208" fmla="*/ 6715214 h 7718664"/>
              <a:gd name="connsiteX209" fmla="*/ 1426782 w 7777150"/>
              <a:gd name="connsiteY209" fmla="*/ 6747970 h 7718664"/>
              <a:gd name="connsiteX210" fmla="*/ 1539930 w 7777150"/>
              <a:gd name="connsiteY210" fmla="*/ 6843252 h 7718664"/>
              <a:gd name="connsiteX211" fmla="*/ 1539890 w 7777150"/>
              <a:gd name="connsiteY211" fmla="*/ 6843288 h 7718664"/>
              <a:gd name="connsiteX212" fmla="*/ 1507178 w 7777150"/>
              <a:gd name="connsiteY212" fmla="*/ 6870049 h 7718664"/>
              <a:gd name="connsiteX213" fmla="*/ 1401804 w 7777150"/>
              <a:gd name="connsiteY213" fmla="*/ 6752965 h 7718664"/>
              <a:gd name="connsiteX214" fmla="*/ 1397009 w 7777150"/>
              <a:gd name="connsiteY214" fmla="*/ 6753924 h 7718664"/>
              <a:gd name="connsiteX215" fmla="*/ 1496727 w 7777150"/>
              <a:gd name="connsiteY215" fmla="*/ 6864723 h 7718664"/>
              <a:gd name="connsiteX216" fmla="*/ 1507178 w 7777150"/>
              <a:gd name="connsiteY216" fmla="*/ 6870049 h 7718664"/>
              <a:gd name="connsiteX217" fmla="*/ 1523554 w 7777150"/>
              <a:gd name="connsiteY217" fmla="*/ 6857768 h 7718664"/>
              <a:gd name="connsiteX218" fmla="*/ 1539890 w 7777150"/>
              <a:gd name="connsiteY218" fmla="*/ 6843288 h 7718664"/>
              <a:gd name="connsiteX219" fmla="*/ 1539933 w 7777150"/>
              <a:gd name="connsiteY219" fmla="*/ 6843252 h 7718664"/>
              <a:gd name="connsiteX220" fmla="*/ 1822803 w 7777150"/>
              <a:gd name="connsiteY220" fmla="*/ 7066570 h 7718664"/>
              <a:gd name="connsiteX221" fmla="*/ 1766230 w 7777150"/>
              <a:gd name="connsiteY221" fmla="*/ 7084436 h 7718664"/>
              <a:gd name="connsiteX222" fmla="*/ 1787072 w 7777150"/>
              <a:gd name="connsiteY222" fmla="*/ 7099325 h 7718664"/>
              <a:gd name="connsiteX223" fmla="*/ 1703699 w 7777150"/>
              <a:gd name="connsiteY223" fmla="*/ 7102302 h 7718664"/>
              <a:gd name="connsiteX224" fmla="*/ 1650102 w 7777150"/>
              <a:gd name="connsiteY224" fmla="*/ 7066570 h 7718664"/>
              <a:gd name="connsiteX225" fmla="*/ 1599485 w 7777150"/>
              <a:gd name="connsiteY225" fmla="*/ 7027863 h 7718664"/>
              <a:gd name="connsiteX226" fmla="*/ 1474426 w 7777150"/>
              <a:gd name="connsiteY226" fmla="*/ 6923646 h 7718664"/>
              <a:gd name="connsiteX227" fmla="*/ 1358298 w 7777150"/>
              <a:gd name="connsiteY227" fmla="*/ 6819431 h 7718664"/>
              <a:gd name="connsiteX228" fmla="*/ 1251105 w 7777150"/>
              <a:gd name="connsiteY228" fmla="*/ 6715214 h 7718664"/>
              <a:gd name="connsiteX229" fmla="*/ 1200487 w 7777150"/>
              <a:gd name="connsiteY229" fmla="*/ 6664597 h 7718664"/>
              <a:gd name="connsiteX230" fmla="*/ 1152846 w 7777150"/>
              <a:gd name="connsiteY230" fmla="*/ 6611000 h 7718664"/>
              <a:gd name="connsiteX231" fmla="*/ 1170712 w 7777150"/>
              <a:gd name="connsiteY231" fmla="*/ 6587180 h 7718664"/>
              <a:gd name="connsiteX232" fmla="*/ 1230264 w 7777150"/>
              <a:gd name="connsiteY232" fmla="*/ 6640776 h 7718664"/>
              <a:gd name="connsiteX233" fmla="*/ 1295770 w 7777150"/>
              <a:gd name="connsiteY233" fmla="*/ 6691393 h 7718664"/>
              <a:gd name="connsiteX234" fmla="*/ 1376164 w 7777150"/>
              <a:gd name="connsiteY234" fmla="*/ 6777746 h 7718664"/>
              <a:gd name="connsiteX235" fmla="*/ 1382998 w 7777150"/>
              <a:gd name="connsiteY235" fmla="*/ 6783606 h 7718664"/>
              <a:gd name="connsiteX236" fmla="*/ 1295770 w 7777150"/>
              <a:gd name="connsiteY236" fmla="*/ 6691393 h 7718664"/>
              <a:gd name="connsiteX237" fmla="*/ 1233240 w 7777150"/>
              <a:gd name="connsiteY237" fmla="*/ 6640776 h 7718664"/>
              <a:gd name="connsiteX238" fmla="*/ 1173688 w 7777150"/>
              <a:gd name="connsiteY238" fmla="*/ 6587179 h 7718664"/>
              <a:gd name="connsiteX239" fmla="*/ 1108180 w 7777150"/>
              <a:gd name="connsiteY239" fmla="*/ 6506783 h 7718664"/>
              <a:gd name="connsiteX240" fmla="*/ 1045653 w 7777150"/>
              <a:gd name="connsiteY240" fmla="*/ 6423410 h 7718664"/>
              <a:gd name="connsiteX241" fmla="*/ 419367 w 7777150"/>
              <a:gd name="connsiteY241" fmla="*/ 2532692 h 7718664"/>
              <a:gd name="connsiteX242" fmla="*/ 420849 w 7777150"/>
              <a:gd name="connsiteY242" fmla="*/ 2533433 h 7718664"/>
              <a:gd name="connsiteX243" fmla="*/ 420989 w 7777150"/>
              <a:gd name="connsiteY243" fmla="*/ 2533017 h 7718664"/>
              <a:gd name="connsiteX244" fmla="*/ 599014 w 7777150"/>
              <a:gd name="connsiteY244" fmla="*/ 2105903 h 7718664"/>
              <a:gd name="connsiteX245" fmla="*/ 533506 w 7777150"/>
              <a:gd name="connsiteY245" fmla="*/ 2227983 h 7718664"/>
              <a:gd name="connsiteX246" fmla="*/ 509686 w 7777150"/>
              <a:gd name="connsiteY246" fmla="*/ 2251804 h 7718664"/>
              <a:gd name="connsiteX247" fmla="*/ 506708 w 7777150"/>
              <a:gd name="connsiteY247" fmla="*/ 2254409 h 7718664"/>
              <a:gd name="connsiteX248" fmla="*/ 506574 w 7777150"/>
              <a:gd name="connsiteY248" fmla="*/ 2254516 h 7718664"/>
              <a:gd name="connsiteX249" fmla="*/ 479910 w 7777150"/>
              <a:gd name="connsiteY249" fmla="*/ 2272649 h 7718664"/>
              <a:gd name="connsiteX250" fmla="*/ 479782 w 7777150"/>
              <a:gd name="connsiteY250" fmla="*/ 2275500 h 7718664"/>
              <a:gd name="connsiteX251" fmla="*/ 474599 w 7777150"/>
              <a:gd name="connsiteY251" fmla="*/ 2389489 h 7718664"/>
              <a:gd name="connsiteX252" fmla="*/ 474749 w 7777150"/>
              <a:gd name="connsiteY252" fmla="*/ 2389217 h 7718664"/>
              <a:gd name="connsiteX253" fmla="*/ 479910 w 7777150"/>
              <a:gd name="connsiteY253" fmla="*/ 2275624 h 7718664"/>
              <a:gd name="connsiteX254" fmla="*/ 506574 w 7777150"/>
              <a:gd name="connsiteY254" fmla="*/ 2254516 h 7718664"/>
              <a:gd name="connsiteX255" fmla="*/ 507824 w 7777150"/>
              <a:gd name="connsiteY255" fmla="*/ 2253665 h 7718664"/>
              <a:gd name="connsiteX256" fmla="*/ 509686 w 7777150"/>
              <a:gd name="connsiteY256" fmla="*/ 2251804 h 7718664"/>
              <a:gd name="connsiteX257" fmla="*/ 533507 w 7777150"/>
              <a:gd name="connsiteY257" fmla="*/ 2230959 h 7718664"/>
              <a:gd name="connsiteX258" fmla="*/ 599014 w 7777150"/>
              <a:gd name="connsiteY258" fmla="*/ 2108879 h 7718664"/>
              <a:gd name="connsiteX259" fmla="*/ 601246 w 7777150"/>
              <a:gd name="connsiteY259" fmla="*/ 2110368 h 7718664"/>
              <a:gd name="connsiteX260" fmla="*/ 602362 w 7777150"/>
              <a:gd name="connsiteY260" fmla="*/ 2108135 h 7718664"/>
              <a:gd name="connsiteX261" fmla="*/ 634742 w 7777150"/>
              <a:gd name="connsiteY261" fmla="*/ 1846851 h 7718664"/>
              <a:gd name="connsiteX262" fmla="*/ 593055 w 7777150"/>
              <a:gd name="connsiteY262" fmla="*/ 1876627 h 7718664"/>
              <a:gd name="connsiteX263" fmla="*/ 530528 w 7777150"/>
              <a:gd name="connsiteY263" fmla="*/ 2007641 h 7718664"/>
              <a:gd name="connsiteX264" fmla="*/ 544832 w 7777150"/>
              <a:gd name="connsiteY264" fmla="*/ 2019086 h 7718664"/>
              <a:gd name="connsiteX265" fmla="*/ 545298 w 7777150"/>
              <a:gd name="connsiteY265" fmla="*/ 2017076 h 7718664"/>
              <a:gd name="connsiteX266" fmla="*/ 533507 w 7777150"/>
              <a:gd name="connsiteY266" fmla="*/ 2007641 h 7718664"/>
              <a:gd name="connsiteX267" fmla="*/ 596034 w 7777150"/>
              <a:gd name="connsiteY267" fmla="*/ 1876627 h 7718664"/>
              <a:gd name="connsiteX268" fmla="*/ 632947 w 7777150"/>
              <a:gd name="connsiteY268" fmla="*/ 1850262 h 7718664"/>
              <a:gd name="connsiteX269" fmla="*/ 864018 w 7777150"/>
              <a:gd name="connsiteY269" fmla="*/ 1677130 h 7718664"/>
              <a:gd name="connsiteX270" fmla="*/ 860257 w 7777150"/>
              <a:gd name="connsiteY270" fmla="*/ 1680141 h 7718664"/>
              <a:gd name="connsiteX271" fmla="*/ 844293 w 7777150"/>
              <a:gd name="connsiteY271" fmla="*/ 1741521 h 7718664"/>
              <a:gd name="connsiteX272" fmla="*/ 834242 w 7777150"/>
              <a:gd name="connsiteY272" fmla="*/ 1772413 h 7718664"/>
              <a:gd name="connsiteX273" fmla="*/ 560303 w 7777150"/>
              <a:gd name="connsiteY273" fmla="*/ 2272649 h 7718664"/>
              <a:gd name="connsiteX274" fmla="*/ 521593 w 7777150"/>
              <a:gd name="connsiteY274" fmla="*/ 2394728 h 7718664"/>
              <a:gd name="connsiteX275" fmla="*/ 485862 w 7777150"/>
              <a:gd name="connsiteY275" fmla="*/ 2519787 h 7718664"/>
              <a:gd name="connsiteX276" fmla="*/ 408444 w 7777150"/>
              <a:gd name="connsiteY276" fmla="*/ 2781816 h 7718664"/>
              <a:gd name="connsiteX277" fmla="*/ 357827 w 7777150"/>
              <a:gd name="connsiteY277" fmla="*/ 2960471 h 7718664"/>
              <a:gd name="connsiteX278" fmla="*/ 334006 w 7777150"/>
              <a:gd name="connsiteY278" fmla="*/ 3094464 h 7718664"/>
              <a:gd name="connsiteX279" fmla="*/ 322096 w 7777150"/>
              <a:gd name="connsiteY279" fmla="*/ 3162947 h 7718664"/>
              <a:gd name="connsiteX280" fmla="*/ 313161 w 7777150"/>
              <a:gd name="connsiteY280" fmla="*/ 3231434 h 7718664"/>
              <a:gd name="connsiteX281" fmla="*/ 286365 w 7777150"/>
              <a:gd name="connsiteY281" fmla="*/ 3416044 h 7718664"/>
              <a:gd name="connsiteX282" fmla="*/ 277431 w 7777150"/>
              <a:gd name="connsiteY282" fmla="*/ 3529193 h 7718664"/>
              <a:gd name="connsiteX283" fmla="*/ 292320 w 7777150"/>
              <a:gd name="connsiteY283" fmla="*/ 3648297 h 7718664"/>
              <a:gd name="connsiteX284" fmla="*/ 299297 w 7777150"/>
              <a:gd name="connsiteY284" fmla="*/ 3583399 h 7718664"/>
              <a:gd name="connsiteX285" fmla="*/ 298275 w 7777150"/>
              <a:gd name="connsiteY285" fmla="*/ 3561945 h 7718664"/>
              <a:gd name="connsiteX286" fmla="*/ 310185 w 7777150"/>
              <a:gd name="connsiteY286" fmla="*/ 3436886 h 7718664"/>
              <a:gd name="connsiteX287" fmla="*/ 336982 w 7777150"/>
              <a:gd name="connsiteY287" fmla="*/ 3252275 h 7718664"/>
              <a:gd name="connsiteX288" fmla="*/ 358237 w 7777150"/>
              <a:gd name="connsiteY288" fmla="*/ 3226770 h 7718664"/>
              <a:gd name="connsiteX289" fmla="*/ 389100 w 7777150"/>
              <a:gd name="connsiteY289" fmla="*/ 3020223 h 7718664"/>
              <a:gd name="connsiteX290" fmla="*/ 387603 w 7777150"/>
              <a:gd name="connsiteY290" fmla="*/ 2984292 h 7718664"/>
              <a:gd name="connsiteX291" fmla="*/ 417019 w 7777150"/>
              <a:gd name="connsiteY291" fmla="*/ 2899960 h 7718664"/>
              <a:gd name="connsiteX292" fmla="*/ 434522 w 7777150"/>
              <a:gd name="connsiteY292" fmla="*/ 2829157 h 7718664"/>
              <a:gd name="connsiteX293" fmla="*/ 429289 w 7777150"/>
              <a:gd name="connsiteY293" fmla="*/ 2841367 h 7718664"/>
              <a:gd name="connsiteX294" fmla="*/ 411424 w 7777150"/>
              <a:gd name="connsiteY294" fmla="*/ 2835412 h 7718664"/>
              <a:gd name="connsiteX295" fmla="*/ 366758 w 7777150"/>
              <a:gd name="connsiteY295" fmla="*/ 2963450 h 7718664"/>
              <a:gd name="connsiteX296" fmla="*/ 369737 w 7777150"/>
              <a:gd name="connsiteY296" fmla="*/ 3034913 h 7718664"/>
              <a:gd name="connsiteX297" fmla="*/ 348893 w 7777150"/>
              <a:gd name="connsiteY297" fmla="*/ 3171882 h 7718664"/>
              <a:gd name="connsiteX298" fmla="*/ 345917 w 7777150"/>
              <a:gd name="connsiteY298" fmla="*/ 3195703 h 7718664"/>
              <a:gd name="connsiteX299" fmla="*/ 316141 w 7777150"/>
              <a:gd name="connsiteY299" fmla="*/ 3231434 h 7718664"/>
              <a:gd name="connsiteX300" fmla="*/ 325072 w 7777150"/>
              <a:gd name="connsiteY300" fmla="*/ 3162947 h 7718664"/>
              <a:gd name="connsiteX301" fmla="*/ 336982 w 7777150"/>
              <a:gd name="connsiteY301" fmla="*/ 3094464 h 7718664"/>
              <a:gd name="connsiteX302" fmla="*/ 360803 w 7777150"/>
              <a:gd name="connsiteY302" fmla="*/ 2960471 h 7718664"/>
              <a:gd name="connsiteX303" fmla="*/ 411424 w 7777150"/>
              <a:gd name="connsiteY303" fmla="*/ 2781816 h 7718664"/>
              <a:gd name="connsiteX304" fmla="*/ 488841 w 7777150"/>
              <a:gd name="connsiteY304" fmla="*/ 2519787 h 7718664"/>
              <a:gd name="connsiteX305" fmla="*/ 524572 w 7777150"/>
              <a:gd name="connsiteY305" fmla="*/ 2394728 h 7718664"/>
              <a:gd name="connsiteX306" fmla="*/ 563280 w 7777150"/>
              <a:gd name="connsiteY306" fmla="*/ 2272649 h 7718664"/>
              <a:gd name="connsiteX307" fmla="*/ 837218 w 7777150"/>
              <a:gd name="connsiteY307" fmla="*/ 1772413 h 7718664"/>
              <a:gd name="connsiteX308" fmla="*/ 864018 w 7777150"/>
              <a:gd name="connsiteY308" fmla="*/ 1677130 h 7718664"/>
              <a:gd name="connsiteX309" fmla="*/ 5842554 w 7777150"/>
              <a:gd name="connsiteY309" fmla="*/ 212154 h 7718664"/>
              <a:gd name="connsiteX310" fmla="*/ 5994410 w 7777150"/>
              <a:gd name="connsiteY310" fmla="*/ 280637 h 7718664"/>
              <a:gd name="connsiteX311" fmla="*/ 6059917 w 7777150"/>
              <a:gd name="connsiteY311" fmla="*/ 334234 h 7718664"/>
              <a:gd name="connsiteX312" fmla="*/ 5914016 w 7777150"/>
              <a:gd name="connsiteY312" fmla="*/ 262772 h 7718664"/>
              <a:gd name="connsiteX313" fmla="*/ 5842554 w 7777150"/>
              <a:gd name="connsiteY313" fmla="*/ 212154 h 7718664"/>
              <a:gd name="connsiteX314" fmla="*/ 917614 w 7777150"/>
              <a:gd name="connsiteY314" fmla="*/ 1379371 h 7718664"/>
              <a:gd name="connsiteX315" fmla="*/ 932501 w 7777150"/>
              <a:gd name="connsiteY315" fmla="*/ 1391281 h 7718664"/>
              <a:gd name="connsiteX316" fmla="*/ 932501 w 7777150"/>
              <a:gd name="connsiteY316" fmla="*/ 1391278 h 7718664"/>
              <a:gd name="connsiteX317" fmla="*/ 917618 w 7777150"/>
              <a:gd name="connsiteY317" fmla="*/ 1379371 h 7718664"/>
              <a:gd name="connsiteX318" fmla="*/ 5364411 w 7777150"/>
              <a:gd name="connsiteY318" fmla="*/ 6459 h 7718664"/>
              <a:gd name="connsiteX319" fmla="*/ 5388519 w 7777150"/>
              <a:gd name="connsiteY319" fmla="*/ 0 h 7718664"/>
              <a:gd name="connsiteX320" fmla="*/ 5400009 w 7777150"/>
              <a:gd name="connsiteY320" fmla="*/ 1487 h 7718664"/>
              <a:gd name="connsiteX321" fmla="*/ 5467377 w 7777150"/>
              <a:gd name="connsiteY321" fmla="*/ 21585 h 7718664"/>
              <a:gd name="connsiteX322" fmla="*/ 5634122 w 7777150"/>
              <a:gd name="connsiteY322" fmla="*/ 104958 h 7718664"/>
              <a:gd name="connsiteX323" fmla="*/ 5377863 w 7777150"/>
              <a:gd name="connsiteY323" fmla="*/ 16189 h 7718664"/>
              <a:gd name="connsiteX324" fmla="*/ 939465 w 7777150"/>
              <a:gd name="connsiteY324" fmla="*/ 1192120 h 7718664"/>
              <a:gd name="connsiteX325" fmla="*/ 989575 w 7777150"/>
              <a:gd name="connsiteY325" fmla="*/ 1178693 h 7718664"/>
              <a:gd name="connsiteX326" fmla="*/ 991590 w 7777150"/>
              <a:gd name="connsiteY326" fmla="*/ 1182987 h 7718664"/>
              <a:gd name="connsiteX327" fmla="*/ 984857 w 7777150"/>
              <a:gd name="connsiteY327" fmla="*/ 1201819 h 7718664"/>
              <a:gd name="connsiteX328" fmla="*/ 1013565 w 7777150"/>
              <a:gd name="connsiteY328" fmla="*/ 1172265 h 7718664"/>
              <a:gd name="connsiteX329" fmla="*/ 1103330 w 7777150"/>
              <a:gd name="connsiteY329" fmla="*/ 1148213 h 7718664"/>
              <a:gd name="connsiteX330" fmla="*/ 1033742 w 7777150"/>
              <a:gd name="connsiteY330" fmla="*/ 1224536 h 7718664"/>
              <a:gd name="connsiteX331" fmla="*/ 1048629 w 7777150"/>
              <a:gd name="connsiteY331" fmla="*/ 1242398 h 7718664"/>
              <a:gd name="connsiteX332" fmla="*/ 1048913 w 7777150"/>
              <a:gd name="connsiteY332" fmla="*/ 1242148 h 7718664"/>
              <a:gd name="connsiteX333" fmla="*/ 1036718 w 7777150"/>
              <a:gd name="connsiteY333" fmla="*/ 1227512 h 7718664"/>
              <a:gd name="connsiteX334" fmla="*/ 1083988 w 7777150"/>
              <a:gd name="connsiteY334" fmla="*/ 1176894 h 7718664"/>
              <a:gd name="connsiteX335" fmla="*/ 1111437 w 7777150"/>
              <a:gd name="connsiteY335" fmla="*/ 1146040 h 7718664"/>
              <a:gd name="connsiteX336" fmla="*/ 1250892 w 7777150"/>
              <a:gd name="connsiteY336" fmla="*/ 1108673 h 7718664"/>
              <a:gd name="connsiteX337" fmla="*/ 1135723 w 7777150"/>
              <a:gd name="connsiteY337" fmla="*/ 1237561 h 7718664"/>
              <a:gd name="connsiteX338" fmla="*/ 893794 w 7777150"/>
              <a:gd name="connsiteY338" fmla="*/ 1552068 h 7718664"/>
              <a:gd name="connsiteX339" fmla="*/ 789577 w 7777150"/>
              <a:gd name="connsiteY339" fmla="*/ 1694992 h 7718664"/>
              <a:gd name="connsiteX340" fmla="*/ 741935 w 7777150"/>
              <a:gd name="connsiteY340" fmla="*/ 1781344 h 7718664"/>
              <a:gd name="connsiteX341" fmla="*/ 694294 w 7777150"/>
              <a:gd name="connsiteY341" fmla="*/ 1861738 h 7718664"/>
              <a:gd name="connsiteX342" fmla="*/ 604966 w 7777150"/>
              <a:gd name="connsiteY342" fmla="*/ 2028483 h 7718664"/>
              <a:gd name="connsiteX343" fmla="*/ 507798 w 7777150"/>
              <a:gd name="connsiteY343" fmla="*/ 2181601 h 7718664"/>
              <a:gd name="connsiteX344" fmla="*/ 506706 w 7777150"/>
              <a:gd name="connsiteY344" fmla="*/ 2186297 h 7718664"/>
              <a:gd name="connsiteX345" fmla="*/ 473952 w 7777150"/>
              <a:gd name="connsiteY345" fmla="*/ 2275625 h 7718664"/>
              <a:gd name="connsiteX346" fmla="*/ 450131 w 7777150"/>
              <a:gd name="connsiteY346" fmla="*/ 2317311 h 7718664"/>
              <a:gd name="connsiteX347" fmla="*/ 444176 w 7777150"/>
              <a:gd name="connsiteY347" fmla="*/ 2323266 h 7718664"/>
              <a:gd name="connsiteX348" fmla="*/ 417751 w 7777150"/>
              <a:gd name="connsiteY348" fmla="*/ 2411106 h 7718664"/>
              <a:gd name="connsiteX349" fmla="*/ 411424 w 7777150"/>
              <a:gd name="connsiteY349" fmla="*/ 2463215 h 7718664"/>
              <a:gd name="connsiteX350" fmla="*/ 405469 w 7777150"/>
              <a:gd name="connsiteY350" fmla="*/ 2537653 h 7718664"/>
              <a:gd name="connsiteX351" fmla="*/ 363782 w 7777150"/>
              <a:gd name="connsiteY351" fmla="*/ 2659736 h 7718664"/>
              <a:gd name="connsiteX352" fmla="*/ 325072 w 7777150"/>
              <a:gd name="connsiteY352" fmla="*/ 2781816 h 7718664"/>
              <a:gd name="connsiteX353" fmla="*/ 283386 w 7777150"/>
              <a:gd name="connsiteY353" fmla="*/ 2960471 h 7718664"/>
              <a:gd name="connsiteX354" fmla="*/ 259565 w 7777150"/>
              <a:gd name="connsiteY354" fmla="*/ 3124240 h 7718664"/>
              <a:gd name="connsiteX355" fmla="*/ 244678 w 7777150"/>
              <a:gd name="connsiteY355" fmla="*/ 3288006 h 7718664"/>
              <a:gd name="connsiteX356" fmla="*/ 265520 w 7777150"/>
              <a:gd name="connsiteY356" fmla="*/ 3174858 h 7718664"/>
              <a:gd name="connsiteX357" fmla="*/ 267452 w 7777150"/>
              <a:gd name="connsiteY357" fmla="*/ 3165520 h 7718664"/>
              <a:gd name="connsiteX358" fmla="*/ 271475 w 7777150"/>
              <a:gd name="connsiteY358" fmla="*/ 3121261 h 7718664"/>
              <a:gd name="connsiteX359" fmla="*/ 295296 w 7777150"/>
              <a:gd name="connsiteY359" fmla="*/ 2957495 h 7718664"/>
              <a:gd name="connsiteX360" fmla="*/ 302755 w 7777150"/>
              <a:gd name="connsiteY360" fmla="*/ 2959983 h 7718664"/>
              <a:gd name="connsiteX361" fmla="*/ 303402 w 7777150"/>
              <a:gd name="connsiteY361" fmla="*/ 2957217 h 7718664"/>
              <a:gd name="connsiteX362" fmla="*/ 295299 w 7777150"/>
              <a:gd name="connsiteY362" fmla="*/ 2954516 h 7718664"/>
              <a:gd name="connsiteX363" fmla="*/ 336986 w 7777150"/>
              <a:gd name="connsiteY363" fmla="*/ 2775860 h 7718664"/>
              <a:gd name="connsiteX364" fmla="*/ 375693 w 7777150"/>
              <a:gd name="connsiteY364" fmla="*/ 2653777 h 7718664"/>
              <a:gd name="connsiteX365" fmla="*/ 417188 w 7777150"/>
              <a:gd name="connsiteY365" fmla="*/ 2532257 h 7718664"/>
              <a:gd name="connsiteX366" fmla="*/ 414403 w 7777150"/>
              <a:gd name="connsiteY366" fmla="*/ 2531698 h 7718664"/>
              <a:gd name="connsiteX367" fmla="*/ 420358 w 7777150"/>
              <a:gd name="connsiteY367" fmla="*/ 2457259 h 7718664"/>
              <a:gd name="connsiteX368" fmla="*/ 453110 w 7777150"/>
              <a:gd name="connsiteY368" fmla="*/ 2317311 h 7718664"/>
              <a:gd name="connsiteX369" fmla="*/ 476931 w 7777150"/>
              <a:gd name="connsiteY369" fmla="*/ 2275625 h 7718664"/>
              <a:gd name="connsiteX370" fmla="*/ 477731 w 7777150"/>
              <a:gd name="connsiteY370" fmla="*/ 2273449 h 7718664"/>
              <a:gd name="connsiteX371" fmla="*/ 509686 w 7777150"/>
              <a:gd name="connsiteY371" fmla="*/ 2186297 h 7718664"/>
              <a:gd name="connsiteX372" fmla="*/ 607945 w 7777150"/>
              <a:gd name="connsiteY372" fmla="*/ 2031462 h 7718664"/>
              <a:gd name="connsiteX373" fmla="*/ 697273 w 7777150"/>
              <a:gd name="connsiteY373" fmla="*/ 1864717 h 7718664"/>
              <a:gd name="connsiteX374" fmla="*/ 744914 w 7777150"/>
              <a:gd name="connsiteY374" fmla="*/ 1784323 h 7718664"/>
              <a:gd name="connsiteX375" fmla="*/ 792556 w 7777150"/>
              <a:gd name="connsiteY375" fmla="*/ 1697972 h 7718664"/>
              <a:gd name="connsiteX376" fmla="*/ 896773 w 7777150"/>
              <a:gd name="connsiteY376" fmla="*/ 1555047 h 7718664"/>
              <a:gd name="connsiteX377" fmla="*/ 1138702 w 7777150"/>
              <a:gd name="connsiteY377" fmla="*/ 1239423 h 7718664"/>
              <a:gd name="connsiteX378" fmla="*/ 1257734 w 7777150"/>
              <a:gd name="connsiteY378" fmla="*/ 1106840 h 7718664"/>
              <a:gd name="connsiteX379" fmla="*/ 1346684 w 7777150"/>
              <a:gd name="connsiteY379" fmla="*/ 1083006 h 7718664"/>
              <a:gd name="connsiteX380" fmla="*/ 1309169 w 7777150"/>
              <a:gd name="connsiteY380" fmla="*/ 1125903 h 7718664"/>
              <a:gd name="connsiteX381" fmla="*/ 1218353 w 7777150"/>
              <a:gd name="connsiteY381" fmla="*/ 1236446 h 7718664"/>
              <a:gd name="connsiteX382" fmla="*/ 1167733 w 7777150"/>
              <a:gd name="connsiteY382" fmla="*/ 1295998 h 7718664"/>
              <a:gd name="connsiteX383" fmla="*/ 1117115 w 7777150"/>
              <a:gd name="connsiteY383" fmla="*/ 1358526 h 7718664"/>
              <a:gd name="connsiteX384" fmla="*/ 893284 w 7777150"/>
              <a:gd name="connsiteY384" fmla="*/ 1605921 h 7718664"/>
              <a:gd name="connsiteX385" fmla="*/ 1120091 w 7777150"/>
              <a:gd name="connsiteY385" fmla="*/ 1355550 h 7718664"/>
              <a:gd name="connsiteX386" fmla="*/ 1170708 w 7777150"/>
              <a:gd name="connsiteY386" fmla="*/ 1293019 h 7718664"/>
              <a:gd name="connsiteX387" fmla="*/ 1221329 w 7777150"/>
              <a:gd name="connsiteY387" fmla="*/ 1233467 h 7718664"/>
              <a:gd name="connsiteX388" fmla="*/ 1312145 w 7777150"/>
              <a:gd name="connsiteY388" fmla="*/ 1124040 h 7718664"/>
              <a:gd name="connsiteX389" fmla="*/ 1347941 w 7777150"/>
              <a:gd name="connsiteY389" fmla="*/ 1082669 h 7718664"/>
              <a:gd name="connsiteX390" fmla="*/ 5198604 w 7777150"/>
              <a:gd name="connsiteY390" fmla="*/ 50887 h 7718664"/>
              <a:gd name="connsiteX391" fmla="*/ 5220239 w 7777150"/>
              <a:gd name="connsiteY391" fmla="*/ 57319 h 7718664"/>
              <a:gd name="connsiteX392" fmla="*/ 5273835 w 7777150"/>
              <a:gd name="connsiteY392" fmla="*/ 72206 h 7718664"/>
              <a:gd name="connsiteX393" fmla="*/ 5327432 w 7777150"/>
              <a:gd name="connsiteY393" fmla="*/ 90071 h 7718664"/>
              <a:gd name="connsiteX394" fmla="*/ 5328122 w 7777150"/>
              <a:gd name="connsiteY394" fmla="*/ 90703 h 7718664"/>
              <a:gd name="connsiteX395" fmla="*/ 5366558 w 7777150"/>
              <a:gd name="connsiteY395" fmla="*/ 97330 h 7718664"/>
              <a:gd name="connsiteX396" fmla="*/ 5459700 w 7777150"/>
              <a:gd name="connsiteY396" fmla="*/ 131942 h 7718664"/>
              <a:gd name="connsiteX397" fmla="*/ 5472710 w 7777150"/>
              <a:gd name="connsiteY397" fmla="*/ 151655 h 7718664"/>
              <a:gd name="connsiteX398" fmla="*/ 5476311 w 7777150"/>
              <a:gd name="connsiteY398" fmla="*/ 152602 h 7718664"/>
              <a:gd name="connsiteX399" fmla="*/ 5559684 w 7777150"/>
              <a:gd name="connsiteY399" fmla="*/ 185354 h 7718664"/>
              <a:gd name="connsiteX400" fmla="*/ 5631147 w 7777150"/>
              <a:gd name="connsiteY400" fmla="*/ 215130 h 7718664"/>
              <a:gd name="connsiteX401" fmla="*/ 5702608 w 7777150"/>
              <a:gd name="connsiteY401" fmla="*/ 247885 h 7718664"/>
              <a:gd name="connsiteX402" fmla="*/ 5756205 w 7777150"/>
              <a:gd name="connsiteY402" fmla="*/ 277661 h 7718664"/>
              <a:gd name="connsiteX403" fmla="*/ 5791937 w 7777150"/>
              <a:gd name="connsiteY403" fmla="*/ 295527 h 7718664"/>
              <a:gd name="connsiteX404" fmla="*/ 5830644 w 7777150"/>
              <a:gd name="connsiteY404" fmla="*/ 316368 h 7718664"/>
              <a:gd name="connsiteX405" fmla="*/ 5961658 w 7777150"/>
              <a:gd name="connsiteY405" fmla="*/ 390810 h 7718664"/>
              <a:gd name="connsiteX406" fmla="*/ 6128403 w 7777150"/>
              <a:gd name="connsiteY406" fmla="*/ 498003 h 7718664"/>
              <a:gd name="connsiteX407" fmla="*/ 6214755 w 7777150"/>
              <a:gd name="connsiteY407" fmla="*/ 557555 h 7718664"/>
              <a:gd name="connsiteX408" fmla="*/ 6217256 w 7777150"/>
              <a:gd name="connsiteY408" fmla="*/ 559340 h 7718664"/>
              <a:gd name="connsiteX409" fmla="*/ 6261383 w 7777150"/>
              <a:gd name="connsiteY409" fmla="*/ 586149 h 7718664"/>
              <a:gd name="connsiteX410" fmla="*/ 6417221 w 7777150"/>
              <a:gd name="connsiteY410" fmla="*/ 698379 h 7718664"/>
              <a:gd name="connsiteX411" fmla="*/ 7635473 w 7777150"/>
              <a:gd name="connsiteY411" fmla="*/ 5244954 h 7718664"/>
              <a:gd name="connsiteX412" fmla="*/ 7555824 w 7777150"/>
              <a:gd name="connsiteY412" fmla="*/ 5419713 h 7718664"/>
              <a:gd name="connsiteX413" fmla="*/ 7459513 w 7777150"/>
              <a:gd name="connsiteY413" fmla="*/ 5603611 h 7718664"/>
              <a:gd name="connsiteX414" fmla="*/ 7432760 w 7777150"/>
              <a:gd name="connsiteY414" fmla="*/ 5645910 h 7718664"/>
              <a:gd name="connsiteX415" fmla="*/ 7432588 w 7777150"/>
              <a:gd name="connsiteY415" fmla="*/ 5646260 h 7718664"/>
              <a:gd name="connsiteX416" fmla="*/ 7370057 w 7777150"/>
              <a:gd name="connsiteY416" fmla="*/ 5753453 h 7718664"/>
              <a:gd name="connsiteX417" fmla="*/ 7307530 w 7777150"/>
              <a:gd name="connsiteY417" fmla="*/ 5869581 h 7718664"/>
              <a:gd name="connsiteX418" fmla="*/ 7236067 w 7777150"/>
              <a:gd name="connsiteY418" fmla="*/ 5958909 h 7718664"/>
              <a:gd name="connsiteX419" fmla="*/ 7176515 w 7777150"/>
              <a:gd name="connsiteY419" fmla="*/ 6060147 h 7718664"/>
              <a:gd name="connsiteX420" fmla="*/ 6825159 w 7777150"/>
              <a:gd name="connsiteY420" fmla="*/ 6456166 h 7718664"/>
              <a:gd name="connsiteX421" fmla="*/ 6709032 w 7777150"/>
              <a:gd name="connsiteY421" fmla="*/ 6554427 h 7718664"/>
              <a:gd name="connsiteX422" fmla="*/ 6697890 w 7777150"/>
              <a:gd name="connsiteY422" fmla="*/ 6562899 h 7718664"/>
              <a:gd name="connsiteX423" fmla="*/ 6693086 w 7777150"/>
              <a:gd name="connsiteY423" fmla="*/ 6567763 h 7718664"/>
              <a:gd name="connsiteX424" fmla="*/ 6644525 w 7777150"/>
              <a:gd name="connsiteY424" fmla="*/ 6607349 h 7718664"/>
              <a:gd name="connsiteX425" fmla="*/ 6604818 w 7777150"/>
              <a:gd name="connsiteY425" fmla="*/ 6652687 h 7718664"/>
              <a:gd name="connsiteX426" fmla="*/ 6458914 w 7777150"/>
              <a:gd name="connsiteY426" fmla="*/ 6762859 h 7718664"/>
              <a:gd name="connsiteX427" fmla="*/ 6436053 w 7777150"/>
              <a:gd name="connsiteY427" fmla="*/ 6777302 h 7718664"/>
              <a:gd name="connsiteX428" fmla="*/ 6373957 w 7777150"/>
              <a:gd name="connsiteY428" fmla="*/ 6827922 h 7718664"/>
              <a:gd name="connsiteX429" fmla="*/ 6364991 w 7777150"/>
              <a:gd name="connsiteY429" fmla="*/ 6833746 h 7718664"/>
              <a:gd name="connsiteX430" fmla="*/ 6358255 w 7777150"/>
              <a:gd name="connsiteY430" fmla="*/ 6840083 h 7718664"/>
              <a:gd name="connsiteX431" fmla="*/ 3387117 w 7777150"/>
              <a:gd name="connsiteY431" fmla="*/ 7636198 h 7718664"/>
              <a:gd name="connsiteX432" fmla="*/ 3347331 w 7777150"/>
              <a:gd name="connsiteY432" fmla="*/ 7629337 h 7718664"/>
              <a:gd name="connsiteX433" fmla="*/ 3266937 w 7777150"/>
              <a:gd name="connsiteY433" fmla="*/ 7614450 h 7718664"/>
              <a:gd name="connsiteX434" fmla="*/ 2942378 w 7777150"/>
              <a:gd name="connsiteY434" fmla="*/ 7531078 h 7718664"/>
              <a:gd name="connsiteX435" fmla="*/ 2778612 w 7777150"/>
              <a:gd name="connsiteY435" fmla="*/ 7483437 h 7718664"/>
              <a:gd name="connsiteX436" fmla="*/ 2730970 w 7777150"/>
              <a:gd name="connsiteY436" fmla="*/ 7441750 h 7718664"/>
              <a:gd name="connsiteX437" fmla="*/ 2620798 w 7777150"/>
              <a:gd name="connsiteY437" fmla="*/ 7420906 h 7718664"/>
              <a:gd name="connsiteX438" fmla="*/ 2457032 w 7777150"/>
              <a:gd name="connsiteY438" fmla="*/ 7337533 h 7718664"/>
              <a:gd name="connsiteX439" fmla="*/ 2409390 w 7777150"/>
              <a:gd name="connsiteY439" fmla="*/ 7340512 h 7718664"/>
              <a:gd name="connsiteX440" fmla="*/ 2239666 w 7777150"/>
              <a:gd name="connsiteY440" fmla="*/ 7254160 h 7718664"/>
              <a:gd name="connsiteX441" fmla="*/ 2209890 w 7777150"/>
              <a:gd name="connsiteY441" fmla="*/ 7200563 h 7718664"/>
              <a:gd name="connsiteX442" fmla="*/ 2215845 w 7777150"/>
              <a:gd name="connsiteY442" fmla="*/ 7197588 h 7718664"/>
              <a:gd name="connsiteX443" fmla="*/ 2320063 w 7777150"/>
              <a:gd name="connsiteY443" fmla="*/ 7254160 h 7718664"/>
              <a:gd name="connsiteX444" fmla="*/ 2424277 w 7777150"/>
              <a:gd name="connsiteY444" fmla="*/ 7310736 h 7718664"/>
              <a:gd name="connsiteX445" fmla="*/ 2454053 w 7777150"/>
              <a:gd name="connsiteY445" fmla="*/ 7292870 h 7718664"/>
              <a:gd name="connsiteX446" fmla="*/ 2331973 w 7777150"/>
              <a:gd name="connsiteY446" fmla="*/ 7212474 h 7718664"/>
              <a:gd name="connsiteX447" fmla="*/ 2230735 w 7777150"/>
              <a:gd name="connsiteY447" fmla="*/ 7167811 h 7718664"/>
              <a:gd name="connsiteX448" fmla="*/ 2090786 w 7777150"/>
              <a:gd name="connsiteY448" fmla="*/ 7087415 h 7718664"/>
              <a:gd name="connsiteX449" fmla="*/ 1971682 w 7777150"/>
              <a:gd name="connsiteY449" fmla="*/ 7009998 h 7718664"/>
              <a:gd name="connsiteX450" fmla="*/ 1784096 w 7777150"/>
              <a:gd name="connsiteY450" fmla="*/ 6929604 h 7718664"/>
              <a:gd name="connsiteX451" fmla="*/ 1712634 w 7777150"/>
              <a:gd name="connsiteY451" fmla="*/ 6870053 h 7718664"/>
              <a:gd name="connsiteX452" fmla="*/ 1727520 w 7777150"/>
              <a:gd name="connsiteY452" fmla="*/ 6864097 h 7718664"/>
              <a:gd name="connsiteX453" fmla="*/ 1798982 w 7777150"/>
              <a:gd name="connsiteY453" fmla="*/ 6884939 h 7718664"/>
              <a:gd name="connsiteX454" fmla="*/ 1650103 w 7777150"/>
              <a:gd name="connsiteY454" fmla="*/ 6730104 h 7718664"/>
              <a:gd name="connsiteX455" fmla="*/ 1566730 w 7777150"/>
              <a:gd name="connsiteY455" fmla="*/ 6661621 h 7718664"/>
              <a:gd name="connsiteX456" fmla="*/ 1489312 w 7777150"/>
              <a:gd name="connsiteY456" fmla="*/ 6593135 h 7718664"/>
              <a:gd name="connsiteX457" fmla="*/ 1391053 w 7777150"/>
              <a:gd name="connsiteY457" fmla="*/ 6512741 h 7718664"/>
              <a:gd name="connsiteX458" fmla="*/ 1248129 w 7777150"/>
              <a:gd name="connsiteY458" fmla="*/ 6354927 h 7718664"/>
              <a:gd name="connsiteX459" fmla="*/ 1238322 w 7777150"/>
              <a:gd name="connsiteY459" fmla="*/ 6324279 h 7718664"/>
              <a:gd name="connsiteX460" fmla="*/ 1209418 w 7777150"/>
              <a:gd name="connsiteY460" fmla="*/ 6295375 h 7718664"/>
              <a:gd name="connsiteX461" fmla="*/ 1111160 w 7777150"/>
              <a:gd name="connsiteY461" fmla="*/ 6188182 h 7718664"/>
              <a:gd name="connsiteX462" fmla="*/ 1099249 w 7777150"/>
              <a:gd name="connsiteY462" fmla="*/ 6134585 h 7718664"/>
              <a:gd name="connsiteX463" fmla="*/ 1060539 w 7777150"/>
              <a:gd name="connsiteY463" fmla="*/ 6080988 h 7718664"/>
              <a:gd name="connsiteX464" fmla="*/ 1055928 w 7777150"/>
              <a:gd name="connsiteY464" fmla="*/ 6073758 h 7718664"/>
              <a:gd name="connsiteX465" fmla="*/ 1009918 w 7777150"/>
              <a:gd name="connsiteY465" fmla="*/ 6042278 h 7718664"/>
              <a:gd name="connsiteX466" fmla="*/ 920590 w 7777150"/>
              <a:gd name="connsiteY466" fmla="*/ 5914243 h 7718664"/>
              <a:gd name="connsiteX467" fmla="*/ 869973 w 7777150"/>
              <a:gd name="connsiteY467" fmla="*/ 5795139 h 7718664"/>
              <a:gd name="connsiteX468" fmla="*/ 864018 w 7777150"/>
              <a:gd name="connsiteY468" fmla="*/ 5795140 h 7718664"/>
              <a:gd name="connsiteX469" fmla="*/ 795535 w 7777150"/>
              <a:gd name="connsiteY469" fmla="*/ 5664126 h 7718664"/>
              <a:gd name="connsiteX470" fmla="*/ 730028 w 7777150"/>
              <a:gd name="connsiteY470" fmla="*/ 5533111 h 7718664"/>
              <a:gd name="connsiteX471" fmla="*/ 661541 w 7777150"/>
              <a:gd name="connsiteY471" fmla="*/ 5381255 h 7718664"/>
              <a:gd name="connsiteX472" fmla="*/ 599014 w 7777150"/>
              <a:gd name="connsiteY472" fmla="*/ 5226421 h 7718664"/>
              <a:gd name="connsiteX473" fmla="*/ 661541 w 7777150"/>
              <a:gd name="connsiteY473" fmla="*/ 5330635 h 7718664"/>
              <a:gd name="connsiteX474" fmla="*/ 724073 w 7777150"/>
              <a:gd name="connsiteY474" fmla="*/ 5461649 h 7718664"/>
              <a:gd name="connsiteX475" fmla="*/ 744914 w 7777150"/>
              <a:gd name="connsiteY475" fmla="*/ 5533112 h 7718664"/>
              <a:gd name="connsiteX476" fmla="*/ 753530 w 7777150"/>
              <a:gd name="connsiteY476" fmla="*/ 5545744 h 7718664"/>
              <a:gd name="connsiteX477" fmla="*/ 742926 w 7777150"/>
              <a:gd name="connsiteY477" fmla="*/ 5490615 h 7718664"/>
              <a:gd name="connsiteX478" fmla="*/ 715276 w 7777150"/>
              <a:gd name="connsiteY478" fmla="*/ 5440433 h 7718664"/>
              <a:gd name="connsiteX479" fmla="*/ 670266 w 7777150"/>
              <a:gd name="connsiteY479" fmla="*/ 5339222 h 7718664"/>
              <a:gd name="connsiteX480" fmla="*/ 616876 w 7777150"/>
              <a:gd name="connsiteY480" fmla="*/ 5250239 h 7718664"/>
              <a:gd name="connsiteX481" fmla="*/ 551369 w 7777150"/>
              <a:gd name="connsiteY481" fmla="*/ 5071583 h 7718664"/>
              <a:gd name="connsiteX482" fmla="*/ 495246 w 7777150"/>
              <a:gd name="connsiteY482" fmla="*/ 4888441 h 7718664"/>
              <a:gd name="connsiteX483" fmla="*/ 476818 w 7777150"/>
              <a:gd name="connsiteY483" fmla="*/ 4835054 h 7718664"/>
              <a:gd name="connsiteX484" fmla="*/ 396553 w 7777150"/>
              <a:gd name="connsiteY484" fmla="*/ 4514668 h 7718664"/>
              <a:gd name="connsiteX485" fmla="*/ 361056 w 7777150"/>
              <a:gd name="connsiteY485" fmla="*/ 4282085 h 7718664"/>
              <a:gd name="connsiteX486" fmla="*/ 360803 w 7777150"/>
              <a:gd name="connsiteY486" fmla="*/ 4288478 h 7718664"/>
              <a:gd name="connsiteX487" fmla="*/ 363782 w 7777150"/>
              <a:gd name="connsiteY487" fmla="*/ 4336119 h 7718664"/>
              <a:gd name="connsiteX488" fmla="*/ 378669 w 7777150"/>
              <a:gd name="connsiteY488" fmla="*/ 4446292 h 7718664"/>
              <a:gd name="connsiteX489" fmla="*/ 396534 w 7777150"/>
              <a:gd name="connsiteY489" fmla="*/ 4559440 h 7718664"/>
              <a:gd name="connsiteX490" fmla="*/ 366758 w 7777150"/>
              <a:gd name="connsiteY490" fmla="*/ 4461178 h 7718664"/>
              <a:gd name="connsiteX491" fmla="*/ 345917 w 7777150"/>
              <a:gd name="connsiteY491" fmla="*/ 4336119 h 7718664"/>
              <a:gd name="connsiteX492" fmla="*/ 322096 w 7777150"/>
              <a:gd name="connsiteY492" fmla="*/ 4336119 h 7718664"/>
              <a:gd name="connsiteX493" fmla="*/ 307206 w 7777150"/>
              <a:gd name="connsiteY493" fmla="*/ 4222971 h 7718664"/>
              <a:gd name="connsiteX494" fmla="*/ 286365 w 7777150"/>
              <a:gd name="connsiteY494" fmla="*/ 4151508 h 7718664"/>
              <a:gd name="connsiteX495" fmla="*/ 268499 w 7777150"/>
              <a:gd name="connsiteY495" fmla="*/ 4083025 h 7718664"/>
              <a:gd name="connsiteX496" fmla="*/ 217878 w 7777150"/>
              <a:gd name="connsiteY496" fmla="*/ 4029428 h 7718664"/>
              <a:gd name="connsiteX497" fmla="*/ 202992 w 7777150"/>
              <a:gd name="connsiteY497" fmla="*/ 4029429 h 7718664"/>
              <a:gd name="connsiteX498" fmla="*/ 188103 w 7777150"/>
              <a:gd name="connsiteY498" fmla="*/ 3954987 h 7718664"/>
              <a:gd name="connsiteX499" fmla="*/ 182148 w 7777150"/>
              <a:gd name="connsiteY499" fmla="*/ 3859704 h 7718664"/>
              <a:gd name="connsiteX500" fmla="*/ 194058 w 7777150"/>
              <a:gd name="connsiteY500" fmla="*/ 3725714 h 7718664"/>
              <a:gd name="connsiteX501" fmla="*/ 200013 w 7777150"/>
              <a:gd name="connsiteY501" fmla="*/ 3678073 h 7718664"/>
              <a:gd name="connsiteX502" fmla="*/ 210154 w 7777150"/>
              <a:gd name="connsiteY502" fmla="*/ 3645396 h 7718664"/>
              <a:gd name="connsiteX503" fmla="*/ 205224 w 7777150"/>
              <a:gd name="connsiteY503" fmla="*/ 3570879 h 7718664"/>
              <a:gd name="connsiteX504" fmla="*/ 211924 w 7777150"/>
              <a:gd name="connsiteY504" fmla="*/ 3460707 h 7718664"/>
              <a:gd name="connsiteX505" fmla="*/ 223834 w 7777150"/>
              <a:gd name="connsiteY505" fmla="*/ 3438377 h 7718664"/>
              <a:gd name="connsiteX506" fmla="*/ 223834 w 7777150"/>
              <a:gd name="connsiteY506" fmla="*/ 3424976 h 7718664"/>
              <a:gd name="connsiteX507" fmla="*/ 200013 w 7777150"/>
              <a:gd name="connsiteY507" fmla="*/ 3469641 h 7718664"/>
              <a:gd name="connsiteX508" fmla="*/ 179171 w 7777150"/>
              <a:gd name="connsiteY508" fmla="*/ 3439865 h 7718664"/>
              <a:gd name="connsiteX509" fmla="*/ 140461 w 7777150"/>
              <a:gd name="connsiteY509" fmla="*/ 3386268 h 7718664"/>
              <a:gd name="connsiteX510" fmla="*/ 133390 w 7777150"/>
              <a:gd name="connsiteY510" fmla="*/ 3343838 h 7718664"/>
              <a:gd name="connsiteX511" fmla="*/ 131530 w 7777150"/>
              <a:gd name="connsiteY511" fmla="*/ 3347558 h 7718664"/>
              <a:gd name="connsiteX512" fmla="*/ 119620 w 7777150"/>
              <a:gd name="connsiteY512" fmla="*/ 3466662 h 7718664"/>
              <a:gd name="connsiteX513" fmla="*/ 110685 w 7777150"/>
              <a:gd name="connsiteY513" fmla="*/ 3585766 h 7718664"/>
              <a:gd name="connsiteX514" fmla="*/ 101754 w 7777150"/>
              <a:gd name="connsiteY514" fmla="*/ 3678073 h 7718664"/>
              <a:gd name="connsiteX515" fmla="*/ 101754 w 7777150"/>
              <a:gd name="connsiteY515" fmla="*/ 3868635 h 7718664"/>
              <a:gd name="connsiteX516" fmla="*/ 104730 w 7777150"/>
              <a:gd name="connsiteY516" fmla="*/ 3966898 h 7718664"/>
              <a:gd name="connsiteX517" fmla="*/ 110685 w 7777150"/>
              <a:gd name="connsiteY517" fmla="*/ 4065157 h 7718664"/>
              <a:gd name="connsiteX518" fmla="*/ 83888 w 7777150"/>
              <a:gd name="connsiteY518" fmla="*/ 4157464 h 7718664"/>
              <a:gd name="connsiteX519" fmla="*/ 77933 w 7777150"/>
              <a:gd name="connsiteY519" fmla="*/ 4157464 h 7718664"/>
              <a:gd name="connsiteX520" fmla="*/ 60068 w 7777150"/>
              <a:gd name="connsiteY520" fmla="*/ 3978808 h 7718664"/>
              <a:gd name="connsiteX521" fmla="*/ 60068 w 7777150"/>
              <a:gd name="connsiteY521" fmla="*/ 3794197 h 7718664"/>
              <a:gd name="connsiteX522" fmla="*/ 74954 w 7777150"/>
              <a:gd name="connsiteY522" fmla="*/ 3651272 h 7718664"/>
              <a:gd name="connsiteX523" fmla="*/ 101742 w 7777150"/>
              <a:gd name="connsiteY523" fmla="*/ 3678057 h 7718664"/>
              <a:gd name="connsiteX524" fmla="*/ 77933 w 7777150"/>
              <a:gd name="connsiteY524" fmla="*/ 3648296 h 7718664"/>
              <a:gd name="connsiteX525" fmla="*/ 71978 w 7777150"/>
              <a:gd name="connsiteY525" fmla="*/ 3541103 h 7718664"/>
              <a:gd name="connsiteX526" fmla="*/ 77933 w 7777150"/>
              <a:gd name="connsiteY526" fmla="*/ 3377334 h 7718664"/>
              <a:gd name="connsiteX527" fmla="*/ 80909 w 7777150"/>
              <a:gd name="connsiteY527" fmla="*/ 3332672 h 7718664"/>
              <a:gd name="connsiteX528" fmla="*/ 89844 w 7777150"/>
              <a:gd name="connsiteY528" fmla="*/ 3258230 h 7718664"/>
              <a:gd name="connsiteX529" fmla="*/ 125575 w 7777150"/>
              <a:gd name="connsiteY529" fmla="*/ 3124240 h 7718664"/>
              <a:gd name="connsiteX530" fmla="*/ 143378 w 7777150"/>
              <a:gd name="connsiteY530" fmla="*/ 3035228 h 7718664"/>
              <a:gd name="connsiteX531" fmla="*/ 137485 w 7777150"/>
              <a:gd name="connsiteY531" fmla="*/ 3014068 h 7718664"/>
              <a:gd name="connsiteX532" fmla="*/ 116640 w 7777150"/>
              <a:gd name="connsiteY532" fmla="*/ 3133172 h 7718664"/>
              <a:gd name="connsiteX533" fmla="*/ 80910 w 7777150"/>
              <a:gd name="connsiteY533" fmla="*/ 3267165 h 7718664"/>
              <a:gd name="connsiteX534" fmla="*/ 71978 w 7777150"/>
              <a:gd name="connsiteY534" fmla="*/ 3341603 h 7718664"/>
              <a:gd name="connsiteX535" fmla="*/ 68999 w 7777150"/>
              <a:gd name="connsiteY535" fmla="*/ 3386268 h 7718664"/>
              <a:gd name="connsiteX536" fmla="*/ 63044 w 7777150"/>
              <a:gd name="connsiteY536" fmla="*/ 3550035 h 7718664"/>
              <a:gd name="connsiteX537" fmla="*/ 68999 w 7777150"/>
              <a:gd name="connsiteY537" fmla="*/ 3657228 h 7718664"/>
              <a:gd name="connsiteX538" fmla="*/ 54113 w 7777150"/>
              <a:gd name="connsiteY538" fmla="*/ 3800152 h 7718664"/>
              <a:gd name="connsiteX539" fmla="*/ 54112 w 7777150"/>
              <a:gd name="connsiteY539" fmla="*/ 3984763 h 7718664"/>
              <a:gd name="connsiteX540" fmla="*/ 71978 w 7777150"/>
              <a:gd name="connsiteY540" fmla="*/ 4163419 h 7718664"/>
              <a:gd name="connsiteX541" fmla="*/ 77933 w 7777150"/>
              <a:gd name="connsiteY541" fmla="*/ 4163419 h 7718664"/>
              <a:gd name="connsiteX542" fmla="*/ 116640 w 7777150"/>
              <a:gd name="connsiteY542" fmla="*/ 4333143 h 7718664"/>
              <a:gd name="connsiteX543" fmla="*/ 137485 w 7777150"/>
              <a:gd name="connsiteY543" fmla="*/ 4473088 h 7718664"/>
              <a:gd name="connsiteX544" fmla="*/ 182148 w 7777150"/>
              <a:gd name="connsiteY544" fmla="*/ 4616013 h 7718664"/>
              <a:gd name="connsiteX545" fmla="*/ 252494 w 7777150"/>
              <a:gd name="connsiteY545" fmla="*/ 4923357 h 7718664"/>
              <a:gd name="connsiteX546" fmla="*/ 258633 w 7777150"/>
              <a:gd name="connsiteY546" fmla="*/ 4982258 h 7718664"/>
              <a:gd name="connsiteX547" fmla="*/ 271478 w 7777150"/>
              <a:gd name="connsiteY547" fmla="*/ 4982258 h 7718664"/>
              <a:gd name="connsiteX548" fmla="*/ 336985 w 7777150"/>
              <a:gd name="connsiteY548" fmla="*/ 5140069 h 7718664"/>
              <a:gd name="connsiteX549" fmla="*/ 360806 w 7777150"/>
              <a:gd name="connsiteY549" fmla="*/ 5220465 h 7718664"/>
              <a:gd name="connsiteX550" fmla="*/ 316141 w 7777150"/>
              <a:gd name="connsiteY550" fmla="*/ 5151980 h 7718664"/>
              <a:gd name="connsiteX551" fmla="*/ 268499 w 7777150"/>
              <a:gd name="connsiteY551" fmla="*/ 5044786 h 7718664"/>
              <a:gd name="connsiteX552" fmla="*/ 265523 w 7777150"/>
              <a:gd name="connsiteY552" fmla="*/ 5074562 h 7718664"/>
              <a:gd name="connsiteX553" fmla="*/ 239617 w 7777150"/>
              <a:gd name="connsiteY553" fmla="*/ 4994260 h 7718664"/>
              <a:gd name="connsiteX554" fmla="*/ 220858 w 7777150"/>
              <a:gd name="connsiteY554" fmla="*/ 4997144 h 7718664"/>
              <a:gd name="connsiteX555" fmla="*/ 200013 w 7777150"/>
              <a:gd name="connsiteY555" fmla="*/ 4928662 h 7718664"/>
              <a:gd name="connsiteX556" fmla="*/ 128551 w 7777150"/>
              <a:gd name="connsiteY556" fmla="*/ 4764892 h 7718664"/>
              <a:gd name="connsiteX557" fmla="*/ 83889 w 7777150"/>
              <a:gd name="connsiteY557" fmla="*/ 4618992 h 7718664"/>
              <a:gd name="connsiteX558" fmla="*/ 80909 w 7777150"/>
              <a:gd name="connsiteY558" fmla="*/ 4496909 h 7718664"/>
              <a:gd name="connsiteX559" fmla="*/ 60068 w 7777150"/>
              <a:gd name="connsiteY559" fmla="*/ 4353985 h 7718664"/>
              <a:gd name="connsiteX560" fmla="*/ 45178 w 7777150"/>
              <a:gd name="connsiteY560" fmla="*/ 4211060 h 7718664"/>
              <a:gd name="connsiteX561" fmla="*/ 12426 w 7777150"/>
              <a:gd name="connsiteY561" fmla="*/ 4106846 h 7718664"/>
              <a:gd name="connsiteX562" fmla="*/ 33268 w 7777150"/>
              <a:gd name="connsiteY562" fmla="*/ 3553014 h 7718664"/>
              <a:gd name="connsiteX563" fmla="*/ 54112 w 7777150"/>
              <a:gd name="connsiteY563" fmla="*/ 3410089 h 7718664"/>
              <a:gd name="connsiteX564" fmla="*/ 36247 w 7777150"/>
              <a:gd name="connsiteY564" fmla="*/ 3332672 h 7718664"/>
              <a:gd name="connsiteX565" fmla="*/ 71978 w 7777150"/>
              <a:gd name="connsiteY565" fmla="*/ 3118285 h 7718664"/>
              <a:gd name="connsiteX566" fmla="*/ 80909 w 7777150"/>
              <a:gd name="connsiteY566" fmla="*/ 3067664 h 7718664"/>
              <a:gd name="connsiteX567" fmla="*/ 104730 w 7777150"/>
              <a:gd name="connsiteY567" fmla="*/ 2894964 h 7718664"/>
              <a:gd name="connsiteX568" fmla="*/ 167261 w 7777150"/>
              <a:gd name="connsiteY568" fmla="*/ 2769905 h 7718664"/>
              <a:gd name="connsiteX569" fmla="*/ 152372 w 7777150"/>
              <a:gd name="connsiteY569" fmla="*/ 2939630 h 7718664"/>
              <a:gd name="connsiteX570" fmla="*/ 167255 w 7777150"/>
              <a:gd name="connsiteY570" fmla="*/ 2910538 h 7718664"/>
              <a:gd name="connsiteX571" fmla="*/ 176192 w 7777150"/>
              <a:gd name="connsiteY571" fmla="*/ 2840995 h 7718664"/>
              <a:gd name="connsiteX572" fmla="*/ 179172 w 7777150"/>
              <a:gd name="connsiteY572" fmla="*/ 2763950 h 7718664"/>
              <a:gd name="connsiteX573" fmla="*/ 205968 w 7777150"/>
              <a:gd name="connsiteY573" fmla="*/ 2665688 h 7718664"/>
              <a:gd name="connsiteX574" fmla="*/ 247655 w 7777150"/>
              <a:gd name="connsiteY574" fmla="*/ 2516808 h 7718664"/>
              <a:gd name="connsiteX575" fmla="*/ 298275 w 7777150"/>
              <a:gd name="connsiteY575" fmla="*/ 2364953 h 7718664"/>
              <a:gd name="connsiteX576" fmla="*/ 302067 w 7777150"/>
              <a:gd name="connsiteY576" fmla="*/ 2360685 h 7718664"/>
              <a:gd name="connsiteX577" fmla="*/ 325075 w 7777150"/>
              <a:gd name="connsiteY577" fmla="*/ 2239894 h 7718664"/>
              <a:gd name="connsiteX578" fmla="*/ 357827 w 7777150"/>
              <a:gd name="connsiteY578" fmla="*/ 2153542 h 7718664"/>
              <a:gd name="connsiteX579" fmla="*/ 396537 w 7777150"/>
              <a:gd name="connsiteY579" fmla="*/ 2082080 h 7718664"/>
              <a:gd name="connsiteX580" fmla="*/ 473955 w 7777150"/>
              <a:gd name="connsiteY580" fmla="*/ 1933200 h 7718664"/>
              <a:gd name="connsiteX581" fmla="*/ 536483 w 7777150"/>
              <a:gd name="connsiteY581" fmla="*/ 1799210 h 7718664"/>
              <a:gd name="connsiteX582" fmla="*/ 625810 w 7777150"/>
              <a:gd name="connsiteY582" fmla="*/ 1626509 h 7718664"/>
              <a:gd name="connsiteX583" fmla="*/ 691317 w 7777150"/>
              <a:gd name="connsiteY583" fmla="*/ 1552068 h 7718664"/>
              <a:gd name="connsiteX584" fmla="*/ 744914 w 7777150"/>
              <a:gd name="connsiteY584" fmla="*/ 1447854 h 7718664"/>
              <a:gd name="connsiteX585" fmla="*/ 789580 w 7777150"/>
              <a:gd name="connsiteY585" fmla="*/ 1382347 h 7718664"/>
              <a:gd name="connsiteX586" fmla="*/ 837221 w 7777150"/>
              <a:gd name="connsiteY586" fmla="*/ 1358526 h 7718664"/>
              <a:gd name="connsiteX587" fmla="*/ 849132 w 7777150"/>
              <a:gd name="connsiteY587" fmla="*/ 1340660 h 7718664"/>
              <a:gd name="connsiteX588" fmla="*/ 896773 w 7777150"/>
              <a:gd name="connsiteY588" fmla="*/ 1245378 h 7718664"/>
              <a:gd name="connsiteX589" fmla="*/ 919989 w 7777150"/>
              <a:gd name="connsiteY589" fmla="*/ 1217322 h 77186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</a:cxnLst>
            <a:rect l="l" t="t" r="r" b="b"/>
            <a:pathLst>
              <a:path w="7777150" h="7718664">
                <a:moveTo>
                  <a:pt x="6564153" y="6753221"/>
                </a:moveTo>
                <a:lnTo>
                  <a:pt x="6563132" y="6753924"/>
                </a:lnTo>
                <a:lnTo>
                  <a:pt x="6563132" y="6754775"/>
                </a:lnTo>
                <a:lnTo>
                  <a:pt x="6567865" y="6755450"/>
                </a:lnTo>
                <a:lnTo>
                  <a:pt x="6569087" y="6753925"/>
                </a:lnTo>
                <a:close/>
                <a:moveTo>
                  <a:pt x="6628482" y="6708774"/>
                </a:moveTo>
                <a:lnTo>
                  <a:pt x="6610901" y="6720920"/>
                </a:lnTo>
                <a:lnTo>
                  <a:pt x="6607794" y="6724148"/>
                </a:lnTo>
                <a:lnTo>
                  <a:pt x="6619848" y="6716434"/>
                </a:lnTo>
                <a:close/>
                <a:moveTo>
                  <a:pt x="6839305" y="6558707"/>
                </a:moveTo>
                <a:lnTo>
                  <a:pt x="6839039" y="6558801"/>
                </a:lnTo>
                <a:lnTo>
                  <a:pt x="6837070" y="6572293"/>
                </a:lnTo>
                <a:cubicBezTo>
                  <a:pt x="6813249" y="6596113"/>
                  <a:pt x="6804315" y="6611000"/>
                  <a:pt x="6789429" y="6625890"/>
                </a:cubicBezTo>
                <a:cubicBezTo>
                  <a:pt x="6777518" y="6640776"/>
                  <a:pt x="6762628" y="6658642"/>
                  <a:pt x="6732852" y="6688418"/>
                </a:cubicBezTo>
                <a:lnTo>
                  <a:pt x="6736263" y="6687633"/>
                </a:lnTo>
                <a:lnTo>
                  <a:pt x="6789429" y="6628865"/>
                </a:lnTo>
                <a:cubicBezTo>
                  <a:pt x="6801339" y="6613980"/>
                  <a:pt x="6813249" y="6599089"/>
                  <a:pt x="6837070" y="6575269"/>
                </a:cubicBezTo>
                <a:cubicBezTo>
                  <a:pt x="6840793" y="6565594"/>
                  <a:pt x="6841353" y="6560383"/>
                  <a:pt x="6839305" y="6558707"/>
                </a:cubicBezTo>
                <a:close/>
                <a:moveTo>
                  <a:pt x="2782054" y="7594165"/>
                </a:moveTo>
                <a:cubicBezTo>
                  <a:pt x="2789033" y="7592490"/>
                  <a:pt x="2799082" y="7592862"/>
                  <a:pt x="2812852" y="7595094"/>
                </a:cubicBezTo>
                <a:cubicBezTo>
                  <a:pt x="2840396" y="7599561"/>
                  <a:pt x="2882826" y="7611472"/>
                  <a:pt x="2945354" y="7629337"/>
                </a:cubicBezTo>
                <a:cubicBezTo>
                  <a:pt x="2963219" y="7632313"/>
                  <a:pt x="2984064" y="7632313"/>
                  <a:pt x="3001930" y="7632313"/>
                </a:cubicBezTo>
                <a:lnTo>
                  <a:pt x="3143116" y="7701578"/>
                </a:lnTo>
                <a:lnTo>
                  <a:pt x="3082549" y="7717806"/>
                </a:lnTo>
                <a:lnTo>
                  <a:pt x="3037661" y="7703779"/>
                </a:lnTo>
                <a:cubicBezTo>
                  <a:pt x="3013840" y="7691865"/>
                  <a:pt x="2987040" y="7679958"/>
                  <a:pt x="2957265" y="7668047"/>
                </a:cubicBezTo>
                <a:cubicBezTo>
                  <a:pt x="2924512" y="7659113"/>
                  <a:pt x="2894737" y="7650182"/>
                  <a:pt x="2864960" y="7638271"/>
                </a:cubicBezTo>
                <a:cubicBezTo>
                  <a:pt x="2832206" y="7626361"/>
                  <a:pt x="2802430" y="7617427"/>
                  <a:pt x="2769678" y="7605516"/>
                </a:cubicBezTo>
                <a:cubicBezTo>
                  <a:pt x="2771167" y="7599561"/>
                  <a:pt x="2775076" y="7595839"/>
                  <a:pt x="2782054" y="7594165"/>
                </a:cubicBezTo>
                <a:close/>
                <a:moveTo>
                  <a:pt x="2608887" y="7429840"/>
                </a:moveTo>
                <a:cubicBezTo>
                  <a:pt x="2647598" y="7438771"/>
                  <a:pt x="2683329" y="7444726"/>
                  <a:pt x="2719060" y="7450682"/>
                </a:cubicBezTo>
                <a:cubicBezTo>
                  <a:pt x="2736926" y="7465571"/>
                  <a:pt x="2751812" y="7477482"/>
                  <a:pt x="2766702" y="7492368"/>
                </a:cubicBezTo>
                <a:cubicBezTo>
                  <a:pt x="2808388" y="7501302"/>
                  <a:pt x="2853050" y="7519168"/>
                  <a:pt x="2930467" y="7540009"/>
                </a:cubicBezTo>
                <a:cubicBezTo>
                  <a:pt x="3049571" y="7584675"/>
                  <a:pt x="3147833" y="7605516"/>
                  <a:pt x="3255027" y="7623382"/>
                </a:cubicBezTo>
                <a:cubicBezTo>
                  <a:pt x="3281824" y="7629337"/>
                  <a:pt x="3308623" y="7632316"/>
                  <a:pt x="3335420" y="7638271"/>
                </a:cubicBezTo>
                <a:lnTo>
                  <a:pt x="3362169" y="7642882"/>
                </a:lnTo>
                <a:lnTo>
                  <a:pt x="3252495" y="7672270"/>
                </a:lnTo>
                <a:lnTo>
                  <a:pt x="3231206" y="7668047"/>
                </a:lnTo>
                <a:cubicBezTo>
                  <a:pt x="3189520" y="7659113"/>
                  <a:pt x="3150809" y="7650181"/>
                  <a:pt x="3115079" y="7644226"/>
                </a:cubicBezTo>
                <a:cubicBezTo>
                  <a:pt x="3079347" y="7635292"/>
                  <a:pt x="3046595" y="7629337"/>
                  <a:pt x="3013840" y="7626361"/>
                </a:cubicBezTo>
                <a:cubicBezTo>
                  <a:pt x="2975133" y="7608496"/>
                  <a:pt x="2933447" y="7590630"/>
                  <a:pt x="2891760" y="7569785"/>
                </a:cubicBezTo>
                <a:cubicBezTo>
                  <a:pt x="2850074" y="7554898"/>
                  <a:pt x="2805409" y="7537033"/>
                  <a:pt x="2739902" y="7513213"/>
                </a:cubicBezTo>
                <a:cubicBezTo>
                  <a:pt x="2686305" y="7492368"/>
                  <a:pt x="2632708" y="7471526"/>
                  <a:pt x="2582091" y="7450681"/>
                </a:cubicBezTo>
                <a:cubicBezTo>
                  <a:pt x="2596977" y="7435795"/>
                  <a:pt x="2602932" y="7432816"/>
                  <a:pt x="2608887" y="7429840"/>
                </a:cubicBezTo>
                <a:close/>
                <a:moveTo>
                  <a:pt x="2305173" y="7420905"/>
                </a:moveTo>
                <a:cubicBezTo>
                  <a:pt x="2462984" y="7477478"/>
                  <a:pt x="2564222" y="7528099"/>
                  <a:pt x="2647595" y="7566806"/>
                </a:cubicBezTo>
                <a:cubicBezTo>
                  <a:pt x="2686305" y="7581695"/>
                  <a:pt x="2727991" y="7593606"/>
                  <a:pt x="2769678" y="7605516"/>
                </a:cubicBezTo>
                <a:cubicBezTo>
                  <a:pt x="2802430" y="7617427"/>
                  <a:pt x="2832205" y="7626358"/>
                  <a:pt x="2861982" y="7638268"/>
                </a:cubicBezTo>
                <a:cubicBezTo>
                  <a:pt x="2891757" y="7650179"/>
                  <a:pt x="2921533" y="7659113"/>
                  <a:pt x="2954288" y="7668044"/>
                </a:cubicBezTo>
                <a:cubicBezTo>
                  <a:pt x="2984064" y="7679954"/>
                  <a:pt x="3010861" y="7691865"/>
                  <a:pt x="3034682" y="7703775"/>
                </a:cubicBezTo>
                <a:cubicBezTo>
                  <a:pt x="3028726" y="7706755"/>
                  <a:pt x="3022772" y="7712710"/>
                  <a:pt x="3016816" y="7718664"/>
                </a:cubicBezTo>
                <a:cubicBezTo>
                  <a:pt x="3001930" y="7715685"/>
                  <a:pt x="2984064" y="7712709"/>
                  <a:pt x="2969175" y="7709731"/>
                </a:cubicBezTo>
                <a:cubicBezTo>
                  <a:pt x="2912602" y="7691865"/>
                  <a:pt x="2856026" y="7668044"/>
                  <a:pt x="2799453" y="7647203"/>
                </a:cubicBezTo>
                <a:lnTo>
                  <a:pt x="2716081" y="7614447"/>
                </a:lnTo>
                <a:cubicBezTo>
                  <a:pt x="2689281" y="7602537"/>
                  <a:pt x="2659505" y="7590627"/>
                  <a:pt x="2632708" y="7578716"/>
                </a:cubicBezTo>
                <a:cubicBezTo>
                  <a:pt x="2593998" y="7566806"/>
                  <a:pt x="2558267" y="7551920"/>
                  <a:pt x="2522536" y="7540009"/>
                </a:cubicBezTo>
                <a:cubicBezTo>
                  <a:pt x="2489784" y="7525120"/>
                  <a:pt x="2457029" y="7513209"/>
                  <a:pt x="2427252" y="7498323"/>
                </a:cubicBezTo>
                <a:cubicBezTo>
                  <a:pt x="2397477" y="7486413"/>
                  <a:pt x="2373656" y="7471523"/>
                  <a:pt x="2352815" y="7459612"/>
                </a:cubicBezTo>
                <a:cubicBezTo>
                  <a:pt x="2331970" y="7444726"/>
                  <a:pt x="2317084" y="7432816"/>
                  <a:pt x="2305173" y="7420905"/>
                </a:cubicBezTo>
                <a:close/>
                <a:moveTo>
                  <a:pt x="2397480" y="7349443"/>
                </a:moveTo>
                <a:cubicBezTo>
                  <a:pt x="2415345" y="7349443"/>
                  <a:pt x="2427256" y="7349443"/>
                  <a:pt x="2445122" y="7346467"/>
                </a:cubicBezTo>
                <a:cubicBezTo>
                  <a:pt x="2501694" y="7376243"/>
                  <a:pt x="2549336" y="7403040"/>
                  <a:pt x="2608887" y="7429840"/>
                </a:cubicBezTo>
                <a:cubicBezTo>
                  <a:pt x="2602932" y="7432816"/>
                  <a:pt x="2596977" y="7435795"/>
                  <a:pt x="2588046" y="7441750"/>
                </a:cubicBezTo>
                <a:cubicBezTo>
                  <a:pt x="2525515" y="7411974"/>
                  <a:pt x="2460008" y="7379219"/>
                  <a:pt x="2397480" y="7349443"/>
                </a:cubicBezTo>
                <a:close/>
                <a:moveTo>
                  <a:pt x="7605289" y="5949975"/>
                </a:moveTo>
                <a:lnTo>
                  <a:pt x="7603779" y="5950622"/>
                </a:lnTo>
                <a:lnTo>
                  <a:pt x="7571259" y="6028673"/>
                </a:lnTo>
                <a:close/>
                <a:moveTo>
                  <a:pt x="7768327" y="5740775"/>
                </a:moveTo>
                <a:lnTo>
                  <a:pt x="7777150" y="5773700"/>
                </a:lnTo>
                <a:lnTo>
                  <a:pt x="7775014" y="5777274"/>
                </a:lnTo>
                <a:cubicBezTo>
                  <a:pt x="7751193" y="5824915"/>
                  <a:pt x="7727372" y="5869581"/>
                  <a:pt x="7706527" y="5905312"/>
                </a:cubicBezTo>
                <a:cubicBezTo>
                  <a:pt x="7682706" y="5941043"/>
                  <a:pt x="7661865" y="5967840"/>
                  <a:pt x="7644000" y="5985706"/>
                </a:cubicBezTo>
                <a:lnTo>
                  <a:pt x="7685686" y="5902333"/>
                </a:lnTo>
                <a:cubicBezTo>
                  <a:pt x="7694617" y="5875536"/>
                  <a:pt x="7709507" y="5848737"/>
                  <a:pt x="7721417" y="5818960"/>
                </a:cubicBezTo>
                <a:cubicBezTo>
                  <a:pt x="7733327" y="5801095"/>
                  <a:pt x="7739283" y="5789184"/>
                  <a:pt x="7748213" y="5774298"/>
                </a:cubicBezTo>
                <a:close/>
                <a:moveTo>
                  <a:pt x="2195719" y="7067587"/>
                </a:moveTo>
                <a:lnTo>
                  <a:pt x="2195748" y="7068434"/>
                </a:lnTo>
                <a:lnTo>
                  <a:pt x="2205804" y="7080606"/>
                </a:lnTo>
                <a:lnTo>
                  <a:pt x="2206911" y="7075504"/>
                </a:lnTo>
                <a:close/>
                <a:moveTo>
                  <a:pt x="1840668" y="7143991"/>
                </a:moveTo>
                <a:cubicBezTo>
                  <a:pt x="1938928" y="7185677"/>
                  <a:pt x="1989548" y="7224384"/>
                  <a:pt x="2043145" y="7257140"/>
                </a:cubicBezTo>
                <a:cubicBezTo>
                  <a:pt x="2055055" y="7272026"/>
                  <a:pt x="2093763" y="7301802"/>
                  <a:pt x="2084831" y="7304781"/>
                </a:cubicBezTo>
                <a:cubicBezTo>
                  <a:pt x="2049100" y="7286915"/>
                  <a:pt x="2016345" y="7272026"/>
                  <a:pt x="1989548" y="7254160"/>
                </a:cubicBezTo>
                <a:cubicBezTo>
                  <a:pt x="1962748" y="7239274"/>
                  <a:pt x="1938927" y="7224384"/>
                  <a:pt x="1918086" y="7209498"/>
                </a:cubicBezTo>
                <a:cubicBezTo>
                  <a:pt x="1879376" y="7182698"/>
                  <a:pt x="1855555" y="7161857"/>
                  <a:pt x="1840668" y="7143991"/>
                </a:cubicBezTo>
                <a:close/>
                <a:moveTo>
                  <a:pt x="7574028" y="5576942"/>
                </a:moveTo>
                <a:lnTo>
                  <a:pt x="7562090" y="5594186"/>
                </a:lnTo>
                <a:lnTo>
                  <a:pt x="7533457" y="5631001"/>
                </a:lnTo>
                <a:lnTo>
                  <a:pt x="7503173" y="5679289"/>
                </a:lnTo>
                <a:lnTo>
                  <a:pt x="7495119" y="5690923"/>
                </a:lnTo>
                <a:cubicBezTo>
                  <a:pt x="7480230" y="5714743"/>
                  <a:pt x="7468320" y="5738564"/>
                  <a:pt x="7456410" y="5762384"/>
                </a:cubicBezTo>
                <a:cubicBezTo>
                  <a:pt x="7441523" y="5786206"/>
                  <a:pt x="7429612" y="5807050"/>
                  <a:pt x="7417702" y="5827891"/>
                </a:cubicBezTo>
                <a:cubicBezTo>
                  <a:pt x="7387926" y="5869578"/>
                  <a:pt x="7358151" y="5911264"/>
                  <a:pt x="7325396" y="5949974"/>
                </a:cubicBezTo>
                <a:lnTo>
                  <a:pt x="7292334" y="6001613"/>
                </a:lnTo>
                <a:lnTo>
                  <a:pt x="7279949" y="6020421"/>
                </a:lnTo>
                <a:lnTo>
                  <a:pt x="7245002" y="6072054"/>
                </a:lnTo>
                <a:cubicBezTo>
                  <a:pt x="7221181" y="6104810"/>
                  <a:pt x="7197361" y="6137561"/>
                  <a:pt x="7173540" y="6170317"/>
                </a:cubicBezTo>
                <a:lnTo>
                  <a:pt x="7167581" y="6173958"/>
                </a:lnTo>
                <a:lnTo>
                  <a:pt x="7162704" y="6181183"/>
                </a:lnTo>
                <a:lnTo>
                  <a:pt x="7170561" y="6176272"/>
                </a:lnTo>
                <a:cubicBezTo>
                  <a:pt x="7194381" y="6143519"/>
                  <a:pt x="7218202" y="6110765"/>
                  <a:pt x="7242022" y="6078013"/>
                </a:cubicBezTo>
                <a:lnTo>
                  <a:pt x="7279949" y="6020421"/>
                </a:lnTo>
                <a:lnTo>
                  <a:pt x="7286316" y="6011014"/>
                </a:lnTo>
                <a:lnTo>
                  <a:pt x="7292334" y="6001613"/>
                </a:lnTo>
                <a:lnTo>
                  <a:pt x="7322420" y="5955930"/>
                </a:lnTo>
                <a:cubicBezTo>
                  <a:pt x="7355171" y="5917222"/>
                  <a:pt x="7384947" y="5875536"/>
                  <a:pt x="7414723" y="5833850"/>
                </a:cubicBezTo>
                <a:cubicBezTo>
                  <a:pt x="7426634" y="5813005"/>
                  <a:pt x="7441523" y="5792164"/>
                  <a:pt x="7453434" y="5768343"/>
                </a:cubicBezTo>
                <a:cubicBezTo>
                  <a:pt x="7465343" y="5744522"/>
                  <a:pt x="7480230" y="5720701"/>
                  <a:pt x="7492141" y="5696881"/>
                </a:cubicBezTo>
                <a:lnTo>
                  <a:pt x="7503173" y="5679289"/>
                </a:lnTo>
                <a:lnTo>
                  <a:pt x="7562090" y="5594186"/>
                </a:lnTo>
                <a:lnTo>
                  <a:pt x="7572537" y="5580753"/>
                </a:lnTo>
                <a:close/>
                <a:moveTo>
                  <a:pt x="7695610" y="5469390"/>
                </a:moveTo>
                <a:lnTo>
                  <a:pt x="7767960" y="5739403"/>
                </a:lnTo>
                <a:lnTo>
                  <a:pt x="7745237" y="5777274"/>
                </a:lnTo>
                <a:cubicBezTo>
                  <a:pt x="7736303" y="5789184"/>
                  <a:pt x="7730348" y="5804071"/>
                  <a:pt x="7718437" y="5821936"/>
                </a:cubicBezTo>
                <a:cubicBezTo>
                  <a:pt x="7706527" y="5851713"/>
                  <a:pt x="7694617" y="5878512"/>
                  <a:pt x="7679730" y="5908288"/>
                </a:cubicBezTo>
                <a:lnTo>
                  <a:pt x="7638044" y="5991660"/>
                </a:lnTo>
                <a:cubicBezTo>
                  <a:pt x="7617199" y="6021437"/>
                  <a:pt x="7596358" y="6054189"/>
                  <a:pt x="7572537" y="6080989"/>
                </a:cubicBezTo>
                <a:cubicBezTo>
                  <a:pt x="7551693" y="6107786"/>
                  <a:pt x="7527872" y="6137561"/>
                  <a:pt x="7507030" y="6164361"/>
                </a:cubicBezTo>
                <a:lnTo>
                  <a:pt x="7509759" y="6158741"/>
                </a:lnTo>
                <a:lnTo>
                  <a:pt x="7435565" y="6259644"/>
                </a:lnTo>
                <a:cubicBezTo>
                  <a:pt x="7417699" y="6241778"/>
                  <a:pt x="7319440" y="6381727"/>
                  <a:pt x="7274774" y="6435324"/>
                </a:cubicBezTo>
                <a:lnTo>
                  <a:pt x="7243120" y="6484028"/>
                </a:lnTo>
                <a:lnTo>
                  <a:pt x="7274775" y="6438299"/>
                </a:lnTo>
                <a:cubicBezTo>
                  <a:pt x="7319440" y="6387679"/>
                  <a:pt x="7417699" y="6247734"/>
                  <a:pt x="7435564" y="6262620"/>
                </a:cubicBezTo>
                <a:cubicBezTo>
                  <a:pt x="7426633" y="6325151"/>
                  <a:pt x="7340281" y="6405544"/>
                  <a:pt x="7313485" y="6447231"/>
                </a:cubicBezTo>
                <a:cubicBezTo>
                  <a:pt x="7289664" y="6475519"/>
                  <a:pt x="7269566" y="6496363"/>
                  <a:pt x="7250582" y="6513113"/>
                </a:cubicBezTo>
                <a:lnTo>
                  <a:pt x="7200087" y="6550232"/>
                </a:lnTo>
                <a:lnTo>
                  <a:pt x="7197357" y="6554428"/>
                </a:lnTo>
                <a:lnTo>
                  <a:pt x="7165787" y="6578714"/>
                </a:lnTo>
                <a:lnTo>
                  <a:pt x="7164606" y="6587180"/>
                </a:lnTo>
                <a:lnTo>
                  <a:pt x="7118751" y="6636309"/>
                </a:lnTo>
                <a:lnTo>
                  <a:pt x="6989132" y="6671040"/>
                </a:lnTo>
                <a:lnTo>
                  <a:pt x="7013864" y="6649337"/>
                </a:lnTo>
                <a:cubicBezTo>
                  <a:pt x="7031357" y="6633332"/>
                  <a:pt x="7048478" y="6616955"/>
                  <a:pt x="7066343" y="6599090"/>
                </a:cubicBezTo>
                <a:cubicBezTo>
                  <a:pt x="7081233" y="6572293"/>
                  <a:pt x="7099098" y="6548472"/>
                  <a:pt x="7111009" y="6524651"/>
                </a:cubicBezTo>
                <a:lnTo>
                  <a:pt x="7175165" y="6465841"/>
                </a:lnTo>
                <a:lnTo>
                  <a:pt x="7175681" y="6462146"/>
                </a:lnTo>
                <a:lnTo>
                  <a:pt x="7113987" y="6518697"/>
                </a:lnTo>
                <a:cubicBezTo>
                  <a:pt x="7102077" y="6542517"/>
                  <a:pt x="7084212" y="6566338"/>
                  <a:pt x="7069322" y="6593135"/>
                </a:cubicBezTo>
                <a:cubicBezTo>
                  <a:pt x="7051456" y="6611000"/>
                  <a:pt x="7034336" y="6627377"/>
                  <a:pt x="7016843" y="6643382"/>
                </a:cubicBezTo>
                <a:lnTo>
                  <a:pt x="6983652" y="6672509"/>
                </a:lnTo>
                <a:lnTo>
                  <a:pt x="6761122" y="6732136"/>
                </a:lnTo>
                <a:lnTo>
                  <a:pt x="6831115" y="6682462"/>
                </a:lnTo>
                <a:cubicBezTo>
                  <a:pt x="6854936" y="6658642"/>
                  <a:pt x="6881735" y="6631845"/>
                  <a:pt x="6917467" y="6593134"/>
                </a:cubicBezTo>
                <a:cubicBezTo>
                  <a:pt x="6917467" y="6590158"/>
                  <a:pt x="6917467" y="6587179"/>
                  <a:pt x="6914488" y="6581224"/>
                </a:cubicBezTo>
                <a:cubicBezTo>
                  <a:pt x="6944264" y="6551448"/>
                  <a:pt x="6971063" y="6521672"/>
                  <a:pt x="6997860" y="6488921"/>
                </a:cubicBezTo>
                <a:cubicBezTo>
                  <a:pt x="7012749" y="6477010"/>
                  <a:pt x="7030615" y="6462121"/>
                  <a:pt x="7048480" y="6447234"/>
                </a:cubicBezTo>
                <a:cubicBezTo>
                  <a:pt x="7057412" y="6435324"/>
                  <a:pt x="7069322" y="6420434"/>
                  <a:pt x="7081233" y="6405548"/>
                </a:cubicBezTo>
                <a:cubicBezTo>
                  <a:pt x="7090167" y="6390658"/>
                  <a:pt x="7102078" y="6375772"/>
                  <a:pt x="7111008" y="6363862"/>
                </a:cubicBezTo>
                <a:cubicBezTo>
                  <a:pt x="7140784" y="6331107"/>
                  <a:pt x="7167585" y="6295375"/>
                  <a:pt x="7197360" y="6262624"/>
                </a:cubicBezTo>
                <a:cubicBezTo>
                  <a:pt x="7224157" y="6229868"/>
                  <a:pt x="7250957" y="6194137"/>
                  <a:pt x="7277754" y="6158406"/>
                </a:cubicBezTo>
                <a:cubicBezTo>
                  <a:pt x="7310509" y="6101833"/>
                  <a:pt x="7355171" y="6036326"/>
                  <a:pt x="7399836" y="5973795"/>
                </a:cubicBezTo>
                <a:cubicBezTo>
                  <a:pt x="7444499" y="5908288"/>
                  <a:pt x="7486186" y="5842781"/>
                  <a:pt x="7510006" y="5786208"/>
                </a:cubicBezTo>
                <a:cubicBezTo>
                  <a:pt x="7539782" y="5735588"/>
                  <a:pt x="7575513" y="5699857"/>
                  <a:pt x="7596358" y="5646260"/>
                </a:cubicBezTo>
                <a:cubicBezTo>
                  <a:pt x="7623155" y="5601597"/>
                  <a:pt x="7649954" y="5548001"/>
                  <a:pt x="7676751" y="5503336"/>
                </a:cubicBezTo>
                <a:close/>
                <a:moveTo>
                  <a:pt x="7636506" y="5248812"/>
                </a:moveTo>
                <a:lnTo>
                  <a:pt x="7659314" y="5333933"/>
                </a:lnTo>
                <a:lnTo>
                  <a:pt x="7617200" y="5408052"/>
                </a:lnTo>
                <a:lnTo>
                  <a:pt x="7615871" y="5411110"/>
                </a:lnTo>
                <a:lnTo>
                  <a:pt x="7659444" y="5334418"/>
                </a:lnTo>
                <a:lnTo>
                  <a:pt x="7691259" y="5453153"/>
                </a:lnTo>
                <a:lnTo>
                  <a:pt x="7688661" y="5458673"/>
                </a:lnTo>
                <a:cubicBezTo>
                  <a:pt x="7679730" y="5476538"/>
                  <a:pt x="7670796" y="5494405"/>
                  <a:pt x="7658886" y="5512270"/>
                </a:cubicBezTo>
                <a:cubicBezTo>
                  <a:pt x="7632089" y="5559912"/>
                  <a:pt x="7605289" y="5610529"/>
                  <a:pt x="7578492" y="5655195"/>
                </a:cubicBezTo>
                <a:cubicBezTo>
                  <a:pt x="7557648" y="5708791"/>
                  <a:pt x="7521917" y="5744522"/>
                  <a:pt x="7492140" y="5795139"/>
                </a:cubicBezTo>
                <a:cubicBezTo>
                  <a:pt x="7468320" y="5851715"/>
                  <a:pt x="7426634" y="5920198"/>
                  <a:pt x="7381971" y="5982730"/>
                </a:cubicBezTo>
                <a:cubicBezTo>
                  <a:pt x="7337306" y="6045258"/>
                  <a:pt x="7292643" y="6110765"/>
                  <a:pt x="7259888" y="6167341"/>
                </a:cubicBezTo>
                <a:cubicBezTo>
                  <a:pt x="7233092" y="6203071"/>
                  <a:pt x="7206291" y="6238802"/>
                  <a:pt x="7179495" y="6271554"/>
                </a:cubicBezTo>
                <a:cubicBezTo>
                  <a:pt x="7149719" y="6304309"/>
                  <a:pt x="7122919" y="6337061"/>
                  <a:pt x="7093143" y="6372792"/>
                </a:cubicBezTo>
                <a:cubicBezTo>
                  <a:pt x="7084212" y="6387682"/>
                  <a:pt x="7072301" y="6399592"/>
                  <a:pt x="7063367" y="6414479"/>
                </a:cubicBezTo>
                <a:cubicBezTo>
                  <a:pt x="7051457" y="6429368"/>
                  <a:pt x="7042525" y="6441279"/>
                  <a:pt x="7030615" y="6456165"/>
                </a:cubicBezTo>
                <a:cubicBezTo>
                  <a:pt x="7012749" y="6471055"/>
                  <a:pt x="6994884" y="6485941"/>
                  <a:pt x="6979994" y="6497851"/>
                </a:cubicBezTo>
                <a:lnTo>
                  <a:pt x="6897207" y="6589515"/>
                </a:lnTo>
                <a:lnTo>
                  <a:pt x="6899598" y="6599089"/>
                </a:lnTo>
                <a:cubicBezTo>
                  <a:pt x="6863867" y="6637800"/>
                  <a:pt x="6840046" y="6664597"/>
                  <a:pt x="6813249" y="6688418"/>
                </a:cubicBezTo>
                <a:lnTo>
                  <a:pt x="6745897" y="6736215"/>
                </a:lnTo>
                <a:lnTo>
                  <a:pt x="6404257" y="6827757"/>
                </a:lnTo>
                <a:lnTo>
                  <a:pt x="6411273" y="6822407"/>
                </a:lnTo>
                <a:cubicBezTo>
                  <a:pt x="6432117" y="6807522"/>
                  <a:pt x="6452959" y="6792632"/>
                  <a:pt x="6467849" y="6786676"/>
                </a:cubicBezTo>
                <a:cubicBezTo>
                  <a:pt x="6515490" y="6750945"/>
                  <a:pt x="6566107" y="6715215"/>
                  <a:pt x="6613749" y="6676507"/>
                </a:cubicBezTo>
                <a:cubicBezTo>
                  <a:pt x="6631615" y="6634821"/>
                  <a:pt x="6688191" y="6599089"/>
                  <a:pt x="6717966" y="6578245"/>
                </a:cubicBezTo>
                <a:cubicBezTo>
                  <a:pt x="6756673" y="6545493"/>
                  <a:pt x="6795384" y="6512738"/>
                  <a:pt x="6834091" y="6479986"/>
                </a:cubicBezTo>
                <a:cubicBezTo>
                  <a:pt x="6959150" y="6354927"/>
                  <a:pt x="7099098" y="6203068"/>
                  <a:pt x="7185447" y="6083964"/>
                </a:cubicBezTo>
                <a:lnTo>
                  <a:pt x="7233801" y="6001764"/>
                </a:lnTo>
                <a:lnTo>
                  <a:pt x="7236067" y="5994637"/>
                </a:lnTo>
                <a:cubicBezTo>
                  <a:pt x="7259888" y="5958905"/>
                  <a:pt x="7289664" y="5917219"/>
                  <a:pt x="7313485" y="5875533"/>
                </a:cubicBezTo>
                <a:cubicBezTo>
                  <a:pt x="7322420" y="5863622"/>
                  <a:pt x="7328374" y="5851713"/>
                  <a:pt x="7337306" y="5839802"/>
                </a:cubicBezTo>
                <a:lnTo>
                  <a:pt x="7368979" y="5795871"/>
                </a:lnTo>
                <a:lnTo>
                  <a:pt x="7378992" y="5777274"/>
                </a:lnTo>
                <a:cubicBezTo>
                  <a:pt x="7405789" y="5738564"/>
                  <a:pt x="7426634" y="5699856"/>
                  <a:pt x="7441520" y="5670081"/>
                </a:cubicBezTo>
                <a:cubicBezTo>
                  <a:pt x="7489162" y="5586708"/>
                  <a:pt x="7524893" y="5503335"/>
                  <a:pt x="7563603" y="5416984"/>
                </a:cubicBezTo>
                <a:cubicBezTo>
                  <a:pt x="7581468" y="5373809"/>
                  <a:pt x="7600078" y="5330634"/>
                  <a:pt x="7619804" y="5285970"/>
                </a:cubicBezTo>
                <a:close/>
                <a:moveTo>
                  <a:pt x="1438185" y="6830951"/>
                </a:moveTo>
                <a:lnTo>
                  <a:pt x="1449489" y="6840648"/>
                </a:lnTo>
                <a:lnTo>
                  <a:pt x="1453350" y="6842615"/>
                </a:lnTo>
                <a:close/>
                <a:moveTo>
                  <a:pt x="1486096" y="6491655"/>
                </a:moveTo>
                <a:lnTo>
                  <a:pt x="1491992" y="6498836"/>
                </a:lnTo>
                <a:lnTo>
                  <a:pt x="1492288" y="6497852"/>
                </a:lnTo>
                <a:close/>
                <a:moveTo>
                  <a:pt x="1195061" y="6558794"/>
                </a:moveTo>
                <a:lnTo>
                  <a:pt x="1307518" y="6691203"/>
                </a:lnTo>
                <a:lnTo>
                  <a:pt x="1218350" y="6584200"/>
                </a:lnTo>
                <a:close/>
                <a:moveTo>
                  <a:pt x="1045653" y="6423410"/>
                </a:moveTo>
                <a:cubicBezTo>
                  <a:pt x="1054584" y="6414479"/>
                  <a:pt x="1084360" y="6429366"/>
                  <a:pt x="1123070" y="6474031"/>
                </a:cubicBezTo>
                <a:lnTo>
                  <a:pt x="1126871" y="6478507"/>
                </a:lnTo>
                <a:lnTo>
                  <a:pt x="1162149" y="6486313"/>
                </a:lnTo>
                <a:cubicBezTo>
                  <a:pt x="1180387" y="6498596"/>
                  <a:pt x="1204951" y="6521673"/>
                  <a:pt x="1242171" y="6560379"/>
                </a:cubicBezTo>
                <a:cubicBezTo>
                  <a:pt x="1280881" y="6593135"/>
                  <a:pt x="1322567" y="6622910"/>
                  <a:pt x="1352343" y="6649708"/>
                </a:cubicBezTo>
                <a:cubicBezTo>
                  <a:pt x="1382119" y="6676507"/>
                  <a:pt x="1399984" y="6700328"/>
                  <a:pt x="1399985" y="6715214"/>
                </a:cubicBezTo>
                <a:cubicBezTo>
                  <a:pt x="1408916" y="6727124"/>
                  <a:pt x="1414871" y="6736059"/>
                  <a:pt x="1426782" y="6747970"/>
                </a:cubicBezTo>
                <a:cubicBezTo>
                  <a:pt x="1465492" y="6780722"/>
                  <a:pt x="1498243" y="6810497"/>
                  <a:pt x="1539930" y="6843252"/>
                </a:cubicBezTo>
                <a:lnTo>
                  <a:pt x="1539890" y="6843288"/>
                </a:lnTo>
                <a:lnTo>
                  <a:pt x="1507178" y="6870049"/>
                </a:lnTo>
                <a:lnTo>
                  <a:pt x="1401804" y="6752965"/>
                </a:lnTo>
                <a:lnTo>
                  <a:pt x="1397009" y="6753924"/>
                </a:lnTo>
                <a:lnTo>
                  <a:pt x="1496727" y="6864723"/>
                </a:lnTo>
                <a:lnTo>
                  <a:pt x="1507178" y="6870049"/>
                </a:lnTo>
                <a:cubicBezTo>
                  <a:pt x="1511644" y="6865584"/>
                  <a:pt x="1517599" y="6861862"/>
                  <a:pt x="1523554" y="6857768"/>
                </a:cubicBezTo>
                <a:lnTo>
                  <a:pt x="1539890" y="6843288"/>
                </a:lnTo>
                <a:lnTo>
                  <a:pt x="1539933" y="6843252"/>
                </a:lnTo>
                <a:cubicBezTo>
                  <a:pt x="1629261" y="6920670"/>
                  <a:pt x="1724544" y="6998087"/>
                  <a:pt x="1822803" y="7066570"/>
                </a:cubicBezTo>
                <a:cubicBezTo>
                  <a:pt x="1804937" y="7072526"/>
                  <a:pt x="1790051" y="7078481"/>
                  <a:pt x="1766230" y="7084436"/>
                </a:cubicBezTo>
                <a:cubicBezTo>
                  <a:pt x="1775161" y="7090391"/>
                  <a:pt x="1778141" y="7093370"/>
                  <a:pt x="1787072" y="7099325"/>
                </a:cubicBezTo>
                <a:cubicBezTo>
                  <a:pt x="1757296" y="7099325"/>
                  <a:pt x="1733475" y="7102301"/>
                  <a:pt x="1703699" y="7102302"/>
                </a:cubicBezTo>
                <a:cubicBezTo>
                  <a:pt x="1685834" y="7090391"/>
                  <a:pt x="1667968" y="7078480"/>
                  <a:pt x="1650102" y="7066570"/>
                </a:cubicBezTo>
                <a:cubicBezTo>
                  <a:pt x="1632237" y="7054660"/>
                  <a:pt x="1617350" y="7039774"/>
                  <a:pt x="1599485" y="7027863"/>
                </a:cubicBezTo>
                <a:cubicBezTo>
                  <a:pt x="1557799" y="6992132"/>
                  <a:pt x="1513133" y="6959377"/>
                  <a:pt x="1474426" y="6923646"/>
                </a:cubicBezTo>
                <a:cubicBezTo>
                  <a:pt x="1435716" y="6887914"/>
                  <a:pt x="1397009" y="6852183"/>
                  <a:pt x="1358298" y="6819431"/>
                </a:cubicBezTo>
                <a:cubicBezTo>
                  <a:pt x="1319591" y="6783700"/>
                  <a:pt x="1286836" y="6747970"/>
                  <a:pt x="1251105" y="6715214"/>
                </a:cubicBezTo>
                <a:cubicBezTo>
                  <a:pt x="1233240" y="6697349"/>
                  <a:pt x="1215374" y="6679483"/>
                  <a:pt x="1200487" y="6664597"/>
                </a:cubicBezTo>
                <a:cubicBezTo>
                  <a:pt x="1185598" y="6646731"/>
                  <a:pt x="1167732" y="6628866"/>
                  <a:pt x="1152846" y="6611000"/>
                </a:cubicBezTo>
                <a:cubicBezTo>
                  <a:pt x="1155822" y="6605045"/>
                  <a:pt x="1185598" y="6622911"/>
                  <a:pt x="1170712" y="6587180"/>
                </a:cubicBezTo>
                <a:cubicBezTo>
                  <a:pt x="1191553" y="6605045"/>
                  <a:pt x="1212398" y="6622910"/>
                  <a:pt x="1230264" y="6640776"/>
                </a:cubicBezTo>
                <a:cubicBezTo>
                  <a:pt x="1254084" y="6658642"/>
                  <a:pt x="1274926" y="6676507"/>
                  <a:pt x="1295770" y="6691393"/>
                </a:cubicBezTo>
                <a:cubicBezTo>
                  <a:pt x="1322567" y="6721170"/>
                  <a:pt x="1349367" y="6747969"/>
                  <a:pt x="1376164" y="6777746"/>
                </a:cubicBezTo>
                <a:lnTo>
                  <a:pt x="1382998" y="6783606"/>
                </a:lnTo>
                <a:lnTo>
                  <a:pt x="1295770" y="6691393"/>
                </a:lnTo>
                <a:cubicBezTo>
                  <a:pt x="1274926" y="6673528"/>
                  <a:pt x="1254084" y="6658642"/>
                  <a:pt x="1233240" y="6640776"/>
                </a:cubicBezTo>
                <a:cubicBezTo>
                  <a:pt x="1212398" y="6622910"/>
                  <a:pt x="1194532" y="6605045"/>
                  <a:pt x="1173688" y="6587179"/>
                </a:cubicBezTo>
                <a:cubicBezTo>
                  <a:pt x="1152846" y="6560379"/>
                  <a:pt x="1129025" y="6533583"/>
                  <a:pt x="1108180" y="6506783"/>
                </a:cubicBezTo>
                <a:cubicBezTo>
                  <a:pt x="1087339" y="6479986"/>
                  <a:pt x="1066494" y="6450210"/>
                  <a:pt x="1045653" y="6423410"/>
                </a:cubicBezTo>
                <a:close/>
                <a:moveTo>
                  <a:pt x="419367" y="2532692"/>
                </a:moveTo>
                <a:lnTo>
                  <a:pt x="420849" y="2533433"/>
                </a:lnTo>
                <a:lnTo>
                  <a:pt x="420989" y="2533017"/>
                </a:lnTo>
                <a:close/>
                <a:moveTo>
                  <a:pt x="599014" y="2105903"/>
                </a:moveTo>
                <a:cubicBezTo>
                  <a:pt x="551372" y="2183321"/>
                  <a:pt x="542438" y="2207142"/>
                  <a:pt x="533506" y="2227983"/>
                </a:cubicBezTo>
                <a:lnTo>
                  <a:pt x="509686" y="2251804"/>
                </a:lnTo>
                <a:lnTo>
                  <a:pt x="506708" y="2254409"/>
                </a:lnTo>
                <a:lnTo>
                  <a:pt x="506574" y="2254516"/>
                </a:lnTo>
                <a:lnTo>
                  <a:pt x="479910" y="2272649"/>
                </a:lnTo>
                <a:lnTo>
                  <a:pt x="479782" y="2275500"/>
                </a:lnTo>
                <a:lnTo>
                  <a:pt x="474599" y="2389489"/>
                </a:lnTo>
                <a:lnTo>
                  <a:pt x="474749" y="2389217"/>
                </a:lnTo>
                <a:lnTo>
                  <a:pt x="479910" y="2275624"/>
                </a:lnTo>
                <a:lnTo>
                  <a:pt x="506574" y="2254516"/>
                </a:lnTo>
                <a:lnTo>
                  <a:pt x="507824" y="2253665"/>
                </a:lnTo>
                <a:lnTo>
                  <a:pt x="509686" y="2251804"/>
                </a:lnTo>
                <a:lnTo>
                  <a:pt x="533507" y="2230959"/>
                </a:lnTo>
                <a:cubicBezTo>
                  <a:pt x="542438" y="2210118"/>
                  <a:pt x="554348" y="2186297"/>
                  <a:pt x="599014" y="2108879"/>
                </a:cubicBezTo>
                <a:lnTo>
                  <a:pt x="601246" y="2110368"/>
                </a:lnTo>
                <a:lnTo>
                  <a:pt x="602362" y="2108135"/>
                </a:lnTo>
                <a:close/>
                <a:moveTo>
                  <a:pt x="634742" y="1846851"/>
                </a:moveTo>
                <a:cubicBezTo>
                  <a:pt x="622831" y="1855786"/>
                  <a:pt x="607945" y="1864717"/>
                  <a:pt x="593055" y="1876627"/>
                </a:cubicBezTo>
                <a:cubicBezTo>
                  <a:pt x="572214" y="1915338"/>
                  <a:pt x="557324" y="1948089"/>
                  <a:pt x="530528" y="2007641"/>
                </a:cubicBezTo>
                <a:lnTo>
                  <a:pt x="544832" y="2019086"/>
                </a:lnTo>
                <a:lnTo>
                  <a:pt x="545298" y="2017076"/>
                </a:lnTo>
                <a:lnTo>
                  <a:pt x="533507" y="2007641"/>
                </a:lnTo>
                <a:cubicBezTo>
                  <a:pt x="560303" y="1948089"/>
                  <a:pt x="575193" y="1915334"/>
                  <a:pt x="596034" y="1876627"/>
                </a:cubicBezTo>
                <a:lnTo>
                  <a:pt x="632947" y="1850262"/>
                </a:lnTo>
                <a:close/>
                <a:moveTo>
                  <a:pt x="864018" y="1677130"/>
                </a:moveTo>
                <a:lnTo>
                  <a:pt x="860257" y="1680141"/>
                </a:lnTo>
                <a:lnTo>
                  <a:pt x="844293" y="1741521"/>
                </a:lnTo>
                <a:cubicBezTo>
                  <a:pt x="840197" y="1755291"/>
                  <a:pt x="837221" y="1763482"/>
                  <a:pt x="834242" y="1772413"/>
                </a:cubicBezTo>
                <a:cubicBezTo>
                  <a:pt x="721094" y="1924269"/>
                  <a:pt x="655586" y="2126745"/>
                  <a:pt x="560303" y="2272649"/>
                </a:cubicBezTo>
                <a:cubicBezTo>
                  <a:pt x="548393" y="2311356"/>
                  <a:pt x="536482" y="2353042"/>
                  <a:pt x="521593" y="2394728"/>
                </a:cubicBezTo>
                <a:cubicBezTo>
                  <a:pt x="506707" y="2436415"/>
                  <a:pt x="497773" y="2478101"/>
                  <a:pt x="485862" y="2519787"/>
                </a:cubicBezTo>
                <a:cubicBezTo>
                  <a:pt x="456086" y="2609115"/>
                  <a:pt x="411424" y="2704398"/>
                  <a:pt x="408444" y="2781816"/>
                </a:cubicBezTo>
                <a:cubicBezTo>
                  <a:pt x="390579" y="2841367"/>
                  <a:pt x="372714" y="2900919"/>
                  <a:pt x="357827" y="2960471"/>
                </a:cubicBezTo>
                <a:cubicBezTo>
                  <a:pt x="348893" y="3005137"/>
                  <a:pt x="342937" y="3049799"/>
                  <a:pt x="334006" y="3094464"/>
                </a:cubicBezTo>
                <a:lnTo>
                  <a:pt x="322096" y="3162947"/>
                </a:lnTo>
                <a:cubicBezTo>
                  <a:pt x="319117" y="3186768"/>
                  <a:pt x="316141" y="3207613"/>
                  <a:pt x="313161" y="3231434"/>
                </a:cubicBezTo>
                <a:cubicBezTo>
                  <a:pt x="304230" y="3293962"/>
                  <a:pt x="292320" y="3353513"/>
                  <a:pt x="286365" y="3416044"/>
                </a:cubicBezTo>
                <a:cubicBezTo>
                  <a:pt x="283386" y="3454752"/>
                  <a:pt x="280409" y="3487507"/>
                  <a:pt x="277431" y="3529193"/>
                </a:cubicBezTo>
                <a:cubicBezTo>
                  <a:pt x="280410" y="3558969"/>
                  <a:pt x="286365" y="3588745"/>
                  <a:pt x="292320" y="3648297"/>
                </a:cubicBezTo>
                <a:lnTo>
                  <a:pt x="299297" y="3583399"/>
                </a:lnTo>
                <a:lnTo>
                  <a:pt x="298275" y="3561945"/>
                </a:lnTo>
                <a:cubicBezTo>
                  <a:pt x="301251" y="3520259"/>
                  <a:pt x="307207" y="3475593"/>
                  <a:pt x="310185" y="3436886"/>
                </a:cubicBezTo>
                <a:cubicBezTo>
                  <a:pt x="316141" y="3374355"/>
                  <a:pt x="328051" y="3314803"/>
                  <a:pt x="336982" y="3252275"/>
                </a:cubicBezTo>
                <a:lnTo>
                  <a:pt x="358237" y="3226770"/>
                </a:lnTo>
                <a:lnTo>
                  <a:pt x="389100" y="3020223"/>
                </a:lnTo>
                <a:lnTo>
                  <a:pt x="387603" y="2984292"/>
                </a:lnTo>
                <a:lnTo>
                  <a:pt x="417019" y="2899960"/>
                </a:lnTo>
                <a:lnTo>
                  <a:pt x="434522" y="2829157"/>
                </a:lnTo>
                <a:lnTo>
                  <a:pt x="429289" y="2841367"/>
                </a:lnTo>
                <a:cubicBezTo>
                  <a:pt x="423334" y="2838391"/>
                  <a:pt x="417379" y="2835412"/>
                  <a:pt x="411424" y="2835412"/>
                </a:cubicBezTo>
                <a:cubicBezTo>
                  <a:pt x="396534" y="2874122"/>
                  <a:pt x="381648" y="2918785"/>
                  <a:pt x="366758" y="2963450"/>
                </a:cubicBezTo>
                <a:cubicBezTo>
                  <a:pt x="366758" y="2984292"/>
                  <a:pt x="366758" y="3008113"/>
                  <a:pt x="369737" y="3034913"/>
                </a:cubicBezTo>
                <a:cubicBezTo>
                  <a:pt x="360803" y="3082554"/>
                  <a:pt x="354848" y="3124240"/>
                  <a:pt x="348893" y="3171882"/>
                </a:cubicBezTo>
                <a:cubicBezTo>
                  <a:pt x="348893" y="3177837"/>
                  <a:pt x="345917" y="3186768"/>
                  <a:pt x="345917" y="3195703"/>
                </a:cubicBezTo>
                <a:cubicBezTo>
                  <a:pt x="334006" y="3207613"/>
                  <a:pt x="328051" y="3219523"/>
                  <a:pt x="316141" y="3231434"/>
                </a:cubicBezTo>
                <a:cubicBezTo>
                  <a:pt x="319117" y="3207613"/>
                  <a:pt x="322096" y="3186768"/>
                  <a:pt x="325072" y="3162947"/>
                </a:cubicBezTo>
                <a:lnTo>
                  <a:pt x="336982" y="3094464"/>
                </a:lnTo>
                <a:cubicBezTo>
                  <a:pt x="345916" y="3049799"/>
                  <a:pt x="351872" y="3005137"/>
                  <a:pt x="360803" y="2960471"/>
                </a:cubicBezTo>
                <a:cubicBezTo>
                  <a:pt x="378669" y="2900919"/>
                  <a:pt x="396534" y="2841367"/>
                  <a:pt x="411424" y="2781816"/>
                </a:cubicBezTo>
                <a:cubicBezTo>
                  <a:pt x="414400" y="2704398"/>
                  <a:pt x="459065" y="2612094"/>
                  <a:pt x="488841" y="2519787"/>
                </a:cubicBezTo>
                <a:cubicBezTo>
                  <a:pt x="500752" y="2478101"/>
                  <a:pt x="509683" y="2436415"/>
                  <a:pt x="524572" y="2394728"/>
                </a:cubicBezTo>
                <a:cubicBezTo>
                  <a:pt x="536482" y="2353042"/>
                  <a:pt x="551369" y="2314335"/>
                  <a:pt x="563280" y="2272649"/>
                </a:cubicBezTo>
                <a:cubicBezTo>
                  <a:pt x="658562" y="2126745"/>
                  <a:pt x="721094" y="1924269"/>
                  <a:pt x="837218" y="1772413"/>
                </a:cubicBezTo>
                <a:cubicBezTo>
                  <a:pt x="843173" y="1751568"/>
                  <a:pt x="849129" y="1739658"/>
                  <a:pt x="864018" y="1677130"/>
                </a:cubicBezTo>
                <a:close/>
                <a:moveTo>
                  <a:pt x="5842554" y="212154"/>
                </a:moveTo>
                <a:cubicBezTo>
                  <a:pt x="5911037" y="238951"/>
                  <a:pt x="5958678" y="259796"/>
                  <a:pt x="5994410" y="280637"/>
                </a:cubicBezTo>
                <a:cubicBezTo>
                  <a:pt x="6030140" y="298503"/>
                  <a:pt x="6050986" y="316368"/>
                  <a:pt x="6059917" y="334234"/>
                </a:cubicBezTo>
                <a:cubicBezTo>
                  <a:pt x="6003344" y="304458"/>
                  <a:pt x="5952723" y="283617"/>
                  <a:pt x="5914016" y="262772"/>
                </a:cubicBezTo>
                <a:cubicBezTo>
                  <a:pt x="5875306" y="241930"/>
                  <a:pt x="5851485" y="224065"/>
                  <a:pt x="5842554" y="212154"/>
                </a:cubicBezTo>
                <a:close/>
                <a:moveTo>
                  <a:pt x="917614" y="1379371"/>
                </a:moveTo>
                <a:lnTo>
                  <a:pt x="932501" y="1391281"/>
                </a:lnTo>
                <a:lnTo>
                  <a:pt x="932501" y="1391278"/>
                </a:lnTo>
                <a:lnTo>
                  <a:pt x="917618" y="1379371"/>
                </a:lnTo>
                <a:close/>
                <a:moveTo>
                  <a:pt x="5364411" y="6459"/>
                </a:moveTo>
                <a:lnTo>
                  <a:pt x="5388519" y="0"/>
                </a:lnTo>
                <a:lnTo>
                  <a:pt x="5400009" y="1487"/>
                </a:lnTo>
                <a:cubicBezTo>
                  <a:pt x="5420480" y="5953"/>
                  <a:pt x="5443556" y="12652"/>
                  <a:pt x="5467377" y="21585"/>
                </a:cubicBezTo>
                <a:cubicBezTo>
                  <a:pt x="5517995" y="42430"/>
                  <a:pt x="5574570" y="72206"/>
                  <a:pt x="5634122" y="104958"/>
                </a:cubicBezTo>
                <a:cubicBezTo>
                  <a:pt x="5513531" y="66995"/>
                  <a:pt x="5423086" y="39079"/>
                  <a:pt x="5377863" y="16189"/>
                </a:cubicBezTo>
                <a:close/>
                <a:moveTo>
                  <a:pt x="939465" y="1192120"/>
                </a:moveTo>
                <a:lnTo>
                  <a:pt x="989575" y="1178693"/>
                </a:lnTo>
                <a:lnTo>
                  <a:pt x="991590" y="1182987"/>
                </a:lnTo>
                <a:lnTo>
                  <a:pt x="984857" y="1201819"/>
                </a:lnTo>
                <a:lnTo>
                  <a:pt x="1013565" y="1172265"/>
                </a:lnTo>
                <a:lnTo>
                  <a:pt x="1103330" y="1148213"/>
                </a:lnTo>
                <a:lnTo>
                  <a:pt x="1033742" y="1224536"/>
                </a:lnTo>
                <a:lnTo>
                  <a:pt x="1048629" y="1242398"/>
                </a:lnTo>
                <a:lnTo>
                  <a:pt x="1048913" y="1242148"/>
                </a:lnTo>
                <a:lnTo>
                  <a:pt x="1036718" y="1227512"/>
                </a:lnTo>
                <a:cubicBezTo>
                  <a:pt x="1051606" y="1211136"/>
                  <a:pt x="1067983" y="1194015"/>
                  <a:pt x="1083988" y="1176894"/>
                </a:cubicBezTo>
                <a:lnTo>
                  <a:pt x="1111437" y="1146040"/>
                </a:lnTo>
                <a:lnTo>
                  <a:pt x="1250892" y="1108673"/>
                </a:lnTo>
                <a:lnTo>
                  <a:pt x="1135723" y="1237561"/>
                </a:lnTo>
                <a:cubicBezTo>
                  <a:pt x="1050117" y="1338427"/>
                  <a:pt x="969722" y="1443387"/>
                  <a:pt x="893794" y="1552068"/>
                </a:cubicBezTo>
                <a:cubicBezTo>
                  <a:pt x="849128" y="1614599"/>
                  <a:pt x="813397" y="1659261"/>
                  <a:pt x="789577" y="1694992"/>
                </a:cubicBezTo>
                <a:cubicBezTo>
                  <a:pt x="765756" y="1730724"/>
                  <a:pt x="750869" y="1757523"/>
                  <a:pt x="741935" y="1781344"/>
                </a:cubicBezTo>
                <a:cubicBezTo>
                  <a:pt x="727049" y="1808141"/>
                  <a:pt x="709183" y="1834941"/>
                  <a:pt x="694294" y="1861738"/>
                </a:cubicBezTo>
                <a:cubicBezTo>
                  <a:pt x="664518" y="1918314"/>
                  <a:pt x="634742" y="1974886"/>
                  <a:pt x="604966" y="2028483"/>
                </a:cubicBezTo>
                <a:lnTo>
                  <a:pt x="507798" y="2181601"/>
                </a:lnTo>
                <a:lnTo>
                  <a:pt x="506706" y="2186297"/>
                </a:lnTo>
                <a:cubicBezTo>
                  <a:pt x="494796" y="2213097"/>
                  <a:pt x="485862" y="2245849"/>
                  <a:pt x="473952" y="2275625"/>
                </a:cubicBezTo>
                <a:cubicBezTo>
                  <a:pt x="465020" y="2293490"/>
                  <a:pt x="459065" y="2305401"/>
                  <a:pt x="450131" y="2317311"/>
                </a:cubicBezTo>
                <a:lnTo>
                  <a:pt x="444176" y="2323266"/>
                </a:lnTo>
                <a:lnTo>
                  <a:pt x="417751" y="2411106"/>
                </a:lnTo>
                <a:cubicBezTo>
                  <a:pt x="412915" y="2433439"/>
                  <a:pt x="411424" y="2449816"/>
                  <a:pt x="411424" y="2463215"/>
                </a:cubicBezTo>
                <a:cubicBezTo>
                  <a:pt x="411424" y="2490011"/>
                  <a:pt x="414400" y="2507877"/>
                  <a:pt x="405469" y="2537653"/>
                </a:cubicBezTo>
                <a:cubicBezTo>
                  <a:pt x="390579" y="2579339"/>
                  <a:pt x="378668" y="2618049"/>
                  <a:pt x="363782" y="2659736"/>
                </a:cubicBezTo>
                <a:cubicBezTo>
                  <a:pt x="351872" y="2701422"/>
                  <a:pt x="336982" y="2740129"/>
                  <a:pt x="325072" y="2781816"/>
                </a:cubicBezTo>
                <a:cubicBezTo>
                  <a:pt x="310186" y="2844347"/>
                  <a:pt x="298275" y="2900919"/>
                  <a:pt x="283386" y="2960471"/>
                </a:cubicBezTo>
                <a:cubicBezTo>
                  <a:pt x="274455" y="3017047"/>
                  <a:pt x="268499" y="3070644"/>
                  <a:pt x="259565" y="3124240"/>
                </a:cubicBezTo>
                <a:cubicBezTo>
                  <a:pt x="250633" y="3177837"/>
                  <a:pt x="247655" y="3234410"/>
                  <a:pt x="244678" y="3288006"/>
                </a:cubicBezTo>
                <a:cubicBezTo>
                  <a:pt x="253610" y="3246320"/>
                  <a:pt x="259565" y="3207613"/>
                  <a:pt x="265520" y="3174858"/>
                </a:cubicBezTo>
                <a:lnTo>
                  <a:pt x="267452" y="3165520"/>
                </a:lnTo>
                <a:lnTo>
                  <a:pt x="271475" y="3121261"/>
                </a:lnTo>
                <a:cubicBezTo>
                  <a:pt x="280410" y="3067664"/>
                  <a:pt x="286365" y="3011092"/>
                  <a:pt x="295296" y="2957495"/>
                </a:cubicBezTo>
                <a:lnTo>
                  <a:pt x="302755" y="2959983"/>
                </a:lnTo>
                <a:lnTo>
                  <a:pt x="303402" y="2957217"/>
                </a:lnTo>
                <a:lnTo>
                  <a:pt x="295299" y="2954516"/>
                </a:lnTo>
                <a:cubicBezTo>
                  <a:pt x="310186" y="2891985"/>
                  <a:pt x="322096" y="2835412"/>
                  <a:pt x="336986" y="2775860"/>
                </a:cubicBezTo>
                <a:cubicBezTo>
                  <a:pt x="348896" y="2734174"/>
                  <a:pt x="360806" y="2692488"/>
                  <a:pt x="375693" y="2653777"/>
                </a:cubicBezTo>
                <a:lnTo>
                  <a:pt x="417188" y="2532257"/>
                </a:lnTo>
                <a:lnTo>
                  <a:pt x="414403" y="2531698"/>
                </a:lnTo>
                <a:cubicBezTo>
                  <a:pt x="423334" y="2501922"/>
                  <a:pt x="420358" y="2484056"/>
                  <a:pt x="420358" y="2457259"/>
                </a:cubicBezTo>
                <a:cubicBezTo>
                  <a:pt x="420358" y="2430460"/>
                  <a:pt x="423334" y="2391752"/>
                  <a:pt x="453110" y="2317311"/>
                </a:cubicBezTo>
                <a:cubicBezTo>
                  <a:pt x="459065" y="2305401"/>
                  <a:pt x="465020" y="2290514"/>
                  <a:pt x="476931" y="2275625"/>
                </a:cubicBezTo>
                <a:lnTo>
                  <a:pt x="477731" y="2273449"/>
                </a:lnTo>
                <a:lnTo>
                  <a:pt x="509686" y="2186297"/>
                </a:lnTo>
                <a:cubicBezTo>
                  <a:pt x="542438" y="2132700"/>
                  <a:pt x="572214" y="2082082"/>
                  <a:pt x="607945" y="2031462"/>
                </a:cubicBezTo>
                <a:cubicBezTo>
                  <a:pt x="637721" y="1974889"/>
                  <a:pt x="664521" y="1918314"/>
                  <a:pt x="697273" y="1864717"/>
                </a:cubicBezTo>
                <a:cubicBezTo>
                  <a:pt x="712162" y="1840896"/>
                  <a:pt x="730028" y="1811120"/>
                  <a:pt x="744914" y="1784323"/>
                </a:cubicBezTo>
                <a:cubicBezTo>
                  <a:pt x="753848" y="1760503"/>
                  <a:pt x="768735" y="1733703"/>
                  <a:pt x="792556" y="1697972"/>
                </a:cubicBezTo>
                <a:cubicBezTo>
                  <a:pt x="816376" y="1662241"/>
                  <a:pt x="852108" y="1617578"/>
                  <a:pt x="896773" y="1555047"/>
                </a:cubicBezTo>
                <a:cubicBezTo>
                  <a:pt x="972701" y="1444876"/>
                  <a:pt x="1053096" y="1339916"/>
                  <a:pt x="1138702" y="1239423"/>
                </a:cubicBezTo>
                <a:lnTo>
                  <a:pt x="1257734" y="1106840"/>
                </a:lnTo>
                <a:lnTo>
                  <a:pt x="1346684" y="1083006"/>
                </a:lnTo>
                <a:lnTo>
                  <a:pt x="1309169" y="1125903"/>
                </a:lnTo>
                <a:cubicBezTo>
                  <a:pt x="1278649" y="1161262"/>
                  <a:pt x="1248129" y="1197738"/>
                  <a:pt x="1218353" y="1236446"/>
                </a:cubicBezTo>
                <a:cubicBezTo>
                  <a:pt x="1200488" y="1257288"/>
                  <a:pt x="1182622" y="1275153"/>
                  <a:pt x="1167733" y="1295998"/>
                </a:cubicBezTo>
                <a:cubicBezTo>
                  <a:pt x="1149867" y="1316840"/>
                  <a:pt x="1134980" y="1337685"/>
                  <a:pt x="1117115" y="1358526"/>
                </a:cubicBezTo>
                <a:lnTo>
                  <a:pt x="893284" y="1605921"/>
                </a:lnTo>
                <a:lnTo>
                  <a:pt x="1120091" y="1355550"/>
                </a:lnTo>
                <a:cubicBezTo>
                  <a:pt x="1137957" y="1334705"/>
                  <a:pt x="1152843" y="1313864"/>
                  <a:pt x="1170708" y="1293019"/>
                </a:cubicBezTo>
                <a:cubicBezTo>
                  <a:pt x="1188574" y="1272177"/>
                  <a:pt x="1206439" y="1254312"/>
                  <a:pt x="1221329" y="1233467"/>
                </a:cubicBezTo>
                <a:cubicBezTo>
                  <a:pt x="1251105" y="1194758"/>
                  <a:pt x="1281625" y="1159027"/>
                  <a:pt x="1312145" y="1124040"/>
                </a:cubicBezTo>
                <a:lnTo>
                  <a:pt x="1347941" y="1082669"/>
                </a:lnTo>
                <a:lnTo>
                  <a:pt x="5198604" y="50887"/>
                </a:lnTo>
                <a:lnTo>
                  <a:pt x="5220239" y="57319"/>
                </a:lnTo>
                <a:lnTo>
                  <a:pt x="5273835" y="72206"/>
                </a:lnTo>
                <a:lnTo>
                  <a:pt x="5327432" y="90071"/>
                </a:lnTo>
                <a:lnTo>
                  <a:pt x="5328122" y="90703"/>
                </a:lnTo>
                <a:lnTo>
                  <a:pt x="5366558" y="97330"/>
                </a:lnTo>
                <a:cubicBezTo>
                  <a:pt x="5399776" y="105145"/>
                  <a:pt x="5439136" y="118172"/>
                  <a:pt x="5459700" y="131942"/>
                </a:cubicBezTo>
                <a:lnTo>
                  <a:pt x="5472710" y="151655"/>
                </a:lnTo>
                <a:lnTo>
                  <a:pt x="5476311" y="152602"/>
                </a:lnTo>
                <a:cubicBezTo>
                  <a:pt x="5503108" y="164513"/>
                  <a:pt x="5532884" y="176423"/>
                  <a:pt x="5559684" y="185354"/>
                </a:cubicBezTo>
                <a:cubicBezTo>
                  <a:pt x="5583505" y="194289"/>
                  <a:pt x="5607325" y="203220"/>
                  <a:pt x="5631147" y="215130"/>
                </a:cubicBezTo>
                <a:cubicBezTo>
                  <a:pt x="5654967" y="227041"/>
                  <a:pt x="5678788" y="235975"/>
                  <a:pt x="5702608" y="247885"/>
                </a:cubicBezTo>
                <a:cubicBezTo>
                  <a:pt x="5714519" y="256817"/>
                  <a:pt x="5732385" y="265751"/>
                  <a:pt x="5756205" y="277661"/>
                </a:cubicBezTo>
                <a:cubicBezTo>
                  <a:pt x="5768115" y="283617"/>
                  <a:pt x="5780026" y="289572"/>
                  <a:pt x="5791937" y="295527"/>
                </a:cubicBezTo>
                <a:cubicBezTo>
                  <a:pt x="5803847" y="301482"/>
                  <a:pt x="5818733" y="307437"/>
                  <a:pt x="5830644" y="316368"/>
                </a:cubicBezTo>
                <a:cubicBezTo>
                  <a:pt x="5884240" y="343168"/>
                  <a:pt x="5937837" y="369965"/>
                  <a:pt x="5961658" y="390810"/>
                </a:cubicBezTo>
                <a:cubicBezTo>
                  <a:pt x="6015254" y="426541"/>
                  <a:pt x="6071830" y="459293"/>
                  <a:pt x="6128403" y="498003"/>
                </a:cubicBezTo>
                <a:cubicBezTo>
                  <a:pt x="6155202" y="515869"/>
                  <a:pt x="6184979" y="536710"/>
                  <a:pt x="6214755" y="557555"/>
                </a:cubicBezTo>
                <a:lnTo>
                  <a:pt x="6217256" y="559340"/>
                </a:lnTo>
                <a:lnTo>
                  <a:pt x="6261383" y="586149"/>
                </a:lnTo>
                <a:lnTo>
                  <a:pt x="6417221" y="698379"/>
                </a:lnTo>
                <a:lnTo>
                  <a:pt x="7635473" y="5244954"/>
                </a:lnTo>
                <a:lnTo>
                  <a:pt x="7555824" y="5419713"/>
                </a:lnTo>
                <a:cubicBezTo>
                  <a:pt x="7525349" y="5481984"/>
                  <a:pt x="7493226" y="5543303"/>
                  <a:pt x="7459513" y="5603611"/>
                </a:cubicBezTo>
                <a:lnTo>
                  <a:pt x="7432760" y="5645910"/>
                </a:lnTo>
                <a:lnTo>
                  <a:pt x="7432588" y="5646260"/>
                </a:lnTo>
                <a:cubicBezTo>
                  <a:pt x="7420679" y="5676036"/>
                  <a:pt x="7396857" y="5714746"/>
                  <a:pt x="7370057" y="5753453"/>
                </a:cubicBezTo>
                <a:cubicBezTo>
                  <a:pt x="7343261" y="5792164"/>
                  <a:pt x="7319440" y="5833850"/>
                  <a:pt x="7307530" y="5869581"/>
                </a:cubicBezTo>
                <a:cubicBezTo>
                  <a:pt x="7286685" y="5896378"/>
                  <a:pt x="7259888" y="5926153"/>
                  <a:pt x="7236067" y="5958909"/>
                </a:cubicBezTo>
                <a:cubicBezTo>
                  <a:pt x="7212246" y="5991661"/>
                  <a:pt x="7191402" y="6027392"/>
                  <a:pt x="7176515" y="6060147"/>
                </a:cubicBezTo>
                <a:cubicBezTo>
                  <a:pt x="7090164" y="6179251"/>
                  <a:pt x="6950219" y="6331107"/>
                  <a:pt x="6825159" y="6456166"/>
                </a:cubicBezTo>
                <a:cubicBezTo>
                  <a:pt x="6786450" y="6488920"/>
                  <a:pt x="6747742" y="6521672"/>
                  <a:pt x="6709032" y="6554427"/>
                </a:cubicBezTo>
                <a:lnTo>
                  <a:pt x="6697890" y="6562899"/>
                </a:lnTo>
                <a:lnTo>
                  <a:pt x="6693086" y="6567763"/>
                </a:lnTo>
                <a:lnTo>
                  <a:pt x="6644525" y="6607349"/>
                </a:lnTo>
                <a:lnTo>
                  <a:pt x="6604818" y="6652687"/>
                </a:lnTo>
                <a:cubicBezTo>
                  <a:pt x="6557176" y="6691397"/>
                  <a:pt x="6509535" y="6727128"/>
                  <a:pt x="6458914" y="6762859"/>
                </a:cubicBezTo>
                <a:lnTo>
                  <a:pt x="6436053" y="6777302"/>
                </a:lnTo>
                <a:lnTo>
                  <a:pt x="6373957" y="6827922"/>
                </a:lnTo>
                <a:lnTo>
                  <a:pt x="6364991" y="6833746"/>
                </a:lnTo>
                <a:lnTo>
                  <a:pt x="6358255" y="6840083"/>
                </a:lnTo>
                <a:lnTo>
                  <a:pt x="3387117" y="7636198"/>
                </a:lnTo>
                <a:lnTo>
                  <a:pt x="3347331" y="7629337"/>
                </a:lnTo>
                <a:cubicBezTo>
                  <a:pt x="3320534" y="7623382"/>
                  <a:pt x="3293734" y="7620405"/>
                  <a:pt x="3266937" y="7614450"/>
                </a:cubicBezTo>
                <a:cubicBezTo>
                  <a:pt x="3159744" y="7596585"/>
                  <a:pt x="3061482" y="7575741"/>
                  <a:pt x="2942378" y="7531078"/>
                </a:cubicBezTo>
                <a:cubicBezTo>
                  <a:pt x="2864961" y="7513212"/>
                  <a:pt x="2820299" y="7495347"/>
                  <a:pt x="2778612" y="7483437"/>
                </a:cubicBezTo>
                <a:cubicBezTo>
                  <a:pt x="2760747" y="7471526"/>
                  <a:pt x="2745857" y="7456636"/>
                  <a:pt x="2730970" y="7441750"/>
                </a:cubicBezTo>
                <a:cubicBezTo>
                  <a:pt x="2695239" y="7435795"/>
                  <a:pt x="2659508" y="7429840"/>
                  <a:pt x="2620798" y="7420906"/>
                </a:cubicBezTo>
                <a:cubicBezTo>
                  <a:pt x="2564225" y="7394109"/>
                  <a:pt x="2513604" y="7367309"/>
                  <a:pt x="2457032" y="7337533"/>
                </a:cubicBezTo>
                <a:cubicBezTo>
                  <a:pt x="2439166" y="7337533"/>
                  <a:pt x="2427256" y="7340512"/>
                  <a:pt x="2409390" y="7340512"/>
                </a:cubicBezTo>
                <a:cubicBezTo>
                  <a:pt x="2349839" y="7310736"/>
                  <a:pt x="2296241" y="7283936"/>
                  <a:pt x="2239666" y="7254160"/>
                </a:cubicBezTo>
                <a:cubicBezTo>
                  <a:pt x="2230735" y="7236294"/>
                  <a:pt x="2218824" y="7218429"/>
                  <a:pt x="2209890" y="7200563"/>
                </a:cubicBezTo>
                <a:cubicBezTo>
                  <a:pt x="2209890" y="7200563"/>
                  <a:pt x="2212869" y="7200563"/>
                  <a:pt x="2215845" y="7197588"/>
                </a:cubicBezTo>
                <a:cubicBezTo>
                  <a:pt x="2248600" y="7218429"/>
                  <a:pt x="2284332" y="7236295"/>
                  <a:pt x="2320063" y="7254160"/>
                </a:cubicBezTo>
                <a:cubicBezTo>
                  <a:pt x="2355794" y="7272026"/>
                  <a:pt x="2388546" y="7289891"/>
                  <a:pt x="2424277" y="7310736"/>
                </a:cubicBezTo>
                <a:cubicBezTo>
                  <a:pt x="2436187" y="7304781"/>
                  <a:pt x="2445122" y="7298825"/>
                  <a:pt x="2454053" y="7292870"/>
                </a:cubicBezTo>
                <a:cubicBezTo>
                  <a:pt x="2397480" y="7266071"/>
                  <a:pt x="2361749" y="7236295"/>
                  <a:pt x="2331973" y="7212474"/>
                </a:cubicBezTo>
                <a:cubicBezTo>
                  <a:pt x="2302197" y="7188653"/>
                  <a:pt x="2272421" y="7173767"/>
                  <a:pt x="2230735" y="7167811"/>
                </a:cubicBezTo>
                <a:cubicBezTo>
                  <a:pt x="2147362" y="7108260"/>
                  <a:pt x="2120562" y="7108259"/>
                  <a:pt x="2090786" y="7087415"/>
                </a:cubicBezTo>
                <a:cubicBezTo>
                  <a:pt x="2049100" y="7060618"/>
                  <a:pt x="2010393" y="7036797"/>
                  <a:pt x="1971682" y="7009998"/>
                </a:cubicBezTo>
                <a:cubicBezTo>
                  <a:pt x="1876399" y="6956401"/>
                  <a:pt x="1903199" y="7012976"/>
                  <a:pt x="1784096" y="6929604"/>
                </a:cubicBezTo>
                <a:cubicBezTo>
                  <a:pt x="1760275" y="6911738"/>
                  <a:pt x="1739430" y="6893873"/>
                  <a:pt x="1712634" y="6870053"/>
                </a:cubicBezTo>
                <a:cubicBezTo>
                  <a:pt x="1718589" y="6870053"/>
                  <a:pt x="1724544" y="6867073"/>
                  <a:pt x="1727520" y="6864097"/>
                </a:cubicBezTo>
                <a:cubicBezTo>
                  <a:pt x="1754320" y="6873029"/>
                  <a:pt x="1775161" y="6878983"/>
                  <a:pt x="1798982" y="6884939"/>
                </a:cubicBezTo>
                <a:cubicBezTo>
                  <a:pt x="1748365" y="6828366"/>
                  <a:pt x="1739430" y="6804545"/>
                  <a:pt x="1650103" y="6730104"/>
                </a:cubicBezTo>
                <a:cubicBezTo>
                  <a:pt x="1620327" y="6706283"/>
                  <a:pt x="1593530" y="6682462"/>
                  <a:pt x="1566730" y="6661621"/>
                </a:cubicBezTo>
                <a:cubicBezTo>
                  <a:pt x="1539933" y="6637800"/>
                  <a:pt x="1513133" y="6616955"/>
                  <a:pt x="1489312" y="6593135"/>
                </a:cubicBezTo>
                <a:cubicBezTo>
                  <a:pt x="1471447" y="6575269"/>
                  <a:pt x="1423806" y="6557403"/>
                  <a:pt x="1391053" y="6512741"/>
                </a:cubicBezTo>
                <a:cubicBezTo>
                  <a:pt x="1340433" y="6459144"/>
                  <a:pt x="1298746" y="6408524"/>
                  <a:pt x="1248129" y="6354927"/>
                </a:cubicBezTo>
                <a:lnTo>
                  <a:pt x="1238322" y="6324279"/>
                </a:lnTo>
                <a:lnTo>
                  <a:pt x="1209418" y="6295375"/>
                </a:lnTo>
                <a:cubicBezTo>
                  <a:pt x="1176667" y="6262623"/>
                  <a:pt x="1143912" y="6226892"/>
                  <a:pt x="1111160" y="6188182"/>
                </a:cubicBezTo>
                <a:cubicBezTo>
                  <a:pt x="1105205" y="6167340"/>
                  <a:pt x="1060539" y="6110764"/>
                  <a:pt x="1099249" y="6134585"/>
                </a:cubicBezTo>
                <a:cubicBezTo>
                  <a:pt x="1084360" y="6116720"/>
                  <a:pt x="1072449" y="6095878"/>
                  <a:pt x="1060539" y="6080988"/>
                </a:cubicBezTo>
                <a:lnTo>
                  <a:pt x="1055928" y="6073758"/>
                </a:lnTo>
                <a:lnTo>
                  <a:pt x="1009918" y="6042278"/>
                </a:lnTo>
                <a:cubicBezTo>
                  <a:pt x="974187" y="6000592"/>
                  <a:pt x="944411" y="5955930"/>
                  <a:pt x="920590" y="5914243"/>
                </a:cubicBezTo>
                <a:cubicBezTo>
                  <a:pt x="896770" y="5869578"/>
                  <a:pt x="878904" y="5827891"/>
                  <a:pt x="869973" y="5795139"/>
                </a:cubicBezTo>
                <a:lnTo>
                  <a:pt x="864018" y="5795140"/>
                </a:lnTo>
                <a:cubicBezTo>
                  <a:pt x="840197" y="5753454"/>
                  <a:pt x="816376" y="5708791"/>
                  <a:pt x="795535" y="5664126"/>
                </a:cubicBezTo>
                <a:cubicBezTo>
                  <a:pt x="774690" y="5619463"/>
                  <a:pt x="750869" y="5577777"/>
                  <a:pt x="730028" y="5533111"/>
                </a:cubicBezTo>
                <a:cubicBezTo>
                  <a:pt x="706207" y="5482494"/>
                  <a:pt x="682386" y="5431873"/>
                  <a:pt x="661541" y="5381255"/>
                </a:cubicBezTo>
                <a:cubicBezTo>
                  <a:pt x="640700" y="5330635"/>
                  <a:pt x="619855" y="5277038"/>
                  <a:pt x="599014" y="5226421"/>
                </a:cubicBezTo>
                <a:cubicBezTo>
                  <a:pt x="622834" y="5259173"/>
                  <a:pt x="643676" y="5291928"/>
                  <a:pt x="661541" y="5330635"/>
                </a:cubicBezTo>
                <a:cubicBezTo>
                  <a:pt x="679407" y="5369346"/>
                  <a:pt x="697273" y="5411032"/>
                  <a:pt x="724073" y="5461649"/>
                </a:cubicBezTo>
                <a:cubicBezTo>
                  <a:pt x="735983" y="5479515"/>
                  <a:pt x="738959" y="5509290"/>
                  <a:pt x="744914" y="5533112"/>
                </a:cubicBezTo>
                <a:lnTo>
                  <a:pt x="753530" y="5545744"/>
                </a:lnTo>
                <a:lnTo>
                  <a:pt x="742926" y="5490615"/>
                </a:lnTo>
                <a:lnTo>
                  <a:pt x="715276" y="5440433"/>
                </a:lnTo>
                <a:lnTo>
                  <a:pt x="670266" y="5339222"/>
                </a:lnTo>
                <a:lnTo>
                  <a:pt x="616876" y="5250239"/>
                </a:lnTo>
                <a:cubicBezTo>
                  <a:pt x="596034" y="5190686"/>
                  <a:pt x="572214" y="5131135"/>
                  <a:pt x="551369" y="5071583"/>
                </a:cubicBezTo>
                <a:lnTo>
                  <a:pt x="495246" y="4888441"/>
                </a:lnTo>
                <a:lnTo>
                  <a:pt x="476818" y="4835054"/>
                </a:lnTo>
                <a:cubicBezTo>
                  <a:pt x="445592" y="4730083"/>
                  <a:pt x="418767" y="4623215"/>
                  <a:pt x="396553" y="4514668"/>
                </a:cubicBezTo>
                <a:lnTo>
                  <a:pt x="361056" y="4282085"/>
                </a:lnTo>
                <a:lnTo>
                  <a:pt x="360803" y="4288478"/>
                </a:lnTo>
                <a:cubicBezTo>
                  <a:pt x="360803" y="4303367"/>
                  <a:pt x="360803" y="4315278"/>
                  <a:pt x="363782" y="4336119"/>
                </a:cubicBezTo>
                <a:cubicBezTo>
                  <a:pt x="369737" y="4371850"/>
                  <a:pt x="375692" y="4407581"/>
                  <a:pt x="378669" y="4446292"/>
                </a:cubicBezTo>
                <a:cubicBezTo>
                  <a:pt x="384624" y="4484999"/>
                  <a:pt x="390579" y="4523709"/>
                  <a:pt x="396534" y="4559440"/>
                </a:cubicBezTo>
                <a:cubicBezTo>
                  <a:pt x="381648" y="4532640"/>
                  <a:pt x="375693" y="4496909"/>
                  <a:pt x="366758" y="4461178"/>
                </a:cubicBezTo>
                <a:cubicBezTo>
                  <a:pt x="360803" y="4422471"/>
                  <a:pt x="354848" y="4380785"/>
                  <a:pt x="345917" y="4336119"/>
                </a:cubicBezTo>
                <a:cubicBezTo>
                  <a:pt x="331027" y="4336119"/>
                  <a:pt x="328051" y="4336119"/>
                  <a:pt x="322096" y="4336119"/>
                </a:cubicBezTo>
                <a:cubicBezTo>
                  <a:pt x="319117" y="4303367"/>
                  <a:pt x="316141" y="4273591"/>
                  <a:pt x="307206" y="4222971"/>
                </a:cubicBezTo>
                <a:cubicBezTo>
                  <a:pt x="301251" y="4199150"/>
                  <a:pt x="292320" y="4175329"/>
                  <a:pt x="286365" y="4151508"/>
                </a:cubicBezTo>
                <a:cubicBezTo>
                  <a:pt x="280409" y="4127688"/>
                  <a:pt x="274454" y="4103867"/>
                  <a:pt x="268499" y="4083025"/>
                </a:cubicBezTo>
                <a:cubicBezTo>
                  <a:pt x="250633" y="4062181"/>
                  <a:pt x="235744" y="4047294"/>
                  <a:pt x="217878" y="4029428"/>
                </a:cubicBezTo>
                <a:cubicBezTo>
                  <a:pt x="211924" y="4029429"/>
                  <a:pt x="208947" y="4029429"/>
                  <a:pt x="202992" y="4029429"/>
                </a:cubicBezTo>
                <a:cubicBezTo>
                  <a:pt x="197037" y="4011563"/>
                  <a:pt x="191082" y="3984763"/>
                  <a:pt x="188103" y="3954987"/>
                </a:cubicBezTo>
                <a:cubicBezTo>
                  <a:pt x="185127" y="3925211"/>
                  <a:pt x="182147" y="3892459"/>
                  <a:pt x="182148" y="3859704"/>
                </a:cubicBezTo>
                <a:cubicBezTo>
                  <a:pt x="182148" y="3797176"/>
                  <a:pt x="185127" y="3740600"/>
                  <a:pt x="194058" y="3725714"/>
                </a:cubicBezTo>
                <a:cubicBezTo>
                  <a:pt x="197037" y="3707849"/>
                  <a:pt x="197037" y="3692959"/>
                  <a:pt x="200013" y="3678073"/>
                </a:cubicBezTo>
                <a:lnTo>
                  <a:pt x="210154" y="3645396"/>
                </a:lnTo>
                <a:lnTo>
                  <a:pt x="205224" y="3570879"/>
                </a:lnTo>
                <a:cubicBezTo>
                  <a:pt x="205968" y="3533660"/>
                  <a:pt x="208944" y="3494950"/>
                  <a:pt x="211924" y="3460707"/>
                </a:cubicBezTo>
                <a:lnTo>
                  <a:pt x="223834" y="3438377"/>
                </a:lnTo>
                <a:lnTo>
                  <a:pt x="223834" y="3424976"/>
                </a:lnTo>
                <a:cubicBezTo>
                  <a:pt x="217878" y="3442841"/>
                  <a:pt x="208947" y="3454752"/>
                  <a:pt x="200013" y="3469641"/>
                </a:cubicBezTo>
                <a:cubicBezTo>
                  <a:pt x="194058" y="3457731"/>
                  <a:pt x="185126" y="3451776"/>
                  <a:pt x="179171" y="3439865"/>
                </a:cubicBezTo>
                <a:cubicBezTo>
                  <a:pt x="167261" y="3422000"/>
                  <a:pt x="170237" y="3261210"/>
                  <a:pt x="140461" y="3386268"/>
                </a:cubicBezTo>
                <a:lnTo>
                  <a:pt x="133390" y="3343838"/>
                </a:lnTo>
                <a:lnTo>
                  <a:pt x="131530" y="3347558"/>
                </a:lnTo>
                <a:cubicBezTo>
                  <a:pt x="128551" y="3386268"/>
                  <a:pt x="122595" y="3427955"/>
                  <a:pt x="119620" y="3466662"/>
                </a:cubicBezTo>
                <a:cubicBezTo>
                  <a:pt x="116641" y="3505372"/>
                  <a:pt x="110685" y="3547059"/>
                  <a:pt x="110685" y="3585766"/>
                </a:cubicBezTo>
                <a:cubicBezTo>
                  <a:pt x="107709" y="3615542"/>
                  <a:pt x="104730" y="3648297"/>
                  <a:pt x="101754" y="3678073"/>
                </a:cubicBezTo>
                <a:lnTo>
                  <a:pt x="101754" y="3868635"/>
                </a:lnTo>
                <a:cubicBezTo>
                  <a:pt x="101754" y="3901390"/>
                  <a:pt x="101754" y="3934142"/>
                  <a:pt x="104730" y="3966898"/>
                </a:cubicBezTo>
                <a:cubicBezTo>
                  <a:pt x="107709" y="3999649"/>
                  <a:pt x="110685" y="4032405"/>
                  <a:pt x="110685" y="4065157"/>
                </a:cubicBezTo>
                <a:cubicBezTo>
                  <a:pt x="98775" y="4068136"/>
                  <a:pt x="101754" y="4178305"/>
                  <a:pt x="83888" y="4157464"/>
                </a:cubicBezTo>
                <a:cubicBezTo>
                  <a:pt x="80909" y="4157464"/>
                  <a:pt x="80909" y="4157464"/>
                  <a:pt x="77933" y="4157464"/>
                </a:cubicBezTo>
                <a:cubicBezTo>
                  <a:pt x="60068" y="4091957"/>
                  <a:pt x="60068" y="4035380"/>
                  <a:pt x="60068" y="3978808"/>
                </a:cubicBezTo>
                <a:cubicBezTo>
                  <a:pt x="60068" y="3922232"/>
                  <a:pt x="68999" y="3865659"/>
                  <a:pt x="60068" y="3794197"/>
                </a:cubicBezTo>
                <a:cubicBezTo>
                  <a:pt x="63044" y="3743576"/>
                  <a:pt x="68999" y="3698914"/>
                  <a:pt x="74954" y="3651272"/>
                </a:cubicBezTo>
                <a:lnTo>
                  <a:pt x="101742" y="3678057"/>
                </a:lnTo>
                <a:lnTo>
                  <a:pt x="77933" y="3648296"/>
                </a:lnTo>
                <a:cubicBezTo>
                  <a:pt x="71978" y="3618521"/>
                  <a:pt x="71978" y="3585766"/>
                  <a:pt x="71978" y="3541103"/>
                </a:cubicBezTo>
                <a:cubicBezTo>
                  <a:pt x="71978" y="3496438"/>
                  <a:pt x="74954" y="3442841"/>
                  <a:pt x="77933" y="3377334"/>
                </a:cubicBezTo>
                <a:cubicBezTo>
                  <a:pt x="77933" y="3362448"/>
                  <a:pt x="80909" y="3347558"/>
                  <a:pt x="80909" y="3332672"/>
                </a:cubicBezTo>
                <a:cubicBezTo>
                  <a:pt x="83888" y="3308851"/>
                  <a:pt x="86864" y="3282051"/>
                  <a:pt x="89844" y="3258230"/>
                </a:cubicBezTo>
                <a:cubicBezTo>
                  <a:pt x="101754" y="3216544"/>
                  <a:pt x="113664" y="3165927"/>
                  <a:pt x="125575" y="3124240"/>
                </a:cubicBezTo>
                <a:lnTo>
                  <a:pt x="143378" y="3035228"/>
                </a:lnTo>
                <a:lnTo>
                  <a:pt x="137485" y="3014068"/>
                </a:lnTo>
                <a:cubicBezTo>
                  <a:pt x="131530" y="3052778"/>
                  <a:pt x="122595" y="3088509"/>
                  <a:pt x="116640" y="3133172"/>
                </a:cubicBezTo>
                <a:cubicBezTo>
                  <a:pt x="104730" y="3174858"/>
                  <a:pt x="92820" y="3225478"/>
                  <a:pt x="80910" y="3267165"/>
                </a:cubicBezTo>
                <a:cubicBezTo>
                  <a:pt x="77933" y="3290986"/>
                  <a:pt x="74954" y="3317782"/>
                  <a:pt x="71978" y="3341603"/>
                </a:cubicBezTo>
                <a:cubicBezTo>
                  <a:pt x="71978" y="3356493"/>
                  <a:pt x="68999" y="3371379"/>
                  <a:pt x="68999" y="3386268"/>
                </a:cubicBezTo>
                <a:cubicBezTo>
                  <a:pt x="68999" y="3451776"/>
                  <a:pt x="66023" y="3505372"/>
                  <a:pt x="63044" y="3550035"/>
                </a:cubicBezTo>
                <a:cubicBezTo>
                  <a:pt x="63044" y="3594700"/>
                  <a:pt x="66023" y="3627452"/>
                  <a:pt x="68999" y="3657228"/>
                </a:cubicBezTo>
                <a:cubicBezTo>
                  <a:pt x="63044" y="3707849"/>
                  <a:pt x="57089" y="3752511"/>
                  <a:pt x="54113" y="3800152"/>
                </a:cubicBezTo>
                <a:cubicBezTo>
                  <a:pt x="63044" y="3871615"/>
                  <a:pt x="54112" y="3928190"/>
                  <a:pt x="54112" y="3984763"/>
                </a:cubicBezTo>
                <a:cubicBezTo>
                  <a:pt x="54112" y="4041339"/>
                  <a:pt x="54112" y="4097911"/>
                  <a:pt x="71978" y="4163419"/>
                </a:cubicBezTo>
                <a:cubicBezTo>
                  <a:pt x="71978" y="4163419"/>
                  <a:pt x="74954" y="4163419"/>
                  <a:pt x="77933" y="4163419"/>
                </a:cubicBezTo>
                <a:cubicBezTo>
                  <a:pt x="89843" y="4219995"/>
                  <a:pt x="101754" y="4273591"/>
                  <a:pt x="116640" y="4333143"/>
                </a:cubicBezTo>
                <a:cubicBezTo>
                  <a:pt x="119620" y="4371850"/>
                  <a:pt x="128551" y="4407581"/>
                  <a:pt x="137485" y="4473088"/>
                </a:cubicBezTo>
                <a:cubicBezTo>
                  <a:pt x="152372" y="4523709"/>
                  <a:pt x="167261" y="4571351"/>
                  <a:pt x="182148" y="4616013"/>
                </a:cubicBezTo>
                <a:cubicBezTo>
                  <a:pt x="188847" y="4700874"/>
                  <a:pt x="234069" y="4835983"/>
                  <a:pt x="252494" y="4923357"/>
                </a:cubicBezTo>
                <a:lnTo>
                  <a:pt x="258633" y="4982258"/>
                </a:lnTo>
                <a:lnTo>
                  <a:pt x="271478" y="4982258"/>
                </a:lnTo>
                <a:cubicBezTo>
                  <a:pt x="304230" y="5065631"/>
                  <a:pt x="325075" y="5110293"/>
                  <a:pt x="336985" y="5140069"/>
                </a:cubicBezTo>
                <a:cubicBezTo>
                  <a:pt x="351872" y="5169845"/>
                  <a:pt x="357827" y="5190690"/>
                  <a:pt x="360806" y="5220465"/>
                </a:cubicBezTo>
                <a:cubicBezTo>
                  <a:pt x="348896" y="5217487"/>
                  <a:pt x="334006" y="5187711"/>
                  <a:pt x="316141" y="5151980"/>
                </a:cubicBezTo>
                <a:cubicBezTo>
                  <a:pt x="298275" y="5116248"/>
                  <a:pt x="283389" y="5074562"/>
                  <a:pt x="268499" y="5044786"/>
                </a:cubicBezTo>
                <a:cubicBezTo>
                  <a:pt x="253613" y="5006079"/>
                  <a:pt x="280410" y="5113273"/>
                  <a:pt x="265523" y="5074562"/>
                </a:cubicBezTo>
                <a:lnTo>
                  <a:pt x="239617" y="4994260"/>
                </a:lnTo>
                <a:lnTo>
                  <a:pt x="220858" y="4997144"/>
                </a:lnTo>
                <a:cubicBezTo>
                  <a:pt x="211923" y="4973324"/>
                  <a:pt x="205968" y="4949503"/>
                  <a:pt x="200013" y="4928662"/>
                </a:cubicBezTo>
                <a:cubicBezTo>
                  <a:pt x="167261" y="4895906"/>
                  <a:pt x="143440" y="4827423"/>
                  <a:pt x="128551" y="4764892"/>
                </a:cubicBezTo>
                <a:cubicBezTo>
                  <a:pt x="113664" y="4702365"/>
                  <a:pt x="101754" y="4642812"/>
                  <a:pt x="83889" y="4618992"/>
                </a:cubicBezTo>
                <a:cubicBezTo>
                  <a:pt x="68999" y="4565395"/>
                  <a:pt x="68999" y="4508820"/>
                  <a:pt x="80909" y="4496909"/>
                </a:cubicBezTo>
                <a:cubicBezTo>
                  <a:pt x="74954" y="4449268"/>
                  <a:pt x="66023" y="4401626"/>
                  <a:pt x="60068" y="4353985"/>
                </a:cubicBezTo>
                <a:cubicBezTo>
                  <a:pt x="54113" y="4306343"/>
                  <a:pt x="51134" y="4258702"/>
                  <a:pt x="45178" y="4211060"/>
                </a:cubicBezTo>
                <a:cubicBezTo>
                  <a:pt x="33268" y="4175329"/>
                  <a:pt x="21357" y="4145553"/>
                  <a:pt x="12426" y="4106846"/>
                </a:cubicBezTo>
                <a:cubicBezTo>
                  <a:pt x="-5440" y="3904370"/>
                  <a:pt x="-8418" y="3669139"/>
                  <a:pt x="33268" y="3553014"/>
                </a:cubicBezTo>
                <a:cubicBezTo>
                  <a:pt x="36247" y="3502393"/>
                  <a:pt x="39223" y="3439865"/>
                  <a:pt x="54112" y="3410089"/>
                </a:cubicBezTo>
                <a:cubicBezTo>
                  <a:pt x="48157" y="3383289"/>
                  <a:pt x="42202" y="3359469"/>
                  <a:pt x="36247" y="3332672"/>
                </a:cubicBezTo>
                <a:cubicBezTo>
                  <a:pt x="42202" y="3282051"/>
                  <a:pt x="36247" y="3165927"/>
                  <a:pt x="71978" y="3118285"/>
                </a:cubicBezTo>
                <a:cubicBezTo>
                  <a:pt x="74954" y="3097440"/>
                  <a:pt x="77933" y="3082554"/>
                  <a:pt x="80909" y="3067664"/>
                </a:cubicBezTo>
                <a:cubicBezTo>
                  <a:pt x="86864" y="2993226"/>
                  <a:pt x="92820" y="2942606"/>
                  <a:pt x="104730" y="2894964"/>
                </a:cubicBezTo>
                <a:cubicBezTo>
                  <a:pt x="125575" y="2853278"/>
                  <a:pt x="152371" y="2784795"/>
                  <a:pt x="167261" y="2769905"/>
                </a:cubicBezTo>
                <a:cubicBezTo>
                  <a:pt x="182147" y="2802660"/>
                  <a:pt x="146416" y="2886033"/>
                  <a:pt x="152372" y="2939630"/>
                </a:cubicBezTo>
                <a:lnTo>
                  <a:pt x="167255" y="2910538"/>
                </a:lnTo>
                <a:lnTo>
                  <a:pt x="176192" y="2840995"/>
                </a:lnTo>
                <a:cubicBezTo>
                  <a:pt x="182148" y="2809356"/>
                  <a:pt x="186615" y="2780328"/>
                  <a:pt x="179172" y="2763950"/>
                </a:cubicBezTo>
                <a:cubicBezTo>
                  <a:pt x="188103" y="2728219"/>
                  <a:pt x="197037" y="2701419"/>
                  <a:pt x="205968" y="2665688"/>
                </a:cubicBezTo>
                <a:cubicBezTo>
                  <a:pt x="220858" y="2618046"/>
                  <a:pt x="232768" y="2567429"/>
                  <a:pt x="247655" y="2516808"/>
                </a:cubicBezTo>
                <a:cubicBezTo>
                  <a:pt x="262544" y="2466191"/>
                  <a:pt x="280409" y="2415570"/>
                  <a:pt x="298275" y="2364953"/>
                </a:cubicBezTo>
                <a:lnTo>
                  <a:pt x="302067" y="2360685"/>
                </a:lnTo>
                <a:lnTo>
                  <a:pt x="325075" y="2239894"/>
                </a:lnTo>
                <a:cubicBezTo>
                  <a:pt x="336985" y="2216073"/>
                  <a:pt x="348896" y="2183318"/>
                  <a:pt x="357827" y="2153542"/>
                </a:cubicBezTo>
                <a:cubicBezTo>
                  <a:pt x="369738" y="2123766"/>
                  <a:pt x="384627" y="2099945"/>
                  <a:pt x="396537" y="2082080"/>
                </a:cubicBezTo>
                <a:cubicBezTo>
                  <a:pt x="423334" y="2031462"/>
                  <a:pt x="444179" y="1980841"/>
                  <a:pt x="473955" y="1933200"/>
                </a:cubicBezTo>
                <a:cubicBezTo>
                  <a:pt x="494796" y="1885558"/>
                  <a:pt x="515641" y="1846851"/>
                  <a:pt x="536483" y="1799210"/>
                </a:cubicBezTo>
                <a:cubicBezTo>
                  <a:pt x="539462" y="1757523"/>
                  <a:pt x="599013" y="1680106"/>
                  <a:pt x="625810" y="1626509"/>
                </a:cubicBezTo>
                <a:cubicBezTo>
                  <a:pt x="640700" y="1608644"/>
                  <a:pt x="658565" y="1590778"/>
                  <a:pt x="691317" y="1552068"/>
                </a:cubicBezTo>
                <a:cubicBezTo>
                  <a:pt x="712162" y="1507406"/>
                  <a:pt x="730028" y="1474651"/>
                  <a:pt x="744914" y="1447854"/>
                </a:cubicBezTo>
                <a:cubicBezTo>
                  <a:pt x="759804" y="1421054"/>
                  <a:pt x="774690" y="1403188"/>
                  <a:pt x="789580" y="1382347"/>
                </a:cubicBezTo>
                <a:cubicBezTo>
                  <a:pt x="807445" y="1364481"/>
                  <a:pt x="834242" y="1334705"/>
                  <a:pt x="837221" y="1358526"/>
                </a:cubicBezTo>
                <a:cubicBezTo>
                  <a:pt x="840197" y="1355547"/>
                  <a:pt x="846152" y="1346616"/>
                  <a:pt x="849132" y="1340660"/>
                </a:cubicBezTo>
                <a:cubicBezTo>
                  <a:pt x="864018" y="1307905"/>
                  <a:pt x="878907" y="1278129"/>
                  <a:pt x="896773" y="1245378"/>
                </a:cubicBezTo>
                <a:cubicBezTo>
                  <a:pt x="904217" y="1237189"/>
                  <a:pt x="912033" y="1227511"/>
                  <a:pt x="919989" y="1217322"/>
                </a:cubicBezTo>
                <a:close/>
              </a:path>
            </a:pathLst>
          </a:custGeom>
          <a:solidFill>
            <a:schemeClr val="bg1">
              <a:alpha val="46000"/>
            </a:schemeClr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lvl="0"/>
            <a:endParaRPr lang="en-US" noProof="0"/>
          </a:p>
        </p:txBody>
      </p:sp>
      <p:sp>
        <p:nvSpPr>
          <p:cNvPr id="3" name="Picture Placeholder 2" descr="Image Placeholder">
            <a:extLst>
              <a:ext uri="{FF2B5EF4-FFF2-40B4-BE49-F238E27FC236}">
                <a16:creationId xmlns:a16="http://schemas.microsoft.com/office/drawing/2014/main" id="{6E51F880-E841-47CE-8E64-B0D1C6EF00F8}"/>
              </a:ext>
            </a:extLst>
          </p:cNvPr>
          <p:cNvSpPr>
            <a:spLocks noGrp="1"/>
          </p:cNvSpPr>
          <p:nvPr>
            <p:ph type="pic" idx="1" hasCustomPrompt="1"/>
          </p:nvPr>
        </p:nvSpPr>
        <p:spPr>
          <a:xfrm>
            <a:off x="5181291" y="359999"/>
            <a:ext cx="6579708" cy="5764938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i="1">
                <a:latin typeface="+mn-lt"/>
                <a:cs typeface="Times New Roman" panose="02020603050405020304" pitchFamily="18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noProof="0"/>
              <a:t>Insert or Drag &amp; Drop your Photo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2207D3A-6D77-4068-8652-5FE1DE2DBC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00" y="359998"/>
            <a:ext cx="4186799" cy="3400228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917DEB87-DE66-4311-84F4-4A1AE244A9D6}"/>
              </a:ext>
            </a:extLst>
          </p:cNvPr>
          <p:cNvSpPr>
            <a:spLocks noGrp="1"/>
          </p:cNvSpPr>
          <p:nvPr>
            <p:ph type="body" sz="half" idx="13" hasCustomPrompt="1"/>
          </p:nvPr>
        </p:nvSpPr>
        <p:spPr>
          <a:xfrm>
            <a:off x="359999" y="3960000"/>
            <a:ext cx="4186799" cy="216493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EF37FB2-C8E4-48B7-AD0B-D7D416D5BA06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endParaRPr lang="en-US" noProof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5922EC6-D3E6-47C7-AA58-7987C644DB64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>
          <a:xfrm>
            <a:off x="11728948" y="6385422"/>
            <a:ext cx="288000" cy="288000"/>
          </a:xfrm>
          <a:prstGeom prst="ellipse">
            <a:avLst/>
          </a:prstGeom>
        </p:spPr>
        <p:txBody>
          <a:bodyPr/>
          <a:lstStyle/>
          <a:p>
            <a:pPr algn="ctr"/>
            <a:fld id="{B67B645E-C5E5-4727-B977-D372A0AA71D9}" type="slidenum">
              <a:rPr lang="en-US" noProof="0" smtClean="0"/>
              <a:pPr algn="ctr"/>
              <a:t>‹#›</a:t>
            </a:fld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15715054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s as Icons 3X Option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7CE00ECA-E657-40D0-AE56-3EC645DA4D07}"/>
              </a:ext>
            </a:extLst>
          </p:cNvPr>
          <p:cNvSpPr>
            <a:spLocks noChangeAspect="1"/>
          </p:cNvSpPr>
          <p:nvPr userDrawn="1"/>
        </p:nvSpPr>
        <p:spPr>
          <a:xfrm>
            <a:off x="2522438" y="2219689"/>
            <a:ext cx="1869427" cy="1844766"/>
          </a:xfrm>
          <a:custGeom>
            <a:avLst/>
            <a:gdLst>
              <a:gd name="connsiteX0" fmla="*/ 1439383 w 2647519"/>
              <a:gd name="connsiteY0" fmla="*/ 2598425 h 2612594"/>
              <a:gd name="connsiteX1" fmla="*/ 1427010 w 2647519"/>
              <a:gd name="connsiteY1" fmla="*/ 2605087 h 2612594"/>
              <a:gd name="connsiteX2" fmla="*/ 1427751 w 2647519"/>
              <a:gd name="connsiteY2" fmla="*/ 2605405 h 2612594"/>
              <a:gd name="connsiteX3" fmla="*/ 1542263 w 2647519"/>
              <a:gd name="connsiteY3" fmla="*/ 2530792 h 2612594"/>
              <a:gd name="connsiteX4" fmla="*/ 1502258 w 2647519"/>
              <a:gd name="connsiteY4" fmla="*/ 2540317 h 2612594"/>
              <a:gd name="connsiteX5" fmla="*/ 1442250 w 2647519"/>
              <a:gd name="connsiteY5" fmla="*/ 2547937 h 2612594"/>
              <a:gd name="connsiteX6" fmla="*/ 1439393 w 2647519"/>
              <a:gd name="connsiteY6" fmla="*/ 2540317 h 2612594"/>
              <a:gd name="connsiteX7" fmla="*/ 1481303 w 2647519"/>
              <a:gd name="connsiteY7" fmla="*/ 2536507 h 2612594"/>
              <a:gd name="connsiteX8" fmla="*/ 1542263 w 2647519"/>
              <a:gd name="connsiteY8" fmla="*/ 2530792 h 2612594"/>
              <a:gd name="connsiteX9" fmla="*/ 1646323 w 2647519"/>
              <a:gd name="connsiteY9" fmla="*/ 2520821 h 2612594"/>
              <a:gd name="connsiteX10" fmla="*/ 1643881 w 2647519"/>
              <a:gd name="connsiteY10" fmla="*/ 2521511 h 2612594"/>
              <a:gd name="connsiteX11" fmla="*/ 1645133 w 2647519"/>
              <a:gd name="connsiteY11" fmla="*/ 2521267 h 2612594"/>
              <a:gd name="connsiteX12" fmla="*/ 899801 w 2647519"/>
              <a:gd name="connsiteY12" fmla="*/ 2506503 h 2612594"/>
              <a:gd name="connsiteX13" fmla="*/ 942187 w 2647519"/>
              <a:gd name="connsiteY13" fmla="*/ 2517457 h 2612594"/>
              <a:gd name="connsiteX14" fmla="*/ 960285 w 2647519"/>
              <a:gd name="connsiteY14" fmla="*/ 2518409 h 2612594"/>
              <a:gd name="connsiteX15" fmla="*/ 1010767 w 2647519"/>
              <a:gd name="connsiteY15" fmla="*/ 2543175 h 2612594"/>
              <a:gd name="connsiteX16" fmla="*/ 1033627 w 2647519"/>
              <a:gd name="connsiteY16" fmla="*/ 2547937 h 2612594"/>
              <a:gd name="connsiteX17" fmla="*/ 1035057 w 2647519"/>
              <a:gd name="connsiteY17" fmla="*/ 2548414 h 2612594"/>
              <a:gd name="connsiteX18" fmla="*/ 1040295 w 2647519"/>
              <a:gd name="connsiteY18" fmla="*/ 2543175 h 2612594"/>
              <a:gd name="connsiteX19" fmla="*/ 1060297 w 2647519"/>
              <a:gd name="connsiteY19" fmla="*/ 2548890 h 2612594"/>
              <a:gd name="connsiteX20" fmla="*/ 1080300 w 2647519"/>
              <a:gd name="connsiteY20" fmla="*/ 2553652 h 2612594"/>
              <a:gd name="connsiteX21" fmla="*/ 1119712 w 2647519"/>
              <a:gd name="connsiteY21" fmla="*/ 2562818 h 2612594"/>
              <a:gd name="connsiteX22" fmla="*/ 1120305 w 2647519"/>
              <a:gd name="connsiteY22" fmla="*/ 2562225 h 2612594"/>
              <a:gd name="connsiteX23" fmla="*/ 1166025 w 2647519"/>
              <a:gd name="connsiteY23" fmla="*/ 2569845 h 2612594"/>
              <a:gd name="connsiteX24" fmla="*/ 1187932 w 2647519"/>
              <a:gd name="connsiteY24" fmla="*/ 2573655 h 2612594"/>
              <a:gd name="connsiteX25" fmla="*/ 1209840 w 2647519"/>
              <a:gd name="connsiteY25" fmla="*/ 2575560 h 2612594"/>
              <a:gd name="connsiteX26" fmla="*/ 1254607 w 2647519"/>
              <a:gd name="connsiteY26" fmla="*/ 2577465 h 2612594"/>
              <a:gd name="connsiteX27" fmla="*/ 1315567 w 2647519"/>
              <a:gd name="connsiteY27" fmla="*/ 2576512 h 2612594"/>
              <a:gd name="connsiteX28" fmla="*/ 1318213 w 2647519"/>
              <a:gd name="connsiteY28" fmla="*/ 2576512 h 2612594"/>
              <a:gd name="connsiteX29" fmla="*/ 1324140 w 2647519"/>
              <a:gd name="connsiteY29" fmla="*/ 2573178 h 2612594"/>
              <a:gd name="connsiteX30" fmla="*/ 1337475 w 2647519"/>
              <a:gd name="connsiteY30" fmla="*/ 2568892 h 2612594"/>
              <a:gd name="connsiteX31" fmla="*/ 1351048 w 2647519"/>
              <a:gd name="connsiteY31" fmla="*/ 2568654 h 2612594"/>
              <a:gd name="connsiteX32" fmla="*/ 1360335 w 2647519"/>
              <a:gd name="connsiteY32" fmla="*/ 2569844 h 2612594"/>
              <a:gd name="connsiteX33" fmla="*/ 1362835 w 2647519"/>
              <a:gd name="connsiteY33" fmla="*/ 2576512 h 2612594"/>
              <a:gd name="connsiteX34" fmla="*/ 1384147 w 2647519"/>
              <a:gd name="connsiteY34" fmla="*/ 2576512 h 2612594"/>
              <a:gd name="connsiteX35" fmla="*/ 1377480 w 2647519"/>
              <a:gd name="connsiteY35" fmla="*/ 2586037 h 2612594"/>
              <a:gd name="connsiteX36" fmla="*/ 1373670 w 2647519"/>
              <a:gd name="connsiteY36" fmla="*/ 2590800 h 2612594"/>
              <a:gd name="connsiteX37" fmla="*/ 1361287 w 2647519"/>
              <a:gd name="connsiteY37" fmla="*/ 2596515 h 2612594"/>
              <a:gd name="connsiteX38" fmla="*/ 1338427 w 2647519"/>
              <a:gd name="connsiteY38" fmla="*/ 2596515 h 2612594"/>
              <a:gd name="connsiteX39" fmla="*/ 1308900 w 2647519"/>
              <a:gd name="connsiteY39" fmla="*/ 2594610 h 2612594"/>
              <a:gd name="connsiteX40" fmla="*/ 1245082 w 2647519"/>
              <a:gd name="connsiteY40" fmla="*/ 2592705 h 2612594"/>
              <a:gd name="connsiteX41" fmla="*/ 1197457 w 2647519"/>
              <a:gd name="connsiteY41" fmla="*/ 2588895 h 2612594"/>
              <a:gd name="connsiteX42" fmla="*/ 1155547 w 2647519"/>
              <a:gd name="connsiteY42" fmla="*/ 2583180 h 2612594"/>
              <a:gd name="connsiteX43" fmla="*/ 1113637 w 2647519"/>
              <a:gd name="connsiteY43" fmla="*/ 2576512 h 2612594"/>
              <a:gd name="connsiteX44" fmla="*/ 1049820 w 2647519"/>
              <a:gd name="connsiteY44" fmla="*/ 2566987 h 2612594"/>
              <a:gd name="connsiteX45" fmla="*/ 1000290 w 2647519"/>
              <a:gd name="connsiteY45" fmla="*/ 2550795 h 2612594"/>
              <a:gd name="connsiteX46" fmla="*/ 1000863 w 2647519"/>
              <a:gd name="connsiteY46" fmla="*/ 2550379 h 2612594"/>
              <a:gd name="connsiteX47" fmla="*/ 971715 w 2647519"/>
              <a:gd name="connsiteY47" fmla="*/ 2541270 h 2612594"/>
              <a:gd name="connsiteX48" fmla="*/ 945997 w 2647519"/>
              <a:gd name="connsiteY48" fmla="*/ 2529840 h 2612594"/>
              <a:gd name="connsiteX49" fmla="*/ 916470 w 2647519"/>
              <a:gd name="connsiteY49" fmla="*/ 2520315 h 2612594"/>
              <a:gd name="connsiteX50" fmla="*/ 885990 w 2647519"/>
              <a:gd name="connsiteY50" fmla="*/ 2509837 h 2612594"/>
              <a:gd name="connsiteX51" fmla="*/ 899801 w 2647519"/>
              <a:gd name="connsiteY51" fmla="*/ 2506503 h 2612594"/>
              <a:gd name="connsiteX52" fmla="*/ 1460491 w 2647519"/>
              <a:gd name="connsiteY52" fmla="*/ 2486082 h 2612594"/>
              <a:gd name="connsiteX53" fmla="*/ 1445939 w 2647519"/>
              <a:gd name="connsiteY53" fmla="*/ 2488303 h 2612594"/>
              <a:gd name="connsiteX54" fmla="*/ 1345293 w 2647519"/>
              <a:gd name="connsiteY54" fmla="*/ 2493385 h 2612594"/>
              <a:gd name="connsiteX55" fmla="*/ 1378432 w 2647519"/>
              <a:gd name="connsiteY55" fmla="*/ 2497454 h 2612594"/>
              <a:gd name="connsiteX56" fmla="*/ 1387005 w 2647519"/>
              <a:gd name="connsiteY56" fmla="*/ 2495549 h 2612594"/>
              <a:gd name="connsiteX57" fmla="*/ 1446060 w 2647519"/>
              <a:gd name="connsiteY57" fmla="*/ 2488882 h 2612594"/>
              <a:gd name="connsiteX58" fmla="*/ 1455778 w 2647519"/>
              <a:gd name="connsiteY58" fmla="*/ 2486992 h 2612594"/>
              <a:gd name="connsiteX59" fmla="*/ 1550918 w 2647519"/>
              <a:gd name="connsiteY59" fmla="*/ 2472281 h 2612594"/>
              <a:gd name="connsiteX60" fmla="*/ 1501488 w 2647519"/>
              <a:gd name="connsiteY60" fmla="*/ 2479825 h 2612594"/>
              <a:gd name="connsiteX61" fmla="*/ 1518450 w 2647519"/>
              <a:gd name="connsiteY61" fmla="*/ 2480309 h 2612594"/>
              <a:gd name="connsiteX62" fmla="*/ 1542858 w 2647519"/>
              <a:gd name="connsiteY62" fmla="*/ 2475785 h 2612594"/>
              <a:gd name="connsiteX63" fmla="*/ 1731355 w 2647519"/>
              <a:gd name="connsiteY63" fmla="*/ 2470078 h 2612594"/>
              <a:gd name="connsiteX64" fmla="*/ 1576322 w 2647519"/>
              <a:gd name="connsiteY64" fmla="*/ 2511364 h 2612594"/>
              <a:gd name="connsiteX65" fmla="*/ 1654777 w 2647519"/>
              <a:gd name="connsiteY65" fmla="*/ 2493883 h 2612594"/>
              <a:gd name="connsiteX66" fmla="*/ 737400 w 2647519"/>
              <a:gd name="connsiteY66" fmla="*/ 2450782 h 2612594"/>
              <a:gd name="connsiteX67" fmla="*/ 846937 w 2647519"/>
              <a:gd name="connsiteY67" fmla="*/ 2497454 h 2612594"/>
              <a:gd name="connsiteX68" fmla="*/ 885990 w 2647519"/>
              <a:gd name="connsiteY68" fmla="*/ 2509837 h 2612594"/>
              <a:gd name="connsiteX69" fmla="*/ 915517 w 2647519"/>
              <a:gd name="connsiteY69" fmla="*/ 2520314 h 2612594"/>
              <a:gd name="connsiteX70" fmla="*/ 945045 w 2647519"/>
              <a:gd name="connsiteY70" fmla="*/ 2529839 h 2612594"/>
              <a:gd name="connsiteX71" fmla="*/ 970762 w 2647519"/>
              <a:gd name="connsiteY71" fmla="*/ 2541269 h 2612594"/>
              <a:gd name="connsiteX72" fmla="*/ 965047 w 2647519"/>
              <a:gd name="connsiteY72" fmla="*/ 2546032 h 2612594"/>
              <a:gd name="connsiteX73" fmla="*/ 949807 w 2647519"/>
              <a:gd name="connsiteY73" fmla="*/ 2543174 h 2612594"/>
              <a:gd name="connsiteX74" fmla="*/ 895515 w 2647519"/>
              <a:gd name="connsiteY74" fmla="*/ 2523172 h 2612594"/>
              <a:gd name="connsiteX75" fmla="*/ 868845 w 2647519"/>
              <a:gd name="connsiteY75" fmla="*/ 2512694 h 2612594"/>
              <a:gd name="connsiteX76" fmla="*/ 842175 w 2647519"/>
              <a:gd name="connsiteY76" fmla="*/ 2501264 h 2612594"/>
              <a:gd name="connsiteX77" fmla="*/ 806932 w 2647519"/>
              <a:gd name="connsiteY77" fmla="*/ 2488882 h 2612594"/>
              <a:gd name="connsiteX78" fmla="*/ 776452 w 2647519"/>
              <a:gd name="connsiteY78" fmla="*/ 2475547 h 2612594"/>
              <a:gd name="connsiteX79" fmla="*/ 752640 w 2647519"/>
              <a:gd name="connsiteY79" fmla="*/ 2463164 h 2612594"/>
              <a:gd name="connsiteX80" fmla="*/ 737400 w 2647519"/>
              <a:gd name="connsiteY80" fmla="*/ 2450782 h 2612594"/>
              <a:gd name="connsiteX81" fmla="*/ 782168 w 2647519"/>
              <a:gd name="connsiteY81" fmla="*/ 2426970 h 2612594"/>
              <a:gd name="connsiteX82" fmla="*/ 834555 w 2647519"/>
              <a:gd name="connsiteY82" fmla="*/ 2453640 h 2612594"/>
              <a:gd name="connsiteX83" fmla="*/ 827888 w 2647519"/>
              <a:gd name="connsiteY83" fmla="*/ 2457450 h 2612594"/>
              <a:gd name="connsiteX84" fmla="*/ 766928 w 2647519"/>
              <a:gd name="connsiteY84" fmla="*/ 2427922 h 2612594"/>
              <a:gd name="connsiteX85" fmla="*/ 782168 w 2647519"/>
              <a:gd name="connsiteY85" fmla="*/ 2426970 h 2612594"/>
              <a:gd name="connsiteX86" fmla="*/ 588810 w 2647519"/>
              <a:gd name="connsiteY86" fmla="*/ 2362200 h 2612594"/>
              <a:gd name="connsiteX87" fmla="*/ 653580 w 2647519"/>
              <a:gd name="connsiteY87" fmla="*/ 2398395 h 2612594"/>
              <a:gd name="connsiteX88" fmla="*/ 666915 w 2647519"/>
              <a:gd name="connsiteY88" fmla="*/ 2413635 h 2612594"/>
              <a:gd name="connsiteX89" fmla="*/ 636435 w 2647519"/>
              <a:gd name="connsiteY89" fmla="*/ 2397442 h 2612594"/>
              <a:gd name="connsiteX90" fmla="*/ 613575 w 2647519"/>
              <a:gd name="connsiteY90" fmla="*/ 2383155 h 2612594"/>
              <a:gd name="connsiteX91" fmla="*/ 588810 w 2647519"/>
              <a:gd name="connsiteY91" fmla="*/ 2362200 h 2612594"/>
              <a:gd name="connsiteX92" fmla="*/ 702387 w 2647519"/>
              <a:gd name="connsiteY92" fmla="*/ 2337759 h 2612594"/>
              <a:gd name="connsiteX93" fmla="*/ 702396 w 2647519"/>
              <a:gd name="connsiteY93" fmla="*/ 2338030 h 2612594"/>
              <a:gd name="connsiteX94" fmla="*/ 705613 w 2647519"/>
              <a:gd name="connsiteY94" fmla="*/ 2341923 h 2612594"/>
              <a:gd name="connsiteX95" fmla="*/ 705967 w 2647519"/>
              <a:gd name="connsiteY95" fmla="*/ 2340292 h 2612594"/>
              <a:gd name="connsiteX96" fmla="*/ 2093409 w 2647519"/>
              <a:gd name="connsiteY96" fmla="*/ 2275234 h 2612594"/>
              <a:gd name="connsiteX97" fmla="*/ 2089950 w 2647519"/>
              <a:gd name="connsiteY97" fmla="*/ 2275522 h 2612594"/>
              <a:gd name="connsiteX98" fmla="*/ 2032800 w 2647519"/>
              <a:gd name="connsiteY98" fmla="*/ 2316480 h 2612594"/>
              <a:gd name="connsiteX99" fmla="*/ 1976602 w 2647519"/>
              <a:gd name="connsiteY99" fmla="*/ 2346960 h 2612594"/>
              <a:gd name="connsiteX100" fmla="*/ 1936597 w 2647519"/>
              <a:gd name="connsiteY100" fmla="*/ 2370772 h 2612594"/>
              <a:gd name="connsiteX101" fmla="*/ 1914690 w 2647519"/>
              <a:gd name="connsiteY101" fmla="*/ 2380297 h 2612594"/>
              <a:gd name="connsiteX102" fmla="*/ 1891830 w 2647519"/>
              <a:gd name="connsiteY102" fmla="*/ 2389822 h 2612594"/>
              <a:gd name="connsiteX103" fmla="*/ 1864207 w 2647519"/>
              <a:gd name="connsiteY103" fmla="*/ 2404110 h 2612594"/>
              <a:gd name="connsiteX104" fmla="*/ 1843252 w 2647519"/>
              <a:gd name="connsiteY104" fmla="*/ 2416492 h 2612594"/>
              <a:gd name="connsiteX105" fmla="*/ 1812772 w 2647519"/>
              <a:gd name="connsiteY105" fmla="*/ 2428875 h 2612594"/>
              <a:gd name="connsiteX106" fmla="*/ 1781340 w 2647519"/>
              <a:gd name="connsiteY106" fmla="*/ 2440305 h 2612594"/>
              <a:gd name="connsiteX107" fmla="*/ 1772767 w 2647519"/>
              <a:gd name="connsiteY107" fmla="*/ 2448877 h 2612594"/>
              <a:gd name="connsiteX108" fmla="*/ 1759432 w 2647519"/>
              <a:gd name="connsiteY108" fmla="*/ 2453640 h 2612594"/>
              <a:gd name="connsiteX109" fmla="*/ 1726095 w 2647519"/>
              <a:gd name="connsiteY109" fmla="*/ 2459355 h 2612594"/>
              <a:gd name="connsiteX110" fmla="*/ 1683232 w 2647519"/>
              <a:gd name="connsiteY110" fmla="*/ 2472690 h 2612594"/>
              <a:gd name="connsiteX111" fmla="*/ 1644180 w 2647519"/>
              <a:gd name="connsiteY111" fmla="*/ 2485072 h 2612594"/>
              <a:gd name="connsiteX112" fmla="*/ 1601317 w 2647519"/>
              <a:gd name="connsiteY112" fmla="*/ 2497455 h 2612594"/>
              <a:gd name="connsiteX113" fmla="*/ 1547977 w 2647519"/>
              <a:gd name="connsiteY113" fmla="*/ 2510790 h 2612594"/>
              <a:gd name="connsiteX114" fmla="*/ 1472730 w 2647519"/>
              <a:gd name="connsiteY114" fmla="*/ 2523172 h 2612594"/>
              <a:gd name="connsiteX115" fmla="*/ 1470825 w 2647519"/>
              <a:gd name="connsiteY115" fmla="*/ 2526030 h 2612594"/>
              <a:gd name="connsiteX116" fmla="*/ 1434645 w 2647519"/>
              <a:gd name="connsiteY116" fmla="*/ 2535075 h 2612594"/>
              <a:gd name="connsiteX117" fmla="*/ 1435583 w 2647519"/>
              <a:gd name="connsiteY117" fmla="*/ 2535555 h 2612594"/>
              <a:gd name="connsiteX118" fmla="*/ 1475761 w 2647519"/>
              <a:gd name="connsiteY118" fmla="*/ 2525510 h 2612594"/>
              <a:gd name="connsiteX119" fmla="*/ 1476540 w 2647519"/>
              <a:gd name="connsiteY119" fmla="*/ 2523172 h 2612594"/>
              <a:gd name="connsiteX120" fmla="*/ 1551788 w 2647519"/>
              <a:gd name="connsiteY120" fmla="*/ 2510790 h 2612594"/>
              <a:gd name="connsiteX121" fmla="*/ 1605128 w 2647519"/>
              <a:gd name="connsiteY121" fmla="*/ 2497455 h 2612594"/>
              <a:gd name="connsiteX122" fmla="*/ 1647990 w 2647519"/>
              <a:gd name="connsiteY122" fmla="*/ 2485072 h 2612594"/>
              <a:gd name="connsiteX123" fmla="*/ 1687043 w 2647519"/>
              <a:gd name="connsiteY123" fmla="*/ 2472690 h 2612594"/>
              <a:gd name="connsiteX124" fmla="*/ 1729905 w 2647519"/>
              <a:gd name="connsiteY124" fmla="*/ 2459355 h 2612594"/>
              <a:gd name="connsiteX125" fmla="*/ 1763243 w 2647519"/>
              <a:gd name="connsiteY125" fmla="*/ 2453640 h 2612594"/>
              <a:gd name="connsiteX126" fmla="*/ 1740675 w 2647519"/>
              <a:gd name="connsiteY126" fmla="*/ 2467181 h 2612594"/>
              <a:gd name="connsiteX127" fmla="*/ 1741335 w 2647519"/>
              <a:gd name="connsiteY127" fmla="*/ 2466975 h 2612594"/>
              <a:gd name="connsiteX128" fmla="*/ 1765148 w 2647519"/>
              <a:gd name="connsiteY128" fmla="*/ 2452687 h 2612594"/>
              <a:gd name="connsiteX129" fmla="*/ 1778483 w 2647519"/>
              <a:gd name="connsiteY129" fmla="*/ 2447925 h 2612594"/>
              <a:gd name="connsiteX130" fmla="*/ 1779371 w 2647519"/>
              <a:gd name="connsiteY130" fmla="*/ 2447679 h 2612594"/>
              <a:gd name="connsiteX131" fmla="*/ 1785150 w 2647519"/>
              <a:gd name="connsiteY131" fmla="*/ 2441257 h 2612594"/>
              <a:gd name="connsiteX132" fmla="*/ 1816583 w 2647519"/>
              <a:gd name="connsiteY132" fmla="*/ 2429827 h 2612594"/>
              <a:gd name="connsiteX133" fmla="*/ 1847063 w 2647519"/>
              <a:gd name="connsiteY133" fmla="*/ 2417445 h 2612594"/>
              <a:gd name="connsiteX134" fmla="*/ 1868018 w 2647519"/>
              <a:gd name="connsiteY134" fmla="*/ 2405062 h 2612594"/>
              <a:gd name="connsiteX135" fmla="*/ 1895640 w 2647519"/>
              <a:gd name="connsiteY135" fmla="*/ 2390775 h 2612594"/>
              <a:gd name="connsiteX136" fmla="*/ 1918500 w 2647519"/>
              <a:gd name="connsiteY136" fmla="*/ 2381250 h 2612594"/>
              <a:gd name="connsiteX137" fmla="*/ 1934176 w 2647519"/>
              <a:gd name="connsiteY137" fmla="*/ 2374435 h 2612594"/>
              <a:gd name="connsiteX138" fmla="*/ 1942313 w 2647519"/>
              <a:gd name="connsiteY138" fmla="*/ 2368867 h 2612594"/>
              <a:gd name="connsiteX139" fmla="*/ 1982318 w 2647519"/>
              <a:gd name="connsiteY139" fmla="*/ 2345055 h 2612594"/>
              <a:gd name="connsiteX140" fmla="*/ 2038515 w 2647519"/>
              <a:gd name="connsiteY140" fmla="*/ 2314575 h 2612594"/>
              <a:gd name="connsiteX141" fmla="*/ 460060 w 2647519"/>
              <a:gd name="connsiteY141" fmla="*/ 2262062 h 2612594"/>
              <a:gd name="connsiteX142" fmla="*/ 463676 w 2647519"/>
              <a:gd name="connsiteY142" fmla="*/ 2265164 h 2612594"/>
              <a:gd name="connsiteX143" fmla="*/ 464910 w 2647519"/>
              <a:gd name="connsiteY143" fmla="*/ 2265793 h 2612594"/>
              <a:gd name="connsiteX144" fmla="*/ 2099801 w 2647519"/>
              <a:gd name="connsiteY144" fmla="*/ 2237197 h 2612594"/>
              <a:gd name="connsiteX145" fmla="*/ 2099475 w 2647519"/>
              <a:gd name="connsiteY145" fmla="*/ 2237422 h 2612594"/>
              <a:gd name="connsiteX146" fmla="*/ 2099475 w 2647519"/>
              <a:gd name="connsiteY146" fmla="*/ 2237694 h 2612594"/>
              <a:gd name="connsiteX147" fmla="*/ 2100989 w 2647519"/>
              <a:gd name="connsiteY147" fmla="*/ 2237910 h 2612594"/>
              <a:gd name="connsiteX148" fmla="*/ 2101380 w 2647519"/>
              <a:gd name="connsiteY148" fmla="*/ 2237422 h 2612594"/>
              <a:gd name="connsiteX149" fmla="*/ 2120379 w 2647519"/>
              <a:gd name="connsiteY149" fmla="*/ 2222979 h 2612594"/>
              <a:gd name="connsiteX150" fmla="*/ 2114756 w 2647519"/>
              <a:gd name="connsiteY150" fmla="*/ 2226864 h 2612594"/>
              <a:gd name="connsiteX151" fmla="*/ 2113762 w 2647519"/>
              <a:gd name="connsiteY151" fmla="*/ 2227897 h 2612594"/>
              <a:gd name="connsiteX152" fmla="*/ 2117618 w 2647519"/>
              <a:gd name="connsiteY152" fmla="*/ 2225429 h 2612594"/>
              <a:gd name="connsiteX153" fmla="*/ 382287 w 2647519"/>
              <a:gd name="connsiteY153" fmla="*/ 2175002 h 2612594"/>
              <a:gd name="connsiteX154" fmla="*/ 418259 w 2647519"/>
              <a:gd name="connsiteY154" fmla="*/ 2217355 h 2612594"/>
              <a:gd name="connsiteX155" fmla="*/ 389737 w 2647519"/>
              <a:gd name="connsiteY155" fmla="*/ 2183129 h 2612594"/>
              <a:gd name="connsiteX156" fmla="*/ 2187820 w 2647519"/>
              <a:gd name="connsiteY156" fmla="*/ 2174974 h 2612594"/>
              <a:gd name="connsiteX157" fmla="*/ 2187735 w 2647519"/>
              <a:gd name="connsiteY157" fmla="*/ 2175004 h 2612594"/>
              <a:gd name="connsiteX158" fmla="*/ 2187105 w 2647519"/>
              <a:gd name="connsiteY158" fmla="*/ 2179320 h 2612594"/>
              <a:gd name="connsiteX159" fmla="*/ 2171865 w 2647519"/>
              <a:gd name="connsiteY159" fmla="*/ 2196465 h 2612594"/>
              <a:gd name="connsiteX160" fmla="*/ 2153767 w 2647519"/>
              <a:gd name="connsiteY160" fmla="*/ 2216467 h 2612594"/>
              <a:gd name="connsiteX161" fmla="*/ 2154858 w 2647519"/>
              <a:gd name="connsiteY161" fmla="*/ 2216215 h 2612594"/>
              <a:gd name="connsiteX162" fmla="*/ 2171865 w 2647519"/>
              <a:gd name="connsiteY162" fmla="*/ 2197417 h 2612594"/>
              <a:gd name="connsiteX163" fmla="*/ 2187105 w 2647519"/>
              <a:gd name="connsiteY163" fmla="*/ 2180272 h 2612594"/>
              <a:gd name="connsiteX164" fmla="*/ 2187820 w 2647519"/>
              <a:gd name="connsiteY164" fmla="*/ 2174974 h 2612594"/>
              <a:gd name="connsiteX165" fmla="*/ 475386 w 2647519"/>
              <a:gd name="connsiteY165" fmla="*/ 2153526 h 2612594"/>
              <a:gd name="connsiteX166" fmla="*/ 477272 w 2647519"/>
              <a:gd name="connsiteY166" fmla="*/ 2155821 h 2612594"/>
              <a:gd name="connsiteX167" fmla="*/ 477367 w 2647519"/>
              <a:gd name="connsiteY167" fmla="*/ 2155507 h 2612594"/>
              <a:gd name="connsiteX168" fmla="*/ 334493 w 2647519"/>
              <a:gd name="connsiteY168" fmla="*/ 2131694 h 2612594"/>
              <a:gd name="connsiteX169" fmla="*/ 359258 w 2647519"/>
              <a:gd name="connsiteY169" fmla="*/ 2147887 h 2612594"/>
              <a:gd name="connsiteX170" fmla="*/ 360474 w 2647519"/>
              <a:gd name="connsiteY170" fmla="*/ 2149319 h 2612594"/>
              <a:gd name="connsiteX171" fmla="*/ 371759 w 2647519"/>
              <a:gd name="connsiteY171" fmla="*/ 2151816 h 2612594"/>
              <a:gd name="connsiteX172" fmla="*/ 397357 w 2647519"/>
              <a:gd name="connsiteY172" fmla="*/ 2175509 h 2612594"/>
              <a:gd name="connsiteX173" fmla="*/ 432600 w 2647519"/>
              <a:gd name="connsiteY173" fmla="*/ 2204084 h 2612594"/>
              <a:gd name="connsiteX174" fmla="*/ 447840 w 2647519"/>
              <a:gd name="connsiteY174" fmla="*/ 2225039 h 2612594"/>
              <a:gd name="connsiteX175" fmla="*/ 456412 w 2647519"/>
              <a:gd name="connsiteY175" fmla="*/ 2235517 h 2612594"/>
              <a:gd name="connsiteX176" fmla="*/ 492607 w 2647519"/>
              <a:gd name="connsiteY176" fmla="*/ 2265997 h 2612594"/>
              <a:gd name="connsiteX177" fmla="*/ 482130 w 2647519"/>
              <a:gd name="connsiteY177" fmla="*/ 2274569 h 2612594"/>
              <a:gd name="connsiteX178" fmla="*/ 448422 w 2647519"/>
              <a:gd name="connsiteY178" fmla="*/ 2237115 h 2612594"/>
              <a:gd name="connsiteX179" fmla="*/ 446888 w 2647519"/>
              <a:gd name="connsiteY179" fmla="*/ 2237422 h 2612594"/>
              <a:gd name="connsiteX180" fmla="*/ 446888 w 2647519"/>
              <a:gd name="connsiteY180" fmla="*/ 2237422 h 2612594"/>
              <a:gd name="connsiteX181" fmla="*/ 478787 w 2647519"/>
              <a:gd name="connsiteY181" fmla="*/ 2272865 h 2612594"/>
              <a:gd name="connsiteX182" fmla="*/ 482130 w 2647519"/>
              <a:gd name="connsiteY182" fmla="*/ 2274569 h 2612594"/>
              <a:gd name="connsiteX183" fmla="*/ 492608 w 2647519"/>
              <a:gd name="connsiteY183" fmla="*/ 2265997 h 2612594"/>
              <a:gd name="connsiteX184" fmla="*/ 583095 w 2647519"/>
              <a:gd name="connsiteY184" fmla="*/ 2337434 h 2612594"/>
              <a:gd name="connsiteX185" fmla="*/ 564998 w 2647519"/>
              <a:gd name="connsiteY185" fmla="*/ 2343149 h 2612594"/>
              <a:gd name="connsiteX186" fmla="*/ 571665 w 2647519"/>
              <a:gd name="connsiteY186" fmla="*/ 2347912 h 2612594"/>
              <a:gd name="connsiteX187" fmla="*/ 544995 w 2647519"/>
              <a:gd name="connsiteY187" fmla="*/ 2348864 h 2612594"/>
              <a:gd name="connsiteX188" fmla="*/ 527850 w 2647519"/>
              <a:gd name="connsiteY188" fmla="*/ 2337434 h 2612594"/>
              <a:gd name="connsiteX189" fmla="*/ 511658 w 2647519"/>
              <a:gd name="connsiteY189" fmla="*/ 2325052 h 2612594"/>
              <a:gd name="connsiteX190" fmla="*/ 471653 w 2647519"/>
              <a:gd name="connsiteY190" fmla="*/ 2291714 h 2612594"/>
              <a:gd name="connsiteX191" fmla="*/ 434505 w 2647519"/>
              <a:gd name="connsiteY191" fmla="*/ 2258377 h 2612594"/>
              <a:gd name="connsiteX192" fmla="*/ 400215 w 2647519"/>
              <a:gd name="connsiteY192" fmla="*/ 2225039 h 2612594"/>
              <a:gd name="connsiteX193" fmla="*/ 384023 w 2647519"/>
              <a:gd name="connsiteY193" fmla="*/ 2208847 h 2612594"/>
              <a:gd name="connsiteX194" fmla="*/ 368783 w 2647519"/>
              <a:gd name="connsiteY194" fmla="*/ 2191702 h 2612594"/>
              <a:gd name="connsiteX195" fmla="*/ 374498 w 2647519"/>
              <a:gd name="connsiteY195" fmla="*/ 2184082 h 2612594"/>
              <a:gd name="connsiteX196" fmla="*/ 393548 w 2647519"/>
              <a:gd name="connsiteY196" fmla="*/ 2201227 h 2612594"/>
              <a:gd name="connsiteX197" fmla="*/ 414503 w 2647519"/>
              <a:gd name="connsiteY197" fmla="*/ 2217419 h 2612594"/>
              <a:gd name="connsiteX198" fmla="*/ 440220 w 2647519"/>
              <a:gd name="connsiteY198" fmla="*/ 2245042 h 2612594"/>
              <a:gd name="connsiteX199" fmla="*/ 442406 w 2647519"/>
              <a:gd name="connsiteY199" fmla="*/ 2246917 h 2612594"/>
              <a:gd name="connsiteX200" fmla="*/ 414503 w 2647519"/>
              <a:gd name="connsiteY200" fmla="*/ 2217419 h 2612594"/>
              <a:gd name="connsiteX201" fmla="*/ 394500 w 2647519"/>
              <a:gd name="connsiteY201" fmla="*/ 2201227 h 2612594"/>
              <a:gd name="connsiteX202" fmla="*/ 375450 w 2647519"/>
              <a:gd name="connsiteY202" fmla="*/ 2184082 h 2612594"/>
              <a:gd name="connsiteX203" fmla="*/ 354495 w 2647519"/>
              <a:gd name="connsiteY203" fmla="*/ 2158364 h 2612594"/>
              <a:gd name="connsiteX204" fmla="*/ 334493 w 2647519"/>
              <a:gd name="connsiteY204" fmla="*/ 2131694 h 2612594"/>
              <a:gd name="connsiteX205" fmla="*/ 2432850 w 2647519"/>
              <a:gd name="connsiteY205" fmla="*/ 1980247 h 2612594"/>
              <a:gd name="connsiteX206" fmla="*/ 2432367 w 2647519"/>
              <a:gd name="connsiteY206" fmla="*/ 1980454 h 2612594"/>
              <a:gd name="connsiteX207" fmla="*/ 2421963 w 2647519"/>
              <a:gd name="connsiteY207" fmla="*/ 2005422 h 2612594"/>
              <a:gd name="connsiteX208" fmla="*/ 2422850 w 2647519"/>
              <a:gd name="connsiteY208" fmla="*/ 1860918 h 2612594"/>
              <a:gd name="connsiteX209" fmla="*/ 2397608 w 2647519"/>
              <a:gd name="connsiteY209" fmla="*/ 1897379 h 2612594"/>
              <a:gd name="connsiteX210" fmla="*/ 2385225 w 2647519"/>
              <a:gd name="connsiteY210" fmla="*/ 1920239 h 2612594"/>
              <a:gd name="connsiteX211" fmla="*/ 2372843 w 2647519"/>
              <a:gd name="connsiteY211" fmla="*/ 1941194 h 2612594"/>
              <a:gd name="connsiteX212" fmla="*/ 2343315 w 2647519"/>
              <a:gd name="connsiteY212" fmla="*/ 1980247 h 2612594"/>
              <a:gd name="connsiteX213" fmla="*/ 2317598 w 2647519"/>
              <a:gd name="connsiteY213" fmla="*/ 2019299 h 2612594"/>
              <a:gd name="connsiteX214" fmla="*/ 2294738 w 2647519"/>
              <a:gd name="connsiteY214" fmla="*/ 2050732 h 2612594"/>
              <a:gd name="connsiteX215" fmla="*/ 2292831 w 2647519"/>
              <a:gd name="connsiteY215" fmla="*/ 2051897 h 2612594"/>
              <a:gd name="connsiteX216" fmla="*/ 2291271 w 2647519"/>
              <a:gd name="connsiteY216" fmla="*/ 2054208 h 2612594"/>
              <a:gd name="connsiteX217" fmla="*/ 2293785 w 2647519"/>
              <a:gd name="connsiteY217" fmla="*/ 2052637 h 2612594"/>
              <a:gd name="connsiteX218" fmla="*/ 2316645 w 2647519"/>
              <a:gd name="connsiteY218" fmla="*/ 2021205 h 2612594"/>
              <a:gd name="connsiteX219" fmla="*/ 2342363 w 2647519"/>
              <a:gd name="connsiteY219" fmla="*/ 1982152 h 2612594"/>
              <a:gd name="connsiteX220" fmla="*/ 2371890 w 2647519"/>
              <a:gd name="connsiteY220" fmla="*/ 1943100 h 2612594"/>
              <a:gd name="connsiteX221" fmla="*/ 2384273 w 2647519"/>
              <a:gd name="connsiteY221" fmla="*/ 1922145 h 2612594"/>
              <a:gd name="connsiteX222" fmla="*/ 2396655 w 2647519"/>
              <a:gd name="connsiteY222" fmla="*/ 1899285 h 2612594"/>
              <a:gd name="connsiteX223" fmla="*/ 2422373 w 2647519"/>
              <a:gd name="connsiteY223" fmla="*/ 1862137 h 2612594"/>
              <a:gd name="connsiteX224" fmla="*/ 2498930 w 2647519"/>
              <a:gd name="connsiteY224" fmla="*/ 1857612 h 2612594"/>
              <a:gd name="connsiteX225" fmla="*/ 2490953 w 2647519"/>
              <a:gd name="connsiteY225" fmla="*/ 1875472 h 2612594"/>
              <a:gd name="connsiteX226" fmla="*/ 2473808 w 2647519"/>
              <a:gd name="connsiteY226" fmla="*/ 1909762 h 2612594"/>
              <a:gd name="connsiteX227" fmla="*/ 2490953 w 2647519"/>
              <a:gd name="connsiteY227" fmla="*/ 1875472 h 2612594"/>
              <a:gd name="connsiteX228" fmla="*/ 2498930 w 2647519"/>
              <a:gd name="connsiteY228" fmla="*/ 1857612 h 2612594"/>
              <a:gd name="connsiteX229" fmla="*/ 2521433 w 2647519"/>
              <a:gd name="connsiteY229" fmla="*/ 1847850 h 2612594"/>
              <a:gd name="connsiteX230" fmla="*/ 2509050 w 2647519"/>
              <a:gd name="connsiteY230" fmla="*/ 1884997 h 2612594"/>
              <a:gd name="connsiteX231" fmla="*/ 2487143 w 2647519"/>
              <a:gd name="connsiteY231" fmla="*/ 1925002 h 2612594"/>
              <a:gd name="connsiteX232" fmla="*/ 2465235 w 2647519"/>
              <a:gd name="connsiteY232" fmla="*/ 1965960 h 2612594"/>
              <a:gd name="connsiteX233" fmla="*/ 2445233 w 2647519"/>
              <a:gd name="connsiteY233" fmla="*/ 1991677 h 2612594"/>
              <a:gd name="connsiteX234" fmla="*/ 2458568 w 2647519"/>
              <a:gd name="connsiteY234" fmla="*/ 1965007 h 2612594"/>
              <a:gd name="connsiteX235" fmla="*/ 2469998 w 2647519"/>
              <a:gd name="connsiteY235" fmla="*/ 1938337 h 2612594"/>
              <a:gd name="connsiteX236" fmla="*/ 2478570 w 2647519"/>
              <a:gd name="connsiteY236" fmla="*/ 1924050 h 2612594"/>
              <a:gd name="connsiteX237" fmla="*/ 2490000 w 2647519"/>
              <a:gd name="connsiteY237" fmla="*/ 1905000 h 2612594"/>
              <a:gd name="connsiteX238" fmla="*/ 2500478 w 2647519"/>
              <a:gd name="connsiteY238" fmla="*/ 1885950 h 2612594"/>
              <a:gd name="connsiteX239" fmla="*/ 2521433 w 2647519"/>
              <a:gd name="connsiteY239" fmla="*/ 1847850 h 2612594"/>
              <a:gd name="connsiteX240" fmla="*/ 2459780 w 2647519"/>
              <a:gd name="connsiteY240" fmla="*/ 1766202 h 2612594"/>
              <a:gd name="connsiteX241" fmla="*/ 2436660 w 2647519"/>
              <a:gd name="connsiteY241" fmla="*/ 1806892 h 2612594"/>
              <a:gd name="connsiteX242" fmla="*/ 2436235 w 2647519"/>
              <a:gd name="connsiteY242" fmla="*/ 1807870 h 2612594"/>
              <a:gd name="connsiteX243" fmla="*/ 2459520 w 2647519"/>
              <a:gd name="connsiteY243" fmla="*/ 1766887 h 2612594"/>
              <a:gd name="connsiteX244" fmla="*/ 2472460 w 2647519"/>
              <a:gd name="connsiteY244" fmla="*/ 1674043 h 2612594"/>
              <a:gd name="connsiteX245" fmla="*/ 2444672 w 2647519"/>
              <a:gd name="connsiteY245" fmla="*/ 1749965 h 2612594"/>
              <a:gd name="connsiteX246" fmla="*/ 2386218 w 2647519"/>
              <a:gd name="connsiteY246" fmla="*/ 1869449 h 2612594"/>
              <a:gd name="connsiteX247" fmla="*/ 2377659 w 2647519"/>
              <a:gd name="connsiteY247" fmla="*/ 1882980 h 2612594"/>
              <a:gd name="connsiteX248" fmla="*/ 2377605 w 2647519"/>
              <a:gd name="connsiteY248" fmla="*/ 1883092 h 2612594"/>
              <a:gd name="connsiteX249" fmla="*/ 2357602 w 2647519"/>
              <a:gd name="connsiteY249" fmla="*/ 1917382 h 2612594"/>
              <a:gd name="connsiteX250" fmla="*/ 2337600 w 2647519"/>
              <a:gd name="connsiteY250" fmla="*/ 1954530 h 2612594"/>
              <a:gd name="connsiteX251" fmla="*/ 2314740 w 2647519"/>
              <a:gd name="connsiteY251" fmla="*/ 1983105 h 2612594"/>
              <a:gd name="connsiteX252" fmla="*/ 2295690 w 2647519"/>
              <a:gd name="connsiteY252" fmla="*/ 2015490 h 2612594"/>
              <a:gd name="connsiteX253" fmla="*/ 2183295 w 2647519"/>
              <a:gd name="connsiteY253" fmla="*/ 2142172 h 2612594"/>
              <a:gd name="connsiteX254" fmla="*/ 2146147 w 2647519"/>
              <a:gd name="connsiteY254" fmla="*/ 2173605 h 2612594"/>
              <a:gd name="connsiteX255" fmla="*/ 2142583 w 2647519"/>
              <a:gd name="connsiteY255" fmla="*/ 2176314 h 2612594"/>
              <a:gd name="connsiteX256" fmla="*/ 2141045 w 2647519"/>
              <a:gd name="connsiteY256" fmla="*/ 2177871 h 2612594"/>
              <a:gd name="connsiteX257" fmla="*/ 2125512 w 2647519"/>
              <a:gd name="connsiteY257" fmla="*/ 2190534 h 2612594"/>
              <a:gd name="connsiteX258" fmla="*/ 2112810 w 2647519"/>
              <a:gd name="connsiteY258" fmla="*/ 2205037 h 2612594"/>
              <a:gd name="connsiteX259" fmla="*/ 2066137 w 2647519"/>
              <a:gd name="connsiteY259" fmla="*/ 2240280 h 2612594"/>
              <a:gd name="connsiteX260" fmla="*/ 2058824 w 2647519"/>
              <a:gd name="connsiteY260" fmla="*/ 2244899 h 2612594"/>
              <a:gd name="connsiteX261" fmla="*/ 2038960 w 2647519"/>
              <a:gd name="connsiteY261" fmla="*/ 2261093 h 2612594"/>
              <a:gd name="connsiteX262" fmla="*/ 2036091 w 2647519"/>
              <a:gd name="connsiteY262" fmla="*/ 2262956 h 2612594"/>
              <a:gd name="connsiteX263" fmla="*/ 2031847 w 2647519"/>
              <a:gd name="connsiteY263" fmla="*/ 2266950 h 2612594"/>
              <a:gd name="connsiteX264" fmla="*/ 1994700 w 2647519"/>
              <a:gd name="connsiteY264" fmla="*/ 2291715 h 2612594"/>
              <a:gd name="connsiteX265" fmla="*/ 1957552 w 2647519"/>
              <a:gd name="connsiteY265" fmla="*/ 2314575 h 2612594"/>
              <a:gd name="connsiteX266" fmla="*/ 1953301 w 2647519"/>
              <a:gd name="connsiteY266" fmla="*/ 2316730 h 2612594"/>
              <a:gd name="connsiteX267" fmla="*/ 1928148 w 2647519"/>
              <a:gd name="connsiteY267" fmla="*/ 2333067 h 2612594"/>
              <a:gd name="connsiteX268" fmla="*/ 1920350 w 2647519"/>
              <a:gd name="connsiteY268" fmla="*/ 2337000 h 2612594"/>
              <a:gd name="connsiteX269" fmla="*/ 1912785 w 2647519"/>
              <a:gd name="connsiteY269" fmla="*/ 2342197 h 2612594"/>
              <a:gd name="connsiteX270" fmla="*/ 1887067 w 2647519"/>
              <a:gd name="connsiteY270" fmla="*/ 2356485 h 2612594"/>
              <a:gd name="connsiteX271" fmla="*/ 1863039 w 2647519"/>
              <a:gd name="connsiteY271" fmla="*/ 2365908 h 2612594"/>
              <a:gd name="connsiteX272" fmla="*/ 1809482 w 2647519"/>
              <a:gd name="connsiteY272" fmla="*/ 2392922 h 2612594"/>
              <a:gd name="connsiteX273" fmla="*/ 1683836 w 2647519"/>
              <a:gd name="connsiteY273" fmla="*/ 2439784 h 2612594"/>
              <a:gd name="connsiteX274" fmla="*/ 1596280 w 2647519"/>
              <a:gd name="connsiteY274" fmla="*/ 2462297 h 2612594"/>
              <a:gd name="connsiteX275" fmla="*/ 1667040 w 2647519"/>
              <a:gd name="connsiteY275" fmla="*/ 2448877 h 2612594"/>
              <a:gd name="connsiteX276" fmla="*/ 1680375 w 2647519"/>
              <a:gd name="connsiteY276" fmla="*/ 2446019 h 2612594"/>
              <a:gd name="connsiteX277" fmla="*/ 1723237 w 2647519"/>
              <a:gd name="connsiteY277" fmla="*/ 2430779 h 2612594"/>
              <a:gd name="connsiteX278" fmla="*/ 1749907 w 2647519"/>
              <a:gd name="connsiteY278" fmla="*/ 2422207 h 2612594"/>
              <a:gd name="connsiteX279" fmla="*/ 1792770 w 2647519"/>
              <a:gd name="connsiteY279" fmla="*/ 2400299 h 2612594"/>
              <a:gd name="connsiteX280" fmla="*/ 1841347 w 2647519"/>
              <a:gd name="connsiteY280" fmla="*/ 2383154 h 2612594"/>
              <a:gd name="connsiteX281" fmla="*/ 1872470 w 2647519"/>
              <a:gd name="connsiteY281" fmla="*/ 2370949 h 2612594"/>
              <a:gd name="connsiteX282" fmla="*/ 1886115 w 2647519"/>
              <a:gd name="connsiteY282" fmla="*/ 2363152 h 2612594"/>
              <a:gd name="connsiteX283" fmla="*/ 1898496 w 2647519"/>
              <a:gd name="connsiteY283" fmla="*/ 2359343 h 2612594"/>
              <a:gd name="connsiteX284" fmla="*/ 1915642 w 2647519"/>
              <a:gd name="connsiteY284" fmla="*/ 2349817 h 2612594"/>
              <a:gd name="connsiteX285" fmla="*/ 1920147 w 2647519"/>
              <a:gd name="connsiteY285" fmla="*/ 2346686 h 2612594"/>
              <a:gd name="connsiteX286" fmla="*/ 1931835 w 2647519"/>
              <a:gd name="connsiteY286" fmla="*/ 2335530 h 2612594"/>
              <a:gd name="connsiteX287" fmla="*/ 1957552 w 2647519"/>
              <a:gd name="connsiteY287" fmla="*/ 2320290 h 2612594"/>
              <a:gd name="connsiteX288" fmla="*/ 1986810 w 2647519"/>
              <a:gd name="connsiteY288" fmla="*/ 2305948 h 2612594"/>
              <a:gd name="connsiteX289" fmla="*/ 1997557 w 2647519"/>
              <a:gd name="connsiteY289" fmla="*/ 2299334 h 2612594"/>
              <a:gd name="connsiteX290" fmla="*/ 2034705 w 2647519"/>
              <a:gd name="connsiteY290" fmla="*/ 2274569 h 2612594"/>
              <a:gd name="connsiteX291" fmla="*/ 2050897 w 2647519"/>
              <a:gd name="connsiteY291" fmla="*/ 2259329 h 2612594"/>
              <a:gd name="connsiteX292" fmla="*/ 2068995 w 2647519"/>
              <a:gd name="connsiteY292" fmla="*/ 2247899 h 2612594"/>
              <a:gd name="connsiteX293" fmla="*/ 2115667 w 2647519"/>
              <a:gd name="connsiteY293" fmla="*/ 2212657 h 2612594"/>
              <a:gd name="connsiteX294" fmla="*/ 2149005 w 2647519"/>
              <a:gd name="connsiteY294" fmla="*/ 2181224 h 2612594"/>
              <a:gd name="connsiteX295" fmla="*/ 2186152 w 2647519"/>
              <a:gd name="connsiteY295" fmla="*/ 2149792 h 2612594"/>
              <a:gd name="connsiteX296" fmla="*/ 2298547 w 2647519"/>
              <a:gd name="connsiteY296" fmla="*/ 2023109 h 2612594"/>
              <a:gd name="connsiteX297" fmla="*/ 2314015 w 2647519"/>
              <a:gd name="connsiteY297" fmla="*/ 1996814 h 2612594"/>
              <a:gd name="connsiteX298" fmla="*/ 2314740 w 2647519"/>
              <a:gd name="connsiteY298" fmla="*/ 1994534 h 2612594"/>
              <a:gd name="connsiteX299" fmla="*/ 2339505 w 2647519"/>
              <a:gd name="connsiteY299" fmla="*/ 1956434 h 2612594"/>
              <a:gd name="connsiteX300" fmla="*/ 2347125 w 2647519"/>
              <a:gd name="connsiteY300" fmla="*/ 1945004 h 2612594"/>
              <a:gd name="connsiteX301" fmla="*/ 2357257 w 2647519"/>
              <a:gd name="connsiteY301" fmla="*/ 1930951 h 2612594"/>
              <a:gd name="connsiteX302" fmla="*/ 2360460 w 2647519"/>
              <a:gd name="connsiteY302" fmla="*/ 1925002 h 2612594"/>
              <a:gd name="connsiteX303" fmla="*/ 2380462 w 2647519"/>
              <a:gd name="connsiteY303" fmla="*/ 1890712 h 2612594"/>
              <a:gd name="connsiteX304" fmla="*/ 2419515 w 2647519"/>
              <a:gd name="connsiteY304" fmla="*/ 1809749 h 2612594"/>
              <a:gd name="connsiteX305" fmla="*/ 2457615 w 2647519"/>
              <a:gd name="connsiteY305" fmla="*/ 1723072 h 2612594"/>
              <a:gd name="connsiteX306" fmla="*/ 2468807 w 2647519"/>
              <a:gd name="connsiteY306" fmla="*/ 1687829 h 2612594"/>
              <a:gd name="connsiteX307" fmla="*/ 2576677 w 2647519"/>
              <a:gd name="connsiteY307" fmla="*/ 1589722 h 2612594"/>
              <a:gd name="connsiteX308" fmla="*/ 2573820 w 2647519"/>
              <a:gd name="connsiteY308" fmla="*/ 1591627 h 2612594"/>
              <a:gd name="connsiteX309" fmla="*/ 2573820 w 2647519"/>
              <a:gd name="connsiteY309" fmla="*/ 1591627 h 2612594"/>
              <a:gd name="connsiteX310" fmla="*/ 2585674 w 2647519"/>
              <a:gd name="connsiteY310" fmla="*/ 1533271 h 2612594"/>
              <a:gd name="connsiteX311" fmla="*/ 2585332 w 2647519"/>
              <a:gd name="connsiteY311" fmla="*/ 1534956 h 2612594"/>
              <a:gd name="connsiteX312" fmla="*/ 2588107 w 2647519"/>
              <a:gd name="connsiteY312" fmla="*/ 1538287 h 2612594"/>
              <a:gd name="connsiteX313" fmla="*/ 2596680 w 2647519"/>
              <a:gd name="connsiteY313" fmla="*/ 1547812 h 2612594"/>
              <a:gd name="connsiteX314" fmla="*/ 2602395 w 2647519"/>
              <a:gd name="connsiteY314" fmla="*/ 1544002 h 2612594"/>
              <a:gd name="connsiteX315" fmla="*/ 2602539 w 2647519"/>
              <a:gd name="connsiteY315" fmla="*/ 1543271 h 2612594"/>
              <a:gd name="connsiteX316" fmla="*/ 2598585 w 2647519"/>
              <a:gd name="connsiteY316" fmla="*/ 1545907 h 2612594"/>
              <a:gd name="connsiteX317" fmla="*/ 2589060 w 2647519"/>
              <a:gd name="connsiteY317" fmla="*/ 1537334 h 2612594"/>
              <a:gd name="connsiteX318" fmla="*/ 2577184 w 2647519"/>
              <a:gd name="connsiteY318" fmla="*/ 1425070 h 2612594"/>
              <a:gd name="connsiteX319" fmla="*/ 2576519 w 2647519"/>
              <a:gd name="connsiteY319" fmla="*/ 1425107 h 2612594"/>
              <a:gd name="connsiteX320" fmla="*/ 2575314 w 2647519"/>
              <a:gd name="connsiteY320" fmla="*/ 1425174 h 2612594"/>
              <a:gd name="connsiteX321" fmla="*/ 2575725 w 2647519"/>
              <a:gd name="connsiteY321" fmla="*/ 1429702 h 2612594"/>
              <a:gd name="connsiteX322" fmla="*/ 2574773 w 2647519"/>
              <a:gd name="connsiteY322" fmla="*/ 1453515 h 2612594"/>
              <a:gd name="connsiteX323" fmla="*/ 2570963 w 2647519"/>
              <a:gd name="connsiteY323" fmla="*/ 1467802 h 2612594"/>
              <a:gd name="connsiteX324" fmla="*/ 2548103 w 2647519"/>
              <a:gd name="connsiteY324" fmla="*/ 1503997 h 2612594"/>
              <a:gd name="connsiteX325" fmla="*/ 2542388 w 2647519"/>
              <a:gd name="connsiteY325" fmla="*/ 1535430 h 2612594"/>
              <a:gd name="connsiteX326" fmla="*/ 2536673 w 2647519"/>
              <a:gd name="connsiteY326" fmla="*/ 1545907 h 2612594"/>
              <a:gd name="connsiteX327" fmla="*/ 2527148 w 2647519"/>
              <a:gd name="connsiteY327" fmla="*/ 1591627 h 2612594"/>
              <a:gd name="connsiteX328" fmla="*/ 2516670 w 2647519"/>
              <a:gd name="connsiteY328" fmla="*/ 1627822 h 2612594"/>
              <a:gd name="connsiteX329" fmla="*/ 2505240 w 2647519"/>
              <a:gd name="connsiteY329" fmla="*/ 1663065 h 2612594"/>
              <a:gd name="connsiteX330" fmla="*/ 2498573 w 2647519"/>
              <a:gd name="connsiteY330" fmla="*/ 1690687 h 2612594"/>
              <a:gd name="connsiteX331" fmla="*/ 2490953 w 2647519"/>
              <a:gd name="connsiteY331" fmla="*/ 1719262 h 2612594"/>
              <a:gd name="connsiteX332" fmla="*/ 2497030 w 2647519"/>
              <a:gd name="connsiteY332" fmla="*/ 1709809 h 2612594"/>
              <a:gd name="connsiteX333" fmla="*/ 2502383 w 2647519"/>
              <a:gd name="connsiteY333" fmla="*/ 1689734 h 2612594"/>
              <a:gd name="connsiteX334" fmla="*/ 2507145 w 2647519"/>
              <a:gd name="connsiteY334" fmla="*/ 1661159 h 2612594"/>
              <a:gd name="connsiteX335" fmla="*/ 2518575 w 2647519"/>
              <a:gd name="connsiteY335" fmla="*/ 1625917 h 2612594"/>
              <a:gd name="connsiteX336" fmla="*/ 2529053 w 2647519"/>
              <a:gd name="connsiteY336" fmla="*/ 1589722 h 2612594"/>
              <a:gd name="connsiteX337" fmla="*/ 2538578 w 2647519"/>
              <a:gd name="connsiteY337" fmla="*/ 1544002 h 2612594"/>
              <a:gd name="connsiteX338" fmla="*/ 2544293 w 2647519"/>
              <a:gd name="connsiteY338" fmla="*/ 1533524 h 2612594"/>
              <a:gd name="connsiteX339" fmla="*/ 2550008 w 2647519"/>
              <a:gd name="connsiteY339" fmla="*/ 1502092 h 2612594"/>
              <a:gd name="connsiteX340" fmla="*/ 2572868 w 2647519"/>
              <a:gd name="connsiteY340" fmla="*/ 1465897 h 2612594"/>
              <a:gd name="connsiteX341" fmla="*/ 2557628 w 2647519"/>
              <a:gd name="connsiteY341" fmla="*/ 1539239 h 2612594"/>
              <a:gd name="connsiteX342" fmla="*/ 2546198 w 2647519"/>
              <a:gd name="connsiteY342" fmla="*/ 1600199 h 2612594"/>
              <a:gd name="connsiteX343" fmla="*/ 2520480 w 2647519"/>
              <a:gd name="connsiteY343" fmla="*/ 1678304 h 2612594"/>
              <a:gd name="connsiteX344" fmla="*/ 2515392 w 2647519"/>
              <a:gd name="connsiteY344" fmla="*/ 1686218 h 2612594"/>
              <a:gd name="connsiteX345" fmla="*/ 2513217 w 2647519"/>
              <a:gd name="connsiteY345" fmla="*/ 1698069 h 2612594"/>
              <a:gd name="connsiteX346" fmla="*/ 2506193 w 2647519"/>
              <a:gd name="connsiteY346" fmla="*/ 1718310 h 2612594"/>
              <a:gd name="connsiteX347" fmla="*/ 2479523 w 2647519"/>
              <a:gd name="connsiteY347" fmla="*/ 1776412 h 2612594"/>
              <a:gd name="connsiteX348" fmla="*/ 2467140 w 2647519"/>
              <a:gd name="connsiteY348" fmla="*/ 1806892 h 2612594"/>
              <a:gd name="connsiteX349" fmla="*/ 2459520 w 2647519"/>
              <a:gd name="connsiteY349" fmla="*/ 1823085 h 2612594"/>
              <a:gd name="connsiteX350" fmla="*/ 2449995 w 2647519"/>
              <a:gd name="connsiteY350" fmla="*/ 1840230 h 2612594"/>
              <a:gd name="connsiteX351" fmla="*/ 2424278 w 2647519"/>
              <a:gd name="connsiteY351" fmla="*/ 1885950 h 2612594"/>
              <a:gd name="connsiteX352" fmla="*/ 2396655 w 2647519"/>
              <a:gd name="connsiteY352" fmla="*/ 1930717 h 2612594"/>
              <a:gd name="connsiteX353" fmla="*/ 2361413 w 2647519"/>
              <a:gd name="connsiteY353" fmla="*/ 1990725 h 2612594"/>
              <a:gd name="connsiteX354" fmla="*/ 2322360 w 2647519"/>
              <a:gd name="connsiteY354" fmla="*/ 2049780 h 2612594"/>
              <a:gd name="connsiteX355" fmla="*/ 2296643 w 2647519"/>
              <a:gd name="connsiteY355" fmla="*/ 2083117 h 2612594"/>
              <a:gd name="connsiteX356" fmla="*/ 2269020 w 2647519"/>
              <a:gd name="connsiteY356" fmla="*/ 2115502 h 2612594"/>
              <a:gd name="connsiteX357" fmla="*/ 2259495 w 2647519"/>
              <a:gd name="connsiteY357" fmla="*/ 2128837 h 2612594"/>
              <a:gd name="connsiteX358" fmla="*/ 2249018 w 2647519"/>
              <a:gd name="connsiteY358" fmla="*/ 2142172 h 2612594"/>
              <a:gd name="connsiteX359" fmla="*/ 2232825 w 2647519"/>
              <a:gd name="connsiteY359" fmla="*/ 2155507 h 2612594"/>
              <a:gd name="connsiteX360" fmla="*/ 2206342 w 2647519"/>
              <a:gd name="connsiteY360" fmla="*/ 2184829 h 2612594"/>
              <a:gd name="connsiteX361" fmla="*/ 2207107 w 2647519"/>
              <a:gd name="connsiteY361" fmla="*/ 2187892 h 2612594"/>
              <a:gd name="connsiteX362" fmla="*/ 2179485 w 2647519"/>
              <a:gd name="connsiteY362" fmla="*/ 2216467 h 2612594"/>
              <a:gd name="connsiteX363" fmla="*/ 2149957 w 2647519"/>
              <a:gd name="connsiteY363" fmla="*/ 2237422 h 2612594"/>
              <a:gd name="connsiteX364" fmla="*/ 2126145 w 2647519"/>
              <a:gd name="connsiteY364" fmla="*/ 2256472 h 2612594"/>
              <a:gd name="connsiteX365" fmla="*/ 2103587 w 2647519"/>
              <a:gd name="connsiteY365" fmla="*/ 2272957 h 2612594"/>
              <a:gd name="connsiteX366" fmla="*/ 2107095 w 2647519"/>
              <a:gd name="connsiteY366" fmla="*/ 2272665 h 2612594"/>
              <a:gd name="connsiteX367" fmla="*/ 2131860 w 2647519"/>
              <a:gd name="connsiteY367" fmla="*/ 2254567 h 2612594"/>
              <a:gd name="connsiteX368" fmla="*/ 2155673 w 2647519"/>
              <a:gd name="connsiteY368" fmla="*/ 2235517 h 2612594"/>
              <a:gd name="connsiteX369" fmla="*/ 2185200 w 2647519"/>
              <a:gd name="connsiteY369" fmla="*/ 2214562 h 2612594"/>
              <a:gd name="connsiteX370" fmla="*/ 2212823 w 2647519"/>
              <a:gd name="connsiteY370" fmla="*/ 2185987 h 2612594"/>
              <a:gd name="connsiteX371" fmla="*/ 2211870 w 2647519"/>
              <a:gd name="connsiteY371" fmla="*/ 2182177 h 2612594"/>
              <a:gd name="connsiteX372" fmla="*/ 2238540 w 2647519"/>
              <a:gd name="connsiteY372" fmla="*/ 2152650 h 2612594"/>
              <a:gd name="connsiteX373" fmla="*/ 2254733 w 2647519"/>
              <a:gd name="connsiteY373" fmla="*/ 2139315 h 2612594"/>
              <a:gd name="connsiteX374" fmla="*/ 2265210 w 2647519"/>
              <a:gd name="connsiteY374" fmla="*/ 2125980 h 2612594"/>
              <a:gd name="connsiteX375" fmla="*/ 2274735 w 2647519"/>
              <a:gd name="connsiteY375" fmla="*/ 2112645 h 2612594"/>
              <a:gd name="connsiteX376" fmla="*/ 2302358 w 2647519"/>
              <a:gd name="connsiteY376" fmla="*/ 2080260 h 2612594"/>
              <a:gd name="connsiteX377" fmla="*/ 2328075 w 2647519"/>
              <a:gd name="connsiteY377" fmla="*/ 2046922 h 2612594"/>
              <a:gd name="connsiteX378" fmla="*/ 2367128 w 2647519"/>
              <a:gd name="connsiteY378" fmla="*/ 1987867 h 2612594"/>
              <a:gd name="connsiteX379" fmla="*/ 2402370 w 2647519"/>
              <a:gd name="connsiteY379" fmla="*/ 1927860 h 2612594"/>
              <a:gd name="connsiteX380" fmla="*/ 2429993 w 2647519"/>
              <a:gd name="connsiteY380" fmla="*/ 1883092 h 2612594"/>
              <a:gd name="connsiteX381" fmla="*/ 2455710 w 2647519"/>
              <a:gd name="connsiteY381" fmla="*/ 1837372 h 2612594"/>
              <a:gd name="connsiteX382" fmla="*/ 2465235 w 2647519"/>
              <a:gd name="connsiteY382" fmla="*/ 1820227 h 2612594"/>
              <a:gd name="connsiteX383" fmla="*/ 2472855 w 2647519"/>
              <a:gd name="connsiteY383" fmla="*/ 1804035 h 2612594"/>
              <a:gd name="connsiteX384" fmla="*/ 2485238 w 2647519"/>
              <a:gd name="connsiteY384" fmla="*/ 1773555 h 2612594"/>
              <a:gd name="connsiteX385" fmla="*/ 2511908 w 2647519"/>
              <a:gd name="connsiteY385" fmla="*/ 1715452 h 2612594"/>
              <a:gd name="connsiteX386" fmla="*/ 2522385 w 2647519"/>
              <a:gd name="connsiteY386" fmla="*/ 1676400 h 2612594"/>
              <a:gd name="connsiteX387" fmla="*/ 2548103 w 2647519"/>
              <a:gd name="connsiteY387" fmla="*/ 1598295 h 2612594"/>
              <a:gd name="connsiteX388" fmla="*/ 2559533 w 2647519"/>
              <a:gd name="connsiteY388" fmla="*/ 1537335 h 2612594"/>
              <a:gd name="connsiteX389" fmla="*/ 2574773 w 2647519"/>
              <a:gd name="connsiteY389" fmla="*/ 1463992 h 2612594"/>
              <a:gd name="connsiteX390" fmla="*/ 2578209 w 2647519"/>
              <a:gd name="connsiteY390" fmla="*/ 1451109 h 2612594"/>
              <a:gd name="connsiteX391" fmla="*/ 2575725 w 2647519"/>
              <a:gd name="connsiteY391" fmla="*/ 1450657 h 2612594"/>
              <a:gd name="connsiteX392" fmla="*/ 2576677 w 2647519"/>
              <a:gd name="connsiteY392" fmla="*/ 1426845 h 2612594"/>
              <a:gd name="connsiteX393" fmla="*/ 2597632 w 2647519"/>
              <a:gd name="connsiteY393" fmla="*/ 1404937 h 2612594"/>
              <a:gd name="connsiteX394" fmla="*/ 2586540 w 2647519"/>
              <a:gd name="connsiteY394" fmla="*/ 1451152 h 2612594"/>
              <a:gd name="connsiteX395" fmla="*/ 2586541 w 2647519"/>
              <a:gd name="connsiteY395" fmla="*/ 1451152 h 2612594"/>
              <a:gd name="connsiteX396" fmla="*/ 2597633 w 2647519"/>
              <a:gd name="connsiteY396" fmla="*/ 1404938 h 2612594"/>
              <a:gd name="connsiteX397" fmla="*/ 2606205 w 2647519"/>
              <a:gd name="connsiteY397" fmla="*/ 1395412 h 2612594"/>
              <a:gd name="connsiteX398" fmla="*/ 2600490 w 2647519"/>
              <a:gd name="connsiteY398" fmla="*/ 1407795 h 2612594"/>
              <a:gd name="connsiteX399" fmla="*/ 2600490 w 2647519"/>
              <a:gd name="connsiteY399" fmla="*/ 1407795 h 2612594"/>
              <a:gd name="connsiteX400" fmla="*/ 2599180 w 2647519"/>
              <a:gd name="connsiteY400" fmla="*/ 1433750 h 2612594"/>
              <a:gd name="connsiteX401" fmla="*/ 2598585 w 2647519"/>
              <a:gd name="connsiteY401" fmla="*/ 1458277 h 2612594"/>
              <a:gd name="connsiteX402" fmla="*/ 2589060 w 2647519"/>
              <a:gd name="connsiteY402" fmla="*/ 1487586 h 2612594"/>
              <a:gd name="connsiteX403" fmla="*/ 2589060 w 2647519"/>
              <a:gd name="connsiteY403" fmla="*/ 1490934 h 2612594"/>
              <a:gd name="connsiteX404" fmla="*/ 2600490 w 2647519"/>
              <a:gd name="connsiteY404" fmla="*/ 1458277 h 2612594"/>
              <a:gd name="connsiteX405" fmla="*/ 2602395 w 2647519"/>
              <a:gd name="connsiteY405" fmla="*/ 1407794 h 2612594"/>
              <a:gd name="connsiteX406" fmla="*/ 2606836 w 2647519"/>
              <a:gd name="connsiteY406" fmla="*/ 1398173 h 2612594"/>
              <a:gd name="connsiteX407" fmla="*/ 2565247 w 2647519"/>
              <a:gd name="connsiteY407" fmla="*/ 1354454 h 2612594"/>
              <a:gd name="connsiteX408" fmla="*/ 2559005 w 2647519"/>
              <a:gd name="connsiteY408" fmla="*/ 1369208 h 2612594"/>
              <a:gd name="connsiteX409" fmla="*/ 2556675 w 2647519"/>
              <a:gd name="connsiteY409" fmla="*/ 1390650 h 2612594"/>
              <a:gd name="connsiteX410" fmla="*/ 2553670 w 2647519"/>
              <a:gd name="connsiteY410" fmla="*/ 1380633 h 2612594"/>
              <a:gd name="connsiteX411" fmla="*/ 2552571 w 2647519"/>
              <a:gd name="connsiteY411" fmla="*/ 1382047 h 2612594"/>
              <a:gd name="connsiteX412" fmla="*/ 2555723 w 2647519"/>
              <a:gd name="connsiteY412" fmla="*/ 1392555 h 2612594"/>
              <a:gd name="connsiteX413" fmla="*/ 2553818 w 2647519"/>
              <a:gd name="connsiteY413" fmla="*/ 1407795 h 2612594"/>
              <a:gd name="connsiteX414" fmla="*/ 2557628 w 2647519"/>
              <a:gd name="connsiteY414" fmla="*/ 1420177 h 2612594"/>
              <a:gd name="connsiteX415" fmla="*/ 2560581 w 2647519"/>
              <a:gd name="connsiteY415" fmla="*/ 1420013 h 2612594"/>
              <a:gd name="connsiteX416" fmla="*/ 2558580 w 2647519"/>
              <a:gd name="connsiteY416" fmla="*/ 1413509 h 2612594"/>
              <a:gd name="connsiteX417" fmla="*/ 2560485 w 2647519"/>
              <a:gd name="connsiteY417" fmla="*/ 1398269 h 2612594"/>
              <a:gd name="connsiteX418" fmla="*/ 2565247 w 2647519"/>
              <a:gd name="connsiteY418" fmla="*/ 1354454 h 2612594"/>
              <a:gd name="connsiteX419" fmla="*/ 2645258 w 2647519"/>
              <a:gd name="connsiteY419" fmla="*/ 1328737 h 2612594"/>
              <a:gd name="connsiteX420" fmla="*/ 2647163 w 2647519"/>
              <a:gd name="connsiteY420" fmla="*/ 1329689 h 2612594"/>
              <a:gd name="connsiteX421" fmla="*/ 2646210 w 2647519"/>
              <a:gd name="connsiteY421" fmla="*/ 1369694 h 2612594"/>
              <a:gd name="connsiteX422" fmla="*/ 2647163 w 2647519"/>
              <a:gd name="connsiteY422" fmla="*/ 1397317 h 2612594"/>
              <a:gd name="connsiteX423" fmla="*/ 2644305 w 2647519"/>
              <a:gd name="connsiteY423" fmla="*/ 1447799 h 2612594"/>
              <a:gd name="connsiteX424" fmla="*/ 2641448 w 2647519"/>
              <a:gd name="connsiteY424" fmla="*/ 1476374 h 2612594"/>
              <a:gd name="connsiteX425" fmla="*/ 2632875 w 2647519"/>
              <a:gd name="connsiteY425" fmla="*/ 1518284 h 2612594"/>
              <a:gd name="connsiteX426" fmla="*/ 2630018 w 2647519"/>
              <a:gd name="connsiteY426" fmla="*/ 1553527 h 2612594"/>
              <a:gd name="connsiteX427" fmla="*/ 2615730 w 2647519"/>
              <a:gd name="connsiteY427" fmla="*/ 1618297 h 2612594"/>
              <a:gd name="connsiteX428" fmla="*/ 2602395 w 2647519"/>
              <a:gd name="connsiteY428" fmla="*/ 1674494 h 2612594"/>
              <a:gd name="connsiteX429" fmla="*/ 2578583 w 2647519"/>
              <a:gd name="connsiteY429" fmla="*/ 1684972 h 2612594"/>
              <a:gd name="connsiteX430" fmla="*/ 2580488 w 2647519"/>
              <a:gd name="connsiteY430" fmla="*/ 1679257 h 2612594"/>
              <a:gd name="connsiteX431" fmla="*/ 2584298 w 2647519"/>
              <a:gd name="connsiteY431" fmla="*/ 1639252 h 2612594"/>
              <a:gd name="connsiteX432" fmla="*/ 2598585 w 2647519"/>
              <a:gd name="connsiteY432" fmla="*/ 1597342 h 2612594"/>
              <a:gd name="connsiteX433" fmla="*/ 2610015 w 2647519"/>
              <a:gd name="connsiteY433" fmla="*/ 1590675 h 2612594"/>
              <a:gd name="connsiteX434" fmla="*/ 2610015 w 2647519"/>
              <a:gd name="connsiteY434" fmla="*/ 1590674 h 2612594"/>
              <a:gd name="connsiteX435" fmla="*/ 2622398 w 2647519"/>
              <a:gd name="connsiteY435" fmla="*/ 1518284 h 2612594"/>
              <a:gd name="connsiteX436" fmla="*/ 2629065 w 2647519"/>
              <a:gd name="connsiteY436" fmla="*/ 1483994 h 2612594"/>
              <a:gd name="connsiteX437" fmla="*/ 2634780 w 2647519"/>
              <a:gd name="connsiteY437" fmla="*/ 1448752 h 2612594"/>
              <a:gd name="connsiteX438" fmla="*/ 2639543 w 2647519"/>
              <a:gd name="connsiteY438" fmla="*/ 1415414 h 2612594"/>
              <a:gd name="connsiteX439" fmla="*/ 2641448 w 2647519"/>
              <a:gd name="connsiteY439" fmla="*/ 1383982 h 2612594"/>
              <a:gd name="connsiteX440" fmla="*/ 2642400 w 2647519"/>
              <a:gd name="connsiteY440" fmla="*/ 1357312 h 2612594"/>
              <a:gd name="connsiteX441" fmla="*/ 2644305 w 2647519"/>
              <a:gd name="connsiteY441" fmla="*/ 1343024 h 2612594"/>
              <a:gd name="connsiteX442" fmla="*/ 2645258 w 2647519"/>
              <a:gd name="connsiteY442" fmla="*/ 1328737 h 2612594"/>
              <a:gd name="connsiteX443" fmla="*/ 134151 w 2647519"/>
              <a:gd name="connsiteY443" fmla="*/ 887095 h 2612594"/>
              <a:gd name="connsiteX444" fmla="*/ 134625 w 2647519"/>
              <a:gd name="connsiteY444" fmla="*/ 887332 h 2612594"/>
              <a:gd name="connsiteX445" fmla="*/ 134670 w 2647519"/>
              <a:gd name="connsiteY445" fmla="*/ 887199 h 2612594"/>
              <a:gd name="connsiteX446" fmla="*/ 191618 w 2647519"/>
              <a:gd name="connsiteY446" fmla="*/ 750570 h 2612594"/>
              <a:gd name="connsiteX447" fmla="*/ 170663 w 2647519"/>
              <a:gd name="connsiteY447" fmla="*/ 789622 h 2612594"/>
              <a:gd name="connsiteX448" fmla="*/ 153518 w 2647519"/>
              <a:gd name="connsiteY448" fmla="*/ 803910 h 2612594"/>
              <a:gd name="connsiteX449" fmla="*/ 153477 w 2647519"/>
              <a:gd name="connsiteY449" fmla="*/ 804822 h 2612594"/>
              <a:gd name="connsiteX450" fmla="*/ 151819 w 2647519"/>
              <a:gd name="connsiteY450" fmla="*/ 841286 h 2612594"/>
              <a:gd name="connsiteX451" fmla="*/ 151866 w 2647519"/>
              <a:gd name="connsiteY451" fmla="*/ 841199 h 2612594"/>
              <a:gd name="connsiteX452" fmla="*/ 153518 w 2647519"/>
              <a:gd name="connsiteY452" fmla="*/ 804862 h 2612594"/>
              <a:gd name="connsiteX453" fmla="*/ 170663 w 2647519"/>
              <a:gd name="connsiteY453" fmla="*/ 790574 h 2612594"/>
              <a:gd name="connsiteX454" fmla="*/ 191618 w 2647519"/>
              <a:gd name="connsiteY454" fmla="*/ 751522 h 2612594"/>
              <a:gd name="connsiteX455" fmla="*/ 192332 w 2647519"/>
              <a:gd name="connsiteY455" fmla="*/ 751998 h 2612594"/>
              <a:gd name="connsiteX456" fmla="*/ 192689 w 2647519"/>
              <a:gd name="connsiteY456" fmla="*/ 751284 h 2612594"/>
              <a:gd name="connsiteX457" fmla="*/ 203047 w 2647519"/>
              <a:gd name="connsiteY457" fmla="*/ 667702 h 2612594"/>
              <a:gd name="connsiteX458" fmla="*/ 189712 w 2647519"/>
              <a:gd name="connsiteY458" fmla="*/ 677227 h 2612594"/>
              <a:gd name="connsiteX459" fmla="*/ 169710 w 2647519"/>
              <a:gd name="connsiteY459" fmla="*/ 719137 h 2612594"/>
              <a:gd name="connsiteX460" fmla="*/ 174286 w 2647519"/>
              <a:gd name="connsiteY460" fmla="*/ 722798 h 2612594"/>
              <a:gd name="connsiteX461" fmla="*/ 174435 w 2647519"/>
              <a:gd name="connsiteY461" fmla="*/ 722155 h 2612594"/>
              <a:gd name="connsiteX462" fmla="*/ 170663 w 2647519"/>
              <a:gd name="connsiteY462" fmla="*/ 719137 h 2612594"/>
              <a:gd name="connsiteX463" fmla="*/ 190665 w 2647519"/>
              <a:gd name="connsiteY463" fmla="*/ 677227 h 2612594"/>
              <a:gd name="connsiteX464" fmla="*/ 202473 w 2647519"/>
              <a:gd name="connsiteY464" fmla="*/ 668793 h 2612594"/>
              <a:gd name="connsiteX465" fmla="*/ 276390 w 2647519"/>
              <a:gd name="connsiteY465" fmla="*/ 613410 h 2612594"/>
              <a:gd name="connsiteX466" fmla="*/ 275187 w 2647519"/>
              <a:gd name="connsiteY466" fmla="*/ 614373 h 2612594"/>
              <a:gd name="connsiteX467" fmla="*/ 270080 w 2647519"/>
              <a:gd name="connsiteY467" fmla="*/ 634008 h 2612594"/>
              <a:gd name="connsiteX468" fmla="*/ 266865 w 2647519"/>
              <a:gd name="connsiteY468" fmla="*/ 643890 h 2612594"/>
              <a:gd name="connsiteX469" fmla="*/ 179235 w 2647519"/>
              <a:gd name="connsiteY469" fmla="*/ 803910 h 2612594"/>
              <a:gd name="connsiteX470" fmla="*/ 166852 w 2647519"/>
              <a:gd name="connsiteY470" fmla="*/ 842962 h 2612594"/>
              <a:gd name="connsiteX471" fmla="*/ 155422 w 2647519"/>
              <a:gd name="connsiteY471" fmla="*/ 882967 h 2612594"/>
              <a:gd name="connsiteX472" fmla="*/ 130657 w 2647519"/>
              <a:gd name="connsiteY472" fmla="*/ 966787 h 2612594"/>
              <a:gd name="connsiteX473" fmla="*/ 114465 w 2647519"/>
              <a:gd name="connsiteY473" fmla="*/ 1023937 h 2612594"/>
              <a:gd name="connsiteX474" fmla="*/ 106845 w 2647519"/>
              <a:gd name="connsiteY474" fmla="*/ 1066800 h 2612594"/>
              <a:gd name="connsiteX475" fmla="*/ 103035 w 2647519"/>
              <a:gd name="connsiteY475" fmla="*/ 1088707 h 2612594"/>
              <a:gd name="connsiteX476" fmla="*/ 100177 w 2647519"/>
              <a:gd name="connsiteY476" fmla="*/ 1110615 h 2612594"/>
              <a:gd name="connsiteX477" fmla="*/ 91605 w 2647519"/>
              <a:gd name="connsiteY477" fmla="*/ 1169670 h 2612594"/>
              <a:gd name="connsiteX478" fmla="*/ 88747 w 2647519"/>
              <a:gd name="connsiteY478" fmla="*/ 1205865 h 2612594"/>
              <a:gd name="connsiteX479" fmla="*/ 93510 w 2647519"/>
              <a:gd name="connsiteY479" fmla="*/ 1243965 h 2612594"/>
              <a:gd name="connsiteX480" fmla="*/ 95742 w 2647519"/>
              <a:gd name="connsiteY480" fmla="*/ 1223205 h 2612594"/>
              <a:gd name="connsiteX481" fmla="*/ 95415 w 2647519"/>
              <a:gd name="connsiteY481" fmla="*/ 1216342 h 2612594"/>
              <a:gd name="connsiteX482" fmla="*/ 99225 w 2647519"/>
              <a:gd name="connsiteY482" fmla="*/ 1176337 h 2612594"/>
              <a:gd name="connsiteX483" fmla="*/ 107797 w 2647519"/>
              <a:gd name="connsiteY483" fmla="*/ 1117282 h 2612594"/>
              <a:gd name="connsiteX484" fmla="*/ 114596 w 2647519"/>
              <a:gd name="connsiteY484" fmla="*/ 1109123 h 2612594"/>
              <a:gd name="connsiteX485" fmla="*/ 124469 w 2647519"/>
              <a:gd name="connsiteY485" fmla="*/ 1043051 h 2612594"/>
              <a:gd name="connsiteX486" fmla="*/ 123990 w 2647519"/>
              <a:gd name="connsiteY486" fmla="*/ 1031557 h 2612594"/>
              <a:gd name="connsiteX487" fmla="*/ 133400 w 2647519"/>
              <a:gd name="connsiteY487" fmla="*/ 1004581 h 2612594"/>
              <a:gd name="connsiteX488" fmla="*/ 138999 w 2647519"/>
              <a:gd name="connsiteY488" fmla="*/ 981931 h 2612594"/>
              <a:gd name="connsiteX489" fmla="*/ 137325 w 2647519"/>
              <a:gd name="connsiteY489" fmla="*/ 985837 h 2612594"/>
              <a:gd name="connsiteX490" fmla="*/ 131610 w 2647519"/>
              <a:gd name="connsiteY490" fmla="*/ 983932 h 2612594"/>
              <a:gd name="connsiteX491" fmla="*/ 117322 w 2647519"/>
              <a:gd name="connsiteY491" fmla="*/ 1024890 h 2612594"/>
              <a:gd name="connsiteX492" fmla="*/ 118275 w 2647519"/>
              <a:gd name="connsiteY492" fmla="*/ 1047750 h 2612594"/>
              <a:gd name="connsiteX493" fmla="*/ 111607 w 2647519"/>
              <a:gd name="connsiteY493" fmla="*/ 1091565 h 2612594"/>
              <a:gd name="connsiteX494" fmla="*/ 110655 w 2647519"/>
              <a:gd name="connsiteY494" fmla="*/ 1099185 h 2612594"/>
              <a:gd name="connsiteX495" fmla="*/ 101130 w 2647519"/>
              <a:gd name="connsiteY495" fmla="*/ 1110615 h 2612594"/>
              <a:gd name="connsiteX496" fmla="*/ 103987 w 2647519"/>
              <a:gd name="connsiteY496" fmla="*/ 1088707 h 2612594"/>
              <a:gd name="connsiteX497" fmla="*/ 107797 w 2647519"/>
              <a:gd name="connsiteY497" fmla="*/ 1066800 h 2612594"/>
              <a:gd name="connsiteX498" fmla="*/ 115417 w 2647519"/>
              <a:gd name="connsiteY498" fmla="*/ 1023937 h 2612594"/>
              <a:gd name="connsiteX499" fmla="*/ 131610 w 2647519"/>
              <a:gd name="connsiteY499" fmla="*/ 966787 h 2612594"/>
              <a:gd name="connsiteX500" fmla="*/ 156375 w 2647519"/>
              <a:gd name="connsiteY500" fmla="*/ 882967 h 2612594"/>
              <a:gd name="connsiteX501" fmla="*/ 167805 w 2647519"/>
              <a:gd name="connsiteY501" fmla="*/ 842962 h 2612594"/>
              <a:gd name="connsiteX502" fmla="*/ 180187 w 2647519"/>
              <a:gd name="connsiteY502" fmla="*/ 803910 h 2612594"/>
              <a:gd name="connsiteX503" fmla="*/ 267817 w 2647519"/>
              <a:gd name="connsiteY503" fmla="*/ 643890 h 2612594"/>
              <a:gd name="connsiteX504" fmla="*/ 276390 w 2647519"/>
              <a:gd name="connsiteY504" fmla="*/ 613410 h 2612594"/>
              <a:gd name="connsiteX505" fmla="*/ 293536 w 2647519"/>
              <a:gd name="connsiteY505" fmla="*/ 518160 h 2612594"/>
              <a:gd name="connsiteX506" fmla="*/ 293535 w 2647519"/>
              <a:gd name="connsiteY506" fmla="*/ 518160 h 2612594"/>
              <a:gd name="connsiteX507" fmla="*/ 298297 w 2647519"/>
              <a:gd name="connsiteY507" fmla="*/ 521970 h 2612594"/>
              <a:gd name="connsiteX508" fmla="*/ 298297 w 2647519"/>
              <a:gd name="connsiteY508" fmla="*/ 521969 h 2612594"/>
              <a:gd name="connsiteX509" fmla="*/ 465169 w 2647519"/>
              <a:gd name="connsiteY509" fmla="*/ 382550 h 2612594"/>
              <a:gd name="connsiteX510" fmla="*/ 464986 w 2647519"/>
              <a:gd name="connsiteY510" fmla="*/ 382696 h 2612594"/>
              <a:gd name="connsiteX511" fmla="*/ 464431 w 2647519"/>
              <a:gd name="connsiteY511" fmla="*/ 383323 h 2612594"/>
              <a:gd name="connsiteX512" fmla="*/ 456650 w 2647519"/>
              <a:gd name="connsiteY512" fmla="*/ 391477 h 2612594"/>
              <a:gd name="connsiteX513" fmla="*/ 454683 w 2647519"/>
              <a:gd name="connsiteY513" fmla="*/ 394339 h 2612594"/>
              <a:gd name="connsiteX514" fmla="*/ 453399 w 2647519"/>
              <a:gd name="connsiteY514" fmla="*/ 395790 h 2612594"/>
              <a:gd name="connsiteX515" fmla="*/ 447840 w 2647519"/>
              <a:gd name="connsiteY515" fmla="*/ 403860 h 2612594"/>
              <a:gd name="connsiteX516" fmla="*/ 389738 w 2647519"/>
              <a:gd name="connsiteY516" fmla="*/ 472440 h 2612594"/>
              <a:gd name="connsiteX517" fmla="*/ 373545 w 2647519"/>
              <a:gd name="connsiteY517" fmla="*/ 491490 h 2612594"/>
              <a:gd name="connsiteX518" fmla="*/ 357353 w 2647519"/>
              <a:gd name="connsiteY518" fmla="*/ 511492 h 2612594"/>
              <a:gd name="connsiteX519" fmla="*/ 285782 w 2647519"/>
              <a:gd name="connsiteY519" fmla="*/ 590597 h 2612594"/>
              <a:gd name="connsiteX520" fmla="*/ 358305 w 2647519"/>
              <a:gd name="connsiteY520" fmla="*/ 510540 h 2612594"/>
              <a:gd name="connsiteX521" fmla="*/ 374497 w 2647519"/>
              <a:gd name="connsiteY521" fmla="*/ 490537 h 2612594"/>
              <a:gd name="connsiteX522" fmla="*/ 390690 w 2647519"/>
              <a:gd name="connsiteY522" fmla="*/ 471487 h 2612594"/>
              <a:gd name="connsiteX523" fmla="*/ 448792 w 2647519"/>
              <a:gd name="connsiteY523" fmla="*/ 402907 h 2612594"/>
              <a:gd name="connsiteX524" fmla="*/ 454683 w 2647519"/>
              <a:gd name="connsiteY524" fmla="*/ 394339 h 2612594"/>
              <a:gd name="connsiteX525" fmla="*/ 464431 w 2647519"/>
              <a:gd name="connsiteY525" fmla="*/ 383323 h 2612594"/>
              <a:gd name="connsiteX526" fmla="*/ 489348 w 2647519"/>
              <a:gd name="connsiteY526" fmla="*/ 316869 h 2612594"/>
              <a:gd name="connsiteX527" fmla="*/ 481127 w 2647519"/>
              <a:gd name="connsiteY527" fmla="*/ 319733 h 2612594"/>
              <a:gd name="connsiteX528" fmla="*/ 475013 w 2647519"/>
              <a:gd name="connsiteY528" fmla="*/ 322003 h 2612594"/>
              <a:gd name="connsiteX529" fmla="*/ 473558 w 2647519"/>
              <a:gd name="connsiteY529" fmla="*/ 323849 h 2612594"/>
              <a:gd name="connsiteX530" fmla="*/ 463080 w 2647519"/>
              <a:gd name="connsiteY530" fmla="*/ 333374 h 2612594"/>
              <a:gd name="connsiteX531" fmla="*/ 436410 w 2647519"/>
              <a:gd name="connsiteY531" fmla="*/ 350519 h 2612594"/>
              <a:gd name="connsiteX532" fmla="*/ 418313 w 2647519"/>
              <a:gd name="connsiteY532" fmla="*/ 370522 h 2612594"/>
              <a:gd name="connsiteX533" fmla="*/ 401168 w 2647519"/>
              <a:gd name="connsiteY533" fmla="*/ 390524 h 2612594"/>
              <a:gd name="connsiteX534" fmla="*/ 389738 w 2647519"/>
              <a:gd name="connsiteY534" fmla="*/ 401002 h 2612594"/>
              <a:gd name="connsiteX535" fmla="*/ 389349 w 2647519"/>
              <a:gd name="connsiteY535" fmla="*/ 400516 h 2612594"/>
              <a:gd name="connsiteX536" fmla="*/ 378546 w 2647519"/>
              <a:gd name="connsiteY536" fmla="*/ 413504 h 2612594"/>
              <a:gd name="connsiteX537" fmla="*/ 360210 w 2647519"/>
              <a:gd name="connsiteY537" fmla="*/ 436245 h 2612594"/>
              <a:gd name="connsiteX538" fmla="*/ 330683 w 2647519"/>
              <a:gd name="connsiteY538" fmla="*/ 468630 h 2612594"/>
              <a:gd name="connsiteX539" fmla="*/ 335445 w 2647519"/>
              <a:gd name="connsiteY539" fmla="*/ 474344 h 2612594"/>
              <a:gd name="connsiteX540" fmla="*/ 335536 w 2647519"/>
              <a:gd name="connsiteY540" fmla="*/ 474264 h 2612594"/>
              <a:gd name="connsiteX541" fmla="*/ 331635 w 2647519"/>
              <a:gd name="connsiteY541" fmla="*/ 469582 h 2612594"/>
              <a:gd name="connsiteX542" fmla="*/ 361162 w 2647519"/>
              <a:gd name="connsiteY542" fmla="*/ 437197 h 2612594"/>
              <a:gd name="connsiteX543" fmla="*/ 390690 w 2647519"/>
              <a:gd name="connsiteY543" fmla="*/ 401002 h 2612594"/>
              <a:gd name="connsiteX544" fmla="*/ 402120 w 2647519"/>
              <a:gd name="connsiteY544" fmla="*/ 390525 h 2612594"/>
              <a:gd name="connsiteX545" fmla="*/ 419265 w 2647519"/>
              <a:gd name="connsiteY545" fmla="*/ 370522 h 2612594"/>
              <a:gd name="connsiteX546" fmla="*/ 437362 w 2647519"/>
              <a:gd name="connsiteY546" fmla="*/ 350520 h 2612594"/>
              <a:gd name="connsiteX547" fmla="*/ 464032 w 2647519"/>
              <a:gd name="connsiteY547" fmla="*/ 333375 h 2612594"/>
              <a:gd name="connsiteX548" fmla="*/ 474510 w 2647519"/>
              <a:gd name="connsiteY548" fmla="*/ 323850 h 2612594"/>
              <a:gd name="connsiteX549" fmla="*/ 485940 w 2647519"/>
              <a:gd name="connsiteY549" fmla="*/ 319564 h 2612594"/>
              <a:gd name="connsiteX550" fmla="*/ 489548 w 2647519"/>
              <a:gd name="connsiteY550" fmla="*/ 318444 h 2612594"/>
              <a:gd name="connsiteX551" fmla="*/ 1868970 w 2647519"/>
              <a:gd name="connsiteY551" fmla="*/ 144780 h 2612594"/>
              <a:gd name="connsiteX552" fmla="*/ 1917547 w 2647519"/>
              <a:gd name="connsiteY552" fmla="*/ 166687 h 2612594"/>
              <a:gd name="connsiteX553" fmla="*/ 1938502 w 2647519"/>
              <a:gd name="connsiteY553" fmla="*/ 183832 h 2612594"/>
              <a:gd name="connsiteX554" fmla="*/ 1891830 w 2647519"/>
              <a:gd name="connsiteY554" fmla="*/ 160972 h 2612594"/>
              <a:gd name="connsiteX555" fmla="*/ 1868970 w 2647519"/>
              <a:gd name="connsiteY555" fmla="*/ 144780 h 2612594"/>
              <a:gd name="connsiteX556" fmla="*/ 1710855 w 2647519"/>
              <a:gd name="connsiteY556" fmla="*/ 75247 h 2612594"/>
              <a:gd name="connsiteX557" fmla="*/ 1748955 w 2647519"/>
              <a:gd name="connsiteY557" fmla="*/ 83819 h 2612594"/>
              <a:gd name="connsiteX558" fmla="*/ 1802295 w 2647519"/>
              <a:gd name="connsiteY558" fmla="*/ 110489 h 2612594"/>
              <a:gd name="connsiteX559" fmla="*/ 1710855 w 2647519"/>
              <a:gd name="connsiteY559" fmla="*/ 75247 h 2612594"/>
              <a:gd name="connsiteX560" fmla="*/ 1137451 w 2647519"/>
              <a:gd name="connsiteY560" fmla="*/ 68937 h 2612594"/>
              <a:gd name="connsiteX561" fmla="*/ 1117448 w 2647519"/>
              <a:gd name="connsiteY561" fmla="*/ 71437 h 2612594"/>
              <a:gd name="connsiteX562" fmla="*/ 1074585 w 2647519"/>
              <a:gd name="connsiteY562" fmla="*/ 77152 h 2612594"/>
              <a:gd name="connsiteX563" fmla="*/ 1032675 w 2647519"/>
              <a:gd name="connsiteY563" fmla="*/ 86677 h 2612594"/>
              <a:gd name="connsiteX564" fmla="*/ 1014578 w 2647519"/>
              <a:gd name="connsiteY564" fmla="*/ 92392 h 2612594"/>
              <a:gd name="connsiteX565" fmla="*/ 993623 w 2647519"/>
              <a:gd name="connsiteY565" fmla="*/ 98107 h 2612594"/>
              <a:gd name="connsiteX566" fmla="*/ 947769 w 2647519"/>
              <a:gd name="connsiteY566" fmla="*/ 107115 h 2612594"/>
              <a:gd name="connsiteX567" fmla="*/ 939330 w 2647519"/>
              <a:gd name="connsiteY567" fmla="*/ 110490 h 2612594"/>
              <a:gd name="connsiteX568" fmla="*/ 881228 w 2647519"/>
              <a:gd name="connsiteY568" fmla="*/ 130492 h 2612594"/>
              <a:gd name="connsiteX569" fmla="*/ 824078 w 2647519"/>
              <a:gd name="connsiteY569" fmla="*/ 153352 h 2612594"/>
              <a:gd name="connsiteX570" fmla="*/ 784073 w 2647519"/>
              <a:gd name="connsiteY570" fmla="*/ 171450 h 2612594"/>
              <a:gd name="connsiteX571" fmla="*/ 757403 w 2647519"/>
              <a:gd name="connsiteY571" fmla="*/ 181927 h 2612594"/>
              <a:gd name="connsiteX572" fmla="*/ 691680 w 2647519"/>
              <a:gd name="connsiteY572" fmla="*/ 212407 h 2612594"/>
              <a:gd name="connsiteX573" fmla="*/ 660248 w 2647519"/>
              <a:gd name="connsiteY573" fmla="*/ 232410 h 2612594"/>
              <a:gd name="connsiteX574" fmla="*/ 629768 w 2647519"/>
              <a:gd name="connsiteY574" fmla="*/ 252412 h 2612594"/>
              <a:gd name="connsiteX575" fmla="*/ 581190 w 2647519"/>
              <a:gd name="connsiteY575" fmla="*/ 288607 h 2612594"/>
              <a:gd name="connsiteX576" fmla="*/ 535470 w 2647519"/>
              <a:gd name="connsiteY576" fmla="*/ 324802 h 2612594"/>
              <a:gd name="connsiteX577" fmla="*/ 491713 w 2647519"/>
              <a:gd name="connsiteY577" fmla="*/ 362974 h 2612594"/>
              <a:gd name="connsiteX578" fmla="*/ 495465 w 2647519"/>
              <a:gd name="connsiteY578" fmla="*/ 367665 h 2612594"/>
              <a:gd name="connsiteX579" fmla="*/ 504752 w 2647519"/>
              <a:gd name="connsiteY579" fmla="*/ 361295 h 2612594"/>
              <a:gd name="connsiteX580" fmla="*/ 512656 w 2647519"/>
              <a:gd name="connsiteY580" fmla="*/ 355403 h 2612594"/>
              <a:gd name="connsiteX581" fmla="*/ 541185 w 2647519"/>
              <a:gd name="connsiteY581" fmla="*/ 330517 h 2612594"/>
              <a:gd name="connsiteX582" fmla="*/ 586905 w 2647519"/>
              <a:gd name="connsiteY582" fmla="*/ 294322 h 2612594"/>
              <a:gd name="connsiteX583" fmla="*/ 635482 w 2647519"/>
              <a:gd name="connsiteY583" fmla="*/ 258127 h 2612594"/>
              <a:gd name="connsiteX584" fmla="*/ 665962 w 2647519"/>
              <a:gd name="connsiteY584" fmla="*/ 238124 h 2612594"/>
              <a:gd name="connsiteX585" fmla="*/ 697395 w 2647519"/>
              <a:gd name="connsiteY585" fmla="*/ 218122 h 2612594"/>
              <a:gd name="connsiteX586" fmla="*/ 763117 w 2647519"/>
              <a:gd name="connsiteY586" fmla="*/ 187642 h 2612594"/>
              <a:gd name="connsiteX587" fmla="*/ 788835 w 2647519"/>
              <a:gd name="connsiteY587" fmla="*/ 174307 h 2612594"/>
              <a:gd name="connsiteX588" fmla="*/ 828840 w 2647519"/>
              <a:gd name="connsiteY588" fmla="*/ 156209 h 2612594"/>
              <a:gd name="connsiteX589" fmla="*/ 885990 w 2647519"/>
              <a:gd name="connsiteY589" fmla="*/ 133349 h 2612594"/>
              <a:gd name="connsiteX590" fmla="*/ 944092 w 2647519"/>
              <a:gd name="connsiteY590" fmla="*/ 113347 h 2612594"/>
              <a:gd name="connsiteX591" fmla="*/ 968499 w 2647519"/>
              <a:gd name="connsiteY591" fmla="*/ 108553 h 2612594"/>
              <a:gd name="connsiteX592" fmla="*/ 980289 w 2647519"/>
              <a:gd name="connsiteY592" fmla="*/ 104524 h 2612594"/>
              <a:gd name="connsiteX593" fmla="*/ 1140765 w 2647519"/>
              <a:gd name="connsiteY593" fmla="*/ 69904 h 2612594"/>
              <a:gd name="connsiteX594" fmla="*/ 1478087 w 2647519"/>
              <a:gd name="connsiteY594" fmla="*/ 48458 h 2612594"/>
              <a:gd name="connsiteX595" fmla="*/ 1498447 w 2647519"/>
              <a:gd name="connsiteY595" fmla="*/ 50482 h 2612594"/>
              <a:gd name="connsiteX596" fmla="*/ 1526070 w 2647519"/>
              <a:gd name="connsiteY596" fmla="*/ 60007 h 2612594"/>
              <a:gd name="connsiteX597" fmla="*/ 1505115 w 2647519"/>
              <a:gd name="connsiteY597" fmla="*/ 57150 h 2612594"/>
              <a:gd name="connsiteX598" fmla="*/ 1461300 w 2647519"/>
              <a:gd name="connsiteY598" fmla="*/ 48577 h 2612594"/>
              <a:gd name="connsiteX599" fmla="*/ 1478087 w 2647519"/>
              <a:gd name="connsiteY599" fmla="*/ 48458 h 2612594"/>
              <a:gd name="connsiteX600" fmla="*/ 1588935 w 2647519"/>
              <a:gd name="connsiteY600" fmla="*/ 40957 h 2612594"/>
              <a:gd name="connsiteX601" fmla="*/ 1627987 w 2647519"/>
              <a:gd name="connsiteY601" fmla="*/ 43814 h 2612594"/>
              <a:gd name="connsiteX602" fmla="*/ 1675612 w 2647519"/>
              <a:gd name="connsiteY602" fmla="*/ 62864 h 2612594"/>
              <a:gd name="connsiteX603" fmla="*/ 1616557 w 2647519"/>
              <a:gd name="connsiteY603" fmla="*/ 52387 h 2612594"/>
              <a:gd name="connsiteX604" fmla="*/ 1588935 w 2647519"/>
              <a:gd name="connsiteY604" fmla="*/ 40957 h 2612594"/>
              <a:gd name="connsiteX605" fmla="*/ 1270324 w 2647519"/>
              <a:gd name="connsiteY605" fmla="*/ 40719 h 2612594"/>
              <a:gd name="connsiteX606" fmla="*/ 1160310 w 2647519"/>
              <a:gd name="connsiteY606" fmla="*/ 46672 h 2612594"/>
              <a:gd name="connsiteX607" fmla="*/ 1084110 w 2647519"/>
              <a:gd name="connsiteY607" fmla="*/ 57149 h 2612594"/>
              <a:gd name="connsiteX608" fmla="*/ 1047915 w 2647519"/>
              <a:gd name="connsiteY608" fmla="*/ 66674 h 2612594"/>
              <a:gd name="connsiteX609" fmla="*/ 1016482 w 2647519"/>
              <a:gd name="connsiteY609" fmla="*/ 78104 h 2612594"/>
              <a:gd name="connsiteX610" fmla="*/ 972667 w 2647519"/>
              <a:gd name="connsiteY610" fmla="*/ 83819 h 2612594"/>
              <a:gd name="connsiteX611" fmla="*/ 806932 w 2647519"/>
              <a:gd name="connsiteY611" fmla="*/ 147637 h 2612594"/>
              <a:gd name="connsiteX612" fmla="*/ 746925 w 2647519"/>
              <a:gd name="connsiteY612" fmla="*/ 174307 h 2612594"/>
              <a:gd name="connsiteX613" fmla="*/ 728827 w 2647519"/>
              <a:gd name="connsiteY613" fmla="*/ 180974 h 2612594"/>
              <a:gd name="connsiteX614" fmla="*/ 712635 w 2647519"/>
              <a:gd name="connsiteY614" fmla="*/ 189547 h 2612594"/>
              <a:gd name="connsiteX615" fmla="*/ 682155 w 2647519"/>
              <a:gd name="connsiteY615" fmla="*/ 205739 h 2612594"/>
              <a:gd name="connsiteX616" fmla="*/ 634530 w 2647519"/>
              <a:gd name="connsiteY616" fmla="*/ 230504 h 2612594"/>
              <a:gd name="connsiteX617" fmla="*/ 598335 w 2647519"/>
              <a:gd name="connsiteY617" fmla="*/ 259079 h 2612594"/>
              <a:gd name="connsiteX618" fmla="*/ 493560 w 2647519"/>
              <a:gd name="connsiteY618" fmla="*/ 340994 h 2612594"/>
              <a:gd name="connsiteX619" fmla="*/ 471664 w 2647519"/>
              <a:gd name="connsiteY619" fmla="*/ 360034 h 2612594"/>
              <a:gd name="connsiteX620" fmla="*/ 450243 w 2647519"/>
              <a:gd name="connsiteY620" fmla="*/ 379593 h 2612594"/>
              <a:gd name="connsiteX621" fmla="*/ 450697 w 2647519"/>
              <a:gd name="connsiteY621" fmla="*/ 380047 h 2612594"/>
              <a:gd name="connsiteX622" fmla="*/ 285915 w 2647519"/>
              <a:gd name="connsiteY622" fmla="*/ 573404 h 2612594"/>
              <a:gd name="connsiteX623" fmla="*/ 252577 w 2647519"/>
              <a:gd name="connsiteY623" fmla="*/ 619124 h 2612594"/>
              <a:gd name="connsiteX624" fmla="*/ 237337 w 2647519"/>
              <a:gd name="connsiteY624" fmla="*/ 646747 h 2612594"/>
              <a:gd name="connsiteX625" fmla="*/ 222097 w 2647519"/>
              <a:gd name="connsiteY625" fmla="*/ 672464 h 2612594"/>
              <a:gd name="connsiteX626" fmla="*/ 193522 w 2647519"/>
              <a:gd name="connsiteY626" fmla="*/ 725804 h 2612594"/>
              <a:gd name="connsiteX627" fmla="*/ 162439 w 2647519"/>
              <a:gd name="connsiteY627" fmla="*/ 774784 h 2612594"/>
              <a:gd name="connsiteX628" fmla="*/ 162090 w 2647519"/>
              <a:gd name="connsiteY628" fmla="*/ 776287 h 2612594"/>
              <a:gd name="connsiteX629" fmla="*/ 151612 w 2647519"/>
              <a:gd name="connsiteY629" fmla="*/ 804862 h 2612594"/>
              <a:gd name="connsiteX630" fmla="*/ 143992 w 2647519"/>
              <a:gd name="connsiteY630" fmla="*/ 818197 h 2612594"/>
              <a:gd name="connsiteX631" fmla="*/ 142087 w 2647519"/>
              <a:gd name="connsiteY631" fmla="*/ 820102 h 2612594"/>
              <a:gd name="connsiteX632" fmla="*/ 133634 w 2647519"/>
              <a:gd name="connsiteY632" fmla="*/ 848201 h 2612594"/>
              <a:gd name="connsiteX633" fmla="*/ 131610 w 2647519"/>
              <a:gd name="connsiteY633" fmla="*/ 864870 h 2612594"/>
              <a:gd name="connsiteX634" fmla="*/ 129705 w 2647519"/>
              <a:gd name="connsiteY634" fmla="*/ 888682 h 2612594"/>
              <a:gd name="connsiteX635" fmla="*/ 116370 w 2647519"/>
              <a:gd name="connsiteY635" fmla="*/ 927735 h 2612594"/>
              <a:gd name="connsiteX636" fmla="*/ 103987 w 2647519"/>
              <a:gd name="connsiteY636" fmla="*/ 966787 h 2612594"/>
              <a:gd name="connsiteX637" fmla="*/ 90652 w 2647519"/>
              <a:gd name="connsiteY637" fmla="*/ 1023937 h 2612594"/>
              <a:gd name="connsiteX638" fmla="*/ 83032 w 2647519"/>
              <a:gd name="connsiteY638" fmla="*/ 1076325 h 2612594"/>
              <a:gd name="connsiteX639" fmla="*/ 78270 w 2647519"/>
              <a:gd name="connsiteY639" fmla="*/ 1128712 h 2612594"/>
              <a:gd name="connsiteX640" fmla="*/ 84937 w 2647519"/>
              <a:gd name="connsiteY640" fmla="*/ 1092517 h 2612594"/>
              <a:gd name="connsiteX641" fmla="*/ 85555 w 2647519"/>
              <a:gd name="connsiteY641" fmla="*/ 1089530 h 2612594"/>
              <a:gd name="connsiteX642" fmla="*/ 86842 w 2647519"/>
              <a:gd name="connsiteY642" fmla="*/ 1075372 h 2612594"/>
              <a:gd name="connsiteX643" fmla="*/ 94462 w 2647519"/>
              <a:gd name="connsiteY643" fmla="*/ 1022985 h 2612594"/>
              <a:gd name="connsiteX644" fmla="*/ 96848 w 2647519"/>
              <a:gd name="connsiteY644" fmla="*/ 1023781 h 2612594"/>
              <a:gd name="connsiteX645" fmla="*/ 97055 w 2647519"/>
              <a:gd name="connsiteY645" fmla="*/ 1022896 h 2612594"/>
              <a:gd name="connsiteX646" fmla="*/ 94463 w 2647519"/>
              <a:gd name="connsiteY646" fmla="*/ 1022032 h 2612594"/>
              <a:gd name="connsiteX647" fmla="*/ 107798 w 2647519"/>
              <a:gd name="connsiteY647" fmla="*/ 964882 h 2612594"/>
              <a:gd name="connsiteX648" fmla="*/ 120180 w 2647519"/>
              <a:gd name="connsiteY648" fmla="*/ 925829 h 2612594"/>
              <a:gd name="connsiteX649" fmla="*/ 133454 w 2647519"/>
              <a:gd name="connsiteY649" fmla="*/ 886956 h 2612594"/>
              <a:gd name="connsiteX650" fmla="*/ 132563 w 2647519"/>
              <a:gd name="connsiteY650" fmla="*/ 886777 h 2612594"/>
              <a:gd name="connsiteX651" fmla="*/ 134468 w 2647519"/>
              <a:gd name="connsiteY651" fmla="*/ 862965 h 2612594"/>
              <a:gd name="connsiteX652" fmla="*/ 144945 w 2647519"/>
              <a:gd name="connsiteY652" fmla="*/ 818197 h 2612594"/>
              <a:gd name="connsiteX653" fmla="*/ 152565 w 2647519"/>
              <a:gd name="connsiteY653" fmla="*/ 804862 h 2612594"/>
              <a:gd name="connsiteX654" fmla="*/ 152821 w 2647519"/>
              <a:gd name="connsiteY654" fmla="*/ 804166 h 2612594"/>
              <a:gd name="connsiteX655" fmla="*/ 163043 w 2647519"/>
              <a:gd name="connsiteY655" fmla="*/ 776287 h 2612594"/>
              <a:gd name="connsiteX656" fmla="*/ 194475 w 2647519"/>
              <a:gd name="connsiteY656" fmla="*/ 726757 h 2612594"/>
              <a:gd name="connsiteX657" fmla="*/ 223050 w 2647519"/>
              <a:gd name="connsiteY657" fmla="*/ 673417 h 2612594"/>
              <a:gd name="connsiteX658" fmla="*/ 238290 w 2647519"/>
              <a:gd name="connsiteY658" fmla="*/ 647700 h 2612594"/>
              <a:gd name="connsiteX659" fmla="*/ 253530 w 2647519"/>
              <a:gd name="connsiteY659" fmla="*/ 620077 h 2612594"/>
              <a:gd name="connsiteX660" fmla="*/ 286868 w 2647519"/>
              <a:gd name="connsiteY660" fmla="*/ 574357 h 2612594"/>
              <a:gd name="connsiteX661" fmla="*/ 451650 w 2647519"/>
              <a:gd name="connsiteY661" fmla="*/ 381000 h 2612594"/>
              <a:gd name="connsiteX662" fmla="*/ 495465 w 2647519"/>
              <a:gd name="connsiteY662" fmla="*/ 340995 h 2612594"/>
              <a:gd name="connsiteX663" fmla="*/ 600240 w 2647519"/>
              <a:gd name="connsiteY663" fmla="*/ 259080 h 2612594"/>
              <a:gd name="connsiteX664" fmla="*/ 636435 w 2647519"/>
              <a:gd name="connsiteY664" fmla="*/ 230505 h 2612594"/>
              <a:gd name="connsiteX665" fmla="*/ 684060 w 2647519"/>
              <a:gd name="connsiteY665" fmla="*/ 205740 h 2612594"/>
              <a:gd name="connsiteX666" fmla="*/ 714540 w 2647519"/>
              <a:gd name="connsiteY666" fmla="*/ 189547 h 2612594"/>
              <a:gd name="connsiteX667" fmla="*/ 730733 w 2647519"/>
              <a:gd name="connsiteY667" fmla="*/ 180975 h 2612594"/>
              <a:gd name="connsiteX668" fmla="*/ 748830 w 2647519"/>
              <a:gd name="connsiteY668" fmla="*/ 174307 h 2612594"/>
              <a:gd name="connsiteX669" fmla="*/ 808838 w 2647519"/>
              <a:gd name="connsiteY669" fmla="*/ 147637 h 2612594"/>
              <a:gd name="connsiteX670" fmla="*/ 974573 w 2647519"/>
              <a:gd name="connsiteY670" fmla="*/ 83820 h 2612594"/>
              <a:gd name="connsiteX671" fmla="*/ 1018388 w 2647519"/>
              <a:gd name="connsiteY671" fmla="*/ 78105 h 2612594"/>
              <a:gd name="connsiteX672" fmla="*/ 1049820 w 2647519"/>
              <a:gd name="connsiteY672" fmla="*/ 66675 h 2612594"/>
              <a:gd name="connsiteX673" fmla="*/ 1086015 w 2647519"/>
              <a:gd name="connsiteY673" fmla="*/ 57150 h 2612594"/>
              <a:gd name="connsiteX674" fmla="*/ 1162215 w 2647519"/>
              <a:gd name="connsiteY674" fmla="*/ 46672 h 2612594"/>
              <a:gd name="connsiteX675" fmla="*/ 1272229 w 2647519"/>
              <a:gd name="connsiteY675" fmla="*/ 41076 h 2612594"/>
              <a:gd name="connsiteX676" fmla="*/ 1360655 w 2647519"/>
              <a:gd name="connsiteY676" fmla="*/ 44043 h 2612594"/>
              <a:gd name="connsiteX677" fmla="*/ 1404150 w 2647519"/>
              <a:gd name="connsiteY677" fmla="*/ 0 h 2612594"/>
              <a:gd name="connsiteX678" fmla="*/ 1448917 w 2647519"/>
              <a:gd name="connsiteY678" fmla="*/ 2857 h 2612594"/>
              <a:gd name="connsiteX679" fmla="*/ 1494637 w 2647519"/>
              <a:gd name="connsiteY679" fmla="*/ 7620 h 2612594"/>
              <a:gd name="connsiteX680" fmla="*/ 1525117 w 2647519"/>
              <a:gd name="connsiteY680" fmla="*/ 15240 h 2612594"/>
              <a:gd name="connsiteX681" fmla="*/ 1545120 w 2647519"/>
              <a:gd name="connsiteY681" fmla="*/ 24765 h 2612594"/>
              <a:gd name="connsiteX682" fmla="*/ 1569885 w 2647519"/>
              <a:gd name="connsiteY682" fmla="*/ 20002 h 2612594"/>
              <a:gd name="connsiteX683" fmla="*/ 1607032 w 2647519"/>
              <a:gd name="connsiteY683" fmla="*/ 28575 h 2612594"/>
              <a:gd name="connsiteX684" fmla="*/ 1629892 w 2647519"/>
              <a:gd name="connsiteY684" fmla="*/ 35242 h 2612594"/>
              <a:gd name="connsiteX685" fmla="*/ 1628940 w 2647519"/>
              <a:gd name="connsiteY685" fmla="*/ 36195 h 2612594"/>
              <a:gd name="connsiteX686" fmla="*/ 1627987 w 2647519"/>
              <a:gd name="connsiteY686" fmla="*/ 42862 h 2612594"/>
              <a:gd name="connsiteX687" fmla="*/ 1588935 w 2647519"/>
              <a:gd name="connsiteY687" fmla="*/ 40005 h 2612594"/>
              <a:gd name="connsiteX688" fmla="*/ 1575600 w 2647519"/>
              <a:gd name="connsiteY688" fmla="*/ 36195 h 2612594"/>
              <a:gd name="connsiteX689" fmla="*/ 1562265 w 2647519"/>
              <a:gd name="connsiteY689" fmla="*/ 33337 h 2612594"/>
              <a:gd name="connsiteX690" fmla="*/ 1536547 w 2647519"/>
              <a:gd name="connsiteY690" fmla="*/ 27622 h 2612594"/>
              <a:gd name="connsiteX691" fmla="*/ 1510830 w 2647519"/>
              <a:gd name="connsiteY691" fmla="*/ 21907 h 2612594"/>
              <a:gd name="connsiteX692" fmla="*/ 1484160 w 2647519"/>
              <a:gd name="connsiteY692" fmla="*/ 18097 h 2612594"/>
              <a:gd name="connsiteX693" fmla="*/ 1454633 w 2647519"/>
              <a:gd name="connsiteY693" fmla="*/ 18097 h 2612594"/>
              <a:gd name="connsiteX694" fmla="*/ 1430820 w 2647519"/>
              <a:gd name="connsiteY694" fmla="*/ 18097 h 2612594"/>
              <a:gd name="connsiteX695" fmla="*/ 1393673 w 2647519"/>
              <a:gd name="connsiteY695" fmla="*/ 18097 h 2612594"/>
              <a:gd name="connsiteX696" fmla="*/ 1391928 w 2647519"/>
              <a:gd name="connsiteY696" fmla="*/ 17540 h 2612594"/>
              <a:gd name="connsiteX697" fmla="*/ 1375575 w 2647519"/>
              <a:gd name="connsiteY697" fmla="*/ 25717 h 2612594"/>
              <a:gd name="connsiteX698" fmla="*/ 1381290 w 2647519"/>
              <a:gd name="connsiteY698" fmla="*/ 35242 h 2612594"/>
              <a:gd name="connsiteX699" fmla="*/ 1438440 w 2647519"/>
              <a:gd name="connsiteY699" fmla="*/ 46672 h 2612594"/>
              <a:gd name="connsiteX700" fmla="*/ 1413008 w 2647519"/>
              <a:gd name="connsiteY700" fmla="*/ 47116 h 2612594"/>
              <a:gd name="connsiteX701" fmla="*/ 1413437 w 2647519"/>
              <a:gd name="connsiteY701" fmla="*/ 47149 h 2612594"/>
              <a:gd name="connsiteX702" fmla="*/ 1440345 w 2647519"/>
              <a:gd name="connsiteY702" fmla="*/ 46672 h 2612594"/>
              <a:gd name="connsiteX703" fmla="*/ 1463205 w 2647519"/>
              <a:gd name="connsiteY703" fmla="*/ 49530 h 2612594"/>
              <a:gd name="connsiteX704" fmla="*/ 1507020 w 2647519"/>
              <a:gd name="connsiteY704" fmla="*/ 58102 h 2612594"/>
              <a:gd name="connsiteX705" fmla="*/ 1527975 w 2647519"/>
              <a:gd name="connsiteY705" fmla="*/ 60960 h 2612594"/>
              <a:gd name="connsiteX706" fmla="*/ 1563218 w 2647519"/>
              <a:gd name="connsiteY706" fmla="*/ 68580 h 2612594"/>
              <a:gd name="connsiteX707" fmla="*/ 1599413 w 2647519"/>
              <a:gd name="connsiteY707" fmla="*/ 76200 h 2612594"/>
              <a:gd name="connsiteX708" fmla="*/ 1634655 w 2647519"/>
              <a:gd name="connsiteY708" fmla="*/ 84772 h 2612594"/>
              <a:gd name="connsiteX709" fmla="*/ 1669898 w 2647519"/>
              <a:gd name="connsiteY709" fmla="*/ 95250 h 2612594"/>
              <a:gd name="connsiteX710" fmla="*/ 1687043 w 2647519"/>
              <a:gd name="connsiteY710" fmla="*/ 100012 h 2612594"/>
              <a:gd name="connsiteX711" fmla="*/ 1704188 w 2647519"/>
              <a:gd name="connsiteY711" fmla="*/ 105727 h 2612594"/>
              <a:gd name="connsiteX712" fmla="*/ 1704409 w 2647519"/>
              <a:gd name="connsiteY712" fmla="*/ 105929 h 2612594"/>
              <a:gd name="connsiteX713" fmla="*/ 1716704 w 2647519"/>
              <a:gd name="connsiteY713" fmla="*/ 108049 h 2612594"/>
              <a:gd name="connsiteX714" fmla="*/ 1746499 w 2647519"/>
              <a:gd name="connsiteY714" fmla="*/ 119121 h 2612594"/>
              <a:gd name="connsiteX715" fmla="*/ 1750661 w 2647519"/>
              <a:gd name="connsiteY715" fmla="*/ 125427 h 2612594"/>
              <a:gd name="connsiteX716" fmla="*/ 1751813 w 2647519"/>
              <a:gd name="connsiteY716" fmla="*/ 125730 h 2612594"/>
              <a:gd name="connsiteX717" fmla="*/ 1778483 w 2647519"/>
              <a:gd name="connsiteY717" fmla="*/ 136207 h 2612594"/>
              <a:gd name="connsiteX718" fmla="*/ 1801343 w 2647519"/>
              <a:gd name="connsiteY718" fmla="*/ 145732 h 2612594"/>
              <a:gd name="connsiteX719" fmla="*/ 1824203 w 2647519"/>
              <a:gd name="connsiteY719" fmla="*/ 156210 h 2612594"/>
              <a:gd name="connsiteX720" fmla="*/ 1841348 w 2647519"/>
              <a:gd name="connsiteY720" fmla="*/ 165735 h 2612594"/>
              <a:gd name="connsiteX721" fmla="*/ 1852778 w 2647519"/>
              <a:gd name="connsiteY721" fmla="*/ 171450 h 2612594"/>
              <a:gd name="connsiteX722" fmla="*/ 1865160 w 2647519"/>
              <a:gd name="connsiteY722" fmla="*/ 178117 h 2612594"/>
              <a:gd name="connsiteX723" fmla="*/ 1907070 w 2647519"/>
              <a:gd name="connsiteY723" fmla="*/ 201930 h 2612594"/>
              <a:gd name="connsiteX724" fmla="*/ 1960410 w 2647519"/>
              <a:gd name="connsiteY724" fmla="*/ 236220 h 2612594"/>
              <a:gd name="connsiteX725" fmla="*/ 1988033 w 2647519"/>
              <a:gd name="connsiteY725" fmla="*/ 255270 h 2612594"/>
              <a:gd name="connsiteX726" fmla="*/ 1988832 w 2647519"/>
              <a:gd name="connsiteY726" fmla="*/ 255841 h 2612594"/>
              <a:gd name="connsiteX727" fmla="*/ 2002949 w 2647519"/>
              <a:gd name="connsiteY727" fmla="*/ 264417 h 2612594"/>
              <a:gd name="connsiteX728" fmla="*/ 2540483 w 2647519"/>
              <a:gd name="connsiteY728" fmla="*/ 1275397 h 2612594"/>
              <a:gd name="connsiteX729" fmla="*/ 2540080 w 2647519"/>
              <a:gd name="connsiteY729" fmla="*/ 1283368 h 2612594"/>
              <a:gd name="connsiteX730" fmla="*/ 2550960 w 2647519"/>
              <a:gd name="connsiteY730" fmla="*/ 1284922 h 2612594"/>
              <a:gd name="connsiteX731" fmla="*/ 2561437 w 2647519"/>
              <a:gd name="connsiteY731" fmla="*/ 1292542 h 2612594"/>
              <a:gd name="connsiteX732" fmla="*/ 2566200 w 2647519"/>
              <a:gd name="connsiteY732" fmla="*/ 1318259 h 2612594"/>
              <a:gd name="connsiteX733" fmla="*/ 2584297 w 2647519"/>
              <a:gd name="connsiteY733" fmla="*/ 1348739 h 2612594"/>
              <a:gd name="connsiteX734" fmla="*/ 2591918 w 2647519"/>
              <a:gd name="connsiteY734" fmla="*/ 1349432 h 2612594"/>
              <a:gd name="connsiteX735" fmla="*/ 2591918 w 2647519"/>
              <a:gd name="connsiteY735" fmla="*/ 1342072 h 2612594"/>
              <a:gd name="connsiteX736" fmla="*/ 2599661 w 2647519"/>
              <a:gd name="connsiteY736" fmla="*/ 1320563 h 2612594"/>
              <a:gd name="connsiteX737" fmla="*/ 2599537 w 2647519"/>
              <a:gd name="connsiteY737" fmla="*/ 1316355 h 2612594"/>
              <a:gd name="connsiteX738" fmla="*/ 2607157 w 2647519"/>
              <a:gd name="connsiteY738" fmla="*/ 1290637 h 2612594"/>
              <a:gd name="connsiteX739" fmla="*/ 2617635 w 2647519"/>
              <a:gd name="connsiteY739" fmla="*/ 1290637 h 2612594"/>
              <a:gd name="connsiteX740" fmla="*/ 2633827 w 2647519"/>
              <a:gd name="connsiteY740" fmla="*/ 1280160 h 2612594"/>
              <a:gd name="connsiteX741" fmla="*/ 2635732 w 2647519"/>
              <a:gd name="connsiteY741" fmla="*/ 1322070 h 2612594"/>
              <a:gd name="connsiteX742" fmla="*/ 2630970 w 2647519"/>
              <a:gd name="connsiteY742" fmla="*/ 1342072 h 2612594"/>
              <a:gd name="connsiteX743" fmla="*/ 2625255 w 2647519"/>
              <a:gd name="connsiteY743" fmla="*/ 1361122 h 2612594"/>
              <a:gd name="connsiteX744" fmla="*/ 2622397 w 2647519"/>
              <a:gd name="connsiteY744" fmla="*/ 1392555 h 2612594"/>
              <a:gd name="connsiteX745" fmla="*/ 2621445 w 2647519"/>
              <a:gd name="connsiteY745" fmla="*/ 1408747 h 2612594"/>
              <a:gd name="connsiteX746" fmla="*/ 2619540 w 2647519"/>
              <a:gd name="connsiteY746" fmla="*/ 1424940 h 2612594"/>
              <a:gd name="connsiteX747" fmla="*/ 2615478 w 2647519"/>
              <a:gd name="connsiteY747" fmla="*/ 1427648 h 2612594"/>
              <a:gd name="connsiteX748" fmla="*/ 2615730 w 2647519"/>
              <a:gd name="connsiteY748" fmla="*/ 1428749 h 2612594"/>
              <a:gd name="connsiteX749" fmla="*/ 2619621 w 2647519"/>
              <a:gd name="connsiteY749" fmla="*/ 1426155 h 2612594"/>
              <a:gd name="connsiteX750" fmla="*/ 2621445 w 2647519"/>
              <a:gd name="connsiteY750" fmla="*/ 1410652 h 2612594"/>
              <a:gd name="connsiteX751" fmla="*/ 2622397 w 2647519"/>
              <a:gd name="connsiteY751" fmla="*/ 1394460 h 2612594"/>
              <a:gd name="connsiteX752" fmla="*/ 2625255 w 2647519"/>
              <a:gd name="connsiteY752" fmla="*/ 1363027 h 2612594"/>
              <a:gd name="connsiteX753" fmla="*/ 2630970 w 2647519"/>
              <a:gd name="connsiteY753" fmla="*/ 1343977 h 2612594"/>
              <a:gd name="connsiteX754" fmla="*/ 2635732 w 2647519"/>
              <a:gd name="connsiteY754" fmla="*/ 1323975 h 2612594"/>
              <a:gd name="connsiteX755" fmla="*/ 2643352 w 2647519"/>
              <a:gd name="connsiteY755" fmla="*/ 1329690 h 2612594"/>
              <a:gd name="connsiteX756" fmla="*/ 2642400 w 2647519"/>
              <a:gd name="connsiteY756" fmla="*/ 1343977 h 2612594"/>
              <a:gd name="connsiteX757" fmla="*/ 2640495 w 2647519"/>
              <a:gd name="connsiteY757" fmla="*/ 1358265 h 2612594"/>
              <a:gd name="connsiteX758" fmla="*/ 2639542 w 2647519"/>
              <a:gd name="connsiteY758" fmla="*/ 1384935 h 2612594"/>
              <a:gd name="connsiteX759" fmla="*/ 2637637 w 2647519"/>
              <a:gd name="connsiteY759" fmla="*/ 1416367 h 2612594"/>
              <a:gd name="connsiteX760" fmla="*/ 2632875 w 2647519"/>
              <a:gd name="connsiteY760" fmla="*/ 1449705 h 2612594"/>
              <a:gd name="connsiteX761" fmla="*/ 2627160 w 2647519"/>
              <a:gd name="connsiteY761" fmla="*/ 1484947 h 2612594"/>
              <a:gd name="connsiteX762" fmla="*/ 2620492 w 2647519"/>
              <a:gd name="connsiteY762" fmla="*/ 1519237 h 2612594"/>
              <a:gd name="connsiteX763" fmla="*/ 2608110 w 2647519"/>
              <a:gd name="connsiteY763" fmla="*/ 1591627 h 2612594"/>
              <a:gd name="connsiteX764" fmla="*/ 2596680 w 2647519"/>
              <a:gd name="connsiteY764" fmla="*/ 1598295 h 2612594"/>
              <a:gd name="connsiteX765" fmla="*/ 2582392 w 2647519"/>
              <a:gd name="connsiteY765" fmla="*/ 1640205 h 2612594"/>
              <a:gd name="connsiteX766" fmla="*/ 2578582 w 2647519"/>
              <a:gd name="connsiteY766" fmla="*/ 1680210 h 2612594"/>
              <a:gd name="connsiteX767" fmla="*/ 2576677 w 2647519"/>
              <a:gd name="connsiteY767" fmla="*/ 1685925 h 2612594"/>
              <a:gd name="connsiteX768" fmla="*/ 2560485 w 2647519"/>
              <a:gd name="connsiteY768" fmla="*/ 1729740 h 2612594"/>
              <a:gd name="connsiteX769" fmla="*/ 2555722 w 2647519"/>
              <a:gd name="connsiteY769" fmla="*/ 1733550 h 2612594"/>
              <a:gd name="connsiteX770" fmla="*/ 2535720 w 2647519"/>
              <a:gd name="connsiteY770" fmla="*/ 1780222 h 2612594"/>
              <a:gd name="connsiteX771" fmla="*/ 2556675 w 2647519"/>
              <a:gd name="connsiteY771" fmla="*/ 1733550 h 2612594"/>
              <a:gd name="connsiteX772" fmla="*/ 2561437 w 2647519"/>
              <a:gd name="connsiteY772" fmla="*/ 1729740 h 2612594"/>
              <a:gd name="connsiteX773" fmla="*/ 2530957 w 2647519"/>
              <a:gd name="connsiteY773" fmla="*/ 1816417 h 2612594"/>
              <a:gd name="connsiteX774" fmla="*/ 2514765 w 2647519"/>
              <a:gd name="connsiteY774" fmla="*/ 1824990 h 2612594"/>
              <a:gd name="connsiteX775" fmla="*/ 2511407 w 2647519"/>
              <a:gd name="connsiteY775" fmla="*/ 1831707 h 2612594"/>
              <a:gd name="connsiteX776" fmla="*/ 2511908 w 2647519"/>
              <a:gd name="connsiteY776" fmla="*/ 1832609 h 2612594"/>
              <a:gd name="connsiteX777" fmla="*/ 2515718 w 2647519"/>
              <a:gd name="connsiteY777" fmla="*/ 1824989 h 2612594"/>
              <a:gd name="connsiteX778" fmla="*/ 2531910 w 2647519"/>
              <a:gd name="connsiteY778" fmla="*/ 1816417 h 2612594"/>
              <a:gd name="connsiteX779" fmla="*/ 2520480 w 2647519"/>
              <a:gd name="connsiteY779" fmla="*/ 1848802 h 2612594"/>
              <a:gd name="connsiteX780" fmla="*/ 2499525 w 2647519"/>
              <a:gd name="connsiteY780" fmla="*/ 1886902 h 2612594"/>
              <a:gd name="connsiteX781" fmla="*/ 2489048 w 2647519"/>
              <a:gd name="connsiteY781" fmla="*/ 1905952 h 2612594"/>
              <a:gd name="connsiteX782" fmla="*/ 2477618 w 2647519"/>
              <a:gd name="connsiteY782" fmla="*/ 1925002 h 2612594"/>
              <a:gd name="connsiteX783" fmla="*/ 2469045 w 2647519"/>
              <a:gd name="connsiteY783" fmla="*/ 1939289 h 2612594"/>
              <a:gd name="connsiteX784" fmla="*/ 2456663 w 2647519"/>
              <a:gd name="connsiteY784" fmla="*/ 1966912 h 2612594"/>
              <a:gd name="connsiteX785" fmla="*/ 2443328 w 2647519"/>
              <a:gd name="connsiteY785" fmla="*/ 1993582 h 2612594"/>
              <a:gd name="connsiteX786" fmla="*/ 2422373 w 2647519"/>
              <a:gd name="connsiteY786" fmla="*/ 2022157 h 2612594"/>
              <a:gd name="connsiteX787" fmla="*/ 2401418 w 2647519"/>
              <a:gd name="connsiteY787" fmla="*/ 2048827 h 2612594"/>
              <a:gd name="connsiteX788" fmla="*/ 2402291 w 2647519"/>
              <a:gd name="connsiteY788" fmla="*/ 2047029 h 2612594"/>
              <a:gd name="connsiteX789" fmla="*/ 2378557 w 2647519"/>
              <a:gd name="connsiteY789" fmla="*/ 2079307 h 2612594"/>
              <a:gd name="connsiteX790" fmla="*/ 2327122 w 2647519"/>
              <a:gd name="connsiteY790" fmla="*/ 2135505 h 2612594"/>
              <a:gd name="connsiteX791" fmla="*/ 2316995 w 2647519"/>
              <a:gd name="connsiteY791" fmla="*/ 2151085 h 2612594"/>
              <a:gd name="connsiteX792" fmla="*/ 2327122 w 2647519"/>
              <a:gd name="connsiteY792" fmla="*/ 2136457 h 2612594"/>
              <a:gd name="connsiteX793" fmla="*/ 2378557 w 2647519"/>
              <a:gd name="connsiteY793" fmla="*/ 2080259 h 2612594"/>
              <a:gd name="connsiteX794" fmla="*/ 2339505 w 2647519"/>
              <a:gd name="connsiteY794" fmla="*/ 2139314 h 2612594"/>
              <a:gd name="connsiteX795" fmla="*/ 2319383 w 2647519"/>
              <a:gd name="connsiteY795" fmla="*/ 2160388 h 2612594"/>
              <a:gd name="connsiteX796" fmla="*/ 2303229 w 2647519"/>
              <a:gd name="connsiteY796" fmla="*/ 2172263 h 2612594"/>
              <a:gd name="connsiteX797" fmla="*/ 2302357 w 2647519"/>
              <a:gd name="connsiteY797" fmla="*/ 2173605 h 2612594"/>
              <a:gd name="connsiteX798" fmla="*/ 2292258 w 2647519"/>
              <a:gd name="connsiteY798" fmla="*/ 2181374 h 2612594"/>
              <a:gd name="connsiteX799" fmla="*/ 2291880 w 2647519"/>
              <a:gd name="connsiteY799" fmla="*/ 2184082 h 2612594"/>
              <a:gd name="connsiteX800" fmla="*/ 2247112 w 2647519"/>
              <a:gd name="connsiteY800" fmla="*/ 2229802 h 2612594"/>
              <a:gd name="connsiteX801" fmla="*/ 2199487 w 2647519"/>
              <a:gd name="connsiteY801" fmla="*/ 2273617 h 2612594"/>
              <a:gd name="connsiteX802" fmla="*/ 2197284 w 2647519"/>
              <a:gd name="connsiteY802" fmla="*/ 2275215 h 2612594"/>
              <a:gd name="connsiteX803" fmla="*/ 2181390 w 2647519"/>
              <a:gd name="connsiteY803" fmla="*/ 2295524 h 2612594"/>
              <a:gd name="connsiteX804" fmla="*/ 2143290 w 2647519"/>
              <a:gd name="connsiteY804" fmla="*/ 2324099 h 2612594"/>
              <a:gd name="connsiteX805" fmla="*/ 2107680 w 2647519"/>
              <a:gd name="connsiteY805" fmla="*/ 2350806 h 2612594"/>
              <a:gd name="connsiteX806" fmla="*/ 2107553 w 2647519"/>
              <a:gd name="connsiteY806" fmla="*/ 2350961 h 2612594"/>
              <a:gd name="connsiteX807" fmla="*/ 2143290 w 2647519"/>
              <a:gd name="connsiteY807" fmla="*/ 2325052 h 2612594"/>
              <a:gd name="connsiteX808" fmla="*/ 2181390 w 2647519"/>
              <a:gd name="connsiteY808" fmla="*/ 2296477 h 2612594"/>
              <a:gd name="connsiteX809" fmla="*/ 2149957 w 2647519"/>
              <a:gd name="connsiteY809" fmla="*/ 2327909 h 2612594"/>
              <a:gd name="connsiteX810" fmla="*/ 2124359 w 2647519"/>
              <a:gd name="connsiteY810" fmla="*/ 2344578 h 2612594"/>
              <a:gd name="connsiteX811" fmla="*/ 2106651 w 2647519"/>
              <a:gd name="connsiteY811" fmla="*/ 2352057 h 2612594"/>
              <a:gd name="connsiteX812" fmla="*/ 2106142 w 2647519"/>
              <a:gd name="connsiteY812" fmla="*/ 2352675 h 2612594"/>
              <a:gd name="connsiteX813" fmla="*/ 2087092 w 2647519"/>
              <a:gd name="connsiteY813" fmla="*/ 2365057 h 2612594"/>
              <a:gd name="connsiteX814" fmla="*/ 2079913 w 2647519"/>
              <a:gd name="connsiteY814" fmla="*/ 2368384 h 2612594"/>
              <a:gd name="connsiteX815" fmla="*/ 2061852 w 2647519"/>
              <a:gd name="connsiteY815" fmla="*/ 2383036 h 2612594"/>
              <a:gd name="connsiteX816" fmla="*/ 2044230 w 2647519"/>
              <a:gd name="connsiteY816" fmla="*/ 2395537 h 2612594"/>
              <a:gd name="connsiteX817" fmla="*/ 2017560 w 2647519"/>
              <a:gd name="connsiteY817" fmla="*/ 2412682 h 2612594"/>
              <a:gd name="connsiteX818" fmla="*/ 2008988 w 2647519"/>
              <a:gd name="connsiteY818" fmla="*/ 2413635 h 2612594"/>
              <a:gd name="connsiteX819" fmla="*/ 1999459 w 2647519"/>
              <a:gd name="connsiteY819" fmla="*/ 2417870 h 2612594"/>
              <a:gd name="connsiteX820" fmla="*/ 1997978 w 2647519"/>
              <a:gd name="connsiteY820" fmla="*/ 2418994 h 2612594"/>
              <a:gd name="connsiteX821" fmla="*/ 2009940 w 2647519"/>
              <a:gd name="connsiteY821" fmla="*/ 2414587 h 2612594"/>
              <a:gd name="connsiteX822" fmla="*/ 2018513 w 2647519"/>
              <a:gd name="connsiteY822" fmla="*/ 2413635 h 2612594"/>
              <a:gd name="connsiteX823" fmla="*/ 1984223 w 2647519"/>
              <a:gd name="connsiteY823" fmla="*/ 2439352 h 2612594"/>
              <a:gd name="connsiteX824" fmla="*/ 1962315 w 2647519"/>
              <a:gd name="connsiteY824" fmla="*/ 2450783 h 2612594"/>
              <a:gd name="connsiteX825" fmla="*/ 1940408 w 2647519"/>
              <a:gd name="connsiteY825" fmla="*/ 2461260 h 2612594"/>
              <a:gd name="connsiteX826" fmla="*/ 1924934 w 2647519"/>
              <a:gd name="connsiteY826" fmla="*/ 2463581 h 2612594"/>
              <a:gd name="connsiteX827" fmla="*/ 1922310 w 2647519"/>
              <a:gd name="connsiteY827" fmla="*/ 2465070 h 2612594"/>
              <a:gd name="connsiteX828" fmla="*/ 1849920 w 2647519"/>
              <a:gd name="connsiteY828" fmla="*/ 2496502 h 2612594"/>
              <a:gd name="connsiteX829" fmla="*/ 1846229 w 2647519"/>
              <a:gd name="connsiteY829" fmla="*/ 2497341 h 2612594"/>
              <a:gd name="connsiteX830" fmla="*/ 1824203 w 2647519"/>
              <a:gd name="connsiteY830" fmla="*/ 2511742 h 2612594"/>
              <a:gd name="connsiteX831" fmla="*/ 1836585 w 2647519"/>
              <a:gd name="connsiteY831" fmla="*/ 2515552 h 2612594"/>
              <a:gd name="connsiteX832" fmla="*/ 1790865 w 2647519"/>
              <a:gd name="connsiteY832" fmla="*/ 2535555 h 2612594"/>
              <a:gd name="connsiteX833" fmla="*/ 1794675 w 2647519"/>
              <a:gd name="connsiteY833" fmla="*/ 2522220 h 2612594"/>
              <a:gd name="connsiteX834" fmla="*/ 1779435 w 2647519"/>
              <a:gd name="connsiteY834" fmla="*/ 2527935 h 2612594"/>
              <a:gd name="connsiteX835" fmla="*/ 1765148 w 2647519"/>
              <a:gd name="connsiteY835" fmla="*/ 2532697 h 2612594"/>
              <a:gd name="connsiteX836" fmla="*/ 1735620 w 2647519"/>
              <a:gd name="connsiteY836" fmla="*/ 2542222 h 2612594"/>
              <a:gd name="connsiteX837" fmla="*/ 1731675 w 2647519"/>
              <a:gd name="connsiteY837" fmla="*/ 2537487 h 2612594"/>
              <a:gd name="connsiteX838" fmla="*/ 1717522 w 2647519"/>
              <a:gd name="connsiteY838" fmla="*/ 2540317 h 2612594"/>
              <a:gd name="connsiteX839" fmla="*/ 1700377 w 2647519"/>
              <a:gd name="connsiteY839" fmla="*/ 2544127 h 2612594"/>
              <a:gd name="connsiteX840" fmla="*/ 1665135 w 2647519"/>
              <a:gd name="connsiteY840" fmla="*/ 2552700 h 2612594"/>
              <a:gd name="connsiteX841" fmla="*/ 1663973 w 2647519"/>
              <a:gd name="connsiteY841" fmla="*/ 2553240 h 2612594"/>
              <a:gd name="connsiteX842" fmla="*/ 1697520 w 2647519"/>
              <a:gd name="connsiteY842" fmla="*/ 2545079 h 2612594"/>
              <a:gd name="connsiteX843" fmla="*/ 1714665 w 2647519"/>
              <a:gd name="connsiteY843" fmla="*/ 2541269 h 2612594"/>
              <a:gd name="connsiteX844" fmla="*/ 1728952 w 2647519"/>
              <a:gd name="connsiteY844" fmla="*/ 2538412 h 2612594"/>
              <a:gd name="connsiteX845" fmla="*/ 1734667 w 2647519"/>
              <a:gd name="connsiteY845" fmla="*/ 2543174 h 2612594"/>
              <a:gd name="connsiteX846" fmla="*/ 1764195 w 2647519"/>
              <a:gd name="connsiteY846" fmla="*/ 2533649 h 2612594"/>
              <a:gd name="connsiteX847" fmla="*/ 1778482 w 2647519"/>
              <a:gd name="connsiteY847" fmla="*/ 2528887 h 2612594"/>
              <a:gd name="connsiteX848" fmla="*/ 1793722 w 2647519"/>
              <a:gd name="connsiteY848" fmla="*/ 2523172 h 2612594"/>
              <a:gd name="connsiteX849" fmla="*/ 1789912 w 2647519"/>
              <a:gd name="connsiteY849" fmla="*/ 2536507 h 2612594"/>
              <a:gd name="connsiteX850" fmla="*/ 1749907 w 2647519"/>
              <a:gd name="connsiteY850" fmla="*/ 2555557 h 2612594"/>
              <a:gd name="connsiteX851" fmla="*/ 1747946 w 2647519"/>
              <a:gd name="connsiteY851" fmla="*/ 2555008 h 2612594"/>
              <a:gd name="connsiteX852" fmla="*/ 1720380 w 2647519"/>
              <a:gd name="connsiteY852" fmla="*/ 2566034 h 2612594"/>
              <a:gd name="connsiteX853" fmla="*/ 1697520 w 2647519"/>
              <a:gd name="connsiteY853" fmla="*/ 2572702 h 2612594"/>
              <a:gd name="connsiteX854" fmla="*/ 1663230 w 2647519"/>
              <a:gd name="connsiteY854" fmla="*/ 2581274 h 2612594"/>
              <a:gd name="connsiteX855" fmla="*/ 1649062 w 2647519"/>
              <a:gd name="connsiteY855" fmla="*/ 2580084 h 2612594"/>
              <a:gd name="connsiteX856" fmla="*/ 1619428 w 2647519"/>
              <a:gd name="connsiteY856" fmla="*/ 2585850 h 2612594"/>
              <a:gd name="connsiteX857" fmla="*/ 1618462 w 2647519"/>
              <a:gd name="connsiteY857" fmla="*/ 2587942 h 2612594"/>
              <a:gd name="connsiteX858" fmla="*/ 1539405 w 2647519"/>
              <a:gd name="connsiteY858" fmla="*/ 2603182 h 2612594"/>
              <a:gd name="connsiteX859" fmla="*/ 1521307 w 2647519"/>
              <a:gd name="connsiteY859" fmla="*/ 2598419 h 2612594"/>
              <a:gd name="connsiteX860" fmla="*/ 1506067 w 2647519"/>
              <a:gd name="connsiteY860" fmla="*/ 2598419 h 2612594"/>
              <a:gd name="connsiteX861" fmla="*/ 1479397 w 2647519"/>
              <a:gd name="connsiteY861" fmla="*/ 2606992 h 2612594"/>
              <a:gd name="connsiteX862" fmla="*/ 1455585 w 2647519"/>
              <a:gd name="connsiteY862" fmla="*/ 2608897 h 2612594"/>
              <a:gd name="connsiteX863" fmla="*/ 1431772 w 2647519"/>
              <a:gd name="connsiteY863" fmla="*/ 2609849 h 2612594"/>
              <a:gd name="connsiteX864" fmla="*/ 1429185 w 2647519"/>
              <a:gd name="connsiteY864" fmla="*/ 2608741 h 2612594"/>
              <a:gd name="connsiteX865" fmla="*/ 1407484 w 2647519"/>
              <a:gd name="connsiteY865" fmla="*/ 2612588 h 2612594"/>
              <a:gd name="connsiteX866" fmla="*/ 1381290 w 2647519"/>
              <a:gd name="connsiteY866" fmla="*/ 2607944 h 2612594"/>
              <a:gd name="connsiteX867" fmla="*/ 1382243 w 2647519"/>
              <a:gd name="connsiteY867" fmla="*/ 2606992 h 2612594"/>
              <a:gd name="connsiteX868" fmla="*/ 1387005 w 2647519"/>
              <a:gd name="connsiteY868" fmla="*/ 2600324 h 2612594"/>
              <a:gd name="connsiteX869" fmla="*/ 1365098 w 2647519"/>
              <a:gd name="connsiteY869" fmla="*/ 2597467 h 2612594"/>
              <a:gd name="connsiteX870" fmla="*/ 1375575 w 2647519"/>
              <a:gd name="connsiteY870" fmla="*/ 2591752 h 2612594"/>
              <a:gd name="connsiteX871" fmla="*/ 1407008 w 2647519"/>
              <a:gd name="connsiteY871" fmla="*/ 2590799 h 2612594"/>
              <a:gd name="connsiteX872" fmla="*/ 1437488 w 2647519"/>
              <a:gd name="connsiteY872" fmla="*/ 2589847 h 2612594"/>
              <a:gd name="connsiteX873" fmla="*/ 1481302 w 2647519"/>
              <a:gd name="connsiteY873" fmla="*/ 2590799 h 2612594"/>
              <a:gd name="connsiteX874" fmla="*/ 1511782 w 2647519"/>
              <a:gd name="connsiteY874" fmla="*/ 2587942 h 2612594"/>
              <a:gd name="connsiteX875" fmla="*/ 1568932 w 2647519"/>
              <a:gd name="connsiteY875" fmla="*/ 2575559 h 2612594"/>
              <a:gd name="connsiteX876" fmla="*/ 1607032 w 2647519"/>
              <a:gd name="connsiteY876" fmla="*/ 2566987 h 2612594"/>
              <a:gd name="connsiteX877" fmla="*/ 1635607 w 2647519"/>
              <a:gd name="connsiteY877" fmla="*/ 2566034 h 2612594"/>
              <a:gd name="connsiteX878" fmla="*/ 1637595 w 2647519"/>
              <a:gd name="connsiteY878" fmla="*/ 2565111 h 2612594"/>
              <a:gd name="connsiteX879" fmla="*/ 1609890 w 2647519"/>
              <a:gd name="connsiteY879" fmla="*/ 2566035 h 2612594"/>
              <a:gd name="connsiteX880" fmla="*/ 1571790 w 2647519"/>
              <a:gd name="connsiteY880" fmla="*/ 2574607 h 2612594"/>
              <a:gd name="connsiteX881" fmla="*/ 1514640 w 2647519"/>
              <a:gd name="connsiteY881" fmla="*/ 2586990 h 2612594"/>
              <a:gd name="connsiteX882" fmla="*/ 1484160 w 2647519"/>
              <a:gd name="connsiteY882" fmla="*/ 2589847 h 2612594"/>
              <a:gd name="connsiteX883" fmla="*/ 1440345 w 2647519"/>
              <a:gd name="connsiteY883" fmla="*/ 2588895 h 2612594"/>
              <a:gd name="connsiteX884" fmla="*/ 1409865 w 2647519"/>
              <a:gd name="connsiteY884" fmla="*/ 2589847 h 2612594"/>
              <a:gd name="connsiteX885" fmla="*/ 1378432 w 2647519"/>
              <a:gd name="connsiteY885" fmla="*/ 2590800 h 2612594"/>
              <a:gd name="connsiteX886" fmla="*/ 1379385 w 2647519"/>
              <a:gd name="connsiteY886" fmla="*/ 2586990 h 2612594"/>
              <a:gd name="connsiteX887" fmla="*/ 1386052 w 2647519"/>
              <a:gd name="connsiteY887" fmla="*/ 2577465 h 2612594"/>
              <a:gd name="connsiteX888" fmla="*/ 1679422 w 2647519"/>
              <a:gd name="connsiteY888" fmla="*/ 2528887 h 2612594"/>
              <a:gd name="connsiteX889" fmla="*/ 1878495 w 2647519"/>
              <a:gd name="connsiteY889" fmla="*/ 2453640 h 2612594"/>
              <a:gd name="connsiteX890" fmla="*/ 1930882 w 2647519"/>
              <a:gd name="connsiteY890" fmla="*/ 2426017 h 2612594"/>
              <a:gd name="connsiteX891" fmla="*/ 1960410 w 2647519"/>
              <a:gd name="connsiteY891" fmla="*/ 2410777 h 2612594"/>
              <a:gd name="connsiteX892" fmla="*/ 1990890 w 2647519"/>
              <a:gd name="connsiteY892" fmla="*/ 2394585 h 2612594"/>
              <a:gd name="connsiteX893" fmla="*/ 2048040 w 2647519"/>
              <a:gd name="connsiteY893" fmla="*/ 2360295 h 2612594"/>
              <a:gd name="connsiteX894" fmla="*/ 2093760 w 2647519"/>
              <a:gd name="connsiteY894" fmla="*/ 2325052 h 2612594"/>
              <a:gd name="connsiteX895" fmla="*/ 2179485 w 2647519"/>
              <a:gd name="connsiteY895" fmla="*/ 2258377 h 2612594"/>
              <a:gd name="connsiteX896" fmla="*/ 2203297 w 2647519"/>
              <a:gd name="connsiteY896" fmla="*/ 2239327 h 2612594"/>
              <a:gd name="connsiteX897" fmla="*/ 2226157 w 2647519"/>
              <a:gd name="connsiteY897" fmla="*/ 2219325 h 2612594"/>
              <a:gd name="connsiteX898" fmla="*/ 2260447 w 2647519"/>
              <a:gd name="connsiteY898" fmla="*/ 2187892 h 2612594"/>
              <a:gd name="connsiteX899" fmla="*/ 2274735 w 2647519"/>
              <a:gd name="connsiteY899" fmla="*/ 2164080 h 2612594"/>
              <a:gd name="connsiteX900" fmla="*/ 2295258 w 2647519"/>
              <a:gd name="connsiteY900" fmla="*/ 2145267 h 2612594"/>
              <a:gd name="connsiteX901" fmla="*/ 2295423 w 2647519"/>
              <a:gd name="connsiteY901" fmla="*/ 2144085 h 2612594"/>
              <a:gd name="connsiteX902" fmla="*/ 2275688 w 2647519"/>
              <a:gd name="connsiteY902" fmla="*/ 2162175 h 2612594"/>
              <a:gd name="connsiteX903" fmla="*/ 2261400 w 2647519"/>
              <a:gd name="connsiteY903" fmla="*/ 2185987 h 2612594"/>
              <a:gd name="connsiteX904" fmla="*/ 2227110 w 2647519"/>
              <a:gd name="connsiteY904" fmla="*/ 2217420 h 2612594"/>
              <a:gd name="connsiteX905" fmla="*/ 2204250 w 2647519"/>
              <a:gd name="connsiteY905" fmla="*/ 2237422 h 2612594"/>
              <a:gd name="connsiteX906" fmla="*/ 2180438 w 2647519"/>
              <a:gd name="connsiteY906" fmla="*/ 2256472 h 2612594"/>
              <a:gd name="connsiteX907" fmla="*/ 2094713 w 2647519"/>
              <a:gd name="connsiteY907" fmla="*/ 2323147 h 2612594"/>
              <a:gd name="connsiteX908" fmla="*/ 2048993 w 2647519"/>
              <a:gd name="connsiteY908" fmla="*/ 2358390 h 2612594"/>
              <a:gd name="connsiteX909" fmla="*/ 1991843 w 2647519"/>
              <a:gd name="connsiteY909" fmla="*/ 2392680 h 2612594"/>
              <a:gd name="connsiteX910" fmla="*/ 1961363 w 2647519"/>
              <a:gd name="connsiteY910" fmla="*/ 2408872 h 2612594"/>
              <a:gd name="connsiteX911" fmla="*/ 1931835 w 2647519"/>
              <a:gd name="connsiteY911" fmla="*/ 2424112 h 2612594"/>
              <a:gd name="connsiteX912" fmla="*/ 1879448 w 2647519"/>
              <a:gd name="connsiteY912" fmla="*/ 2451735 h 2612594"/>
              <a:gd name="connsiteX913" fmla="*/ 1680375 w 2647519"/>
              <a:gd name="connsiteY913" fmla="*/ 2526982 h 2612594"/>
              <a:gd name="connsiteX914" fmla="*/ 1387005 w 2647519"/>
              <a:gd name="connsiteY914" fmla="*/ 2575560 h 2612594"/>
              <a:gd name="connsiteX915" fmla="*/ 1365098 w 2647519"/>
              <a:gd name="connsiteY915" fmla="*/ 2575560 h 2612594"/>
              <a:gd name="connsiteX916" fmla="*/ 1362240 w 2647519"/>
              <a:gd name="connsiteY916" fmla="*/ 2567940 h 2612594"/>
              <a:gd name="connsiteX917" fmla="*/ 1339380 w 2647519"/>
              <a:gd name="connsiteY917" fmla="*/ 2566987 h 2612594"/>
              <a:gd name="connsiteX918" fmla="*/ 1318425 w 2647519"/>
              <a:gd name="connsiteY918" fmla="*/ 2575560 h 2612594"/>
              <a:gd name="connsiteX919" fmla="*/ 1257465 w 2647519"/>
              <a:gd name="connsiteY919" fmla="*/ 2576512 h 2612594"/>
              <a:gd name="connsiteX920" fmla="*/ 1212698 w 2647519"/>
              <a:gd name="connsiteY920" fmla="*/ 2574607 h 2612594"/>
              <a:gd name="connsiteX921" fmla="*/ 1190790 w 2647519"/>
              <a:gd name="connsiteY921" fmla="*/ 2572702 h 2612594"/>
              <a:gd name="connsiteX922" fmla="*/ 1168883 w 2647519"/>
              <a:gd name="connsiteY922" fmla="*/ 2568892 h 2612594"/>
              <a:gd name="connsiteX923" fmla="*/ 1182079 w 2647519"/>
              <a:gd name="connsiteY923" fmla="*/ 2554816 h 2612594"/>
              <a:gd name="connsiteX924" fmla="*/ 1179360 w 2647519"/>
              <a:gd name="connsiteY924" fmla="*/ 2555557 h 2612594"/>
              <a:gd name="connsiteX925" fmla="*/ 1130192 w 2647519"/>
              <a:gd name="connsiteY925" fmla="*/ 2546452 h 2612594"/>
              <a:gd name="connsiteX926" fmla="*/ 1127925 w 2647519"/>
              <a:gd name="connsiteY926" fmla="*/ 2546985 h 2612594"/>
              <a:gd name="connsiteX927" fmla="*/ 1033628 w 2647519"/>
              <a:gd name="connsiteY927" fmla="*/ 2529840 h 2612594"/>
              <a:gd name="connsiteX928" fmla="*/ 996480 w 2647519"/>
              <a:gd name="connsiteY928" fmla="*/ 2522220 h 2612594"/>
              <a:gd name="connsiteX929" fmla="*/ 964095 w 2647519"/>
              <a:gd name="connsiteY929" fmla="*/ 2516505 h 2612594"/>
              <a:gd name="connsiteX930" fmla="*/ 925043 w 2647519"/>
              <a:gd name="connsiteY930" fmla="*/ 2498407 h 2612594"/>
              <a:gd name="connsiteX931" fmla="*/ 876465 w 2647519"/>
              <a:gd name="connsiteY931" fmla="*/ 2480310 h 2612594"/>
              <a:gd name="connsiteX932" fmla="*/ 825983 w 2647519"/>
              <a:gd name="connsiteY932" fmla="*/ 2460307 h 2612594"/>
              <a:gd name="connsiteX933" fmla="*/ 834555 w 2647519"/>
              <a:gd name="connsiteY933" fmla="*/ 2453640 h 2612594"/>
              <a:gd name="connsiteX934" fmla="*/ 869798 w 2647519"/>
              <a:gd name="connsiteY934" fmla="*/ 2460307 h 2612594"/>
              <a:gd name="connsiteX935" fmla="*/ 885038 w 2647519"/>
              <a:gd name="connsiteY935" fmla="*/ 2473642 h 2612594"/>
              <a:gd name="connsiteX936" fmla="*/ 937425 w 2647519"/>
              <a:gd name="connsiteY936" fmla="*/ 2488882 h 2612594"/>
              <a:gd name="connsiteX937" fmla="*/ 1041248 w 2647519"/>
              <a:gd name="connsiteY937" fmla="*/ 2515552 h 2612594"/>
              <a:gd name="connsiteX938" fmla="*/ 1066965 w 2647519"/>
              <a:gd name="connsiteY938" fmla="*/ 2520315 h 2612594"/>
              <a:gd name="connsiteX939" fmla="*/ 1094588 w 2647519"/>
              <a:gd name="connsiteY939" fmla="*/ 2525077 h 2612594"/>
              <a:gd name="connsiteX940" fmla="*/ 1125068 w 2647519"/>
              <a:gd name="connsiteY940" fmla="*/ 2531745 h 2612594"/>
              <a:gd name="connsiteX941" fmla="*/ 1158657 w 2647519"/>
              <a:gd name="connsiteY941" fmla="*/ 2539008 h 2612594"/>
              <a:gd name="connsiteX942" fmla="*/ 1161262 w 2647519"/>
              <a:gd name="connsiteY942" fmla="*/ 2538412 h 2612594"/>
              <a:gd name="connsiteX943" fmla="*/ 1192695 w 2647519"/>
              <a:gd name="connsiteY943" fmla="*/ 2543175 h 2612594"/>
              <a:gd name="connsiteX944" fmla="*/ 1193647 w 2647519"/>
              <a:gd name="connsiteY944" fmla="*/ 2541270 h 2612594"/>
              <a:gd name="connsiteX945" fmla="*/ 1239367 w 2647519"/>
              <a:gd name="connsiteY945" fmla="*/ 2543175 h 2612594"/>
              <a:gd name="connsiteX946" fmla="*/ 1246987 w 2647519"/>
              <a:gd name="connsiteY946" fmla="*/ 2544127 h 2612594"/>
              <a:gd name="connsiteX947" fmla="*/ 1317472 w 2647519"/>
              <a:gd name="connsiteY947" fmla="*/ 2544127 h 2612594"/>
              <a:gd name="connsiteX948" fmla="*/ 1368907 w 2647519"/>
              <a:gd name="connsiteY948" fmla="*/ 2546032 h 2612594"/>
              <a:gd name="connsiteX949" fmla="*/ 1429867 w 2647519"/>
              <a:gd name="connsiteY949" fmla="*/ 2541270 h 2612594"/>
              <a:gd name="connsiteX950" fmla="*/ 1437487 w 2647519"/>
              <a:gd name="connsiteY950" fmla="*/ 2541270 h 2612594"/>
              <a:gd name="connsiteX951" fmla="*/ 1440345 w 2647519"/>
              <a:gd name="connsiteY951" fmla="*/ 2548890 h 2612594"/>
              <a:gd name="connsiteX952" fmla="*/ 1500352 w 2647519"/>
              <a:gd name="connsiteY952" fmla="*/ 2541270 h 2612594"/>
              <a:gd name="connsiteX953" fmla="*/ 1540357 w 2647519"/>
              <a:gd name="connsiteY953" fmla="*/ 2531745 h 2612594"/>
              <a:gd name="connsiteX954" fmla="*/ 1563217 w 2647519"/>
              <a:gd name="connsiteY954" fmla="*/ 2527935 h 2612594"/>
              <a:gd name="connsiteX955" fmla="*/ 1577505 w 2647519"/>
              <a:gd name="connsiteY955" fmla="*/ 2526030 h 2612594"/>
              <a:gd name="connsiteX956" fmla="*/ 1608937 w 2647519"/>
              <a:gd name="connsiteY956" fmla="*/ 2518410 h 2612594"/>
              <a:gd name="connsiteX957" fmla="*/ 1634655 w 2647519"/>
              <a:gd name="connsiteY957" fmla="*/ 2512695 h 2612594"/>
              <a:gd name="connsiteX958" fmla="*/ 1660372 w 2647519"/>
              <a:gd name="connsiteY958" fmla="*/ 2506027 h 2612594"/>
              <a:gd name="connsiteX959" fmla="*/ 1707545 w 2647519"/>
              <a:gd name="connsiteY959" fmla="*/ 2497863 h 2612594"/>
              <a:gd name="connsiteX960" fmla="*/ 1713713 w 2647519"/>
              <a:gd name="connsiteY960" fmla="*/ 2495550 h 2612594"/>
              <a:gd name="connsiteX961" fmla="*/ 1664183 w 2647519"/>
              <a:gd name="connsiteY961" fmla="*/ 2504122 h 2612594"/>
              <a:gd name="connsiteX962" fmla="*/ 1638465 w 2647519"/>
              <a:gd name="connsiteY962" fmla="*/ 2510790 h 2612594"/>
              <a:gd name="connsiteX963" fmla="*/ 1612748 w 2647519"/>
              <a:gd name="connsiteY963" fmla="*/ 2516505 h 2612594"/>
              <a:gd name="connsiteX964" fmla="*/ 1581315 w 2647519"/>
              <a:gd name="connsiteY964" fmla="*/ 2524125 h 2612594"/>
              <a:gd name="connsiteX965" fmla="*/ 1567028 w 2647519"/>
              <a:gd name="connsiteY965" fmla="*/ 2526030 h 2612594"/>
              <a:gd name="connsiteX966" fmla="*/ 1544168 w 2647519"/>
              <a:gd name="connsiteY966" fmla="*/ 2529840 h 2612594"/>
              <a:gd name="connsiteX967" fmla="*/ 1482255 w 2647519"/>
              <a:gd name="connsiteY967" fmla="*/ 2535555 h 2612594"/>
              <a:gd name="connsiteX968" fmla="*/ 1440345 w 2647519"/>
              <a:gd name="connsiteY968" fmla="*/ 2539365 h 2612594"/>
              <a:gd name="connsiteX969" fmla="*/ 1432725 w 2647519"/>
              <a:gd name="connsiteY969" fmla="*/ 2539365 h 2612594"/>
              <a:gd name="connsiteX970" fmla="*/ 1371765 w 2647519"/>
              <a:gd name="connsiteY970" fmla="*/ 2544127 h 2612594"/>
              <a:gd name="connsiteX971" fmla="*/ 1320330 w 2647519"/>
              <a:gd name="connsiteY971" fmla="*/ 2542222 h 2612594"/>
              <a:gd name="connsiteX972" fmla="*/ 1249845 w 2647519"/>
              <a:gd name="connsiteY972" fmla="*/ 2542222 h 2612594"/>
              <a:gd name="connsiteX973" fmla="*/ 1242225 w 2647519"/>
              <a:gd name="connsiteY973" fmla="*/ 2541270 h 2612594"/>
              <a:gd name="connsiteX974" fmla="*/ 1212698 w 2647519"/>
              <a:gd name="connsiteY974" fmla="*/ 2528887 h 2612594"/>
              <a:gd name="connsiteX975" fmla="*/ 1196505 w 2647519"/>
              <a:gd name="connsiteY975" fmla="*/ 2539365 h 2612594"/>
              <a:gd name="connsiteX976" fmla="*/ 1196464 w 2647519"/>
              <a:gd name="connsiteY976" fmla="*/ 2539447 h 2612594"/>
              <a:gd name="connsiteX977" fmla="*/ 1209840 w 2647519"/>
              <a:gd name="connsiteY977" fmla="*/ 2530792 h 2612594"/>
              <a:gd name="connsiteX978" fmla="*/ 1239368 w 2647519"/>
              <a:gd name="connsiteY978" fmla="*/ 2543174 h 2612594"/>
              <a:gd name="connsiteX979" fmla="*/ 1193648 w 2647519"/>
              <a:gd name="connsiteY979" fmla="*/ 2541269 h 2612594"/>
              <a:gd name="connsiteX980" fmla="*/ 1194008 w 2647519"/>
              <a:gd name="connsiteY980" fmla="*/ 2541036 h 2612594"/>
              <a:gd name="connsiteX981" fmla="*/ 1164120 w 2647519"/>
              <a:gd name="connsiteY981" fmla="*/ 2536507 h 2612594"/>
              <a:gd name="connsiteX982" fmla="*/ 1128878 w 2647519"/>
              <a:gd name="connsiteY982" fmla="*/ 2528887 h 2612594"/>
              <a:gd name="connsiteX983" fmla="*/ 1098398 w 2647519"/>
              <a:gd name="connsiteY983" fmla="*/ 2522220 h 2612594"/>
              <a:gd name="connsiteX984" fmla="*/ 1070775 w 2647519"/>
              <a:gd name="connsiteY984" fmla="*/ 2517457 h 2612594"/>
              <a:gd name="connsiteX985" fmla="*/ 1045058 w 2647519"/>
              <a:gd name="connsiteY985" fmla="*/ 2512695 h 2612594"/>
              <a:gd name="connsiteX986" fmla="*/ 941235 w 2647519"/>
              <a:gd name="connsiteY986" fmla="*/ 2486025 h 2612594"/>
              <a:gd name="connsiteX987" fmla="*/ 888848 w 2647519"/>
              <a:gd name="connsiteY987" fmla="*/ 2470785 h 2612594"/>
              <a:gd name="connsiteX988" fmla="*/ 873608 w 2647519"/>
              <a:gd name="connsiteY988" fmla="*/ 2457450 h 2612594"/>
              <a:gd name="connsiteX989" fmla="*/ 838365 w 2647519"/>
              <a:gd name="connsiteY989" fmla="*/ 2450782 h 2612594"/>
              <a:gd name="connsiteX990" fmla="*/ 785978 w 2647519"/>
              <a:gd name="connsiteY990" fmla="*/ 2424112 h 2612594"/>
              <a:gd name="connsiteX991" fmla="*/ 770738 w 2647519"/>
              <a:gd name="connsiteY991" fmla="*/ 2425065 h 2612594"/>
              <a:gd name="connsiteX992" fmla="*/ 716445 w 2647519"/>
              <a:gd name="connsiteY992" fmla="*/ 2397442 h 2612594"/>
              <a:gd name="connsiteX993" fmla="*/ 706920 w 2647519"/>
              <a:gd name="connsiteY993" fmla="*/ 2380297 h 2612594"/>
              <a:gd name="connsiteX994" fmla="*/ 708825 w 2647519"/>
              <a:gd name="connsiteY994" fmla="*/ 2379345 h 2612594"/>
              <a:gd name="connsiteX995" fmla="*/ 742163 w 2647519"/>
              <a:gd name="connsiteY995" fmla="*/ 2397442 h 2612594"/>
              <a:gd name="connsiteX996" fmla="*/ 775500 w 2647519"/>
              <a:gd name="connsiteY996" fmla="*/ 2415540 h 2612594"/>
              <a:gd name="connsiteX997" fmla="*/ 785025 w 2647519"/>
              <a:gd name="connsiteY997" fmla="*/ 2409825 h 2612594"/>
              <a:gd name="connsiteX998" fmla="*/ 745973 w 2647519"/>
              <a:gd name="connsiteY998" fmla="*/ 2384107 h 2612594"/>
              <a:gd name="connsiteX999" fmla="*/ 713588 w 2647519"/>
              <a:gd name="connsiteY999" fmla="*/ 2369820 h 2612594"/>
              <a:gd name="connsiteX1000" fmla="*/ 668820 w 2647519"/>
              <a:gd name="connsiteY1000" fmla="*/ 2344102 h 2612594"/>
              <a:gd name="connsiteX1001" fmla="*/ 630720 w 2647519"/>
              <a:gd name="connsiteY1001" fmla="*/ 2319337 h 2612594"/>
              <a:gd name="connsiteX1002" fmla="*/ 570713 w 2647519"/>
              <a:gd name="connsiteY1002" fmla="*/ 2293620 h 2612594"/>
              <a:gd name="connsiteX1003" fmla="*/ 547853 w 2647519"/>
              <a:gd name="connsiteY1003" fmla="*/ 2274570 h 2612594"/>
              <a:gd name="connsiteX1004" fmla="*/ 552615 w 2647519"/>
              <a:gd name="connsiteY1004" fmla="*/ 2272665 h 2612594"/>
              <a:gd name="connsiteX1005" fmla="*/ 575475 w 2647519"/>
              <a:gd name="connsiteY1005" fmla="*/ 2279332 h 2612594"/>
              <a:gd name="connsiteX1006" fmla="*/ 527850 w 2647519"/>
              <a:gd name="connsiteY1006" fmla="*/ 2229802 h 2612594"/>
              <a:gd name="connsiteX1007" fmla="*/ 501180 w 2647519"/>
              <a:gd name="connsiteY1007" fmla="*/ 2207895 h 2612594"/>
              <a:gd name="connsiteX1008" fmla="*/ 476415 w 2647519"/>
              <a:gd name="connsiteY1008" fmla="*/ 2185987 h 2612594"/>
              <a:gd name="connsiteX1009" fmla="*/ 444983 w 2647519"/>
              <a:gd name="connsiteY1009" fmla="*/ 2160270 h 2612594"/>
              <a:gd name="connsiteX1010" fmla="*/ 399263 w 2647519"/>
              <a:gd name="connsiteY1010" fmla="*/ 2109787 h 2612594"/>
              <a:gd name="connsiteX1011" fmla="*/ 396126 w 2647519"/>
              <a:gd name="connsiteY1011" fmla="*/ 2099983 h 2612594"/>
              <a:gd name="connsiteX1012" fmla="*/ 386880 w 2647519"/>
              <a:gd name="connsiteY1012" fmla="*/ 2090737 h 2612594"/>
              <a:gd name="connsiteX1013" fmla="*/ 355448 w 2647519"/>
              <a:gd name="connsiteY1013" fmla="*/ 2056447 h 2612594"/>
              <a:gd name="connsiteX1014" fmla="*/ 351638 w 2647519"/>
              <a:gd name="connsiteY1014" fmla="*/ 2039302 h 2612594"/>
              <a:gd name="connsiteX1015" fmla="*/ 339255 w 2647519"/>
              <a:gd name="connsiteY1015" fmla="*/ 2022157 h 2612594"/>
              <a:gd name="connsiteX1016" fmla="*/ 337780 w 2647519"/>
              <a:gd name="connsiteY1016" fmla="*/ 2019844 h 2612594"/>
              <a:gd name="connsiteX1017" fmla="*/ 323062 w 2647519"/>
              <a:gd name="connsiteY1017" fmla="*/ 2009774 h 2612594"/>
              <a:gd name="connsiteX1018" fmla="*/ 294487 w 2647519"/>
              <a:gd name="connsiteY1018" fmla="*/ 1968817 h 2612594"/>
              <a:gd name="connsiteX1019" fmla="*/ 278295 w 2647519"/>
              <a:gd name="connsiteY1019" fmla="*/ 1930717 h 2612594"/>
              <a:gd name="connsiteX1020" fmla="*/ 276390 w 2647519"/>
              <a:gd name="connsiteY1020" fmla="*/ 1930717 h 2612594"/>
              <a:gd name="connsiteX1021" fmla="*/ 254483 w 2647519"/>
              <a:gd name="connsiteY1021" fmla="*/ 1888807 h 2612594"/>
              <a:gd name="connsiteX1022" fmla="*/ 233528 w 2647519"/>
              <a:gd name="connsiteY1022" fmla="*/ 1846897 h 2612594"/>
              <a:gd name="connsiteX1023" fmla="*/ 211620 w 2647519"/>
              <a:gd name="connsiteY1023" fmla="*/ 1798320 h 2612594"/>
              <a:gd name="connsiteX1024" fmla="*/ 191618 w 2647519"/>
              <a:gd name="connsiteY1024" fmla="*/ 1748790 h 2612594"/>
              <a:gd name="connsiteX1025" fmla="*/ 211620 w 2647519"/>
              <a:gd name="connsiteY1025" fmla="*/ 1782127 h 2612594"/>
              <a:gd name="connsiteX1026" fmla="*/ 231623 w 2647519"/>
              <a:gd name="connsiteY1026" fmla="*/ 1824037 h 2612594"/>
              <a:gd name="connsiteX1027" fmla="*/ 238290 w 2647519"/>
              <a:gd name="connsiteY1027" fmla="*/ 1846897 h 2612594"/>
              <a:gd name="connsiteX1028" fmla="*/ 241045 w 2647519"/>
              <a:gd name="connsiteY1028" fmla="*/ 1850938 h 2612594"/>
              <a:gd name="connsiteX1029" fmla="*/ 237654 w 2647519"/>
              <a:gd name="connsiteY1029" fmla="*/ 1833304 h 2612594"/>
              <a:gd name="connsiteX1030" fmla="*/ 228808 w 2647519"/>
              <a:gd name="connsiteY1030" fmla="*/ 1817251 h 2612594"/>
              <a:gd name="connsiteX1031" fmla="*/ 214410 w 2647519"/>
              <a:gd name="connsiteY1031" fmla="*/ 1784873 h 2612594"/>
              <a:gd name="connsiteX1032" fmla="*/ 197332 w 2647519"/>
              <a:gd name="connsiteY1032" fmla="*/ 1756409 h 2612594"/>
              <a:gd name="connsiteX1033" fmla="*/ 176377 w 2647519"/>
              <a:gd name="connsiteY1033" fmla="*/ 1699259 h 2612594"/>
              <a:gd name="connsiteX1034" fmla="*/ 158426 w 2647519"/>
              <a:gd name="connsiteY1034" fmla="*/ 1640679 h 2612594"/>
              <a:gd name="connsiteX1035" fmla="*/ 152529 w 2647519"/>
              <a:gd name="connsiteY1035" fmla="*/ 1623596 h 2612594"/>
              <a:gd name="connsiteX1036" fmla="*/ 126853 w 2647519"/>
              <a:gd name="connsiteY1036" fmla="*/ 1521108 h 2612594"/>
              <a:gd name="connsiteX1037" fmla="*/ 115498 w 2647519"/>
              <a:gd name="connsiteY1037" fmla="*/ 1446707 h 2612594"/>
              <a:gd name="connsiteX1038" fmla="*/ 115417 w 2647519"/>
              <a:gd name="connsiteY1038" fmla="*/ 1448752 h 2612594"/>
              <a:gd name="connsiteX1039" fmla="*/ 116370 w 2647519"/>
              <a:gd name="connsiteY1039" fmla="*/ 1463992 h 2612594"/>
              <a:gd name="connsiteX1040" fmla="*/ 121132 w 2647519"/>
              <a:gd name="connsiteY1040" fmla="*/ 1499235 h 2612594"/>
              <a:gd name="connsiteX1041" fmla="*/ 126847 w 2647519"/>
              <a:gd name="connsiteY1041" fmla="*/ 1535430 h 2612594"/>
              <a:gd name="connsiteX1042" fmla="*/ 117322 w 2647519"/>
              <a:gd name="connsiteY1042" fmla="*/ 1503997 h 2612594"/>
              <a:gd name="connsiteX1043" fmla="*/ 110655 w 2647519"/>
              <a:gd name="connsiteY1043" fmla="*/ 1463992 h 2612594"/>
              <a:gd name="connsiteX1044" fmla="*/ 103035 w 2647519"/>
              <a:gd name="connsiteY1044" fmla="*/ 1463992 h 2612594"/>
              <a:gd name="connsiteX1045" fmla="*/ 98272 w 2647519"/>
              <a:gd name="connsiteY1045" fmla="*/ 1427797 h 2612594"/>
              <a:gd name="connsiteX1046" fmla="*/ 91605 w 2647519"/>
              <a:gd name="connsiteY1046" fmla="*/ 1404937 h 2612594"/>
              <a:gd name="connsiteX1047" fmla="*/ 85890 w 2647519"/>
              <a:gd name="connsiteY1047" fmla="*/ 1383030 h 2612594"/>
              <a:gd name="connsiteX1048" fmla="*/ 69697 w 2647519"/>
              <a:gd name="connsiteY1048" fmla="*/ 1365885 h 2612594"/>
              <a:gd name="connsiteX1049" fmla="*/ 64935 w 2647519"/>
              <a:gd name="connsiteY1049" fmla="*/ 1365885 h 2612594"/>
              <a:gd name="connsiteX1050" fmla="*/ 60172 w 2647519"/>
              <a:gd name="connsiteY1050" fmla="*/ 1342072 h 2612594"/>
              <a:gd name="connsiteX1051" fmla="*/ 58267 w 2647519"/>
              <a:gd name="connsiteY1051" fmla="*/ 1311592 h 2612594"/>
              <a:gd name="connsiteX1052" fmla="*/ 62077 w 2647519"/>
              <a:gd name="connsiteY1052" fmla="*/ 1268730 h 2612594"/>
              <a:gd name="connsiteX1053" fmla="*/ 63982 w 2647519"/>
              <a:gd name="connsiteY1053" fmla="*/ 1253490 h 2612594"/>
              <a:gd name="connsiteX1054" fmla="*/ 67226 w 2647519"/>
              <a:gd name="connsiteY1054" fmla="*/ 1243037 h 2612594"/>
              <a:gd name="connsiteX1055" fmla="*/ 65649 w 2647519"/>
              <a:gd name="connsiteY1055" fmla="*/ 1219200 h 2612594"/>
              <a:gd name="connsiteX1056" fmla="*/ 67792 w 2647519"/>
              <a:gd name="connsiteY1056" fmla="*/ 1183957 h 2612594"/>
              <a:gd name="connsiteX1057" fmla="*/ 71602 w 2647519"/>
              <a:gd name="connsiteY1057" fmla="*/ 1176814 h 2612594"/>
              <a:gd name="connsiteX1058" fmla="*/ 71602 w 2647519"/>
              <a:gd name="connsiteY1058" fmla="*/ 1172527 h 2612594"/>
              <a:gd name="connsiteX1059" fmla="*/ 63982 w 2647519"/>
              <a:gd name="connsiteY1059" fmla="*/ 1186815 h 2612594"/>
              <a:gd name="connsiteX1060" fmla="*/ 57315 w 2647519"/>
              <a:gd name="connsiteY1060" fmla="*/ 1177290 h 2612594"/>
              <a:gd name="connsiteX1061" fmla="*/ 44932 w 2647519"/>
              <a:gd name="connsiteY1061" fmla="*/ 1160145 h 2612594"/>
              <a:gd name="connsiteX1062" fmla="*/ 42670 w 2647519"/>
              <a:gd name="connsiteY1062" fmla="*/ 1146572 h 2612594"/>
              <a:gd name="connsiteX1063" fmla="*/ 42075 w 2647519"/>
              <a:gd name="connsiteY1063" fmla="*/ 1147762 h 2612594"/>
              <a:gd name="connsiteX1064" fmla="*/ 38265 w 2647519"/>
              <a:gd name="connsiteY1064" fmla="*/ 1185862 h 2612594"/>
              <a:gd name="connsiteX1065" fmla="*/ 35407 w 2647519"/>
              <a:gd name="connsiteY1065" fmla="*/ 1223962 h 2612594"/>
              <a:gd name="connsiteX1066" fmla="*/ 32550 w 2647519"/>
              <a:gd name="connsiteY1066" fmla="*/ 1253490 h 2612594"/>
              <a:gd name="connsiteX1067" fmla="*/ 32550 w 2647519"/>
              <a:gd name="connsiteY1067" fmla="*/ 1314449 h 2612594"/>
              <a:gd name="connsiteX1068" fmla="*/ 33502 w 2647519"/>
              <a:gd name="connsiteY1068" fmla="*/ 1345882 h 2612594"/>
              <a:gd name="connsiteX1069" fmla="*/ 35407 w 2647519"/>
              <a:gd name="connsiteY1069" fmla="*/ 1377314 h 2612594"/>
              <a:gd name="connsiteX1070" fmla="*/ 26835 w 2647519"/>
              <a:gd name="connsiteY1070" fmla="*/ 1406842 h 2612594"/>
              <a:gd name="connsiteX1071" fmla="*/ 24930 w 2647519"/>
              <a:gd name="connsiteY1071" fmla="*/ 1406842 h 2612594"/>
              <a:gd name="connsiteX1072" fmla="*/ 19215 w 2647519"/>
              <a:gd name="connsiteY1072" fmla="*/ 1349692 h 2612594"/>
              <a:gd name="connsiteX1073" fmla="*/ 19215 w 2647519"/>
              <a:gd name="connsiteY1073" fmla="*/ 1290637 h 2612594"/>
              <a:gd name="connsiteX1074" fmla="*/ 23977 w 2647519"/>
              <a:gd name="connsiteY1074" fmla="*/ 1244917 h 2612594"/>
              <a:gd name="connsiteX1075" fmla="*/ 32546 w 2647519"/>
              <a:gd name="connsiteY1075" fmla="*/ 1253485 h 2612594"/>
              <a:gd name="connsiteX1076" fmla="*/ 24930 w 2647519"/>
              <a:gd name="connsiteY1076" fmla="*/ 1243965 h 2612594"/>
              <a:gd name="connsiteX1077" fmla="*/ 23025 w 2647519"/>
              <a:gd name="connsiteY1077" fmla="*/ 1209675 h 2612594"/>
              <a:gd name="connsiteX1078" fmla="*/ 24930 w 2647519"/>
              <a:gd name="connsiteY1078" fmla="*/ 1157287 h 2612594"/>
              <a:gd name="connsiteX1079" fmla="*/ 25882 w 2647519"/>
              <a:gd name="connsiteY1079" fmla="*/ 1143000 h 2612594"/>
              <a:gd name="connsiteX1080" fmla="*/ 28740 w 2647519"/>
              <a:gd name="connsiteY1080" fmla="*/ 1119187 h 2612594"/>
              <a:gd name="connsiteX1081" fmla="*/ 40170 w 2647519"/>
              <a:gd name="connsiteY1081" fmla="*/ 1076325 h 2612594"/>
              <a:gd name="connsiteX1082" fmla="*/ 45865 w 2647519"/>
              <a:gd name="connsiteY1082" fmla="*/ 1047851 h 2612594"/>
              <a:gd name="connsiteX1083" fmla="*/ 43980 w 2647519"/>
              <a:gd name="connsiteY1083" fmla="*/ 1041082 h 2612594"/>
              <a:gd name="connsiteX1084" fmla="*/ 37312 w 2647519"/>
              <a:gd name="connsiteY1084" fmla="*/ 1079182 h 2612594"/>
              <a:gd name="connsiteX1085" fmla="*/ 25882 w 2647519"/>
              <a:gd name="connsiteY1085" fmla="*/ 1122045 h 2612594"/>
              <a:gd name="connsiteX1086" fmla="*/ 23025 w 2647519"/>
              <a:gd name="connsiteY1086" fmla="*/ 1145857 h 2612594"/>
              <a:gd name="connsiteX1087" fmla="*/ 22072 w 2647519"/>
              <a:gd name="connsiteY1087" fmla="*/ 1160145 h 2612594"/>
              <a:gd name="connsiteX1088" fmla="*/ 20167 w 2647519"/>
              <a:gd name="connsiteY1088" fmla="*/ 1212532 h 2612594"/>
              <a:gd name="connsiteX1089" fmla="*/ 22072 w 2647519"/>
              <a:gd name="connsiteY1089" fmla="*/ 1246822 h 2612594"/>
              <a:gd name="connsiteX1090" fmla="*/ 17310 w 2647519"/>
              <a:gd name="connsiteY1090" fmla="*/ 1292542 h 2612594"/>
              <a:gd name="connsiteX1091" fmla="*/ 17310 w 2647519"/>
              <a:gd name="connsiteY1091" fmla="*/ 1351597 h 2612594"/>
              <a:gd name="connsiteX1092" fmla="*/ 23025 w 2647519"/>
              <a:gd name="connsiteY1092" fmla="*/ 1408747 h 2612594"/>
              <a:gd name="connsiteX1093" fmla="*/ 24930 w 2647519"/>
              <a:gd name="connsiteY1093" fmla="*/ 1408747 h 2612594"/>
              <a:gd name="connsiteX1094" fmla="*/ 37312 w 2647519"/>
              <a:gd name="connsiteY1094" fmla="*/ 1463040 h 2612594"/>
              <a:gd name="connsiteX1095" fmla="*/ 43980 w 2647519"/>
              <a:gd name="connsiteY1095" fmla="*/ 1507807 h 2612594"/>
              <a:gd name="connsiteX1096" fmla="*/ 58267 w 2647519"/>
              <a:gd name="connsiteY1096" fmla="*/ 1553527 h 2612594"/>
              <a:gd name="connsiteX1097" fmla="*/ 80770 w 2647519"/>
              <a:gd name="connsiteY1097" fmla="*/ 1651843 h 2612594"/>
              <a:gd name="connsiteX1098" fmla="*/ 82734 w 2647519"/>
              <a:gd name="connsiteY1098" fmla="*/ 1670685 h 2612594"/>
              <a:gd name="connsiteX1099" fmla="*/ 86843 w 2647519"/>
              <a:gd name="connsiteY1099" fmla="*/ 1670685 h 2612594"/>
              <a:gd name="connsiteX1100" fmla="*/ 107798 w 2647519"/>
              <a:gd name="connsiteY1100" fmla="*/ 1721167 h 2612594"/>
              <a:gd name="connsiteX1101" fmla="*/ 115418 w 2647519"/>
              <a:gd name="connsiteY1101" fmla="*/ 1746885 h 2612594"/>
              <a:gd name="connsiteX1102" fmla="*/ 101130 w 2647519"/>
              <a:gd name="connsiteY1102" fmla="*/ 1724977 h 2612594"/>
              <a:gd name="connsiteX1103" fmla="*/ 85890 w 2647519"/>
              <a:gd name="connsiteY1103" fmla="*/ 1690687 h 2612594"/>
              <a:gd name="connsiteX1104" fmla="*/ 84938 w 2647519"/>
              <a:gd name="connsiteY1104" fmla="*/ 1700212 h 2612594"/>
              <a:gd name="connsiteX1105" fmla="*/ 76651 w 2647519"/>
              <a:gd name="connsiteY1105" fmla="*/ 1674524 h 2612594"/>
              <a:gd name="connsiteX1106" fmla="*/ 70650 w 2647519"/>
              <a:gd name="connsiteY1106" fmla="*/ 1675447 h 2612594"/>
              <a:gd name="connsiteX1107" fmla="*/ 63982 w 2647519"/>
              <a:gd name="connsiteY1107" fmla="*/ 1653540 h 2612594"/>
              <a:gd name="connsiteX1108" fmla="*/ 41122 w 2647519"/>
              <a:gd name="connsiteY1108" fmla="*/ 1601152 h 2612594"/>
              <a:gd name="connsiteX1109" fmla="*/ 26835 w 2647519"/>
              <a:gd name="connsiteY1109" fmla="*/ 1554480 h 2612594"/>
              <a:gd name="connsiteX1110" fmla="*/ 25882 w 2647519"/>
              <a:gd name="connsiteY1110" fmla="*/ 1515427 h 2612594"/>
              <a:gd name="connsiteX1111" fmla="*/ 19215 w 2647519"/>
              <a:gd name="connsiteY1111" fmla="*/ 1469707 h 2612594"/>
              <a:gd name="connsiteX1112" fmla="*/ 14452 w 2647519"/>
              <a:gd name="connsiteY1112" fmla="*/ 1423987 h 2612594"/>
              <a:gd name="connsiteX1113" fmla="*/ 3975 w 2647519"/>
              <a:gd name="connsiteY1113" fmla="*/ 1390650 h 2612594"/>
              <a:gd name="connsiteX1114" fmla="*/ 10642 w 2647519"/>
              <a:gd name="connsiteY1114" fmla="*/ 1213485 h 2612594"/>
              <a:gd name="connsiteX1115" fmla="*/ 17310 w 2647519"/>
              <a:gd name="connsiteY1115" fmla="*/ 1167765 h 2612594"/>
              <a:gd name="connsiteX1116" fmla="*/ 11595 w 2647519"/>
              <a:gd name="connsiteY1116" fmla="*/ 1143000 h 2612594"/>
              <a:gd name="connsiteX1117" fmla="*/ 23025 w 2647519"/>
              <a:gd name="connsiteY1117" fmla="*/ 1074420 h 2612594"/>
              <a:gd name="connsiteX1118" fmla="*/ 25882 w 2647519"/>
              <a:gd name="connsiteY1118" fmla="*/ 1058227 h 2612594"/>
              <a:gd name="connsiteX1119" fmla="*/ 33502 w 2647519"/>
              <a:gd name="connsiteY1119" fmla="*/ 1002982 h 2612594"/>
              <a:gd name="connsiteX1120" fmla="*/ 53505 w 2647519"/>
              <a:gd name="connsiteY1120" fmla="*/ 962977 h 2612594"/>
              <a:gd name="connsiteX1121" fmla="*/ 48742 w 2647519"/>
              <a:gd name="connsiteY1121" fmla="*/ 1017270 h 2612594"/>
              <a:gd name="connsiteX1122" fmla="*/ 53503 w 2647519"/>
              <a:gd name="connsiteY1122" fmla="*/ 1007964 h 2612594"/>
              <a:gd name="connsiteX1123" fmla="*/ 56362 w 2647519"/>
              <a:gd name="connsiteY1123" fmla="*/ 985718 h 2612594"/>
              <a:gd name="connsiteX1124" fmla="*/ 57315 w 2647519"/>
              <a:gd name="connsiteY1124" fmla="*/ 961072 h 2612594"/>
              <a:gd name="connsiteX1125" fmla="*/ 65887 w 2647519"/>
              <a:gd name="connsiteY1125" fmla="*/ 929639 h 2612594"/>
              <a:gd name="connsiteX1126" fmla="*/ 79222 w 2647519"/>
              <a:gd name="connsiteY1126" fmla="*/ 882014 h 2612594"/>
              <a:gd name="connsiteX1127" fmla="*/ 95415 w 2647519"/>
              <a:gd name="connsiteY1127" fmla="*/ 833437 h 2612594"/>
              <a:gd name="connsiteX1128" fmla="*/ 96628 w 2647519"/>
              <a:gd name="connsiteY1128" fmla="*/ 832072 h 2612594"/>
              <a:gd name="connsiteX1129" fmla="*/ 103988 w 2647519"/>
              <a:gd name="connsiteY1129" fmla="*/ 793432 h 2612594"/>
              <a:gd name="connsiteX1130" fmla="*/ 114465 w 2647519"/>
              <a:gd name="connsiteY1130" fmla="*/ 765809 h 2612594"/>
              <a:gd name="connsiteX1131" fmla="*/ 126848 w 2647519"/>
              <a:gd name="connsiteY1131" fmla="*/ 742949 h 2612594"/>
              <a:gd name="connsiteX1132" fmla="*/ 151613 w 2647519"/>
              <a:gd name="connsiteY1132" fmla="*/ 695324 h 2612594"/>
              <a:gd name="connsiteX1133" fmla="*/ 171615 w 2647519"/>
              <a:gd name="connsiteY1133" fmla="*/ 652462 h 2612594"/>
              <a:gd name="connsiteX1134" fmla="*/ 200190 w 2647519"/>
              <a:gd name="connsiteY1134" fmla="*/ 597217 h 2612594"/>
              <a:gd name="connsiteX1135" fmla="*/ 221145 w 2647519"/>
              <a:gd name="connsiteY1135" fmla="*/ 573404 h 2612594"/>
              <a:gd name="connsiteX1136" fmla="*/ 238290 w 2647519"/>
              <a:gd name="connsiteY1136" fmla="*/ 540067 h 2612594"/>
              <a:gd name="connsiteX1137" fmla="*/ 252578 w 2647519"/>
              <a:gd name="connsiteY1137" fmla="*/ 519112 h 2612594"/>
              <a:gd name="connsiteX1138" fmla="*/ 267818 w 2647519"/>
              <a:gd name="connsiteY1138" fmla="*/ 511492 h 2612594"/>
              <a:gd name="connsiteX1139" fmla="*/ 271628 w 2647519"/>
              <a:gd name="connsiteY1139" fmla="*/ 505777 h 2612594"/>
              <a:gd name="connsiteX1140" fmla="*/ 286868 w 2647519"/>
              <a:gd name="connsiteY1140" fmla="*/ 475297 h 2612594"/>
              <a:gd name="connsiteX1141" fmla="*/ 316395 w 2647519"/>
              <a:gd name="connsiteY1141" fmla="*/ 441007 h 2612594"/>
              <a:gd name="connsiteX1142" fmla="*/ 317199 w 2647519"/>
              <a:gd name="connsiteY1142" fmla="*/ 455339 h 2612594"/>
              <a:gd name="connsiteX1143" fmla="*/ 315045 w 2647519"/>
              <a:gd name="connsiteY1143" fmla="*/ 461363 h 2612594"/>
              <a:gd name="connsiteX1144" fmla="*/ 345922 w 2647519"/>
              <a:gd name="connsiteY1144" fmla="*/ 429577 h 2612594"/>
              <a:gd name="connsiteX1145" fmla="*/ 361162 w 2647519"/>
              <a:gd name="connsiteY1145" fmla="*/ 409575 h 2612594"/>
              <a:gd name="connsiteX1146" fmla="*/ 381165 w 2647519"/>
              <a:gd name="connsiteY1146" fmla="*/ 390525 h 2612594"/>
              <a:gd name="connsiteX1147" fmla="*/ 382888 w 2647519"/>
              <a:gd name="connsiteY1147" fmla="*/ 392440 h 2612594"/>
              <a:gd name="connsiteX1148" fmla="*/ 382118 w 2647519"/>
              <a:gd name="connsiteY1148" fmla="*/ 391477 h 2612594"/>
              <a:gd name="connsiteX1149" fmla="*/ 406883 w 2647519"/>
              <a:gd name="connsiteY1149" fmla="*/ 366712 h 2612594"/>
              <a:gd name="connsiteX1150" fmla="*/ 431648 w 2647519"/>
              <a:gd name="connsiteY1150" fmla="*/ 343852 h 2612594"/>
              <a:gd name="connsiteX1151" fmla="*/ 458318 w 2647519"/>
              <a:gd name="connsiteY1151" fmla="*/ 315277 h 2612594"/>
              <a:gd name="connsiteX1152" fmla="*/ 495465 w 2647519"/>
              <a:gd name="connsiteY1152" fmla="*/ 287654 h 2612594"/>
              <a:gd name="connsiteX1153" fmla="*/ 535470 w 2647519"/>
              <a:gd name="connsiteY1153" fmla="*/ 258127 h 2612594"/>
              <a:gd name="connsiteX1154" fmla="*/ 559389 w 2647519"/>
              <a:gd name="connsiteY1154" fmla="*/ 241440 h 2612594"/>
              <a:gd name="connsiteX1155" fmla="*/ 575475 w 2647519"/>
              <a:gd name="connsiteY1155" fmla="*/ 226694 h 2612594"/>
              <a:gd name="connsiteX1156" fmla="*/ 604050 w 2647519"/>
              <a:gd name="connsiteY1156" fmla="*/ 209549 h 2612594"/>
              <a:gd name="connsiteX1157" fmla="*/ 634530 w 2647519"/>
              <a:gd name="connsiteY1157" fmla="*/ 193357 h 2612594"/>
              <a:gd name="connsiteX1158" fmla="*/ 638565 w 2647519"/>
              <a:gd name="connsiteY1158" fmla="*/ 191282 h 2612594"/>
              <a:gd name="connsiteX1159" fmla="*/ 648937 w 2647519"/>
              <a:gd name="connsiteY1159" fmla="*/ 181094 h 2612594"/>
              <a:gd name="connsiteX1160" fmla="*/ 665963 w 2647519"/>
              <a:gd name="connsiteY1160" fmla="*/ 168592 h 2612594"/>
              <a:gd name="connsiteX1161" fmla="*/ 684656 w 2647519"/>
              <a:gd name="connsiteY1161" fmla="*/ 159067 h 2612594"/>
              <a:gd name="connsiteX1162" fmla="*/ 697880 w 2647519"/>
              <a:gd name="connsiteY1162" fmla="*/ 156023 h 2612594"/>
              <a:gd name="connsiteX1163" fmla="*/ 700252 w 2647519"/>
              <a:gd name="connsiteY1163" fmla="*/ 154304 h 2612594"/>
              <a:gd name="connsiteX1164" fmla="*/ 959332 w 2647519"/>
              <a:gd name="connsiteY1164" fmla="*/ 49529 h 2612594"/>
              <a:gd name="connsiteX1165" fmla="*/ 968944 w 2647519"/>
              <a:gd name="connsiteY1165" fmla="*/ 47439 h 2612594"/>
              <a:gd name="connsiteX1166" fmla="*/ 995527 w 2647519"/>
              <a:gd name="connsiteY1166" fmla="*/ 38099 h 2612594"/>
              <a:gd name="connsiteX1167" fmla="*/ 1013863 w 2647519"/>
              <a:gd name="connsiteY1167" fmla="*/ 34408 h 2612594"/>
              <a:gd name="connsiteX1168" fmla="*/ 1023424 w 2647519"/>
              <a:gd name="connsiteY1168" fmla="*/ 34327 h 2612594"/>
              <a:gd name="connsiteX1169" fmla="*/ 1026960 w 2647519"/>
              <a:gd name="connsiteY1169" fmla="*/ 33337 h 2612594"/>
              <a:gd name="connsiteX1170" fmla="*/ 1244130 w 2647519"/>
              <a:gd name="connsiteY1170" fmla="*/ 4762 h 2612594"/>
              <a:gd name="connsiteX1171" fmla="*/ 1305804 w 2647519"/>
              <a:gd name="connsiteY1171" fmla="*/ 4524 h 2612594"/>
              <a:gd name="connsiteX1172" fmla="*/ 1371765 w 2647519"/>
              <a:gd name="connsiteY1172" fmla="*/ 5714 h 2612594"/>
              <a:gd name="connsiteX1173" fmla="*/ 1372993 w 2647519"/>
              <a:gd name="connsiteY1173" fmla="*/ 6635 h 2612594"/>
              <a:gd name="connsiteX1174" fmla="*/ 1405103 w 2647519"/>
              <a:gd name="connsiteY1174" fmla="*/ 2857 h 2612594"/>
              <a:gd name="connsiteX1175" fmla="*/ 1434630 w 2647519"/>
              <a:gd name="connsiteY1175" fmla="*/ 7619 h 2612594"/>
              <a:gd name="connsiteX1176" fmla="*/ 1464158 w 2647519"/>
              <a:gd name="connsiteY1176" fmla="*/ 13334 h 2612594"/>
              <a:gd name="connsiteX1177" fmla="*/ 1479392 w 2647519"/>
              <a:gd name="connsiteY1177" fmla="*/ 16797 h 2612594"/>
              <a:gd name="connsiteX1178" fmla="*/ 1463205 w 2647519"/>
              <a:gd name="connsiteY1178" fmla="*/ 12382 h 2612594"/>
              <a:gd name="connsiteX1179" fmla="*/ 1433677 w 2647519"/>
              <a:gd name="connsiteY1179" fmla="*/ 6667 h 2612594"/>
              <a:gd name="connsiteX1180" fmla="*/ 1404150 w 2647519"/>
              <a:gd name="connsiteY1180" fmla="*/ 1905 h 2612594"/>
              <a:gd name="connsiteX1181" fmla="*/ 1404150 w 2647519"/>
              <a:gd name="connsiteY1181" fmla="*/ 0 h 26125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</a:cxnLst>
            <a:rect l="l" t="t" r="r" b="b"/>
            <a:pathLst>
              <a:path w="2647519" h="2612594">
                <a:moveTo>
                  <a:pt x="1439383" y="2598425"/>
                </a:moveTo>
                <a:lnTo>
                  <a:pt x="1427010" y="2605087"/>
                </a:lnTo>
                <a:lnTo>
                  <a:pt x="1427751" y="2605405"/>
                </a:lnTo>
                <a:close/>
                <a:moveTo>
                  <a:pt x="1542263" y="2530792"/>
                </a:moveTo>
                <a:cubicBezTo>
                  <a:pt x="1527023" y="2534602"/>
                  <a:pt x="1516545" y="2538412"/>
                  <a:pt x="1502258" y="2540317"/>
                </a:cubicBezTo>
                <a:cubicBezTo>
                  <a:pt x="1487970" y="2542222"/>
                  <a:pt x="1470825" y="2545079"/>
                  <a:pt x="1442250" y="2547937"/>
                </a:cubicBezTo>
                <a:cubicBezTo>
                  <a:pt x="1442250" y="2545079"/>
                  <a:pt x="1440345" y="2543174"/>
                  <a:pt x="1439393" y="2540317"/>
                </a:cubicBezTo>
                <a:cubicBezTo>
                  <a:pt x="1452728" y="2540317"/>
                  <a:pt x="1465110" y="2538412"/>
                  <a:pt x="1481303" y="2536507"/>
                </a:cubicBezTo>
                <a:cubicBezTo>
                  <a:pt x="1496543" y="2534602"/>
                  <a:pt x="1515593" y="2533649"/>
                  <a:pt x="1542263" y="2530792"/>
                </a:cubicBezTo>
                <a:close/>
                <a:moveTo>
                  <a:pt x="1646323" y="2520821"/>
                </a:moveTo>
                <a:lnTo>
                  <a:pt x="1643881" y="2521511"/>
                </a:lnTo>
                <a:lnTo>
                  <a:pt x="1645133" y="2521267"/>
                </a:lnTo>
                <a:close/>
                <a:moveTo>
                  <a:pt x="899801" y="2506503"/>
                </a:moveTo>
                <a:cubicBezTo>
                  <a:pt x="908612" y="2507932"/>
                  <a:pt x="922185" y="2511742"/>
                  <a:pt x="942187" y="2517457"/>
                </a:cubicBezTo>
                <a:cubicBezTo>
                  <a:pt x="947902" y="2518409"/>
                  <a:pt x="954570" y="2518409"/>
                  <a:pt x="960285" y="2518409"/>
                </a:cubicBezTo>
                <a:cubicBezTo>
                  <a:pt x="977430" y="2526982"/>
                  <a:pt x="993622" y="2535555"/>
                  <a:pt x="1010767" y="2543175"/>
                </a:cubicBezTo>
                <a:cubicBezTo>
                  <a:pt x="1017435" y="2544127"/>
                  <a:pt x="1026007" y="2546032"/>
                  <a:pt x="1033627" y="2547937"/>
                </a:cubicBezTo>
                <a:lnTo>
                  <a:pt x="1035057" y="2548414"/>
                </a:lnTo>
                <a:lnTo>
                  <a:pt x="1040295" y="2543175"/>
                </a:lnTo>
                <a:cubicBezTo>
                  <a:pt x="1046962" y="2545080"/>
                  <a:pt x="1053630" y="2546985"/>
                  <a:pt x="1060297" y="2548890"/>
                </a:cubicBezTo>
                <a:cubicBezTo>
                  <a:pt x="1066965" y="2550795"/>
                  <a:pt x="1073632" y="2551747"/>
                  <a:pt x="1080300" y="2553652"/>
                </a:cubicBezTo>
                <a:lnTo>
                  <a:pt x="1119712" y="2562818"/>
                </a:lnTo>
                <a:lnTo>
                  <a:pt x="1120305" y="2562225"/>
                </a:lnTo>
                <a:cubicBezTo>
                  <a:pt x="1134592" y="2564130"/>
                  <a:pt x="1150785" y="2566987"/>
                  <a:pt x="1166025" y="2569845"/>
                </a:cubicBezTo>
                <a:cubicBezTo>
                  <a:pt x="1172692" y="2570797"/>
                  <a:pt x="1180312" y="2571750"/>
                  <a:pt x="1187932" y="2573655"/>
                </a:cubicBezTo>
                <a:cubicBezTo>
                  <a:pt x="1195552" y="2574607"/>
                  <a:pt x="1203172" y="2575560"/>
                  <a:pt x="1209840" y="2575560"/>
                </a:cubicBezTo>
                <a:cubicBezTo>
                  <a:pt x="1223175" y="2575560"/>
                  <a:pt x="1237462" y="2576512"/>
                  <a:pt x="1254607" y="2577465"/>
                </a:cubicBezTo>
                <a:cubicBezTo>
                  <a:pt x="1271752" y="2577465"/>
                  <a:pt x="1291755" y="2578417"/>
                  <a:pt x="1315567" y="2576512"/>
                </a:cubicBezTo>
                <a:lnTo>
                  <a:pt x="1318213" y="2576512"/>
                </a:lnTo>
                <a:lnTo>
                  <a:pt x="1324140" y="2573178"/>
                </a:lnTo>
                <a:cubicBezTo>
                  <a:pt x="1328188" y="2571750"/>
                  <a:pt x="1333189" y="2570321"/>
                  <a:pt x="1337475" y="2568892"/>
                </a:cubicBezTo>
                <a:cubicBezTo>
                  <a:pt x="1342238" y="2568892"/>
                  <a:pt x="1347000" y="2568654"/>
                  <a:pt x="1351048" y="2568654"/>
                </a:cubicBezTo>
                <a:cubicBezTo>
                  <a:pt x="1355096" y="2568654"/>
                  <a:pt x="1358430" y="2568892"/>
                  <a:pt x="1360335" y="2569844"/>
                </a:cubicBezTo>
                <a:lnTo>
                  <a:pt x="1362835" y="2576512"/>
                </a:lnTo>
                <a:lnTo>
                  <a:pt x="1384147" y="2576512"/>
                </a:lnTo>
                <a:cubicBezTo>
                  <a:pt x="1382242" y="2579370"/>
                  <a:pt x="1379385" y="2583180"/>
                  <a:pt x="1377480" y="2586037"/>
                </a:cubicBezTo>
                <a:cubicBezTo>
                  <a:pt x="1376527" y="2586990"/>
                  <a:pt x="1375575" y="2587942"/>
                  <a:pt x="1373670" y="2590800"/>
                </a:cubicBezTo>
                <a:cubicBezTo>
                  <a:pt x="1370812" y="2592705"/>
                  <a:pt x="1366050" y="2594610"/>
                  <a:pt x="1361287" y="2596515"/>
                </a:cubicBezTo>
                <a:cubicBezTo>
                  <a:pt x="1352715" y="2596515"/>
                  <a:pt x="1347000" y="2596515"/>
                  <a:pt x="1338427" y="2596515"/>
                </a:cubicBezTo>
                <a:cubicBezTo>
                  <a:pt x="1328902" y="2595562"/>
                  <a:pt x="1318425" y="2595562"/>
                  <a:pt x="1308900" y="2594610"/>
                </a:cubicBezTo>
                <a:cubicBezTo>
                  <a:pt x="1286992" y="2593657"/>
                  <a:pt x="1266037" y="2593657"/>
                  <a:pt x="1245082" y="2592705"/>
                </a:cubicBezTo>
                <a:cubicBezTo>
                  <a:pt x="1229842" y="2591752"/>
                  <a:pt x="1213650" y="2590800"/>
                  <a:pt x="1197457" y="2588895"/>
                </a:cubicBezTo>
                <a:cubicBezTo>
                  <a:pt x="1184122" y="2587942"/>
                  <a:pt x="1169835" y="2585085"/>
                  <a:pt x="1155547" y="2583180"/>
                </a:cubicBezTo>
                <a:cubicBezTo>
                  <a:pt x="1141260" y="2581275"/>
                  <a:pt x="1127925" y="2579370"/>
                  <a:pt x="1113637" y="2576512"/>
                </a:cubicBezTo>
                <a:cubicBezTo>
                  <a:pt x="1092682" y="2572702"/>
                  <a:pt x="1069822" y="2570797"/>
                  <a:pt x="1049820" y="2566987"/>
                </a:cubicBezTo>
                <a:cubicBezTo>
                  <a:pt x="1029817" y="2562225"/>
                  <a:pt x="1011720" y="2557462"/>
                  <a:pt x="1000290" y="2550795"/>
                </a:cubicBezTo>
                <a:lnTo>
                  <a:pt x="1000863" y="2550379"/>
                </a:lnTo>
                <a:lnTo>
                  <a:pt x="971715" y="2541270"/>
                </a:lnTo>
                <a:cubicBezTo>
                  <a:pt x="964095" y="2537459"/>
                  <a:pt x="955522" y="2533650"/>
                  <a:pt x="945997" y="2529840"/>
                </a:cubicBezTo>
                <a:cubicBezTo>
                  <a:pt x="935520" y="2526982"/>
                  <a:pt x="925995" y="2524125"/>
                  <a:pt x="916470" y="2520315"/>
                </a:cubicBezTo>
                <a:cubicBezTo>
                  <a:pt x="905992" y="2516505"/>
                  <a:pt x="896467" y="2513647"/>
                  <a:pt x="885990" y="2509837"/>
                </a:cubicBezTo>
                <a:cubicBezTo>
                  <a:pt x="886943" y="2506027"/>
                  <a:pt x="890991" y="2505075"/>
                  <a:pt x="899801" y="2506503"/>
                </a:cubicBezTo>
                <a:close/>
                <a:moveTo>
                  <a:pt x="1460491" y="2486082"/>
                </a:moveTo>
                <a:lnTo>
                  <a:pt x="1445939" y="2488303"/>
                </a:lnTo>
                <a:lnTo>
                  <a:pt x="1345293" y="2493385"/>
                </a:lnTo>
                <a:lnTo>
                  <a:pt x="1378432" y="2497454"/>
                </a:lnTo>
                <a:cubicBezTo>
                  <a:pt x="1380337" y="2496502"/>
                  <a:pt x="1383195" y="2496502"/>
                  <a:pt x="1387005" y="2495549"/>
                </a:cubicBezTo>
                <a:cubicBezTo>
                  <a:pt x="1407007" y="2492692"/>
                  <a:pt x="1426057" y="2490787"/>
                  <a:pt x="1446060" y="2488882"/>
                </a:cubicBezTo>
                <a:cubicBezTo>
                  <a:pt x="1448203" y="2488406"/>
                  <a:pt x="1451715" y="2487751"/>
                  <a:pt x="1455778" y="2486992"/>
                </a:cubicBezTo>
                <a:close/>
                <a:moveTo>
                  <a:pt x="1550918" y="2472281"/>
                </a:moveTo>
                <a:lnTo>
                  <a:pt x="1501488" y="2479825"/>
                </a:lnTo>
                <a:lnTo>
                  <a:pt x="1518450" y="2480309"/>
                </a:lnTo>
                <a:cubicBezTo>
                  <a:pt x="1528928" y="2479833"/>
                  <a:pt x="1536786" y="2477928"/>
                  <a:pt x="1542858" y="2475785"/>
                </a:cubicBezTo>
                <a:close/>
                <a:moveTo>
                  <a:pt x="1731355" y="2470078"/>
                </a:moveTo>
                <a:lnTo>
                  <a:pt x="1576322" y="2511364"/>
                </a:lnTo>
                <a:lnTo>
                  <a:pt x="1654777" y="2493883"/>
                </a:lnTo>
                <a:close/>
                <a:moveTo>
                  <a:pt x="737400" y="2450782"/>
                </a:moveTo>
                <a:cubicBezTo>
                  <a:pt x="787882" y="2468879"/>
                  <a:pt x="820267" y="2485072"/>
                  <a:pt x="846937" y="2497454"/>
                </a:cubicBezTo>
                <a:cubicBezTo>
                  <a:pt x="859320" y="2502217"/>
                  <a:pt x="872655" y="2506027"/>
                  <a:pt x="885990" y="2509837"/>
                </a:cubicBezTo>
                <a:cubicBezTo>
                  <a:pt x="896467" y="2513647"/>
                  <a:pt x="905992" y="2516504"/>
                  <a:pt x="915517" y="2520314"/>
                </a:cubicBezTo>
                <a:cubicBezTo>
                  <a:pt x="925042" y="2524124"/>
                  <a:pt x="934567" y="2526982"/>
                  <a:pt x="945045" y="2529839"/>
                </a:cubicBezTo>
                <a:cubicBezTo>
                  <a:pt x="954570" y="2533649"/>
                  <a:pt x="963142" y="2537459"/>
                  <a:pt x="970762" y="2541269"/>
                </a:cubicBezTo>
                <a:cubicBezTo>
                  <a:pt x="968857" y="2542222"/>
                  <a:pt x="966952" y="2544127"/>
                  <a:pt x="965047" y="2546032"/>
                </a:cubicBezTo>
                <a:cubicBezTo>
                  <a:pt x="960285" y="2545079"/>
                  <a:pt x="954570" y="2544127"/>
                  <a:pt x="949807" y="2543174"/>
                </a:cubicBezTo>
                <a:cubicBezTo>
                  <a:pt x="931710" y="2537459"/>
                  <a:pt x="913612" y="2529839"/>
                  <a:pt x="895515" y="2523172"/>
                </a:cubicBezTo>
                <a:lnTo>
                  <a:pt x="868845" y="2512694"/>
                </a:lnTo>
                <a:cubicBezTo>
                  <a:pt x="860272" y="2508884"/>
                  <a:pt x="850747" y="2505074"/>
                  <a:pt x="842175" y="2501264"/>
                </a:cubicBezTo>
                <a:cubicBezTo>
                  <a:pt x="829792" y="2497454"/>
                  <a:pt x="818362" y="2492692"/>
                  <a:pt x="806932" y="2488882"/>
                </a:cubicBezTo>
                <a:cubicBezTo>
                  <a:pt x="796455" y="2484119"/>
                  <a:pt x="785977" y="2480309"/>
                  <a:pt x="776452" y="2475547"/>
                </a:cubicBezTo>
                <a:cubicBezTo>
                  <a:pt x="766927" y="2471737"/>
                  <a:pt x="759307" y="2466974"/>
                  <a:pt x="752640" y="2463164"/>
                </a:cubicBezTo>
                <a:cubicBezTo>
                  <a:pt x="745972" y="2458402"/>
                  <a:pt x="741210" y="2454592"/>
                  <a:pt x="737400" y="2450782"/>
                </a:cubicBezTo>
                <a:close/>
                <a:moveTo>
                  <a:pt x="782168" y="2426970"/>
                </a:moveTo>
                <a:cubicBezTo>
                  <a:pt x="800265" y="2436495"/>
                  <a:pt x="815505" y="2445067"/>
                  <a:pt x="834555" y="2453640"/>
                </a:cubicBezTo>
                <a:cubicBezTo>
                  <a:pt x="832650" y="2454592"/>
                  <a:pt x="830745" y="2455545"/>
                  <a:pt x="827888" y="2457450"/>
                </a:cubicBezTo>
                <a:cubicBezTo>
                  <a:pt x="807885" y="2447925"/>
                  <a:pt x="786930" y="2437447"/>
                  <a:pt x="766928" y="2427922"/>
                </a:cubicBezTo>
                <a:cubicBezTo>
                  <a:pt x="772643" y="2427922"/>
                  <a:pt x="776453" y="2427922"/>
                  <a:pt x="782168" y="2426970"/>
                </a:cubicBezTo>
                <a:close/>
                <a:moveTo>
                  <a:pt x="588810" y="2362200"/>
                </a:moveTo>
                <a:cubicBezTo>
                  <a:pt x="620242" y="2375535"/>
                  <a:pt x="636435" y="2387917"/>
                  <a:pt x="653580" y="2398395"/>
                </a:cubicBezTo>
                <a:cubicBezTo>
                  <a:pt x="657390" y="2403157"/>
                  <a:pt x="669772" y="2412682"/>
                  <a:pt x="666915" y="2413635"/>
                </a:cubicBezTo>
                <a:cubicBezTo>
                  <a:pt x="655485" y="2407920"/>
                  <a:pt x="645007" y="2403157"/>
                  <a:pt x="636435" y="2397442"/>
                </a:cubicBezTo>
                <a:cubicBezTo>
                  <a:pt x="627862" y="2392680"/>
                  <a:pt x="620242" y="2387917"/>
                  <a:pt x="613575" y="2383155"/>
                </a:cubicBezTo>
                <a:cubicBezTo>
                  <a:pt x="601192" y="2374582"/>
                  <a:pt x="593572" y="2367915"/>
                  <a:pt x="588810" y="2362200"/>
                </a:cubicBezTo>
                <a:close/>
                <a:moveTo>
                  <a:pt x="702387" y="2337759"/>
                </a:moveTo>
                <a:lnTo>
                  <a:pt x="702396" y="2338030"/>
                </a:lnTo>
                <a:lnTo>
                  <a:pt x="705613" y="2341923"/>
                </a:lnTo>
                <a:lnTo>
                  <a:pt x="705967" y="2340292"/>
                </a:lnTo>
                <a:close/>
                <a:moveTo>
                  <a:pt x="2093409" y="2275234"/>
                </a:moveTo>
                <a:lnTo>
                  <a:pt x="2089950" y="2275522"/>
                </a:lnTo>
                <a:cubicBezTo>
                  <a:pt x="2073757" y="2288857"/>
                  <a:pt x="2052802" y="2303145"/>
                  <a:pt x="2032800" y="2316480"/>
                </a:cubicBezTo>
                <a:cubicBezTo>
                  <a:pt x="2012797" y="2329815"/>
                  <a:pt x="1991842" y="2340292"/>
                  <a:pt x="1976602" y="2346960"/>
                </a:cubicBezTo>
                <a:cubicBezTo>
                  <a:pt x="1964220" y="2354580"/>
                  <a:pt x="1950885" y="2362200"/>
                  <a:pt x="1936597" y="2370772"/>
                </a:cubicBezTo>
                <a:cubicBezTo>
                  <a:pt x="1928977" y="2373630"/>
                  <a:pt x="1922310" y="2377440"/>
                  <a:pt x="1914690" y="2380297"/>
                </a:cubicBezTo>
                <a:cubicBezTo>
                  <a:pt x="1907070" y="2383155"/>
                  <a:pt x="1899450" y="2386012"/>
                  <a:pt x="1891830" y="2389822"/>
                </a:cubicBezTo>
                <a:cubicBezTo>
                  <a:pt x="1886115" y="2394585"/>
                  <a:pt x="1874685" y="2399347"/>
                  <a:pt x="1864207" y="2404110"/>
                </a:cubicBezTo>
                <a:cubicBezTo>
                  <a:pt x="1853730" y="2408872"/>
                  <a:pt x="1844205" y="2412682"/>
                  <a:pt x="1843252" y="2416492"/>
                </a:cubicBezTo>
                <a:cubicBezTo>
                  <a:pt x="1833727" y="2420302"/>
                  <a:pt x="1823250" y="2425065"/>
                  <a:pt x="1812772" y="2428875"/>
                </a:cubicBezTo>
                <a:cubicBezTo>
                  <a:pt x="1802295" y="2433637"/>
                  <a:pt x="1791817" y="2436495"/>
                  <a:pt x="1781340" y="2440305"/>
                </a:cubicBezTo>
                <a:cubicBezTo>
                  <a:pt x="1779435" y="2442210"/>
                  <a:pt x="1775625" y="2446020"/>
                  <a:pt x="1772767" y="2448877"/>
                </a:cubicBezTo>
                <a:cubicBezTo>
                  <a:pt x="1768005" y="2450782"/>
                  <a:pt x="1764195" y="2451735"/>
                  <a:pt x="1759432" y="2453640"/>
                </a:cubicBezTo>
                <a:cubicBezTo>
                  <a:pt x="1748002" y="2456497"/>
                  <a:pt x="1736572" y="2457450"/>
                  <a:pt x="1726095" y="2459355"/>
                </a:cubicBezTo>
                <a:cubicBezTo>
                  <a:pt x="1710855" y="2464117"/>
                  <a:pt x="1696567" y="2468880"/>
                  <a:pt x="1683232" y="2472690"/>
                </a:cubicBezTo>
                <a:cubicBezTo>
                  <a:pt x="1669897" y="2476500"/>
                  <a:pt x="1656562" y="2480310"/>
                  <a:pt x="1644180" y="2485072"/>
                </a:cubicBezTo>
                <a:cubicBezTo>
                  <a:pt x="1630845" y="2489835"/>
                  <a:pt x="1616557" y="2492692"/>
                  <a:pt x="1601317" y="2497455"/>
                </a:cubicBezTo>
                <a:cubicBezTo>
                  <a:pt x="1586077" y="2502217"/>
                  <a:pt x="1568932" y="2506980"/>
                  <a:pt x="1547977" y="2510790"/>
                </a:cubicBezTo>
                <a:cubicBezTo>
                  <a:pt x="1498447" y="2513647"/>
                  <a:pt x="1480350" y="2519362"/>
                  <a:pt x="1472730" y="2523172"/>
                </a:cubicBezTo>
                <a:cubicBezTo>
                  <a:pt x="1471777" y="2524125"/>
                  <a:pt x="1471777" y="2525077"/>
                  <a:pt x="1470825" y="2526030"/>
                </a:cubicBezTo>
                <a:lnTo>
                  <a:pt x="1434645" y="2535075"/>
                </a:lnTo>
                <a:lnTo>
                  <a:pt x="1435583" y="2535555"/>
                </a:lnTo>
                <a:lnTo>
                  <a:pt x="1475761" y="2525510"/>
                </a:lnTo>
                <a:lnTo>
                  <a:pt x="1476540" y="2523172"/>
                </a:lnTo>
                <a:cubicBezTo>
                  <a:pt x="1484160" y="2518410"/>
                  <a:pt x="1503210" y="2513647"/>
                  <a:pt x="1551788" y="2510790"/>
                </a:cubicBezTo>
                <a:cubicBezTo>
                  <a:pt x="1571790" y="2506980"/>
                  <a:pt x="1588935" y="2502217"/>
                  <a:pt x="1605128" y="2497455"/>
                </a:cubicBezTo>
                <a:cubicBezTo>
                  <a:pt x="1620368" y="2492692"/>
                  <a:pt x="1634655" y="2489835"/>
                  <a:pt x="1647990" y="2485072"/>
                </a:cubicBezTo>
                <a:cubicBezTo>
                  <a:pt x="1661325" y="2481262"/>
                  <a:pt x="1673708" y="2477452"/>
                  <a:pt x="1687043" y="2472690"/>
                </a:cubicBezTo>
                <a:cubicBezTo>
                  <a:pt x="1700378" y="2468880"/>
                  <a:pt x="1713713" y="2464117"/>
                  <a:pt x="1729905" y="2459355"/>
                </a:cubicBezTo>
                <a:cubicBezTo>
                  <a:pt x="1741335" y="2457450"/>
                  <a:pt x="1752765" y="2456497"/>
                  <a:pt x="1763243" y="2453640"/>
                </a:cubicBezTo>
                <a:lnTo>
                  <a:pt x="1740675" y="2467181"/>
                </a:lnTo>
                <a:lnTo>
                  <a:pt x="1741335" y="2466975"/>
                </a:lnTo>
                <a:cubicBezTo>
                  <a:pt x="1748955" y="2462212"/>
                  <a:pt x="1758480" y="2456497"/>
                  <a:pt x="1765148" y="2452687"/>
                </a:cubicBezTo>
                <a:cubicBezTo>
                  <a:pt x="1769910" y="2450782"/>
                  <a:pt x="1773720" y="2449830"/>
                  <a:pt x="1778483" y="2447925"/>
                </a:cubicBezTo>
                <a:lnTo>
                  <a:pt x="1779371" y="2447679"/>
                </a:lnTo>
                <a:lnTo>
                  <a:pt x="1785150" y="2441257"/>
                </a:lnTo>
                <a:cubicBezTo>
                  <a:pt x="1795628" y="2437447"/>
                  <a:pt x="1806105" y="2433637"/>
                  <a:pt x="1816583" y="2429827"/>
                </a:cubicBezTo>
                <a:cubicBezTo>
                  <a:pt x="1827060" y="2425065"/>
                  <a:pt x="1837538" y="2421255"/>
                  <a:pt x="1847063" y="2417445"/>
                </a:cubicBezTo>
                <a:cubicBezTo>
                  <a:pt x="1848015" y="2413635"/>
                  <a:pt x="1857540" y="2409825"/>
                  <a:pt x="1868018" y="2405062"/>
                </a:cubicBezTo>
                <a:cubicBezTo>
                  <a:pt x="1878495" y="2400300"/>
                  <a:pt x="1889925" y="2395537"/>
                  <a:pt x="1895640" y="2390775"/>
                </a:cubicBezTo>
                <a:cubicBezTo>
                  <a:pt x="1903260" y="2387917"/>
                  <a:pt x="1910880" y="2385060"/>
                  <a:pt x="1918500" y="2381250"/>
                </a:cubicBezTo>
                <a:lnTo>
                  <a:pt x="1934176" y="2374435"/>
                </a:lnTo>
                <a:lnTo>
                  <a:pt x="1942313" y="2368867"/>
                </a:lnTo>
                <a:cubicBezTo>
                  <a:pt x="1955648" y="2360295"/>
                  <a:pt x="1969935" y="2352675"/>
                  <a:pt x="1982318" y="2345055"/>
                </a:cubicBezTo>
                <a:cubicBezTo>
                  <a:pt x="1997558" y="2339340"/>
                  <a:pt x="2017560" y="2327910"/>
                  <a:pt x="2038515" y="2314575"/>
                </a:cubicBezTo>
                <a:close/>
                <a:moveTo>
                  <a:pt x="460060" y="2262062"/>
                </a:moveTo>
                <a:lnTo>
                  <a:pt x="463676" y="2265164"/>
                </a:lnTo>
                <a:lnTo>
                  <a:pt x="464910" y="2265793"/>
                </a:lnTo>
                <a:close/>
                <a:moveTo>
                  <a:pt x="2099801" y="2237197"/>
                </a:moveTo>
                <a:lnTo>
                  <a:pt x="2099475" y="2237422"/>
                </a:lnTo>
                <a:lnTo>
                  <a:pt x="2099475" y="2237694"/>
                </a:lnTo>
                <a:lnTo>
                  <a:pt x="2100989" y="2237910"/>
                </a:lnTo>
                <a:lnTo>
                  <a:pt x="2101380" y="2237422"/>
                </a:lnTo>
                <a:close/>
                <a:moveTo>
                  <a:pt x="2120379" y="2222979"/>
                </a:moveTo>
                <a:lnTo>
                  <a:pt x="2114756" y="2226864"/>
                </a:lnTo>
                <a:lnTo>
                  <a:pt x="2113762" y="2227897"/>
                </a:lnTo>
                <a:lnTo>
                  <a:pt x="2117618" y="2225429"/>
                </a:lnTo>
                <a:close/>
                <a:moveTo>
                  <a:pt x="382287" y="2175002"/>
                </a:moveTo>
                <a:lnTo>
                  <a:pt x="418259" y="2217355"/>
                </a:lnTo>
                <a:lnTo>
                  <a:pt x="389737" y="2183129"/>
                </a:lnTo>
                <a:close/>
                <a:moveTo>
                  <a:pt x="2187820" y="2174974"/>
                </a:moveTo>
                <a:lnTo>
                  <a:pt x="2187735" y="2175004"/>
                </a:lnTo>
                <a:lnTo>
                  <a:pt x="2187105" y="2179320"/>
                </a:lnTo>
                <a:cubicBezTo>
                  <a:pt x="2179485" y="2186940"/>
                  <a:pt x="2176627" y="2191702"/>
                  <a:pt x="2171865" y="2196465"/>
                </a:cubicBezTo>
                <a:cubicBezTo>
                  <a:pt x="2168055" y="2201227"/>
                  <a:pt x="2163292" y="2206942"/>
                  <a:pt x="2153767" y="2216467"/>
                </a:cubicBezTo>
                <a:lnTo>
                  <a:pt x="2154858" y="2216215"/>
                </a:lnTo>
                <a:lnTo>
                  <a:pt x="2171865" y="2197417"/>
                </a:lnTo>
                <a:cubicBezTo>
                  <a:pt x="2175675" y="2192655"/>
                  <a:pt x="2179485" y="2187892"/>
                  <a:pt x="2187105" y="2180272"/>
                </a:cubicBezTo>
                <a:cubicBezTo>
                  <a:pt x="2188296" y="2177177"/>
                  <a:pt x="2188474" y="2175510"/>
                  <a:pt x="2187820" y="2174974"/>
                </a:cubicBezTo>
                <a:close/>
                <a:moveTo>
                  <a:pt x="475386" y="2153526"/>
                </a:moveTo>
                <a:lnTo>
                  <a:pt x="477272" y="2155821"/>
                </a:lnTo>
                <a:lnTo>
                  <a:pt x="477367" y="2155507"/>
                </a:lnTo>
                <a:close/>
                <a:moveTo>
                  <a:pt x="334493" y="2131694"/>
                </a:moveTo>
                <a:cubicBezTo>
                  <a:pt x="337350" y="2128837"/>
                  <a:pt x="346875" y="2133599"/>
                  <a:pt x="359258" y="2147887"/>
                </a:cubicBezTo>
                <a:lnTo>
                  <a:pt x="360474" y="2149319"/>
                </a:lnTo>
                <a:lnTo>
                  <a:pt x="371759" y="2151816"/>
                </a:lnTo>
                <a:cubicBezTo>
                  <a:pt x="377593" y="2155745"/>
                  <a:pt x="385451" y="2163127"/>
                  <a:pt x="397357" y="2175509"/>
                </a:cubicBezTo>
                <a:cubicBezTo>
                  <a:pt x="409740" y="2185987"/>
                  <a:pt x="423075" y="2195512"/>
                  <a:pt x="432600" y="2204084"/>
                </a:cubicBezTo>
                <a:cubicBezTo>
                  <a:pt x="442125" y="2212657"/>
                  <a:pt x="447840" y="2220277"/>
                  <a:pt x="447840" y="2225039"/>
                </a:cubicBezTo>
                <a:cubicBezTo>
                  <a:pt x="450697" y="2228849"/>
                  <a:pt x="452602" y="2231707"/>
                  <a:pt x="456412" y="2235517"/>
                </a:cubicBezTo>
                <a:cubicBezTo>
                  <a:pt x="468795" y="2245994"/>
                  <a:pt x="479272" y="2255519"/>
                  <a:pt x="492607" y="2265997"/>
                </a:cubicBezTo>
                <a:cubicBezTo>
                  <a:pt x="489750" y="2269807"/>
                  <a:pt x="484987" y="2271712"/>
                  <a:pt x="482130" y="2274569"/>
                </a:cubicBezTo>
                <a:lnTo>
                  <a:pt x="448422" y="2237115"/>
                </a:lnTo>
                <a:lnTo>
                  <a:pt x="446888" y="2237422"/>
                </a:lnTo>
                <a:lnTo>
                  <a:pt x="446888" y="2237422"/>
                </a:lnTo>
                <a:lnTo>
                  <a:pt x="478787" y="2272865"/>
                </a:lnTo>
                <a:lnTo>
                  <a:pt x="482130" y="2274569"/>
                </a:lnTo>
                <a:cubicBezTo>
                  <a:pt x="484988" y="2271712"/>
                  <a:pt x="488798" y="2268854"/>
                  <a:pt x="492608" y="2265997"/>
                </a:cubicBezTo>
                <a:cubicBezTo>
                  <a:pt x="521183" y="2290762"/>
                  <a:pt x="551663" y="2315527"/>
                  <a:pt x="583095" y="2337434"/>
                </a:cubicBezTo>
                <a:cubicBezTo>
                  <a:pt x="577380" y="2339339"/>
                  <a:pt x="572618" y="2341244"/>
                  <a:pt x="564998" y="2343149"/>
                </a:cubicBezTo>
                <a:cubicBezTo>
                  <a:pt x="567855" y="2345054"/>
                  <a:pt x="568808" y="2346007"/>
                  <a:pt x="571665" y="2347912"/>
                </a:cubicBezTo>
                <a:cubicBezTo>
                  <a:pt x="562140" y="2347912"/>
                  <a:pt x="554520" y="2348864"/>
                  <a:pt x="544995" y="2348864"/>
                </a:cubicBezTo>
                <a:cubicBezTo>
                  <a:pt x="539280" y="2345054"/>
                  <a:pt x="533565" y="2341244"/>
                  <a:pt x="527850" y="2337434"/>
                </a:cubicBezTo>
                <a:cubicBezTo>
                  <a:pt x="522135" y="2333624"/>
                  <a:pt x="517373" y="2328862"/>
                  <a:pt x="511658" y="2325052"/>
                </a:cubicBezTo>
                <a:cubicBezTo>
                  <a:pt x="498323" y="2313622"/>
                  <a:pt x="484035" y="2303144"/>
                  <a:pt x="471653" y="2291714"/>
                </a:cubicBezTo>
                <a:cubicBezTo>
                  <a:pt x="459270" y="2280284"/>
                  <a:pt x="446888" y="2268854"/>
                  <a:pt x="434505" y="2258377"/>
                </a:cubicBezTo>
                <a:cubicBezTo>
                  <a:pt x="422123" y="2246947"/>
                  <a:pt x="411645" y="2235517"/>
                  <a:pt x="400215" y="2225039"/>
                </a:cubicBezTo>
                <a:cubicBezTo>
                  <a:pt x="394500" y="2219324"/>
                  <a:pt x="388785" y="2213609"/>
                  <a:pt x="384023" y="2208847"/>
                </a:cubicBezTo>
                <a:cubicBezTo>
                  <a:pt x="379260" y="2203132"/>
                  <a:pt x="373545" y="2197417"/>
                  <a:pt x="368783" y="2191702"/>
                </a:cubicBezTo>
                <a:cubicBezTo>
                  <a:pt x="369735" y="2189797"/>
                  <a:pt x="379260" y="2195512"/>
                  <a:pt x="374498" y="2184082"/>
                </a:cubicBezTo>
                <a:cubicBezTo>
                  <a:pt x="381165" y="2189797"/>
                  <a:pt x="387833" y="2195512"/>
                  <a:pt x="393548" y="2201227"/>
                </a:cubicBezTo>
                <a:cubicBezTo>
                  <a:pt x="401168" y="2206942"/>
                  <a:pt x="407835" y="2212657"/>
                  <a:pt x="414503" y="2217419"/>
                </a:cubicBezTo>
                <a:cubicBezTo>
                  <a:pt x="423075" y="2226944"/>
                  <a:pt x="431648" y="2235517"/>
                  <a:pt x="440220" y="2245042"/>
                </a:cubicBezTo>
                <a:lnTo>
                  <a:pt x="442406" y="2246917"/>
                </a:lnTo>
                <a:lnTo>
                  <a:pt x="414503" y="2217419"/>
                </a:lnTo>
                <a:cubicBezTo>
                  <a:pt x="407835" y="2211704"/>
                  <a:pt x="401168" y="2206942"/>
                  <a:pt x="394500" y="2201227"/>
                </a:cubicBezTo>
                <a:cubicBezTo>
                  <a:pt x="387833" y="2195512"/>
                  <a:pt x="382118" y="2189797"/>
                  <a:pt x="375450" y="2184082"/>
                </a:cubicBezTo>
                <a:cubicBezTo>
                  <a:pt x="368783" y="2175509"/>
                  <a:pt x="361163" y="2166937"/>
                  <a:pt x="354495" y="2158364"/>
                </a:cubicBezTo>
                <a:cubicBezTo>
                  <a:pt x="347828" y="2149792"/>
                  <a:pt x="341160" y="2140267"/>
                  <a:pt x="334493" y="2131694"/>
                </a:cubicBezTo>
                <a:close/>
                <a:moveTo>
                  <a:pt x="2432850" y="1980247"/>
                </a:moveTo>
                <a:lnTo>
                  <a:pt x="2432367" y="1980454"/>
                </a:lnTo>
                <a:lnTo>
                  <a:pt x="2421963" y="2005422"/>
                </a:lnTo>
                <a:close/>
                <a:moveTo>
                  <a:pt x="2422850" y="1860918"/>
                </a:moveTo>
                <a:lnTo>
                  <a:pt x="2397608" y="1897379"/>
                </a:lnTo>
                <a:cubicBezTo>
                  <a:pt x="2392845" y="1904999"/>
                  <a:pt x="2389035" y="1912619"/>
                  <a:pt x="2385225" y="1920239"/>
                </a:cubicBezTo>
                <a:cubicBezTo>
                  <a:pt x="2380463" y="1927859"/>
                  <a:pt x="2376653" y="1934527"/>
                  <a:pt x="2372843" y="1941194"/>
                </a:cubicBezTo>
                <a:cubicBezTo>
                  <a:pt x="2363318" y="1954529"/>
                  <a:pt x="2353793" y="1967864"/>
                  <a:pt x="2343315" y="1980247"/>
                </a:cubicBezTo>
                <a:cubicBezTo>
                  <a:pt x="2334743" y="1993582"/>
                  <a:pt x="2327123" y="2005964"/>
                  <a:pt x="2317598" y="2019299"/>
                </a:cubicBezTo>
                <a:cubicBezTo>
                  <a:pt x="2309978" y="2029777"/>
                  <a:pt x="2302358" y="2040254"/>
                  <a:pt x="2294738" y="2050732"/>
                </a:cubicBezTo>
                <a:lnTo>
                  <a:pt x="2292831" y="2051897"/>
                </a:lnTo>
                <a:lnTo>
                  <a:pt x="2291271" y="2054208"/>
                </a:lnTo>
                <a:lnTo>
                  <a:pt x="2293785" y="2052637"/>
                </a:lnTo>
                <a:cubicBezTo>
                  <a:pt x="2301405" y="2042160"/>
                  <a:pt x="2309025" y="2031682"/>
                  <a:pt x="2316645" y="2021205"/>
                </a:cubicBezTo>
                <a:cubicBezTo>
                  <a:pt x="2325218" y="2007870"/>
                  <a:pt x="2333790" y="1995487"/>
                  <a:pt x="2342363" y="1982152"/>
                </a:cubicBezTo>
                <a:cubicBezTo>
                  <a:pt x="2352840" y="1969770"/>
                  <a:pt x="2362365" y="1956435"/>
                  <a:pt x="2371890" y="1943100"/>
                </a:cubicBezTo>
                <a:cubicBezTo>
                  <a:pt x="2375700" y="1936432"/>
                  <a:pt x="2380463" y="1929765"/>
                  <a:pt x="2384273" y="1922145"/>
                </a:cubicBezTo>
                <a:cubicBezTo>
                  <a:pt x="2388083" y="1914525"/>
                  <a:pt x="2392845" y="1906905"/>
                  <a:pt x="2396655" y="1899285"/>
                </a:cubicBezTo>
                <a:cubicBezTo>
                  <a:pt x="2405228" y="1884045"/>
                  <a:pt x="2414753" y="1870710"/>
                  <a:pt x="2422373" y="1862137"/>
                </a:cubicBezTo>
                <a:close/>
                <a:moveTo>
                  <a:pt x="2498930" y="1857612"/>
                </a:moveTo>
                <a:cubicBezTo>
                  <a:pt x="2494525" y="1865709"/>
                  <a:pt x="2490953" y="1872615"/>
                  <a:pt x="2490953" y="1875472"/>
                </a:cubicBezTo>
                <a:cubicBezTo>
                  <a:pt x="2486190" y="1885949"/>
                  <a:pt x="2480475" y="1898332"/>
                  <a:pt x="2473808" y="1909762"/>
                </a:cubicBezTo>
                <a:cubicBezTo>
                  <a:pt x="2480475" y="1897379"/>
                  <a:pt x="2486190" y="1885949"/>
                  <a:pt x="2490953" y="1875472"/>
                </a:cubicBezTo>
                <a:cubicBezTo>
                  <a:pt x="2490953" y="1872615"/>
                  <a:pt x="2494525" y="1865709"/>
                  <a:pt x="2498930" y="1857612"/>
                </a:cubicBezTo>
                <a:close/>
                <a:moveTo>
                  <a:pt x="2521433" y="1847850"/>
                </a:moveTo>
                <a:cubicBezTo>
                  <a:pt x="2518575" y="1860232"/>
                  <a:pt x="2514765" y="1871662"/>
                  <a:pt x="2509050" y="1884997"/>
                </a:cubicBezTo>
                <a:cubicBezTo>
                  <a:pt x="2503335" y="1897380"/>
                  <a:pt x="2496668" y="1910715"/>
                  <a:pt x="2487143" y="1925002"/>
                </a:cubicBezTo>
                <a:cubicBezTo>
                  <a:pt x="2479523" y="1940242"/>
                  <a:pt x="2471903" y="1954530"/>
                  <a:pt x="2465235" y="1965960"/>
                </a:cubicBezTo>
                <a:cubicBezTo>
                  <a:pt x="2457615" y="1977390"/>
                  <a:pt x="2450948" y="1985962"/>
                  <a:pt x="2445233" y="1991677"/>
                </a:cubicBezTo>
                <a:lnTo>
                  <a:pt x="2458568" y="1965007"/>
                </a:lnTo>
                <a:cubicBezTo>
                  <a:pt x="2461425" y="1956435"/>
                  <a:pt x="2466188" y="1947862"/>
                  <a:pt x="2469998" y="1938337"/>
                </a:cubicBezTo>
                <a:cubicBezTo>
                  <a:pt x="2473808" y="1932622"/>
                  <a:pt x="2475713" y="1928812"/>
                  <a:pt x="2478570" y="1924050"/>
                </a:cubicBezTo>
                <a:cubicBezTo>
                  <a:pt x="2482380" y="1917382"/>
                  <a:pt x="2486190" y="1911667"/>
                  <a:pt x="2490000" y="1905000"/>
                </a:cubicBezTo>
                <a:cubicBezTo>
                  <a:pt x="2493810" y="1898332"/>
                  <a:pt x="2496668" y="1892617"/>
                  <a:pt x="2500478" y="1885950"/>
                </a:cubicBezTo>
                <a:cubicBezTo>
                  <a:pt x="2507145" y="1873567"/>
                  <a:pt x="2514765" y="1861185"/>
                  <a:pt x="2521433" y="1847850"/>
                </a:cubicBezTo>
                <a:close/>
                <a:moveTo>
                  <a:pt x="2459780" y="1766202"/>
                </a:moveTo>
                <a:lnTo>
                  <a:pt x="2436660" y="1806892"/>
                </a:lnTo>
                <a:lnTo>
                  <a:pt x="2436235" y="1807870"/>
                </a:lnTo>
                <a:lnTo>
                  <a:pt x="2459520" y="1766887"/>
                </a:lnTo>
                <a:close/>
                <a:moveTo>
                  <a:pt x="2472460" y="1674043"/>
                </a:moveTo>
                <a:lnTo>
                  <a:pt x="2444672" y="1749965"/>
                </a:lnTo>
                <a:cubicBezTo>
                  <a:pt x="2427320" y="1790989"/>
                  <a:pt x="2407787" y="1830865"/>
                  <a:pt x="2386218" y="1869449"/>
                </a:cubicBezTo>
                <a:lnTo>
                  <a:pt x="2377659" y="1882980"/>
                </a:lnTo>
                <a:lnTo>
                  <a:pt x="2377605" y="1883092"/>
                </a:lnTo>
                <a:cubicBezTo>
                  <a:pt x="2373795" y="1892617"/>
                  <a:pt x="2366175" y="1905000"/>
                  <a:pt x="2357602" y="1917382"/>
                </a:cubicBezTo>
                <a:cubicBezTo>
                  <a:pt x="2349030" y="1929765"/>
                  <a:pt x="2341410" y="1943100"/>
                  <a:pt x="2337600" y="1954530"/>
                </a:cubicBezTo>
                <a:cubicBezTo>
                  <a:pt x="2330932" y="1963102"/>
                  <a:pt x="2322360" y="1972627"/>
                  <a:pt x="2314740" y="1983105"/>
                </a:cubicBezTo>
                <a:cubicBezTo>
                  <a:pt x="2307120" y="1993582"/>
                  <a:pt x="2300452" y="2005012"/>
                  <a:pt x="2295690" y="2015490"/>
                </a:cubicBezTo>
                <a:cubicBezTo>
                  <a:pt x="2268067" y="2053590"/>
                  <a:pt x="2223300" y="2102167"/>
                  <a:pt x="2183295" y="2142172"/>
                </a:cubicBezTo>
                <a:cubicBezTo>
                  <a:pt x="2170912" y="2152650"/>
                  <a:pt x="2158530" y="2163127"/>
                  <a:pt x="2146147" y="2173605"/>
                </a:cubicBezTo>
                <a:lnTo>
                  <a:pt x="2142583" y="2176314"/>
                </a:lnTo>
                <a:lnTo>
                  <a:pt x="2141045" y="2177871"/>
                </a:lnTo>
                <a:lnTo>
                  <a:pt x="2125512" y="2190534"/>
                </a:lnTo>
                <a:lnTo>
                  <a:pt x="2112810" y="2205037"/>
                </a:lnTo>
                <a:cubicBezTo>
                  <a:pt x="2097570" y="2217420"/>
                  <a:pt x="2082330" y="2228850"/>
                  <a:pt x="2066137" y="2240280"/>
                </a:cubicBezTo>
                <a:lnTo>
                  <a:pt x="2058824" y="2244899"/>
                </a:lnTo>
                <a:lnTo>
                  <a:pt x="2038960" y="2261093"/>
                </a:lnTo>
                <a:lnTo>
                  <a:pt x="2036091" y="2262956"/>
                </a:lnTo>
                <a:lnTo>
                  <a:pt x="2031847" y="2266950"/>
                </a:lnTo>
                <a:cubicBezTo>
                  <a:pt x="2019465" y="2275522"/>
                  <a:pt x="2007082" y="2284095"/>
                  <a:pt x="1994700" y="2291715"/>
                </a:cubicBezTo>
                <a:cubicBezTo>
                  <a:pt x="1982317" y="2299335"/>
                  <a:pt x="1969935" y="2306955"/>
                  <a:pt x="1957552" y="2314575"/>
                </a:cubicBezTo>
                <a:lnTo>
                  <a:pt x="1953301" y="2316730"/>
                </a:lnTo>
                <a:lnTo>
                  <a:pt x="1928148" y="2333067"/>
                </a:lnTo>
                <a:lnTo>
                  <a:pt x="1920350" y="2337000"/>
                </a:lnTo>
                <a:lnTo>
                  <a:pt x="1912785" y="2342197"/>
                </a:lnTo>
                <a:cubicBezTo>
                  <a:pt x="1905165" y="2346960"/>
                  <a:pt x="1896592" y="2351722"/>
                  <a:pt x="1887067" y="2356485"/>
                </a:cubicBezTo>
                <a:lnTo>
                  <a:pt x="1863039" y="2365908"/>
                </a:lnTo>
                <a:lnTo>
                  <a:pt x="1809482" y="2392922"/>
                </a:lnTo>
                <a:cubicBezTo>
                  <a:pt x="1768715" y="2410757"/>
                  <a:pt x="1726784" y="2426426"/>
                  <a:pt x="1683836" y="2439784"/>
                </a:cubicBezTo>
                <a:lnTo>
                  <a:pt x="1596280" y="2462297"/>
                </a:lnTo>
                <a:lnTo>
                  <a:pt x="1667040" y="2448877"/>
                </a:lnTo>
                <a:cubicBezTo>
                  <a:pt x="1671802" y="2447924"/>
                  <a:pt x="1675612" y="2446972"/>
                  <a:pt x="1680375" y="2446019"/>
                </a:cubicBezTo>
                <a:cubicBezTo>
                  <a:pt x="1690852" y="2437447"/>
                  <a:pt x="1711807" y="2432684"/>
                  <a:pt x="1723237" y="2430779"/>
                </a:cubicBezTo>
                <a:cubicBezTo>
                  <a:pt x="1732762" y="2427922"/>
                  <a:pt x="1742287" y="2425064"/>
                  <a:pt x="1749907" y="2422207"/>
                </a:cubicBezTo>
                <a:cubicBezTo>
                  <a:pt x="1761337" y="2411729"/>
                  <a:pt x="1783245" y="2406014"/>
                  <a:pt x="1792770" y="2400299"/>
                </a:cubicBezTo>
                <a:cubicBezTo>
                  <a:pt x="1808962" y="2394584"/>
                  <a:pt x="1825155" y="2388869"/>
                  <a:pt x="1841347" y="2383154"/>
                </a:cubicBezTo>
                <a:lnTo>
                  <a:pt x="1872470" y="2370949"/>
                </a:lnTo>
                <a:lnTo>
                  <a:pt x="1886115" y="2363152"/>
                </a:lnTo>
                <a:lnTo>
                  <a:pt x="1898496" y="2359343"/>
                </a:lnTo>
                <a:lnTo>
                  <a:pt x="1915642" y="2349817"/>
                </a:lnTo>
                <a:lnTo>
                  <a:pt x="1920147" y="2346686"/>
                </a:lnTo>
                <a:lnTo>
                  <a:pt x="1931835" y="2335530"/>
                </a:lnTo>
                <a:cubicBezTo>
                  <a:pt x="1939455" y="2330767"/>
                  <a:pt x="1948980" y="2325052"/>
                  <a:pt x="1957552" y="2320290"/>
                </a:cubicBezTo>
                <a:lnTo>
                  <a:pt x="1986810" y="2305948"/>
                </a:lnTo>
                <a:lnTo>
                  <a:pt x="1997557" y="2299334"/>
                </a:lnTo>
                <a:cubicBezTo>
                  <a:pt x="2009940" y="2291714"/>
                  <a:pt x="2022322" y="2283142"/>
                  <a:pt x="2034705" y="2274569"/>
                </a:cubicBezTo>
                <a:cubicBezTo>
                  <a:pt x="2037562" y="2268854"/>
                  <a:pt x="2044230" y="2264092"/>
                  <a:pt x="2050897" y="2259329"/>
                </a:cubicBezTo>
                <a:cubicBezTo>
                  <a:pt x="2057565" y="2254567"/>
                  <a:pt x="2064232" y="2249804"/>
                  <a:pt x="2068995" y="2247899"/>
                </a:cubicBezTo>
                <a:cubicBezTo>
                  <a:pt x="2084235" y="2236469"/>
                  <a:pt x="2100427" y="2225039"/>
                  <a:pt x="2115667" y="2212657"/>
                </a:cubicBezTo>
                <a:cubicBezTo>
                  <a:pt x="2121382" y="2199322"/>
                  <a:pt x="2139480" y="2187892"/>
                  <a:pt x="2149005" y="2181224"/>
                </a:cubicBezTo>
                <a:cubicBezTo>
                  <a:pt x="2161387" y="2170747"/>
                  <a:pt x="2173770" y="2160269"/>
                  <a:pt x="2186152" y="2149792"/>
                </a:cubicBezTo>
                <a:cubicBezTo>
                  <a:pt x="2226157" y="2109787"/>
                  <a:pt x="2270925" y="2061209"/>
                  <a:pt x="2298547" y="2023109"/>
                </a:cubicBezTo>
                <a:lnTo>
                  <a:pt x="2314015" y="1996814"/>
                </a:lnTo>
                <a:lnTo>
                  <a:pt x="2314740" y="1994534"/>
                </a:lnTo>
                <a:cubicBezTo>
                  <a:pt x="2322360" y="1983104"/>
                  <a:pt x="2331885" y="1969769"/>
                  <a:pt x="2339505" y="1956434"/>
                </a:cubicBezTo>
                <a:cubicBezTo>
                  <a:pt x="2342363" y="1952624"/>
                  <a:pt x="2344268" y="1948814"/>
                  <a:pt x="2347125" y="1945004"/>
                </a:cubicBezTo>
                <a:lnTo>
                  <a:pt x="2357257" y="1930951"/>
                </a:lnTo>
                <a:lnTo>
                  <a:pt x="2360460" y="1925002"/>
                </a:lnTo>
                <a:cubicBezTo>
                  <a:pt x="2369032" y="1912619"/>
                  <a:pt x="2375700" y="1900237"/>
                  <a:pt x="2380462" y="1890712"/>
                </a:cubicBezTo>
                <a:cubicBezTo>
                  <a:pt x="2395702" y="1864042"/>
                  <a:pt x="2407132" y="1837372"/>
                  <a:pt x="2419515" y="1809749"/>
                </a:cubicBezTo>
                <a:cubicBezTo>
                  <a:pt x="2430945" y="1782127"/>
                  <a:pt x="2443327" y="1754504"/>
                  <a:pt x="2457615" y="1723072"/>
                </a:cubicBezTo>
                <a:cubicBezTo>
                  <a:pt x="2459044" y="1714500"/>
                  <a:pt x="2464759" y="1699974"/>
                  <a:pt x="2468807" y="1687829"/>
                </a:cubicBezTo>
                <a:close/>
                <a:moveTo>
                  <a:pt x="2576677" y="1589722"/>
                </a:moveTo>
                <a:lnTo>
                  <a:pt x="2573820" y="1591627"/>
                </a:lnTo>
                <a:lnTo>
                  <a:pt x="2573820" y="1591627"/>
                </a:lnTo>
                <a:close/>
                <a:moveTo>
                  <a:pt x="2585674" y="1533271"/>
                </a:moveTo>
                <a:lnTo>
                  <a:pt x="2585332" y="1534956"/>
                </a:lnTo>
                <a:lnTo>
                  <a:pt x="2588107" y="1538287"/>
                </a:lnTo>
                <a:cubicBezTo>
                  <a:pt x="2590965" y="1541145"/>
                  <a:pt x="2593822" y="1544955"/>
                  <a:pt x="2596680" y="1547812"/>
                </a:cubicBezTo>
                <a:cubicBezTo>
                  <a:pt x="2598585" y="1545907"/>
                  <a:pt x="2600490" y="1544002"/>
                  <a:pt x="2602395" y="1544002"/>
                </a:cubicBezTo>
                <a:lnTo>
                  <a:pt x="2602539" y="1543271"/>
                </a:lnTo>
                <a:lnTo>
                  <a:pt x="2598585" y="1545907"/>
                </a:lnTo>
                <a:cubicBezTo>
                  <a:pt x="2594775" y="1544002"/>
                  <a:pt x="2591918" y="1540192"/>
                  <a:pt x="2589060" y="1537334"/>
                </a:cubicBezTo>
                <a:close/>
                <a:moveTo>
                  <a:pt x="2577184" y="1425070"/>
                </a:moveTo>
                <a:lnTo>
                  <a:pt x="2576519" y="1425107"/>
                </a:lnTo>
                <a:lnTo>
                  <a:pt x="2575314" y="1425174"/>
                </a:lnTo>
                <a:lnTo>
                  <a:pt x="2575725" y="1429702"/>
                </a:lnTo>
                <a:cubicBezTo>
                  <a:pt x="2575725" y="1438275"/>
                  <a:pt x="2575725" y="1444942"/>
                  <a:pt x="2574773" y="1453515"/>
                </a:cubicBezTo>
                <a:cubicBezTo>
                  <a:pt x="2573820" y="1458277"/>
                  <a:pt x="2572868" y="1462087"/>
                  <a:pt x="2570963" y="1467802"/>
                </a:cubicBezTo>
                <a:cubicBezTo>
                  <a:pt x="2563343" y="1480185"/>
                  <a:pt x="2555723" y="1492567"/>
                  <a:pt x="2548103" y="1503997"/>
                </a:cubicBezTo>
                <a:cubicBezTo>
                  <a:pt x="2546198" y="1515427"/>
                  <a:pt x="2545245" y="1524952"/>
                  <a:pt x="2542388" y="1535430"/>
                </a:cubicBezTo>
                <a:lnTo>
                  <a:pt x="2536673" y="1545907"/>
                </a:lnTo>
                <a:cubicBezTo>
                  <a:pt x="2533815" y="1561147"/>
                  <a:pt x="2530958" y="1575435"/>
                  <a:pt x="2527148" y="1591627"/>
                </a:cubicBezTo>
                <a:cubicBezTo>
                  <a:pt x="2523338" y="1604010"/>
                  <a:pt x="2520480" y="1615440"/>
                  <a:pt x="2516670" y="1627822"/>
                </a:cubicBezTo>
                <a:cubicBezTo>
                  <a:pt x="2512860" y="1640205"/>
                  <a:pt x="2510003" y="1651635"/>
                  <a:pt x="2505240" y="1663065"/>
                </a:cubicBezTo>
                <a:cubicBezTo>
                  <a:pt x="2503335" y="1672590"/>
                  <a:pt x="2501430" y="1681162"/>
                  <a:pt x="2498573" y="1690687"/>
                </a:cubicBezTo>
                <a:cubicBezTo>
                  <a:pt x="2496668" y="1700212"/>
                  <a:pt x="2494763" y="1709737"/>
                  <a:pt x="2490953" y="1719262"/>
                </a:cubicBezTo>
                <a:lnTo>
                  <a:pt x="2497030" y="1709809"/>
                </a:lnTo>
                <a:lnTo>
                  <a:pt x="2502383" y="1689734"/>
                </a:lnTo>
                <a:cubicBezTo>
                  <a:pt x="2503335" y="1679257"/>
                  <a:pt x="2505240" y="1670684"/>
                  <a:pt x="2507145" y="1661159"/>
                </a:cubicBezTo>
                <a:cubicBezTo>
                  <a:pt x="2510955" y="1649729"/>
                  <a:pt x="2514765" y="1637347"/>
                  <a:pt x="2518575" y="1625917"/>
                </a:cubicBezTo>
                <a:cubicBezTo>
                  <a:pt x="2522385" y="1613534"/>
                  <a:pt x="2525243" y="1602104"/>
                  <a:pt x="2529053" y="1589722"/>
                </a:cubicBezTo>
                <a:cubicBezTo>
                  <a:pt x="2532863" y="1574482"/>
                  <a:pt x="2534768" y="1560194"/>
                  <a:pt x="2538578" y="1544002"/>
                </a:cubicBezTo>
                <a:lnTo>
                  <a:pt x="2544293" y="1533524"/>
                </a:lnTo>
                <a:cubicBezTo>
                  <a:pt x="2547150" y="1523047"/>
                  <a:pt x="2548103" y="1513522"/>
                  <a:pt x="2550008" y="1502092"/>
                </a:cubicBezTo>
                <a:cubicBezTo>
                  <a:pt x="2557628" y="1489709"/>
                  <a:pt x="2565248" y="1478279"/>
                  <a:pt x="2572868" y="1465897"/>
                </a:cubicBezTo>
                <a:cubicBezTo>
                  <a:pt x="2568105" y="1490662"/>
                  <a:pt x="2563343" y="1514474"/>
                  <a:pt x="2557628" y="1539239"/>
                </a:cubicBezTo>
                <a:cubicBezTo>
                  <a:pt x="2555723" y="1562099"/>
                  <a:pt x="2542388" y="1593532"/>
                  <a:pt x="2546198" y="1600199"/>
                </a:cubicBezTo>
                <a:cubicBezTo>
                  <a:pt x="2537625" y="1626869"/>
                  <a:pt x="2530005" y="1652587"/>
                  <a:pt x="2520480" y="1678304"/>
                </a:cubicBezTo>
                <a:lnTo>
                  <a:pt x="2515392" y="1686218"/>
                </a:lnTo>
                <a:lnTo>
                  <a:pt x="2513217" y="1698069"/>
                </a:lnTo>
                <a:cubicBezTo>
                  <a:pt x="2512146" y="1704261"/>
                  <a:pt x="2510479" y="1710690"/>
                  <a:pt x="2506193" y="1718310"/>
                </a:cubicBezTo>
                <a:cubicBezTo>
                  <a:pt x="2492858" y="1737360"/>
                  <a:pt x="2486190" y="1756410"/>
                  <a:pt x="2479523" y="1776412"/>
                </a:cubicBezTo>
                <a:cubicBezTo>
                  <a:pt x="2475713" y="1785937"/>
                  <a:pt x="2471903" y="1796415"/>
                  <a:pt x="2467140" y="1806892"/>
                </a:cubicBezTo>
                <a:cubicBezTo>
                  <a:pt x="2465235" y="1812607"/>
                  <a:pt x="2462378" y="1817370"/>
                  <a:pt x="2459520" y="1823085"/>
                </a:cubicBezTo>
                <a:cubicBezTo>
                  <a:pt x="2456663" y="1828800"/>
                  <a:pt x="2453805" y="1834515"/>
                  <a:pt x="2449995" y="1840230"/>
                </a:cubicBezTo>
                <a:cubicBezTo>
                  <a:pt x="2441423" y="1855470"/>
                  <a:pt x="2432850" y="1871662"/>
                  <a:pt x="2424278" y="1885950"/>
                </a:cubicBezTo>
                <a:cubicBezTo>
                  <a:pt x="2417610" y="1903095"/>
                  <a:pt x="2406180" y="1914525"/>
                  <a:pt x="2396655" y="1930717"/>
                </a:cubicBezTo>
                <a:cubicBezTo>
                  <a:pt x="2389035" y="1948815"/>
                  <a:pt x="2375700" y="1970722"/>
                  <a:pt x="2361413" y="1990725"/>
                </a:cubicBezTo>
                <a:cubicBezTo>
                  <a:pt x="2347125" y="2010727"/>
                  <a:pt x="2332838" y="2031682"/>
                  <a:pt x="2322360" y="2049780"/>
                </a:cubicBezTo>
                <a:cubicBezTo>
                  <a:pt x="2313788" y="2061210"/>
                  <a:pt x="2305215" y="2072640"/>
                  <a:pt x="2296643" y="2083117"/>
                </a:cubicBezTo>
                <a:cubicBezTo>
                  <a:pt x="2287118" y="2093595"/>
                  <a:pt x="2278545" y="2104072"/>
                  <a:pt x="2269020" y="2115502"/>
                </a:cubicBezTo>
                <a:cubicBezTo>
                  <a:pt x="2266163" y="2120265"/>
                  <a:pt x="2262353" y="2124075"/>
                  <a:pt x="2259495" y="2128837"/>
                </a:cubicBezTo>
                <a:cubicBezTo>
                  <a:pt x="2255685" y="2133600"/>
                  <a:pt x="2252828" y="2137410"/>
                  <a:pt x="2249018" y="2142172"/>
                </a:cubicBezTo>
                <a:cubicBezTo>
                  <a:pt x="2243303" y="2146935"/>
                  <a:pt x="2237588" y="2151697"/>
                  <a:pt x="2232825" y="2155507"/>
                </a:cubicBezTo>
                <a:lnTo>
                  <a:pt x="2206342" y="2184829"/>
                </a:lnTo>
                <a:lnTo>
                  <a:pt x="2207107" y="2187892"/>
                </a:lnTo>
                <a:cubicBezTo>
                  <a:pt x="2195677" y="2200275"/>
                  <a:pt x="2188057" y="2208847"/>
                  <a:pt x="2179485" y="2216467"/>
                </a:cubicBezTo>
                <a:cubicBezTo>
                  <a:pt x="2169960" y="2223135"/>
                  <a:pt x="2159482" y="2229802"/>
                  <a:pt x="2149957" y="2237422"/>
                </a:cubicBezTo>
                <a:lnTo>
                  <a:pt x="2126145" y="2256472"/>
                </a:lnTo>
                <a:lnTo>
                  <a:pt x="2103587" y="2272957"/>
                </a:lnTo>
                <a:lnTo>
                  <a:pt x="2107095" y="2272665"/>
                </a:lnTo>
                <a:lnTo>
                  <a:pt x="2131860" y="2254567"/>
                </a:lnTo>
                <a:lnTo>
                  <a:pt x="2155673" y="2235517"/>
                </a:lnTo>
                <a:cubicBezTo>
                  <a:pt x="2165198" y="2228850"/>
                  <a:pt x="2175675" y="2222182"/>
                  <a:pt x="2185200" y="2214562"/>
                </a:cubicBezTo>
                <a:cubicBezTo>
                  <a:pt x="2192820" y="2206942"/>
                  <a:pt x="2201393" y="2198370"/>
                  <a:pt x="2212823" y="2185987"/>
                </a:cubicBezTo>
                <a:cubicBezTo>
                  <a:pt x="2212823" y="2185035"/>
                  <a:pt x="2212823" y="2184082"/>
                  <a:pt x="2211870" y="2182177"/>
                </a:cubicBezTo>
                <a:cubicBezTo>
                  <a:pt x="2221395" y="2172652"/>
                  <a:pt x="2229968" y="2163127"/>
                  <a:pt x="2238540" y="2152650"/>
                </a:cubicBezTo>
                <a:cubicBezTo>
                  <a:pt x="2243303" y="2148840"/>
                  <a:pt x="2249018" y="2144077"/>
                  <a:pt x="2254733" y="2139315"/>
                </a:cubicBezTo>
                <a:cubicBezTo>
                  <a:pt x="2257590" y="2135505"/>
                  <a:pt x="2261400" y="2130742"/>
                  <a:pt x="2265210" y="2125980"/>
                </a:cubicBezTo>
                <a:cubicBezTo>
                  <a:pt x="2268068" y="2121217"/>
                  <a:pt x="2271878" y="2116455"/>
                  <a:pt x="2274735" y="2112645"/>
                </a:cubicBezTo>
                <a:cubicBezTo>
                  <a:pt x="2284260" y="2102167"/>
                  <a:pt x="2292833" y="2090737"/>
                  <a:pt x="2302358" y="2080260"/>
                </a:cubicBezTo>
                <a:cubicBezTo>
                  <a:pt x="2310930" y="2069782"/>
                  <a:pt x="2319503" y="2058352"/>
                  <a:pt x="2328075" y="2046922"/>
                </a:cubicBezTo>
                <a:cubicBezTo>
                  <a:pt x="2338553" y="2028825"/>
                  <a:pt x="2352840" y="2007870"/>
                  <a:pt x="2367128" y="1987867"/>
                </a:cubicBezTo>
                <a:cubicBezTo>
                  <a:pt x="2381415" y="1966912"/>
                  <a:pt x="2394750" y="1945957"/>
                  <a:pt x="2402370" y="1927860"/>
                </a:cubicBezTo>
                <a:cubicBezTo>
                  <a:pt x="2411895" y="1911667"/>
                  <a:pt x="2423325" y="1900237"/>
                  <a:pt x="2429993" y="1883092"/>
                </a:cubicBezTo>
                <a:cubicBezTo>
                  <a:pt x="2438565" y="1868805"/>
                  <a:pt x="2447138" y="1851660"/>
                  <a:pt x="2455710" y="1837372"/>
                </a:cubicBezTo>
                <a:cubicBezTo>
                  <a:pt x="2459520" y="1831657"/>
                  <a:pt x="2462378" y="1825942"/>
                  <a:pt x="2465235" y="1820227"/>
                </a:cubicBezTo>
                <a:cubicBezTo>
                  <a:pt x="2468093" y="1814512"/>
                  <a:pt x="2469998" y="1808797"/>
                  <a:pt x="2472855" y="1804035"/>
                </a:cubicBezTo>
                <a:cubicBezTo>
                  <a:pt x="2477618" y="1793557"/>
                  <a:pt x="2481428" y="1783080"/>
                  <a:pt x="2485238" y="1773555"/>
                </a:cubicBezTo>
                <a:cubicBezTo>
                  <a:pt x="2492858" y="1753552"/>
                  <a:pt x="2499525" y="1734502"/>
                  <a:pt x="2511908" y="1715452"/>
                </a:cubicBezTo>
                <a:cubicBezTo>
                  <a:pt x="2520480" y="1700212"/>
                  <a:pt x="2518575" y="1688782"/>
                  <a:pt x="2522385" y="1676400"/>
                </a:cubicBezTo>
                <a:cubicBezTo>
                  <a:pt x="2532863" y="1650682"/>
                  <a:pt x="2539530" y="1624965"/>
                  <a:pt x="2548103" y="1598295"/>
                </a:cubicBezTo>
                <a:cubicBezTo>
                  <a:pt x="2544293" y="1590675"/>
                  <a:pt x="2557628" y="1560195"/>
                  <a:pt x="2559533" y="1537335"/>
                </a:cubicBezTo>
                <a:cubicBezTo>
                  <a:pt x="2565248" y="1513522"/>
                  <a:pt x="2570010" y="1488757"/>
                  <a:pt x="2574773" y="1463992"/>
                </a:cubicBezTo>
                <a:lnTo>
                  <a:pt x="2578209" y="1451109"/>
                </a:lnTo>
                <a:lnTo>
                  <a:pt x="2575725" y="1450657"/>
                </a:lnTo>
                <a:cubicBezTo>
                  <a:pt x="2576677" y="1443037"/>
                  <a:pt x="2576677" y="1436370"/>
                  <a:pt x="2576677" y="1426845"/>
                </a:cubicBezTo>
                <a:close/>
                <a:moveTo>
                  <a:pt x="2597632" y="1404937"/>
                </a:moveTo>
                <a:lnTo>
                  <a:pt x="2586540" y="1451152"/>
                </a:lnTo>
                <a:lnTo>
                  <a:pt x="2586541" y="1451152"/>
                </a:lnTo>
                <a:lnTo>
                  <a:pt x="2597633" y="1404938"/>
                </a:lnTo>
                <a:close/>
                <a:moveTo>
                  <a:pt x="2606205" y="1395412"/>
                </a:moveTo>
                <a:cubicBezTo>
                  <a:pt x="2604300" y="1399222"/>
                  <a:pt x="2602395" y="1402080"/>
                  <a:pt x="2600490" y="1407795"/>
                </a:cubicBezTo>
                <a:lnTo>
                  <a:pt x="2600490" y="1407795"/>
                </a:lnTo>
                <a:lnTo>
                  <a:pt x="2599180" y="1433750"/>
                </a:lnTo>
                <a:cubicBezTo>
                  <a:pt x="2599062" y="1441132"/>
                  <a:pt x="2599062" y="1448276"/>
                  <a:pt x="2598585" y="1458277"/>
                </a:cubicBezTo>
                <a:lnTo>
                  <a:pt x="2589060" y="1487586"/>
                </a:lnTo>
                <a:lnTo>
                  <a:pt x="2589060" y="1490934"/>
                </a:lnTo>
                <a:lnTo>
                  <a:pt x="2600490" y="1458277"/>
                </a:lnTo>
                <a:cubicBezTo>
                  <a:pt x="2601443" y="1438274"/>
                  <a:pt x="2600490" y="1429702"/>
                  <a:pt x="2602395" y="1407794"/>
                </a:cubicBezTo>
                <a:lnTo>
                  <a:pt x="2606836" y="1398173"/>
                </a:lnTo>
                <a:close/>
                <a:moveTo>
                  <a:pt x="2565247" y="1354454"/>
                </a:moveTo>
                <a:lnTo>
                  <a:pt x="2559005" y="1369208"/>
                </a:lnTo>
                <a:lnTo>
                  <a:pt x="2556675" y="1390650"/>
                </a:lnTo>
                <a:lnTo>
                  <a:pt x="2553670" y="1380633"/>
                </a:lnTo>
                <a:lnTo>
                  <a:pt x="2552571" y="1382047"/>
                </a:lnTo>
                <a:lnTo>
                  <a:pt x="2555723" y="1392555"/>
                </a:lnTo>
                <a:cubicBezTo>
                  <a:pt x="2554770" y="1397317"/>
                  <a:pt x="2554770" y="1402080"/>
                  <a:pt x="2553818" y="1407795"/>
                </a:cubicBezTo>
                <a:cubicBezTo>
                  <a:pt x="2555723" y="1410652"/>
                  <a:pt x="2556675" y="1415415"/>
                  <a:pt x="2557628" y="1420177"/>
                </a:cubicBezTo>
                <a:lnTo>
                  <a:pt x="2560581" y="1420013"/>
                </a:lnTo>
                <a:lnTo>
                  <a:pt x="2558580" y="1413509"/>
                </a:lnTo>
                <a:cubicBezTo>
                  <a:pt x="2559532" y="1407794"/>
                  <a:pt x="2559532" y="1403032"/>
                  <a:pt x="2560485" y="1398269"/>
                </a:cubicBezTo>
                <a:cubicBezTo>
                  <a:pt x="2562390" y="1384934"/>
                  <a:pt x="2563342" y="1369694"/>
                  <a:pt x="2565247" y="1354454"/>
                </a:cubicBezTo>
                <a:close/>
                <a:moveTo>
                  <a:pt x="2645258" y="1328737"/>
                </a:moveTo>
                <a:cubicBezTo>
                  <a:pt x="2646210" y="1329689"/>
                  <a:pt x="2646210" y="1329689"/>
                  <a:pt x="2647163" y="1329689"/>
                </a:cubicBezTo>
                <a:cubicBezTo>
                  <a:pt x="2647163" y="1345882"/>
                  <a:pt x="2646210" y="1359217"/>
                  <a:pt x="2646210" y="1369694"/>
                </a:cubicBezTo>
                <a:cubicBezTo>
                  <a:pt x="2646210" y="1380172"/>
                  <a:pt x="2647163" y="1388744"/>
                  <a:pt x="2647163" y="1397317"/>
                </a:cubicBezTo>
                <a:cubicBezTo>
                  <a:pt x="2648115" y="1413509"/>
                  <a:pt x="2647163" y="1425892"/>
                  <a:pt x="2644305" y="1447799"/>
                </a:cubicBezTo>
                <a:cubicBezTo>
                  <a:pt x="2645258" y="1453514"/>
                  <a:pt x="2643353" y="1463039"/>
                  <a:pt x="2641448" y="1476374"/>
                </a:cubicBezTo>
                <a:cubicBezTo>
                  <a:pt x="2638590" y="1488757"/>
                  <a:pt x="2635733" y="1503997"/>
                  <a:pt x="2632875" y="1518284"/>
                </a:cubicBezTo>
                <a:cubicBezTo>
                  <a:pt x="2631923" y="1529714"/>
                  <a:pt x="2631923" y="1542097"/>
                  <a:pt x="2630018" y="1553527"/>
                </a:cubicBezTo>
                <a:cubicBezTo>
                  <a:pt x="2623350" y="1574482"/>
                  <a:pt x="2622398" y="1591627"/>
                  <a:pt x="2615730" y="1618297"/>
                </a:cubicBezTo>
                <a:cubicBezTo>
                  <a:pt x="2610968" y="1637347"/>
                  <a:pt x="2607158" y="1656397"/>
                  <a:pt x="2602395" y="1674494"/>
                </a:cubicBezTo>
                <a:cubicBezTo>
                  <a:pt x="2590965" y="1685924"/>
                  <a:pt x="2591918" y="1668779"/>
                  <a:pt x="2578583" y="1684972"/>
                </a:cubicBezTo>
                <a:cubicBezTo>
                  <a:pt x="2578583" y="1684019"/>
                  <a:pt x="2579535" y="1680209"/>
                  <a:pt x="2580488" y="1679257"/>
                </a:cubicBezTo>
                <a:cubicBezTo>
                  <a:pt x="2581440" y="1664017"/>
                  <a:pt x="2577630" y="1661160"/>
                  <a:pt x="2584298" y="1639252"/>
                </a:cubicBezTo>
                <a:cubicBezTo>
                  <a:pt x="2589060" y="1625917"/>
                  <a:pt x="2594775" y="1611630"/>
                  <a:pt x="2598585" y="1597342"/>
                </a:cubicBezTo>
                <a:lnTo>
                  <a:pt x="2610015" y="1590675"/>
                </a:lnTo>
                <a:lnTo>
                  <a:pt x="2610015" y="1590674"/>
                </a:lnTo>
                <a:cubicBezTo>
                  <a:pt x="2618588" y="1552574"/>
                  <a:pt x="2615730" y="1544002"/>
                  <a:pt x="2622398" y="1518284"/>
                </a:cubicBezTo>
                <a:cubicBezTo>
                  <a:pt x="2624303" y="1506854"/>
                  <a:pt x="2627160" y="1495424"/>
                  <a:pt x="2629065" y="1483994"/>
                </a:cubicBezTo>
                <a:cubicBezTo>
                  <a:pt x="2630970" y="1472564"/>
                  <a:pt x="2632875" y="1460182"/>
                  <a:pt x="2634780" y="1448752"/>
                </a:cubicBezTo>
                <a:cubicBezTo>
                  <a:pt x="2636685" y="1437322"/>
                  <a:pt x="2637638" y="1425892"/>
                  <a:pt x="2639543" y="1415414"/>
                </a:cubicBezTo>
                <a:cubicBezTo>
                  <a:pt x="2640495" y="1404937"/>
                  <a:pt x="2641448" y="1394459"/>
                  <a:pt x="2641448" y="1383982"/>
                </a:cubicBezTo>
                <a:cubicBezTo>
                  <a:pt x="2640495" y="1376362"/>
                  <a:pt x="2641448" y="1366837"/>
                  <a:pt x="2642400" y="1357312"/>
                </a:cubicBezTo>
                <a:cubicBezTo>
                  <a:pt x="2643353" y="1352549"/>
                  <a:pt x="2643353" y="1347787"/>
                  <a:pt x="2644305" y="1343024"/>
                </a:cubicBezTo>
                <a:cubicBezTo>
                  <a:pt x="2644305" y="1338262"/>
                  <a:pt x="2645258" y="1333499"/>
                  <a:pt x="2645258" y="1328737"/>
                </a:cubicBezTo>
                <a:close/>
                <a:moveTo>
                  <a:pt x="134151" y="887095"/>
                </a:moveTo>
                <a:lnTo>
                  <a:pt x="134625" y="887332"/>
                </a:lnTo>
                <a:lnTo>
                  <a:pt x="134670" y="887199"/>
                </a:lnTo>
                <a:close/>
                <a:moveTo>
                  <a:pt x="191618" y="750570"/>
                </a:moveTo>
                <a:cubicBezTo>
                  <a:pt x="176378" y="775335"/>
                  <a:pt x="173520" y="782955"/>
                  <a:pt x="170663" y="789622"/>
                </a:cubicBezTo>
                <a:cubicBezTo>
                  <a:pt x="164948" y="795337"/>
                  <a:pt x="160185" y="801052"/>
                  <a:pt x="153518" y="803910"/>
                </a:cubicBezTo>
                <a:lnTo>
                  <a:pt x="153477" y="804822"/>
                </a:lnTo>
                <a:lnTo>
                  <a:pt x="151819" y="841286"/>
                </a:lnTo>
                <a:lnTo>
                  <a:pt x="151866" y="841199"/>
                </a:lnTo>
                <a:lnTo>
                  <a:pt x="153518" y="804862"/>
                </a:lnTo>
                <a:cubicBezTo>
                  <a:pt x="159233" y="801052"/>
                  <a:pt x="164948" y="795337"/>
                  <a:pt x="170663" y="790574"/>
                </a:cubicBezTo>
                <a:cubicBezTo>
                  <a:pt x="173520" y="783907"/>
                  <a:pt x="177330" y="776287"/>
                  <a:pt x="191618" y="751522"/>
                </a:cubicBezTo>
                <a:lnTo>
                  <a:pt x="192332" y="751998"/>
                </a:lnTo>
                <a:lnTo>
                  <a:pt x="192689" y="751284"/>
                </a:lnTo>
                <a:close/>
                <a:moveTo>
                  <a:pt x="203047" y="667702"/>
                </a:moveTo>
                <a:cubicBezTo>
                  <a:pt x="199237" y="670560"/>
                  <a:pt x="194475" y="673417"/>
                  <a:pt x="189712" y="677227"/>
                </a:cubicBezTo>
                <a:cubicBezTo>
                  <a:pt x="183045" y="689610"/>
                  <a:pt x="178282" y="700087"/>
                  <a:pt x="169710" y="719137"/>
                </a:cubicBezTo>
                <a:lnTo>
                  <a:pt x="174286" y="722798"/>
                </a:lnTo>
                <a:lnTo>
                  <a:pt x="174435" y="722155"/>
                </a:lnTo>
                <a:lnTo>
                  <a:pt x="170663" y="719137"/>
                </a:lnTo>
                <a:cubicBezTo>
                  <a:pt x="179235" y="700087"/>
                  <a:pt x="183998" y="689609"/>
                  <a:pt x="190665" y="677227"/>
                </a:cubicBezTo>
                <a:lnTo>
                  <a:pt x="202473" y="668793"/>
                </a:lnTo>
                <a:close/>
                <a:moveTo>
                  <a:pt x="276390" y="613410"/>
                </a:moveTo>
                <a:lnTo>
                  <a:pt x="275187" y="614373"/>
                </a:lnTo>
                <a:lnTo>
                  <a:pt x="270080" y="634008"/>
                </a:lnTo>
                <a:cubicBezTo>
                  <a:pt x="268770" y="638413"/>
                  <a:pt x="267818" y="641033"/>
                  <a:pt x="266865" y="643890"/>
                </a:cubicBezTo>
                <a:cubicBezTo>
                  <a:pt x="230670" y="692467"/>
                  <a:pt x="209715" y="757237"/>
                  <a:pt x="179235" y="803910"/>
                </a:cubicBezTo>
                <a:cubicBezTo>
                  <a:pt x="175425" y="816292"/>
                  <a:pt x="171615" y="829627"/>
                  <a:pt x="166852" y="842962"/>
                </a:cubicBezTo>
                <a:cubicBezTo>
                  <a:pt x="162090" y="856297"/>
                  <a:pt x="159232" y="869632"/>
                  <a:pt x="155422" y="882967"/>
                </a:cubicBezTo>
                <a:cubicBezTo>
                  <a:pt x="145897" y="911542"/>
                  <a:pt x="131610" y="942022"/>
                  <a:pt x="130657" y="966787"/>
                </a:cubicBezTo>
                <a:cubicBezTo>
                  <a:pt x="124942" y="985837"/>
                  <a:pt x="119227" y="1004887"/>
                  <a:pt x="114465" y="1023937"/>
                </a:cubicBezTo>
                <a:cubicBezTo>
                  <a:pt x="111607" y="1038225"/>
                  <a:pt x="109702" y="1052512"/>
                  <a:pt x="106845" y="1066800"/>
                </a:cubicBezTo>
                <a:lnTo>
                  <a:pt x="103035" y="1088707"/>
                </a:lnTo>
                <a:cubicBezTo>
                  <a:pt x="102082" y="1096327"/>
                  <a:pt x="101130" y="1102995"/>
                  <a:pt x="100177" y="1110615"/>
                </a:cubicBezTo>
                <a:cubicBezTo>
                  <a:pt x="97320" y="1130617"/>
                  <a:pt x="93510" y="1149667"/>
                  <a:pt x="91605" y="1169670"/>
                </a:cubicBezTo>
                <a:cubicBezTo>
                  <a:pt x="90652" y="1182052"/>
                  <a:pt x="89700" y="1192530"/>
                  <a:pt x="88747" y="1205865"/>
                </a:cubicBezTo>
                <a:cubicBezTo>
                  <a:pt x="89700" y="1215390"/>
                  <a:pt x="91605" y="1224915"/>
                  <a:pt x="93510" y="1243965"/>
                </a:cubicBezTo>
                <a:lnTo>
                  <a:pt x="95742" y="1223205"/>
                </a:lnTo>
                <a:lnTo>
                  <a:pt x="95415" y="1216342"/>
                </a:lnTo>
                <a:cubicBezTo>
                  <a:pt x="96367" y="1203007"/>
                  <a:pt x="98272" y="1188719"/>
                  <a:pt x="99225" y="1176337"/>
                </a:cubicBezTo>
                <a:cubicBezTo>
                  <a:pt x="101130" y="1156334"/>
                  <a:pt x="104940" y="1137284"/>
                  <a:pt x="107797" y="1117282"/>
                </a:cubicBezTo>
                <a:lnTo>
                  <a:pt x="114596" y="1109123"/>
                </a:lnTo>
                <a:lnTo>
                  <a:pt x="124469" y="1043051"/>
                </a:lnTo>
                <a:lnTo>
                  <a:pt x="123990" y="1031557"/>
                </a:lnTo>
                <a:lnTo>
                  <a:pt x="133400" y="1004581"/>
                </a:lnTo>
                <a:lnTo>
                  <a:pt x="138999" y="981931"/>
                </a:lnTo>
                <a:lnTo>
                  <a:pt x="137325" y="985837"/>
                </a:lnTo>
                <a:cubicBezTo>
                  <a:pt x="135420" y="984885"/>
                  <a:pt x="133515" y="983932"/>
                  <a:pt x="131610" y="983932"/>
                </a:cubicBezTo>
                <a:cubicBezTo>
                  <a:pt x="126847" y="996315"/>
                  <a:pt x="122085" y="1010602"/>
                  <a:pt x="117322" y="1024890"/>
                </a:cubicBezTo>
                <a:cubicBezTo>
                  <a:pt x="117322" y="1031557"/>
                  <a:pt x="117322" y="1039177"/>
                  <a:pt x="118275" y="1047750"/>
                </a:cubicBezTo>
                <a:cubicBezTo>
                  <a:pt x="115417" y="1062990"/>
                  <a:pt x="113512" y="1076325"/>
                  <a:pt x="111607" y="1091565"/>
                </a:cubicBezTo>
                <a:cubicBezTo>
                  <a:pt x="111607" y="1093470"/>
                  <a:pt x="110655" y="1096327"/>
                  <a:pt x="110655" y="1099185"/>
                </a:cubicBezTo>
                <a:cubicBezTo>
                  <a:pt x="106845" y="1102995"/>
                  <a:pt x="104940" y="1106805"/>
                  <a:pt x="101130" y="1110615"/>
                </a:cubicBezTo>
                <a:cubicBezTo>
                  <a:pt x="102082" y="1102995"/>
                  <a:pt x="103035" y="1096327"/>
                  <a:pt x="103987" y="1088707"/>
                </a:cubicBezTo>
                <a:lnTo>
                  <a:pt x="107797" y="1066800"/>
                </a:lnTo>
                <a:cubicBezTo>
                  <a:pt x="110655" y="1052512"/>
                  <a:pt x="112560" y="1038225"/>
                  <a:pt x="115417" y="1023937"/>
                </a:cubicBezTo>
                <a:cubicBezTo>
                  <a:pt x="121132" y="1004887"/>
                  <a:pt x="126847" y="985837"/>
                  <a:pt x="131610" y="966787"/>
                </a:cubicBezTo>
                <a:cubicBezTo>
                  <a:pt x="132562" y="942022"/>
                  <a:pt x="146850" y="912495"/>
                  <a:pt x="156375" y="882967"/>
                </a:cubicBezTo>
                <a:cubicBezTo>
                  <a:pt x="160185" y="869632"/>
                  <a:pt x="163042" y="856297"/>
                  <a:pt x="167805" y="842962"/>
                </a:cubicBezTo>
                <a:cubicBezTo>
                  <a:pt x="171615" y="829627"/>
                  <a:pt x="176377" y="817245"/>
                  <a:pt x="180187" y="803910"/>
                </a:cubicBezTo>
                <a:cubicBezTo>
                  <a:pt x="210667" y="757237"/>
                  <a:pt x="230670" y="692467"/>
                  <a:pt x="267817" y="643890"/>
                </a:cubicBezTo>
                <a:cubicBezTo>
                  <a:pt x="269722" y="637222"/>
                  <a:pt x="271627" y="633412"/>
                  <a:pt x="276390" y="613410"/>
                </a:cubicBezTo>
                <a:close/>
                <a:moveTo>
                  <a:pt x="293536" y="518160"/>
                </a:moveTo>
                <a:lnTo>
                  <a:pt x="293535" y="518160"/>
                </a:lnTo>
                <a:lnTo>
                  <a:pt x="298297" y="521970"/>
                </a:lnTo>
                <a:lnTo>
                  <a:pt x="298297" y="521969"/>
                </a:lnTo>
                <a:close/>
                <a:moveTo>
                  <a:pt x="465169" y="382550"/>
                </a:moveTo>
                <a:lnTo>
                  <a:pt x="464986" y="382696"/>
                </a:lnTo>
                <a:lnTo>
                  <a:pt x="464431" y="383323"/>
                </a:lnTo>
                <a:lnTo>
                  <a:pt x="456650" y="391477"/>
                </a:lnTo>
                <a:lnTo>
                  <a:pt x="454683" y="394339"/>
                </a:lnTo>
                <a:lnTo>
                  <a:pt x="453399" y="395790"/>
                </a:lnTo>
                <a:cubicBezTo>
                  <a:pt x="451546" y="398815"/>
                  <a:pt x="450698" y="401003"/>
                  <a:pt x="447840" y="403860"/>
                </a:cubicBezTo>
                <a:cubicBezTo>
                  <a:pt x="428790" y="425767"/>
                  <a:pt x="408788" y="447675"/>
                  <a:pt x="389738" y="472440"/>
                </a:cubicBezTo>
                <a:cubicBezTo>
                  <a:pt x="384023" y="479107"/>
                  <a:pt x="378308" y="484822"/>
                  <a:pt x="373545" y="491490"/>
                </a:cubicBezTo>
                <a:cubicBezTo>
                  <a:pt x="367830" y="498157"/>
                  <a:pt x="363068" y="504825"/>
                  <a:pt x="357353" y="511492"/>
                </a:cubicBezTo>
                <a:lnTo>
                  <a:pt x="285782" y="590597"/>
                </a:lnTo>
                <a:lnTo>
                  <a:pt x="358305" y="510540"/>
                </a:lnTo>
                <a:cubicBezTo>
                  <a:pt x="364020" y="503872"/>
                  <a:pt x="368782" y="497205"/>
                  <a:pt x="374497" y="490537"/>
                </a:cubicBezTo>
                <a:cubicBezTo>
                  <a:pt x="380212" y="483870"/>
                  <a:pt x="385927" y="478155"/>
                  <a:pt x="390690" y="471487"/>
                </a:cubicBezTo>
                <a:cubicBezTo>
                  <a:pt x="409740" y="446722"/>
                  <a:pt x="429742" y="425767"/>
                  <a:pt x="448792" y="402907"/>
                </a:cubicBezTo>
                <a:lnTo>
                  <a:pt x="454683" y="394339"/>
                </a:lnTo>
                <a:lnTo>
                  <a:pt x="464431" y="383323"/>
                </a:lnTo>
                <a:close/>
                <a:moveTo>
                  <a:pt x="489348" y="316869"/>
                </a:moveTo>
                <a:cubicBezTo>
                  <a:pt x="487763" y="316669"/>
                  <a:pt x="484470" y="318175"/>
                  <a:pt x="481127" y="319733"/>
                </a:cubicBezTo>
                <a:lnTo>
                  <a:pt x="475013" y="322003"/>
                </a:lnTo>
                <a:lnTo>
                  <a:pt x="473558" y="323849"/>
                </a:lnTo>
                <a:cubicBezTo>
                  <a:pt x="469748" y="326707"/>
                  <a:pt x="465938" y="329564"/>
                  <a:pt x="463080" y="333374"/>
                </a:cubicBezTo>
                <a:cubicBezTo>
                  <a:pt x="453555" y="339089"/>
                  <a:pt x="445935" y="343852"/>
                  <a:pt x="436410" y="350519"/>
                </a:cubicBezTo>
                <a:lnTo>
                  <a:pt x="418313" y="370522"/>
                </a:lnTo>
                <a:lnTo>
                  <a:pt x="401168" y="390524"/>
                </a:lnTo>
                <a:cubicBezTo>
                  <a:pt x="397358" y="393382"/>
                  <a:pt x="394500" y="396239"/>
                  <a:pt x="389738" y="401002"/>
                </a:cubicBezTo>
                <a:lnTo>
                  <a:pt x="389349" y="400516"/>
                </a:lnTo>
                <a:lnTo>
                  <a:pt x="378546" y="413504"/>
                </a:lnTo>
                <a:cubicBezTo>
                  <a:pt x="374736" y="418862"/>
                  <a:pt x="369735" y="425768"/>
                  <a:pt x="360210" y="436245"/>
                </a:cubicBezTo>
                <a:lnTo>
                  <a:pt x="330683" y="468630"/>
                </a:lnTo>
                <a:lnTo>
                  <a:pt x="335445" y="474344"/>
                </a:lnTo>
                <a:lnTo>
                  <a:pt x="335536" y="474264"/>
                </a:lnTo>
                <a:lnTo>
                  <a:pt x="331635" y="469582"/>
                </a:lnTo>
                <a:cubicBezTo>
                  <a:pt x="341160" y="459105"/>
                  <a:pt x="352590" y="447675"/>
                  <a:pt x="361162" y="437197"/>
                </a:cubicBezTo>
                <a:cubicBezTo>
                  <a:pt x="380212" y="416242"/>
                  <a:pt x="381165" y="409575"/>
                  <a:pt x="390690" y="401002"/>
                </a:cubicBezTo>
                <a:cubicBezTo>
                  <a:pt x="395452" y="396240"/>
                  <a:pt x="399262" y="393382"/>
                  <a:pt x="402120" y="390525"/>
                </a:cubicBezTo>
                <a:lnTo>
                  <a:pt x="419265" y="370522"/>
                </a:lnTo>
                <a:lnTo>
                  <a:pt x="437362" y="350520"/>
                </a:lnTo>
                <a:cubicBezTo>
                  <a:pt x="446887" y="344805"/>
                  <a:pt x="454507" y="340042"/>
                  <a:pt x="464032" y="333375"/>
                </a:cubicBezTo>
                <a:cubicBezTo>
                  <a:pt x="467842" y="330517"/>
                  <a:pt x="471652" y="326707"/>
                  <a:pt x="474510" y="323850"/>
                </a:cubicBezTo>
                <a:cubicBezTo>
                  <a:pt x="476415" y="324326"/>
                  <a:pt x="481654" y="321469"/>
                  <a:pt x="485940" y="319564"/>
                </a:cubicBezTo>
                <a:lnTo>
                  <a:pt x="489548" y="318444"/>
                </a:lnTo>
                <a:close/>
                <a:moveTo>
                  <a:pt x="1868970" y="144780"/>
                </a:moveTo>
                <a:cubicBezTo>
                  <a:pt x="1890877" y="153352"/>
                  <a:pt x="1906117" y="160020"/>
                  <a:pt x="1917547" y="166687"/>
                </a:cubicBezTo>
                <a:cubicBezTo>
                  <a:pt x="1928977" y="172402"/>
                  <a:pt x="1935645" y="178117"/>
                  <a:pt x="1938502" y="183832"/>
                </a:cubicBezTo>
                <a:cubicBezTo>
                  <a:pt x="1920405" y="174307"/>
                  <a:pt x="1904212" y="167640"/>
                  <a:pt x="1891830" y="160972"/>
                </a:cubicBezTo>
                <a:cubicBezTo>
                  <a:pt x="1879447" y="154305"/>
                  <a:pt x="1871827" y="148590"/>
                  <a:pt x="1868970" y="144780"/>
                </a:cubicBezTo>
                <a:close/>
                <a:moveTo>
                  <a:pt x="1710855" y="75247"/>
                </a:moveTo>
                <a:cubicBezTo>
                  <a:pt x="1719427" y="75247"/>
                  <a:pt x="1733715" y="78104"/>
                  <a:pt x="1748955" y="83819"/>
                </a:cubicBezTo>
                <a:cubicBezTo>
                  <a:pt x="1765147" y="90487"/>
                  <a:pt x="1783245" y="100012"/>
                  <a:pt x="1802295" y="110489"/>
                </a:cubicBezTo>
                <a:cubicBezTo>
                  <a:pt x="1750860" y="94297"/>
                  <a:pt x="1716570" y="83819"/>
                  <a:pt x="1710855" y="75247"/>
                </a:cubicBezTo>
                <a:close/>
                <a:moveTo>
                  <a:pt x="1137451" y="68937"/>
                </a:moveTo>
                <a:cubicBezTo>
                  <a:pt x="1133641" y="68580"/>
                  <a:pt x="1127926" y="69056"/>
                  <a:pt x="1117448" y="71437"/>
                </a:cubicBezTo>
                <a:cubicBezTo>
                  <a:pt x="1104113" y="73342"/>
                  <a:pt x="1088873" y="75247"/>
                  <a:pt x="1074585" y="77152"/>
                </a:cubicBezTo>
                <a:cubicBezTo>
                  <a:pt x="1061250" y="80010"/>
                  <a:pt x="1046010" y="83820"/>
                  <a:pt x="1032675" y="86677"/>
                </a:cubicBezTo>
                <a:cubicBezTo>
                  <a:pt x="1026960" y="88582"/>
                  <a:pt x="1021245" y="90487"/>
                  <a:pt x="1014578" y="92392"/>
                </a:cubicBezTo>
                <a:cubicBezTo>
                  <a:pt x="1007910" y="94297"/>
                  <a:pt x="1001243" y="96202"/>
                  <a:pt x="993623" y="98107"/>
                </a:cubicBezTo>
                <a:lnTo>
                  <a:pt x="947769" y="107115"/>
                </a:lnTo>
                <a:lnTo>
                  <a:pt x="939330" y="110490"/>
                </a:lnTo>
                <a:cubicBezTo>
                  <a:pt x="920280" y="117157"/>
                  <a:pt x="900278" y="122872"/>
                  <a:pt x="881228" y="130492"/>
                </a:cubicBezTo>
                <a:cubicBezTo>
                  <a:pt x="862178" y="138112"/>
                  <a:pt x="843128" y="144780"/>
                  <a:pt x="824078" y="153352"/>
                </a:cubicBezTo>
                <a:cubicBezTo>
                  <a:pt x="809790" y="160020"/>
                  <a:pt x="796455" y="165735"/>
                  <a:pt x="784073" y="171450"/>
                </a:cubicBezTo>
                <a:cubicBezTo>
                  <a:pt x="775500" y="173355"/>
                  <a:pt x="765975" y="178117"/>
                  <a:pt x="757403" y="181927"/>
                </a:cubicBezTo>
                <a:cubicBezTo>
                  <a:pt x="734543" y="190500"/>
                  <a:pt x="713588" y="201930"/>
                  <a:pt x="691680" y="212407"/>
                </a:cubicBezTo>
                <a:cubicBezTo>
                  <a:pt x="681203" y="218122"/>
                  <a:pt x="670725" y="225742"/>
                  <a:pt x="660248" y="232410"/>
                </a:cubicBezTo>
                <a:cubicBezTo>
                  <a:pt x="649770" y="239077"/>
                  <a:pt x="639293" y="245745"/>
                  <a:pt x="629768" y="252412"/>
                </a:cubicBezTo>
                <a:cubicBezTo>
                  <a:pt x="618338" y="263842"/>
                  <a:pt x="597383" y="280035"/>
                  <a:pt x="581190" y="288607"/>
                </a:cubicBezTo>
                <a:cubicBezTo>
                  <a:pt x="565950" y="300037"/>
                  <a:pt x="550710" y="312420"/>
                  <a:pt x="535470" y="324802"/>
                </a:cubicBezTo>
                <a:lnTo>
                  <a:pt x="491713" y="362974"/>
                </a:lnTo>
                <a:lnTo>
                  <a:pt x="495465" y="367665"/>
                </a:lnTo>
                <a:cubicBezTo>
                  <a:pt x="497370" y="366713"/>
                  <a:pt x="500763" y="364272"/>
                  <a:pt x="504752" y="361295"/>
                </a:cubicBezTo>
                <a:lnTo>
                  <a:pt x="512656" y="355403"/>
                </a:lnTo>
                <a:lnTo>
                  <a:pt x="541185" y="330517"/>
                </a:lnTo>
                <a:cubicBezTo>
                  <a:pt x="556425" y="318134"/>
                  <a:pt x="571665" y="306704"/>
                  <a:pt x="586905" y="294322"/>
                </a:cubicBezTo>
                <a:cubicBezTo>
                  <a:pt x="603097" y="285749"/>
                  <a:pt x="623100" y="269557"/>
                  <a:pt x="635482" y="258127"/>
                </a:cubicBezTo>
                <a:cubicBezTo>
                  <a:pt x="645960" y="251459"/>
                  <a:pt x="655485" y="244792"/>
                  <a:pt x="665962" y="238124"/>
                </a:cubicBezTo>
                <a:cubicBezTo>
                  <a:pt x="676440" y="231457"/>
                  <a:pt x="685965" y="224789"/>
                  <a:pt x="697395" y="218122"/>
                </a:cubicBezTo>
                <a:cubicBezTo>
                  <a:pt x="719302" y="207644"/>
                  <a:pt x="741210" y="196214"/>
                  <a:pt x="763117" y="187642"/>
                </a:cubicBezTo>
                <a:cubicBezTo>
                  <a:pt x="771690" y="183832"/>
                  <a:pt x="781215" y="179069"/>
                  <a:pt x="788835" y="174307"/>
                </a:cubicBezTo>
                <a:cubicBezTo>
                  <a:pt x="801217" y="168592"/>
                  <a:pt x="815505" y="162877"/>
                  <a:pt x="828840" y="156209"/>
                </a:cubicBezTo>
                <a:cubicBezTo>
                  <a:pt x="847890" y="147637"/>
                  <a:pt x="866940" y="140969"/>
                  <a:pt x="885990" y="133349"/>
                </a:cubicBezTo>
                <a:cubicBezTo>
                  <a:pt x="905040" y="125729"/>
                  <a:pt x="925042" y="120014"/>
                  <a:pt x="944092" y="113347"/>
                </a:cubicBezTo>
                <a:lnTo>
                  <a:pt x="968499" y="108553"/>
                </a:lnTo>
                <a:lnTo>
                  <a:pt x="980289" y="104524"/>
                </a:lnTo>
                <a:lnTo>
                  <a:pt x="1140765" y="69904"/>
                </a:lnTo>
                <a:close/>
                <a:moveTo>
                  <a:pt x="1478087" y="48458"/>
                </a:moveTo>
                <a:cubicBezTo>
                  <a:pt x="1484636" y="48815"/>
                  <a:pt x="1491780" y="49530"/>
                  <a:pt x="1498447" y="50482"/>
                </a:cubicBezTo>
                <a:cubicBezTo>
                  <a:pt x="1511782" y="52387"/>
                  <a:pt x="1523212" y="56197"/>
                  <a:pt x="1526070" y="60007"/>
                </a:cubicBezTo>
                <a:cubicBezTo>
                  <a:pt x="1520355" y="59055"/>
                  <a:pt x="1514640" y="58102"/>
                  <a:pt x="1505115" y="57150"/>
                </a:cubicBezTo>
                <a:cubicBezTo>
                  <a:pt x="1495590" y="56197"/>
                  <a:pt x="1482255" y="53340"/>
                  <a:pt x="1461300" y="48577"/>
                </a:cubicBezTo>
                <a:cubicBezTo>
                  <a:pt x="1465586" y="48101"/>
                  <a:pt x="1471539" y="48101"/>
                  <a:pt x="1478087" y="48458"/>
                </a:cubicBezTo>
                <a:close/>
                <a:moveTo>
                  <a:pt x="1588935" y="40957"/>
                </a:moveTo>
                <a:cubicBezTo>
                  <a:pt x="1602270" y="41909"/>
                  <a:pt x="1614652" y="42862"/>
                  <a:pt x="1627987" y="43814"/>
                </a:cubicBezTo>
                <a:cubicBezTo>
                  <a:pt x="1644180" y="48577"/>
                  <a:pt x="1659420" y="56197"/>
                  <a:pt x="1675612" y="62864"/>
                </a:cubicBezTo>
                <a:cubicBezTo>
                  <a:pt x="1652752" y="60007"/>
                  <a:pt x="1631797" y="55244"/>
                  <a:pt x="1616557" y="52387"/>
                </a:cubicBezTo>
                <a:cubicBezTo>
                  <a:pt x="1601317" y="48577"/>
                  <a:pt x="1590840" y="44767"/>
                  <a:pt x="1588935" y="40957"/>
                </a:cubicBezTo>
                <a:close/>
                <a:moveTo>
                  <a:pt x="1270324" y="40719"/>
                </a:moveTo>
                <a:cubicBezTo>
                  <a:pt x="1233652" y="40957"/>
                  <a:pt x="1196981" y="42862"/>
                  <a:pt x="1160310" y="46672"/>
                </a:cubicBezTo>
                <a:cubicBezTo>
                  <a:pt x="1135545" y="47624"/>
                  <a:pt x="1109827" y="52387"/>
                  <a:pt x="1084110" y="57149"/>
                </a:cubicBezTo>
                <a:cubicBezTo>
                  <a:pt x="1071727" y="59054"/>
                  <a:pt x="1059345" y="62864"/>
                  <a:pt x="1047915" y="66674"/>
                </a:cubicBezTo>
                <a:cubicBezTo>
                  <a:pt x="1036485" y="70484"/>
                  <a:pt x="1026007" y="74294"/>
                  <a:pt x="1016482" y="78104"/>
                </a:cubicBezTo>
                <a:cubicBezTo>
                  <a:pt x="1001242" y="80009"/>
                  <a:pt x="987907" y="81914"/>
                  <a:pt x="972667" y="83819"/>
                </a:cubicBezTo>
                <a:cubicBezTo>
                  <a:pt x="914565" y="101917"/>
                  <a:pt x="859320" y="123824"/>
                  <a:pt x="806932" y="147637"/>
                </a:cubicBezTo>
                <a:cubicBezTo>
                  <a:pt x="786930" y="155257"/>
                  <a:pt x="765975" y="165734"/>
                  <a:pt x="746925" y="174307"/>
                </a:cubicBezTo>
                <a:cubicBezTo>
                  <a:pt x="741210" y="176212"/>
                  <a:pt x="734542" y="179069"/>
                  <a:pt x="728827" y="180974"/>
                </a:cubicBezTo>
                <a:cubicBezTo>
                  <a:pt x="723112" y="183832"/>
                  <a:pt x="717397" y="186689"/>
                  <a:pt x="712635" y="189547"/>
                </a:cubicBezTo>
                <a:cubicBezTo>
                  <a:pt x="702157" y="195262"/>
                  <a:pt x="691680" y="200977"/>
                  <a:pt x="682155" y="205739"/>
                </a:cubicBezTo>
                <a:cubicBezTo>
                  <a:pt x="663105" y="216217"/>
                  <a:pt x="647865" y="225742"/>
                  <a:pt x="634530" y="230504"/>
                </a:cubicBezTo>
                <a:cubicBezTo>
                  <a:pt x="619290" y="239077"/>
                  <a:pt x="610717" y="248602"/>
                  <a:pt x="598335" y="259079"/>
                </a:cubicBezTo>
                <a:cubicBezTo>
                  <a:pt x="555472" y="283844"/>
                  <a:pt x="517372" y="318134"/>
                  <a:pt x="493560" y="340994"/>
                </a:cubicBezTo>
                <a:lnTo>
                  <a:pt x="471664" y="360034"/>
                </a:lnTo>
                <a:lnTo>
                  <a:pt x="450243" y="379593"/>
                </a:lnTo>
                <a:lnTo>
                  <a:pt x="450697" y="380047"/>
                </a:lnTo>
                <a:cubicBezTo>
                  <a:pt x="388785" y="439102"/>
                  <a:pt x="334492" y="503872"/>
                  <a:pt x="285915" y="573404"/>
                </a:cubicBezTo>
                <a:cubicBezTo>
                  <a:pt x="271627" y="593407"/>
                  <a:pt x="260197" y="607694"/>
                  <a:pt x="252577" y="619124"/>
                </a:cubicBezTo>
                <a:cubicBezTo>
                  <a:pt x="244957" y="630554"/>
                  <a:pt x="240195" y="639127"/>
                  <a:pt x="237337" y="646747"/>
                </a:cubicBezTo>
                <a:cubicBezTo>
                  <a:pt x="232575" y="655319"/>
                  <a:pt x="226860" y="663892"/>
                  <a:pt x="222097" y="672464"/>
                </a:cubicBezTo>
                <a:cubicBezTo>
                  <a:pt x="212572" y="690562"/>
                  <a:pt x="203047" y="708659"/>
                  <a:pt x="193522" y="725804"/>
                </a:cubicBezTo>
                <a:lnTo>
                  <a:pt x="162439" y="774784"/>
                </a:lnTo>
                <a:lnTo>
                  <a:pt x="162090" y="776287"/>
                </a:lnTo>
                <a:cubicBezTo>
                  <a:pt x="158280" y="784860"/>
                  <a:pt x="155422" y="795337"/>
                  <a:pt x="151612" y="804862"/>
                </a:cubicBezTo>
                <a:cubicBezTo>
                  <a:pt x="148755" y="810577"/>
                  <a:pt x="146850" y="814387"/>
                  <a:pt x="143992" y="818197"/>
                </a:cubicBezTo>
                <a:lnTo>
                  <a:pt x="142087" y="820102"/>
                </a:lnTo>
                <a:lnTo>
                  <a:pt x="133634" y="848201"/>
                </a:lnTo>
                <a:cubicBezTo>
                  <a:pt x="132086" y="855345"/>
                  <a:pt x="131610" y="860584"/>
                  <a:pt x="131610" y="864870"/>
                </a:cubicBezTo>
                <a:cubicBezTo>
                  <a:pt x="131610" y="873442"/>
                  <a:pt x="132562" y="879157"/>
                  <a:pt x="129705" y="888682"/>
                </a:cubicBezTo>
                <a:cubicBezTo>
                  <a:pt x="124942" y="902017"/>
                  <a:pt x="121132" y="914400"/>
                  <a:pt x="116370" y="927735"/>
                </a:cubicBezTo>
                <a:cubicBezTo>
                  <a:pt x="112560" y="941070"/>
                  <a:pt x="107797" y="953452"/>
                  <a:pt x="103987" y="966787"/>
                </a:cubicBezTo>
                <a:cubicBezTo>
                  <a:pt x="99225" y="986790"/>
                  <a:pt x="95415" y="1004887"/>
                  <a:pt x="90652" y="1023937"/>
                </a:cubicBezTo>
                <a:cubicBezTo>
                  <a:pt x="87795" y="1042035"/>
                  <a:pt x="85890" y="1059180"/>
                  <a:pt x="83032" y="1076325"/>
                </a:cubicBezTo>
                <a:cubicBezTo>
                  <a:pt x="80175" y="1093470"/>
                  <a:pt x="79222" y="1111567"/>
                  <a:pt x="78270" y="1128712"/>
                </a:cubicBezTo>
                <a:cubicBezTo>
                  <a:pt x="81127" y="1115377"/>
                  <a:pt x="83032" y="1102995"/>
                  <a:pt x="84937" y="1092517"/>
                </a:cubicBezTo>
                <a:lnTo>
                  <a:pt x="85555" y="1089530"/>
                </a:lnTo>
                <a:lnTo>
                  <a:pt x="86842" y="1075372"/>
                </a:lnTo>
                <a:cubicBezTo>
                  <a:pt x="89700" y="1058227"/>
                  <a:pt x="91605" y="1040130"/>
                  <a:pt x="94462" y="1022985"/>
                </a:cubicBezTo>
                <a:lnTo>
                  <a:pt x="96848" y="1023781"/>
                </a:lnTo>
                <a:lnTo>
                  <a:pt x="97055" y="1022896"/>
                </a:lnTo>
                <a:lnTo>
                  <a:pt x="94463" y="1022032"/>
                </a:lnTo>
                <a:cubicBezTo>
                  <a:pt x="99225" y="1002029"/>
                  <a:pt x="103035" y="983932"/>
                  <a:pt x="107798" y="964882"/>
                </a:cubicBezTo>
                <a:cubicBezTo>
                  <a:pt x="111608" y="951547"/>
                  <a:pt x="115418" y="938212"/>
                  <a:pt x="120180" y="925829"/>
                </a:cubicBezTo>
                <a:lnTo>
                  <a:pt x="133454" y="886956"/>
                </a:lnTo>
                <a:lnTo>
                  <a:pt x="132563" y="886777"/>
                </a:lnTo>
                <a:cubicBezTo>
                  <a:pt x="135420" y="877252"/>
                  <a:pt x="134468" y="871537"/>
                  <a:pt x="134468" y="862965"/>
                </a:cubicBezTo>
                <a:cubicBezTo>
                  <a:pt x="134468" y="854392"/>
                  <a:pt x="135420" y="842010"/>
                  <a:pt x="144945" y="818197"/>
                </a:cubicBezTo>
                <a:cubicBezTo>
                  <a:pt x="146850" y="814387"/>
                  <a:pt x="148755" y="809625"/>
                  <a:pt x="152565" y="804862"/>
                </a:cubicBezTo>
                <a:lnTo>
                  <a:pt x="152821" y="804166"/>
                </a:lnTo>
                <a:lnTo>
                  <a:pt x="163043" y="776287"/>
                </a:lnTo>
                <a:cubicBezTo>
                  <a:pt x="173520" y="759142"/>
                  <a:pt x="183045" y="742950"/>
                  <a:pt x="194475" y="726757"/>
                </a:cubicBezTo>
                <a:cubicBezTo>
                  <a:pt x="204000" y="708660"/>
                  <a:pt x="212573" y="690562"/>
                  <a:pt x="223050" y="673417"/>
                </a:cubicBezTo>
                <a:cubicBezTo>
                  <a:pt x="227813" y="665797"/>
                  <a:pt x="233528" y="656272"/>
                  <a:pt x="238290" y="647700"/>
                </a:cubicBezTo>
                <a:cubicBezTo>
                  <a:pt x="241148" y="640080"/>
                  <a:pt x="245910" y="631507"/>
                  <a:pt x="253530" y="620077"/>
                </a:cubicBezTo>
                <a:cubicBezTo>
                  <a:pt x="261150" y="608647"/>
                  <a:pt x="272580" y="594360"/>
                  <a:pt x="286868" y="574357"/>
                </a:cubicBezTo>
                <a:cubicBezTo>
                  <a:pt x="335445" y="503872"/>
                  <a:pt x="389738" y="440055"/>
                  <a:pt x="451650" y="381000"/>
                </a:cubicBezTo>
                <a:cubicBezTo>
                  <a:pt x="466890" y="367665"/>
                  <a:pt x="479273" y="354330"/>
                  <a:pt x="495465" y="340995"/>
                </a:cubicBezTo>
                <a:cubicBezTo>
                  <a:pt x="519278" y="318135"/>
                  <a:pt x="557378" y="283845"/>
                  <a:pt x="600240" y="259080"/>
                </a:cubicBezTo>
                <a:cubicBezTo>
                  <a:pt x="612623" y="249555"/>
                  <a:pt x="621195" y="239077"/>
                  <a:pt x="636435" y="230505"/>
                </a:cubicBezTo>
                <a:cubicBezTo>
                  <a:pt x="649770" y="225742"/>
                  <a:pt x="665010" y="216217"/>
                  <a:pt x="684060" y="205740"/>
                </a:cubicBezTo>
                <a:cubicBezTo>
                  <a:pt x="693585" y="200977"/>
                  <a:pt x="704063" y="195262"/>
                  <a:pt x="714540" y="189547"/>
                </a:cubicBezTo>
                <a:cubicBezTo>
                  <a:pt x="720255" y="186690"/>
                  <a:pt x="725018" y="183832"/>
                  <a:pt x="730733" y="180975"/>
                </a:cubicBezTo>
                <a:cubicBezTo>
                  <a:pt x="736448" y="178117"/>
                  <a:pt x="742163" y="176212"/>
                  <a:pt x="748830" y="174307"/>
                </a:cubicBezTo>
                <a:cubicBezTo>
                  <a:pt x="767880" y="164782"/>
                  <a:pt x="788835" y="155257"/>
                  <a:pt x="808838" y="147637"/>
                </a:cubicBezTo>
                <a:cubicBezTo>
                  <a:pt x="860273" y="123825"/>
                  <a:pt x="916470" y="101917"/>
                  <a:pt x="974573" y="83820"/>
                </a:cubicBezTo>
                <a:cubicBezTo>
                  <a:pt x="989813" y="81915"/>
                  <a:pt x="1003148" y="80010"/>
                  <a:pt x="1018388" y="78105"/>
                </a:cubicBezTo>
                <a:cubicBezTo>
                  <a:pt x="1027913" y="74295"/>
                  <a:pt x="1038390" y="70485"/>
                  <a:pt x="1049820" y="66675"/>
                </a:cubicBezTo>
                <a:cubicBezTo>
                  <a:pt x="1061250" y="62865"/>
                  <a:pt x="1073633" y="59055"/>
                  <a:pt x="1086015" y="57150"/>
                </a:cubicBezTo>
                <a:cubicBezTo>
                  <a:pt x="1111733" y="52387"/>
                  <a:pt x="1138403" y="47625"/>
                  <a:pt x="1162215" y="46672"/>
                </a:cubicBezTo>
                <a:cubicBezTo>
                  <a:pt x="1198887" y="43338"/>
                  <a:pt x="1235558" y="41433"/>
                  <a:pt x="1272229" y="41076"/>
                </a:cubicBezTo>
                <a:lnTo>
                  <a:pt x="1360655" y="44043"/>
                </a:lnTo>
                <a:close/>
                <a:moveTo>
                  <a:pt x="1404150" y="0"/>
                </a:moveTo>
                <a:cubicBezTo>
                  <a:pt x="1418437" y="952"/>
                  <a:pt x="1434630" y="1905"/>
                  <a:pt x="1448917" y="2857"/>
                </a:cubicBezTo>
                <a:cubicBezTo>
                  <a:pt x="1465110" y="3810"/>
                  <a:pt x="1480350" y="5715"/>
                  <a:pt x="1494637" y="7620"/>
                </a:cubicBezTo>
                <a:cubicBezTo>
                  <a:pt x="1509877" y="8572"/>
                  <a:pt x="1518450" y="11430"/>
                  <a:pt x="1525117" y="15240"/>
                </a:cubicBezTo>
                <a:cubicBezTo>
                  <a:pt x="1531785" y="19050"/>
                  <a:pt x="1536547" y="22860"/>
                  <a:pt x="1545120" y="24765"/>
                </a:cubicBezTo>
                <a:cubicBezTo>
                  <a:pt x="1558455" y="24765"/>
                  <a:pt x="1552740" y="17145"/>
                  <a:pt x="1569885" y="20002"/>
                </a:cubicBezTo>
                <a:cubicBezTo>
                  <a:pt x="1582267" y="21907"/>
                  <a:pt x="1594650" y="25717"/>
                  <a:pt x="1607032" y="28575"/>
                </a:cubicBezTo>
                <a:cubicBezTo>
                  <a:pt x="1614652" y="30480"/>
                  <a:pt x="1622272" y="33337"/>
                  <a:pt x="1629892" y="35242"/>
                </a:cubicBezTo>
                <a:cubicBezTo>
                  <a:pt x="1629892" y="35242"/>
                  <a:pt x="1629892" y="36195"/>
                  <a:pt x="1628940" y="36195"/>
                </a:cubicBezTo>
                <a:cubicBezTo>
                  <a:pt x="1629892" y="39052"/>
                  <a:pt x="1628940" y="40957"/>
                  <a:pt x="1627987" y="42862"/>
                </a:cubicBezTo>
                <a:cubicBezTo>
                  <a:pt x="1614652" y="41910"/>
                  <a:pt x="1602270" y="40957"/>
                  <a:pt x="1588935" y="40005"/>
                </a:cubicBezTo>
                <a:cubicBezTo>
                  <a:pt x="1584172" y="39052"/>
                  <a:pt x="1580362" y="38100"/>
                  <a:pt x="1575600" y="36195"/>
                </a:cubicBezTo>
                <a:cubicBezTo>
                  <a:pt x="1570837" y="35242"/>
                  <a:pt x="1567027" y="34290"/>
                  <a:pt x="1562265" y="33337"/>
                </a:cubicBezTo>
                <a:cubicBezTo>
                  <a:pt x="1553692" y="31432"/>
                  <a:pt x="1545120" y="29527"/>
                  <a:pt x="1536547" y="27622"/>
                </a:cubicBezTo>
                <a:cubicBezTo>
                  <a:pt x="1527975" y="25717"/>
                  <a:pt x="1519402" y="23812"/>
                  <a:pt x="1510830" y="21907"/>
                </a:cubicBezTo>
                <a:cubicBezTo>
                  <a:pt x="1502257" y="20955"/>
                  <a:pt x="1493685" y="19050"/>
                  <a:pt x="1484160" y="18097"/>
                </a:cubicBezTo>
                <a:lnTo>
                  <a:pt x="1454633" y="18097"/>
                </a:lnTo>
                <a:cubicBezTo>
                  <a:pt x="1446060" y="18097"/>
                  <a:pt x="1437488" y="18097"/>
                  <a:pt x="1430820" y="18097"/>
                </a:cubicBezTo>
                <a:cubicBezTo>
                  <a:pt x="1416533" y="18097"/>
                  <a:pt x="1405103" y="18097"/>
                  <a:pt x="1393673" y="18097"/>
                </a:cubicBezTo>
                <a:lnTo>
                  <a:pt x="1391928" y="17540"/>
                </a:lnTo>
                <a:lnTo>
                  <a:pt x="1375575" y="25717"/>
                </a:lnTo>
                <a:cubicBezTo>
                  <a:pt x="1367002" y="28574"/>
                  <a:pt x="1391767" y="30479"/>
                  <a:pt x="1381290" y="35242"/>
                </a:cubicBezTo>
                <a:cubicBezTo>
                  <a:pt x="1401292" y="39052"/>
                  <a:pt x="1421295" y="42862"/>
                  <a:pt x="1438440" y="46672"/>
                </a:cubicBezTo>
                <a:lnTo>
                  <a:pt x="1413008" y="47116"/>
                </a:lnTo>
                <a:lnTo>
                  <a:pt x="1413437" y="47149"/>
                </a:lnTo>
                <a:cubicBezTo>
                  <a:pt x="1423677" y="47863"/>
                  <a:pt x="1433202" y="48101"/>
                  <a:pt x="1440345" y="46672"/>
                </a:cubicBezTo>
                <a:cubicBezTo>
                  <a:pt x="1447965" y="47625"/>
                  <a:pt x="1455585" y="48577"/>
                  <a:pt x="1463205" y="49530"/>
                </a:cubicBezTo>
                <a:cubicBezTo>
                  <a:pt x="1484160" y="54292"/>
                  <a:pt x="1497495" y="56197"/>
                  <a:pt x="1507020" y="58102"/>
                </a:cubicBezTo>
                <a:cubicBezTo>
                  <a:pt x="1516545" y="60007"/>
                  <a:pt x="1522260" y="60007"/>
                  <a:pt x="1527975" y="60960"/>
                </a:cubicBezTo>
                <a:cubicBezTo>
                  <a:pt x="1539405" y="63817"/>
                  <a:pt x="1551788" y="66675"/>
                  <a:pt x="1563218" y="68580"/>
                </a:cubicBezTo>
                <a:cubicBezTo>
                  <a:pt x="1575600" y="70485"/>
                  <a:pt x="1587030" y="74295"/>
                  <a:pt x="1599413" y="76200"/>
                </a:cubicBezTo>
                <a:cubicBezTo>
                  <a:pt x="1610843" y="79057"/>
                  <a:pt x="1623225" y="81915"/>
                  <a:pt x="1634655" y="84772"/>
                </a:cubicBezTo>
                <a:lnTo>
                  <a:pt x="1669898" y="95250"/>
                </a:lnTo>
                <a:lnTo>
                  <a:pt x="1687043" y="100012"/>
                </a:lnTo>
                <a:lnTo>
                  <a:pt x="1704188" y="105727"/>
                </a:lnTo>
                <a:lnTo>
                  <a:pt x="1704409" y="105929"/>
                </a:lnTo>
                <a:lnTo>
                  <a:pt x="1716704" y="108049"/>
                </a:lnTo>
                <a:cubicBezTo>
                  <a:pt x="1727330" y="110549"/>
                  <a:pt x="1739921" y="114716"/>
                  <a:pt x="1746499" y="119121"/>
                </a:cubicBezTo>
                <a:lnTo>
                  <a:pt x="1750661" y="125427"/>
                </a:lnTo>
                <a:lnTo>
                  <a:pt x="1751813" y="125730"/>
                </a:lnTo>
                <a:cubicBezTo>
                  <a:pt x="1760385" y="129540"/>
                  <a:pt x="1769910" y="133350"/>
                  <a:pt x="1778483" y="136207"/>
                </a:cubicBezTo>
                <a:cubicBezTo>
                  <a:pt x="1786103" y="139065"/>
                  <a:pt x="1793723" y="141922"/>
                  <a:pt x="1801343" y="145732"/>
                </a:cubicBezTo>
                <a:cubicBezTo>
                  <a:pt x="1808963" y="149542"/>
                  <a:pt x="1816583" y="152400"/>
                  <a:pt x="1824203" y="156210"/>
                </a:cubicBezTo>
                <a:cubicBezTo>
                  <a:pt x="1828013" y="159067"/>
                  <a:pt x="1833728" y="161925"/>
                  <a:pt x="1841348" y="165735"/>
                </a:cubicBezTo>
                <a:cubicBezTo>
                  <a:pt x="1845158" y="167640"/>
                  <a:pt x="1848968" y="169545"/>
                  <a:pt x="1852778" y="171450"/>
                </a:cubicBezTo>
                <a:cubicBezTo>
                  <a:pt x="1856588" y="173355"/>
                  <a:pt x="1861350" y="175260"/>
                  <a:pt x="1865160" y="178117"/>
                </a:cubicBezTo>
                <a:cubicBezTo>
                  <a:pt x="1882305" y="186690"/>
                  <a:pt x="1899450" y="195262"/>
                  <a:pt x="1907070" y="201930"/>
                </a:cubicBezTo>
                <a:cubicBezTo>
                  <a:pt x="1924215" y="213360"/>
                  <a:pt x="1942313" y="223837"/>
                  <a:pt x="1960410" y="236220"/>
                </a:cubicBezTo>
                <a:cubicBezTo>
                  <a:pt x="1968983" y="241935"/>
                  <a:pt x="1978508" y="248602"/>
                  <a:pt x="1988033" y="255270"/>
                </a:cubicBezTo>
                <a:lnTo>
                  <a:pt x="1988832" y="255841"/>
                </a:lnTo>
                <a:lnTo>
                  <a:pt x="2002949" y="264417"/>
                </a:lnTo>
                <a:cubicBezTo>
                  <a:pt x="2327258" y="483516"/>
                  <a:pt x="2540483" y="854556"/>
                  <a:pt x="2540483" y="1275397"/>
                </a:cubicBezTo>
                <a:lnTo>
                  <a:pt x="2540080" y="1283368"/>
                </a:lnTo>
                <a:lnTo>
                  <a:pt x="2550960" y="1284922"/>
                </a:lnTo>
                <a:cubicBezTo>
                  <a:pt x="2554770" y="1287779"/>
                  <a:pt x="2557627" y="1289684"/>
                  <a:pt x="2561437" y="1292542"/>
                </a:cubicBezTo>
                <a:cubicBezTo>
                  <a:pt x="2562390" y="1303019"/>
                  <a:pt x="2564295" y="1305877"/>
                  <a:pt x="2566200" y="1318259"/>
                </a:cubicBezTo>
                <a:cubicBezTo>
                  <a:pt x="2571915" y="1329689"/>
                  <a:pt x="2578582" y="1339214"/>
                  <a:pt x="2584297" y="1348739"/>
                </a:cubicBezTo>
                <a:lnTo>
                  <a:pt x="2591918" y="1349432"/>
                </a:lnTo>
                <a:lnTo>
                  <a:pt x="2591918" y="1342072"/>
                </a:lnTo>
                <a:lnTo>
                  <a:pt x="2599661" y="1320563"/>
                </a:lnTo>
                <a:lnTo>
                  <a:pt x="2599537" y="1316355"/>
                </a:lnTo>
                <a:cubicBezTo>
                  <a:pt x="2602395" y="1287780"/>
                  <a:pt x="2604300" y="1288732"/>
                  <a:pt x="2607157" y="1290637"/>
                </a:cubicBezTo>
                <a:cubicBezTo>
                  <a:pt x="2610967" y="1289685"/>
                  <a:pt x="2614777" y="1289685"/>
                  <a:pt x="2617635" y="1290637"/>
                </a:cubicBezTo>
                <a:cubicBezTo>
                  <a:pt x="2623350" y="1286827"/>
                  <a:pt x="2628112" y="1282065"/>
                  <a:pt x="2633827" y="1280160"/>
                </a:cubicBezTo>
                <a:cubicBezTo>
                  <a:pt x="2634780" y="1294447"/>
                  <a:pt x="2634780" y="1306830"/>
                  <a:pt x="2635732" y="1322070"/>
                </a:cubicBezTo>
                <a:cubicBezTo>
                  <a:pt x="2633827" y="1328737"/>
                  <a:pt x="2632875" y="1335405"/>
                  <a:pt x="2630970" y="1342072"/>
                </a:cubicBezTo>
                <a:cubicBezTo>
                  <a:pt x="2629065" y="1348740"/>
                  <a:pt x="2627160" y="1355407"/>
                  <a:pt x="2625255" y="1361122"/>
                </a:cubicBezTo>
                <a:cubicBezTo>
                  <a:pt x="2624302" y="1371600"/>
                  <a:pt x="2623350" y="1382077"/>
                  <a:pt x="2622397" y="1392555"/>
                </a:cubicBezTo>
                <a:lnTo>
                  <a:pt x="2621445" y="1408747"/>
                </a:lnTo>
                <a:cubicBezTo>
                  <a:pt x="2620492" y="1414462"/>
                  <a:pt x="2620492" y="1419225"/>
                  <a:pt x="2619540" y="1424940"/>
                </a:cubicBezTo>
                <a:lnTo>
                  <a:pt x="2615478" y="1427648"/>
                </a:lnTo>
                <a:lnTo>
                  <a:pt x="2615730" y="1428749"/>
                </a:lnTo>
                <a:lnTo>
                  <a:pt x="2619621" y="1426155"/>
                </a:lnTo>
                <a:lnTo>
                  <a:pt x="2621445" y="1410652"/>
                </a:lnTo>
                <a:lnTo>
                  <a:pt x="2622397" y="1394460"/>
                </a:lnTo>
                <a:cubicBezTo>
                  <a:pt x="2623350" y="1383982"/>
                  <a:pt x="2624302" y="1373505"/>
                  <a:pt x="2625255" y="1363027"/>
                </a:cubicBezTo>
                <a:cubicBezTo>
                  <a:pt x="2627160" y="1357312"/>
                  <a:pt x="2629065" y="1350645"/>
                  <a:pt x="2630970" y="1343977"/>
                </a:cubicBezTo>
                <a:cubicBezTo>
                  <a:pt x="2632875" y="1337310"/>
                  <a:pt x="2634780" y="1330642"/>
                  <a:pt x="2635732" y="1323975"/>
                </a:cubicBezTo>
                <a:cubicBezTo>
                  <a:pt x="2638590" y="1325880"/>
                  <a:pt x="2640495" y="1327785"/>
                  <a:pt x="2643352" y="1329690"/>
                </a:cubicBezTo>
                <a:cubicBezTo>
                  <a:pt x="2643352" y="1334452"/>
                  <a:pt x="2643352" y="1339215"/>
                  <a:pt x="2642400" y="1343977"/>
                </a:cubicBezTo>
                <a:cubicBezTo>
                  <a:pt x="2641447" y="1348740"/>
                  <a:pt x="2641447" y="1353502"/>
                  <a:pt x="2640495" y="1358265"/>
                </a:cubicBezTo>
                <a:cubicBezTo>
                  <a:pt x="2639542" y="1367790"/>
                  <a:pt x="2638590" y="1376362"/>
                  <a:pt x="2639542" y="1384935"/>
                </a:cubicBezTo>
                <a:cubicBezTo>
                  <a:pt x="2638590" y="1394460"/>
                  <a:pt x="2638590" y="1404937"/>
                  <a:pt x="2637637" y="1416367"/>
                </a:cubicBezTo>
                <a:cubicBezTo>
                  <a:pt x="2635732" y="1426845"/>
                  <a:pt x="2634780" y="1438275"/>
                  <a:pt x="2632875" y="1449705"/>
                </a:cubicBezTo>
                <a:cubicBezTo>
                  <a:pt x="2630970" y="1461135"/>
                  <a:pt x="2630017" y="1472565"/>
                  <a:pt x="2627160" y="1484947"/>
                </a:cubicBezTo>
                <a:cubicBezTo>
                  <a:pt x="2625255" y="1496377"/>
                  <a:pt x="2622397" y="1507807"/>
                  <a:pt x="2620492" y="1519237"/>
                </a:cubicBezTo>
                <a:cubicBezTo>
                  <a:pt x="2613825" y="1544955"/>
                  <a:pt x="2615730" y="1553527"/>
                  <a:pt x="2608110" y="1591627"/>
                </a:cubicBezTo>
                <a:cubicBezTo>
                  <a:pt x="2604300" y="1593532"/>
                  <a:pt x="2600490" y="1595437"/>
                  <a:pt x="2596680" y="1598295"/>
                </a:cubicBezTo>
                <a:cubicBezTo>
                  <a:pt x="2592870" y="1611630"/>
                  <a:pt x="2587155" y="1626870"/>
                  <a:pt x="2582392" y="1640205"/>
                </a:cubicBezTo>
                <a:cubicBezTo>
                  <a:pt x="2575725" y="1662112"/>
                  <a:pt x="2580487" y="1664970"/>
                  <a:pt x="2578582" y="1680210"/>
                </a:cubicBezTo>
                <a:cubicBezTo>
                  <a:pt x="2577630" y="1682115"/>
                  <a:pt x="2576677" y="1684972"/>
                  <a:pt x="2576677" y="1685925"/>
                </a:cubicBezTo>
                <a:cubicBezTo>
                  <a:pt x="2570962" y="1701165"/>
                  <a:pt x="2565247" y="1716405"/>
                  <a:pt x="2560485" y="1729740"/>
                </a:cubicBezTo>
                <a:cubicBezTo>
                  <a:pt x="2558580" y="1731645"/>
                  <a:pt x="2557627" y="1732597"/>
                  <a:pt x="2555722" y="1733550"/>
                </a:cubicBezTo>
                <a:cubicBezTo>
                  <a:pt x="2549055" y="1748790"/>
                  <a:pt x="2542387" y="1764982"/>
                  <a:pt x="2535720" y="1780222"/>
                </a:cubicBezTo>
                <a:cubicBezTo>
                  <a:pt x="2543340" y="1764982"/>
                  <a:pt x="2550007" y="1748790"/>
                  <a:pt x="2556675" y="1733550"/>
                </a:cubicBezTo>
                <a:cubicBezTo>
                  <a:pt x="2558580" y="1731645"/>
                  <a:pt x="2559532" y="1731645"/>
                  <a:pt x="2561437" y="1729740"/>
                </a:cubicBezTo>
                <a:cubicBezTo>
                  <a:pt x="2553817" y="1770697"/>
                  <a:pt x="2541435" y="1796415"/>
                  <a:pt x="2530957" y="1816417"/>
                </a:cubicBezTo>
                <a:lnTo>
                  <a:pt x="2514765" y="1824990"/>
                </a:lnTo>
                <a:lnTo>
                  <a:pt x="2511407" y="1831707"/>
                </a:lnTo>
                <a:lnTo>
                  <a:pt x="2511908" y="1832609"/>
                </a:lnTo>
                <a:cubicBezTo>
                  <a:pt x="2512860" y="1830704"/>
                  <a:pt x="2513813" y="1827847"/>
                  <a:pt x="2515718" y="1824989"/>
                </a:cubicBezTo>
                <a:cubicBezTo>
                  <a:pt x="2520480" y="1823084"/>
                  <a:pt x="2526195" y="1820227"/>
                  <a:pt x="2531910" y="1816417"/>
                </a:cubicBezTo>
                <a:cubicBezTo>
                  <a:pt x="2532863" y="1826894"/>
                  <a:pt x="2525243" y="1840229"/>
                  <a:pt x="2520480" y="1848802"/>
                </a:cubicBezTo>
                <a:cubicBezTo>
                  <a:pt x="2513813" y="1862137"/>
                  <a:pt x="2506193" y="1874519"/>
                  <a:pt x="2499525" y="1886902"/>
                </a:cubicBezTo>
                <a:cubicBezTo>
                  <a:pt x="2495715" y="1893569"/>
                  <a:pt x="2492858" y="1899284"/>
                  <a:pt x="2489048" y="1905952"/>
                </a:cubicBezTo>
                <a:cubicBezTo>
                  <a:pt x="2485238" y="1912619"/>
                  <a:pt x="2481428" y="1918334"/>
                  <a:pt x="2477618" y="1925002"/>
                </a:cubicBezTo>
                <a:cubicBezTo>
                  <a:pt x="2474760" y="1928812"/>
                  <a:pt x="2472855" y="1933574"/>
                  <a:pt x="2469045" y="1939289"/>
                </a:cubicBezTo>
                <a:cubicBezTo>
                  <a:pt x="2465235" y="1948814"/>
                  <a:pt x="2461425" y="1957387"/>
                  <a:pt x="2456663" y="1966912"/>
                </a:cubicBezTo>
                <a:lnTo>
                  <a:pt x="2443328" y="1993582"/>
                </a:lnTo>
                <a:cubicBezTo>
                  <a:pt x="2436660" y="2003107"/>
                  <a:pt x="2429993" y="2013584"/>
                  <a:pt x="2422373" y="2022157"/>
                </a:cubicBezTo>
                <a:cubicBezTo>
                  <a:pt x="2415705" y="2030729"/>
                  <a:pt x="2408085" y="2040254"/>
                  <a:pt x="2401418" y="2048827"/>
                </a:cubicBezTo>
                <a:lnTo>
                  <a:pt x="2402291" y="2047029"/>
                </a:lnTo>
                <a:lnTo>
                  <a:pt x="2378557" y="2079307"/>
                </a:lnTo>
                <a:cubicBezTo>
                  <a:pt x="2372842" y="2073592"/>
                  <a:pt x="2341410" y="2118360"/>
                  <a:pt x="2327122" y="2135505"/>
                </a:cubicBezTo>
                <a:lnTo>
                  <a:pt x="2316995" y="2151085"/>
                </a:lnTo>
                <a:lnTo>
                  <a:pt x="2327122" y="2136457"/>
                </a:lnTo>
                <a:cubicBezTo>
                  <a:pt x="2341410" y="2120264"/>
                  <a:pt x="2372842" y="2075497"/>
                  <a:pt x="2378557" y="2080259"/>
                </a:cubicBezTo>
                <a:cubicBezTo>
                  <a:pt x="2375700" y="2100262"/>
                  <a:pt x="2348077" y="2125979"/>
                  <a:pt x="2339505" y="2139314"/>
                </a:cubicBezTo>
                <a:cubicBezTo>
                  <a:pt x="2331885" y="2148363"/>
                  <a:pt x="2325455" y="2155031"/>
                  <a:pt x="2319383" y="2160388"/>
                </a:cubicBezTo>
                <a:lnTo>
                  <a:pt x="2303229" y="2172263"/>
                </a:lnTo>
                <a:lnTo>
                  <a:pt x="2302357" y="2173605"/>
                </a:lnTo>
                <a:lnTo>
                  <a:pt x="2292258" y="2181374"/>
                </a:lnTo>
                <a:lnTo>
                  <a:pt x="2291880" y="2184082"/>
                </a:lnTo>
                <a:cubicBezTo>
                  <a:pt x="2277592" y="2199322"/>
                  <a:pt x="2263305" y="2215515"/>
                  <a:pt x="2247112" y="2229802"/>
                </a:cubicBezTo>
                <a:cubicBezTo>
                  <a:pt x="2231872" y="2245042"/>
                  <a:pt x="2216632" y="2260282"/>
                  <a:pt x="2199487" y="2273617"/>
                </a:cubicBezTo>
                <a:lnTo>
                  <a:pt x="2197284" y="2275215"/>
                </a:lnTo>
                <a:lnTo>
                  <a:pt x="2181390" y="2295524"/>
                </a:lnTo>
                <a:cubicBezTo>
                  <a:pt x="2169960" y="2306002"/>
                  <a:pt x="2156625" y="2314574"/>
                  <a:pt x="2143290" y="2324099"/>
                </a:cubicBezTo>
                <a:lnTo>
                  <a:pt x="2107680" y="2350806"/>
                </a:lnTo>
                <a:lnTo>
                  <a:pt x="2107553" y="2350961"/>
                </a:lnTo>
                <a:lnTo>
                  <a:pt x="2143290" y="2325052"/>
                </a:lnTo>
                <a:cubicBezTo>
                  <a:pt x="2155672" y="2315527"/>
                  <a:pt x="2169007" y="2306002"/>
                  <a:pt x="2181390" y="2296477"/>
                </a:cubicBezTo>
                <a:cubicBezTo>
                  <a:pt x="2173770" y="2309812"/>
                  <a:pt x="2163292" y="2318384"/>
                  <a:pt x="2149957" y="2327909"/>
                </a:cubicBezTo>
                <a:cubicBezTo>
                  <a:pt x="2139004" y="2337911"/>
                  <a:pt x="2131146" y="2341959"/>
                  <a:pt x="2124359" y="2344578"/>
                </a:cubicBezTo>
                <a:lnTo>
                  <a:pt x="2106651" y="2352057"/>
                </a:lnTo>
                <a:lnTo>
                  <a:pt x="2106142" y="2352675"/>
                </a:lnTo>
                <a:cubicBezTo>
                  <a:pt x="2099475" y="2357437"/>
                  <a:pt x="2093760" y="2361247"/>
                  <a:pt x="2087092" y="2365057"/>
                </a:cubicBezTo>
                <a:lnTo>
                  <a:pt x="2079913" y="2368384"/>
                </a:lnTo>
                <a:lnTo>
                  <a:pt x="2061852" y="2383036"/>
                </a:lnTo>
                <a:cubicBezTo>
                  <a:pt x="2055184" y="2388156"/>
                  <a:pt x="2049469" y="2392204"/>
                  <a:pt x="2044230" y="2395537"/>
                </a:cubicBezTo>
                <a:cubicBezTo>
                  <a:pt x="2034705" y="2403157"/>
                  <a:pt x="2027085" y="2407920"/>
                  <a:pt x="2017560" y="2412682"/>
                </a:cubicBezTo>
                <a:cubicBezTo>
                  <a:pt x="2019465" y="2409825"/>
                  <a:pt x="2014703" y="2411730"/>
                  <a:pt x="2008988" y="2413635"/>
                </a:cubicBezTo>
                <a:lnTo>
                  <a:pt x="1999459" y="2417870"/>
                </a:lnTo>
                <a:lnTo>
                  <a:pt x="1997978" y="2418994"/>
                </a:lnTo>
                <a:lnTo>
                  <a:pt x="2009940" y="2414587"/>
                </a:lnTo>
                <a:cubicBezTo>
                  <a:pt x="2015655" y="2412682"/>
                  <a:pt x="2019465" y="2410777"/>
                  <a:pt x="2018513" y="2413635"/>
                </a:cubicBezTo>
                <a:cubicBezTo>
                  <a:pt x="2011845" y="2423160"/>
                  <a:pt x="1998510" y="2431732"/>
                  <a:pt x="1984223" y="2439352"/>
                </a:cubicBezTo>
                <a:cubicBezTo>
                  <a:pt x="1976603" y="2443162"/>
                  <a:pt x="1969935" y="2446972"/>
                  <a:pt x="1962315" y="2450783"/>
                </a:cubicBezTo>
                <a:cubicBezTo>
                  <a:pt x="1954695" y="2454592"/>
                  <a:pt x="1947075" y="2457450"/>
                  <a:pt x="1940408" y="2461260"/>
                </a:cubicBezTo>
                <a:lnTo>
                  <a:pt x="1924934" y="2463581"/>
                </a:lnTo>
                <a:lnTo>
                  <a:pt x="1922310" y="2465070"/>
                </a:lnTo>
                <a:cubicBezTo>
                  <a:pt x="1898497" y="2476500"/>
                  <a:pt x="1874685" y="2486025"/>
                  <a:pt x="1849920" y="2496502"/>
                </a:cubicBezTo>
                <a:lnTo>
                  <a:pt x="1846229" y="2497341"/>
                </a:lnTo>
                <a:lnTo>
                  <a:pt x="1824203" y="2511742"/>
                </a:lnTo>
                <a:cubicBezTo>
                  <a:pt x="1829918" y="2512695"/>
                  <a:pt x="1832775" y="2513647"/>
                  <a:pt x="1836585" y="2515552"/>
                </a:cubicBezTo>
                <a:cubicBezTo>
                  <a:pt x="1819440" y="2530792"/>
                  <a:pt x="1796580" y="2533650"/>
                  <a:pt x="1790865" y="2535555"/>
                </a:cubicBezTo>
                <a:cubicBezTo>
                  <a:pt x="1791818" y="2531745"/>
                  <a:pt x="1793723" y="2526982"/>
                  <a:pt x="1794675" y="2522220"/>
                </a:cubicBezTo>
                <a:cubicBezTo>
                  <a:pt x="1789913" y="2524125"/>
                  <a:pt x="1785150" y="2526030"/>
                  <a:pt x="1779435" y="2527935"/>
                </a:cubicBezTo>
                <a:cubicBezTo>
                  <a:pt x="1774673" y="2529840"/>
                  <a:pt x="1769910" y="2530792"/>
                  <a:pt x="1765148" y="2532697"/>
                </a:cubicBezTo>
                <a:cubicBezTo>
                  <a:pt x="1755623" y="2535555"/>
                  <a:pt x="1745145" y="2538412"/>
                  <a:pt x="1735620" y="2542222"/>
                </a:cubicBezTo>
                <a:lnTo>
                  <a:pt x="1731675" y="2537487"/>
                </a:lnTo>
                <a:lnTo>
                  <a:pt x="1717522" y="2540317"/>
                </a:lnTo>
                <a:cubicBezTo>
                  <a:pt x="1711807" y="2541270"/>
                  <a:pt x="1706092" y="2543175"/>
                  <a:pt x="1700377" y="2544127"/>
                </a:cubicBezTo>
                <a:cubicBezTo>
                  <a:pt x="1688947" y="2546985"/>
                  <a:pt x="1676565" y="2550795"/>
                  <a:pt x="1665135" y="2552700"/>
                </a:cubicBezTo>
                <a:lnTo>
                  <a:pt x="1663973" y="2553240"/>
                </a:lnTo>
                <a:lnTo>
                  <a:pt x="1697520" y="2545079"/>
                </a:lnTo>
                <a:cubicBezTo>
                  <a:pt x="1703235" y="2543174"/>
                  <a:pt x="1708950" y="2542222"/>
                  <a:pt x="1714665" y="2541269"/>
                </a:cubicBezTo>
                <a:cubicBezTo>
                  <a:pt x="1720380" y="2540317"/>
                  <a:pt x="1725142" y="2538412"/>
                  <a:pt x="1728952" y="2538412"/>
                </a:cubicBezTo>
                <a:cubicBezTo>
                  <a:pt x="1729905" y="2540317"/>
                  <a:pt x="1731810" y="2542222"/>
                  <a:pt x="1734667" y="2543174"/>
                </a:cubicBezTo>
                <a:cubicBezTo>
                  <a:pt x="1745145" y="2540317"/>
                  <a:pt x="1754670" y="2537459"/>
                  <a:pt x="1764195" y="2533649"/>
                </a:cubicBezTo>
                <a:cubicBezTo>
                  <a:pt x="1768957" y="2531744"/>
                  <a:pt x="1773720" y="2530792"/>
                  <a:pt x="1778482" y="2528887"/>
                </a:cubicBezTo>
                <a:cubicBezTo>
                  <a:pt x="1783245" y="2526982"/>
                  <a:pt x="1788007" y="2525077"/>
                  <a:pt x="1793722" y="2523172"/>
                </a:cubicBezTo>
                <a:cubicBezTo>
                  <a:pt x="1792770" y="2526982"/>
                  <a:pt x="1790865" y="2531744"/>
                  <a:pt x="1789912" y="2536507"/>
                </a:cubicBezTo>
                <a:cubicBezTo>
                  <a:pt x="1776577" y="2543174"/>
                  <a:pt x="1763242" y="2548889"/>
                  <a:pt x="1749907" y="2555557"/>
                </a:cubicBezTo>
                <a:lnTo>
                  <a:pt x="1747946" y="2555008"/>
                </a:lnTo>
                <a:lnTo>
                  <a:pt x="1720380" y="2566034"/>
                </a:lnTo>
                <a:cubicBezTo>
                  <a:pt x="1711808" y="2568892"/>
                  <a:pt x="1704188" y="2570797"/>
                  <a:pt x="1697520" y="2572702"/>
                </a:cubicBezTo>
                <a:cubicBezTo>
                  <a:pt x="1683233" y="2576512"/>
                  <a:pt x="1672755" y="2578417"/>
                  <a:pt x="1663230" y="2581274"/>
                </a:cubicBezTo>
                <a:cubicBezTo>
                  <a:pt x="1663707" y="2578893"/>
                  <a:pt x="1657754" y="2578893"/>
                  <a:pt x="1649062" y="2580084"/>
                </a:cubicBezTo>
                <a:lnTo>
                  <a:pt x="1619428" y="2585850"/>
                </a:lnTo>
                <a:lnTo>
                  <a:pt x="1618462" y="2587942"/>
                </a:lnTo>
                <a:cubicBezTo>
                  <a:pt x="1593697" y="2593657"/>
                  <a:pt x="1566075" y="2598419"/>
                  <a:pt x="1539405" y="2603182"/>
                </a:cubicBezTo>
                <a:cubicBezTo>
                  <a:pt x="1530832" y="2602229"/>
                  <a:pt x="1531785" y="2600324"/>
                  <a:pt x="1521307" y="2598419"/>
                </a:cubicBezTo>
                <a:cubicBezTo>
                  <a:pt x="1516545" y="2598419"/>
                  <a:pt x="1511782" y="2598419"/>
                  <a:pt x="1506067" y="2598419"/>
                </a:cubicBezTo>
                <a:cubicBezTo>
                  <a:pt x="1498447" y="2601277"/>
                  <a:pt x="1488922" y="2604134"/>
                  <a:pt x="1479397" y="2606992"/>
                </a:cubicBezTo>
                <a:cubicBezTo>
                  <a:pt x="1470825" y="2607944"/>
                  <a:pt x="1463205" y="2608897"/>
                  <a:pt x="1455585" y="2608897"/>
                </a:cubicBezTo>
                <a:cubicBezTo>
                  <a:pt x="1447965" y="2608897"/>
                  <a:pt x="1440345" y="2609849"/>
                  <a:pt x="1431772" y="2609849"/>
                </a:cubicBezTo>
                <a:lnTo>
                  <a:pt x="1429185" y="2608741"/>
                </a:lnTo>
                <a:lnTo>
                  <a:pt x="1407484" y="2612588"/>
                </a:lnTo>
                <a:cubicBezTo>
                  <a:pt x="1399626" y="2612707"/>
                  <a:pt x="1391768" y="2611278"/>
                  <a:pt x="1381290" y="2607944"/>
                </a:cubicBezTo>
                <a:cubicBezTo>
                  <a:pt x="1381290" y="2607944"/>
                  <a:pt x="1382243" y="2606992"/>
                  <a:pt x="1382243" y="2606992"/>
                </a:cubicBezTo>
                <a:cubicBezTo>
                  <a:pt x="1384148" y="2605087"/>
                  <a:pt x="1385100" y="2603182"/>
                  <a:pt x="1387005" y="2600324"/>
                </a:cubicBezTo>
                <a:cubicBezTo>
                  <a:pt x="1379385" y="2599372"/>
                  <a:pt x="1371765" y="2598419"/>
                  <a:pt x="1365098" y="2597467"/>
                </a:cubicBezTo>
                <a:cubicBezTo>
                  <a:pt x="1367955" y="2595562"/>
                  <a:pt x="1372718" y="2593657"/>
                  <a:pt x="1375575" y="2591752"/>
                </a:cubicBezTo>
                <a:cubicBezTo>
                  <a:pt x="1386053" y="2591752"/>
                  <a:pt x="1396530" y="2591752"/>
                  <a:pt x="1407008" y="2590799"/>
                </a:cubicBezTo>
                <a:cubicBezTo>
                  <a:pt x="1417485" y="2589847"/>
                  <a:pt x="1427010" y="2589847"/>
                  <a:pt x="1437488" y="2589847"/>
                </a:cubicBezTo>
                <a:lnTo>
                  <a:pt x="1481302" y="2590799"/>
                </a:lnTo>
                <a:lnTo>
                  <a:pt x="1511782" y="2587942"/>
                </a:lnTo>
                <a:cubicBezTo>
                  <a:pt x="1531785" y="2584132"/>
                  <a:pt x="1550835" y="2579369"/>
                  <a:pt x="1568932" y="2575559"/>
                </a:cubicBezTo>
                <a:cubicBezTo>
                  <a:pt x="1585125" y="2570797"/>
                  <a:pt x="1596555" y="2568892"/>
                  <a:pt x="1607032" y="2566987"/>
                </a:cubicBezTo>
                <a:cubicBezTo>
                  <a:pt x="1617510" y="2566034"/>
                  <a:pt x="1627035" y="2566034"/>
                  <a:pt x="1635607" y="2566034"/>
                </a:cubicBezTo>
                <a:lnTo>
                  <a:pt x="1637595" y="2565111"/>
                </a:lnTo>
                <a:lnTo>
                  <a:pt x="1609890" y="2566035"/>
                </a:lnTo>
                <a:cubicBezTo>
                  <a:pt x="1599412" y="2566987"/>
                  <a:pt x="1587030" y="2569845"/>
                  <a:pt x="1571790" y="2574607"/>
                </a:cubicBezTo>
                <a:cubicBezTo>
                  <a:pt x="1553692" y="2578417"/>
                  <a:pt x="1534642" y="2583180"/>
                  <a:pt x="1514640" y="2586990"/>
                </a:cubicBezTo>
                <a:cubicBezTo>
                  <a:pt x="1505115" y="2587942"/>
                  <a:pt x="1495590" y="2588895"/>
                  <a:pt x="1484160" y="2589847"/>
                </a:cubicBezTo>
                <a:cubicBezTo>
                  <a:pt x="1470825" y="2589847"/>
                  <a:pt x="1455585" y="2589847"/>
                  <a:pt x="1440345" y="2588895"/>
                </a:cubicBezTo>
                <a:cubicBezTo>
                  <a:pt x="1430820" y="2588895"/>
                  <a:pt x="1420342" y="2589847"/>
                  <a:pt x="1409865" y="2589847"/>
                </a:cubicBezTo>
                <a:cubicBezTo>
                  <a:pt x="1399387" y="2590800"/>
                  <a:pt x="1388910" y="2590800"/>
                  <a:pt x="1378432" y="2590800"/>
                </a:cubicBezTo>
                <a:cubicBezTo>
                  <a:pt x="1377480" y="2588895"/>
                  <a:pt x="1378432" y="2587942"/>
                  <a:pt x="1379385" y="2586990"/>
                </a:cubicBezTo>
                <a:cubicBezTo>
                  <a:pt x="1381290" y="2584132"/>
                  <a:pt x="1384147" y="2581275"/>
                  <a:pt x="1386052" y="2577465"/>
                </a:cubicBezTo>
                <a:cubicBezTo>
                  <a:pt x="1479397" y="2573655"/>
                  <a:pt x="1585125" y="2555557"/>
                  <a:pt x="1679422" y="2528887"/>
                </a:cubicBezTo>
                <a:cubicBezTo>
                  <a:pt x="1748955" y="2508885"/>
                  <a:pt x="1814677" y="2485072"/>
                  <a:pt x="1878495" y="2453640"/>
                </a:cubicBezTo>
                <a:cubicBezTo>
                  <a:pt x="1893735" y="2445067"/>
                  <a:pt x="1911832" y="2435542"/>
                  <a:pt x="1930882" y="2426017"/>
                </a:cubicBezTo>
                <a:cubicBezTo>
                  <a:pt x="1940407" y="2421255"/>
                  <a:pt x="1950885" y="2416492"/>
                  <a:pt x="1960410" y="2410777"/>
                </a:cubicBezTo>
                <a:cubicBezTo>
                  <a:pt x="1969935" y="2405062"/>
                  <a:pt x="1980412" y="2400300"/>
                  <a:pt x="1990890" y="2394585"/>
                </a:cubicBezTo>
                <a:cubicBezTo>
                  <a:pt x="2010892" y="2383155"/>
                  <a:pt x="2029942" y="2371725"/>
                  <a:pt x="2048040" y="2360295"/>
                </a:cubicBezTo>
                <a:cubicBezTo>
                  <a:pt x="2066137" y="2347912"/>
                  <a:pt x="2081377" y="2336482"/>
                  <a:pt x="2093760" y="2325052"/>
                </a:cubicBezTo>
                <a:cubicBezTo>
                  <a:pt x="2122335" y="2304097"/>
                  <a:pt x="2150910" y="2283142"/>
                  <a:pt x="2179485" y="2258377"/>
                </a:cubicBezTo>
                <a:cubicBezTo>
                  <a:pt x="2187105" y="2251710"/>
                  <a:pt x="2195677" y="2245995"/>
                  <a:pt x="2203297" y="2239327"/>
                </a:cubicBezTo>
                <a:cubicBezTo>
                  <a:pt x="2210917" y="2232660"/>
                  <a:pt x="2218537" y="2225992"/>
                  <a:pt x="2226157" y="2219325"/>
                </a:cubicBezTo>
                <a:cubicBezTo>
                  <a:pt x="2238540" y="2208847"/>
                  <a:pt x="2249017" y="2199322"/>
                  <a:pt x="2260447" y="2187892"/>
                </a:cubicBezTo>
                <a:cubicBezTo>
                  <a:pt x="2265210" y="2179320"/>
                  <a:pt x="2270925" y="2171700"/>
                  <a:pt x="2274735" y="2164080"/>
                </a:cubicBezTo>
                <a:lnTo>
                  <a:pt x="2295258" y="2145267"/>
                </a:lnTo>
                <a:lnTo>
                  <a:pt x="2295423" y="2144085"/>
                </a:lnTo>
                <a:lnTo>
                  <a:pt x="2275688" y="2162175"/>
                </a:lnTo>
                <a:cubicBezTo>
                  <a:pt x="2271878" y="2169795"/>
                  <a:pt x="2266163" y="2177415"/>
                  <a:pt x="2261400" y="2185987"/>
                </a:cubicBezTo>
                <a:cubicBezTo>
                  <a:pt x="2249970" y="2197417"/>
                  <a:pt x="2239493" y="2206942"/>
                  <a:pt x="2227110" y="2217420"/>
                </a:cubicBezTo>
                <a:cubicBezTo>
                  <a:pt x="2219490" y="2224087"/>
                  <a:pt x="2211870" y="2230755"/>
                  <a:pt x="2204250" y="2237422"/>
                </a:cubicBezTo>
                <a:cubicBezTo>
                  <a:pt x="2196630" y="2244090"/>
                  <a:pt x="2189010" y="2249805"/>
                  <a:pt x="2180438" y="2256472"/>
                </a:cubicBezTo>
                <a:cubicBezTo>
                  <a:pt x="2151863" y="2280285"/>
                  <a:pt x="2124240" y="2302192"/>
                  <a:pt x="2094713" y="2323147"/>
                </a:cubicBezTo>
                <a:cubicBezTo>
                  <a:pt x="2082330" y="2334577"/>
                  <a:pt x="2066138" y="2346960"/>
                  <a:pt x="2048993" y="2358390"/>
                </a:cubicBezTo>
                <a:cubicBezTo>
                  <a:pt x="2030895" y="2369820"/>
                  <a:pt x="2011845" y="2382202"/>
                  <a:pt x="1991843" y="2392680"/>
                </a:cubicBezTo>
                <a:cubicBezTo>
                  <a:pt x="1981365" y="2398395"/>
                  <a:pt x="1971840" y="2403157"/>
                  <a:pt x="1961363" y="2408872"/>
                </a:cubicBezTo>
                <a:cubicBezTo>
                  <a:pt x="1951838" y="2414587"/>
                  <a:pt x="1941360" y="2419350"/>
                  <a:pt x="1931835" y="2424112"/>
                </a:cubicBezTo>
                <a:cubicBezTo>
                  <a:pt x="1912785" y="2433637"/>
                  <a:pt x="1894688" y="2443162"/>
                  <a:pt x="1879448" y="2451735"/>
                </a:cubicBezTo>
                <a:cubicBezTo>
                  <a:pt x="1815630" y="2482215"/>
                  <a:pt x="1749908" y="2506027"/>
                  <a:pt x="1680375" y="2526982"/>
                </a:cubicBezTo>
                <a:cubicBezTo>
                  <a:pt x="1586078" y="2553652"/>
                  <a:pt x="1480350" y="2571750"/>
                  <a:pt x="1387005" y="2575560"/>
                </a:cubicBezTo>
                <a:cubicBezTo>
                  <a:pt x="1379385" y="2575560"/>
                  <a:pt x="1370813" y="2575560"/>
                  <a:pt x="1365098" y="2575560"/>
                </a:cubicBezTo>
                <a:cubicBezTo>
                  <a:pt x="1364145" y="2572702"/>
                  <a:pt x="1362240" y="2570797"/>
                  <a:pt x="1362240" y="2567940"/>
                </a:cubicBezTo>
                <a:cubicBezTo>
                  <a:pt x="1358430" y="2566035"/>
                  <a:pt x="1348905" y="2566987"/>
                  <a:pt x="1339380" y="2566987"/>
                </a:cubicBezTo>
                <a:cubicBezTo>
                  <a:pt x="1330808" y="2569845"/>
                  <a:pt x="1319378" y="2572702"/>
                  <a:pt x="1318425" y="2575560"/>
                </a:cubicBezTo>
                <a:cubicBezTo>
                  <a:pt x="1294613" y="2576512"/>
                  <a:pt x="1275563" y="2576512"/>
                  <a:pt x="1257465" y="2576512"/>
                </a:cubicBezTo>
                <a:cubicBezTo>
                  <a:pt x="1240320" y="2575560"/>
                  <a:pt x="1226033" y="2574607"/>
                  <a:pt x="1212698" y="2574607"/>
                </a:cubicBezTo>
                <a:cubicBezTo>
                  <a:pt x="1205078" y="2573655"/>
                  <a:pt x="1198410" y="2572702"/>
                  <a:pt x="1190790" y="2572702"/>
                </a:cubicBezTo>
                <a:cubicBezTo>
                  <a:pt x="1183170" y="2571750"/>
                  <a:pt x="1175550" y="2570797"/>
                  <a:pt x="1168883" y="2568892"/>
                </a:cubicBezTo>
                <a:lnTo>
                  <a:pt x="1182079" y="2554816"/>
                </a:lnTo>
                <a:lnTo>
                  <a:pt x="1179360" y="2555557"/>
                </a:lnTo>
                <a:lnTo>
                  <a:pt x="1130192" y="2546452"/>
                </a:lnTo>
                <a:lnTo>
                  <a:pt x="1127925" y="2546985"/>
                </a:lnTo>
                <a:cubicBezTo>
                  <a:pt x="1090778" y="2541270"/>
                  <a:pt x="1060298" y="2535555"/>
                  <a:pt x="1033628" y="2529840"/>
                </a:cubicBezTo>
                <a:cubicBezTo>
                  <a:pt x="1020293" y="2526982"/>
                  <a:pt x="1007910" y="2524125"/>
                  <a:pt x="996480" y="2522220"/>
                </a:cubicBezTo>
                <a:cubicBezTo>
                  <a:pt x="985050" y="2519362"/>
                  <a:pt x="974573" y="2517457"/>
                  <a:pt x="964095" y="2516505"/>
                </a:cubicBezTo>
                <a:cubicBezTo>
                  <a:pt x="951713" y="2510790"/>
                  <a:pt x="938378" y="2505075"/>
                  <a:pt x="925043" y="2498407"/>
                </a:cubicBezTo>
                <a:cubicBezTo>
                  <a:pt x="911708" y="2493645"/>
                  <a:pt x="897420" y="2487930"/>
                  <a:pt x="876465" y="2480310"/>
                </a:cubicBezTo>
                <a:cubicBezTo>
                  <a:pt x="859320" y="2473642"/>
                  <a:pt x="842175" y="2466975"/>
                  <a:pt x="825983" y="2460307"/>
                </a:cubicBezTo>
                <a:cubicBezTo>
                  <a:pt x="830745" y="2455545"/>
                  <a:pt x="832650" y="2454592"/>
                  <a:pt x="834555" y="2453640"/>
                </a:cubicBezTo>
                <a:cubicBezTo>
                  <a:pt x="846938" y="2456497"/>
                  <a:pt x="858368" y="2458402"/>
                  <a:pt x="869798" y="2460307"/>
                </a:cubicBezTo>
                <a:cubicBezTo>
                  <a:pt x="875513" y="2465070"/>
                  <a:pt x="880275" y="2468880"/>
                  <a:pt x="885038" y="2473642"/>
                </a:cubicBezTo>
                <a:cubicBezTo>
                  <a:pt x="898373" y="2476500"/>
                  <a:pt x="912660" y="2482215"/>
                  <a:pt x="937425" y="2488882"/>
                </a:cubicBezTo>
                <a:cubicBezTo>
                  <a:pt x="975525" y="2503170"/>
                  <a:pt x="1006958" y="2509837"/>
                  <a:pt x="1041248" y="2515552"/>
                </a:cubicBezTo>
                <a:cubicBezTo>
                  <a:pt x="1049820" y="2517457"/>
                  <a:pt x="1058393" y="2518410"/>
                  <a:pt x="1066965" y="2520315"/>
                </a:cubicBezTo>
                <a:cubicBezTo>
                  <a:pt x="1075538" y="2521267"/>
                  <a:pt x="1085063" y="2523172"/>
                  <a:pt x="1094588" y="2525077"/>
                </a:cubicBezTo>
                <a:cubicBezTo>
                  <a:pt x="1104113" y="2526982"/>
                  <a:pt x="1114590" y="2528887"/>
                  <a:pt x="1125068" y="2531745"/>
                </a:cubicBezTo>
                <a:lnTo>
                  <a:pt x="1158657" y="2539008"/>
                </a:lnTo>
                <a:lnTo>
                  <a:pt x="1161262" y="2538412"/>
                </a:lnTo>
                <a:cubicBezTo>
                  <a:pt x="1171740" y="2540317"/>
                  <a:pt x="1181265" y="2541270"/>
                  <a:pt x="1192695" y="2543175"/>
                </a:cubicBezTo>
                <a:cubicBezTo>
                  <a:pt x="1193647" y="2542222"/>
                  <a:pt x="1193647" y="2542222"/>
                  <a:pt x="1193647" y="2541270"/>
                </a:cubicBezTo>
                <a:cubicBezTo>
                  <a:pt x="1208887" y="2542222"/>
                  <a:pt x="1225080" y="2542222"/>
                  <a:pt x="1239367" y="2543175"/>
                </a:cubicBezTo>
                <a:cubicBezTo>
                  <a:pt x="1242225" y="2543175"/>
                  <a:pt x="1246035" y="2544127"/>
                  <a:pt x="1246987" y="2544127"/>
                </a:cubicBezTo>
                <a:cubicBezTo>
                  <a:pt x="1271752" y="2545080"/>
                  <a:pt x="1294612" y="2544127"/>
                  <a:pt x="1317472" y="2544127"/>
                </a:cubicBezTo>
                <a:cubicBezTo>
                  <a:pt x="1335570" y="2545080"/>
                  <a:pt x="1352715" y="2545080"/>
                  <a:pt x="1368907" y="2546032"/>
                </a:cubicBezTo>
                <a:cubicBezTo>
                  <a:pt x="1389862" y="2545080"/>
                  <a:pt x="1410817" y="2542222"/>
                  <a:pt x="1429867" y="2541270"/>
                </a:cubicBezTo>
                <a:cubicBezTo>
                  <a:pt x="1432725" y="2541270"/>
                  <a:pt x="1436535" y="2541270"/>
                  <a:pt x="1437487" y="2541270"/>
                </a:cubicBezTo>
                <a:cubicBezTo>
                  <a:pt x="1438440" y="2544127"/>
                  <a:pt x="1440345" y="2546032"/>
                  <a:pt x="1440345" y="2548890"/>
                </a:cubicBezTo>
                <a:cubicBezTo>
                  <a:pt x="1468920" y="2546985"/>
                  <a:pt x="1486065" y="2544127"/>
                  <a:pt x="1500352" y="2541270"/>
                </a:cubicBezTo>
                <a:cubicBezTo>
                  <a:pt x="1514640" y="2539365"/>
                  <a:pt x="1525117" y="2536507"/>
                  <a:pt x="1540357" y="2531745"/>
                </a:cubicBezTo>
                <a:cubicBezTo>
                  <a:pt x="1547977" y="2530792"/>
                  <a:pt x="1555597" y="2529840"/>
                  <a:pt x="1563217" y="2527935"/>
                </a:cubicBezTo>
                <a:cubicBezTo>
                  <a:pt x="1567980" y="2526982"/>
                  <a:pt x="1572742" y="2526982"/>
                  <a:pt x="1577505" y="2526030"/>
                </a:cubicBezTo>
                <a:cubicBezTo>
                  <a:pt x="1588935" y="2523172"/>
                  <a:pt x="1598460" y="2521267"/>
                  <a:pt x="1608937" y="2518410"/>
                </a:cubicBezTo>
                <a:cubicBezTo>
                  <a:pt x="1617510" y="2516505"/>
                  <a:pt x="1626082" y="2514600"/>
                  <a:pt x="1634655" y="2512695"/>
                </a:cubicBezTo>
                <a:cubicBezTo>
                  <a:pt x="1643227" y="2510790"/>
                  <a:pt x="1651800" y="2507932"/>
                  <a:pt x="1660372" y="2506027"/>
                </a:cubicBezTo>
                <a:lnTo>
                  <a:pt x="1707545" y="2497863"/>
                </a:lnTo>
                <a:lnTo>
                  <a:pt x="1713713" y="2495550"/>
                </a:lnTo>
                <a:cubicBezTo>
                  <a:pt x="1697520" y="2498407"/>
                  <a:pt x="1680375" y="2501265"/>
                  <a:pt x="1664183" y="2504122"/>
                </a:cubicBezTo>
                <a:cubicBezTo>
                  <a:pt x="1655610" y="2506027"/>
                  <a:pt x="1647038" y="2508885"/>
                  <a:pt x="1638465" y="2510790"/>
                </a:cubicBezTo>
                <a:cubicBezTo>
                  <a:pt x="1629893" y="2512695"/>
                  <a:pt x="1621320" y="2514600"/>
                  <a:pt x="1612748" y="2516505"/>
                </a:cubicBezTo>
                <a:cubicBezTo>
                  <a:pt x="1601318" y="2519362"/>
                  <a:pt x="1592745" y="2521267"/>
                  <a:pt x="1581315" y="2524125"/>
                </a:cubicBezTo>
                <a:cubicBezTo>
                  <a:pt x="1576553" y="2525077"/>
                  <a:pt x="1571790" y="2525077"/>
                  <a:pt x="1567028" y="2526030"/>
                </a:cubicBezTo>
                <a:cubicBezTo>
                  <a:pt x="1559408" y="2526982"/>
                  <a:pt x="1551788" y="2527935"/>
                  <a:pt x="1544168" y="2529840"/>
                </a:cubicBezTo>
                <a:cubicBezTo>
                  <a:pt x="1517498" y="2532697"/>
                  <a:pt x="1498448" y="2533650"/>
                  <a:pt x="1482255" y="2535555"/>
                </a:cubicBezTo>
                <a:cubicBezTo>
                  <a:pt x="1467015" y="2537460"/>
                  <a:pt x="1454633" y="2539365"/>
                  <a:pt x="1440345" y="2539365"/>
                </a:cubicBezTo>
                <a:cubicBezTo>
                  <a:pt x="1438440" y="2539365"/>
                  <a:pt x="1435583" y="2539365"/>
                  <a:pt x="1432725" y="2539365"/>
                </a:cubicBezTo>
                <a:cubicBezTo>
                  <a:pt x="1413675" y="2541270"/>
                  <a:pt x="1392720" y="2544127"/>
                  <a:pt x="1371765" y="2544127"/>
                </a:cubicBezTo>
                <a:cubicBezTo>
                  <a:pt x="1355573" y="2543175"/>
                  <a:pt x="1338428" y="2543175"/>
                  <a:pt x="1320330" y="2542222"/>
                </a:cubicBezTo>
                <a:cubicBezTo>
                  <a:pt x="1297470" y="2542222"/>
                  <a:pt x="1274610" y="2543175"/>
                  <a:pt x="1249845" y="2542222"/>
                </a:cubicBezTo>
                <a:cubicBezTo>
                  <a:pt x="1247940" y="2542222"/>
                  <a:pt x="1245083" y="2541270"/>
                  <a:pt x="1242225" y="2541270"/>
                </a:cubicBezTo>
                <a:cubicBezTo>
                  <a:pt x="1231748" y="2537460"/>
                  <a:pt x="1224128" y="2533650"/>
                  <a:pt x="1212698" y="2528887"/>
                </a:cubicBezTo>
                <a:cubicBezTo>
                  <a:pt x="1207935" y="2532697"/>
                  <a:pt x="1201268" y="2535555"/>
                  <a:pt x="1196505" y="2539365"/>
                </a:cubicBezTo>
                <a:lnTo>
                  <a:pt x="1196464" y="2539447"/>
                </a:lnTo>
                <a:lnTo>
                  <a:pt x="1209840" y="2530792"/>
                </a:lnTo>
                <a:cubicBezTo>
                  <a:pt x="1221270" y="2535554"/>
                  <a:pt x="1229843" y="2539364"/>
                  <a:pt x="1239368" y="2543174"/>
                </a:cubicBezTo>
                <a:cubicBezTo>
                  <a:pt x="1224128" y="2543174"/>
                  <a:pt x="1207935" y="2542222"/>
                  <a:pt x="1193648" y="2541269"/>
                </a:cubicBezTo>
                <a:lnTo>
                  <a:pt x="1194008" y="2541036"/>
                </a:lnTo>
                <a:lnTo>
                  <a:pt x="1164120" y="2536507"/>
                </a:lnTo>
                <a:cubicBezTo>
                  <a:pt x="1151738" y="2533650"/>
                  <a:pt x="1140308" y="2531745"/>
                  <a:pt x="1128878" y="2528887"/>
                </a:cubicBezTo>
                <a:cubicBezTo>
                  <a:pt x="1118400" y="2526030"/>
                  <a:pt x="1107923" y="2524125"/>
                  <a:pt x="1098398" y="2522220"/>
                </a:cubicBezTo>
                <a:cubicBezTo>
                  <a:pt x="1088873" y="2520315"/>
                  <a:pt x="1079348" y="2519362"/>
                  <a:pt x="1070775" y="2517457"/>
                </a:cubicBezTo>
                <a:cubicBezTo>
                  <a:pt x="1062203" y="2515552"/>
                  <a:pt x="1053630" y="2514600"/>
                  <a:pt x="1045058" y="2512695"/>
                </a:cubicBezTo>
                <a:cubicBezTo>
                  <a:pt x="1010768" y="2506980"/>
                  <a:pt x="979335" y="2500312"/>
                  <a:pt x="941235" y="2486025"/>
                </a:cubicBezTo>
                <a:cubicBezTo>
                  <a:pt x="916470" y="2480310"/>
                  <a:pt x="902183" y="2474595"/>
                  <a:pt x="888848" y="2470785"/>
                </a:cubicBezTo>
                <a:cubicBezTo>
                  <a:pt x="883133" y="2466975"/>
                  <a:pt x="878370" y="2462212"/>
                  <a:pt x="873608" y="2457450"/>
                </a:cubicBezTo>
                <a:cubicBezTo>
                  <a:pt x="862178" y="2455545"/>
                  <a:pt x="850748" y="2453640"/>
                  <a:pt x="838365" y="2450782"/>
                </a:cubicBezTo>
                <a:cubicBezTo>
                  <a:pt x="820268" y="2442210"/>
                  <a:pt x="804075" y="2433637"/>
                  <a:pt x="785978" y="2424112"/>
                </a:cubicBezTo>
                <a:cubicBezTo>
                  <a:pt x="780263" y="2424112"/>
                  <a:pt x="776453" y="2425065"/>
                  <a:pt x="770738" y="2425065"/>
                </a:cubicBezTo>
                <a:cubicBezTo>
                  <a:pt x="751688" y="2415540"/>
                  <a:pt x="734543" y="2406967"/>
                  <a:pt x="716445" y="2397442"/>
                </a:cubicBezTo>
                <a:cubicBezTo>
                  <a:pt x="713588" y="2391727"/>
                  <a:pt x="709778" y="2386012"/>
                  <a:pt x="706920" y="2380297"/>
                </a:cubicBezTo>
                <a:cubicBezTo>
                  <a:pt x="706920" y="2380297"/>
                  <a:pt x="707873" y="2380297"/>
                  <a:pt x="708825" y="2379345"/>
                </a:cubicBezTo>
                <a:cubicBezTo>
                  <a:pt x="719303" y="2386012"/>
                  <a:pt x="730733" y="2391727"/>
                  <a:pt x="742163" y="2397442"/>
                </a:cubicBezTo>
                <a:cubicBezTo>
                  <a:pt x="753593" y="2403157"/>
                  <a:pt x="764070" y="2408872"/>
                  <a:pt x="775500" y="2415540"/>
                </a:cubicBezTo>
                <a:cubicBezTo>
                  <a:pt x="779310" y="2413635"/>
                  <a:pt x="782168" y="2411730"/>
                  <a:pt x="785025" y="2409825"/>
                </a:cubicBezTo>
                <a:cubicBezTo>
                  <a:pt x="766928" y="2401252"/>
                  <a:pt x="755498" y="2391727"/>
                  <a:pt x="745973" y="2384107"/>
                </a:cubicBezTo>
                <a:cubicBezTo>
                  <a:pt x="736448" y="2376487"/>
                  <a:pt x="726923" y="2371725"/>
                  <a:pt x="713588" y="2369820"/>
                </a:cubicBezTo>
                <a:cubicBezTo>
                  <a:pt x="686918" y="2350770"/>
                  <a:pt x="678345" y="2350770"/>
                  <a:pt x="668820" y="2344102"/>
                </a:cubicBezTo>
                <a:cubicBezTo>
                  <a:pt x="655485" y="2335530"/>
                  <a:pt x="643103" y="2327910"/>
                  <a:pt x="630720" y="2319337"/>
                </a:cubicBezTo>
                <a:cubicBezTo>
                  <a:pt x="600240" y="2302192"/>
                  <a:pt x="608813" y="2320290"/>
                  <a:pt x="570713" y="2293620"/>
                </a:cubicBezTo>
                <a:cubicBezTo>
                  <a:pt x="563093" y="2287905"/>
                  <a:pt x="556425" y="2282190"/>
                  <a:pt x="547853" y="2274570"/>
                </a:cubicBezTo>
                <a:cubicBezTo>
                  <a:pt x="549758" y="2274570"/>
                  <a:pt x="551663" y="2273617"/>
                  <a:pt x="552615" y="2272665"/>
                </a:cubicBezTo>
                <a:cubicBezTo>
                  <a:pt x="561188" y="2275522"/>
                  <a:pt x="567855" y="2277427"/>
                  <a:pt x="575475" y="2279332"/>
                </a:cubicBezTo>
                <a:cubicBezTo>
                  <a:pt x="559283" y="2261235"/>
                  <a:pt x="556425" y="2253615"/>
                  <a:pt x="527850" y="2229802"/>
                </a:cubicBezTo>
                <a:cubicBezTo>
                  <a:pt x="518325" y="2222182"/>
                  <a:pt x="509753" y="2214562"/>
                  <a:pt x="501180" y="2207895"/>
                </a:cubicBezTo>
                <a:cubicBezTo>
                  <a:pt x="492608" y="2200275"/>
                  <a:pt x="484035" y="2193607"/>
                  <a:pt x="476415" y="2185987"/>
                </a:cubicBezTo>
                <a:cubicBezTo>
                  <a:pt x="470700" y="2180272"/>
                  <a:pt x="455460" y="2174557"/>
                  <a:pt x="444983" y="2160270"/>
                </a:cubicBezTo>
                <a:cubicBezTo>
                  <a:pt x="428790" y="2143125"/>
                  <a:pt x="415455" y="2126932"/>
                  <a:pt x="399263" y="2109787"/>
                </a:cubicBezTo>
                <a:lnTo>
                  <a:pt x="396126" y="2099983"/>
                </a:lnTo>
                <a:lnTo>
                  <a:pt x="386880" y="2090737"/>
                </a:lnTo>
                <a:cubicBezTo>
                  <a:pt x="376403" y="2080260"/>
                  <a:pt x="365925" y="2068830"/>
                  <a:pt x="355448" y="2056447"/>
                </a:cubicBezTo>
                <a:cubicBezTo>
                  <a:pt x="353543" y="2049780"/>
                  <a:pt x="339255" y="2031682"/>
                  <a:pt x="351638" y="2039302"/>
                </a:cubicBezTo>
                <a:cubicBezTo>
                  <a:pt x="346875" y="2033587"/>
                  <a:pt x="343065" y="2026920"/>
                  <a:pt x="339255" y="2022157"/>
                </a:cubicBezTo>
                <a:lnTo>
                  <a:pt x="337780" y="2019844"/>
                </a:lnTo>
                <a:lnTo>
                  <a:pt x="323062" y="2009774"/>
                </a:lnTo>
                <a:cubicBezTo>
                  <a:pt x="311632" y="1996439"/>
                  <a:pt x="302107" y="1982152"/>
                  <a:pt x="294487" y="1968817"/>
                </a:cubicBezTo>
                <a:cubicBezTo>
                  <a:pt x="286867" y="1954529"/>
                  <a:pt x="281152" y="1941194"/>
                  <a:pt x="278295" y="1930717"/>
                </a:cubicBezTo>
                <a:lnTo>
                  <a:pt x="276390" y="1930717"/>
                </a:lnTo>
                <a:cubicBezTo>
                  <a:pt x="268770" y="1917382"/>
                  <a:pt x="261150" y="1903095"/>
                  <a:pt x="254483" y="1888807"/>
                </a:cubicBezTo>
                <a:cubicBezTo>
                  <a:pt x="247815" y="1874520"/>
                  <a:pt x="240195" y="1861185"/>
                  <a:pt x="233528" y="1846897"/>
                </a:cubicBezTo>
                <a:cubicBezTo>
                  <a:pt x="225908" y="1830705"/>
                  <a:pt x="218288" y="1814512"/>
                  <a:pt x="211620" y="1798320"/>
                </a:cubicBezTo>
                <a:cubicBezTo>
                  <a:pt x="204953" y="1782127"/>
                  <a:pt x="198285" y="1764982"/>
                  <a:pt x="191618" y="1748790"/>
                </a:cubicBezTo>
                <a:cubicBezTo>
                  <a:pt x="199238" y="1759267"/>
                  <a:pt x="205905" y="1769745"/>
                  <a:pt x="211620" y="1782127"/>
                </a:cubicBezTo>
                <a:cubicBezTo>
                  <a:pt x="217335" y="1794510"/>
                  <a:pt x="223050" y="1807845"/>
                  <a:pt x="231623" y="1824037"/>
                </a:cubicBezTo>
                <a:cubicBezTo>
                  <a:pt x="235433" y="1829752"/>
                  <a:pt x="236385" y="1839277"/>
                  <a:pt x="238290" y="1846897"/>
                </a:cubicBezTo>
                <a:lnTo>
                  <a:pt x="241045" y="1850938"/>
                </a:lnTo>
                <a:lnTo>
                  <a:pt x="237654" y="1833304"/>
                </a:lnTo>
                <a:lnTo>
                  <a:pt x="228808" y="1817251"/>
                </a:lnTo>
                <a:lnTo>
                  <a:pt x="214410" y="1784873"/>
                </a:lnTo>
                <a:lnTo>
                  <a:pt x="197332" y="1756409"/>
                </a:lnTo>
                <a:cubicBezTo>
                  <a:pt x="190665" y="1737359"/>
                  <a:pt x="183045" y="1718309"/>
                  <a:pt x="176377" y="1699259"/>
                </a:cubicBezTo>
                <a:lnTo>
                  <a:pt x="158426" y="1640679"/>
                </a:lnTo>
                <a:lnTo>
                  <a:pt x="152529" y="1623596"/>
                </a:lnTo>
                <a:cubicBezTo>
                  <a:pt x="142540" y="1590017"/>
                  <a:pt x="133958" y="1555831"/>
                  <a:pt x="126853" y="1521108"/>
                </a:cubicBezTo>
                <a:lnTo>
                  <a:pt x="115498" y="1446707"/>
                </a:lnTo>
                <a:lnTo>
                  <a:pt x="115417" y="1448752"/>
                </a:lnTo>
                <a:cubicBezTo>
                  <a:pt x="115417" y="1453515"/>
                  <a:pt x="115417" y="1457325"/>
                  <a:pt x="116370" y="1463992"/>
                </a:cubicBezTo>
                <a:cubicBezTo>
                  <a:pt x="118275" y="1475422"/>
                  <a:pt x="120180" y="1486852"/>
                  <a:pt x="121132" y="1499235"/>
                </a:cubicBezTo>
                <a:cubicBezTo>
                  <a:pt x="123037" y="1511617"/>
                  <a:pt x="124942" y="1524000"/>
                  <a:pt x="126847" y="1535430"/>
                </a:cubicBezTo>
                <a:cubicBezTo>
                  <a:pt x="122085" y="1526857"/>
                  <a:pt x="120180" y="1515427"/>
                  <a:pt x="117322" y="1503997"/>
                </a:cubicBezTo>
                <a:cubicBezTo>
                  <a:pt x="115417" y="1491615"/>
                  <a:pt x="113512" y="1478280"/>
                  <a:pt x="110655" y="1463992"/>
                </a:cubicBezTo>
                <a:cubicBezTo>
                  <a:pt x="105892" y="1463992"/>
                  <a:pt x="104940" y="1463992"/>
                  <a:pt x="103035" y="1463992"/>
                </a:cubicBezTo>
                <a:cubicBezTo>
                  <a:pt x="102082" y="1453515"/>
                  <a:pt x="101130" y="1443990"/>
                  <a:pt x="98272" y="1427797"/>
                </a:cubicBezTo>
                <a:cubicBezTo>
                  <a:pt x="96367" y="1420177"/>
                  <a:pt x="93510" y="1412557"/>
                  <a:pt x="91605" y="1404937"/>
                </a:cubicBezTo>
                <a:cubicBezTo>
                  <a:pt x="89700" y="1397317"/>
                  <a:pt x="87795" y="1389697"/>
                  <a:pt x="85890" y="1383030"/>
                </a:cubicBezTo>
                <a:cubicBezTo>
                  <a:pt x="80175" y="1376362"/>
                  <a:pt x="75412" y="1371600"/>
                  <a:pt x="69697" y="1365885"/>
                </a:cubicBezTo>
                <a:cubicBezTo>
                  <a:pt x="67792" y="1365885"/>
                  <a:pt x="66840" y="1365885"/>
                  <a:pt x="64935" y="1365885"/>
                </a:cubicBezTo>
                <a:cubicBezTo>
                  <a:pt x="63030" y="1360170"/>
                  <a:pt x="61125" y="1351597"/>
                  <a:pt x="60172" y="1342072"/>
                </a:cubicBezTo>
                <a:cubicBezTo>
                  <a:pt x="59220" y="1332547"/>
                  <a:pt x="58267" y="1322070"/>
                  <a:pt x="58267" y="1311592"/>
                </a:cubicBezTo>
                <a:cubicBezTo>
                  <a:pt x="58267" y="1291590"/>
                  <a:pt x="59220" y="1273492"/>
                  <a:pt x="62077" y="1268730"/>
                </a:cubicBezTo>
                <a:cubicBezTo>
                  <a:pt x="63030" y="1263015"/>
                  <a:pt x="63030" y="1258252"/>
                  <a:pt x="63982" y="1253490"/>
                </a:cubicBezTo>
                <a:lnTo>
                  <a:pt x="67226" y="1243037"/>
                </a:lnTo>
                <a:lnTo>
                  <a:pt x="65649" y="1219200"/>
                </a:lnTo>
                <a:cubicBezTo>
                  <a:pt x="65887" y="1207294"/>
                  <a:pt x="66839" y="1194911"/>
                  <a:pt x="67792" y="1183957"/>
                </a:cubicBezTo>
                <a:lnTo>
                  <a:pt x="71602" y="1176814"/>
                </a:lnTo>
                <a:lnTo>
                  <a:pt x="71602" y="1172527"/>
                </a:lnTo>
                <a:cubicBezTo>
                  <a:pt x="69697" y="1178242"/>
                  <a:pt x="66840" y="1182052"/>
                  <a:pt x="63982" y="1186815"/>
                </a:cubicBezTo>
                <a:cubicBezTo>
                  <a:pt x="62077" y="1183005"/>
                  <a:pt x="59220" y="1181100"/>
                  <a:pt x="57315" y="1177290"/>
                </a:cubicBezTo>
                <a:cubicBezTo>
                  <a:pt x="53505" y="1171575"/>
                  <a:pt x="54457" y="1120140"/>
                  <a:pt x="44932" y="1160145"/>
                </a:cubicBezTo>
                <a:lnTo>
                  <a:pt x="42670" y="1146572"/>
                </a:lnTo>
                <a:lnTo>
                  <a:pt x="42075" y="1147762"/>
                </a:lnTo>
                <a:cubicBezTo>
                  <a:pt x="41122" y="1160145"/>
                  <a:pt x="39217" y="1173480"/>
                  <a:pt x="38265" y="1185862"/>
                </a:cubicBezTo>
                <a:cubicBezTo>
                  <a:pt x="37312" y="1198245"/>
                  <a:pt x="35407" y="1211580"/>
                  <a:pt x="35407" y="1223962"/>
                </a:cubicBezTo>
                <a:cubicBezTo>
                  <a:pt x="34455" y="1233487"/>
                  <a:pt x="33502" y="1243965"/>
                  <a:pt x="32550" y="1253490"/>
                </a:cubicBezTo>
                <a:lnTo>
                  <a:pt x="32550" y="1314449"/>
                </a:lnTo>
                <a:cubicBezTo>
                  <a:pt x="32550" y="1324927"/>
                  <a:pt x="32550" y="1335404"/>
                  <a:pt x="33502" y="1345882"/>
                </a:cubicBezTo>
                <a:cubicBezTo>
                  <a:pt x="34455" y="1356359"/>
                  <a:pt x="35407" y="1366837"/>
                  <a:pt x="35407" y="1377314"/>
                </a:cubicBezTo>
                <a:cubicBezTo>
                  <a:pt x="31597" y="1378267"/>
                  <a:pt x="32550" y="1413509"/>
                  <a:pt x="26835" y="1406842"/>
                </a:cubicBezTo>
                <a:cubicBezTo>
                  <a:pt x="25882" y="1406842"/>
                  <a:pt x="25882" y="1406842"/>
                  <a:pt x="24930" y="1406842"/>
                </a:cubicBezTo>
                <a:cubicBezTo>
                  <a:pt x="19215" y="1385887"/>
                  <a:pt x="19215" y="1367789"/>
                  <a:pt x="19215" y="1349692"/>
                </a:cubicBezTo>
                <a:cubicBezTo>
                  <a:pt x="19215" y="1331594"/>
                  <a:pt x="22072" y="1313497"/>
                  <a:pt x="19215" y="1290637"/>
                </a:cubicBezTo>
                <a:cubicBezTo>
                  <a:pt x="20167" y="1274444"/>
                  <a:pt x="22072" y="1260157"/>
                  <a:pt x="23977" y="1244917"/>
                </a:cubicBezTo>
                <a:lnTo>
                  <a:pt x="32546" y="1253485"/>
                </a:lnTo>
                <a:lnTo>
                  <a:pt x="24930" y="1243965"/>
                </a:lnTo>
                <a:cubicBezTo>
                  <a:pt x="23025" y="1234440"/>
                  <a:pt x="23025" y="1223962"/>
                  <a:pt x="23025" y="1209675"/>
                </a:cubicBezTo>
                <a:cubicBezTo>
                  <a:pt x="23025" y="1195387"/>
                  <a:pt x="23977" y="1178242"/>
                  <a:pt x="24930" y="1157287"/>
                </a:cubicBezTo>
                <a:cubicBezTo>
                  <a:pt x="24930" y="1152525"/>
                  <a:pt x="25882" y="1147762"/>
                  <a:pt x="25882" y="1143000"/>
                </a:cubicBezTo>
                <a:cubicBezTo>
                  <a:pt x="26835" y="1135380"/>
                  <a:pt x="27787" y="1126807"/>
                  <a:pt x="28740" y="1119187"/>
                </a:cubicBezTo>
                <a:cubicBezTo>
                  <a:pt x="32550" y="1105852"/>
                  <a:pt x="36360" y="1089660"/>
                  <a:pt x="40170" y="1076325"/>
                </a:cubicBezTo>
                <a:lnTo>
                  <a:pt x="45865" y="1047851"/>
                </a:lnTo>
                <a:lnTo>
                  <a:pt x="43980" y="1041082"/>
                </a:lnTo>
                <a:cubicBezTo>
                  <a:pt x="42075" y="1053465"/>
                  <a:pt x="39217" y="1064895"/>
                  <a:pt x="37312" y="1079182"/>
                </a:cubicBezTo>
                <a:cubicBezTo>
                  <a:pt x="33502" y="1092517"/>
                  <a:pt x="29692" y="1108710"/>
                  <a:pt x="25882" y="1122045"/>
                </a:cubicBezTo>
                <a:cubicBezTo>
                  <a:pt x="24930" y="1129665"/>
                  <a:pt x="23977" y="1138237"/>
                  <a:pt x="23025" y="1145857"/>
                </a:cubicBezTo>
                <a:cubicBezTo>
                  <a:pt x="23025" y="1150620"/>
                  <a:pt x="22072" y="1155382"/>
                  <a:pt x="22072" y="1160145"/>
                </a:cubicBezTo>
                <a:cubicBezTo>
                  <a:pt x="22072" y="1181100"/>
                  <a:pt x="21120" y="1198245"/>
                  <a:pt x="20167" y="1212532"/>
                </a:cubicBezTo>
                <a:cubicBezTo>
                  <a:pt x="20167" y="1226820"/>
                  <a:pt x="21120" y="1237297"/>
                  <a:pt x="22072" y="1246822"/>
                </a:cubicBezTo>
                <a:cubicBezTo>
                  <a:pt x="20167" y="1263015"/>
                  <a:pt x="18262" y="1277302"/>
                  <a:pt x="17310" y="1292542"/>
                </a:cubicBezTo>
                <a:cubicBezTo>
                  <a:pt x="20167" y="1315402"/>
                  <a:pt x="17310" y="1333500"/>
                  <a:pt x="17310" y="1351597"/>
                </a:cubicBezTo>
                <a:cubicBezTo>
                  <a:pt x="17310" y="1369695"/>
                  <a:pt x="17310" y="1387792"/>
                  <a:pt x="23025" y="1408747"/>
                </a:cubicBezTo>
                <a:cubicBezTo>
                  <a:pt x="23025" y="1408747"/>
                  <a:pt x="23977" y="1408747"/>
                  <a:pt x="24930" y="1408747"/>
                </a:cubicBezTo>
                <a:cubicBezTo>
                  <a:pt x="28740" y="1426845"/>
                  <a:pt x="32550" y="1443990"/>
                  <a:pt x="37312" y="1463040"/>
                </a:cubicBezTo>
                <a:cubicBezTo>
                  <a:pt x="38265" y="1475422"/>
                  <a:pt x="41122" y="1486852"/>
                  <a:pt x="43980" y="1507807"/>
                </a:cubicBezTo>
                <a:cubicBezTo>
                  <a:pt x="48742" y="1524000"/>
                  <a:pt x="53505" y="1539240"/>
                  <a:pt x="58267" y="1553527"/>
                </a:cubicBezTo>
                <a:cubicBezTo>
                  <a:pt x="60410" y="1580673"/>
                  <a:pt x="74877" y="1623893"/>
                  <a:pt x="80770" y="1651843"/>
                </a:cubicBezTo>
                <a:lnTo>
                  <a:pt x="82734" y="1670685"/>
                </a:lnTo>
                <a:lnTo>
                  <a:pt x="86843" y="1670685"/>
                </a:lnTo>
                <a:cubicBezTo>
                  <a:pt x="97320" y="1697355"/>
                  <a:pt x="103988" y="1711642"/>
                  <a:pt x="107798" y="1721167"/>
                </a:cubicBezTo>
                <a:cubicBezTo>
                  <a:pt x="112560" y="1730692"/>
                  <a:pt x="114465" y="1737360"/>
                  <a:pt x="115418" y="1746885"/>
                </a:cubicBezTo>
                <a:cubicBezTo>
                  <a:pt x="111608" y="1745932"/>
                  <a:pt x="106845" y="1736407"/>
                  <a:pt x="101130" y="1724977"/>
                </a:cubicBezTo>
                <a:cubicBezTo>
                  <a:pt x="95415" y="1713547"/>
                  <a:pt x="90653" y="1700212"/>
                  <a:pt x="85890" y="1690687"/>
                </a:cubicBezTo>
                <a:cubicBezTo>
                  <a:pt x="81128" y="1678305"/>
                  <a:pt x="89700" y="1712595"/>
                  <a:pt x="84938" y="1700212"/>
                </a:cubicBezTo>
                <a:lnTo>
                  <a:pt x="76651" y="1674524"/>
                </a:lnTo>
                <a:lnTo>
                  <a:pt x="70650" y="1675447"/>
                </a:lnTo>
                <a:cubicBezTo>
                  <a:pt x="67792" y="1667827"/>
                  <a:pt x="65887" y="1660207"/>
                  <a:pt x="63982" y="1653540"/>
                </a:cubicBezTo>
                <a:cubicBezTo>
                  <a:pt x="53505" y="1643062"/>
                  <a:pt x="45885" y="1621155"/>
                  <a:pt x="41122" y="1601152"/>
                </a:cubicBezTo>
                <a:cubicBezTo>
                  <a:pt x="36360" y="1581150"/>
                  <a:pt x="32550" y="1562100"/>
                  <a:pt x="26835" y="1554480"/>
                </a:cubicBezTo>
                <a:cubicBezTo>
                  <a:pt x="22072" y="1537335"/>
                  <a:pt x="22072" y="1519237"/>
                  <a:pt x="25882" y="1515427"/>
                </a:cubicBezTo>
                <a:cubicBezTo>
                  <a:pt x="23977" y="1500187"/>
                  <a:pt x="21120" y="1484947"/>
                  <a:pt x="19215" y="1469707"/>
                </a:cubicBezTo>
                <a:cubicBezTo>
                  <a:pt x="17310" y="1454467"/>
                  <a:pt x="16357" y="1439227"/>
                  <a:pt x="14452" y="1423987"/>
                </a:cubicBezTo>
                <a:cubicBezTo>
                  <a:pt x="10642" y="1412557"/>
                  <a:pt x="6832" y="1403032"/>
                  <a:pt x="3975" y="1390650"/>
                </a:cubicBezTo>
                <a:cubicBezTo>
                  <a:pt x="-1740" y="1325880"/>
                  <a:pt x="-2693" y="1250632"/>
                  <a:pt x="10642" y="1213485"/>
                </a:cubicBezTo>
                <a:cubicBezTo>
                  <a:pt x="11595" y="1197292"/>
                  <a:pt x="12547" y="1177290"/>
                  <a:pt x="17310" y="1167765"/>
                </a:cubicBezTo>
                <a:cubicBezTo>
                  <a:pt x="15405" y="1159192"/>
                  <a:pt x="13500" y="1151572"/>
                  <a:pt x="11595" y="1143000"/>
                </a:cubicBezTo>
                <a:cubicBezTo>
                  <a:pt x="13500" y="1126807"/>
                  <a:pt x="11595" y="1089660"/>
                  <a:pt x="23025" y="1074420"/>
                </a:cubicBezTo>
                <a:cubicBezTo>
                  <a:pt x="23977" y="1067752"/>
                  <a:pt x="24930" y="1062990"/>
                  <a:pt x="25882" y="1058227"/>
                </a:cubicBezTo>
                <a:cubicBezTo>
                  <a:pt x="27787" y="1034415"/>
                  <a:pt x="29692" y="1018222"/>
                  <a:pt x="33502" y="1002982"/>
                </a:cubicBezTo>
                <a:cubicBezTo>
                  <a:pt x="40170" y="989647"/>
                  <a:pt x="48742" y="967740"/>
                  <a:pt x="53505" y="962977"/>
                </a:cubicBezTo>
                <a:cubicBezTo>
                  <a:pt x="58267" y="973455"/>
                  <a:pt x="46837" y="1000125"/>
                  <a:pt x="48742" y="1017270"/>
                </a:cubicBezTo>
                <a:lnTo>
                  <a:pt x="53503" y="1007964"/>
                </a:lnTo>
                <a:lnTo>
                  <a:pt x="56362" y="985718"/>
                </a:lnTo>
                <a:cubicBezTo>
                  <a:pt x="58267" y="975597"/>
                  <a:pt x="59696" y="966311"/>
                  <a:pt x="57315" y="961072"/>
                </a:cubicBezTo>
                <a:cubicBezTo>
                  <a:pt x="60172" y="949642"/>
                  <a:pt x="63030" y="941069"/>
                  <a:pt x="65887" y="929639"/>
                </a:cubicBezTo>
                <a:cubicBezTo>
                  <a:pt x="70650" y="914399"/>
                  <a:pt x="74460" y="898207"/>
                  <a:pt x="79222" y="882014"/>
                </a:cubicBezTo>
                <a:cubicBezTo>
                  <a:pt x="83985" y="865822"/>
                  <a:pt x="89700" y="849629"/>
                  <a:pt x="95415" y="833437"/>
                </a:cubicBezTo>
                <a:lnTo>
                  <a:pt x="96628" y="832072"/>
                </a:lnTo>
                <a:lnTo>
                  <a:pt x="103988" y="793432"/>
                </a:lnTo>
                <a:cubicBezTo>
                  <a:pt x="107798" y="785812"/>
                  <a:pt x="111608" y="775334"/>
                  <a:pt x="114465" y="765809"/>
                </a:cubicBezTo>
                <a:cubicBezTo>
                  <a:pt x="118275" y="756284"/>
                  <a:pt x="123038" y="748664"/>
                  <a:pt x="126848" y="742949"/>
                </a:cubicBezTo>
                <a:cubicBezTo>
                  <a:pt x="135420" y="726757"/>
                  <a:pt x="142088" y="710564"/>
                  <a:pt x="151613" y="695324"/>
                </a:cubicBezTo>
                <a:cubicBezTo>
                  <a:pt x="158280" y="680084"/>
                  <a:pt x="164948" y="667702"/>
                  <a:pt x="171615" y="652462"/>
                </a:cubicBezTo>
                <a:cubicBezTo>
                  <a:pt x="172568" y="639127"/>
                  <a:pt x="191618" y="614362"/>
                  <a:pt x="200190" y="597217"/>
                </a:cubicBezTo>
                <a:cubicBezTo>
                  <a:pt x="204953" y="591502"/>
                  <a:pt x="210668" y="585787"/>
                  <a:pt x="221145" y="573404"/>
                </a:cubicBezTo>
                <a:cubicBezTo>
                  <a:pt x="227813" y="559117"/>
                  <a:pt x="233528" y="548639"/>
                  <a:pt x="238290" y="540067"/>
                </a:cubicBezTo>
                <a:cubicBezTo>
                  <a:pt x="243053" y="531494"/>
                  <a:pt x="247815" y="525779"/>
                  <a:pt x="252578" y="519112"/>
                </a:cubicBezTo>
                <a:cubicBezTo>
                  <a:pt x="258293" y="513397"/>
                  <a:pt x="266865" y="503872"/>
                  <a:pt x="267818" y="511492"/>
                </a:cubicBezTo>
                <a:cubicBezTo>
                  <a:pt x="268770" y="510539"/>
                  <a:pt x="270675" y="507682"/>
                  <a:pt x="271628" y="505777"/>
                </a:cubicBezTo>
                <a:cubicBezTo>
                  <a:pt x="276390" y="495299"/>
                  <a:pt x="281153" y="485774"/>
                  <a:pt x="286868" y="475297"/>
                </a:cubicBezTo>
                <a:cubicBezTo>
                  <a:pt x="296393" y="464819"/>
                  <a:pt x="307823" y="446722"/>
                  <a:pt x="316395" y="441007"/>
                </a:cubicBezTo>
                <a:cubicBezTo>
                  <a:pt x="309966" y="453151"/>
                  <a:pt x="316931" y="450829"/>
                  <a:pt x="317199" y="455339"/>
                </a:cubicBezTo>
                <a:lnTo>
                  <a:pt x="315045" y="461363"/>
                </a:lnTo>
                <a:lnTo>
                  <a:pt x="345922" y="429577"/>
                </a:lnTo>
                <a:cubicBezTo>
                  <a:pt x="348780" y="423862"/>
                  <a:pt x="354495" y="417195"/>
                  <a:pt x="361162" y="409575"/>
                </a:cubicBezTo>
                <a:cubicBezTo>
                  <a:pt x="367830" y="402907"/>
                  <a:pt x="375450" y="396240"/>
                  <a:pt x="381165" y="390525"/>
                </a:cubicBezTo>
                <a:lnTo>
                  <a:pt x="382888" y="392440"/>
                </a:lnTo>
                <a:lnTo>
                  <a:pt x="382118" y="391477"/>
                </a:lnTo>
                <a:cubicBezTo>
                  <a:pt x="390690" y="382904"/>
                  <a:pt x="398310" y="374332"/>
                  <a:pt x="406883" y="366712"/>
                </a:cubicBezTo>
                <a:cubicBezTo>
                  <a:pt x="414503" y="359092"/>
                  <a:pt x="423075" y="351472"/>
                  <a:pt x="431648" y="343852"/>
                </a:cubicBezTo>
                <a:cubicBezTo>
                  <a:pt x="442125" y="333374"/>
                  <a:pt x="448793" y="324802"/>
                  <a:pt x="458318" y="315277"/>
                </a:cubicBezTo>
                <a:cubicBezTo>
                  <a:pt x="470700" y="305752"/>
                  <a:pt x="484035" y="296227"/>
                  <a:pt x="495465" y="287654"/>
                </a:cubicBezTo>
                <a:cubicBezTo>
                  <a:pt x="508800" y="277177"/>
                  <a:pt x="522135" y="267652"/>
                  <a:pt x="535470" y="258127"/>
                </a:cubicBezTo>
                <a:lnTo>
                  <a:pt x="559389" y="241440"/>
                </a:lnTo>
                <a:lnTo>
                  <a:pt x="575475" y="226694"/>
                </a:lnTo>
                <a:cubicBezTo>
                  <a:pt x="585000" y="220979"/>
                  <a:pt x="594525" y="215264"/>
                  <a:pt x="604050" y="209549"/>
                </a:cubicBezTo>
                <a:cubicBezTo>
                  <a:pt x="613575" y="203834"/>
                  <a:pt x="624052" y="199072"/>
                  <a:pt x="634530" y="193357"/>
                </a:cubicBezTo>
                <a:lnTo>
                  <a:pt x="638565" y="191282"/>
                </a:lnTo>
                <a:lnTo>
                  <a:pt x="648937" y="181094"/>
                </a:lnTo>
                <a:cubicBezTo>
                  <a:pt x="654771" y="176688"/>
                  <a:pt x="661201" y="172402"/>
                  <a:pt x="665963" y="168592"/>
                </a:cubicBezTo>
                <a:cubicBezTo>
                  <a:pt x="673583" y="162877"/>
                  <a:pt x="679298" y="160496"/>
                  <a:pt x="684656" y="159067"/>
                </a:cubicBezTo>
                <a:lnTo>
                  <a:pt x="697880" y="156023"/>
                </a:lnTo>
                <a:lnTo>
                  <a:pt x="700252" y="154304"/>
                </a:lnTo>
                <a:cubicBezTo>
                  <a:pt x="782167" y="109537"/>
                  <a:pt x="869797" y="74294"/>
                  <a:pt x="959332" y="49529"/>
                </a:cubicBezTo>
                <a:lnTo>
                  <a:pt x="968944" y="47439"/>
                </a:lnTo>
                <a:lnTo>
                  <a:pt x="995527" y="38099"/>
                </a:lnTo>
                <a:cubicBezTo>
                  <a:pt x="1001719" y="36194"/>
                  <a:pt x="1008148" y="35003"/>
                  <a:pt x="1013863" y="34408"/>
                </a:cubicBezTo>
                <a:lnTo>
                  <a:pt x="1023424" y="34327"/>
                </a:lnTo>
                <a:lnTo>
                  <a:pt x="1026960" y="33337"/>
                </a:lnTo>
                <a:cubicBezTo>
                  <a:pt x="1097445" y="17144"/>
                  <a:pt x="1169835" y="7619"/>
                  <a:pt x="1244130" y="4762"/>
                </a:cubicBezTo>
                <a:cubicBezTo>
                  <a:pt x="1262704" y="5238"/>
                  <a:pt x="1283897" y="4762"/>
                  <a:pt x="1305804" y="4524"/>
                </a:cubicBezTo>
                <a:cubicBezTo>
                  <a:pt x="1327712" y="4285"/>
                  <a:pt x="1350334" y="4285"/>
                  <a:pt x="1371765" y="5714"/>
                </a:cubicBezTo>
                <a:lnTo>
                  <a:pt x="1372993" y="6635"/>
                </a:lnTo>
                <a:lnTo>
                  <a:pt x="1405103" y="2857"/>
                </a:lnTo>
                <a:cubicBezTo>
                  <a:pt x="1415580" y="4762"/>
                  <a:pt x="1425105" y="5714"/>
                  <a:pt x="1434630" y="7619"/>
                </a:cubicBezTo>
                <a:cubicBezTo>
                  <a:pt x="1444155" y="9524"/>
                  <a:pt x="1453680" y="10477"/>
                  <a:pt x="1464158" y="13334"/>
                </a:cubicBezTo>
                <a:lnTo>
                  <a:pt x="1479392" y="16797"/>
                </a:lnTo>
                <a:lnTo>
                  <a:pt x="1463205" y="12382"/>
                </a:lnTo>
                <a:cubicBezTo>
                  <a:pt x="1453680" y="10477"/>
                  <a:pt x="1443202" y="8572"/>
                  <a:pt x="1433677" y="6667"/>
                </a:cubicBezTo>
                <a:cubicBezTo>
                  <a:pt x="1424152" y="4762"/>
                  <a:pt x="1414627" y="3810"/>
                  <a:pt x="1404150" y="1905"/>
                </a:cubicBezTo>
                <a:cubicBezTo>
                  <a:pt x="1404150" y="1905"/>
                  <a:pt x="1404150" y="952"/>
                  <a:pt x="1404150" y="0"/>
                </a:cubicBezTo>
                <a:close/>
              </a:path>
            </a:pathLst>
          </a:custGeom>
          <a:solidFill>
            <a:schemeClr val="accent3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/>
          </a:p>
        </p:txBody>
      </p:sp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A5314C01-4824-49ED-B262-EE250BE8A44C}"/>
              </a:ext>
            </a:extLst>
          </p:cNvPr>
          <p:cNvSpPr>
            <a:spLocks noChangeAspect="1"/>
          </p:cNvSpPr>
          <p:nvPr userDrawn="1"/>
        </p:nvSpPr>
        <p:spPr>
          <a:xfrm>
            <a:off x="4866707" y="1914380"/>
            <a:ext cx="2458587" cy="2455384"/>
          </a:xfrm>
          <a:custGeom>
            <a:avLst/>
            <a:gdLst>
              <a:gd name="connsiteX0" fmla="*/ 741998 w 2517880"/>
              <a:gd name="connsiteY0" fmla="*/ 2445067 h 2514600"/>
              <a:gd name="connsiteX1" fmla="*/ 786765 w 2517880"/>
              <a:gd name="connsiteY1" fmla="*/ 2462212 h 2514600"/>
              <a:gd name="connsiteX2" fmla="*/ 846773 w 2517880"/>
              <a:gd name="connsiteY2" fmla="*/ 2486977 h 2514600"/>
              <a:gd name="connsiteX3" fmla="*/ 818198 w 2517880"/>
              <a:gd name="connsiteY3" fmla="*/ 2482214 h 2514600"/>
              <a:gd name="connsiteX4" fmla="*/ 786765 w 2517880"/>
              <a:gd name="connsiteY4" fmla="*/ 2468879 h 2514600"/>
              <a:gd name="connsiteX5" fmla="*/ 741998 w 2517880"/>
              <a:gd name="connsiteY5" fmla="*/ 2445067 h 2514600"/>
              <a:gd name="connsiteX6" fmla="*/ 628649 w 2517880"/>
              <a:gd name="connsiteY6" fmla="*/ 2345888 h 2514600"/>
              <a:gd name="connsiteX7" fmla="*/ 639127 w 2517880"/>
              <a:gd name="connsiteY7" fmla="*/ 2351722 h 2514600"/>
              <a:gd name="connsiteX8" fmla="*/ 675322 w 2517880"/>
              <a:gd name="connsiteY8" fmla="*/ 2374582 h 2514600"/>
              <a:gd name="connsiteX9" fmla="*/ 698182 w 2517880"/>
              <a:gd name="connsiteY9" fmla="*/ 2394585 h 2514600"/>
              <a:gd name="connsiteX10" fmla="*/ 644842 w 2517880"/>
              <a:gd name="connsiteY10" fmla="*/ 2363152 h 2514600"/>
              <a:gd name="connsiteX11" fmla="*/ 626745 w 2517880"/>
              <a:gd name="connsiteY11" fmla="*/ 2347912 h 2514600"/>
              <a:gd name="connsiteX12" fmla="*/ 628649 w 2517880"/>
              <a:gd name="connsiteY12" fmla="*/ 2345888 h 2514600"/>
              <a:gd name="connsiteX13" fmla="*/ 541973 w 2517880"/>
              <a:gd name="connsiteY13" fmla="*/ 2310765 h 2514600"/>
              <a:gd name="connsiteX14" fmla="*/ 575310 w 2517880"/>
              <a:gd name="connsiteY14" fmla="*/ 2334577 h 2514600"/>
              <a:gd name="connsiteX15" fmla="*/ 609600 w 2517880"/>
              <a:gd name="connsiteY15" fmla="*/ 2356485 h 2514600"/>
              <a:gd name="connsiteX16" fmla="*/ 632460 w 2517880"/>
              <a:gd name="connsiteY16" fmla="*/ 2374582 h 2514600"/>
              <a:gd name="connsiteX17" fmla="*/ 605790 w 2517880"/>
              <a:gd name="connsiteY17" fmla="*/ 2363152 h 2514600"/>
              <a:gd name="connsiteX18" fmla="*/ 615315 w 2517880"/>
              <a:gd name="connsiteY18" fmla="*/ 2376487 h 2514600"/>
              <a:gd name="connsiteX19" fmla="*/ 584835 w 2517880"/>
              <a:gd name="connsiteY19" fmla="*/ 2357437 h 2514600"/>
              <a:gd name="connsiteX20" fmla="*/ 569595 w 2517880"/>
              <a:gd name="connsiteY20" fmla="*/ 2347912 h 2514600"/>
              <a:gd name="connsiteX21" fmla="*/ 554355 w 2517880"/>
              <a:gd name="connsiteY21" fmla="*/ 2338387 h 2514600"/>
              <a:gd name="connsiteX22" fmla="*/ 261809 w 2517880"/>
              <a:gd name="connsiteY22" fmla="*/ 2061771 h 2514600"/>
              <a:gd name="connsiteX23" fmla="*/ 277178 w 2517880"/>
              <a:gd name="connsiteY23" fmla="*/ 2083117 h 2514600"/>
              <a:gd name="connsiteX24" fmla="*/ 264200 w 2517880"/>
              <a:gd name="connsiteY24" fmla="*/ 2066984 h 2514600"/>
              <a:gd name="connsiteX25" fmla="*/ 218093 w 2517880"/>
              <a:gd name="connsiteY25" fmla="*/ 1904151 h 2514600"/>
              <a:gd name="connsiteX26" fmla="*/ 233363 w 2517880"/>
              <a:gd name="connsiteY26" fmla="*/ 1927859 h 2514600"/>
              <a:gd name="connsiteX27" fmla="*/ 259080 w 2517880"/>
              <a:gd name="connsiteY27" fmla="*/ 1972627 h 2514600"/>
              <a:gd name="connsiteX28" fmla="*/ 279083 w 2517880"/>
              <a:gd name="connsiteY28" fmla="*/ 2008822 h 2514600"/>
              <a:gd name="connsiteX29" fmla="*/ 260033 w 2517880"/>
              <a:gd name="connsiteY29" fmla="*/ 1985009 h 2514600"/>
              <a:gd name="connsiteX30" fmla="*/ 241935 w 2517880"/>
              <a:gd name="connsiteY30" fmla="*/ 1958339 h 2514600"/>
              <a:gd name="connsiteX31" fmla="*/ 225743 w 2517880"/>
              <a:gd name="connsiteY31" fmla="*/ 1931669 h 2514600"/>
              <a:gd name="connsiteX32" fmla="*/ 216218 w 2517880"/>
              <a:gd name="connsiteY32" fmla="*/ 1906904 h 2514600"/>
              <a:gd name="connsiteX33" fmla="*/ 218093 w 2517880"/>
              <a:gd name="connsiteY33" fmla="*/ 1904151 h 2514600"/>
              <a:gd name="connsiteX34" fmla="*/ 151448 w 2517880"/>
              <a:gd name="connsiteY34" fmla="*/ 1838325 h 2514600"/>
              <a:gd name="connsiteX35" fmla="*/ 181928 w 2517880"/>
              <a:gd name="connsiteY35" fmla="*/ 1897380 h 2514600"/>
              <a:gd name="connsiteX36" fmla="*/ 219075 w 2517880"/>
              <a:gd name="connsiteY36" fmla="*/ 1965960 h 2514600"/>
              <a:gd name="connsiteX37" fmla="*/ 236220 w 2517880"/>
              <a:gd name="connsiteY37" fmla="*/ 1997392 h 2514600"/>
              <a:gd name="connsiteX38" fmla="*/ 250508 w 2517880"/>
              <a:gd name="connsiteY38" fmla="*/ 2024062 h 2514600"/>
              <a:gd name="connsiteX39" fmla="*/ 260985 w 2517880"/>
              <a:gd name="connsiteY39" fmla="*/ 2053590 h 2514600"/>
              <a:gd name="connsiteX40" fmla="*/ 261224 w 2517880"/>
              <a:gd name="connsiteY40" fmla="*/ 2060496 h 2514600"/>
              <a:gd name="connsiteX41" fmla="*/ 261809 w 2517880"/>
              <a:gd name="connsiteY41" fmla="*/ 2061771 h 2514600"/>
              <a:gd name="connsiteX42" fmla="*/ 260033 w 2517880"/>
              <a:gd name="connsiteY42" fmla="*/ 2059305 h 2514600"/>
              <a:gd name="connsiteX43" fmla="*/ 240030 w 2517880"/>
              <a:gd name="connsiteY43" fmla="*/ 2027872 h 2514600"/>
              <a:gd name="connsiteX44" fmla="*/ 196215 w 2517880"/>
              <a:gd name="connsiteY44" fmla="*/ 1954530 h 2514600"/>
              <a:gd name="connsiteX45" fmla="*/ 177165 w 2517880"/>
              <a:gd name="connsiteY45" fmla="*/ 1917382 h 2514600"/>
              <a:gd name="connsiteX46" fmla="*/ 162878 w 2517880"/>
              <a:gd name="connsiteY46" fmla="*/ 1884045 h 2514600"/>
              <a:gd name="connsiteX47" fmla="*/ 151448 w 2517880"/>
              <a:gd name="connsiteY47" fmla="*/ 1838325 h 2514600"/>
              <a:gd name="connsiteX48" fmla="*/ 13335 w 2517880"/>
              <a:gd name="connsiteY48" fmla="*/ 1144905 h 2514600"/>
              <a:gd name="connsiteX49" fmla="*/ 9525 w 2517880"/>
              <a:gd name="connsiteY49" fmla="*/ 1261110 h 2514600"/>
              <a:gd name="connsiteX50" fmla="*/ 13335 w 2517880"/>
              <a:gd name="connsiteY50" fmla="*/ 1291590 h 2514600"/>
              <a:gd name="connsiteX51" fmla="*/ 18097 w 2517880"/>
              <a:gd name="connsiteY51" fmla="*/ 1313497 h 2514600"/>
              <a:gd name="connsiteX52" fmla="*/ 40957 w 2517880"/>
              <a:gd name="connsiteY52" fmla="*/ 1471612 h 2514600"/>
              <a:gd name="connsiteX53" fmla="*/ 34290 w 2517880"/>
              <a:gd name="connsiteY53" fmla="*/ 1474470 h 2514600"/>
              <a:gd name="connsiteX54" fmla="*/ 34290 w 2517880"/>
              <a:gd name="connsiteY54" fmla="*/ 1510665 h 2514600"/>
              <a:gd name="connsiteX55" fmla="*/ 52387 w 2517880"/>
              <a:gd name="connsiteY55" fmla="*/ 1622107 h 2514600"/>
              <a:gd name="connsiteX56" fmla="*/ 126682 w 2517880"/>
              <a:gd name="connsiteY56" fmla="*/ 1823085 h 2514600"/>
              <a:gd name="connsiteX57" fmla="*/ 95250 w 2517880"/>
              <a:gd name="connsiteY57" fmla="*/ 1786890 h 2514600"/>
              <a:gd name="connsiteX58" fmla="*/ 72390 w 2517880"/>
              <a:gd name="connsiteY58" fmla="*/ 1711642 h 2514600"/>
              <a:gd name="connsiteX59" fmla="*/ 60960 w 2517880"/>
              <a:gd name="connsiteY59" fmla="*/ 1672590 h 2514600"/>
              <a:gd name="connsiteX60" fmla="*/ 50482 w 2517880"/>
              <a:gd name="connsiteY60" fmla="*/ 1632585 h 2514600"/>
              <a:gd name="connsiteX61" fmla="*/ 44767 w 2517880"/>
              <a:gd name="connsiteY61" fmla="*/ 1612582 h 2514600"/>
              <a:gd name="connsiteX62" fmla="*/ 40005 w 2517880"/>
              <a:gd name="connsiteY62" fmla="*/ 1592580 h 2514600"/>
              <a:gd name="connsiteX63" fmla="*/ 29527 w 2517880"/>
              <a:gd name="connsiteY63" fmla="*/ 1551622 h 2514600"/>
              <a:gd name="connsiteX64" fmla="*/ 20955 w 2517880"/>
              <a:gd name="connsiteY64" fmla="*/ 1509712 h 2514600"/>
              <a:gd name="connsiteX65" fmla="*/ 17145 w 2517880"/>
              <a:gd name="connsiteY65" fmla="*/ 1488757 h 2514600"/>
              <a:gd name="connsiteX66" fmla="*/ 14287 w 2517880"/>
              <a:gd name="connsiteY66" fmla="*/ 1467802 h 2514600"/>
              <a:gd name="connsiteX67" fmla="*/ 7620 w 2517880"/>
              <a:gd name="connsiteY67" fmla="*/ 1425892 h 2514600"/>
              <a:gd name="connsiteX68" fmla="*/ 3810 w 2517880"/>
              <a:gd name="connsiteY68" fmla="*/ 1383982 h 2514600"/>
              <a:gd name="connsiteX69" fmla="*/ 1905 w 2517880"/>
              <a:gd name="connsiteY69" fmla="*/ 1363027 h 2514600"/>
              <a:gd name="connsiteX70" fmla="*/ 952 w 2517880"/>
              <a:gd name="connsiteY70" fmla="*/ 1342072 h 2514600"/>
              <a:gd name="connsiteX71" fmla="*/ 0 w 2517880"/>
              <a:gd name="connsiteY71" fmla="*/ 1301115 h 2514600"/>
              <a:gd name="connsiteX72" fmla="*/ 952 w 2517880"/>
              <a:gd name="connsiteY72" fmla="*/ 1261110 h 2514600"/>
              <a:gd name="connsiteX73" fmla="*/ 3810 w 2517880"/>
              <a:gd name="connsiteY73" fmla="*/ 1222057 h 2514600"/>
              <a:gd name="connsiteX74" fmla="*/ 8572 w 2517880"/>
              <a:gd name="connsiteY74" fmla="*/ 1183957 h 2514600"/>
              <a:gd name="connsiteX75" fmla="*/ 11430 w 2517880"/>
              <a:gd name="connsiteY75" fmla="*/ 1165860 h 2514600"/>
              <a:gd name="connsiteX76" fmla="*/ 13335 w 2517880"/>
              <a:gd name="connsiteY76" fmla="*/ 1144905 h 2514600"/>
              <a:gd name="connsiteX77" fmla="*/ 902970 w 2517880"/>
              <a:gd name="connsiteY77" fmla="*/ 67627 h 2514600"/>
              <a:gd name="connsiteX78" fmla="*/ 878205 w 2517880"/>
              <a:gd name="connsiteY78" fmla="*/ 85724 h 2514600"/>
              <a:gd name="connsiteX79" fmla="*/ 829627 w 2517880"/>
              <a:gd name="connsiteY79" fmla="*/ 102869 h 2514600"/>
              <a:gd name="connsiteX80" fmla="*/ 780097 w 2517880"/>
              <a:gd name="connsiteY80" fmla="*/ 120967 h 2514600"/>
              <a:gd name="connsiteX81" fmla="*/ 735330 w 2517880"/>
              <a:gd name="connsiteY81" fmla="*/ 130492 h 2514600"/>
              <a:gd name="connsiteX82" fmla="*/ 721995 w 2517880"/>
              <a:gd name="connsiteY82" fmla="*/ 130492 h 2514600"/>
              <a:gd name="connsiteX83" fmla="*/ 780097 w 2517880"/>
              <a:gd name="connsiteY83" fmla="*/ 105727 h 2514600"/>
              <a:gd name="connsiteX84" fmla="*/ 818197 w 2517880"/>
              <a:gd name="connsiteY84" fmla="*/ 91439 h 2514600"/>
              <a:gd name="connsiteX85" fmla="*/ 837247 w 2517880"/>
              <a:gd name="connsiteY85" fmla="*/ 84772 h 2514600"/>
              <a:gd name="connsiteX86" fmla="*/ 855345 w 2517880"/>
              <a:gd name="connsiteY86" fmla="*/ 79057 h 2514600"/>
              <a:gd name="connsiteX87" fmla="*/ 902970 w 2517880"/>
              <a:gd name="connsiteY87" fmla="*/ 67627 h 2514600"/>
              <a:gd name="connsiteX88" fmla="*/ 1618298 w 2517880"/>
              <a:gd name="connsiteY88" fmla="*/ 56197 h 2514600"/>
              <a:gd name="connsiteX89" fmla="*/ 1667828 w 2517880"/>
              <a:gd name="connsiteY89" fmla="*/ 66674 h 2514600"/>
              <a:gd name="connsiteX90" fmla="*/ 1717358 w 2517880"/>
              <a:gd name="connsiteY90" fmla="*/ 80009 h 2514600"/>
              <a:gd name="connsiteX91" fmla="*/ 1737360 w 2517880"/>
              <a:gd name="connsiteY91" fmla="*/ 92392 h 2514600"/>
              <a:gd name="connsiteX92" fmla="*/ 1682115 w 2517880"/>
              <a:gd name="connsiteY92" fmla="*/ 77152 h 2514600"/>
              <a:gd name="connsiteX93" fmla="*/ 1618298 w 2517880"/>
              <a:gd name="connsiteY93" fmla="*/ 56197 h 2514600"/>
              <a:gd name="connsiteX94" fmla="*/ 1295400 w 2517880"/>
              <a:gd name="connsiteY94" fmla="*/ 31432 h 2514600"/>
              <a:gd name="connsiteX95" fmla="*/ 1349692 w 2517880"/>
              <a:gd name="connsiteY95" fmla="*/ 33337 h 2514600"/>
              <a:gd name="connsiteX96" fmla="*/ 1403985 w 2517880"/>
              <a:gd name="connsiteY96" fmla="*/ 37147 h 2514600"/>
              <a:gd name="connsiteX97" fmla="*/ 1489710 w 2517880"/>
              <a:gd name="connsiteY97" fmla="*/ 46672 h 2514600"/>
              <a:gd name="connsiteX98" fmla="*/ 1763077 w 2517880"/>
              <a:gd name="connsiteY98" fmla="*/ 123825 h 2514600"/>
              <a:gd name="connsiteX99" fmla="*/ 1980247 w 2517880"/>
              <a:gd name="connsiteY99" fmla="*/ 243840 h 2514600"/>
              <a:gd name="connsiteX100" fmla="*/ 2027872 w 2517880"/>
              <a:gd name="connsiteY100" fmla="*/ 275272 h 2514600"/>
              <a:gd name="connsiteX101" fmla="*/ 2069782 w 2517880"/>
              <a:gd name="connsiteY101" fmla="*/ 302895 h 2514600"/>
              <a:gd name="connsiteX102" fmla="*/ 2066925 w 2517880"/>
              <a:gd name="connsiteY102" fmla="*/ 291465 h 2514600"/>
              <a:gd name="connsiteX103" fmla="*/ 2170747 w 2517880"/>
              <a:gd name="connsiteY103" fmla="*/ 393382 h 2514600"/>
              <a:gd name="connsiteX104" fmla="*/ 2216467 w 2517880"/>
              <a:gd name="connsiteY104" fmla="*/ 442912 h 2514600"/>
              <a:gd name="connsiteX105" fmla="*/ 2265045 w 2517880"/>
              <a:gd name="connsiteY105" fmla="*/ 487680 h 2514600"/>
              <a:gd name="connsiteX106" fmla="*/ 2223135 w 2517880"/>
              <a:gd name="connsiteY106" fmla="*/ 435292 h 2514600"/>
              <a:gd name="connsiteX107" fmla="*/ 2195512 w 2517880"/>
              <a:gd name="connsiteY107" fmla="*/ 402907 h 2514600"/>
              <a:gd name="connsiteX108" fmla="*/ 2184082 w 2517880"/>
              <a:gd name="connsiteY108" fmla="*/ 389572 h 2514600"/>
              <a:gd name="connsiteX109" fmla="*/ 2172652 w 2517880"/>
              <a:gd name="connsiteY109" fmla="*/ 376237 h 2514600"/>
              <a:gd name="connsiteX110" fmla="*/ 2142172 w 2517880"/>
              <a:gd name="connsiteY110" fmla="*/ 343852 h 2514600"/>
              <a:gd name="connsiteX111" fmla="*/ 2323148 w 2517880"/>
              <a:gd name="connsiteY111" fmla="*/ 529590 h 2514600"/>
              <a:gd name="connsiteX112" fmla="*/ 2447925 w 2517880"/>
              <a:gd name="connsiteY112" fmla="*/ 744855 h 2514600"/>
              <a:gd name="connsiteX113" fmla="*/ 2461260 w 2517880"/>
              <a:gd name="connsiteY113" fmla="*/ 751522 h 2514600"/>
              <a:gd name="connsiteX114" fmla="*/ 2489835 w 2517880"/>
              <a:gd name="connsiteY114" fmla="*/ 850582 h 2514600"/>
              <a:gd name="connsiteX115" fmla="*/ 2507932 w 2517880"/>
              <a:gd name="connsiteY115" fmla="*/ 943927 h 2514600"/>
              <a:gd name="connsiteX116" fmla="*/ 2516505 w 2517880"/>
              <a:gd name="connsiteY116" fmla="*/ 1029652 h 2514600"/>
              <a:gd name="connsiteX117" fmla="*/ 2517457 w 2517880"/>
              <a:gd name="connsiteY117" fmla="*/ 1068705 h 2514600"/>
              <a:gd name="connsiteX118" fmla="*/ 2517457 w 2517880"/>
              <a:gd name="connsiteY118" fmla="*/ 1105852 h 2514600"/>
              <a:gd name="connsiteX119" fmla="*/ 2512695 w 2517880"/>
              <a:gd name="connsiteY119" fmla="*/ 1171575 h 2514600"/>
              <a:gd name="connsiteX120" fmla="*/ 2504123 w 2517880"/>
              <a:gd name="connsiteY120" fmla="*/ 1224915 h 2514600"/>
              <a:gd name="connsiteX121" fmla="*/ 2495340 w 2517880"/>
              <a:gd name="connsiteY121" fmla="*/ 1253522 h 2514600"/>
              <a:gd name="connsiteX122" fmla="*/ 2497455 w 2517880"/>
              <a:gd name="connsiteY122" fmla="*/ 1295400 h 2514600"/>
              <a:gd name="connsiteX123" fmla="*/ 2053779 w 2517880"/>
              <a:gd name="connsiteY123" fmla="*/ 2236194 h 2514600"/>
              <a:gd name="connsiteX124" fmla="*/ 2050729 w 2517880"/>
              <a:gd name="connsiteY124" fmla="*/ 2238475 h 2514600"/>
              <a:gd name="connsiteX125" fmla="*/ 2048828 w 2517880"/>
              <a:gd name="connsiteY125" fmla="*/ 2240280 h 2514600"/>
              <a:gd name="connsiteX126" fmla="*/ 1835468 w 2517880"/>
              <a:gd name="connsiteY126" fmla="*/ 2390775 h 2514600"/>
              <a:gd name="connsiteX127" fmla="*/ 1784152 w 2517880"/>
              <a:gd name="connsiteY127" fmla="*/ 2405658 h 2514600"/>
              <a:gd name="connsiteX128" fmla="*/ 1774926 w 2517880"/>
              <a:gd name="connsiteY128" fmla="*/ 2408142 h 2514600"/>
              <a:gd name="connsiteX129" fmla="*/ 1752823 w 2517880"/>
              <a:gd name="connsiteY129" fmla="*/ 2418789 h 2514600"/>
              <a:gd name="connsiteX130" fmla="*/ 1278255 w 2517880"/>
              <a:gd name="connsiteY130" fmla="*/ 2514600 h 2514600"/>
              <a:gd name="connsiteX131" fmla="*/ 915702 w 2517880"/>
              <a:gd name="connsiteY131" fmla="*/ 2459787 h 2514600"/>
              <a:gd name="connsiteX132" fmla="*/ 831186 w 2517880"/>
              <a:gd name="connsiteY132" fmla="*/ 2428854 h 2514600"/>
              <a:gd name="connsiteX133" fmla="*/ 821055 w 2517880"/>
              <a:gd name="connsiteY133" fmla="*/ 2426017 h 2514600"/>
              <a:gd name="connsiteX134" fmla="*/ 787718 w 2517880"/>
              <a:gd name="connsiteY134" fmla="*/ 2413635 h 2514600"/>
              <a:gd name="connsiteX135" fmla="*/ 647700 w 2517880"/>
              <a:gd name="connsiteY135" fmla="*/ 2347912 h 2514600"/>
              <a:gd name="connsiteX136" fmla="*/ 603885 w 2517880"/>
              <a:gd name="connsiteY136" fmla="*/ 2315527 h 2514600"/>
              <a:gd name="connsiteX137" fmla="*/ 552450 w 2517880"/>
              <a:gd name="connsiteY137" fmla="*/ 2278380 h 2514600"/>
              <a:gd name="connsiteX138" fmla="*/ 499110 w 2517880"/>
              <a:gd name="connsiteY138" fmla="*/ 2237422 h 2514600"/>
              <a:gd name="connsiteX139" fmla="*/ 451485 w 2517880"/>
              <a:gd name="connsiteY139" fmla="*/ 2196465 h 2514600"/>
              <a:gd name="connsiteX140" fmla="*/ 411480 w 2517880"/>
              <a:gd name="connsiteY140" fmla="*/ 2171700 h 2514600"/>
              <a:gd name="connsiteX141" fmla="*/ 461963 w 2517880"/>
              <a:gd name="connsiteY141" fmla="*/ 2219325 h 2514600"/>
              <a:gd name="connsiteX142" fmla="*/ 514350 w 2517880"/>
              <a:gd name="connsiteY142" fmla="*/ 2266950 h 2514600"/>
              <a:gd name="connsiteX143" fmla="*/ 485775 w 2517880"/>
              <a:gd name="connsiteY143" fmla="*/ 2251710 h 2514600"/>
              <a:gd name="connsiteX144" fmla="*/ 445770 w 2517880"/>
              <a:gd name="connsiteY144" fmla="*/ 2215515 h 2514600"/>
              <a:gd name="connsiteX145" fmla="*/ 401003 w 2517880"/>
              <a:gd name="connsiteY145" fmla="*/ 2167890 h 2514600"/>
              <a:gd name="connsiteX146" fmla="*/ 378143 w 2517880"/>
              <a:gd name="connsiteY146" fmla="*/ 2142172 h 2514600"/>
              <a:gd name="connsiteX147" fmla="*/ 355283 w 2517880"/>
              <a:gd name="connsiteY147" fmla="*/ 2116455 h 2514600"/>
              <a:gd name="connsiteX148" fmla="*/ 392430 w 2517880"/>
              <a:gd name="connsiteY148" fmla="*/ 2145030 h 2514600"/>
              <a:gd name="connsiteX149" fmla="*/ 319326 w 2517880"/>
              <a:gd name="connsiteY149" fmla="*/ 2055971 h 2514600"/>
              <a:gd name="connsiteX150" fmla="*/ 282887 w 2517880"/>
              <a:gd name="connsiteY150" fmla="*/ 1997944 h 2514600"/>
              <a:gd name="connsiteX151" fmla="*/ 267275 w 2517880"/>
              <a:gd name="connsiteY151" fmla="*/ 1977066 h 2514600"/>
              <a:gd name="connsiteX152" fmla="*/ 206206 w 2517880"/>
              <a:gd name="connsiteY152" fmla="*/ 1876543 h 2514600"/>
              <a:gd name="connsiteX153" fmla="*/ 160874 w 2517880"/>
              <a:gd name="connsiteY153" fmla="*/ 1782439 h 2514600"/>
              <a:gd name="connsiteX154" fmla="*/ 188595 w 2517880"/>
              <a:gd name="connsiteY154" fmla="*/ 1867852 h 2514600"/>
              <a:gd name="connsiteX155" fmla="*/ 94298 w 2517880"/>
              <a:gd name="connsiteY155" fmla="*/ 1623060 h 2514600"/>
              <a:gd name="connsiteX156" fmla="*/ 48578 w 2517880"/>
              <a:gd name="connsiteY156" fmla="*/ 1397317 h 2514600"/>
              <a:gd name="connsiteX157" fmla="*/ 57150 w 2517880"/>
              <a:gd name="connsiteY157" fmla="*/ 1489710 h 2514600"/>
              <a:gd name="connsiteX158" fmla="*/ 65723 w 2517880"/>
              <a:gd name="connsiteY158" fmla="*/ 1538287 h 2514600"/>
              <a:gd name="connsiteX159" fmla="*/ 76200 w 2517880"/>
              <a:gd name="connsiteY159" fmla="*/ 1584007 h 2514600"/>
              <a:gd name="connsiteX160" fmla="*/ 93345 w 2517880"/>
              <a:gd name="connsiteY160" fmla="*/ 1687830 h 2514600"/>
              <a:gd name="connsiteX161" fmla="*/ 80010 w 2517880"/>
              <a:gd name="connsiteY161" fmla="*/ 1665922 h 2514600"/>
              <a:gd name="connsiteX162" fmla="*/ 62865 w 2517880"/>
              <a:gd name="connsiteY162" fmla="*/ 1614487 h 2514600"/>
              <a:gd name="connsiteX163" fmla="*/ 48578 w 2517880"/>
              <a:gd name="connsiteY163" fmla="*/ 1551622 h 2514600"/>
              <a:gd name="connsiteX164" fmla="*/ 45720 w 2517880"/>
              <a:gd name="connsiteY164" fmla="*/ 1489710 h 2514600"/>
              <a:gd name="connsiteX165" fmla="*/ 35243 w 2517880"/>
              <a:gd name="connsiteY165" fmla="*/ 1299210 h 2514600"/>
              <a:gd name="connsiteX166" fmla="*/ 35243 w 2517880"/>
              <a:gd name="connsiteY166" fmla="*/ 1254442 h 2514600"/>
              <a:gd name="connsiteX167" fmla="*/ 35243 w 2517880"/>
              <a:gd name="connsiteY167" fmla="*/ 1232535 h 2514600"/>
              <a:gd name="connsiteX168" fmla="*/ 36195 w 2517880"/>
              <a:gd name="connsiteY168" fmla="*/ 1210627 h 2514600"/>
              <a:gd name="connsiteX169" fmla="*/ 38100 w 2517880"/>
              <a:gd name="connsiteY169" fmla="*/ 1166812 h 2514600"/>
              <a:gd name="connsiteX170" fmla="*/ 41910 w 2517880"/>
              <a:gd name="connsiteY170" fmla="*/ 1123950 h 2514600"/>
              <a:gd name="connsiteX171" fmla="*/ 43815 w 2517880"/>
              <a:gd name="connsiteY171" fmla="*/ 1102995 h 2514600"/>
              <a:gd name="connsiteX172" fmla="*/ 46673 w 2517880"/>
              <a:gd name="connsiteY172" fmla="*/ 1082040 h 2514600"/>
              <a:gd name="connsiteX173" fmla="*/ 53340 w 2517880"/>
              <a:gd name="connsiteY173" fmla="*/ 1040130 h 2514600"/>
              <a:gd name="connsiteX174" fmla="*/ 72390 w 2517880"/>
              <a:gd name="connsiteY174" fmla="*/ 957262 h 2514600"/>
              <a:gd name="connsiteX175" fmla="*/ 140018 w 2517880"/>
              <a:gd name="connsiteY175" fmla="*/ 799147 h 2514600"/>
              <a:gd name="connsiteX176" fmla="*/ 173355 w 2517880"/>
              <a:gd name="connsiteY176" fmla="*/ 780574 h 2514600"/>
              <a:gd name="connsiteX177" fmla="*/ 175420 w 2517880"/>
              <a:gd name="connsiteY177" fmla="*/ 778164 h 2514600"/>
              <a:gd name="connsiteX178" fmla="*/ 206206 w 2517880"/>
              <a:gd name="connsiteY178" fmla="*/ 714257 h 2514600"/>
              <a:gd name="connsiteX179" fmla="*/ 258734 w 2517880"/>
              <a:gd name="connsiteY179" fmla="*/ 634160 h 2514600"/>
              <a:gd name="connsiteX180" fmla="*/ 251460 w 2517880"/>
              <a:gd name="connsiteY180" fmla="*/ 641985 h 2514600"/>
              <a:gd name="connsiteX181" fmla="*/ 231457 w 2517880"/>
              <a:gd name="connsiteY181" fmla="*/ 658177 h 2514600"/>
              <a:gd name="connsiteX182" fmla="*/ 262890 w 2517880"/>
              <a:gd name="connsiteY182" fmla="*/ 597217 h 2514600"/>
              <a:gd name="connsiteX183" fmla="*/ 213360 w 2517880"/>
              <a:gd name="connsiteY183" fmla="*/ 670560 h 2514600"/>
              <a:gd name="connsiteX184" fmla="*/ 187642 w 2517880"/>
              <a:gd name="connsiteY184" fmla="*/ 706755 h 2514600"/>
              <a:gd name="connsiteX185" fmla="*/ 210502 w 2517880"/>
              <a:gd name="connsiteY185" fmla="*/ 647700 h 2514600"/>
              <a:gd name="connsiteX186" fmla="*/ 240030 w 2517880"/>
              <a:gd name="connsiteY186" fmla="*/ 597217 h 2514600"/>
              <a:gd name="connsiteX187" fmla="*/ 274320 w 2517880"/>
              <a:gd name="connsiteY187" fmla="*/ 546735 h 2514600"/>
              <a:gd name="connsiteX188" fmla="*/ 321945 w 2517880"/>
              <a:gd name="connsiteY188" fmla="*/ 480060 h 2514600"/>
              <a:gd name="connsiteX189" fmla="*/ 316230 w 2517880"/>
              <a:gd name="connsiteY189" fmla="*/ 480060 h 2514600"/>
              <a:gd name="connsiteX190" fmla="*/ 301942 w 2517880"/>
              <a:gd name="connsiteY190" fmla="*/ 491490 h 2514600"/>
              <a:gd name="connsiteX191" fmla="*/ 280035 w 2517880"/>
              <a:gd name="connsiteY191" fmla="*/ 513397 h 2514600"/>
              <a:gd name="connsiteX192" fmla="*/ 172402 w 2517880"/>
              <a:gd name="connsiteY192" fmla="*/ 670560 h 2514600"/>
              <a:gd name="connsiteX193" fmla="*/ 151447 w 2517880"/>
              <a:gd name="connsiteY193" fmla="*/ 712470 h 2514600"/>
              <a:gd name="connsiteX194" fmla="*/ 132397 w 2517880"/>
              <a:gd name="connsiteY194" fmla="*/ 751522 h 2514600"/>
              <a:gd name="connsiteX195" fmla="*/ 100012 w 2517880"/>
              <a:gd name="connsiteY195" fmla="*/ 814387 h 2514600"/>
              <a:gd name="connsiteX196" fmla="*/ 92392 w 2517880"/>
              <a:gd name="connsiteY196" fmla="*/ 801052 h 2514600"/>
              <a:gd name="connsiteX197" fmla="*/ 103822 w 2517880"/>
              <a:gd name="connsiteY197" fmla="*/ 765810 h 2514600"/>
              <a:gd name="connsiteX198" fmla="*/ 123825 w 2517880"/>
              <a:gd name="connsiteY198" fmla="*/ 719137 h 2514600"/>
              <a:gd name="connsiteX199" fmla="*/ 180975 w 2517880"/>
              <a:gd name="connsiteY199" fmla="*/ 612457 h 2514600"/>
              <a:gd name="connsiteX200" fmla="*/ 213360 w 2517880"/>
              <a:gd name="connsiteY200" fmla="*/ 563880 h 2514600"/>
              <a:gd name="connsiteX201" fmla="*/ 241935 w 2517880"/>
              <a:gd name="connsiteY201" fmla="*/ 523875 h 2514600"/>
              <a:gd name="connsiteX202" fmla="*/ 273367 w 2517880"/>
              <a:gd name="connsiteY202" fmla="*/ 483870 h 2514600"/>
              <a:gd name="connsiteX203" fmla="*/ 293370 w 2517880"/>
              <a:gd name="connsiteY203" fmla="*/ 461010 h 2514600"/>
              <a:gd name="connsiteX204" fmla="*/ 313372 w 2517880"/>
              <a:gd name="connsiteY204" fmla="*/ 439102 h 2514600"/>
              <a:gd name="connsiteX205" fmla="*/ 347662 w 2517880"/>
              <a:gd name="connsiteY205" fmla="*/ 406717 h 2514600"/>
              <a:gd name="connsiteX206" fmla="*/ 360045 w 2517880"/>
              <a:gd name="connsiteY206" fmla="*/ 401955 h 2514600"/>
              <a:gd name="connsiteX207" fmla="*/ 500062 w 2517880"/>
              <a:gd name="connsiteY207" fmla="*/ 269557 h 2514600"/>
              <a:gd name="connsiteX208" fmla="*/ 537210 w 2517880"/>
              <a:gd name="connsiteY208" fmla="*/ 244792 h 2514600"/>
              <a:gd name="connsiteX209" fmla="*/ 575310 w 2517880"/>
              <a:gd name="connsiteY209" fmla="*/ 221932 h 2514600"/>
              <a:gd name="connsiteX210" fmla="*/ 613410 w 2517880"/>
              <a:gd name="connsiteY210" fmla="*/ 200977 h 2514600"/>
              <a:gd name="connsiteX211" fmla="*/ 652462 w 2517880"/>
              <a:gd name="connsiteY211" fmla="*/ 181927 h 2514600"/>
              <a:gd name="connsiteX212" fmla="*/ 671512 w 2517880"/>
              <a:gd name="connsiteY212" fmla="*/ 172402 h 2514600"/>
              <a:gd name="connsiteX213" fmla="*/ 691515 w 2517880"/>
              <a:gd name="connsiteY213" fmla="*/ 163830 h 2514600"/>
              <a:gd name="connsiteX214" fmla="*/ 730567 w 2517880"/>
              <a:gd name="connsiteY214" fmla="*/ 147637 h 2514600"/>
              <a:gd name="connsiteX215" fmla="*/ 810577 w 2517880"/>
              <a:gd name="connsiteY215" fmla="*/ 118110 h 2514600"/>
              <a:gd name="connsiteX216" fmla="*/ 979170 w 2517880"/>
              <a:gd name="connsiteY216" fmla="*/ 60960 h 2514600"/>
              <a:gd name="connsiteX217" fmla="*/ 1031557 w 2517880"/>
              <a:gd name="connsiteY217" fmla="*/ 54292 h 2514600"/>
              <a:gd name="connsiteX218" fmla="*/ 1074420 w 2517880"/>
              <a:gd name="connsiteY218" fmla="*/ 52387 h 2514600"/>
              <a:gd name="connsiteX219" fmla="*/ 1122045 w 2517880"/>
              <a:gd name="connsiteY219" fmla="*/ 50482 h 2514600"/>
              <a:gd name="connsiteX220" fmla="*/ 1189672 w 2517880"/>
              <a:gd name="connsiteY220" fmla="*/ 45720 h 2514600"/>
              <a:gd name="connsiteX221" fmla="*/ 1208722 w 2517880"/>
              <a:gd name="connsiteY221" fmla="*/ 35242 h 2514600"/>
              <a:gd name="connsiteX222" fmla="*/ 1246822 w 2517880"/>
              <a:gd name="connsiteY222" fmla="*/ 32385 h 2514600"/>
              <a:gd name="connsiteX223" fmla="*/ 1295400 w 2517880"/>
              <a:gd name="connsiteY223" fmla="*/ 31432 h 2514600"/>
              <a:gd name="connsiteX224" fmla="*/ 1276350 w 2517880"/>
              <a:gd name="connsiteY224" fmla="*/ 0 h 2514600"/>
              <a:gd name="connsiteX225" fmla="*/ 1536383 w 2517880"/>
              <a:gd name="connsiteY225" fmla="*/ 31432 h 2514600"/>
              <a:gd name="connsiteX226" fmla="*/ 1465898 w 2517880"/>
              <a:gd name="connsiteY226" fmla="*/ 27622 h 2514600"/>
              <a:gd name="connsiteX227" fmla="*/ 1380173 w 2517880"/>
              <a:gd name="connsiteY227" fmla="*/ 19050 h 2514600"/>
              <a:gd name="connsiteX228" fmla="*/ 1336358 w 2517880"/>
              <a:gd name="connsiteY228" fmla="*/ 18097 h 2514600"/>
              <a:gd name="connsiteX229" fmla="*/ 1292543 w 2517880"/>
              <a:gd name="connsiteY229" fmla="*/ 19050 h 2514600"/>
              <a:gd name="connsiteX230" fmla="*/ 1248728 w 2517880"/>
              <a:gd name="connsiteY230" fmla="*/ 20955 h 2514600"/>
              <a:gd name="connsiteX231" fmla="*/ 1204913 w 2517880"/>
              <a:gd name="connsiteY231" fmla="*/ 23812 h 2514600"/>
              <a:gd name="connsiteX232" fmla="*/ 1119188 w 2517880"/>
              <a:gd name="connsiteY232" fmla="*/ 32385 h 2514600"/>
              <a:gd name="connsiteX233" fmla="*/ 1086803 w 2517880"/>
              <a:gd name="connsiteY233" fmla="*/ 33337 h 2514600"/>
              <a:gd name="connsiteX234" fmla="*/ 1057275 w 2517880"/>
              <a:gd name="connsiteY234" fmla="*/ 36195 h 2514600"/>
              <a:gd name="connsiteX235" fmla="*/ 1009650 w 2517880"/>
              <a:gd name="connsiteY235" fmla="*/ 42862 h 2514600"/>
              <a:gd name="connsiteX236" fmla="*/ 997268 w 2517880"/>
              <a:gd name="connsiteY236" fmla="*/ 35242 h 2514600"/>
              <a:gd name="connsiteX237" fmla="*/ 1276350 w 2517880"/>
              <a:gd name="connsiteY237" fmla="*/ 0 h 2514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</a:cxnLst>
            <a:rect l="l" t="t" r="r" b="b"/>
            <a:pathLst>
              <a:path w="2517880" h="2514600">
                <a:moveTo>
                  <a:pt x="741998" y="2445067"/>
                </a:moveTo>
                <a:cubicBezTo>
                  <a:pt x="756285" y="2449829"/>
                  <a:pt x="770573" y="2454592"/>
                  <a:pt x="786765" y="2462212"/>
                </a:cubicBezTo>
                <a:cubicBezTo>
                  <a:pt x="803910" y="2467927"/>
                  <a:pt x="822008" y="2476499"/>
                  <a:pt x="846773" y="2486977"/>
                </a:cubicBezTo>
                <a:cubicBezTo>
                  <a:pt x="837248" y="2485072"/>
                  <a:pt x="827723" y="2483167"/>
                  <a:pt x="818198" y="2482214"/>
                </a:cubicBezTo>
                <a:cubicBezTo>
                  <a:pt x="808673" y="2479357"/>
                  <a:pt x="799148" y="2474594"/>
                  <a:pt x="786765" y="2468879"/>
                </a:cubicBezTo>
                <a:cubicBezTo>
                  <a:pt x="774383" y="2461259"/>
                  <a:pt x="760095" y="2452687"/>
                  <a:pt x="741998" y="2445067"/>
                </a:cubicBezTo>
                <a:close/>
                <a:moveTo>
                  <a:pt x="628649" y="2345888"/>
                </a:moveTo>
                <a:cubicBezTo>
                  <a:pt x="630554" y="2346484"/>
                  <a:pt x="633888" y="2348389"/>
                  <a:pt x="639127" y="2351722"/>
                </a:cubicBezTo>
                <a:cubicBezTo>
                  <a:pt x="661035" y="2362200"/>
                  <a:pt x="669607" y="2368867"/>
                  <a:pt x="675322" y="2374582"/>
                </a:cubicBezTo>
                <a:cubicBezTo>
                  <a:pt x="681990" y="2380297"/>
                  <a:pt x="684847" y="2386012"/>
                  <a:pt x="698182" y="2394585"/>
                </a:cubicBezTo>
                <a:cubicBezTo>
                  <a:pt x="688657" y="2392680"/>
                  <a:pt x="662940" y="2375535"/>
                  <a:pt x="644842" y="2363152"/>
                </a:cubicBezTo>
                <a:cubicBezTo>
                  <a:pt x="635317" y="2356485"/>
                  <a:pt x="628649" y="2350770"/>
                  <a:pt x="626745" y="2347912"/>
                </a:cubicBezTo>
                <a:cubicBezTo>
                  <a:pt x="626269" y="2346007"/>
                  <a:pt x="626745" y="2345293"/>
                  <a:pt x="628649" y="2345888"/>
                </a:cubicBezTo>
                <a:close/>
                <a:moveTo>
                  <a:pt x="541973" y="2310765"/>
                </a:moveTo>
                <a:lnTo>
                  <a:pt x="575310" y="2334577"/>
                </a:lnTo>
                <a:lnTo>
                  <a:pt x="609600" y="2356485"/>
                </a:lnTo>
                <a:cubicBezTo>
                  <a:pt x="630555" y="2371725"/>
                  <a:pt x="635318" y="2375535"/>
                  <a:pt x="632460" y="2374582"/>
                </a:cubicBezTo>
                <a:cubicBezTo>
                  <a:pt x="628650" y="2374582"/>
                  <a:pt x="617220" y="2368867"/>
                  <a:pt x="605790" y="2363152"/>
                </a:cubicBezTo>
                <a:cubicBezTo>
                  <a:pt x="583883" y="2352675"/>
                  <a:pt x="563880" y="2342197"/>
                  <a:pt x="615315" y="2376487"/>
                </a:cubicBezTo>
                <a:lnTo>
                  <a:pt x="584835" y="2357437"/>
                </a:lnTo>
                <a:lnTo>
                  <a:pt x="569595" y="2347912"/>
                </a:lnTo>
                <a:lnTo>
                  <a:pt x="554355" y="2338387"/>
                </a:lnTo>
                <a:close/>
                <a:moveTo>
                  <a:pt x="261809" y="2061771"/>
                </a:moveTo>
                <a:lnTo>
                  <a:pt x="277178" y="2083117"/>
                </a:lnTo>
                <a:cubicBezTo>
                  <a:pt x="270511" y="2075497"/>
                  <a:pt x="266522" y="2070437"/>
                  <a:pt x="264200" y="2066984"/>
                </a:cubicBezTo>
                <a:close/>
                <a:moveTo>
                  <a:pt x="218093" y="1904151"/>
                </a:moveTo>
                <a:cubicBezTo>
                  <a:pt x="221040" y="1904821"/>
                  <a:pt x="226933" y="1915000"/>
                  <a:pt x="233363" y="1927859"/>
                </a:cubicBezTo>
                <a:cubicBezTo>
                  <a:pt x="242888" y="1944052"/>
                  <a:pt x="253365" y="1964054"/>
                  <a:pt x="259080" y="1972627"/>
                </a:cubicBezTo>
                <a:cubicBezTo>
                  <a:pt x="264795" y="1985009"/>
                  <a:pt x="272415" y="1996439"/>
                  <a:pt x="279083" y="2008822"/>
                </a:cubicBezTo>
                <a:cubicBezTo>
                  <a:pt x="273368" y="2001202"/>
                  <a:pt x="266700" y="1992629"/>
                  <a:pt x="260033" y="1985009"/>
                </a:cubicBezTo>
                <a:cubicBezTo>
                  <a:pt x="253365" y="1976437"/>
                  <a:pt x="247650" y="1966912"/>
                  <a:pt x="241935" y="1958339"/>
                </a:cubicBezTo>
                <a:cubicBezTo>
                  <a:pt x="236220" y="1949767"/>
                  <a:pt x="230505" y="1940242"/>
                  <a:pt x="225743" y="1931669"/>
                </a:cubicBezTo>
                <a:cubicBezTo>
                  <a:pt x="222885" y="1923097"/>
                  <a:pt x="219075" y="1914524"/>
                  <a:pt x="216218" y="1906904"/>
                </a:cubicBezTo>
                <a:cubicBezTo>
                  <a:pt x="216456" y="1904761"/>
                  <a:pt x="217111" y="1903928"/>
                  <a:pt x="218093" y="1904151"/>
                </a:cubicBezTo>
                <a:close/>
                <a:moveTo>
                  <a:pt x="151448" y="1838325"/>
                </a:moveTo>
                <a:cubicBezTo>
                  <a:pt x="160020" y="1853565"/>
                  <a:pt x="170498" y="1874520"/>
                  <a:pt x="181928" y="1897380"/>
                </a:cubicBezTo>
                <a:cubicBezTo>
                  <a:pt x="194310" y="1919287"/>
                  <a:pt x="206693" y="1944052"/>
                  <a:pt x="219075" y="1965960"/>
                </a:cubicBezTo>
                <a:cubicBezTo>
                  <a:pt x="225743" y="1977390"/>
                  <a:pt x="231458" y="1987867"/>
                  <a:pt x="236220" y="1997392"/>
                </a:cubicBezTo>
                <a:cubicBezTo>
                  <a:pt x="241935" y="2006917"/>
                  <a:pt x="246698" y="2015490"/>
                  <a:pt x="250508" y="2024062"/>
                </a:cubicBezTo>
                <a:cubicBezTo>
                  <a:pt x="258128" y="2039302"/>
                  <a:pt x="262890" y="2050732"/>
                  <a:pt x="260985" y="2053590"/>
                </a:cubicBezTo>
                <a:cubicBezTo>
                  <a:pt x="263843" y="2058353"/>
                  <a:pt x="261223" y="2058114"/>
                  <a:pt x="261224" y="2060496"/>
                </a:cubicBezTo>
                <a:lnTo>
                  <a:pt x="261809" y="2061771"/>
                </a:lnTo>
                <a:lnTo>
                  <a:pt x="260033" y="2059305"/>
                </a:lnTo>
                <a:cubicBezTo>
                  <a:pt x="254318" y="2049780"/>
                  <a:pt x="246698" y="2039302"/>
                  <a:pt x="240030" y="2027872"/>
                </a:cubicBezTo>
                <a:cubicBezTo>
                  <a:pt x="224790" y="2005965"/>
                  <a:pt x="210503" y="1979295"/>
                  <a:pt x="196215" y="1954530"/>
                </a:cubicBezTo>
                <a:cubicBezTo>
                  <a:pt x="189548" y="1942147"/>
                  <a:pt x="182880" y="1928812"/>
                  <a:pt x="177165" y="1917382"/>
                </a:cubicBezTo>
                <a:cubicBezTo>
                  <a:pt x="171450" y="1905000"/>
                  <a:pt x="166688" y="1894522"/>
                  <a:pt x="162878" y="1884045"/>
                </a:cubicBezTo>
                <a:cubicBezTo>
                  <a:pt x="155258" y="1862137"/>
                  <a:pt x="150495" y="1845945"/>
                  <a:pt x="151448" y="1838325"/>
                </a:cubicBezTo>
                <a:close/>
                <a:moveTo>
                  <a:pt x="13335" y="1144905"/>
                </a:moveTo>
                <a:cubicBezTo>
                  <a:pt x="7620" y="1201102"/>
                  <a:pt x="7620" y="1236345"/>
                  <a:pt x="9525" y="1261110"/>
                </a:cubicBezTo>
                <a:cubicBezTo>
                  <a:pt x="10477" y="1273492"/>
                  <a:pt x="11430" y="1283017"/>
                  <a:pt x="13335" y="1291590"/>
                </a:cubicBezTo>
                <a:cubicBezTo>
                  <a:pt x="14287" y="1300162"/>
                  <a:pt x="17145" y="1306830"/>
                  <a:pt x="18097" y="1313497"/>
                </a:cubicBezTo>
                <a:cubicBezTo>
                  <a:pt x="25717" y="1340167"/>
                  <a:pt x="28575" y="1365885"/>
                  <a:pt x="40957" y="1471612"/>
                </a:cubicBezTo>
                <a:cubicBezTo>
                  <a:pt x="38100" y="1464945"/>
                  <a:pt x="35242" y="1466850"/>
                  <a:pt x="34290" y="1474470"/>
                </a:cubicBezTo>
                <a:cubicBezTo>
                  <a:pt x="32385" y="1482090"/>
                  <a:pt x="33337" y="1494472"/>
                  <a:pt x="34290" y="1510665"/>
                </a:cubicBezTo>
                <a:cubicBezTo>
                  <a:pt x="36195" y="1543050"/>
                  <a:pt x="43815" y="1586865"/>
                  <a:pt x="52387" y="1622107"/>
                </a:cubicBezTo>
                <a:cubicBezTo>
                  <a:pt x="75247" y="1687830"/>
                  <a:pt x="100965" y="1767840"/>
                  <a:pt x="126682" y="1823085"/>
                </a:cubicBezTo>
                <a:cubicBezTo>
                  <a:pt x="141922" y="1862137"/>
                  <a:pt x="128587" y="1862137"/>
                  <a:pt x="95250" y="1786890"/>
                </a:cubicBezTo>
                <a:cubicBezTo>
                  <a:pt x="88582" y="1762125"/>
                  <a:pt x="79057" y="1737360"/>
                  <a:pt x="72390" y="1711642"/>
                </a:cubicBezTo>
                <a:cubicBezTo>
                  <a:pt x="68580" y="1698307"/>
                  <a:pt x="64770" y="1685925"/>
                  <a:pt x="60960" y="1672590"/>
                </a:cubicBezTo>
                <a:cubicBezTo>
                  <a:pt x="57150" y="1659255"/>
                  <a:pt x="53340" y="1645920"/>
                  <a:pt x="50482" y="1632585"/>
                </a:cubicBezTo>
                <a:cubicBezTo>
                  <a:pt x="48577" y="1625917"/>
                  <a:pt x="46672" y="1619250"/>
                  <a:pt x="44767" y="1612582"/>
                </a:cubicBezTo>
                <a:cubicBezTo>
                  <a:pt x="42862" y="1605915"/>
                  <a:pt x="41910" y="1599247"/>
                  <a:pt x="40005" y="1592580"/>
                </a:cubicBezTo>
                <a:cubicBezTo>
                  <a:pt x="36195" y="1579245"/>
                  <a:pt x="33337" y="1564957"/>
                  <a:pt x="29527" y="1551622"/>
                </a:cubicBezTo>
                <a:cubicBezTo>
                  <a:pt x="26670" y="1537335"/>
                  <a:pt x="23812" y="1524000"/>
                  <a:pt x="20955" y="1509712"/>
                </a:cubicBezTo>
                <a:cubicBezTo>
                  <a:pt x="20002" y="1503045"/>
                  <a:pt x="18097" y="1495425"/>
                  <a:pt x="17145" y="1488757"/>
                </a:cubicBezTo>
                <a:lnTo>
                  <a:pt x="14287" y="1467802"/>
                </a:lnTo>
                <a:cubicBezTo>
                  <a:pt x="12382" y="1453515"/>
                  <a:pt x="10477" y="1439227"/>
                  <a:pt x="7620" y="1425892"/>
                </a:cubicBezTo>
                <a:cubicBezTo>
                  <a:pt x="6667" y="1411605"/>
                  <a:pt x="4762" y="1397317"/>
                  <a:pt x="3810" y="1383982"/>
                </a:cubicBezTo>
                <a:cubicBezTo>
                  <a:pt x="2857" y="1377315"/>
                  <a:pt x="2857" y="1369695"/>
                  <a:pt x="1905" y="1363027"/>
                </a:cubicBezTo>
                <a:cubicBezTo>
                  <a:pt x="1905" y="1356360"/>
                  <a:pt x="952" y="1348740"/>
                  <a:pt x="952" y="1342072"/>
                </a:cubicBezTo>
                <a:cubicBezTo>
                  <a:pt x="952" y="1327785"/>
                  <a:pt x="0" y="1314450"/>
                  <a:pt x="0" y="1301115"/>
                </a:cubicBezTo>
                <a:cubicBezTo>
                  <a:pt x="0" y="1287780"/>
                  <a:pt x="952" y="1274445"/>
                  <a:pt x="952" y="1261110"/>
                </a:cubicBezTo>
                <a:cubicBezTo>
                  <a:pt x="1905" y="1247775"/>
                  <a:pt x="1905" y="1234440"/>
                  <a:pt x="3810" y="1222057"/>
                </a:cubicBezTo>
                <a:cubicBezTo>
                  <a:pt x="5715" y="1208722"/>
                  <a:pt x="6667" y="1196340"/>
                  <a:pt x="8572" y="1183957"/>
                </a:cubicBezTo>
                <a:cubicBezTo>
                  <a:pt x="9525" y="1177290"/>
                  <a:pt x="10477" y="1171575"/>
                  <a:pt x="11430" y="1165860"/>
                </a:cubicBezTo>
                <a:cubicBezTo>
                  <a:pt x="10477" y="1156335"/>
                  <a:pt x="12382" y="1150620"/>
                  <a:pt x="13335" y="1144905"/>
                </a:cubicBezTo>
                <a:close/>
                <a:moveTo>
                  <a:pt x="902970" y="67627"/>
                </a:moveTo>
                <a:cubicBezTo>
                  <a:pt x="908685" y="69532"/>
                  <a:pt x="902017" y="73342"/>
                  <a:pt x="878205" y="85724"/>
                </a:cubicBezTo>
                <a:cubicBezTo>
                  <a:pt x="863917" y="91439"/>
                  <a:pt x="846772" y="96202"/>
                  <a:pt x="829627" y="102869"/>
                </a:cubicBezTo>
                <a:cubicBezTo>
                  <a:pt x="812482" y="109537"/>
                  <a:pt x="795337" y="115252"/>
                  <a:pt x="780097" y="120967"/>
                </a:cubicBezTo>
                <a:cubicBezTo>
                  <a:pt x="750570" y="132397"/>
                  <a:pt x="729615" y="138112"/>
                  <a:pt x="735330" y="130492"/>
                </a:cubicBezTo>
                <a:lnTo>
                  <a:pt x="721995" y="130492"/>
                </a:lnTo>
                <a:cubicBezTo>
                  <a:pt x="734377" y="125729"/>
                  <a:pt x="755332" y="115252"/>
                  <a:pt x="780097" y="105727"/>
                </a:cubicBezTo>
                <a:cubicBezTo>
                  <a:pt x="792480" y="100964"/>
                  <a:pt x="804862" y="96202"/>
                  <a:pt x="818197" y="91439"/>
                </a:cubicBezTo>
                <a:cubicBezTo>
                  <a:pt x="824865" y="89534"/>
                  <a:pt x="830580" y="86677"/>
                  <a:pt x="837247" y="84772"/>
                </a:cubicBezTo>
                <a:cubicBezTo>
                  <a:pt x="843915" y="82867"/>
                  <a:pt x="849630" y="80962"/>
                  <a:pt x="855345" y="79057"/>
                </a:cubicBezTo>
                <a:cubicBezTo>
                  <a:pt x="878205" y="72389"/>
                  <a:pt x="896302" y="67627"/>
                  <a:pt x="902970" y="67627"/>
                </a:cubicBezTo>
                <a:close/>
                <a:moveTo>
                  <a:pt x="1618298" y="56197"/>
                </a:moveTo>
                <a:cubicBezTo>
                  <a:pt x="1634490" y="60007"/>
                  <a:pt x="1651635" y="62864"/>
                  <a:pt x="1667828" y="66674"/>
                </a:cubicBezTo>
                <a:lnTo>
                  <a:pt x="1717358" y="80009"/>
                </a:lnTo>
                <a:cubicBezTo>
                  <a:pt x="1724025" y="83819"/>
                  <a:pt x="1730693" y="88582"/>
                  <a:pt x="1737360" y="92392"/>
                </a:cubicBezTo>
                <a:cubicBezTo>
                  <a:pt x="1723073" y="87629"/>
                  <a:pt x="1703070" y="83819"/>
                  <a:pt x="1682115" y="77152"/>
                </a:cubicBezTo>
                <a:cubicBezTo>
                  <a:pt x="1661160" y="70484"/>
                  <a:pt x="1638300" y="63817"/>
                  <a:pt x="1618298" y="56197"/>
                </a:cubicBezTo>
                <a:close/>
                <a:moveTo>
                  <a:pt x="1295400" y="31432"/>
                </a:moveTo>
                <a:cubicBezTo>
                  <a:pt x="1312545" y="32385"/>
                  <a:pt x="1331595" y="32385"/>
                  <a:pt x="1349692" y="33337"/>
                </a:cubicBezTo>
                <a:cubicBezTo>
                  <a:pt x="1368742" y="34290"/>
                  <a:pt x="1386840" y="36195"/>
                  <a:pt x="1403985" y="37147"/>
                </a:cubicBezTo>
                <a:cubicBezTo>
                  <a:pt x="1439227" y="40957"/>
                  <a:pt x="1469707" y="44767"/>
                  <a:pt x="1489710" y="46672"/>
                </a:cubicBezTo>
                <a:cubicBezTo>
                  <a:pt x="1580197" y="60960"/>
                  <a:pt x="1676400" y="87630"/>
                  <a:pt x="1763077" y="123825"/>
                </a:cubicBezTo>
                <a:cubicBezTo>
                  <a:pt x="1849755" y="160020"/>
                  <a:pt x="1925955" y="203835"/>
                  <a:pt x="1980247" y="243840"/>
                </a:cubicBezTo>
                <a:cubicBezTo>
                  <a:pt x="1995487" y="253365"/>
                  <a:pt x="2011680" y="264795"/>
                  <a:pt x="2027872" y="275272"/>
                </a:cubicBezTo>
                <a:cubicBezTo>
                  <a:pt x="2044065" y="285750"/>
                  <a:pt x="2058352" y="296227"/>
                  <a:pt x="2069782" y="302895"/>
                </a:cubicBezTo>
                <a:cubicBezTo>
                  <a:pt x="2091690" y="317182"/>
                  <a:pt x="2098357" y="319087"/>
                  <a:pt x="2066925" y="291465"/>
                </a:cubicBezTo>
                <a:cubicBezTo>
                  <a:pt x="2107882" y="322897"/>
                  <a:pt x="2140267" y="359092"/>
                  <a:pt x="2170747" y="393382"/>
                </a:cubicBezTo>
                <a:cubicBezTo>
                  <a:pt x="2185987" y="410527"/>
                  <a:pt x="2201228" y="427672"/>
                  <a:pt x="2216467" y="442912"/>
                </a:cubicBezTo>
                <a:cubicBezTo>
                  <a:pt x="2231707" y="459105"/>
                  <a:pt x="2247900" y="474345"/>
                  <a:pt x="2265045" y="487680"/>
                </a:cubicBezTo>
                <a:cubicBezTo>
                  <a:pt x="2247900" y="465772"/>
                  <a:pt x="2233612" y="448627"/>
                  <a:pt x="2223135" y="435292"/>
                </a:cubicBezTo>
                <a:cubicBezTo>
                  <a:pt x="2211705" y="421957"/>
                  <a:pt x="2203132" y="412432"/>
                  <a:pt x="2195512" y="402907"/>
                </a:cubicBezTo>
                <a:cubicBezTo>
                  <a:pt x="2191703" y="398145"/>
                  <a:pt x="2187892" y="394335"/>
                  <a:pt x="2184082" y="389572"/>
                </a:cubicBezTo>
                <a:cubicBezTo>
                  <a:pt x="2180273" y="384810"/>
                  <a:pt x="2176462" y="381000"/>
                  <a:pt x="2172652" y="376237"/>
                </a:cubicBezTo>
                <a:cubicBezTo>
                  <a:pt x="2165032" y="367665"/>
                  <a:pt x="2155507" y="357187"/>
                  <a:pt x="2142172" y="343852"/>
                </a:cubicBezTo>
                <a:cubicBezTo>
                  <a:pt x="2207895" y="390525"/>
                  <a:pt x="2270760" y="457200"/>
                  <a:pt x="2323148" y="529590"/>
                </a:cubicBezTo>
                <a:cubicBezTo>
                  <a:pt x="2375535" y="601980"/>
                  <a:pt x="2416492" y="679132"/>
                  <a:pt x="2447925" y="744855"/>
                </a:cubicBezTo>
                <a:cubicBezTo>
                  <a:pt x="2448877" y="743902"/>
                  <a:pt x="2451735" y="749617"/>
                  <a:pt x="2461260" y="751522"/>
                </a:cubicBezTo>
                <a:cubicBezTo>
                  <a:pt x="2472690" y="784860"/>
                  <a:pt x="2481263" y="818197"/>
                  <a:pt x="2489835" y="850582"/>
                </a:cubicBezTo>
                <a:cubicBezTo>
                  <a:pt x="2497455" y="882967"/>
                  <a:pt x="2504123" y="913447"/>
                  <a:pt x="2507932" y="943927"/>
                </a:cubicBezTo>
                <a:cubicBezTo>
                  <a:pt x="2512695" y="973455"/>
                  <a:pt x="2514600" y="1002982"/>
                  <a:pt x="2516505" y="1029652"/>
                </a:cubicBezTo>
                <a:cubicBezTo>
                  <a:pt x="2517457" y="1042987"/>
                  <a:pt x="2517457" y="1056322"/>
                  <a:pt x="2517457" y="1068705"/>
                </a:cubicBezTo>
                <a:cubicBezTo>
                  <a:pt x="2517457" y="1082040"/>
                  <a:pt x="2518410" y="1094422"/>
                  <a:pt x="2517457" y="1105852"/>
                </a:cubicBezTo>
                <a:cubicBezTo>
                  <a:pt x="2516505" y="1129665"/>
                  <a:pt x="2515552" y="1151572"/>
                  <a:pt x="2512695" y="1171575"/>
                </a:cubicBezTo>
                <a:cubicBezTo>
                  <a:pt x="2509838" y="1191577"/>
                  <a:pt x="2506980" y="1209675"/>
                  <a:pt x="2504123" y="1224915"/>
                </a:cubicBezTo>
                <a:lnTo>
                  <a:pt x="2495340" y="1253522"/>
                </a:lnTo>
                <a:lnTo>
                  <a:pt x="2497455" y="1295400"/>
                </a:lnTo>
                <a:cubicBezTo>
                  <a:pt x="2497455" y="1674157"/>
                  <a:pt x="2324743" y="2012575"/>
                  <a:pt x="2053779" y="2236194"/>
                </a:cubicBezTo>
                <a:lnTo>
                  <a:pt x="2050729" y="2238475"/>
                </a:lnTo>
                <a:lnTo>
                  <a:pt x="2048828" y="2240280"/>
                </a:lnTo>
                <a:cubicBezTo>
                  <a:pt x="1981200" y="2297430"/>
                  <a:pt x="1908810" y="2347912"/>
                  <a:pt x="1835468" y="2390775"/>
                </a:cubicBezTo>
                <a:cubicBezTo>
                  <a:pt x="1828324" y="2390775"/>
                  <a:pt x="1804035" y="2399348"/>
                  <a:pt x="1784152" y="2405658"/>
                </a:cubicBezTo>
                <a:lnTo>
                  <a:pt x="1774926" y="2408142"/>
                </a:lnTo>
                <a:lnTo>
                  <a:pt x="1752823" y="2418789"/>
                </a:lnTo>
                <a:cubicBezTo>
                  <a:pt x="1606960" y="2480484"/>
                  <a:pt x="1446591" y="2514600"/>
                  <a:pt x="1278255" y="2514600"/>
                </a:cubicBezTo>
                <a:cubicBezTo>
                  <a:pt x="1152003" y="2514600"/>
                  <a:pt x="1030232" y="2495410"/>
                  <a:pt x="915702" y="2459787"/>
                </a:cubicBezTo>
                <a:lnTo>
                  <a:pt x="831186" y="2428854"/>
                </a:lnTo>
                <a:lnTo>
                  <a:pt x="821055" y="2426017"/>
                </a:lnTo>
                <a:cubicBezTo>
                  <a:pt x="811530" y="2423160"/>
                  <a:pt x="800100" y="2419350"/>
                  <a:pt x="787718" y="2413635"/>
                </a:cubicBezTo>
                <a:cubicBezTo>
                  <a:pt x="738188" y="2395537"/>
                  <a:pt x="678180" y="2361247"/>
                  <a:pt x="647700" y="2347912"/>
                </a:cubicBezTo>
                <a:cubicBezTo>
                  <a:pt x="635318" y="2338387"/>
                  <a:pt x="621030" y="2326957"/>
                  <a:pt x="603885" y="2315527"/>
                </a:cubicBezTo>
                <a:cubicBezTo>
                  <a:pt x="587693" y="2304097"/>
                  <a:pt x="570548" y="2290762"/>
                  <a:pt x="552450" y="2278380"/>
                </a:cubicBezTo>
                <a:cubicBezTo>
                  <a:pt x="534353" y="2265045"/>
                  <a:pt x="517208" y="2250757"/>
                  <a:pt x="499110" y="2237422"/>
                </a:cubicBezTo>
                <a:cubicBezTo>
                  <a:pt x="481965" y="2223135"/>
                  <a:pt x="465773" y="2209800"/>
                  <a:pt x="451485" y="2196465"/>
                </a:cubicBezTo>
                <a:cubicBezTo>
                  <a:pt x="442913" y="2192655"/>
                  <a:pt x="406718" y="2160270"/>
                  <a:pt x="411480" y="2171700"/>
                </a:cubicBezTo>
                <a:cubicBezTo>
                  <a:pt x="433388" y="2190750"/>
                  <a:pt x="447675" y="2205990"/>
                  <a:pt x="461963" y="2219325"/>
                </a:cubicBezTo>
                <a:cubicBezTo>
                  <a:pt x="476250" y="2233612"/>
                  <a:pt x="490538" y="2247900"/>
                  <a:pt x="514350" y="2266950"/>
                </a:cubicBezTo>
                <a:cubicBezTo>
                  <a:pt x="507683" y="2265997"/>
                  <a:pt x="497205" y="2260282"/>
                  <a:pt x="485775" y="2251710"/>
                </a:cubicBezTo>
                <a:cubicBezTo>
                  <a:pt x="474345" y="2242185"/>
                  <a:pt x="461010" y="2229802"/>
                  <a:pt x="445770" y="2215515"/>
                </a:cubicBezTo>
                <a:cubicBezTo>
                  <a:pt x="431483" y="2201227"/>
                  <a:pt x="416243" y="2184082"/>
                  <a:pt x="401003" y="2167890"/>
                </a:cubicBezTo>
                <a:cubicBezTo>
                  <a:pt x="393383" y="2159317"/>
                  <a:pt x="385763" y="2150745"/>
                  <a:pt x="378143" y="2142172"/>
                </a:cubicBezTo>
                <a:cubicBezTo>
                  <a:pt x="370523" y="2133600"/>
                  <a:pt x="362903" y="2125027"/>
                  <a:pt x="355283" y="2116455"/>
                </a:cubicBezTo>
                <a:cubicBezTo>
                  <a:pt x="367665" y="2126932"/>
                  <a:pt x="380048" y="2135505"/>
                  <a:pt x="392430" y="2145030"/>
                </a:cubicBezTo>
                <a:cubicBezTo>
                  <a:pt x="366713" y="2118360"/>
                  <a:pt x="342186" y="2088118"/>
                  <a:pt x="319326" y="2055971"/>
                </a:cubicBezTo>
                <a:lnTo>
                  <a:pt x="282887" y="1997944"/>
                </a:lnTo>
                <a:lnTo>
                  <a:pt x="267275" y="1977066"/>
                </a:lnTo>
                <a:cubicBezTo>
                  <a:pt x="245366" y="1944635"/>
                  <a:pt x="224975" y="1911093"/>
                  <a:pt x="206206" y="1876543"/>
                </a:cubicBezTo>
                <a:lnTo>
                  <a:pt x="160874" y="1782439"/>
                </a:lnTo>
                <a:lnTo>
                  <a:pt x="188595" y="1867852"/>
                </a:lnTo>
                <a:cubicBezTo>
                  <a:pt x="146685" y="1795462"/>
                  <a:pt x="115253" y="1707832"/>
                  <a:pt x="94298" y="1623060"/>
                </a:cubicBezTo>
                <a:cubicBezTo>
                  <a:pt x="72390" y="1538287"/>
                  <a:pt x="61913" y="1457325"/>
                  <a:pt x="48578" y="1397317"/>
                </a:cubicBezTo>
                <a:cubicBezTo>
                  <a:pt x="48578" y="1424940"/>
                  <a:pt x="53340" y="1457325"/>
                  <a:pt x="57150" y="1489710"/>
                </a:cubicBezTo>
                <a:cubicBezTo>
                  <a:pt x="60008" y="1505902"/>
                  <a:pt x="62865" y="1522095"/>
                  <a:pt x="65723" y="1538287"/>
                </a:cubicBezTo>
                <a:cubicBezTo>
                  <a:pt x="68580" y="1554480"/>
                  <a:pt x="72390" y="1569720"/>
                  <a:pt x="76200" y="1584007"/>
                </a:cubicBezTo>
                <a:cubicBezTo>
                  <a:pt x="89535" y="1642110"/>
                  <a:pt x="102870" y="1685925"/>
                  <a:pt x="93345" y="1687830"/>
                </a:cubicBezTo>
                <a:cubicBezTo>
                  <a:pt x="90488" y="1686877"/>
                  <a:pt x="85725" y="1679257"/>
                  <a:pt x="80010" y="1665922"/>
                </a:cubicBezTo>
                <a:cubicBezTo>
                  <a:pt x="75248" y="1652587"/>
                  <a:pt x="68580" y="1634490"/>
                  <a:pt x="62865" y="1614487"/>
                </a:cubicBezTo>
                <a:cubicBezTo>
                  <a:pt x="58103" y="1594485"/>
                  <a:pt x="53340" y="1572577"/>
                  <a:pt x="48578" y="1551622"/>
                </a:cubicBezTo>
                <a:cubicBezTo>
                  <a:pt x="50483" y="1524952"/>
                  <a:pt x="47625" y="1505902"/>
                  <a:pt x="45720" y="1489710"/>
                </a:cubicBezTo>
                <a:cubicBezTo>
                  <a:pt x="40005" y="1422082"/>
                  <a:pt x="36195" y="1359217"/>
                  <a:pt x="35243" y="1299210"/>
                </a:cubicBezTo>
                <a:cubicBezTo>
                  <a:pt x="35243" y="1283970"/>
                  <a:pt x="35243" y="1268730"/>
                  <a:pt x="35243" y="1254442"/>
                </a:cubicBezTo>
                <a:cubicBezTo>
                  <a:pt x="35243" y="1246822"/>
                  <a:pt x="35243" y="1239202"/>
                  <a:pt x="35243" y="1232535"/>
                </a:cubicBezTo>
                <a:cubicBezTo>
                  <a:pt x="35243" y="1224915"/>
                  <a:pt x="36195" y="1218247"/>
                  <a:pt x="36195" y="1210627"/>
                </a:cubicBezTo>
                <a:cubicBezTo>
                  <a:pt x="37148" y="1196340"/>
                  <a:pt x="37148" y="1181100"/>
                  <a:pt x="38100" y="1166812"/>
                </a:cubicBezTo>
                <a:cubicBezTo>
                  <a:pt x="39053" y="1152525"/>
                  <a:pt x="40958" y="1138237"/>
                  <a:pt x="41910" y="1123950"/>
                </a:cubicBezTo>
                <a:cubicBezTo>
                  <a:pt x="42863" y="1117282"/>
                  <a:pt x="42863" y="1109662"/>
                  <a:pt x="43815" y="1102995"/>
                </a:cubicBezTo>
                <a:lnTo>
                  <a:pt x="46673" y="1082040"/>
                </a:lnTo>
                <a:cubicBezTo>
                  <a:pt x="48578" y="1067752"/>
                  <a:pt x="50483" y="1053465"/>
                  <a:pt x="53340" y="1040130"/>
                </a:cubicBezTo>
                <a:cubicBezTo>
                  <a:pt x="59055" y="1012507"/>
                  <a:pt x="64770" y="984885"/>
                  <a:pt x="72390" y="957262"/>
                </a:cubicBezTo>
                <a:cubicBezTo>
                  <a:pt x="88583" y="902017"/>
                  <a:pt x="110490" y="849630"/>
                  <a:pt x="140018" y="799147"/>
                </a:cubicBezTo>
                <a:cubicBezTo>
                  <a:pt x="143352" y="808672"/>
                  <a:pt x="155496" y="799862"/>
                  <a:pt x="173355" y="780574"/>
                </a:cubicBezTo>
                <a:lnTo>
                  <a:pt x="175420" y="778164"/>
                </a:lnTo>
                <a:lnTo>
                  <a:pt x="206206" y="714257"/>
                </a:lnTo>
                <a:lnTo>
                  <a:pt x="258734" y="634160"/>
                </a:lnTo>
                <a:lnTo>
                  <a:pt x="251460" y="641985"/>
                </a:lnTo>
                <a:cubicBezTo>
                  <a:pt x="240982" y="652462"/>
                  <a:pt x="232410" y="661987"/>
                  <a:pt x="231457" y="658177"/>
                </a:cubicBezTo>
                <a:cubicBezTo>
                  <a:pt x="231457" y="654367"/>
                  <a:pt x="239077" y="637222"/>
                  <a:pt x="262890" y="597217"/>
                </a:cubicBezTo>
                <a:cubicBezTo>
                  <a:pt x="240982" y="635317"/>
                  <a:pt x="224790" y="655320"/>
                  <a:pt x="213360" y="670560"/>
                </a:cubicBezTo>
                <a:cubicBezTo>
                  <a:pt x="201930" y="684847"/>
                  <a:pt x="193357" y="693420"/>
                  <a:pt x="187642" y="706755"/>
                </a:cubicBezTo>
                <a:cubicBezTo>
                  <a:pt x="182880" y="702945"/>
                  <a:pt x="194310" y="679132"/>
                  <a:pt x="210502" y="647700"/>
                </a:cubicBezTo>
                <a:cubicBezTo>
                  <a:pt x="219075" y="632460"/>
                  <a:pt x="229552" y="615315"/>
                  <a:pt x="240030" y="597217"/>
                </a:cubicBezTo>
                <a:cubicBezTo>
                  <a:pt x="251460" y="580072"/>
                  <a:pt x="263842" y="562927"/>
                  <a:pt x="274320" y="546735"/>
                </a:cubicBezTo>
                <a:cubicBezTo>
                  <a:pt x="297180" y="515302"/>
                  <a:pt x="316230" y="488632"/>
                  <a:pt x="321945" y="480060"/>
                </a:cubicBezTo>
                <a:cubicBezTo>
                  <a:pt x="323850" y="475297"/>
                  <a:pt x="322897" y="475297"/>
                  <a:pt x="316230" y="480060"/>
                </a:cubicBezTo>
                <a:cubicBezTo>
                  <a:pt x="312420" y="481965"/>
                  <a:pt x="307657" y="485775"/>
                  <a:pt x="301942" y="491490"/>
                </a:cubicBezTo>
                <a:cubicBezTo>
                  <a:pt x="296227" y="497205"/>
                  <a:pt x="288607" y="503872"/>
                  <a:pt x="280035" y="513397"/>
                </a:cubicBezTo>
                <a:cubicBezTo>
                  <a:pt x="238125" y="555307"/>
                  <a:pt x="200977" y="614362"/>
                  <a:pt x="172402" y="670560"/>
                </a:cubicBezTo>
                <a:cubicBezTo>
                  <a:pt x="164782" y="684847"/>
                  <a:pt x="158115" y="699135"/>
                  <a:pt x="151447" y="712470"/>
                </a:cubicBezTo>
                <a:cubicBezTo>
                  <a:pt x="144780" y="726757"/>
                  <a:pt x="138112" y="739140"/>
                  <a:pt x="132397" y="751522"/>
                </a:cubicBezTo>
                <a:cubicBezTo>
                  <a:pt x="121920" y="776287"/>
                  <a:pt x="109537" y="797242"/>
                  <a:pt x="100012" y="814387"/>
                </a:cubicBezTo>
                <a:cubicBezTo>
                  <a:pt x="89535" y="825817"/>
                  <a:pt x="87630" y="819150"/>
                  <a:pt x="92392" y="801052"/>
                </a:cubicBezTo>
                <a:cubicBezTo>
                  <a:pt x="94297" y="791527"/>
                  <a:pt x="99060" y="780097"/>
                  <a:pt x="103822" y="765810"/>
                </a:cubicBezTo>
                <a:cubicBezTo>
                  <a:pt x="109537" y="752475"/>
                  <a:pt x="115252" y="736282"/>
                  <a:pt x="123825" y="719137"/>
                </a:cubicBezTo>
                <a:cubicBezTo>
                  <a:pt x="139065" y="684847"/>
                  <a:pt x="160020" y="646747"/>
                  <a:pt x="180975" y="612457"/>
                </a:cubicBezTo>
                <a:cubicBezTo>
                  <a:pt x="192405" y="596265"/>
                  <a:pt x="202882" y="579120"/>
                  <a:pt x="213360" y="563880"/>
                </a:cubicBezTo>
                <a:cubicBezTo>
                  <a:pt x="223837" y="549592"/>
                  <a:pt x="233362" y="535305"/>
                  <a:pt x="241935" y="523875"/>
                </a:cubicBezTo>
                <a:cubicBezTo>
                  <a:pt x="249555" y="513397"/>
                  <a:pt x="260985" y="499110"/>
                  <a:pt x="273367" y="483870"/>
                </a:cubicBezTo>
                <a:cubicBezTo>
                  <a:pt x="280035" y="476250"/>
                  <a:pt x="286702" y="468630"/>
                  <a:pt x="293370" y="461010"/>
                </a:cubicBezTo>
                <a:cubicBezTo>
                  <a:pt x="300037" y="453390"/>
                  <a:pt x="306705" y="445770"/>
                  <a:pt x="313372" y="439102"/>
                </a:cubicBezTo>
                <a:cubicBezTo>
                  <a:pt x="326707" y="424815"/>
                  <a:pt x="339090" y="414337"/>
                  <a:pt x="347662" y="406717"/>
                </a:cubicBezTo>
                <a:cubicBezTo>
                  <a:pt x="356235" y="399097"/>
                  <a:pt x="360997" y="397192"/>
                  <a:pt x="360045" y="401955"/>
                </a:cubicBezTo>
                <a:cubicBezTo>
                  <a:pt x="402907" y="349567"/>
                  <a:pt x="450532" y="305752"/>
                  <a:pt x="500062" y="269557"/>
                </a:cubicBezTo>
                <a:cubicBezTo>
                  <a:pt x="511492" y="260985"/>
                  <a:pt x="524827" y="253365"/>
                  <a:pt x="537210" y="244792"/>
                </a:cubicBezTo>
                <a:cubicBezTo>
                  <a:pt x="549592" y="237172"/>
                  <a:pt x="561975" y="228600"/>
                  <a:pt x="575310" y="221932"/>
                </a:cubicBezTo>
                <a:cubicBezTo>
                  <a:pt x="587692" y="215265"/>
                  <a:pt x="601027" y="207645"/>
                  <a:pt x="613410" y="200977"/>
                </a:cubicBezTo>
                <a:cubicBezTo>
                  <a:pt x="626745" y="194310"/>
                  <a:pt x="639127" y="187642"/>
                  <a:pt x="652462" y="181927"/>
                </a:cubicBezTo>
                <a:lnTo>
                  <a:pt x="671512" y="172402"/>
                </a:lnTo>
                <a:lnTo>
                  <a:pt x="691515" y="163830"/>
                </a:lnTo>
                <a:cubicBezTo>
                  <a:pt x="703897" y="158115"/>
                  <a:pt x="717232" y="152400"/>
                  <a:pt x="730567" y="147637"/>
                </a:cubicBezTo>
                <a:cubicBezTo>
                  <a:pt x="757237" y="138112"/>
                  <a:pt x="782955" y="126682"/>
                  <a:pt x="810577" y="118110"/>
                </a:cubicBezTo>
                <a:cubicBezTo>
                  <a:pt x="864870" y="98107"/>
                  <a:pt x="920115" y="80962"/>
                  <a:pt x="979170" y="60960"/>
                </a:cubicBezTo>
                <a:cubicBezTo>
                  <a:pt x="1000125" y="58102"/>
                  <a:pt x="1016317" y="55245"/>
                  <a:pt x="1031557" y="54292"/>
                </a:cubicBezTo>
                <a:cubicBezTo>
                  <a:pt x="1046797" y="53340"/>
                  <a:pt x="1060132" y="53340"/>
                  <a:pt x="1074420" y="52387"/>
                </a:cubicBezTo>
                <a:cubicBezTo>
                  <a:pt x="1088707" y="51435"/>
                  <a:pt x="1103947" y="51435"/>
                  <a:pt x="1122045" y="50482"/>
                </a:cubicBezTo>
                <a:cubicBezTo>
                  <a:pt x="1140142" y="49530"/>
                  <a:pt x="1162050" y="47625"/>
                  <a:pt x="1189672" y="45720"/>
                </a:cubicBezTo>
                <a:cubicBezTo>
                  <a:pt x="1180147" y="41910"/>
                  <a:pt x="1188720" y="38100"/>
                  <a:pt x="1208722" y="35242"/>
                </a:cubicBezTo>
                <a:cubicBezTo>
                  <a:pt x="1219200" y="34290"/>
                  <a:pt x="1232535" y="33337"/>
                  <a:pt x="1246822" y="32385"/>
                </a:cubicBezTo>
                <a:cubicBezTo>
                  <a:pt x="1261110" y="31432"/>
                  <a:pt x="1278255" y="30480"/>
                  <a:pt x="1295400" y="31432"/>
                </a:cubicBezTo>
                <a:close/>
                <a:moveTo>
                  <a:pt x="1276350" y="0"/>
                </a:moveTo>
                <a:cubicBezTo>
                  <a:pt x="1375410" y="0"/>
                  <a:pt x="1469708" y="15240"/>
                  <a:pt x="1536383" y="31432"/>
                </a:cubicBezTo>
                <a:cubicBezTo>
                  <a:pt x="1512570" y="30480"/>
                  <a:pt x="1488758" y="28575"/>
                  <a:pt x="1465898" y="27622"/>
                </a:cubicBezTo>
                <a:cubicBezTo>
                  <a:pt x="1438275" y="23812"/>
                  <a:pt x="1409700" y="20002"/>
                  <a:pt x="1380173" y="19050"/>
                </a:cubicBezTo>
                <a:cubicBezTo>
                  <a:pt x="1365885" y="19050"/>
                  <a:pt x="1350645" y="18097"/>
                  <a:pt x="1336358" y="18097"/>
                </a:cubicBezTo>
                <a:cubicBezTo>
                  <a:pt x="1322070" y="19050"/>
                  <a:pt x="1306830" y="19050"/>
                  <a:pt x="1292543" y="19050"/>
                </a:cubicBezTo>
                <a:cubicBezTo>
                  <a:pt x="1278255" y="19050"/>
                  <a:pt x="1263015" y="20002"/>
                  <a:pt x="1248728" y="20955"/>
                </a:cubicBezTo>
                <a:cubicBezTo>
                  <a:pt x="1233488" y="21907"/>
                  <a:pt x="1219200" y="21907"/>
                  <a:pt x="1204913" y="23812"/>
                </a:cubicBezTo>
                <a:cubicBezTo>
                  <a:pt x="1176338" y="27622"/>
                  <a:pt x="1147763" y="28575"/>
                  <a:pt x="1119188" y="32385"/>
                </a:cubicBezTo>
                <a:cubicBezTo>
                  <a:pt x="1107758" y="32385"/>
                  <a:pt x="1097280" y="32385"/>
                  <a:pt x="1086803" y="33337"/>
                </a:cubicBezTo>
                <a:cubicBezTo>
                  <a:pt x="1076325" y="33337"/>
                  <a:pt x="1066800" y="35242"/>
                  <a:pt x="1057275" y="36195"/>
                </a:cubicBezTo>
                <a:cubicBezTo>
                  <a:pt x="1038225" y="39052"/>
                  <a:pt x="1022033" y="40005"/>
                  <a:pt x="1009650" y="42862"/>
                </a:cubicBezTo>
                <a:cubicBezTo>
                  <a:pt x="984885" y="47625"/>
                  <a:pt x="976313" y="47625"/>
                  <a:pt x="997268" y="35242"/>
                </a:cubicBezTo>
                <a:cubicBezTo>
                  <a:pt x="1076325" y="14287"/>
                  <a:pt x="1178243" y="0"/>
                  <a:pt x="1276350" y="0"/>
                </a:cubicBezTo>
                <a:close/>
              </a:path>
            </a:pathLst>
          </a:custGeom>
          <a:solidFill>
            <a:schemeClr val="accent2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/>
          </a:p>
        </p:txBody>
      </p:sp>
      <p:sp>
        <p:nvSpPr>
          <p:cNvPr id="25" name="Freeform: Shape 24">
            <a:extLst>
              <a:ext uri="{FF2B5EF4-FFF2-40B4-BE49-F238E27FC236}">
                <a16:creationId xmlns:a16="http://schemas.microsoft.com/office/drawing/2014/main" id="{0A68FBC7-3201-4DFF-B7E8-E2047CA06AA2}"/>
              </a:ext>
            </a:extLst>
          </p:cNvPr>
          <p:cNvSpPr>
            <a:spLocks noChangeAspect="1"/>
          </p:cNvSpPr>
          <p:nvPr userDrawn="1"/>
        </p:nvSpPr>
        <p:spPr>
          <a:xfrm>
            <a:off x="7827046" y="2219689"/>
            <a:ext cx="1815606" cy="1844766"/>
          </a:xfrm>
          <a:custGeom>
            <a:avLst/>
            <a:gdLst>
              <a:gd name="connsiteX0" fmla="*/ 83529 w 2539572"/>
              <a:gd name="connsiteY0" fmla="*/ 1757461 h 2580358"/>
              <a:gd name="connsiteX1" fmla="*/ 92056 w 2539572"/>
              <a:gd name="connsiteY1" fmla="*/ 1778680 h 2580358"/>
              <a:gd name="connsiteX2" fmla="*/ 93553 w 2539572"/>
              <a:gd name="connsiteY2" fmla="*/ 1784068 h 2580358"/>
              <a:gd name="connsiteX3" fmla="*/ 109745 w 2539572"/>
              <a:gd name="connsiteY3" fmla="*/ 1825025 h 2580358"/>
              <a:gd name="connsiteX4" fmla="*/ 93553 w 2539572"/>
              <a:gd name="connsiteY4" fmla="*/ 1785020 h 2580358"/>
              <a:gd name="connsiteX5" fmla="*/ 85933 w 2539572"/>
              <a:gd name="connsiteY5" fmla="*/ 1765018 h 2580358"/>
              <a:gd name="connsiteX6" fmla="*/ 208 w 2539572"/>
              <a:gd name="connsiteY6" fmla="*/ 1280195 h 2580358"/>
              <a:gd name="connsiteX7" fmla="*/ 13305 w 2539572"/>
              <a:gd name="connsiteY7" fmla="*/ 1471767 h 2580358"/>
              <a:gd name="connsiteX8" fmla="*/ 31565 w 2539572"/>
              <a:gd name="connsiteY8" fmla="*/ 1557721 h 2580358"/>
              <a:gd name="connsiteX9" fmla="*/ 35450 w 2539572"/>
              <a:gd name="connsiteY9" fmla="*/ 1582138 h 2580358"/>
              <a:gd name="connsiteX10" fmla="*/ 44975 w 2539572"/>
              <a:gd name="connsiteY10" fmla="*/ 1623095 h 2580358"/>
              <a:gd name="connsiteX11" fmla="*/ 47799 w 2539572"/>
              <a:gd name="connsiteY11" fmla="*/ 1634133 h 2580358"/>
              <a:gd name="connsiteX12" fmla="*/ 53548 w 2539572"/>
              <a:gd name="connsiteY12" fmla="*/ 1661195 h 2580358"/>
              <a:gd name="connsiteX13" fmla="*/ 64978 w 2539572"/>
              <a:gd name="connsiteY13" fmla="*/ 1703105 h 2580358"/>
              <a:gd name="connsiteX14" fmla="*/ 79265 w 2539572"/>
              <a:gd name="connsiteY14" fmla="*/ 1744063 h 2580358"/>
              <a:gd name="connsiteX15" fmla="*/ 83529 w 2539572"/>
              <a:gd name="connsiteY15" fmla="*/ 1757461 h 2580358"/>
              <a:gd name="connsiteX16" fmla="*/ 73550 w 2539572"/>
              <a:gd name="connsiteY16" fmla="*/ 1732633 h 2580358"/>
              <a:gd name="connsiteX17" fmla="*/ 208 w 2539572"/>
              <a:gd name="connsiteY17" fmla="*/ 1280195 h 2580358"/>
              <a:gd name="connsiteX18" fmla="*/ 18782 w 2539572"/>
              <a:gd name="connsiteY18" fmla="*/ 1278529 h 2580358"/>
              <a:gd name="connsiteX19" fmla="*/ 11638 w 2539572"/>
              <a:gd name="connsiteY19" fmla="*/ 1288768 h 2580358"/>
              <a:gd name="connsiteX20" fmla="*/ 44975 w 2539572"/>
              <a:gd name="connsiteY20" fmla="*/ 1584043 h 2580358"/>
              <a:gd name="connsiteX21" fmla="*/ 136415 w 2539572"/>
              <a:gd name="connsiteY21" fmla="*/ 1857410 h 2580358"/>
              <a:gd name="connsiteX22" fmla="*/ 207853 w 2539572"/>
              <a:gd name="connsiteY22" fmla="*/ 1986950 h 2580358"/>
              <a:gd name="connsiteX23" fmla="*/ 316438 w 2539572"/>
              <a:gd name="connsiteY23" fmla="*/ 2127920 h 2580358"/>
              <a:gd name="connsiteX24" fmla="*/ 416450 w 2539572"/>
              <a:gd name="connsiteY24" fmla="*/ 2220313 h 2580358"/>
              <a:gd name="connsiteX25" fmla="*/ 445025 w 2539572"/>
              <a:gd name="connsiteY25" fmla="*/ 2226980 h 2580358"/>
              <a:gd name="connsiteX26" fmla="*/ 263098 w 2539572"/>
              <a:gd name="connsiteY26" fmla="*/ 2046005 h 2580358"/>
              <a:gd name="connsiteX27" fmla="*/ 164038 w 2539572"/>
              <a:gd name="connsiteY27" fmla="*/ 1885985 h 2580358"/>
              <a:gd name="connsiteX28" fmla="*/ 89743 w 2539572"/>
              <a:gd name="connsiteY28" fmla="*/ 1703105 h 2580358"/>
              <a:gd name="connsiteX29" fmla="*/ 46880 w 2539572"/>
              <a:gd name="connsiteY29" fmla="*/ 1524988 h 2580358"/>
              <a:gd name="connsiteX30" fmla="*/ 41165 w 2539572"/>
              <a:gd name="connsiteY30" fmla="*/ 1484030 h 2580358"/>
              <a:gd name="connsiteX31" fmla="*/ 36403 w 2539572"/>
              <a:gd name="connsiteY31" fmla="*/ 1445930 h 2580358"/>
              <a:gd name="connsiteX32" fmla="*/ 32593 w 2539572"/>
              <a:gd name="connsiteY32" fmla="*/ 1410688 h 2580358"/>
              <a:gd name="connsiteX33" fmla="*/ 30688 w 2539572"/>
              <a:gd name="connsiteY33" fmla="*/ 1394495 h 2580358"/>
              <a:gd name="connsiteX34" fmla="*/ 29735 w 2539572"/>
              <a:gd name="connsiteY34" fmla="*/ 1379255 h 2580358"/>
              <a:gd name="connsiteX35" fmla="*/ 25925 w 2539572"/>
              <a:gd name="connsiteY35" fmla="*/ 1326868 h 2580358"/>
              <a:gd name="connsiteX36" fmla="*/ 23068 w 2539572"/>
              <a:gd name="connsiteY36" fmla="*/ 1292578 h 2580358"/>
              <a:gd name="connsiteX37" fmla="*/ 18782 w 2539572"/>
              <a:gd name="connsiteY37" fmla="*/ 1278529 h 2580358"/>
              <a:gd name="connsiteX38" fmla="*/ 200352 w 2539572"/>
              <a:gd name="connsiteY38" fmla="*/ 622568 h 2580358"/>
              <a:gd name="connsiteX39" fmla="*/ 197535 w 2539572"/>
              <a:gd name="connsiteY39" fmla="*/ 622949 h 2580358"/>
              <a:gd name="connsiteX40" fmla="*/ 153917 w 2539572"/>
              <a:gd name="connsiteY40" fmla="*/ 696269 h 2580358"/>
              <a:gd name="connsiteX41" fmla="*/ 61286 w 2539572"/>
              <a:gd name="connsiteY41" fmla="*/ 917874 h 2580358"/>
              <a:gd name="connsiteX42" fmla="*/ 34698 w 2539572"/>
              <a:gd name="connsiteY42" fmla="*/ 1020824 h 2580358"/>
              <a:gd name="connsiteX43" fmla="*/ 36283 w 2539572"/>
              <a:gd name="connsiteY43" fmla="*/ 1016472 h 2580358"/>
              <a:gd name="connsiteX44" fmla="*/ 42118 w 2539572"/>
              <a:gd name="connsiteY44" fmla="*/ 999208 h 2580358"/>
              <a:gd name="connsiteX45" fmla="*/ 104983 w 2539572"/>
              <a:gd name="connsiteY45" fmla="*/ 818233 h 2580358"/>
              <a:gd name="connsiteX46" fmla="*/ 182135 w 2539572"/>
              <a:gd name="connsiteY46" fmla="*/ 657260 h 2580358"/>
              <a:gd name="connsiteX47" fmla="*/ 200352 w 2539572"/>
              <a:gd name="connsiteY47" fmla="*/ 622568 h 2580358"/>
              <a:gd name="connsiteX48" fmla="*/ 243577 w 2539572"/>
              <a:gd name="connsiteY48" fmla="*/ 554053 h 2580358"/>
              <a:gd name="connsiteX49" fmla="*/ 214520 w 2539572"/>
              <a:gd name="connsiteY49" fmla="*/ 594396 h 2580358"/>
              <a:gd name="connsiteX50" fmla="*/ 199898 w 2539572"/>
              <a:gd name="connsiteY50" fmla="*/ 618976 h 2580358"/>
              <a:gd name="connsiteX51" fmla="*/ 208805 w 2539572"/>
              <a:gd name="connsiteY51" fmla="*/ 604873 h 2580358"/>
              <a:gd name="connsiteX52" fmla="*/ 221188 w 2539572"/>
              <a:gd name="connsiteY52" fmla="*/ 586775 h 2580358"/>
              <a:gd name="connsiteX53" fmla="*/ 2007705 w 2539572"/>
              <a:gd name="connsiteY53" fmla="*/ 351233 h 2580358"/>
              <a:gd name="connsiteX54" fmla="*/ 2008155 w 2539572"/>
              <a:gd name="connsiteY54" fmla="*/ 351570 h 2580358"/>
              <a:gd name="connsiteX55" fmla="*/ 2015698 w 2539572"/>
              <a:gd name="connsiteY55" fmla="*/ 356270 h 2580358"/>
              <a:gd name="connsiteX56" fmla="*/ 504641 w 2539572"/>
              <a:gd name="connsiteY56" fmla="*/ 345323 h 2580358"/>
              <a:gd name="connsiteX57" fmla="*/ 504080 w 2539572"/>
              <a:gd name="connsiteY57" fmla="*/ 345793 h 2580358"/>
              <a:gd name="connsiteX58" fmla="*/ 457407 w 2539572"/>
              <a:gd name="connsiteY58" fmla="*/ 391513 h 2580358"/>
              <a:gd name="connsiteX59" fmla="*/ 416450 w 2539572"/>
              <a:gd name="connsiteY59" fmla="*/ 426755 h 2580358"/>
              <a:gd name="connsiteX60" fmla="*/ 485015 w 2539572"/>
              <a:gd name="connsiteY60" fmla="*/ 360869 h 2580358"/>
              <a:gd name="connsiteX61" fmla="*/ 550941 w 2539572"/>
              <a:gd name="connsiteY61" fmla="*/ 308646 h 2580358"/>
              <a:gd name="connsiteX62" fmla="*/ 504641 w 2539572"/>
              <a:gd name="connsiteY62" fmla="*/ 345323 h 2580358"/>
              <a:gd name="connsiteX63" fmla="*/ 533607 w 2539572"/>
              <a:gd name="connsiteY63" fmla="*/ 321028 h 2580358"/>
              <a:gd name="connsiteX64" fmla="*/ 484512 w 2539572"/>
              <a:gd name="connsiteY64" fmla="*/ 297418 h 2580358"/>
              <a:gd name="connsiteX65" fmla="*/ 443968 w 2539572"/>
              <a:gd name="connsiteY65" fmla="*/ 329988 h 2580358"/>
              <a:gd name="connsiteX66" fmla="*/ 283145 w 2539572"/>
              <a:gd name="connsiteY66" fmla="*/ 499116 h 2580358"/>
              <a:gd name="connsiteX67" fmla="*/ 247248 w 2539572"/>
              <a:gd name="connsiteY67" fmla="*/ 548956 h 2580358"/>
              <a:gd name="connsiteX68" fmla="*/ 302150 w 2539572"/>
              <a:gd name="connsiteY68" fmla="*/ 480095 h 2580358"/>
              <a:gd name="connsiteX69" fmla="*/ 362158 w 2539572"/>
              <a:gd name="connsiteY69" fmla="*/ 412468 h 2580358"/>
              <a:gd name="connsiteX70" fmla="*/ 393590 w 2539572"/>
              <a:gd name="connsiteY70" fmla="*/ 381035 h 2580358"/>
              <a:gd name="connsiteX71" fmla="*/ 408830 w 2539572"/>
              <a:gd name="connsiteY71" fmla="*/ 365795 h 2580358"/>
              <a:gd name="connsiteX72" fmla="*/ 424070 w 2539572"/>
              <a:gd name="connsiteY72" fmla="*/ 351508 h 2580358"/>
              <a:gd name="connsiteX73" fmla="*/ 450740 w 2539572"/>
              <a:gd name="connsiteY73" fmla="*/ 326743 h 2580358"/>
              <a:gd name="connsiteX74" fmla="*/ 478363 w 2539572"/>
              <a:gd name="connsiteY74" fmla="*/ 302930 h 2580358"/>
              <a:gd name="connsiteX75" fmla="*/ 2013752 w 2539572"/>
              <a:gd name="connsiteY75" fmla="*/ 242312 h 2580358"/>
              <a:gd name="connsiteX76" fmla="*/ 2018645 w 2539572"/>
              <a:gd name="connsiteY76" fmla="*/ 242923 h 2580358"/>
              <a:gd name="connsiteX77" fmla="*/ 2044273 w 2539572"/>
              <a:gd name="connsiteY77" fmla="*/ 253400 h 2580358"/>
              <a:gd name="connsiteX78" fmla="*/ 2041415 w 2539572"/>
              <a:gd name="connsiteY78" fmla="*/ 260068 h 2580358"/>
              <a:gd name="connsiteX79" fmla="*/ 2013752 w 2539572"/>
              <a:gd name="connsiteY79" fmla="*/ 242312 h 2580358"/>
              <a:gd name="connsiteX80" fmla="*/ 1728809 w 2539572"/>
              <a:gd name="connsiteY80" fmla="*/ 191917 h 2580358"/>
              <a:gd name="connsiteX81" fmla="*/ 1760428 w 2539572"/>
              <a:gd name="connsiteY81" fmla="*/ 204823 h 2580358"/>
              <a:gd name="connsiteX82" fmla="*/ 1809006 w 2539572"/>
              <a:gd name="connsiteY82" fmla="*/ 226730 h 2580358"/>
              <a:gd name="connsiteX83" fmla="*/ 1855678 w 2539572"/>
              <a:gd name="connsiteY83" fmla="*/ 250543 h 2580358"/>
              <a:gd name="connsiteX84" fmla="*/ 1812815 w 2539572"/>
              <a:gd name="connsiteY84" fmla="*/ 226730 h 2580358"/>
              <a:gd name="connsiteX85" fmla="*/ 1796238 w 2539572"/>
              <a:gd name="connsiteY85" fmla="*/ 218802 h 2580358"/>
              <a:gd name="connsiteX86" fmla="*/ 1759055 w 2539572"/>
              <a:gd name="connsiteY86" fmla="*/ 202956 h 2580358"/>
              <a:gd name="connsiteX87" fmla="*/ 1741377 w 2539572"/>
              <a:gd name="connsiteY87" fmla="*/ 196251 h 2580358"/>
              <a:gd name="connsiteX88" fmla="*/ 749825 w 2539572"/>
              <a:gd name="connsiteY88" fmla="*/ 187678 h 2580358"/>
              <a:gd name="connsiteX89" fmla="*/ 566945 w 2539572"/>
              <a:gd name="connsiteY89" fmla="*/ 297215 h 2580358"/>
              <a:gd name="connsiteX90" fmla="*/ 550941 w 2539572"/>
              <a:gd name="connsiteY90" fmla="*/ 308646 h 2580358"/>
              <a:gd name="connsiteX91" fmla="*/ 564921 w 2539572"/>
              <a:gd name="connsiteY91" fmla="*/ 297573 h 2580358"/>
              <a:gd name="connsiteX92" fmla="*/ 749825 w 2539572"/>
              <a:gd name="connsiteY92" fmla="*/ 187678 h 2580358"/>
              <a:gd name="connsiteX93" fmla="*/ 880093 w 2539572"/>
              <a:gd name="connsiteY93" fmla="*/ 178541 h 2580358"/>
              <a:gd name="connsiteX94" fmla="*/ 862220 w 2539572"/>
              <a:gd name="connsiteY94" fmla="*/ 184820 h 2580358"/>
              <a:gd name="connsiteX95" fmla="*/ 858031 w 2539572"/>
              <a:gd name="connsiteY95" fmla="*/ 186616 h 2580358"/>
              <a:gd name="connsiteX96" fmla="*/ 662195 w 2539572"/>
              <a:gd name="connsiteY96" fmla="*/ 169581 h 2580358"/>
              <a:gd name="connsiteX97" fmla="*/ 614570 w 2539572"/>
              <a:gd name="connsiteY97" fmla="*/ 200061 h 2580358"/>
              <a:gd name="connsiteX98" fmla="*/ 568850 w 2539572"/>
              <a:gd name="connsiteY98" fmla="*/ 227683 h 2580358"/>
              <a:gd name="connsiteX99" fmla="*/ 596472 w 2539572"/>
              <a:gd name="connsiteY99" fmla="*/ 206728 h 2580358"/>
              <a:gd name="connsiteX100" fmla="*/ 662195 w 2539572"/>
              <a:gd name="connsiteY100" fmla="*/ 169581 h 2580358"/>
              <a:gd name="connsiteX101" fmla="*/ 1525269 w 2539572"/>
              <a:gd name="connsiteY101" fmla="*/ 129667 h 2580358"/>
              <a:gd name="connsiteX102" fmla="*/ 1666131 w 2539572"/>
              <a:gd name="connsiteY102" fmla="*/ 167675 h 2580358"/>
              <a:gd name="connsiteX103" fmla="*/ 1594693 w 2539572"/>
              <a:gd name="connsiteY103" fmla="*/ 148625 h 2580358"/>
              <a:gd name="connsiteX104" fmla="*/ 1558498 w 2539572"/>
              <a:gd name="connsiteY104" fmla="*/ 141005 h 2580358"/>
              <a:gd name="connsiteX105" fmla="*/ 1538908 w 2539572"/>
              <a:gd name="connsiteY105" fmla="*/ 137397 h 2580358"/>
              <a:gd name="connsiteX106" fmla="*/ 1643873 w 2539572"/>
              <a:gd name="connsiteY106" fmla="*/ 164386 h 2580358"/>
              <a:gd name="connsiteX107" fmla="*/ 1669839 w 2539572"/>
              <a:gd name="connsiteY107" fmla="*/ 173890 h 2580358"/>
              <a:gd name="connsiteX108" fmla="*/ 1703094 w 2539572"/>
              <a:gd name="connsiteY108" fmla="*/ 182888 h 2580358"/>
              <a:gd name="connsiteX109" fmla="*/ 1666130 w 2539572"/>
              <a:gd name="connsiteY109" fmla="*/ 169581 h 2580358"/>
              <a:gd name="connsiteX110" fmla="*/ 1701372 w 2539572"/>
              <a:gd name="connsiteY110" fmla="*/ 180058 h 2580358"/>
              <a:gd name="connsiteX111" fmla="*/ 1706502 w 2539572"/>
              <a:gd name="connsiteY111" fmla="*/ 181860 h 2580358"/>
              <a:gd name="connsiteX112" fmla="*/ 1691847 w 2539572"/>
              <a:gd name="connsiteY112" fmla="*/ 176248 h 2580358"/>
              <a:gd name="connsiteX113" fmla="*/ 1648032 w 2539572"/>
              <a:gd name="connsiteY113" fmla="*/ 161008 h 2580358"/>
              <a:gd name="connsiteX114" fmla="*/ 1558497 w 2539572"/>
              <a:gd name="connsiteY114" fmla="*/ 136243 h 2580358"/>
              <a:gd name="connsiteX115" fmla="*/ 1383314 w 2539572"/>
              <a:gd name="connsiteY115" fmla="*/ 109513 h 2580358"/>
              <a:gd name="connsiteX116" fmla="*/ 1514856 w 2539572"/>
              <a:gd name="connsiteY116" fmla="*/ 127606 h 2580358"/>
              <a:gd name="connsiteX117" fmla="*/ 1467057 w 2539572"/>
              <a:gd name="connsiteY117" fmla="*/ 118146 h 2580358"/>
              <a:gd name="connsiteX118" fmla="*/ 1193178 w 2539572"/>
              <a:gd name="connsiteY118" fmla="*/ 109308 h 2580358"/>
              <a:gd name="connsiteX119" fmla="*/ 1187975 w 2539572"/>
              <a:gd name="connsiteY119" fmla="*/ 109573 h 2580358"/>
              <a:gd name="connsiteX120" fmla="*/ 1160283 w 2539572"/>
              <a:gd name="connsiteY120" fmla="*/ 112682 h 2580358"/>
              <a:gd name="connsiteX121" fmla="*/ 1181308 w 2539572"/>
              <a:gd name="connsiteY121" fmla="*/ 110525 h 2580358"/>
              <a:gd name="connsiteX122" fmla="*/ 1281320 w 2539572"/>
              <a:gd name="connsiteY122" fmla="*/ 104811 h 2580358"/>
              <a:gd name="connsiteX123" fmla="*/ 1241193 w 2539572"/>
              <a:gd name="connsiteY123" fmla="*/ 106858 h 2580358"/>
              <a:gd name="connsiteX124" fmla="*/ 1347929 w 2539572"/>
              <a:gd name="connsiteY124" fmla="*/ 107530 h 2580358"/>
              <a:gd name="connsiteX125" fmla="*/ 1748045 w 2539572"/>
              <a:gd name="connsiteY125" fmla="*/ 102906 h 2580358"/>
              <a:gd name="connsiteX126" fmla="*/ 1794717 w 2539572"/>
              <a:gd name="connsiteY126" fmla="*/ 116241 h 2580358"/>
              <a:gd name="connsiteX127" fmla="*/ 1845200 w 2539572"/>
              <a:gd name="connsiteY127" fmla="*/ 135291 h 2580358"/>
              <a:gd name="connsiteX128" fmla="*/ 2080467 w 2539572"/>
              <a:gd name="connsiteY128" fmla="*/ 266736 h 2580358"/>
              <a:gd name="connsiteX129" fmla="*/ 2092850 w 2539572"/>
              <a:gd name="connsiteY129" fmla="*/ 276261 h 2580358"/>
              <a:gd name="connsiteX130" fmla="*/ 2043320 w 2539572"/>
              <a:gd name="connsiteY130" fmla="*/ 252448 h 2580358"/>
              <a:gd name="connsiteX131" fmla="*/ 2021412 w 2539572"/>
              <a:gd name="connsiteY131" fmla="*/ 238161 h 2580358"/>
              <a:gd name="connsiteX132" fmla="*/ 1990932 w 2539572"/>
              <a:gd name="connsiteY132" fmla="*/ 220063 h 2580358"/>
              <a:gd name="connsiteX133" fmla="*/ 1898540 w 2539572"/>
              <a:gd name="connsiteY133" fmla="*/ 172438 h 2580358"/>
              <a:gd name="connsiteX134" fmla="*/ 1823292 w 2539572"/>
              <a:gd name="connsiteY134" fmla="*/ 135291 h 2580358"/>
              <a:gd name="connsiteX135" fmla="*/ 1786145 w 2539572"/>
              <a:gd name="connsiteY135" fmla="*/ 118146 h 2580358"/>
              <a:gd name="connsiteX136" fmla="*/ 849838 w 2539572"/>
              <a:gd name="connsiteY136" fmla="*/ 98143 h 2580358"/>
              <a:gd name="connsiteX137" fmla="*/ 630763 w 2539572"/>
              <a:gd name="connsiteY137" fmla="*/ 204823 h 2580358"/>
              <a:gd name="connsiteX138" fmla="*/ 849838 w 2539572"/>
              <a:gd name="connsiteY138" fmla="*/ 98143 h 2580358"/>
              <a:gd name="connsiteX139" fmla="*/ 1143606 w 2539572"/>
              <a:gd name="connsiteY139" fmla="*/ 67159 h 2580358"/>
              <a:gd name="connsiteX140" fmla="*/ 1102012 w 2539572"/>
              <a:gd name="connsiteY140" fmla="*/ 71353 h 2580358"/>
              <a:gd name="connsiteX141" fmla="*/ 1042243 w 2539572"/>
              <a:gd name="connsiteY141" fmla="*/ 81950 h 2580358"/>
              <a:gd name="connsiteX142" fmla="*/ 995297 w 2539572"/>
              <a:gd name="connsiteY142" fmla="*/ 94264 h 2580358"/>
              <a:gd name="connsiteX143" fmla="*/ 1073080 w 2539572"/>
              <a:gd name="connsiteY143" fmla="*/ 77664 h 2580358"/>
              <a:gd name="connsiteX144" fmla="*/ 1204168 w 2539572"/>
              <a:gd name="connsiteY144" fmla="*/ 62900 h 2580358"/>
              <a:gd name="connsiteX145" fmla="*/ 1166571 w 2539572"/>
              <a:gd name="connsiteY145" fmla="*/ 64690 h 2580358"/>
              <a:gd name="connsiteX146" fmla="*/ 1173688 w 2539572"/>
              <a:gd name="connsiteY146" fmla="*/ 63853 h 2580358"/>
              <a:gd name="connsiteX147" fmla="*/ 1164163 w 2539572"/>
              <a:gd name="connsiteY147" fmla="*/ 64805 h 2580358"/>
              <a:gd name="connsiteX148" fmla="*/ 1166571 w 2539572"/>
              <a:gd name="connsiteY148" fmla="*/ 64690 h 2580358"/>
              <a:gd name="connsiteX149" fmla="*/ 1165588 w 2539572"/>
              <a:gd name="connsiteY149" fmla="*/ 64806 h 2580358"/>
              <a:gd name="connsiteX150" fmla="*/ 1166067 w 2539572"/>
              <a:gd name="connsiteY150" fmla="*/ 64806 h 2580358"/>
              <a:gd name="connsiteX151" fmla="*/ 965090 w 2539572"/>
              <a:gd name="connsiteY151" fmla="*/ 106716 h 2580358"/>
              <a:gd name="connsiteX152" fmla="*/ 749825 w 2539572"/>
              <a:gd name="connsiteY152" fmla="*/ 187678 h 2580358"/>
              <a:gd name="connsiteX153" fmla="*/ 867221 w 2539572"/>
              <a:gd name="connsiteY153" fmla="*/ 135529 h 2580358"/>
              <a:gd name="connsiteX154" fmla="*/ 981025 w 2539572"/>
              <a:gd name="connsiteY154" fmla="*/ 97898 h 2580358"/>
              <a:gd name="connsiteX155" fmla="*/ 963185 w 2539572"/>
              <a:gd name="connsiteY155" fmla="*/ 101953 h 2580358"/>
              <a:gd name="connsiteX156" fmla="*/ 945088 w 2539572"/>
              <a:gd name="connsiteY156" fmla="*/ 107668 h 2580358"/>
              <a:gd name="connsiteX157" fmla="*/ 904130 w 2539572"/>
              <a:gd name="connsiteY157" fmla="*/ 120050 h 2580358"/>
              <a:gd name="connsiteX158" fmla="*/ 863173 w 2539572"/>
              <a:gd name="connsiteY158" fmla="*/ 134338 h 2580358"/>
              <a:gd name="connsiteX159" fmla="*/ 843170 w 2539572"/>
              <a:gd name="connsiteY159" fmla="*/ 141958 h 2580358"/>
              <a:gd name="connsiteX160" fmla="*/ 823168 w 2539572"/>
              <a:gd name="connsiteY160" fmla="*/ 150530 h 2580358"/>
              <a:gd name="connsiteX161" fmla="*/ 669815 w 2539572"/>
              <a:gd name="connsiteY161" fmla="*/ 225778 h 2580358"/>
              <a:gd name="connsiteX162" fmla="*/ 633620 w 2539572"/>
              <a:gd name="connsiteY162" fmla="*/ 247685 h 2580358"/>
              <a:gd name="connsiteX163" fmla="*/ 598378 w 2539572"/>
              <a:gd name="connsiteY163" fmla="*/ 270545 h 2580358"/>
              <a:gd name="connsiteX164" fmla="*/ 531703 w 2539572"/>
              <a:gd name="connsiteY164" fmla="*/ 319123 h 2580358"/>
              <a:gd name="connsiteX165" fmla="*/ 415498 w 2539572"/>
              <a:gd name="connsiteY165" fmla="*/ 426755 h 2580358"/>
              <a:gd name="connsiteX166" fmla="*/ 384065 w 2539572"/>
              <a:gd name="connsiteY166" fmla="*/ 461045 h 2580358"/>
              <a:gd name="connsiteX167" fmla="*/ 354538 w 2539572"/>
              <a:gd name="connsiteY167" fmla="*/ 495335 h 2580358"/>
              <a:gd name="connsiteX168" fmla="*/ 302150 w 2539572"/>
              <a:gd name="connsiteY168" fmla="*/ 565820 h 2580358"/>
              <a:gd name="connsiteX169" fmla="*/ 254525 w 2539572"/>
              <a:gd name="connsiteY169" fmla="*/ 639163 h 2580358"/>
              <a:gd name="connsiteX170" fmla="*/ 210710 w 2539572"/>
              <a:gd name="connsiteY170" fmla="*/ 718220 h 2580358"/>
              <a:gd name="connsiteX171" fmla="*/ 225950 w 2539572"/>
              <a:gd name="connsiteY171" fmla="*/ 692503 h 2580358"/>
              <a:gd name="connsiteX172" fmla="*/ 244048 w 2539572"/>
              <a:gd name="connsiteY172" fmla="*/ 664880 h 2580358"/>
              <a:gd name="connsiteX173" fmla="*/ 262145 w 2539572"/>
              <a:gd name="connsiteY173" fmla="*/ 637258 h 2580358"/>
              <a:gd name="connsiteX174" fmla="*/ 281195 w 2539572"/>
              <a:gd name="connsiteY174" fmla="*/ 615350 h 2580358"/>
              <a:gd name="connsiteX175" fmla="*/ 330725 w 2539572"/>
              <a:gd name="connsiteY175" fmla="*/ 542960 h 2580358"/>
              <a:gd name="connsiteX176" fmla="*/ 386923 w 2539572"/>
              <a:gd name="connsiteY176" fmla="*/ 474380 h 2580358"/>
              <a:gd name="connsiteX177" fmla="*/ 448835 w 2539572"/>
              <a:gd name="connsiteY177" fmla="*/ 409610 h 2580358"/>
              <a:gd name="connsiteX178" fmla="*/ 516463 w 2539572"/>
              <a:gd name="connsiteY178" fmla="*/ 349603 h 2580358"/>
              <a:gd name="connsiteX179" fmla="*/ 551705 w 2539572"/>
              <a:gd name="connsiteY179" fmla="*/ 321028 h 2580358"/>
              <a:gd name="connsiteX180" fmla="*/ 587900 w 2539572"/>
              <a:gd name="connsiteY180" fmla="*/ 294358 h 2580358"/>
              <a:gd name="connsiteX181" fmla="*/ 625048 w 2539572"/>
              <a:gd name="connsiteY181" fmla="*/ 268640 h 2580358"/>
              <a:gd name="connsiteX182" fmla="*/ 663148 w 2539572"/>
              <a:gd name="connsiteY182" fmla="*/ 244828 h 2580358"/>
              <a:gd name="connsiteX183" fmla="*/ 682198 w 2539572"/>
              <a:gd name="connsiteY183" fmla="*/ 233398 h 2580358"/>
              <a:gd name="connsiteX184" fmla="*/ 702200 w 2539572"/>
              <a:gd name="connsiteY184" fmla="*/ 222920 h 2580358"/>
              <a:gd name="connsiteX185" fmla="*/ 741253 w 2539572"/>
              <a:gd name="connsiteY185" fmla="*/ 201965 h 2580358"/>
              <a:gd name="connsiteX186" fmla="*/ 821263 w 2539572"/>
              <a:gd name="connsiteY186" fmla="*/ 164818 h 2580358"/>
              <a:gd name="connsiteX187" fmla="*/ 1087963 w 2539572"/>
              <a:gd name="connsiteY187" fmla="*/ 90523 h 2580358"/>
              <a:gd name="connsiteX188" fmla="*/ 1351806 w 2539572"/>
              <a:gd name="connsiteY188" fmla="*/ 70520 h 2580358"/>
              <a:gd name="connsiteX189" fmla="*/ 1351806 w 2539572"/>
              <a:gd name="connsiteY189" fmla="*/ 64805 h 2580358"/>
              <a:gd name="connsiteX190" fmla="*/ 1333708 w 2539572"/>
              <a:gd name="connsiteY190" fmla="*/ 65758 h 2580358"/>
              <a:gd name="connsiteX191" fmla="*/ 1287988 w 2539572"/>
              <a:gd name="connsiteY191" fmla="*/ 63853 h 2580358"/>
              <a:gd name="connsiteX192" fmla="*/ 1245125 w 2539572"/>
              <a:gd name="connsiteY192" fmla="*/ 62900 h 2580358"/>
              <a:gd name="connsiteX193" fmla="*/ 1204168 w 2539572"/>
              <a:gd name="connsiteY193" fmla="*/ 62900 h 2580358"/>
              <a:gd name="connsiteX194" fmla="*/ 1248102 w 2539572"/>
              <a:gd name="connsiteY194" fmla="*/ 1583 h 2580358"/>
              <a:gd name="connsiteX195" fmla="*/ 1407050 w 2539572"/>
              <a:gd name="connsiteY195" fmla="*/ 2893 h 2580358"/>
              <a:gd name="connsiteX196" fmla="*/ 1727090 w 2539572"/>
              <a:gd name="connsiteY196" fmla="*/ 65758 h 2580358"/>
              <a:gd name="connsiteX197" fmla="*/ 2039511 w 2539572"/>
              <a:gd name="connsiteY197" fmla="*/ 222920 h 2580358"/>
              <a:gd name="connsiteX198" fmla="*/ 1573738 w 2539572"/>
              <a:gd name="connsiteY198" fmla="*/ 36230 h 2580358"/>
              <a:gd name="connsiteX199" fmla="*/ 1335613 w 2539572"/>
              <a:gd name="connsiteY199" fmla="*/ 4798 h 2580358"/>
              <a:gd name="connsiteX200" fmla="*/ 1123205 w 2539572"/>
              <a:gd name="connsiteY200" fmla="*/ 21943 h 2580358"/>
              <a:gd name="connsiteX201" fmla="*/ 1078438 w 2539572"/>
              <a:gd name="connsiteY201" fmla="*/ 30515 h 2580358"/>
              <a:gd name="connsiteX202" fmla="*/ 1034623 w 2539572"/>
              <a:gd name="connsiteY202" fmla="*/ 40993 h 2580358"/>
              <a:gd name="connsiteX203" fmla="*/ 1573738 w 2539572"/>
              <a:gd name="connsiteY203" fmla="*/ 37183 h 2580358"/>
              <a:gd name="connsiteX204" fmla="*/ 1851868 w 2539572"/>
              <a:gd name="connsiteY204" fmla="*/ 136243 h 2580358"/>
              <a:gd name="connsiteX205" fmla="*/ 1846153 w 2539572"/>
              <a:gd name="connsiteY205" fmla="*/ 134338 h 2580358"/>
              <a:gd name="connsiteX206" fmla="*/ 1626125 w 2539572"/>
              <a:gd name="connsiteY206" fmla="*/ 60043 h 2580358"/>
              <a:gd name="connsiteX207" fmla="*/ 1416575 w 2539572"/>
              <a:gd name="connsiteY207" fmla="*/ 20990 h 2580358"/>
              <a:gd name="connsiteX208" fmla="*/ 1223218 w 2539572"/>
              <a:gd name="connsiteY208" fmla="*/ 20990 h 2580358"/>
              <a:gd name="connsiteX209" fmla="*/ 1179403 w 2539572"/>
              <a:gd name="connsiteY209" fmla="*/ 26705 h 2580358"/>
              <a:gd name="connsiteX210" fmla="*/ 1090820 w 2539572"/>
              <a:gd name="connsiteY210" fmla="*/ 40993 h 2580358"/>
              <a:gd name="connsiteX211" fmla="*/ 1423243 w 2539572"/>
              <a:gd name="connsiteY211" fmla="*/ 26705 h 2580358"/>
              <a:gd name="connsiteX212" fmla="*/ 1626125 w 2539572"/>
              <a:gd name="connsiteY212" fmla="*/ 60043 h 2580358"/>
              <a:gd name="connsiteX213" fmla="*/ 1748998 w 2539572"/>
              <a:gd name="connsiteY213" fmla="*/ 101000 h 2580358"/>
              <a:gd name="connsiteX214" fmla="*/ 1735663 w 2539572"/>
              <a:gd name="connsiteY214" fmla="*/ 97190 h 2580358"/>
              <a:gd name="connsiteX215" fmla="*/ 1698515 w 2539572"/>
              <a:gd name="connsiteY215" fmla="*/ 89570 h 2580358"/>
              <a:gd name="connsiteX216" fmla="*/ 1656606 w 2539572"/>
              <a:gd name="connsiteY216" fmla="*/ 84808 h 2580358"/>
              <a:gd name="connsiteX217" fmla="*/ 1644223 w 2539572"/>
              <a:gd name="connsiteY217" fmla="*/ 98143 h 2580358"/>
              <a:gd name="connsiteX218" fmla="*/ 1855678 w 2539572"/>
              <a:gd name="connsiteY218" fmla="*/ 180058 h 2580358"/>
              <a:gd name="connsiteX219" fmla="*/ 2046178 w 2539572"/>
              <a:gd name="connsiteY219" fmla="*/ 293405 h 2580358"/>
              <a:gd name="connsiteX220" fmla="*/ 2120473 w 2539572"/>
              <a:gd name="connsiteY220" fmla="*/ 351508 h 2580358"/>
              <a:gd name="connsiteX221" fmla="*/ 2150953 w 2539572"/>
              <a:gd name="connsiteY221" fmla="*/ 377225 h 2580358"/>
              <a:gd name="connsiteX222" fmla="*/ 2176671 w 2539572"/>
              <a:gd name="connsiteY222" fmla="*/ 401038 h 2580358"/>
              <a:gd name="connsiteX223" fmla="*/ 2211913 w 2539572"/>
              <a:gd name="connsiteY223" fmla="*/ 435328 h 2580358"/>
              <a:gd name="connsiteX224" fmla="*/ 2221438 w 2539572"/>
              <a:gd name="connsiteY224" fmla="*/ 444853 h 2580358"/>
              <a:gd name="connsiteX225" fmla="*/ 2224296 w 2539572"/>
              <a:gd name="connsiteY225" fmla="*/ 448663 h 2580358"/>
              <a:gd name="connsiteX226" fmla="*/ 2211913 w 2539572"/>
              <a:gd name="connsiteY226" fmla="*/ 440090 h 2580358"/>
              <a:gd name="connsiteX227" fmla="*/ 2174766 w 2539572"/>
              <a:gd name="connsiteY227" fmla="*/ 406753 h 2580358"/>
              <a:gd name="connsiteX228" fmla="*/ 2148096 w 2539572"/>
              <a:gd name="connsiteY228" fmla="*/ 383893 h 2580358"/>
              <a:gd name="connsiteX229" fmla="*/ 2117616 w 2539572"/>
              <a:gd name="connsiteY229" fmla="*/ 359128 h 2580358"/>
              <a:gd name="connsiteX230" fmla="*/ 2049036 w 2539572"/>
              <a:gd name="connsiteY230" fmla="*/ 307693 h 2580358"/>
              <a:gd name="connsiteX231" fmla="*/ 1913781 w 2539572"/>
              <a:gd name="connsiteY231" fmla="*/ 223873 h 2580358"/>
              <a:gd name="connsiteX232" fmla="*/ 1888063 w 2539572"/>
              <a:gd name="connsiteY232" fmla="*/ 210538 h 2580358"/>
              <a:gd name="connsiteX233" fmla="*/ 1869013 w 2539572"/>
              <a:gd name="connsiteY233" fmla="*/ 201013 h 2580358"/>
              <a:gd name="connsiteX234" fmla="*/ 1855678 w 2539572"/>
              <a:gd name="connsiteY234" fmla="*/ 195298 h 2580358"/>
              <a:gd name="connsiteX235" fmla="*/ 1890920 w 2539572"/>
              <a:gd name="connsiteY235" fmla="*/ 215300 h 2580358"/>
              <a:gd name="connsiteX236" fmla="*/ 1925211 w 2539572"/>
              <a:gd name="connsiteY236" fmla="*/ 236255 h 2580358"/>
              <a:gd name="connsiteX237" fmla="*/ 1858536 w 2539572"/>
              <a:gd name="connsiteY237" fmla="*/ 204823 h 2580358"/>
              <a:gd name="connsiteX238" fmla="*/ 1819483 w 2539572"/>
              <a:gd name="connsiteY238" fmla="*/ 185773 h 2580358"/>
              <a:gd name="connsiteX239" fmla="*/ 1778525 w 2539572"/>
              <a:gd name="connsiteY239" fmla="*/ 167675 h 2580358"/>
              <a:gd name="connsiteX240" fmla="*/ 1739473 w 2539572"/>
              <a:gd name="connsiteY240" fmla="*/ 152435 h 2580358"/>
              <a:gd name="connsiteX241" fmla="*/ 1708040 w 2539572"/>
              <a:gd name="connsiteY241" fmla="*/ 141958 h 2580358"/>
              <a:gd name="connsiteX242" fmla="*/ 1511825 w 2539572"/>
              <a:gd name="connsiteY242" fmla="*/ 98143 h 2580358"/>
              <a:gd name="connsiteX243" fmla="*/ 1486108 w 2539572"/>
              <a:gd name="connsiteY243" fmla="*/ 94333 h 2580358"/>
              <a:gd name="connsiteX244" fmla="*/ 1459438 w 2539572"/>
              <a:gd name="connsiteY244" fmla="*/ 90523 h 2580358"/>
              <a:gd name="connsiteX245" fmla="*/ 1406098 w 2539572"/>
              <a:gd name="connsiteY245" fmla="*/ 84808 h 2580358"/>
              <a:gd name="connsiteX246" fmla="*/ 1352758 w 2539572"/>
              <a:gd name="connsiteY246" fmla="*/ 81950 h 2580358"/>
              <a:gd name="connsiteX247" fmla="*/ 1299418 w 2539572"/>
              <a:gd name="connsiteY247" fmla="*/ 82903 h 2580358"/>
              <a:gd name="connsiteX248" fmla="*/ 1282273 w 2539572"/>
              <a:gd name="connsiteY248" fmla="*/ 83855 h 2580358"/>
              <a:gd name="connsiteX249" fmla="*/ 1265128 w 2539572"/>
              <a:gd name="connsiteY249" fmla="*/ 85760 h 2580358"/>
              <a:gd name="connsiteX250" fmla="*/ 1229886 w 2539572"/>
              <a:gd name="connsiteY250" fmla="*/ 88618 h 2580358"/>
              <a:gd name="connsiteX251" fmla="*/ 1192738 w 2539572"/>
              <a:gd name="connsiteY251" fmla="*/ 93380 h 2580358"/>
              <a:gd name="connsiteX252" fmla="*/ 1155590 w 2539572"/>
              <a:gd name="connsiteY252" fmla="*/ 99095 h 2580358"/>
              <a:gd name="connsiteX253" fmla="*/ 1002238 w 2539572"/>
              <a:gd name="connsiteY253" fmla="*/ 136243 h 2580358"/>
              <a:gd name="connsiteX254" fmla="*/ 979378 w 2539572"/>
              <a:gd name="connsiteY254" fmla="*/ 144815 h 2580358"/>
              <a:gd name="connsiteX255" fmla="*/ 969853 w 2539572"/>
              <a:gd name="connsiteY255" fmla="*/ 150530 h 2580358"/>
              <a:gd name="connsiteX256" fmla="*/ 954028 w 2539572"/>
              <a:gd name="connsiteY256" fmla="*/ 155319 h 2580358"/>
              <a:gd name="connsiteX257" fmla="*/ 1035609 w 2539572"/>
              <a:gd name="connsiteY257" fmla="*/ 134343 h 2580358"/>
              <a:gd name="connsiteX258" fmla="*/ 1049467 w 2539572"/>
              <a:gd name="connsiteY258" fmla="*/ 132228 h 2580358"/>
              <a:gd name="connsiteX259" fmla="*/ 1071770 w 2539572"/>
              <a:gd name="connsiteY259" fmla="*/ 126718 h 2580358"/>
              <a:gd name="connsiteX260" fmla="*/ 1141506 w 2539572"/>
              <a:gd name="connsiteY260" fmla="*/ 114789 h 2580358"/>
              <a:gd name="connsiteX261" fmla="*/ 1094630 w 2539572"/>
              <a:gd name="connsiteY261" fmla="*/ 120051 h 2580358"/>
              <a:gd name="connsiteX262" fmla="*/ 1001285 w 2539572"/>
              <a:gd name="connsiteY262" fmla="*/ 138148 h 2580358"/>
              <a:gd name="connsiteX263" fmla="*/ 1530875 w 2539572"/>
              <a:gd name="connsiteY263" fmla="*/ 106716 h 2580358"/>
              <a:gd name="connsiteX264" fmla="*/ 1810910 w 2539572"/>
              <a:gd name="connsiteY264" fmla="*/ 191488 h 2580358"/>
              <a:gd name="connsiteX265" fmla="*/ 2044272 w 2539572"/>
              <a:gd name="connsiteY265" fmla="*/ 321981 h 2580358"/>
              <a:gd name="connsiteX266" fmla="*/ 2050940 w 2539572"/>
              <a:gd name="connsiteY266" fmla="*/ 326743 h 2580358"/>
              <a:gd name="connsiteX267" fmla="*/ 2385267 w 2539572"/>
              <a:gd name="connsiteY267" fmla="*/ 709648 h 2580358"/>
              <a:gd name="connsiteX268" fmla="*/ 2539572 w 2539572"/>
              <a:gd name="connsiteY268" fmla="*/ 1194471 h 2580358"/>
              <a:gd name="connsiteX269" fmla="*/ 2523380 w 2539572"/>
              <a:gd name="connsiteY269" fmla="*/ 1197328 h 2580358"/>
              <a:gd name="connsiteX270" fmla="*/ 2382410 w 2539572"/>
              <a:gd name="connsiteY270" fmla="*/ 745843 h 2580358"/>
              <a:gd name="connsiteX271" fmla="*/ 2092850 w 2539572"/>
              <a:gd name="connsiteY271" fmla="*/ 394371 h 2580358"/>
              <a:gd name="connsiteX272" fmla="*/ 2020460 w 2539572"/>
              <a:gd name="connsiteY272" fmla="*/ 341031 h 2580358"/>
              <a:gd name="connsiteX273" fmla="*/ 1977026 w 2539572"/>
              <a:gd name="connsiteY273" fmla="*/ 313885 h 2580358"/>
              <a:gd name="connsiteX274" fmla="*/ 2054751 w 2539572"/>
              <a:gd name="connsiteY274" fmla="*/ 366986 h 2580358"/>
              <a:gd name="connsiteX275" fmla="*/ 2156668 w 2539572"/>
              <a:gd name="connsiteY275" fmla="*/ 455330 h 2580358"/>
              <a:gd name="connsiteX276" fmla="*/ 2329071 w 2539572"/>
              <a:gd name="connsiteY276" fmla="*/ 665833 h 2580358"/>
              <a:gd name="connsiteX277" fmla="*/ 2511950 w 2539572"/>
              <a:gd name="connsiteY277" fmla="*/ 1176373 h 2580358"/>
              <a:gd name="connsiteX278" fmla="*/ 2502425 w 2539572"/>
              <a:gd name="connsiteY278" fmla="*/ 1153513 h 2580358"/>
              <a:gd name="connsiteX279" fmla="*/ 2438608 w 2539572"/>
              <a:gd name="connsiteY279" fmla="*/ 904910 h 2580358"/>
              <a:gd name="connsiteX280" fmla="*/ 2330975 w 2539572"/>
              <a:gd name="connsiteY280" fmla="*/ 700123 h 2580358"/>
              <a:gd name="connsiteX281" fmla="*/ 2365266 w 2539572"/>
              <a:gd name="connsiteY281" fmla="*/ 761083 h 2580358"/>
              <a:gd name="connsiteX282" fmla="*/ 2394793 w 2539572"/>
              <a:gd name="connsiteY282" fmla="*/ 818233 h 2580358"/>
              <a:gd name="connsiteX283" fmla="*/ 2408128 w 2539572"/>
              <a:gd name="connsiteY283" fmla="*/ 846808 h 2580358"/>
              <a:gd name="connsiteX284" fmla="*/ 2420511 w 2539572"/>
              <a:gd name="connsiteY284" fmla="*/ 876335 h 2580358"/>
              <a:gd name="connsiteX285" fmla="*/ 2432893 w 2539572"/>
              <a:gd name="connsiteY285" fmla="*/ 906815 h 2580358"/>
              <a:gd name="connsiteX286" fmla="*/ 2444323 w 2539572"/>
              <a:gd name="connsiteY286" fmla="*/ 940153 h 2580358"/>
              <a:gd name="connsiteX287" fmla="*/ 2438608 w 2539572"/>
              <a:gd name="connsiteY287" fmla="*/ 934438 h 2580358"/>
              <a:gd name="connsiteX288" fmla="*/ 2492900 w 2539572"/>
              <a:gd name="connsiteY288" fmla="*/ 1130653 h 2580358"/>
              <a:gd name="connsiteX289" fmla="*/ 2477116 w 2539572"/>
              <a:gd name="connsiteY289" fmla="*/ 1092007 h 2580358"/>
              <a:gd name="connsiteX290" fmla="*/ 2494226 w 2539572"/>
              <a:gd name="connsiteY290" fmla="*/ 1204117 h 2580358"/>
              <a:gd name="connsiteX291" fmla="*/ 2500520 w 2539572"/>
              <a:gd name="connsiteY291" fmla="*/ 1328773 h 2580358"/>
              <a:gd name="connsiteX292" fmla="*/ 2404709 w 2539572"/>
              <a:gd name="connsiteY292" fmla="*/ 1803341 h 2580358"/>
              <a:gd name="connsiteX293" fmla="*/ 2390217 w 2539572"/>
              <a:gd name="connsiteY293" fmla="*/ 1833425 h 2580358"/>
              <a:gd name="connsiteX294" fmla="*/ 2385149 w 2539572"/>
              <a:gd name="connsiteY294" fmla="*/ 1849791 h 2580358"/>
              <a:gd name="connsiteX295" fmla="*/ 2387173 w 2539572"/>
              <a:gd name="connsiteY295" fmla="*/ 1858363 h 2580358"/>
              <a:gd name="connsiteX296" fmla="*/ 2410986 w 2539572"/>
              <a:gd name="connsiteY296" fmla="*/ 1808833 h 2580358"/>
              <a:gd name="connsiteX297" fmla="*/ 2425273 w 2539572"/>
              <a:gd name="connsiteY297" fmla="*/ 1768828 h 2580358"/>
              <a:gd name="connsiteX298" fmla="*/ 2432893 w 2539572"/>
              <a:gd name="connsiteY298" fmla="*/ 1745968 h 2580358"/>
              <a:gd name="connsiteX299" fmla="*/ 2439561 w 2539572"/>
              <a:gd name="connsiteY299" fmla="*/ 1722155 h 2580358"/>
              <a:gd name="connsiteX300" fmla="*/ 2445275 w 2539572"/>
              <a:gd name="connsiteY300" fmla="*/ 1709773 h 2580358"/>
              <a:gd name="connsiteX301" fmla="*/ 2439561 w 2539572"/>
              <a:gd name="connsiteY301" fmla="*/ 1749778 h 2580358"/>
              <a:gd name="connsiteX302" fmla="*/ 2441466 w 2539572"/>
              <a:gd name="connsiteY302" fmla="*/ 1765018 h 2580358"/>
              <a:gd name="connsiteX303" fmla="*/ 2350025 w 2539572"/>
              <a:gd name="connsiteY303" fmla="*/ 1959328 h 2580358"/>
              <a:gd name="connsiteX304" fmla="*/ 2228106 w 2539572"/>
              <a:gd name="connsiteY304" fmla="*/ 2131730 h 2580358"/>
              <a:gd name="connsiteX305" fmla="*/ 2194768 w 2539572"/>
              <a:gd name="connsiteY305" fmla="*/ 2169830 h 2580358"/>
              <a:gd name="connsiteX306" fmla="*/ 2159525 w 2539572"/>
              <a:gd name="connsiteY306" fmla="*/ 2206978 h 2580358"/>
              <a:gd name="connsiteX307" fmla="*/ 2123331 w 2539572"/>
              <a:gd name="connsiteY307" fmla="*/ 2242220 h 2580358"/>
              <a:gd name="connsiteX308" fmla="*/ 2086183 w 2539572"/>
              <a:gd name="connsiteY308" fmla="*/ 2275558 h 2580358"/>
              <a:gd name="connsiteX309" fmla="*/ 1924258 w 2539572"/>
              <a:gd name="connsiteY309" fmla="*/ 2395573 h 2580358"/>
              <a:gd name="connsiteX310" fmla="*/ 1737568 w 2539572"/>
              <a:gd name="connsiteY310" fmla="*/ 2491775 h 2580358"/>
              <a:gd name="connsiteX311" fmla="*/ 1702325 w 2539572"/>
              <a:gd name="connsiteY311" fmla="*/ 2506063 h 2580358"/>
              <a:gd name="connsiteX312" fmla="*/ 1504206 w 2539572"/>
              <a:gd name="connsiteY312" fmla="*/ 2561308 h 2580358"/>
              <a:gd name="connsiteX313" fmla="*/ 1403240 w 2539572"/>
              <a:gd name="connsiteY313" fmla="*/ 2575595 h 2580358"/>
              <a:gd name="connsiteX314" fmla="*/ 1352758 w 2539572"/>
              <a:gd name="connsiteY314" fmla="*/ 2579405 h 2580358"/>
              <a:gd name="connsiteX315" fmla="*/ 1301323 w 2539572"/>
              <a:gd name="connsiteY315" fmla="*/ 2580358 h 2580358"/>
              <a:gd name="connsiteX316" fmla="*/ 1327993 w 2539572"/>
              <a:gd name="connsiteY316" fmla="*/ 2575595 h 2580358"/>
              <a:gd name="connsiteX317" fmla="*/ 999380 w 2539572"/>
              <a:gd name="connsiteY317" fmla="*/ 2546068 h 2580358"/>
              <a:gd name="connsiteX318" fmla="*/ 618380 w 2539572"/>
              <a:gd name="connsiteY318" fmla="*/ 2401288 h 2580358"/>
              <a:gd name="connsiteX319" fmla="*/ 295483 w 2539572"/>
              <a:gd name="connsiteY319" fmla="*/ 2126968 h 2580358"/>
              <a:gd name="connsiteX320" fmla="*/ 115862 w 2539572"/>
              <a:gd name="connsiteY320" fmla="*/ 1837914 h 2580358"/>
              <a:gd name="connsiteX321" fmla="*/ 92056 w 2539572"/>
              <a:gd name="connsiteY321" fmla="*/ 1778680 h 2580358"/>
              <a:gd name="connsiteX322" fmla="*/ 88790 w 2539572"/>
              <a:gd name="connsiteY322" fmla="*/ 1766923 h 2580358"/>
              <a:gd name="connsiteX323" fmla="*/ 82123 w 2539572"/>
              <a:gd name="connsiteY323" fmla="*/ 1745968 h 2580358"/>
              <a:gd name="connsiteX324" fmla="*/ 67835 w 2539572"/>
              <a:gd name="connsiteY324" fmla="*/ 1705010 h 2580358"/>
              <a:gd name="connsiteX325" fmla="*/ 55453 w 2539572"/>
              <a:gd name="connsiteY325" fmla="*/ 1664053 h 2580358"/>
              <a:gd name="connsiteX326" fmla="*/ 47799 w 2539572"/>
              <a:gd name="connsiteY326" fmla="*/ 1634133 h 2580358"/>
              <a:gd name="connsiteX327" fmla="*/ 31565 w 2539572"/>
              <a:gd name="connsiteY327" fmla="*/ 1557721 h 2580358"/>
              <a:gd name="connsiteX328" fmla="*/ 22115 w 2539572"/>
              <a:gd name="connsiteY328" fmla="*/ 1498318 h 2580358"/>
              <a:gd name="connsiteX329" fmla="*/ 17353 w 2539572"/>
              <a:gd name="connsiteY329" fmla="*/ 1456408 h 2580358"/>
              <a:gd name="connsiteX330" fmla="*/ 14495 w 2539572"/>
              <a:gd name="connsiteY330" fmla="*/ 1414498 h 2580358"/>
              <a:gd name="connsiteX331" fmla="*/ 12590 w 2539572"/>
              <a:gd name="connsiteY331" fmla="*/ 1393543 h 2580358"/>
              <a:gd name="connsiteX332" fmla="*/ 11638 w 2539572"/>
              <a:gd name="connsiteY332" fmla="*/ 1372588 h 2580358"/>
              <a:gd name="connsiteX333" fmla="*/ 9733 w 2539572"/>
              <a:gd name="connsiteY333" fmla="*/ 1331630 h 2580358"/>
              <a:gd name="connsiteX334" fmla="*/ 14733 w 2539572"/>
              <a:gd name="connsiteY334" fmla="*/ 1175539 h 2580358"/>
              <a:gd name="connsiteX335" fmla="*/ 28991 w 2539572"/>
              <a:gd name="connsiteY335" fmla="*/ 1041443 h 2580358"/>
              <a:gd name="connsiteX336" fmla="*/ 28782 w 2539572"/>
              <a:gd name="connsiteY336" fmla="*/ 1042071 h 2580358"/>
              <a:gd name="connsiteX337" fmla="*/ 3065 w 2539572"/>
              <a:gd name="connsiteY337" fmla="*/ 1282101 h 2580358"/>
              <a:gd name="connsiteX338" fmla="*/ 107840 w 2539572"/>
              <a:gd name="connsiteY338" fmla="*/ 787753 h 2580358"/>
              <a:gd name="connsiteX339" fmla="*/ 162132 w 2539572"/>
              <a:gd name="connsiteY339" fmla="*/ 668691 h 2580358"/>
              <a:gd name="connsiteX340" fmla="*/ 331677 w 2539572"/>
              <a:gd name="connsiteY340" fmla="*/ 426756 h 2580358"/>
              <a:gd name="connsiteX341" fmla="*/ 357395 w 2539572"/>
              <a:gd name="connsiteY341" fmla="*/ 399133 h 2580358"/>
              <a:gd name="connsiteX342" fmla="*/ 385017 w 2539572"/>
              <a:gd name="connsiteY342" fmla="*/ 372463 h 2580358"/>
              <a:gd name="connsiteX343" fmla="*/ 399305 w 2539572"/>
              <a:gd name="connsiteY343" fmla="*/ 359128 h 2580358"/>
              <a:gd name="connsiteX344" fmla="*/ 413592 w 2539572"/>
              <a:gd name="connsiteY344" fmla="*/ 346746 h 2580358"/>
              <a:gd name="connsiteX345" fmla="*/ 443120 w 2539572"/>
              <a:gd name="connsiteY345" fmla="*/ 321028 h 2580358"/>
              <a:gd name="connsiteX346" fmla="*/ 473600 w 2539572"/>
              <a:gd name="connsiteY346" fmla="*/ 296263 h 2580358"/>
              <a:gd name="connsiteX347" fmla="*/ 505032 w 2539572"/>
              <a:gd name="connsiteY347" fmla="*/ 272451 h 2580358"/>
              <a:gd name="connsiteX348" fmla="*/ 569802 w 2539572"/>
              <a:gd name="connsiteY348" fmla="*/ 228636 h 2580358"/>
              <a:gd name="connsiteX349" fmla="*/ 554387 w 2539572"/>
              <a:gd name="connsiteY349" fmla="*/ 240806 h 2580358"/>
              <a:gd name="connsiteX350" fmla="*/ 660529 w 2539572"/>
              <a:gd name="connsiteY350" fmla="*/ 171604 h 2580358"/>
              <a:gd name="connsiteX351" fmla="*/ 797450 w 2539572"/>
              <a:gd name="connsiteY351" fmla="*/ 103858 h 2580358"/>
              <a:gd name="connsiteX352" fmla="*/ 1092725 w 2539572"/>
              <a:gd name="connsiteY352" fmla="*/ 18133 h 2580358"/>
              <a:gd name="connsiteX353" fmla="*/ 1248102 w 2539572"/>
              <a:gd name="connsiteY353" fmla="*/ 1583 h 25803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</a:cxnLst>
            <a:rect l="l" t="t" r="r" b="b"/>
            <a:pathLst>
              <a:path w="2539572" h="2580358">
                <a:moveTo>
                  <a:pt x="83529" y="1757461"/>
                </a:moveTo>
                <a:lnTo>
                  <a:pt x="92056" y="1778680"/>
                </a:lnTo>
                <a:lnTo>
                  <a:pt x="93553" y="1784068"/>
                </a:lnTo>
                <a:cubicBezTo>
                  <a:pt x="99268" y="1797403"/>
                  <a:pt x="104030" y="1811690"/>
                  <a:pt x="109745" y="1825025"/>
                </a:cubicBezTo>
                <a:cubicBezTo>
                  <a:pt x="104030" y="1811690"/>
                  <a:pt x="99268" y="1798355"/>
                  <a:pt x="93553" y="1785020"/>
                </a:cubicBezTo>
                <a:cubicBezTo>
                  <a:pt x="91648" y="1778353"/>
                  <a:pt x="88790" y="1771685"/>
                  <a:pt x="85933" y="1765018"/>
                </a:cubicBezTo>
                <a:close/>
                <a:moveTo>
                  <a:pt x="208" y="1280195"/>
                </a:moveTo>
                <a:cubicBezTo>
                  <a:pt x="208" y="1344489"/>
                  <a:pt x="4494" y="1408307"/>
                  <a:pt x="13305" y="1471767"/>
                </a:cubicBezTo>
                <a:lnTo>
                  <a:pt x="31565" y="1557721"/>
                </a:lnTo>
                <a:lnTo>
                  <a:pt x="35450" y="1582138"/>
                </a:lnTo>
                <a:cubicBezTo>
                  <a:pt x="38308" y="1595473"/>
                  <a:pt x="42118" y="1609760"/>
                  <a:pt x="44975" y="1623095"/>
                </a:cubicBezTo>
                <a:lnTo>
                  <a:pt x="47799" y="1634133"/>
                </a:lnTo>
                <a:lnTo>
                  <a:pt x="53548" y="1661195"/>
                </a:lnTo>
                <a:cubicBezTo>
                  <a:pt x="57358" y="1675483"/>
                  <a:pt x="61168" y="1689770"/>
                  <a:pt x="64978" y="1703105"/>
                </a:cubicBezTo>
                <a:cubicBezTo>
                  <a:pt x="69740" y="1717393"/>
                  <a:pt x="74503" y="1730728"/>
                  <a:pt x="79265" y="1744063"/>
                </a:cubicBezTo>
                <a:lnTo>
                  <a:pt x="83529" y="1757461"/>
                </a:lnTo>
                <a:lnTo>
                  <a:pt x="73550" y="1732633"/>
                </a:lnTo>
                <a:cubicBezTo>
                  <a:pt x="24020" y="1589758"/>
                  <a:pt x="-2650" y="1437358"/>
                  <a:pt x="208" y="1280195"/>
                </a:cubicBezTo>
                <a:close/>
                <a:moveTo>
                  <a:pt x="18782" y="1278529"/>
                </a:moveTo>
                <a:cubicBezTo>
                  <a:pt x="16877" y="1277814"/>
                  <a:pt x="14495" y="1281148"/>
                  <a:pt x="11638" y="1288768"/>
                </a:cubicBezTo>
                <a:cubicBezTo>
                  <a:pt x="12590" y="1384970"/>
                  <a:pt x="23068" y="1486888"/>
                  <a:pt x="44975" y="1584043"/>
                </a:cubicBezTo>
                <a:cubicBezTo>
                  <a:pt x="66883" y="1681198"/>
                  <a:pt x="99268" y="1774543"/>
                  <a:pt x="136415" y="1857410"/>
                </a:cubicBezTo>
                <a:cubicBezTo>
                  <a:pt x="151655" y="1890748"/>
                  <a:pt x="176420" y="1937420"/>
                  <a:pt x="207853" y="1986950"/>
                </a:cubicBezTo>
                <a:cubicBezTo>
                  <a:pt x="239285" y="2036480"/>
                  <a:pt x="278338" y="2086010"/>
                  <a:pt x="316438" y="2127920"/>
                </a:cubicBezTo>
                <a:cubicBezTo>
                  <a:pt x="355490" y="2168878"/>
                  <a:pt x="391685" y="2202215"/>
                  <a:pt x="416450" y="2220313"/>
                </a:cubicBezTo>
                <a:cubicBezTo>
                  <a:pt x="441215" y="2238410"/>
                  <a:pt x="453598" y="2243173"/>
                  <a:pt x="445025" y="2226980"/>
                </a:cubicBezTo>
                <a:cubicBezTo>
                  <a:pt x="405973" y="2205073"/>
                  <a:pt x="332630" y="2140303"/>
                  <a:pt x="263098" y="2046005"/>
                </a:cubicBezTo>
                <a:cubicBezTo>
                  <a:pt x="227855" y="1998380"/>
                  <a:pt x="193565" y="1944088"/>
                  <a:pt x="164038" y="1885985"/>
                </a:cubicBezTo>
                <a:cubicBezTo>
                  <a:pt x="134510" y="1826930"/>
                  <a:pt x="108793" y="1765018"/>
                  <a:pt x="89743" y="1703105"/>
                </a:cubicBezTo>
                <a:cubicBezTo>
                  <a:pt x="70693" y="1641193"/>
                  <a:pt x="56405" y="1580233"/>
                  <a:pt x="46880" y="1524988"/>
                </a:cubicBezTo>
                <a:cubicBezTo>
                  <a:pt x="44975" y="1510700"/>
                  <a:pt x="43070" y="1497365"/>
                  <a:pt x="41165" y="1484030"/>
                </a:cubicBezTo>
                <a:cubicBezTo>
                  <a:pt x="39260" y="1470695"/>
                  <a:pt x="37355" y="1458313"/>
                  <a:pt x="36403" y="1445930"/>
                </a:cubicBezTo>
                <a:cubicBezTo>
                  <a:pt x="35450" y="1433548"/>
                  <a:pt x="34498" y="1422118"/>
                  <a:pt x="32593" y="1410688"/>
                </a:cubicBezTo>
                <a:cubicBezTo>
                  <a:pt x="31640" y="1404973"/>
                  <a:pt x="31640" y="1399258"/>
                  <a:pt x="30688" y="1394495"/>
                </a:cubicBezTo>
                <a:cubicBezTo>
                  <a:pt x="30688" y="1388780"/>
                  <a:pt x="29735" y="1384018"/>
                  <a:pt x="29735" y="1379255"/>
                </a:cubicBezTo>
                <a:cubicBezTo>
                  <a:pt x="28783" y="1359253"/>
                  <a:pt x="26878" y="1342108"/>
                  <a:pt x="25925" y="1326868"/>
                </a:cubicBezTo>
                <a:cubicBezTo>
                  <a:pt x="24973" y="1312580"/>
                  <a:pt x="24020" y="1301150"/>
                  <a:pt x="23068" y="1292578"/>
                </a:cubicBezTo>
                <a:cubicBezTo>
                  <a:pt x="22115" y="1284006"/>
                  <a:pt x="20687" y="1279243"/>
                  <a:pt x="18782" y="1278529"/>
                </a:cubicBezTo>
                <a:close/>
                <a:moveTo>
                  <a:pt x="200352" y="622568"/>
                </a:moveTo>
                <a:lnTo>
                  <a:pt x="197535" y="622949"/>
                </a:lnTo>
                <a:lnTo>
                  <a:pt x="153917" y="696269"/>
                </a:lnTo>
                <a:cubicBezTo>
                  <a:pt x="116531" y="766307"/>
                  <a:pt x="85337" y="840453"/>
                  <a:pt x="61286" y="917874"/>
                </a:cubicBezTo>
                <a:lnTo>
                  <a:pt x="34698" y="1020824"/>
                </a:lnTo>
                <a:lnTo>
                  <a:pt x="36283" y="1016472"/>
                </a:lnTo>
                <a:cubicBezTo>
                  <a:pt x="38069" y="1012067"/>
                  <a:pt x="39736" y="1007781"/>
                  <a:pt x="42118" y="999208"/>
                </a:cubicBezTo>
                <a:cubicBezTo>
                  <a:pt x="58310" y="936343"/>
                  <a:pt x="81170" y="875383"/>
                  <a:pt x="104983" y="818233"/>
                </a:cubicBezTo>
                <a:cubicBezTo>
                  <a:pt x="128795" y="761083"/>
                  <a:pt x="156418" y="707743"/>
                  <a:pt x="182135" y="657260"/>
                </a:cubicBezTo>
                <a:cubicBezTo>
                  <a:pt x="180706" y="656546"/>
                  <a:pt x="197494" y="630114"/>
                  <a:pt x="200352" y="622568"/>
                </a:cubicBezTo>
                <a:close/>
                <a:moveTo>
                  <a:pt x="243577" y="554053"/>
                </a:moveTo>
                <a:lnTo>
                  <a:pt x="214520" y="594396"/>
                </a:lnTo>
                <a:lnTo>
                  <a:pt x="199898" y="618976"/>
                </a:lnTo>
                <a:lnTo>
                  <a:pt x="208805" y="604873"/>
                </a:lnTo>
                <a:cubicBezTo>
                  <a:pt x="212615" y="599158"/>
                  <a:pt x="217378" y="593443"/>
                  <a:pt x="221188" y="586775"/>
                </a:cubicBezTo>
                <a:close/>
                <a:moveTo>
                  <a:pt x="2007705" y="351233"/>
                </a:moveTo>
                <a:lnTo>
                  <a:pt x="2008155" y="351570"/>
                </a:lnTo>
                <a:lnTo>
                  <a:pt x="2015698" y="356270"/>
                </a:lnTo>
                <a:close/>
                <a:moveTo>
                  <a:pt x="504641" y="345323"/>
                </a:moveTo>
                <a:lnTo>
                  <a:pt x="504080" y="345793"/>
                </a:lnTo>
                <a:cubicBezTo>
                  <a:pt x="485030" y="361985"/>
                  <a:pt x="469790" y="378178"/>
                  <a:pt x="457407" y="391513"/>
                </a:cubicBezTo>
                <a:cubicBezTo>
                  <a:pt x="444072" y="402943"/>
                  <a:pt x="429785" y="414373"/>
                  <a:pt x="416450" y="426755"/>
                </a:cubicBezTo>
                <a:cubicBezTo>
                  <a:pt x="437167" y="404610"/>
                  <a:pt x="460146" y="382524"/>
                  <a:pt x="485015" y="360869"/>
                </a:cubicBezTo>
                <a:close/>
                <a:moveTo>
                  <a:pt x="550941" y="308646"/>
                </a:moveTo>
                <a:lnTo>
                  <a:pt x="504641" y="345323"/>
                </a:lnTo>
                <a:lnTo>
                  <a:pt x="533607" y="321028"/>
                </a:lnTo>
                <a:close/>
                <a:moveTo>
                  <a:pt x="484512" y="297418"/>
                </a:moveTo>
                <a:lnTo>
                  <a:pt x="443968" y="329988"/>
                </a:lnTo>
                <a:cubicBezTo>
                  <a:pt x="385657" y="381245"/>
                  <a:pt x="331692" y="437859"/>
                  <a:pt x="283145" y="499116"/>
                </a:cubicBezTo>
                <a:lnTo>
                  <a:pt x="247248" y="548956"/>
                </a:lnTo>
                <a:lnTo>
                  <a:pt x="302150" y="480095"/>
                </a:lnTo>
                <a:cubicBezTo>
                  <a:pt x="321200" y="456283"/>
                  <a:pt x="342155" y="434375"/>
                  <a:pt x="362158" y="412468"/>
                </a:cubicBezTo>
                <a:cubicBezTo>
                  <a:pt x="372635" y="401990"/>
                  <a:pt x="383113" y="391513"/>
                  <a:pt x="393590" y="381035"/>
                </a:cubicBezTo>
                <a:cubicBezTo>
                  <a:pt x="398353" y="376273"/>
                  <a:pt x="404068" y="370558"/>
                  <a:pt x="408830" y="365795"/>
                </a:cubicBezTo>
                <a:cubicBezTo>
                  <a:pt x="414545" y="361033"/>
                  <a:pt x="419308" y="356270"/>
                  <a:pt x="424070" y="351508"/>
                </a:cubicBezTo>
                <a:cubicBezTo>
                  <a:pt x="432643" y="342935"/>
                  <a:pt x="442168" y="335315"/>
                  <a:pt x="450740" y="326743"/>
                </a:cubicBezTo>
                <a:lnTo>
                  <a:pt x="478363" y="302930"/>
                </a:lnTo>
                <a:close/>
                <a:moveTo>
                  <a:pt x="2013752" y="242312"/>
                </a:moveTo>
                <a:cubicBezTo>
                  <a:pt x="2013717" y="241695"/>
                  <a:pt x="2015185" y="241807"/>
                  <a:pt x="2018645" y="242923"/>
                </a:cubicBezTo>
                <a:cubicBezTo>
                  <a:pt x="2023259" y="244411"/>
                  <a:pt x="2031414" y="247685"/>
                  <a:pt x="2044273" y="253400"/>
                </a:cubicBezTo>
                <a:cubicBezTo>
                  <a:pt x="2091898" y="285785"/>
                  <a:pt x="2065228" y="274355"/>
                  <a:pt x="2041415" y="260068"/>
                </a:cubicBezTo>
                <a:cubicBezTo>
                  <a:pt x="2027485" y="252567"/>
                  <a:pt x="2013856" y="244162"/>
                  <a:pt x="2013752" y="242312"/>
                </a:cubicBezTo>
                <a:close/>
                <a:moveTo>
                  <a:pt x="1728809" y="191917"/>
                </a:moveTo>
                <a:lnTo>
                  <a:pt x="1760428" y="204823"/>
                </a:lnTo>
                <a:lnTo>
                  <a:pt x="1809006" y="226730"/>
                </a:lnTo>
                <a:lnTo>
                  <a:pt x="1855678" y="250543"/>
                </a:lnTo>
                <a:cubicBezTo>
                  <a:pt x="1841390" y="242923"/>
                  <a:pt x="1827103" y="235303"/>
                  <a:pt x="1812815" y="226730"/>
                </a:cubicBezTo>
                <a:lnTo>
                  <a:pt x="1796238" y="218802"/>
                </a:lnTo>
                <a:lnTo>
                  <a:pt x="1759055" y="202956"/>
                </a:lnTo>
                <a:lnTo>
                  <a:pt x="1741377" y="196251"/>
                </a:lnTo>
                <a:close/>
                <a:moveTo>
                  <a:pt x="749825" y="187678"/>
                </a:moveTo>
                <a:cubicBezTo>
                  <a:pt x="686960" y="219110"/>
                  <a:pt x="625047" y="256258"/>
                  <a:pt x="566945" y="297215"/>
                </a:cubicBezTo>
                <a:lnTo>
                  <a:pt x="550941" y="308646"/>
                </a:lnTo>
                <a:lnTo>
                  <a:pt x="564921" y="297573"/>
                </a:lnTo>
                <a:cubicBezTo>
                  <a:pt x="621476" y="256734"/>
                  <a:pt x="684103" y="219111"/>
                  <a:pt x="749825" y="187678"/>
                </a:cubicBezTo>
                <a:close/>
                <a:moveTo>
                  <a:pt x="880093" y="178541"/>
                </a:moveTo>
                <a:lnTo>
                  <a:pt x="862220" y="184820"/>
                </a:lnTo>
                <a:lnTo>
                  <a:pt x="858031" y="186616"/>
                </a:lnTo>
                <a:close/>
                <a:moveTo>
                  <a:pt x="662195" y="169581"/>
                </a:moveTo>
                <a:cubicBezTo>
                  <a:pt x="646002" y="179106"/>
                  <a:pt x="630762" y="190536"/>
                  <a:pt x="614570" y="200061"/>
                </a:cubicBezTo>
                <a:cubicBezTo>
                  <a:pt x="598377" y="208633"/>
                  <a:pt x="584090" y="218158"/>
                  <a:pt x="568850" y="227683"/>
                </a:cubicBezTo>
                <a:cubicBezTo>
                  <a:pt x="578375" y="221016"/>
                  <a:pt x="586947" y="214348"/>
                  <a:pt x="596472" y="206728"/>
                </a:cubicBezTo>
                <a:cubicBezTo>
                  <a:pt x="612665" y="197203"/>
                  <a:pt x="645050" y="178153"/>
                  <a:pt x="662195" y="169581"/>
                </a:cubicBezTo>
                <a:close/>
                <a:moveTo>
                  <a:pt x="1525269" y="129667"/>
                </a:moveTo>
                <a:lnTo>
                  <a:pt x="1666131" y="167675"/>
                </a:lnTo>
                <a:cubicBezTo>
                  <a:pt x="1642318" y="160055"/>
                  <a:pt x="1618506" y="154340"/>
                  <a:pt x="1594693" y="148625"/>
                </a:cubicBezTo>
                <a:cubicBezTo>
                  <a:pt x="1583263" y="145768"/>
                  <a:pt x="1570881" y="143863"/>
                  <a:pt x="1558498" y="141005"/>
                </a:cubicBezTo>
                <a:lnTo>
                  <a:pt x="1538908" y="137397"/>
                </a:lnTo>
                <a:lnTo>
                  <a:pt x="1643873" y="164386"/>
                </a:lnTo>
                <a:lnTo>
                  <a:pt x="1669839" y="173890"/>
                </a:lnTo>
                <a:lnTo>
                  <a:pt x="1703094" y="182888"/>
                </a:lnTo>
                <a:lnTo>
                  <a:pt x="1666130" y="169581"/>
                </a:lnTo>
                <a:cubicBezTo>
                  <a:pt x="1677560" y="173391"/>
                  <a:pt x="1689942" y="177201"/>
                  <a:pt x="1701372" y="180058"/>
                </a:cubicBezTo>
                <a:lnTo>
                  <a:pt x="1706502" y="181860"/>
                </a:lnTo>
                <a:lnTo>
                  <a:pt x="1691847" y="176248"/>
                </a:lnTo>
                <a:cubicBezTo>
                  <a:pt x="1677560" y="171486"/>
                  <a:pt x="1662320" y="165771"/>
                  <a:pt x="1648032" y="161008"/>
                </a:cubicBezTo>
                <a:cubicBezTo>
                  <a:pt x="1618505" y="152436"/>
                  <a:pt x="1588977" y="142911"/>
                  <a:pt x="1558497" y="136243"/>
                </a:cubicBezTo>
                <a:close/>
                <a:moveTo>
                  <a:pt x="1383314" y="109513"/>
                </a:moveTo>
                <a:lnTo>
                  <a:pt x="1514856" y="127606"/>
                </a:lnTo>
                <a:lnTo>
                  <a:pt x="1467057" y="118146"/>
                </a:lnTo>
                <a:close/>
                <a:moveTo>
                  <a:pt x="1193178" y="109308"/>
                </a:moveTo>
                <a:lnTo>
                  <a:pt x="1187975" y="109573"/>
                </a:lnTo>
                <a:lnTo>
                  <a:pt x="1160283" y="112682"/>
                </a:lnTo>
                <a:lnTo>
                  <a:pt x="1181308" y="110525"/>
                </a:lnTo>
                <a:close/>
                <a:moveTo>
                  <a:pt x="1281320" y="104811"/>
                </a:moveTo>
                <a:lnTo>
                  <a:pt x="1241193" y="106858"/>
                </a:lnTo>
                <a:lnTo>
                  <a:pt x="1347929" y="107530"/>
                </a:lnTo>
                <a:close/>
                <a:moveTo>
                  <a:pt x="1748045" y="102906"/>
                </a:moveTo>
                <a:cubicBezTo>
                  <a:pt x="1762332" y="106716"/>
                  <a:pt x="1778525" y="110526"/>
                  <a:pt x="1794717" y="116241"/>
                </a:cubicBezTo>
                <a:cubicBezTo>
                  <a:pt x="1810910" y="122908"/>
                  <a:pt x="1828055" y="128623"/>
                  <a:pt x="1845200" y="135291"/>
                </a:cubicBezTo>
                <a:cubicBezTo>
                  <a:pt x="1929020" y="171486"/>
                  <a:pt x="2007125" y="215301"/>
                  <a:pt x="2080467" y="266736"/>
                </a:cubicBezTo>
                <a:cubicBezTo>
                  <a:pt x="2084277" y="269593"/>
                  <a:pt x="2089040" y="273403"/>
                  <a:pt x="2092850" y="276261"/>
                </a:cubicBezTo>
                <a:cubicBezTo>
                  <a:pt x="2071895" y="264831"/>
                  <a:pt x="2055702" y="258163"/>
                  <a:pt x="2043320" y="252448"/>
                </a:cubicBezTo>
                <a:cubicBezTo>
                  <a:pt x="2037605" y="248638"/>
                  <a:pt x="2029985" y="243876"/>
                  <a:pt x="2021412" y="238161"/>
                </a:cubicBezTo>
                <a:cubicBezTo>
                  <a:pt x="2012840" y="232446"/>
                  <a:pt x="2002362" y="226731"/>
                  <a:pt x="1990932" y="220063"/>
                </a:cubicBezTo>
                <a:cubicBezTo>
                  <a:pt x="1968072" y="205776"/>
                  <a:pt x="1936640" y="190536"/>
                  <a:pt x="1898540" y="172438"/>
                </a:cubicBezTo>
                <a:cubicBezTo>
                  <a:pt x="1873775" y="160056"/>
                  <a:pt x="1849962" y="147673"/>
                  <a:pt x="1823292" y="135291"/>
                </a:cubicBezTo>
                <a:cubicBezTo>
                  <a:pt x="1810910" y="129576"/>
                  <a:pt x="1798527" y="123861"/>
                  <a:pt x="1786145" y="118146"/>
                </a:cubicBezTo>
                <a:close/>
                <a:moveTo>
                  <a:pt x="849838" y="98143"/>
                </a:moveTo>
                <a:cubicBezTo>
                  <a:pt x="773638" y="126718"/>
                  <a:pt x="700295" y="162913"/>
                  <a:pt x="630763" y="204823"/>
                </a:cubicBezTo>
                <a:cubicBezTo>
                  <a:pt x="707915" y="161008"/>
                  <a:pt x="776495" y="127670"/>
                  <a:pt x="849838" y="98143"/>
                </a:cubicBezTo>
                <a:close/>
                <a:moveTo>
                  <a:pt x="1143606" y="67159"/>
                </a:moveTo>
                <a:lnTo>
                  <a:pt x="1102012" y="71353"/>
                </a:lnTo>
                <a:cubicBezTo>
                  <a:pt x="1082963" y="73854"/>
                  <a:pt x="1063198" y="77187"/>
                  <a:pt x="1042243" y="81950"/>
                </a:cubicBezTo>
                <a:lnTo>
                  <a:pt x="995297" y="94264"/>
                </a:lnTo>
                <a:lnTo>
                  <a:pt x="1073080" y="77664"/>
                </a:lnTo>
                <a:close/>
                <a:moveTo>
                  <a:pt x="1204168" y="62900"/>
                </a:moveTo>
                <a:lnTo>
                  <a:pt x="1166571" y="64690"/>
                </a:lnTo>
                <a:lnTo>
                  <a:pt x="1173688" y="63853"/>
                </a:lnTo>
                <a:cubicBezTo>
                  <a:pt x="1170830" y="63853"/>
                  <a:pt x="1167020" y="64805"/>
                  <a:pt x="1164163" y="64805"/>
                </a:cubicBezTo>
                <a:lnTo>
                  <a:pt x="1166571" y="64690"/>
                </a:lnTo>
                <a:lnTo>
                  <a:pt x="1165588" y="64806"/>
                </a:lnTo>
                <a:lnTo>
                  <a:pt x="1166067" y="64806"/>
                </a:lnTo>
                <a:cubicBezTo>
                  <a:pt x="1106060" y="73378"/>
                  <a:pt x="1037480" y="86713"/>
                  <a:pt x="965090" y="106716"/>
                </a:cubicBezTo>
                <a:cubicBezTo>
                  <a:pt x="894605" y="126718"/>
                  <a:pt x="820310" y="153388"/>
                  <a:pt x="749825" y="187678"/>
                </a:cubicBezTo>
                <a:cubicBezTo>
                  <a:pt x="788401" y="168152"/>
                  <a:pt x="827692" y="150769"/>
                  <a:pt x="867221" y="135529"/>
                </a:cubicBezTo>
                <a:lnTo>
                  <a:pt x="981025" y="97898"/>
                </a:lnTo>
                <a:lnTo>
                  <a:pt x="963185" y="101953"/>
                </a:lnTo>
                <a:lnTo>
                  <a:pt x="945088" y="107668"/>
                </a:lnTo>
                <a:cubicBezTo>
                  <a:pt x="931753" y="111478"/>
                  <a:pt x="917465" y="116240"/>
                  <a:pt x="904130" y="120050"/>
                </a:cubicBezTo>
                <a:lnTo>
                  <a:pt x="863173" y="134338"/>
                </a:lnTo>
                <a:cubicBezTo>
                  <a:pt x="856505" y="137195"/>
                  <a:pt x="849838" y="139100"/>
                  <a:pt x="843170" y="141958"/>
                </a:cubicBezTo>
                <a:lnTo>
                  <a:pt x="823168" y="150530"/>
                </a:lnTo>
                <a:cubicBezTo>
                  <a:pt x="769828" y="171485"/>
                  <a:pt x="718393" y="198155"/>
                  <a:pt x="669815" y="225778"/>
                </a:cubicBezTo>
                <a:cubicBezTo>
                  <a:pt x="657433" y="233398"/>
                  <a:pt x="646003" y="240065"/>
                  <a:pt x="633620" y="247685"/>
                </a:cubicBezTo>
                <a:cubicBezTo>
                  <a:pt x="621238" y="255305"/>
                  <a:pt x="610760" y="262925"/>
                  <a:pt x="598378" y="270545"/>
                </a:cubicBezTo>
                <a:cubicBezTo>
                  <a:pt x="575518" y="285785"/>
                  <a:pt x="553610" y="302930"/>
                  <a:pt x="531703" y="319123"/>
                </a:cubicBezTo>
                <a:cubicBezTo>
                  <a:pt x="489793" y="353413"/>
                  <a:pt x="449788" y="388655"/>
                  <a:pt x="415498" y="426755"/>
                </a:cubicBezTo>
                <a:cubicBezTo>
                  <a:pt x="404068" y="438185"/>
                  <a:pt x="393590" y="449615"/>
                  <a:pt x="384065" y="461045"/>
                </a:cubicBezTo>
                <a:cubicBezTo>
                  <a:pt x="374540" y="472475"/>
                  <a:pt x="364063" y="483905"/>
                  <a:pt x="354538" y="495335"/>
                </a:cubicBezTo>
                <a:cubicBezTo>
                  <a:pt x="336440" y="519148"/>
                  <a:pt x="318343" y="542008"/>
                  <a:pt x="302150" y="565820"/>
                </a:cubicBezTo>
                <a:cubicBezTo>
                  <a:pt x="285005" y="589633"/>
                  <a:pt x="270718" y="614398"/>
                  <a:pt x="254525" y="639163"/>
                </a:cubicBezTo>
                <a:cubicBezTo>
                  <a:pt x="240238" y="664880"/>
                  <a:pt x="224998" y="690598"/>
                  <a:pt x="210710" y="718220"/>
                </a:cubicBezTo>
                <a:cubicBezTo>
                  <a:pt x="215473" y="710600"/>
                  <a:pt x="220235" y="702028"/>
                  <a:pt x="225950" y="692503"/>
                </a:cubicBezTo>
                <a:cubicBezTo>
                  <a:pt x="231665" y="683930"/>
                  <a:pt x="237380" y="674405"/>
                  <a:pt x="244048" y="664880"/>
                </a:cubicBezTo>
                <a:cubicBezTo>
                  <a:pt x="249763" y="655355"/>
                  <a:pt x="256430" y="646783"/>
                  <a:pt x="262145" y="637258"/>
                </a:cubicBezTo>
                <a:cubicBezTo>
                  <a:pt x="270718" y="631543"/>
                  <a:pt x="276433" y="622970"/>
                  <a:pt x="281195" y="615350"/>
                </a:cubicBezTo>
                <a:cubicBezTo>
                  <a:pt x="296435" y="590585"/>
                  <a:pt x="313580" y="567725"/>
                  <a:pt x="330725" y="542960"/>
                </a:cubicBezTo>
                <a:cubicBezTo>
                  <a:pt x="348823" y="520100"/>
                  <a:pt x="366920" y="496288"/>
                  <a:pt x="386923" y="474380"/>
                </a:cubicBezTo>
                <a:cubicBezTo>
                  <a:pt x="405973" y="451520"/>
                  <a:pt x="427880" y="430565"/>
                  <a:pt x="448835" y="409610"/>
                </a:cubicBezTo>
                <a:cubicBezTo>
                  <a:pt x="470743" y="389608"/>
                  <a:pt x="492650" y="368653"/>
                  <a:pt x="516463" y="349603"/>
                </a:cubicBezTo>
                <a:cubicBezTo>
                  <a:pt x="527893" y="340078"/>
                  <a:pt x="539323" y="330553"/>
                  <a:pt x="551705" y="321028"/>
                </a:cubicBezTo>
                <a:cubicBezTo>
                  <a:pt x="564088" y="312455"/>
                  <a:pt x="575518" y="302930"/>
                  <a:pt x="587900" y="294358"/>
                </a:cubicBezTo>
                <a:cubicBezTo>
                  <a:pt x="600283" y="285785"/>
                  <a:pt x="612665" y="277213"/>
                  <a:pt x="625048" y="268640"/>
                </a:cubicBezTo>
                <a:cubicBezTo>
                  <a:pt x="637430" y="260068"/>
                  <a:pt x="650765" y="252448"/>
                  <a:pt x="663148" y="244828"/>
                </a:cubicBezTo>
                <a:lnTo>
                  <a:pt x="682198" y="233398"/>
                </a:lnTo>
                <a:cubicBezTo>
                  <a:pt x="688865" y="229588"/>
                  <a:pt x="695533" y="225778"/>
                  <a:pt x="702200" y="222920"/>
                </a:cubicBezTo>
                <a:cubicBezTo>
                  <a:pt x="715535" y="216253"/>
                  <a:pt x="727918" y="208633"/>
                  <a:pt x="741253" y="201965"/>
                </a:cubicBezTo>
                <a:cubicBezTo>
                  <a:pt x="767923" y="188630"/>
                  <a:pt x="794593" y="175295"/>
                  <a:pt x="821263" y="164818"/>
                </a:cubicBezTo>
                <a:cubicBezTo>
                  <a:pt x="904130" y="128623"/>
                  <a:pt x="996523" y="104810"/>
                  <a:pt x="1087963" y="90523"/>
                </a:cubicBezTo>
                <a:cubicBezTo>
                  <a:pt x="1179403" y="76235"/>
                  <a:pt x="1269890" y="72425"/>
                  <a:pt x="1351806" y="70520"/>
                </a:cubicBezTo>
                <a:lnTo>
                  <a:pt x="1351806" y="64805"/>
                </a:lnTo>
                <a:cubicBezTo>
                  <a:pt x="1346090" y="64805"/>
                  <a:pt x="1339423" y="65758"/>
                  <a:pt x="1333708" y="65758"/>
                </a:cubicBezTo>
                <a:cubicBezTo>
                  <a:pt x="1317515" y="64805"/>
                  <a:pt x="1302275" y="63853"/>
                  <a:pt x="1287988" y="63853"/>
                </a:cubicBezTo>
                <a:cubicBezTo>
                  <a:pt x="1273700" y="62900"/>
                  <a:pt x="1259413" y="62900"/>
                  <a:pt x="1245125" y="62900"/>
                </a:cubicBezTo>
                <a:cubicBezTo>
                  <a:pt x="1230838" y="62900"/>
                  <a:pt x="1217503" y="61948"/>
                  <a:pt x="1204168" y="62900"/>
                </a:cubicBezTo>
                <a:close/>
                <a:moveTo>
                  <a:pt x="1248102" y="1583"/>
                </a:moveTo>
                <a:cubicBezTo>
                  <a:pt x="1300609" y="-917"/>
                  <a:pt x="1353710" y="-441"/>
                  <a:pt x="1407050" y="2893"/>
                </a:cubicBezTo>
                <a:cubicBezTo>
                  <a:pt x="1513731" y="10513"/>
                  <a:pt x="1621363" y="31468"/>
                  <a:pt x="1727090" y="65758"/>
                </a:cubicBezTo>
                <a:cubicBezTo>
                  <a:pt x="1832818" y="100048"/>
                  <a:pt x="1947118" y="159103"/>
                  <a:pt x="2039511" y="222920"/>
                </a:cubicBezTo>
                <a:cubicBezTo>
                  <a:pt x="1900445" y="134338"/>
                  <a:pt x="1741378" y="68615"/>
                  <a:pt x="1573738" y="36230"/>
                </a:cubicBezTo>
                <a:cubicBezTo>
                  <a:pt x="1492775" y="17180"/>
                  <a:pt x="1412765" y="6703"/>
                  <a:pt x="1335613" y="4798"/>
                </a:cubicBezTo>
                <a:cubicBezTo>
                  <a:pt x="1259413" y="1940"/>
                  <a:pt x="1187023" y="9560"/>
                  <a:pt x="1123205" y="21943"/>
                </a:cubicBezTo>
                <a:cubicBezTo>
                  <a:pt x="1107965" y="24800"/>
                  <a:pt x="1093678" y="27658"/>
                  <a:pt x="1078438" y="30515"/>
                </a:cubicBezTo>
                <a:cubicBezTo>
                  <a:pt x="1064150" y="34325"/>
                  <a:pt x="1048911" y="37183"/>
                  <a:pt x="1034623" y="40993"/>
                </a:cubicBezTo>
                <a:cubicBezTo>
                  <a:pt x="1212740" y="2893"/>
                  <a:pt x="1397525" y="1940"/>
                  <a:pt x="1573738" y="37183"/>
                </a:cubicBezTo>
                <a:cubicBezTo>
                  <a:pt x="1668988" y="59090"/>
                  <a:pt x="1763286" y="93380"/>
                  <a:pt x="1851868" y="136243"/>
                </a:cubicBezTo>
                <a:cubicBezTo>
                  <a:pt x="1849963" y="135290"/>
                  <a:pt x="1848058" y="135290"/>
                  <a:pt x="1846153" y="134338"/>
                </a:cubicBezTo>
                <a:cubicBezTo>
                  <a:pt x="1775668" y="102905"/>
                  <a:pt x="1702325" y="79093"/>
                  <a:pt x="1626125" y="60043"/>
                </a:cubicBezTo>
                <a:cubicBezTo>
                  <a:pt x="1555640" y="40040"/>
                  <a:pt x="1485156" y="27658"/>
                  <a:pt x="1416575" y="20990"/>
                </a:cubicBezTo>
                <a:cubicBezTo>
                  <a:pt x="1347995" y="15275"/>
                  <a:pt x="1283225" y="15275"/>
                  <a:pt x="1223218" y="20990"/>
                </a:cubicBezTo>
                <a:cubicBezTo>
                  <a:pt x="1207978" y="21943"/>
                  <a:pt x="1193690" y="24800"/>
                  <a:pt x="1179403" y="26705"/>
                </a:cubicBezTo>
                <a:cubicBezTo>
                  <a:pt x="1149875" y="30515"/>
                  <a:pt x="1120348" y="36230"/>
                  <a:pt x="1090820" y="40993"/>
                </a:cubicBezTo>
                <a:cubicBezTo>
                  <a:pt x="1200358" y="22895"/>
                  <a:pt x="1312753" y="18133"/>
                  <a:pt x="1423243" y="26705"/>
                </a:cubicBezTo>
                <a:cubicBezTo>
                  <a:pt x="1491823" y="32420"/>
                  <a:pt x="1559450" y="43850"/>
                  <a:pt x="1626125" y="60043"/>
                </a:cubicBezTo>
                <a:cubicBezTo>
                  <a:pt x="1667083" y="71473"/>
                  <a:pt x="1708993" y="85760"/>
                  <a:pt x="1748998" y="101000"/>
                </a:cubicBezTo>
                <a:cubicBezTo>
                  <a:pt x="1744236" y="100048"/>
                  <a:pt x="1739473" y="98143"/>
                  <a:pt x="1735663" y="97190"/>
                </a:cubicBezTo>
                <a:cubicBezTo>
                  <a:pt x="1727090" y="94333"/>
                  <a:pt x="1712803" y="91475"/>
                  <a:pt x="1698515" y="89570"/>
                </a:cubicBezTo>
                <a:cubicBezTo>
                  <a:pt x="1684228" y="87665"/>
                  <a:pt x="1668988" y="84808"/>
                  <a:pt x="1656606" y="84808"/>
                </a:cubicBezTo>
                <a:cubicBezTo>
                  <a:pt x="1631840" y="84808"/>
                  <a:pt x="1618506" y="87665"/>
                  <a:pt x="1644223" y="98143"/>
                </a:cubicBezTo>
                <a:cubicBezTo>
                  <a:pt x="1712803" y="118145"/>
                  <a:pt x="1786145" y="145768"/>
                  <a:pt x="1855678" y="180058"/>
                </a:cubicBezTo>
                <a:cubicBezTo>
                  <a:pt x="1925211" y="214348"/>
                  <a:pt x="1990933" y="254353"/>
                  <a:pt x="2046178" y="293405"/>
                </a:cubicBezTo>
                <a:cubicBezTo>
                  <a:pt x="2072848" y="313408"/>
                  <a:pt x="2098566" y="332458"/>
                  <a:pt x="2120473" y="351508"/>
                </a:cubicBezTo>
                <a:cubicBezTo>
                  <a:pt x="2130950" y="361033"/>
                  <a:pt x="2141428" y="368653"/>
                  <a:pt x="2150953" y="377225"/>
                </a:cubicBezTo>
                <a:cubicBezTo>
                  <a:pt x="2160478" y="385798"/>
                  <a:pt x="2169050" y="393418"/>
                  <a:pt x="2176671" y="401038"/>
                </a:cubicBezTo>
                <a:cubicBezTo>
                  <a:pt x="2191911" y="415325"/>
                  <a:pt x="2203341" y="427708"/>
                  <a:pt x="2211913" y="435328"/>
                </a:cubicBezTo>
                <a:cubicBezTo>
                  <a:pt x="2215723" y="439138"/>
                  <a:pt x="2218581" y="442948"/>
                  <a:pt x="2221438" y="444853"/>
                </a:cubicBezTo>
                <a:cubicBezTo>
                  <a:pt x="2223343" y="446758"/>
                  <a:pt x="2224296" y="448663"/>
                  <a:pt x="2224296" y="448663"/>
                </a:cubicBezTo>
                <a:cubicBezTo>
                  <a:pt x="2225248" y="450568"/>
                  <a:pt x="2220486" y="447710"/>
                  <a:pt x="2211913" y="440090"/>
                </a:cubicBezTo>
                <a:cubicBezTo>
                  <a:pt x="2203341" y="432470"/>
                  <a:pt x="2190958" y="420088"/>
                  <a:pt x="2174766" y="406753"/>
                </a:cubicBezTo>
                <a:cubicBezTo>
                  <a:pt x="2167146" y="400085"/>
                  <a:pt x="2157621" y="392465"/>
                  <a:pt x="2148096" y="383893"/>
                </a:cubicBezTo>
                <a:cubicBezTo>
                  <a:pt x="2138571" y="375320"/>
                  <a:pt x="2128093" y="367700"/>
                  <a:pt x="2117616" y="359128"/>
                </a:cubicBezTo>
                <a:cubicBezTo>
                  <a:pt x="2096661" y="341983"/>
                  <a:pt x="2072848" y="324838"/>
                  <a:pt x="2049036" y="307693"/>
                </a:cubicBezTo>
                <a:cubicBezTo>
                  <a:pt x="2001411" y="274355"/>
                  <a:pt x="1951881" y="243875"/>
                  <a:pt x="1913781" y="223873"/>
                </a:cubicBezTo>
                <a:cubicBezTo>
                  <a:pt x="1904256" y="219110"/>
                  <a:pt x="1895683" y="214348"/>
                  <a:pt x="1888063" y="210538"/>
                </a:cubicBezTo>
                <a:cubicBezTo>
                  <a:pt x="1880443" y="206728"/>
                  <a:pt x="1873775" y="203870"/>
                  <a:pt x="1869013" y="201013"/>
                </a:cubicBezTo>
                <a:cubicBezTo>
                  <a:pt x="1858536" y="196250"/>
                  <a:pt x="1853773" y="194345"/>
                  <a:pt x="1855678" y="195298"/>
                </a:cubicBezTo>
                <a:cubicBezTo>
                  <a:pt x="1867108" y="201965"/>
                  <a:pt x="1879490" y="207680"/>
                  <a:pt x="1890920" y="215300"/>
                </a:cubicBezTo>
                <a:cubicBezTo>
                  <a:pt x="1902350" y="221968"/>
                  <a:pt x="1913781" y="229588"/>
                  <a:pt x="1925211" y="236255"/>
                </a:cubicBezTo>
                <a:cubicBezTo>
                  <a:pt x="1902350" y="224825"/>
                  <a:pt x="1879490" y="213395"/>
                  <a:pt x="1858536" y="204823"/>
                </a:cubicBezTo>
                <a:cubicBezTo>
                  <a:pt x="1846153" y="199108"/>
                  <a:pt x="1832818" y="192440"/>
                  <a:pt x="1819483" y="185773"/>
                </a:cubicBezTo>
                <a:cubicBezTo>
                  <a:pt x="1806148" y="180058"/>
                  <a:pt x="1791861" y="173390"/>
                  <a:pt x="1778525" y="167675"/>
                </a:cubicBezTo>
                <a:cubicBezTo>
                  <a:pt x="1765190" y="161960"/>
                  <a:pt x="1751856" y="157198"/>
                  <a:pt x="1739473" y="152435"/>
                </a:cubicBezTo>
                <a:cubicBezTo>
                  <a:pt x="1727090" y="148625"/>
                  <a:pt x="1716613" y="143863"/>
                  <a:pt x="1708040" y="141958"/>
                </a:cubicBezTo>
                <a:cubicBezTo>
                  <a:pt x="1646128" y="125765"/>
                  <a:pt x="1580406" y="109573"/>
                  <a:pt x="1511825" y="98143"/>
                </a:cubicBezTo>
                <a:cubicBezTo>
                  <a:pt x="1503253" y="97190"/>
                  <a:pt x="1494681" y="95285"/>
                  <a:pt x="1486108" y="94333"/>
                </a:cubicBezTo>
                <a:cubicBezTo>
                  <a:pt x="1477536" y="92428"/>
                  <a:pt x="1468963" y="91475"/>
                  <a:pt x="1459438" y="90523"/>
                </a:cubicBezTo>
                <a:cubicBezTo>
                  <a:pt x="1442293" y="88618"/>
                  <a:pt x="1424195" y="86713"/>
                  <a:pt x="1406098" y="84808"/>
                </a:cubicBezTo>
                <a:cubicBezTo>
                  <a:pt x="1388000" y="83855"/>
                  <a:pt x="1370856" y="82903"/>
                  <a:pt x="1352758" y="81950"/>
                </a:cubicBezTo>
                <a:cubicBezTo>
                  <a:pt x="1334661" y="80998"/>
                  <a:pt x="1316563" y="81950"/>
                  <a:pt x="1299418" y="82903"/>
                </a:cubicBezTo>
                <a:cubicBezTo>
                  <a:pt x="1293703" y="82903"/>
                  <a:pt x="1287988" y="82903"/>
                  <a:pt x="1282273" y="83855"/>
                </a:cubicBezTo>
                <a:cubicBezTo>
                  <a:pt x="1276558" y="84808"/>
                  <a:pt x="1270843" y="84808"/>
                  <a:pt x="1265128" y="85760"/>
                </a:cubicBezTo>
                <a:cubicBezTo>
                  <a:pt x="1253698" y="86713"/>
                  <a:pt x="1241315" y="87665"/>
                  <a:pt x="1229886" y="88618"/>
                </a:cubicBezTo>
                <a:cubicBezTo>
                  <a:pt x="1217503" y="89570"/>
                  <a:pt x="1205120" y="91475"/>
                  <a:pt x="1192738" y="93380"/>
                </a:cubicBezTo>
                <a:cubicBezTo>
                  <a:pt x="1180355" y="95285"/>
                  <a:pt x="1167973" y="97190"/>
                  <a:pt x="1155590" y="99095"/>
                </a:cubicBezTo>
                <a:cubicBezTo>
                  <a:pt x="1105108" y="108620"/>
                  <a:pt x="1052720" y="120050"/>
                  <a:pt x="1002238" y="136243"/>
                </a:cubicBezTo>
                <a:cubicBezTo>
                  <a:pt x="1002238" y="138148"/>
                  <a:pt x="989855" y="141005"/>
                  <a:pt x="979378" y="144815"/>
                </a:cubicBezTo>
                <a:cubicBezTo>
                  <a:pt x="968900" y="147673"/>
                  <a:pt x="960328" y="151483"/>
                  <a:pt x="969853" y="150530"/>
                </a:cubicBezTo>
                <a:lnTo>
                  <a:pt x="954028" y="155319"/>
                </a:lnTo>
                <a:lnTo>
                  <a:pt x="1035609" y="134343"/>
                </a:lnTo>
                <a:lnTo>
                  <a:pt x="1049467" y="132228"/>
                </a:lnTo>
                <a:lnTo>
                  <a:pt x="1071770" y="126718"/>
                </a:lnTo>
                <a:lnTo>
                  <a:pt x="1141506" y="114789"/>
                </a:lnTo>
                <a:lnTo>
                  <a:pt x="1094630" y="120051"/>
                </a:lnTo>
                <a:cubicBezTo>
                  <a:pt x="1063197" y="125766"/>
                  <a:pt x="1031765" y="130528"/>
                  <a:pt x="1001285" y="138148"/>
                </a:cubicBezTo>
                <a:cubicBezTo>
                  <a:pt x="1170830" y="88618"/>
                  <a:pt x="1352757" y="81951"/>
                  <a:pt x="1530875" y="106716"/>
                </a:cubicBezTo>
                <a:cubicBezTo>
                  <a:pt x="1620410" y="120051"/>
                  <a:pt x="1720422" y="150531"/>
                  <a:pt x="1810910" y="191488"/>
                </a:cubicBezTo>
                <a:cubicBezTo>
                  <a:pt x="1902350" y="231493"/>
                  <a:pt x="1983312" y="281976"/>
                  <a:pt x="2044272" y="321981"/>
                </a:cubicBezTo>
                <a:cubicBezTo>
                  <a:pt x="2046177" y="323886"/>
                  <a:pt x="2049035" y="324838"/>
                  <a:pt x="2050940" y="326743"/>
                </a:cubicBezTo>
                <a:cubicBezTo>
                  <a:pt x="2185242" y="431518"/>
                  <a:pt x="2300495" y="561058"/>
                  <a:pt x="2385267" y="709648"/>
                </a:cubicBezTo>
                <a:cubicBezTo>
                  <a:pt x="2470992" y="857286"/>
                  <a:pt x="2525285" y="1023973"/>
                  <a:pt x="2539572" y="1194471"/>
                </a:cubicBezTo>
                <a:cubicBezTo>
                  <a:pt x="2535762" y="1206853"/>
                  <a:pt x="2530047" y="1205901"/>
                  <a:pt x="2523380" y="1197328"/>
                </a:cubicBezTo>
                <a:cubicBezTo>
                  <a:pt x="2506235" y="1043023"/>
                  <a:pt x="2457657" y="885861"/>
                  <a:pt x="2382410" y="745843"/>
                </a:cubicBezTo>
                <a:cubicBezTo>
                  <a:pt x="2307162" y="605826"/>
                  <a:pt x="2204292" y="483906"/>
                  <a:pt x="2092850" y="394371"/>
                </a:cubicBezTo>
                <a:cubicBezTo>
                  <a:pt x="2069037" y="375321"/>
                  <a:pt x="2044272" y="358176"/>
                  <a:pt x="2020460" y="341031"/>
                </a:cubicBezTo>
                <a:lnTo>
                  <a:pt x="1977026" y="313885"/>
                </a:lnTo>
                <a:lnTo>
                  <a:pt x="2054751" y="366986"/>
                </a:lnTo>
                <a:cubicBezTo>
                  <a:pt x="2090231" y="394370"/>
                  <a:pt x="2124283" y="423898"/>
                  <a:pt x="2156668" y="455330"/>
                </a:cubicBezTo>
                <a:cubicBezTo>
                  <a:pt x="2221438" y="518195"/>
                  <a:pt x="2279541" y="589633"/>
                  <a:pt x="2329071" y="665833"/>
                </a:cubicBezTo>
                <a:cubicBezTo>
                  <a:pt x="2429083" y="818233"/>
                  <a:pt x="2491948" y="996350"/>
                  <a:pt x="2511950" y="1176373"/>
                </a:cubicBezTo>
                <a:cubicBezTo>
                  <a:pt x="2509093" y="1169705"/>
                  <a:pt x="2505283" y="1162085"/>
                  <a:pt x="2502425" y="1153513"/>
                </a:cubicBezTo>
                <a:cubicBezTo>
                  <a:pt x="2490043" y="1067788"/>
                  <a:pt x="2468135" y="983015"/>
                  <a:pt x="2438608" y="904910"/>
                </a:cubicBezTo>
                <a:cubicBezTo>
                  <a:pt x="2409081" y="827758"/>
                  <a:pt x="2371933" y="757273"/>
                  <a:pt x="2330975" y="700123"/>
                </a:cubicBezTo>
                <a:cubicBezTo>
                  <a:pt x="2343358" y="722030"/>
                  <a:pt x="2355741" y="741080"/>
                  <a:pt x="2365266" y="761083"/>
                </a:cubicBezTo>
                <a:cubicBezTo>
                  <a:pt x="2375743" y="780133"/>
                  <a:pt x="2386221" y="799183"/>
                  <a:pt x="2394793" y="818233"/>
                </a:cubicBezTo>
                <a:cubicBezTo>
                  <a:pt x="2399556" y="827758"/>
                  <a:pt x="2403366" y="837283"/>
                  <a:pt x="2408128" y="846808"/>
                </a:cubicBezTo>
                <a:cubicBezTo>
                  <a:pt x="2412891" y="856333"/>
                  <a:pt x="2416700" y="865858"/>
                  <a:pt x="2420511" y="876335"/>
                </a:cubicBezTo>
                <a:cubicBezTo>
                  <a:pt x="2424321" y="885860"/>
                  <a:pt x="2429083" y="896338"/>
                  <a:pt x="2432893" y="906815"/>
                </a:cubicBezTo>
                <a:cubicBezTo>
                  <a:pt x="2436703" y="917293"/>
                  <a:pt x="2440513" y="928723"/>
                  <a:pt x="2444323" y="940153"/>
                </a:cubicBezTo>
                <a:cubicBezTo>
                  <a:pt x="2443371" y="940153"/>
                  <a:pt x="2442418" y="942058"/>
                  <a:pt x="2438608" y="934438"/>
                </a:cubicBezTo>
                <a:cubicBezTo>
                  <a:pt x="2460516" y="991588"/>
                  <a:pt x="2481471" y="1061120"/>
                  <a:pt x="2492900" y="1130653"/>
                </a:cubicBezTo>
                <a:lnTo>
                  <a:pt x="2477116" y="1092007"/>
                </a:lnTo>
                <a:lnTo>
                  <a:pt x="2494226" y="1204117"/>
                </a:lnTo>
                <a:cubicBezTo>
                  <a:pt x="2498388" y="1245103"/>
                  <a:pt x="2500520" y="1286689"/>
                  <a:pt x="2500520" y="1328773"/>
                </a:cubicBezTo>
                <a:cubicBezTo>
                  <a:pt x="2500520" y="1497109"/>
                  <a:pt x="2466404" y="1657477"/>
                  <a:pt x="2404709" y="1803341"/>
                </a:cubicBezTo>
                <a:lnTo>
                  <a:pt x="2390217" y="1833425"/>
                </a:lnTo>
                <a:lnTo>
                  <a:pt x="2385149" y="1849791"/>
                </a:lnTo>
                <a:cubicBezTo>
                  <a:pt x="2382649" y="1859316"/>
                  <a:pt x="2382887" y="1863126"/>
                  <a:pt x="2387173" y="1858363"/>
                </a:cubicBezTo>
                <a:cubicBezTo>
                  <a:pt x="2392888" y="1850743"/>
                  <a:pt x="2401461" y="1832645"/>
                  <a:pt x="2410986" y="1808833"/>
                </a:cubicBezTo>
                <a:cubicBezTo>
                  <a:pt x="2415748" y="1796450"/>
                  <a:pt x="2420511" y="1783115"/>
                  <a:pt x="2425273" y="1768828"/>
                </a:cubicBezTo>
                <a:cubicBezTo>
                  <a:pt x="2428131" y="1761208"/>
                  <a:pt x="2430988" y="1754540"/>
                  <a:pt x="2432893" y="1745968"/>
                </a:cubicBezTo>
                <a:cubicBezTo>
                  <a:pt x="2434798" y="1738348"/>
                  <a:pt x="2437656" y="1730728"/>
                  <a:pt x="2439561" y="1722155"/>
                </a:cubicBezTo>
                <a:cubicBezTo>
                  <a:pt x="2441466" y="1718345"/>
                  <a:pt x="2443371" y="1714535"/>
                  <a:pt x="2445275" y="1709773"/>
                </a:cubicBezTo>
                <a:cubicBezTo>
                  <a:pt x="2431941" y="1751683"/>
                  <a:pt x="2434798" y="1752635"/>
                  <a:pt x="2439561" y="1749778"/>
                </a:cubicBezTo>
                <a:cubicBezTo>
                  <a:pt x="2443371" y="1746920"/>
                  <a:pt x="2450991" y="1739300"/>
                  <a:pt x="2441466" y="1765018"/>
                </a:cubicBezTo>
                <a:cubicBezTo>
                  <a:pt x="2416700" y="1831693"/>
                  <a:pt x="2387173" y="1897415"/>
                  <a:pt x="2350025" y="1959328"/>
                </a:cubicBezTo>
                <a:cubicBezTo>
                  <a:pt x="2312878" y="2022193"/>
                  <a:pt x="2271921" y="2079343"/>
                  <a:pt x="2228106" y="2131730"/>
                </a:cubicBezTo>
                <a:cubicBezTo>
                  <a:pt x="2216675" y="2145065"/>
                  <a:pt x="2206198" y="2158400"/>
                  <a:pt x="2194768" y="2169830"/>
                </a:cubicBezTo>
                <a:cubicBezTo>
                  <a:pt x="2183338" y="2182213"/>
                  <a:pt x="2171908" y="2194595"/>
                  <a:pt x="2159525" y="2206978"/>
                </a:cubicBezTo>
                <a:cubicBezTo>
                  <a:pt x="2147143" y="2218408"/>
                  <a:pt x="2135713" y="2230790"/>
                  <a:pt x="2123331" y="2242220"/>
                </a:cubicBezTo>
                <a:cubicBezTo>
                  <a:pt x="2110948" y="2253650"/>
                  <a:pt x="2098566" y="2264128"/>
                  <a:pt x="2086183" y="2275558"/>
                </a:cubicBezTo>
                <a:cubicBezTo>
                  <a:pt x="2035700" y="2319373"/>
                  <a:pt x="1981408" y="2359378"/>
                  <a:pt x="1924258" y="2395573"/>
                </a:cubicBezTo>
                <a:cubicBezTo>
                  <a:pt x="1866156" y="2431768"/>
                  <a:pt x="1804243" y="2463200"/>
                  <a:pt x="1737568" y="2491775"/>
                </a:cubicBezTo>
                <a:cubicBezTo>
                  <a:pt x="1726138" y="2496538"/>
                  <a:pt x="1714708" y="2502253"/>
                  <a:pt x="1702325" y="2506063"/>
                </a:cubicBezTo>
                <a:cubicBezTo>
                  <a:pt x="1636603" y="2530828"/>
                  <a:pt x="1570881" y="2548925"/>
                  <a:pt x="1504206" y="2561308"/>
                </a:cubicBezTo>
                <a:cubicBezTo>
                  <a:pt x="1470868" y="2567975"/>
                  <a:pt x="1437531" y="2571785"/>
                  <a:pt x="1403240" y="2575595"/>
                </a:cubicBezTo>
                <a:cubicBezTo>
                  <a:pt x="1386095" y="2576548"/>
                  <a:pt x="1368950" y="2578453"/>
                  <a:pt x="1352758" y="2579405"/>
                </a:cubicBezTo>
                <a:cubicBezTo>
                  <a:pt x="1335613" y="2580358"/>
                  <a:pt x="1318468" y="2580358"/>
                  <a:pt x="1301323" y="2580358"/>
                </a:cubicBezTo>
                <a:cubicBezTo>
                  <a:pt x="1309895" y="2579405"/>
                  <a:pt x="1319420" y="2577500"/>
                  <a:pt x="1327993" y="2575595"/>
                </a:cubicBezTo>
                <a:cubicBezTo>
                  <a:pt x="1218455" y="2578453"/>
                  <a:pt x="1107965" y="2568928"/>
                  <a:pt x="999380" y="2546068"/>
                </a:cubicBezTo>
                <a:cubicBezTo>
                  <a:pt x="866983" y="2520350"/>
                  <a:pt x="738395" y="2470820"/>
                  <a:pt x="618380" y="2401288"/>
                </a:cubicBezTo>
                <a:cubicBezTo>
                  <a:pt x="498365" y="2330803"/>
                  <a:pt x="388828" y="2239363"/>
                  <a:pt x="295483" y="2126968"/>
                </a:cubicBezTo>
                <a:cubicBezTo>
                  <a:pt x="222617" y="2038386"/>
                  <a:pt x="162609" y="1941231"/>
                  <a:pt x="115862" y="1837914"/>
                </a:cubicBezTo>
                <a:lnTo>
                  <a:pt x="92056" y="1778680"/>
                </a:lnTo>
                <a:lnTo>
                  <a:pt x="88790" y="1766923"/>
                </a:lnTo>
                <a:lnTo>
                  <a:pt x="82123" y="1745968"/>
                </a:lnTo>
                <a:cubicBezTo>
                  <a:pt x="77360" y="1732633"/>
                  <a:pt x="72598" y="1718345"/>
                  <a:pt x="67835" y="1705010"/>
                </a:cubicBezTo>
                <a:cubicBezTo>
                  <a:pt x="64025" y="1691675"/>
                  <a:pt x="60215" y="1677388"/>
                  <a:pt x="55453" y="1664053"/>
                </a:cubicBezTo>
                <a:lnTo>
                  <a:pt x="47799" y="1634133"/>
                </a:lnTo>
                <a:lnTo>
                  <a:pt x="31565" y="1557721"/>
                </a:lnTo>
                <a:lnTo>
                  <a:pt x="22115" y="1498318"/>
                </a:lnTo>
                <a:cubicBezTo>
                  <a:pt x="20210" y="1484030"/>
                  <a:pt x="18305" y="1470695"/>
                  <a:pt x="17353" y="1456408"/>
                </a:cubicBezTo>
                <a:cubicBezTo>
                  <a:pt x="16400" y="1442120"/>
                  <a:pt x="15448" y="1428785"/>
                  <a:pt x="14495" y="1414498"/>
                </a:cubicBezTo>
                <a:cubicBezTo>
                  <a:pt x="13543" y="1407830"/>
                  <a:pt x="13543" y="1401163"/>
                  <a:pt x="12590" y="1393543"/>
                </a:cubicBezTo>
                <a:cubicBezTo>
                  <a:pt x="12590" y="1386875"/>
                  <a:pt x="12590" y="1380208"/>
                  <a:pt x="11638" y="1372588"/>
                </a:cubicBezTo>
                <a:cubicBezTo>
                  <a:pt x="10685" y="1359253"/>
                  <a:pt x="10685" y="1344965"/>
                  <a:pt x="9733" y="1331630"/>
                </a:cubicBezTo>
                <a:cubicBezTo>
                  <a:pt x="8780" y="1277814"/>
                  <a:pt x="10923" y="1225427"/>
                  <a:pt x="14733" y="1175539"/>
                </a:cubicBezTo>
                <a:lnTo>
                  <a:pt x="28991" y="1041443"/>
                </a:lnTo>
                <a:lnTo>
                  <a:pt x="28782" y="1042071"/>
                </a:lnTo>
                <a:cubicBezTo>
                  <a:pt x="12590" y="1123033"/>
                  <a:pt x="4017" y="1203043"/>
                  <a:pt x="3065" y="1282101"/>
                </a:cubicBezTo>
                <a:cubicBezTo>
                  <a:pt x="4017" y="1117318"/>
                  <a:pt x="35450" y="948726"/>
                  <a:pt x="107840" y="787753"/>
                </a:cubicBezTo>
                <a:cubicBezTo>
                  <a:pt x="123080" y="754416"/>
                  <a:pt x="144987" y="702028"/>
                  <a:pt x="162132" y="668691"/>
                </a:cubicBezTo>
                <a:cubicBezTo>
                  <a:pt x="205947" y="583918"/>
                  <a:pt x="263097" y="502003"/>
                  <a:pt x="331677" y="426756"/>
                </a:cubicBezTo>
                <a:cubicBezTo>
                  <a:pt x="340250" y="418183"/>
                  <a:pt x="347870" y="407706"/>
                  <a:pt x="357395" y="399133"/>
                </a:cubicBezTo>
                <a:cubicBezTo>
                  <a:pt x="366920" y="390561"/>
                  <a:pt x="375492" y="381036"/>
                  <a:pt x="385017" y="372463"/>
                </a:cubicBezTo>
                <a:lnTo>
                  <a:pt x="399305" y="359128"/>
                </a:lnTo>
                <a:lnTo>
                  <a:pt x="413592" y="346746"/>
                </a:lnTo>
                <a:cubicBezTo>
                  <a:pt x="424070" y="338173"/>
                  <a:pt x="433595" y="329601"/>
                  <a:pt x="443120" y="321028"/>
                </a:cubicBezTo>
                <a:cubicBezTo>
                  <a:pt x="452645" y="312456"/>
                  <a:pt x="463122" y="304836"/>
                  <a:pt x="473600" y="296263"/>
                </a:cubicBezTo>
                <a:cubicBezTo>
                  <a:pt x="484077" y="288643"/>
                  <a:pt x="494555" y="280071"/>
                  <a:pt x="505032" y="272451"/>
                </a:cubicBezTo>
                <a:cubicBezTo>
                  <a:pt x="526940" y="258163"/>
                  <a:pt x="547895" y="241971"/>
                  <a:pt x="569802" y="228636"/>
                </a:cubicBezTo>
                <a:lnTo>
                  <a:pt x="554387" y="240806"/>
                </a:lnTo>
                <a:lnTo>
                  <a:pt x="660529" y="171604"/>
                </a:lnTo>
                <a:cubicBezTo>
                  <a:pt x="704582" y="146482"/>
                  <a:pt x="750302" y="123861"/>
                  <a:pt x="797450" y="103858"/>
                </a:cubicBezTo>
                <a:cubicBezTo>
                  <a:pt x="890795" y="63853"/>
                  <a:pt x="989855" y="34325"/>
                  <a:pt x="1092725" y="18133"/>
                </a:cubicBezTo>
                <a:cubicBezTo>
                  <a:pt x="1143684" y="9560"/>
                  <a:pt x="1195596" y="4083"/>
                  <a:pt x="1248102" y="1583"/>
                </a:cubicBezTo>
                <a:close/>
              </a:path>
            </a:pathLst>
          </a:custGeom>
          <a:solidFill>
            <a:schemeClr val="accent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/>
          </a:p>
        </p:txBody>
      </p:sp>
      <p:sp>
        <p:nvSpPr>
          <p:cNvPr id="20" name="Picture Placeholder 15">
            <a:extLst>
              <a:ext uri="{FF2B5EF4-FFF2-40B4-BE49-F238E27FC236}">
                <a16:creationId xmlns:a16="http://schemas.microsoft.com/office/drawing/2014/main" id="{24F79A85-3789-254D-AF3D-5265B6140421}"/>
              </a:ext>
            </a:extLst>
          </p:cNvPr>
          <p:cNvSpPr>
            <a:spLocks noGrp="1"/>
          </p:cNvSpPr>
          <p:nvPr>
            <p:ph type="pic" sz="quarter" idx="47" hasCustomPrompt="1"/>
          </p:nvPr>
        </p:nvSpPr>
        <p:spPr>
          <a:xfrm>
            <a:off x="3146255" y="2831176"/>
            <a:ext cx="621792" cy="621792"/>
          </a:xfrm>
          <a:noFill/>
          <a:ln w="95250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 algn="l">
              <a:buNone/>
              <a:defRPr lang="en-ZA" sz="1100" i="1">
                <a:solidFill>
                  <a:schemeClr val="bg1"/>
                </a:solidFill>
                <a:latin typeface="+mn-lt"/>
                <a:cs typeface="Times New Roman" panose="02020603050405020304" pitchFamily="18" charset="0"/>
              </a:defRPr>
            </a:lvl1pPr>
          </a:lstStyle>
          <a:p>
            <a:pPr marL="266700" lvl="0" indent="-266700" algn="ctr"/>
            <a:r>
              <a:rPr lang="en-US" noProof="0"/>
              <a:t>Icon</a:t>
            </a:r>
          </a:p>
        </p:txBody>
      </p:sp>
      <p:sp>
        <p:nvSpPr>
          <p:cNvPr id="6" name="Text Placeholder 8">
            <a:extLst>
              <a:ext uri="{FF2B5EF4-FFF2-40B4-BE49-F238E27FC236}">
                <a16:creationId xmlns:a16="http://schemas.microsoft.com/office/drawing/2014/main" id="{9FBB7671-0660-45EB-8712-824ACCFDD4C4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647151" y="4217885"/>
            <a:ext cx="1620000" cy="360000"/>
          </a:xfrm>
        </p:spPr>
        <p:txBody>
          <a:bodyPr/>
          <a:lstStyle>
            <a:lvl1pPr marL="0" indent="0" algn="ctr">
              <a:buFont typeface="Arial" panose="020B0604020202020204" pitchFamily="34" charset="0"/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noProof="0"/>
              <a:t>Bullet 1</a:t>
            </a:r>
          </a:p>
        </p:txBody>
      </p:sp>
      <p:sp>
        <p:nvSpPr>
          <p:cNvPr id="8" name="Text Placeholder 10">
            <a:extLst>
              <a:ext uri="{FF2B5EF4-FFF2-40B4-BE49-F238E27FC236}">
                <a16:creationId xmlns:a16="http://schemas.microsoft.com/office/drawing/2014/main" id="{1014D08D-BF9C-44A1-8635-70B551FEFA4C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2647151" y="4718440"/>
            <a:ext cx="1620000" cy="720000"/>
          </a:xfrm>
        </p:spPr>
        <p:txBody>
          <a:bodyPr/>
          <a:lstStyle>
            <a:lvl1pPr marL="0" indent="0" algn="ctr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noProof="0"/>
              <a:t>Bullet Description</a:t>
            </a:r>
          </a:p>
        </p:txBody>
      </p:sp>
      <p:sp>
        <p:nvSpPr>
          <p:cNvPr id="21" name="Picture Placeholder 15">
            <a:extLst>
              <a:ext uri="{FF2B5EF4-FFF2-40B4-BE49-F238E27FC236}">
                <a16:creationId xmlns:a16="http://schemas.microsoft.com/office/drawing/2014/main" id="{3826F102-F281-614F-8445-F1FD4CA62E4A}"/>
              </a:ext>
            </a:extLst>
          </p:cNvPr>
          <p:cNvSpPr>
            <a:spLocks noGrp="1"/>
          </p:cNvSpPr>
          <p:nvPr>
            <p:ph type="pic" sz="quarter" idx="48" hasCustomPrompt="1"/>
          </p:nvPr>
        </p:nvSpPr>
        <p:spPr>
          <a:xfrm>
            <a:off x="5785104" y="2831176"/>
            <a:ext cx="621792" cy="621792"/>
          </a:xfrm>
          <a:noFill/>
          <a:ln w="95250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 algn="l">
              <a:buNone/>
              <a:defRPr lang="en-ZA" sz="1100" i="1">
                <a:solidFill>
                  <a:schemeClr val="bg1"/>
                </a:solidFill>
                <a:latin typeface="+mn-lt"/>
                <a:cs typeface="Times New Roman" panose="02020603050405020304" pitchFamily="18" charset="0"/>
              </a:defRPr>
            </a:lvl1pPr>
          </a:lstStyle>
          <a:p>
            <a:pPr marL="266700" lvl="0" indent="-266700" algn="ctr"/>
            <a:r>
              <a:rPr lang="en-US" noProof="0"/>
              <a:t>Icon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4339CB16-5C66-4617-AF19-7700AD97524A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5286000" y="4490958"/>
            <a:ext cx="1620000" cy="360000"/>
          </a:xfrm>
        </p:spPr>
        <p:txBody>
          <a:bodyPr/>
          <a:lstStyle>
            <a:lvl1pPr marL="0" indent="0" algn="ctr">
              <a:buFont typeface="Arial" panose="020B0604020202020204" pitchFamily="34" charset="0"/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noProof="0"/>
              <a:t>Bullet 1</a:t>
            </a:r>
          </a:p>
        </p:txBody>
      </p:sp>
      <p:sp>
        <p:nvSpPr>
          <p:cNvPr id="10" name="Text Placeholder 10">
            <a:extLst>
              <a:ext uri="{FF2B5EF4-FFF2-40B4-BE49-F238E27FC236}">
                <a16:creationId xmlns:a16="http://schemas.microsoft.com/office/drawing/2014/main" id="{8DFFD868-459F-47BA-BA47-B6CC7A09E8E9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5286000" y="4991513"/>
            <a:ext cx="1620000" cy="720000"/>
          </a:xfrm>
        </p:spPr>
        <p:txBody>
          <a:bodyPr/>
          <a:lstStyle>
            <a:lvl1pPr marL="0" indent="0" algn="ctr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noProof="0"/>
              <a:t>Bullet Description</a:t>
            </a:r>
          </a:p>
        </p:txBody>
      </p:sp>
      <p:sp>
        <p:nvSpPr>
          <p:cNvPr id="22" name="Picture Placeholder 15">
            <a:extLst>
              <a:ext uri="{FF2B5EF4-FFF2-40B4-BE49-F238E27FC236}">
                <a16:creationId xmlns:a16="http://schemas.microsoft.com/office/drawing/2014/main" id="{CD06C66D-CFA0-9B4B-8F90-2B01B8C524BE}"/>
              </a:ext>
            </a:extLst>
          </p:cNvPr>
          <p:cNvSpPr>
            <a:spLocks noGrp="1"/>
          </p:cNvSpPr>
          <p:nvPr>
            <p:ph type="pic" sz="quarter" idx="49" hasCustomPrompt="1"/>
          </p:nvPr>
        </p:nvSpPr>
        <p:spPr>
          <a:xfrm>
            <a:off x="8423953" y="2831176"/>
            <a:ext cx="621792" cy="621792"/>
          </a:xfrm>
          <a:noFill/>
          <a:ln w="95250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 algn="l">
              <a:buNone/>
              <a:defRPr lang="en-ZA" sz="1100" i="1">
                <a:solidFill>
                  <a:schemeClr val="bg1"/>
                </a:solidFill>
                <a:latin typeface="+mn-lt"/>
                <a:cs typeface="Times New Roman" panose="02020603050405020304" pitchFamily="18" charset="0"/>
              </a:defRPr>
            </a:lvl1pPr>
          </a:lstStyle>
          <a:p>
            <a:pPr marL="266700" lvl="0" indent="-266700" algn="ctr"/>
            <a:r>
              <a:rPr lang="en-US" noProof="0"/>
              <a:t>Icon</a:t>
            </a:r>
          </a:p>
        </p:txBody>
      </p:sp>
      <p:sp>
        <p:nvSpPr>
          <p:cNvPr id="11" name="Text Placeholder 8">
            <a:extLst>
              <a:ext uri="{FF2B5EF4-FFF2-40B4-BE49-F238E27FC236}">
                <a16:creationId xmlns:a16="http://schemas.microsoft.com/office/drawing/2014/main" id="{2C2CF09F-AE9E-47DD-899E-02CEAEFE3CC1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7924849" y="4217885"/>
            <a:ext cx="1620000" cy="360000"/>
          </a:xfrm>
        </p:spPr>
        <p:txBody>
          <a:bodyPr/>
          <a:lstStyle>
            <a:lvl1pPr marL="0" indent="0" algn="ctr">
              <a:buFont typeface="Arial" panose="020B0604020202020204" pitchFamily="34" charset="0"/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noProof="0"/>
              <a:t>Bullet 1</a:t>
            </a:r>
          </a:p>
        </p:txBody>
      </p:sp>
      <p:sp>
        <p:nvSpPr>
          <p:cNvPr id="12" name="Text Placeholder 10">
            <a:extLst>
              <a:ext uri="{FF2B5EF4-FFF2-40B4-BE49-F238E27FC236}">
                <a16:creationId xmlns:a16="http://schemas.microsoft.com/office/drawing/2014/main" id="{7AA959D8-F91C-4891-A16D-51CF31166B71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7924849" y="4718440"/>
            <a:ext cx="1620000" cy="720000"/>
          </a:xfrm>
        </p:spPr>
        <p:txBody>
          <a:bodyPr/>
          <a:lstStyle>
            <a:lvl1pPr marL="0" indent="0" algn="ctr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noProof="0"/>
              <a:t>Bullet Description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1B6D07DD-F1C7-4A36-AF98-6B5500A11E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D25C17B0-42A8-446A-BBCA-2ED0DE1F70E1}"/>
              </a:ext>
            </a:extLst>
          </p:cNvPr>
          <p:cNvSpPr>
            <a:spLocks noGrp="1"/>
          </p:cNvSpPr>
          <p:nvPr>
            <p:ph type="ftr" sz="quarter" idx="50"/>
          </p:nvPr>
        </p:nvSpPr>
        <p:spPr/>
        <p:txBody>
          <a:bodyPr/>
          <a:lstStyle/>
          <a:p>
            <a:endParaRPr lang="en-US" noProof="0"/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170FBC51-A53D-41AF-9EF3-17C1C64384C3}"/>
              </a:ext>
            </a:extLst>
          </p:cNvPr>
          <p:cNvSpPr>
            <a:spLocks noGrp="1"/>
          </p:cNvSpPr>
          <p:nvPr>
            <p:ph type="sldNum" sz="quarter" idx="51"/>
          </p:nvPr>
        </p:nvSpPr>
        <p:spPr>
          <a:xfrm>
            <a:off x="11728948" y="6385422"/>
            <a:ext cx="288000" cy="288000"/>
          </a:xfrm>
          <a:prstGeom prst="ellipse">
            <a:avLst/>
          </a:prstGeom>
        </p:spPr>
        <p:txBody>
          <a:bodyPr/>
          <a:lstStyle>
            <a:lvl1pPr algn="ctr">
              <a:defRPr/>
            </a:lvl1pPr>
          </a:lstStyle>
          <a:p>
            <a:fld id="{B67B645E-C5E5-4727-B977-D372A0AA71D9}" type="slidenum">
              <a:rPr lang="en-US" noProof="0" smtClean="0"/>
              <a:pPr/>
              <a:t>‹#›</a:t>
            </a:fld>
            <a:endParaRPr lang="en-US" noProof="0"/>
          </a:p>
        </p:txBody>
      </p:sp>
      <p:sp>
        <p:nvSpPr>
          <p:cNvPr id="26" name="Text Placeholder 4">
            <a:extLst>
              <a:ext uri="{FF2B5EF4-FFF2-40B4-BE49-F238E27FC236}">
                <a16:creationId xmlns:a16="http://schemas.microsoft.com/office/drawing/2014/main" id="{CA52831F-541E-4880-AEF7-C2F6C97FAF7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31799" y="1008000"/>
            <a:ext cx="11329200" cy="252000"/>
          </a:xfrm>
        </p:spPr>
        <p:txBody>
          <a:bodyPr/>
          <a:lstStyle>
            <a:lvl1pPr marL="0" indent="0">
              <a:buNone/>
              <a:defRPr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/>
            <a:r>
              <a:rPr lang="en-US" noProof="0"/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val="93119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s as Icons 3X Option 2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Freeform: Shape 42">
            <a:extLst>
              <a:ext uri="{FF2B5EF4-FFF2-40B4-BE49-F238E27FC236}">
                <a16:creationId xmlns:a16="http://schemas.microsoft.com/office/drawing/2014/main" id="{21E6B2EE-94FF-4E25-9CFC-F43E65B96870}"/>
              </a:ext>
            </a:extLst>
          </p:cNvPr>
          <p:cNvSpPr/>
          <p:nvPr userDrawn="1"/>
        </p:nvSpPr>
        <p:spPr>
          <a:xfrm>
            <a:off x="6133652" y="0"/>
            <a:ext cx="6058348" cy="6858000"/>
          </a:xfrm>
          <a:custGeom>
            <a:avLst/>
            <a:gdLst>
              <a:gd name="connsiteX0" fmla="*/ 5775314 w 6058348"/>
              <a:gd name="connsiteY0" fmla="*/ 6830929 h 6858000"/>
              <a:gd name="connsiteX1" fmla="*/ 5755157 w 6058348"/>
              <a:gd name="connsiteY1" fmla="*/ 6838228 h 6858000"/>
              <a:gd name="connsiteX2" fmla="*/ 5751312 w 6058348"/>
              <a:gd name="connsiteY2" fmla="*/ 6840574 h 6858000"/>
              <a:gd name="connsiteX3" fmla="*/ 5764972 w 6058348"/>
              <a:gd name="connsiteY3" fmla="*/ 6836167 h 6858000"/>
              <a:gd name="connsiteX4" fmla="*/ 6058348 w 6058348"/>
              <a:gd name="connsiteY4" fmla="*/ 6809240 h 6858000"/>
              <a:gd name="connsiteX5" fmla="*/ 6058348 w 6058348"/>
              <a:gd name="connsiteY5" fmla="*/ 6858000 h 6858000"/>
              <a:gd name="connsiteX6" fmla="*/ 5977136 w 6058348"/>
              <a:gd name="connsiteY6" fmla="*/ 6858000 h 6858000"/>
              <a:gd name="connsiteX7" fmla="*/ 5977921 w 6058348"/>
              <a:gd name="connsiteY7" fmla="*/ 6857705 h 6858000"/>
              <a:gd name="connsiteX8" fmla="*/ 6025527 w 6058348"/>
              <a:gd name="connsiteY8" fmla="*/ 6829598 h 6858000"/>
              <a:gd name="connsiteX9" fmla="*/ 6018182 w 6058348"/>
              <a:gd name="connsiteY9" fmla="*/ 6739091 h 6858000"/>
              <a:gd name="connsiteX10" fmla="*/ 6017901 w 6058348"/>
              <a:gd name="connsiteY10" fmla="*/ 6739114 h 6858000"/>
              <a:gd name="connsiteX11" fmla="*/ 6012472 w 6058348"/>
              <a:gd name="connsiteY11" fmla="*/ 6751767 h 6858000"/>
              <a:gd name="connsiteX12" fmla="*/ 5952444 w 6058348"/>
              <a:gd name="connsiteY12" fmla="*/ 6791725 h 6858000"/>
              <a:gd name="connsiteX13" fmla="*/ 5881449 w 6058348"/>
              <a:gd name="connsiteY13" fmla="*/ 6838083 h 6858000"/>
              <a:gd name="connsiteX14" fmla="*/ 5884949 w 6058348"/>
              <a:gd name="connsiteY14" fmla="*/ 6838200 h 6858000"/>
              <a:gd name="connsiteX15" fmla="*/ 5951666 w 6058348"/>
              <a:gd name="connsiteY15" fmla="*/ 6794627 h 6858000"/>
              <a:gd name="connsiteX16" fmla="*/ 6011694 w 6058348"/>
              <a:gd name="connsiteY16" fmla="*/ 6754670 h 6858000"/>
              <a:gd name="connsiteX17" fmla="*/ 6018182 w 6058348"/>
              <a:gd name="connsiteY17" fmla="*/ 6739091 h 6858000"/>
              <a:gd name="connsiteX18" fmla="*/ 1828503 w 6058348"/>
              <a:gd name="connsiteY18" fmla="*/ 6699175 h 6858000"/>
              <a:gd name="connsiteX19" fmla="*/ 1858008 w 6058348"/>
              <a:gd name="connsiteY19" fmla="*/ 6708052 h 6858000"/>
              <a:gd name="connsiteX20" fmla="*/ 1977044 w 6058348"/>
              <a:gd name="connsiteY20" fmla="*/ 6775753 h 6858000"/>
              <a:gd name="connsiteX21" fmla="*/ 2030914 w 6058348"/>
              <a:gd name="connsiteY21" fmla="*/ 6793299 h 6858000"/>
              <a:gd name="connsiteX22" fmla="*/ 2104411 w 6058348"/>
              <a:gd name="connsiteY22" fmla="*/ 6858000 h 6858000"/>
              <a:gd name="connsiteX23" fmla="*/ 2029236 w 6058348"/>
              <a:gd name="connsiteY23" fmla="*/ 6858000 h 6858000"/>
              <a:gd name="connsiteX24" fmla="*/ 1978430 w 6058348"/>
              <a:gd name="connsiteY24" fmla="*/ 6816601 h 6858000"/>
              <a:gd name="connsiteX25" fmla="*/ 1897054 w 6058348"/>
              <a:gd name="connsiteY25" fmla="*/ 6763661 h 6858000"/>
              <a:gd name="connsiteX26" fmla="*/ 1813581 w 6058348"/>
              <a:gd name="connsiteY26" fmla="*/ 6707045 h 6858000"/>
              <a:gd name="connsiteX27" fmla="*/ 1828503 w 6058348"/>
              <a:gd name="connsiteY27" fmla="*/ 6699175 h 6858000"/>
              <a:gd name="connsiteX28" fmla="*/ 6058348 w 6058348"/>
              <a:gd name="connsiteY28" fmla="*/ 6646154 h 6858000"/>
              <a:gd name="connsiteX29" fmla="*/ 6058348 w 6058348"/>
              <a:gd name="connsiteY29" fmla="*/ 6798878 h 6858000"/>
              <a:gd name="connsiteX30" fmla="*/ 6007790 w 6058348"/>
              <a:gd name="connsiteY30" fmla="*/ 6831072 h 6858000"/>
              <a:gd name="connsiteX31" fmla="*/ 5960666 w 6058348"/>
              <a:gd name="connsiteY31" fmla="*/ 6858000 h 6858000"/>
              <a:gd name="connsiteX32" fmla="*/ 5702396 w 6058348"/>
              <a:gd name="connsiteY32" fmla="*/ 6858000 h 6858000"/>
              <a:gd name="connsiteX33" fmla="*/ 5701558 w 6058348"/>
              <a:gd name="connsiteY33" fmla="*/ 6857641 h 6858000"/>
              <a:gd name="connsiteX34" fmla="*/ 5700561 w 6058348"/>
              <a:gd name="connsiteY34" fmla="*/ 6858000 h 6858000"/>
              <a:gd name="connsiteX35" fmla="*/ 5617693 w 6058348"/>
              <a:gd name="connsiteY35" fmla="*/ 6858000 h 6858000"/>
              <a:gd name="connsiteX36" fmla="*/ 5769518 w 6058348"/>
              <a:gd name="connsiteY36" fmla="*/ 6795637 h 6858000"/>
              <a:gd name="connsiteX37" fmla="*/ 5895870 w 6058348"/>
              <a:gd name="connsiteY37" fmla="*/ 6726747 h 6858000"/>
              <a:gd name="connsiteX38" fmla="*/ 6033724 w 6058348"/>
              <a:gd name="connsiteY38" fmla="*/ 6660942 h 6858000"/>
              <a:gd name="connsiteX39" fmla="*/ 1704192 w 6058348"/>
              <a:gd name="connsiteY39" fmla="*/ 6494042 h 6858000"/>
              <a:gd name="connsiteX40" fmla="*/ 1805163 w 6058348"/>
              <a:gd name="connsiteY40" fmla="*/ 6542890 h 6858000"/>
              <a:gd name="connsiteX41" fmla="*/ 1840284 w 6058348"/>
              <a:gd name="connsiteY41" fmla="*/ 6595890 h 6858000"/>
              <a:gd name="connsiteX42" fmla="*/ 1986015 w 6058348"/>
              <a:gd name="connsiteY42" fmla="*/ 6684753 h 6858000"/>
              <a:gd name="connsiteX43" fmla="*/ 2277722 w 6058348"/>
              <a:gd name="connsiteY43" fmla="*/ 6850092 h 6858000"/>
              <a:gd name="connsiteX44" fmla="*/ 2294231 w 6058348"/>
              <a:gd name="connsiteY44" fmla="*/ 6858000 h 6858000"/>
              <a:gd name="connsiteX45" fmla="*/ 2184392 w 6058348"/>
              <a:gd name="connsiteY45" fmla="*/ 6858000 h 6858000"/>
              <a:gd name="connsiteX46" fmla="*/ 2137094 w 6058348"/>
              <a:gd name="connsiteY46" fmla="*/ 6834206 h 6858000"/>
              <a:gd name="connsiteX47" fmla="*/ 2043974 w 6058348"/>
              <a:gd name="connsiteY47" fmla="*/ 6790575 h 6858000"/>
              <a:gd name="connsiteX48" fmla="*/ 1940844 w 6058348"/>
              <a:gd name="connsiteY48" fmla="*/ 6703784 h 6858000"/>
              <a:gd name="connsiteX49" fmla="*/ 1808948 w 6058348"/>
              <a:gd name="connsiteY49" fmla="*/ 6609289 h 6858000"/>
              <a:gd name="connsiteX50" fmla="*/ 1672861 w 6058348"/>
              <a:gd name="connsiteY50" fmla="*/ 6507439 h 6858000"/>
              <a:gd name="connsiteX51" fmla="*/ 1704192 w 6058348"/>
              <a:gd name="connsiteY51" fmla="*/ 6494042 h 6858000"/>
              <a:gd name="connsiteX52" fmla="*/ 1413162 w 6058348"/>
              <a:gd name="connsiteY52" fmla="*/ 6406719 h 6858000"/>
              <a:gd name="connsiteX53" fmla="*/ 1705777 w 6058348"/>
              <a:gd name="connsiteY53" fmla="*/ 6637683 h 6858000"/>
              <a:gd name="connsiteX54" fmla="*/ 1813581 w 6058348"/>
              <a:gd name="connsiteY54" fmla="*/ 6707045 h 6858000"/>
              <a:gd name="connsiteX55" fmla="*/ 1894178 w 6058348"/>
              <a:gd name="connsiteY55" fmla="*/ 6762888 h 6858000"/>
              <a:gd name="connsiteX56" fmla="*/ 1975555 w 6058348"/>
              <a:gd name="connsiteY56" fmla="*/ 6815827 h 6858000"/>
              <a:gd name="connsiteX57" fmla="*/ 2027311 w 6058348"/>
              <a:gd name="connsiteY57" fmla="*/ 6858000 h 6858000"/>
              <a:gd name="connsiteX58" fmla="*/ 1975650 w 6058348"/>
              <a:gd name="connsiteY58" fmla="*/ 6858000 h 6858000"/>
              <a:gd name="connsiteX59" fmla="*/ 1904949 w 6058348"/>
              <a:gd name="connsiteY59" fmla="*/ 6808974 h 6858000"/>
              <a:gd name="connsiteX60" fmla="*/ 1831444 w 6058348"/>
              <a:gd name="connsiteY60" fmla="*/ 6755421 h 6858000"/>
              <a:gd name="connsiteX61" fmla="*/ 1759476 w 6058348"/>
              <a:gd name="connsiteY61" fmla="*/ 6701886 h 6858000"/>
              <a:gd name="connsiteX62" fmla="*/ 1688284 w 6058348"/>
              <a:gd name="connsiteY62" fmla="*/ 6645449 h 6858000"/>
              <a:gd name="connsiteX63" fmla="*/ 1591984 w 6058348"/>
              <a:gd name="connsiteY63" fmla="*/ 6579173 h 6858000"/>
              <a:gd name="connsiteX64" fmla="*/ 1510844 w 6058348"/>
              <a:gd name="connsiteY64" fmla="*/ 6513843 h 6858000"/>
              <a:gd name="connsiteX65" fmla="*/ 1449063 w 6058348"/>
              <a:gd name="connsiteY65" fmla="*/ 6456811 h 6858000"/>
              <a:gd name="connsiteX66" fmla="*/ 1413162 w 6058348"/>
              <a:gd name="connsiteY66" fmla="*/ 6406719 h 6858000"/>
              <a:gd name="connsiteX67" fmla="*/ 1521005 w 6058348"/>
              <a:gd name="connsiteY67" fmla="*/ 6360893 h 6858000"/>
              <a:gd name="connsiteX68" fmla="*/ 1567801 w 6058348"/>
              <a:gd name="connsiteY68" fmla="*/ 6370320 h 6858000"/>
              <a:gd name="connsiteX69" fmla="*/ 1704192 w 6058348"/>
              <a:gd name="connsiteY69" fmla="*/ 6494042 h 6858000"/>
              <a:gd name="connsiteX70" fmla="*/ 1680948 w 6058348"/>
              <a:gd name="connsiteY70" fmla="*/ 6500268 h 6858000"/>
              <a:gd name="connsiteX71" fmla="*/ 1521005 w 6058348"/>
              <a:gd name="connsiteY71" fmla="*/ 6360893 h 6858000"/>
              <a:gd name="connsiteX72" fmla="*/ 1399798 w 6058348"/>
              <a:gd name="connsiteY72" fmla="*/ 6033698 h 6858000"/>
              <a:gd name="connsiteX73" fmla="*/ 1399604 w 6058348"/>
              <a:gd name="connsiteY73" fmla="*/ 6034532 h 6858000"/>
              <a:gd name="connsiteX74" fmla="*/ 1406136 w 6058348"/>
              <a:gd name="connsiteY74" fmla="*/ 6049010 h 6858000"/>
              <a:gd name="connsiteX75" fmla="*/ 1408539 w 6058348"/>
              <a:gd name="connsiteY75" fmla="*/ 6044319 h 6858000"/>
              <a:gd name="connsiteX76" fmla="*/ 1036872 w 6058348"/>
              <a:gd name="connsiteY76" fmla="*/ 6016343 h 6858000"/>
              <a:gd name="connsiteX77" fmla="*/ 1202872 w 6058348"/>
              <a:gd name="connsiteY77" fmla="*/ 6179134 h 6858000"/>
              <a:gd name="connsiteX78" fmla="*/ 1230684 w 6058348"/>
              <a:gd name="connsiteY78" fmla="*/ 6236401 h 6858000"/>
              <a:gd name="connsiteX79" fmla="*/ 1151880 w 6058348"/>
              <a:gd name="connsiteY79" fmla="*/ 6162355 h 6858000"/>
              <a:gd name="connsiteX80" fmla="*/ 1094528 w 6058348"/>
              <a:gd name="connsiteY80" fmla="*/ 6100288 h 6858000"/>
              <a:gd name="connsiteX81" fmla="*/ 1036872 w 6058348"/>
              <a:gd name="connsiteY81" fmla="*/ 6016343 h 6858000"/>
              <a:gd name="connsiteX82" fmla="*/ 729934 w 6058348"/>
              <a:gd name="connsiteY82" fmla="*/ 5606776 h 6858000"/>
              <a:gd name="connsiteX83" fmla="*/ 738318 w 6058348"/>
              <a:gd name="connsiteY83" fmla="*/ 5619162 h 6858000"/>
              <a:gd name="connsiteX84" fmla="*/ 741534 w 6058348"/>
              <a:gd name="connsiteY84" fmla="*/ 5622080 h 6858000"/>
              <a:gd name="connsiteX85" fmla="*/ 864907 w 6058348"/>
              <a:gd name="connsiteY85" fmla="*/ 5288164 h 6858000"/>
              <a:gd name="connsiteX86" fmla="*/ 868725 w 6058348"/>
              <a:gd name="connsiteY86" fmla="*/ 5296695 h 6858000"/>
              <a:gd name="connsiteX87" fmla="*/ 869268 w 6058348"/>
              <a:gd name="connsiteY87" fmla="*/ 5295812 h 6858000"/>
              <a:gd name="connsiteX88" fmla="*/ 566239 w 6058348"/>
              <a:gd name="connsiteY88" fmla="*/ 5278338 h 6858000"/>
              <a:gd name="connsiteX89" fmla="*/ 640251 w 6058348"/>
              <a:gd name="connsiteY89" fmla="*/ 5436620 h 6858000"/>
              <a:gd name="connsiteX90" fmla="*/ 582093 w 6058348"/>
              <a:gd name="connsiteY90" fmla="*/ 5309152 h 6858000"/>
              <a:gd name="connsiteX91" fmla="*/ 457312 w 6058348"/>
              <a:gd name="connsiteY91" fmla="*/ 5107590 h 6858000"/>
              <a:gd name="connsiteX92" fmla="*/ 518858 w 6058348"/>
              <a:gd name="connsiteY92" fmla="*/ 5177012 h 6858000"/>
              <a:gd name="connsiteX93" fmla="*/ 521360 w 6058348"/>
              <a:gd name="connsiteY93" fmla="*/ 5182362 h 6858000"/>
              <a:gd name="connsiteX94" fmla="*/ 553395 w 6058348"/>
              <a:gd name="connsiteY94" fmla="*/ 5199108 h 6858000"/>
              <a:gd name="connsiteX95" fmla="*/ 611329 w 6058348"/>
              <a:gd name="connsiteY95" fmla="*/ 5292077 h 6858000"/>
              <a:gd name="connsiteX96" fmla="*/ 694396 w 6058348"/>
              <a:gd name="connsiteY96" fmla="*/ 5407740 h 6858000"/>
              <a:gd name="connsiteX97" fmla="*/ 723291 w 6058348"/>
              <a:gd name="connsiteY97" fmla="*/ 5483977 h 6858000"/>
              <a:gd name="connsiteX98" fmla="*/ 740612 w 6058348"/>
              <a:gd name="connsiteY98" fmla="*/ 5522869 h 6858000"/>
              <a:gd name="connsiteX99" fmla="*/ 824997 w 6058348"/>
              <a:gd name="connsiteY99" fmla="*/ 5645110 h 6858000"/>
              <a:gd name="connsiteX100" fmla="*/ 824949 w 6058348"/>
              <a:gd name="connsiteY100" fmla="*/ 5645134 h 6858000"/>
              <a:gd name="connsiteX101" fmla="*/ 786356 w 6058348"/>
              <a:gd name="connsiteY101" fmla="*/ 5662776 h 6858000"/>
              <a:gd name="connsiteX102" fmla="*/ 715179 w 6058348"/>
              <a:gd name="connsiteY102" fmla="*/ 5521277 h 6858000"/>
              <a:gd name="connsiteX103" fmla="*/ 710297 w 6058348"/>
              <a:gd name="connsiteY103" fmla="*/ 5520972 h 6858000"/>
              <a:gd name="connsiteX104" fmla="*/ 777654 w 6058348"/>
              <a:gd name="connsiteY104" fmla="*/ 5654875 h 6858000"/>
              <a:gd name="connsiteX105" fmla="*/ 786356 w 6058348"/>
              <a:gd name="connsiteY105" fmla="*/ 5662776 h 6858000"/>
              <a:gd name="connsiteX106" fmla="*/ 805384 w 6058348"/>
              <a:gd name="connsiteY106" fmla="*/ 5655033 h 6858000"/>
              <a:gd name="connsiteX107" fmla="*/ 824949 w 6058348"/>
              <a:gd name="connsiteY107" fmla="*/ 5645134 h 6858000"/>
              <a:gd name="connsiteX108" fmla="*/ 825000 w 6058348"/>
              <a:gd name="connsiteY108" fmla="*/ 5645111 h 6858000"/>
              <a:gd name="connsiteX109" fmla="*/ 1039854 w 6058348"/>
              <a:gd name="connsiteY109" fmla="*/ 5936188 h 6858000"/>
              <a:gd name="connsiteX110" fmla="*/ 980539 w 6058348"/>
              <a:gd name="connsiteY110" fmla="*/ 5938976 h 6858000"/>
              <a:gd name="connsiteX111" fmla="*/ 996779 w 6058348"/>
              <a:gd name="connsiteY111" fmla="*/ 5958896 h 6858000"/>
              <a:gd name="connsiteX112" fmla="*/ 915468 w 6058348"/>
              <a:gd name="connsiteY112" fmla="*/ 5940222 h 6858000"/>
              <a:gd name="connsiteX113" fmla="*/ 873038 w 6058348"/>
              <a:gd name="connsiteY113" fmla="*/ 5891490 h 6858000"/>
              <a:gd name="connsiteX114" fmla="*/ 834264 w 6058348"/>
              <a:gd name="connsiteY114" fmla="*/ 5840627 h 6858000"/>
              <a:gd name="connsiteX115" fmla="*/ 740709 w 6058348"/>
              <a:gd name="connsiteY115" fmla="*/ 5706587 h 6858000"/>
              <a:gd name="connsiteX116" fmla="*/ 655781 w 6058348"/>
              <a:gd name="connsiteY116" fmla="*/ 5574860 h 6858000"/>
              <a:gd name="connsiteX117" fmla="*/ 579484 w 6058348"/>
              <a:gd name="connsiteY117" fmla="*/ 5445444 h 6858000"/>
              <a:gd name="connsiteX118" fmla="*/ 543822 w 6058348"/>
              <a:gd name="connsiteY118" fmla="*/ 5382962 h 6858000"/>
              <a:gd name="connsiteX119" fmla="*/ 511815 w 6058348"/>
              <a:gd name="connsiteY119" fmla="*/ 5318344 h 6858000"/>
              <a:gd name="connsiteX120" fmla="*/ 535299 w 6058348"/>
              <a:gd name="connsiteY120" fmla="*/ 5299729 h 6858000"/>
              <a:gd name="connsiteX121" fmla="*/ 578811 w 6058348"/>
              <a:gd name="connsiteY121" fmla="*/ 5367430 h 6858000"/>
              <a:gd name="connsiteX122" fmla="*/ 628854 w 6058348"/>
              <a:gd name="connsiteY122" fmla="*/ 5433765 h 6858000"/>
              <a:gd name="connsiteX123" fmla="*/ 683935 w 6058348"/>
              <a:gd name="connsiteY123" fmla="*/ 5538817 h 6858000"/>
              <a:gd name="connsiteX124" fmla="*/ 689004 w 6058348"/>
              <a:gd name="connsiteY124" fmla="*/ 5546303 h 6858000"/>
              <a:gd name="connsiteX125" fmla="*/ 628854 w 6058348"/>
              <a:gd name="connsiteY125" fmla="*/ 5433765 h 6858000"/>
              <a:gd name="connsiteX126" fmla="*/ 581686 w 6058348"/>
              <a:gd name="connsiteY126" fmla="*/ 5368200 h 6858000"/>
              <a:gd name="connsiteX127" fmla="*/ 538174 w 6058348"/>
              <a:gd name="connsiteY127" fmla="*/ 5300498 h 6858000"/>
              <a:gd name="connsiteX128" fmla="*/ 495914 w 6058348"/>
              <a:gd name="connsiteY128" fmla="*/ 5205110 h 6858000"/>
              <a:gd name="connsiteX129" fmla="*/ 457312 w 6058348"/>
              <a:gd name="connsiteY129" fmla="*/ 5107590 h 6858000"/>
              <a:gd name="connsiteX130" fmla="*/ 869428 w 6058348"/>
              <a:gd name="connsiteY130" fmla="*/ 1149768 h 6858000"/>
              <a:gd name="connsiteX131" fmla="*/ 870666 w 6058348"/>
              <a:gd name="connsiteY131" fmla="*/ 1150875 h 6858000"/>
              <a:gd name="connsiteX132" fmla="*/ 870910 w 6058348"/>
              <a:gd name="connsiteY132" fmla="*/ 1150505 h 6858000"/>
              <a:gd name="connsiteX133" fmla="*/ 1154519 w 6058348"/>
              <a:gd name="connsiteY133" fmla="*/ 779895 h 6858000"/>
              <a:gd name="connsiteX134" fmla="*/ 1059331 w 6058348"/>
              <a:gd name="connsiteY134" fmla="*/ 882040 h 6858000"/>
              <a:gd name="connsiteX135" fmla="*/ 1030096 w 6058348"/>
              <a:gd name="connsiteY135" fmla="*/ 899115 h 6858000"/>
              <a:gd name="connsiteX136" fmla="*/ 1026538 w 6058348"/>
              <a:gd name="connsiteY136" fmla="*/ 900885 h 6858000"/>
              <a:gd name="connsiteX137" fmla="*/ 1026381 w 6058348"/>
              <a:gd name="connsiteY137" fmla="*/ 900955 h 6858000"/>
              <a:gd name="connsiteX138" fmla="*/ 995885 w 6058348"/>
              <a:gd name="connsiteY138" fmla="*/ 911744 h 6858000"/>
              <a:gd name="connsiteX139" fmla="*/ 995016 w 6058348"/>
              <a:gd name="connsiteY139" fmla="*/ 914492 h 6858000"/>
              <a:gd name="connsiteX140" fmla="*/ 960212 w 6058348"/>
              <a:gd name="connsiteY140" fmla="*/ 1024357 h 6858000"/>
              <a:gd name="connsiteX141" fmla="*/ 960428 w 6058348"/>
              <a:gd name="connsiteY141" fmla="*/ 1024130 h 6858000"/>
              <a:gd name="connsiteX142" fmla="*/ 995107 w 6058348"/>
              <a:gd name="connsiteY142" fmla="*/ 914646 h 6858000"/>
              <a:gd name="connsiteX143" fmla="*/ 1026381 w 6058348"/>
              <a:gd name="connsiteY143" fmla="*/ 900955 h 6858000"/>
              <a:gd name="connsiteX144" fmla="*/ 1027811 w 6058348"/>
              <a:gd name="connsiteY144" fmla="*/ 900448 h 6858000"/>
              <a:gd name="connsiteX145" fmla="*/ 1030096 w 6058348"/>
              <a:gd name="connsiteY145" fmla="*/ 899115 h 6858000"/>
              <a:gd name="connsiteX146" fmla="*/ 1058554 w 6058348"/>
              <a:gd name="connsiteY146" fmla="*/ 884944 h 6858000"/>
              <a:gd name="connsiteX147" fmla="*/ 1153741 w 6058348"/>
              <a:gd name="connsiteY147" fmla="*/ 782799 h 6858000"/>
              <a:gd name="connsiteX148" fmla="*/ 1155508 w 6058348"/>
              <a:gd name="connsiteY148" fmla="*/ 784829 h 6858000"/>
              <a:gd name="connsiteX149" fmla="*/ 1157170 w 6058348"/>
              <a:gd name="connsiteY149" fmla="*/ 782939 h 6858000"/>
              <a:gd name="connsiteX150" fmla="*/ 1256748 w 6058348"/>
              <a:gd name="connsiteY150" fmla="*/ 536415 h 6858000"/>
              <a:gd name="connsiteX151" fmla="*/ 1208698 w 6058348"/>
              <a:gd name="connsiteY151" fmla="*/ 554675 h 6858000"/>
              <a:gd name="connsiteX152" fmla="*/ 1114053 w 6058348"/>
              <a:gd name="connsiteY152" fmla="*/ 666307 h 6858000"/>
              <a:gd name="connsiteX153" fmla="*/ 1124878 w 6058348"/>
              <a:gd name="connsiteY153" fmla="*/ 681175 h 6858000"/>
              <a:gd name="connsiteX154" fmla="*/ 1125854 w 6058348"/>
              <a:gd name="connsiteY154" fmla="*/ 679334 h 6858000"/>
              <a:gd name="connsiteX155" fmla="*/ 1116931 w 6058348"/>
              <a:gd name="connsiteY155" fmla="*/ 667078 h 6858000"/>
              <a:gd name="connsiteX156" fmla="*/ 1211575 w 6058348"/>
              <a:gd name="connsiteY156" fmla="*/ 555446 h 6858000"/>
              <a:gd name="connsiteX157" fmla="*/ 1254123 w 6058348"/>
              <a:gd name="connsiteY157" fmla="*/ 539278 h 6858000"/>
              <a:gd name="connsiteX158" fmla="*/ 1522578 w 6058348"/>
              <a:gd name="connsiteY158" fmla="*/ 430179 h 6858000"/>
              <a:gd name="connsiteX159" fmla="*/ 1518158 w 6058348"/>
              <a:gd name="connsiteY159" fmla="*/ 432143 h 6858000"/>
              <a:gd name="connsiteX160" fmla="*/ 1486693 w 6058348"/>
              <a:gd name="connsiteY160" fmla="*/ 487893 h 6858000"/>
              <a:gd name="connsiteX161" fmla="*/ 1468909 w 6058348"/>
              <a:gd name="connsiteY161" fmla="*/ 515429 h 6858000"/>
              <a:gd name="connsiteX162" fmla="*/ 1073539 w 6058348"/>
              <a:gd name="connsiteY162" fmla="*/ 932551 h 6858000"/>
              <a:gd name="connsiteX163" fmla="*/ 1004235 w 6058348"/>
              <a:gd name="connsiteY163" fmla="*/ 1041631 h 6858000"/>
              <a:gd name="connsiteX164" fmla="*/ 937031 w 6058348"/>
              <a:gd name="connsiteY164" fmla="*/ 1154389 h 6858000"/>
              <a:gd name="connsiteX165" fmla="*/ 793754 w 6058348"/>
              <a:gd name="connsiteY165" fmla="*/ 1389983 h 6858000"/>
              <a:gd name="connsiteX166" fmla="*/ 698160 w 6058348"/>
              <a:gd name="connsiteY166" fmla="*/ 1551175 h 6858000"/>
              <a:gd name="connsiteX167" fmla="*/ 640124 w 6058348"/>
              <a:gd name="connsiteY167" fmla="*/ 1675732 h 6858000"/>
              <a:gd name="connsiteX168" fmla="*/ 610718 w 6058348"/>
              <a:gd name="connsiteY168" fmla="*/ 1739460 h 6858000"/>
              <a:gd name="connsiteX169" fmla="*/ 584185 w 6058348"/>
              <a:gd name="connsiteY169" fmla="*/ 1803962 h 6858000"/>
              <a:gd name="connsiteX170" fmla="*/ 510043 w 6058348"/>
              <a:gd name="connsiteY170" fmla="*/ 1977130 h 6858000"/>
              <a:gd name="connsiteX171" fmla="*/ 471836 w 6058348"/>
              <a:gd name="connsiteY171" fmla="*/ 2085204 h 6858000"/>
              <a:gd name="connsiteX172" fmla="*/ 455083 w 6058348"/>
              <a:gd name="connsiteY172" fmla="*/ 2205254 h 6858000"/>
              <a:gd name="connsiteX173" fmla="*/ 478787 w 6058348"/>
              <a:gd name="connsiteY173" fmla="*/ 2143746 h 6858000"/>
              <a:gd name="connsiteX174" fmla="*/ 483408 w 6058348"/>
              <a:gd name="connsiteY174" fmla="*/ 2122551 h 6858000"/>
              <a:gd name="connsiteX175" fmla="*/ 527603 w 6058348"/>
              <a:gd name="connsiteY175" fmla="*/ 2003628 h 6858000"/>
              <a:gd name="connsiteX176" fmla="*/ 601746 w 6058348"/>
              <a:gd name="connsiteY176" fmla="*/ 1830460 h 6858000"/>
              <a:gd name="connsiteX177" fmla="*/ 628944 w 6058348"/>
              <a:gd name="connsiteY177" fmla="*/ 1811079 h 6858000"/>
              <a:gd name="connsiteX178" fmla="*/ 712748 w 6058348"/>
              <a:gd name="connsiteY178" fmla="*/ 1617563 h 6858000"/>
              <a:gd name="connsiteX179" fmla="*/ 720695 w 6058348"/>
              <a:gd name="connsiteY179" fmla="*/ 1582121 h 6858000"/>
              <a:gd name="connsiteX180" fmla="*/ 771153 w 6058348"/>
              <a:gd name="connsiteY180" fmla="*/ 1507462 h 6858000"/>
              <a:gd name="connsiteX181" fmla="*/ 806568 w 6058348"/>
              <a:gd name="connsiteY181" fmla="*/ 1442918 h 6858000"/>
              <a:gd name="connsiteX182" fmla="*/ 798322 w 6058348"/>
              <a:gd name="connsiteY182" fmla="*/ 1453475 h 6858000"/>
              <a:gd name="connsiteX183" fmla="*/ 782622 w 6058348"/>
              <a:gd name="connsiteY183" fmla="*/ 1443042 h 6858000"/>
              <a:gd name="connsiteX184" fmla="*/ 706008 w 6058348"/>
              <a:gd name="connsiteY184" fmla="*/ 1556393 h 6858000"/>
              <a:gd name="connsiteX185" fmla="*/ 690205 w 6058348"/>
              <a:gd name="connsiteY185" fmla="*/ 1626882 h 6858000"/>
              <a:gd name="connsiteX186" fmla="*/ 634266 w 6058348"/>
              <a:gd name="connsiteY186" fmla="*/ 1755113 h 6858000"/>
              <a:gd name="connsiteX187" fmla="*/ 625165 w 6058348"/>
              <a:gd name="connsiteY187" fmla="*/ 1777582 h 6858000"/>
              <a:gd name="connsiteX188" fmla="*/ 587063 w 6058348"/>
              <a:gd name="connsiteY188" fmla="*/ 1804734 h 6858000"/>
              <a:gd name="connsiteX189" fmla="*/ 613593 w 6058348"/>
              <a:gd name="connsiteY189" fmla="*/ 1740230 h 6858000"/>
              <a:gd name="connsiteX190" fmla="*/ 642999 w 6058348"/>
              <a:gd name="connsiteY190" fmla="*/ 1676502 h 6858000"/>
              <a:gd name="connsiteX191" fmla="*/ 701035 w 6058348"/>
              <a:gd name="connsiteY191" fmla="*/ 1551945 h 6858000"/>
              <a:gd name="connsiteX192" fmla="*/ 796633 w 6058348"/>
              <a:gd name="connsiteY192" fmla="*/ 1390754 h 6858000"/>
              <a:gd name="connsiteX193" fmla="*/ 939908 w 6058348"/>
              <a:gd name="connsiteY193" fmla="*/ 1155160 h 6858000"/>
              <a:gd name="connsiteX194" fmla="*/ 1007113 w 6058348"/>
              <a:gd name="connsiteY194" fmla="*/ 1042402 h 6858000"/>
              <a:gd name="connsiteX195" fmla="*/ 1076414 w 6058348"/>
              <a:gd name="connsiteY195" fmla="*/ 933321 h 6858000"/>
              <a:gd name="connsiteX196" fmla="*/ 1471783 w 6058348"/>
              <a:gd name="connsiteY196" fmla="*/ 516199 h 6858000"/>
              <a:gd name="connsiteX197" fmla="*/ 1522578 w 6058348"/>
              <a:gd name="connsiteY197" fmla="*/ 430179 h 6858000"/>
              <a:gd name="connsiteX198" fmla="*/ 1652184 w 6058348"/>
              <a:gd name="connsiteY198" fmla="*/ 153561 h 6858000"/>
              <a:gd name="connsiteX199" fmla="*/ 1663450 w 6058348"/>
              <a:gd name="connsiteY199" fmla="*/ 169033 h 6858000"/>
              <a:gd name="connsiteX200" fmla="*/ 1663451 w 6058348"/>
              <a:gd name="connsiteY200" fmla="*/ 169031 h 6858000"/>
              <a:gd name="connsiteX201" fmla="*/ 1652188 w 6058348"/>
              <a:gd name="connsiteY201" fmla="*/ 153562 h 6858000"/>
              <a:gd name="connsiteX202" fmla="*/ 1691382 w 6058348"/>
              <a:gd name="connsiteY202" fmla="*/ 0 h 6858000"/>
              <a:gd name="connsiteX203" fmla="*/ 1855113 w 6058348"/>
              <a:gd name="connsiteY203" fmla="*/ 0 h 6858000"/>
              <a:gd name="connsiteX204" fmla="*/ 1804830 w 6058348"/>
              <a:gd name="connsiteY204" fmla="*/ 32563 h 6858000"/>
              <a:gd name="connsiteX205" fmla="*/ 1814541 w 6058348"/>
              <a:gd name="connsiteY205" fmla="*/ 53842 h 6858000"/>
              <a:gd name="connsiteX206" fmla="*/ 1814880 w 6058348"/>
              <a:gd name="connsiteY206" fmla="*/ 53671 h 6858000"/>
              <a:gd name="connsiteX207" fmla="*/ 1806927 w 6058348"/>
              <a:gd name="connsiteY207" fmla="*/ 36236 h 6858000"/>
              <a:gd name="connsiteX208" fmla="*/ 1864372 w 6058348"/>
              <a:gd name="connsiteY208" fmla="*/ 0 h 6858000"/>
              <a:gd name="connsiteX209" fmla="*/ 2008202 w 6058348"/>
              <a:gd name="connsiteY209" fmla="*/ 0 h 6858000"/>
              <a:gd name="connsiteX210" fmla="*/ 1899931 w 6058348"/>
              <a:gd name="connsiteY210" fmla="*/ 71664 h 6858000"/>
              <a:gd name="connsiteX211" fmla="*/ 1584031 w 6058348"/>
              <a:gd name="connsiteY211" fmla="*/ 315877 h 6858000"/>
              <a:gd name="connsiteX212" fmla="*/ 1446004 w 6058348"/>
              <a:gd name="connsiteY212" fmla="*/ 428338 h 6858000"/>
              <a:gd name="connsiteX213" fmla="*/ 1377413 w 6058348"/>
              <a:gd name="connsiteY213" fmla="*/ 500251 h 6858000"/>
              <a:gd name="connsiteX214" fmla="*/ 1310379 w 6058348"/>
              <a:gd name="connsiteY214" fmla="*/ 566352 h 6858000"/>
              <a:gd name="connsiteX215" fmla="*/ 1180507 w 6058348"/>
              <a:gd name="connsiteY215" fmla="*/ 705906 h 6858000"/>
              <a:gd name="connsiteX216" fmla="*/ 1046624 w 6058348"/>
              <a:gd name="connsiteY216" fmla="*/ 830137 h 6858000"/>
              <a:gd name="connsiteX217" fmla="*/ 1044341 w 6058348"/>
              <a:gd name="connsiteY217" fmla="*/ 834435 h 6858000"/>
              <a:gd name="connsiteX218" fmla="*/ 989352 w 6058348"/>
              <a:gd name="connsiteY218" fmla="*/ 913105 h 6858000"/>
              <a:gd name="connsiteX219" fmla="*/ 955446 w 6058348"/>
              <a:gd name="connsiteY219" fmla="*/ 947608 h 6858000"/>
              <a:gd name="connsiteX220" fmla="*/ 948137 w 6058348"/>
              <a:gd name="connsiteY220" fmla="*/ 951876 h 6858000"/>
              <a:gd name="connsiteX221" fmla="*/ 899650 w 6058348"/>
              <a:gd name="connsiteY221" fmla="*/ 1030733 h 6858000"/>
              <a:gd name="connsiteX222" fmla="*/ 879917 w 6058348"/>
              <a:gd name="connsiteY222" fmla="*/ 1079932 h 6858000"/>
              <a:gd name="connsiteX223" fmla="*/ 854707 w 6058348"/>
              <a:gd name="connsiteY223" fmla="*/ 1151011 h 6858000"/>
              <a:gd name="connsiteX224" fmla="*/ 782527 w 6058348"/>
              <a:gd name="connsiteY224" fmla="*/ 1259324 h 6858000"/>
              <a:gd name="connsiteX225" fmla="*/ 713223 w 6058348"/>
              <a:gd name="connsiteY225" fmla="*/ 1368405 h 6858000"/>
              <a:gd name="connsiteX226" fmla="*/ 626256 w 6058348"/>
              <a:gd name="connsiteY226" fmla="*/ 1531909 h 6858000"/>
              <a:gd name="connsiteX227" fmla="*/ 560436 w 6058348"/>
              <a:gd name="connsiteY227" fmla="*/ 1685514 h 6858000"/>
              <a:gd name="connsiteX228" fmla="*/ 503247 w 6058348"/>
              <a:gd name="connsiteY228" fmla="*/ 1841429 h 6858000"/>
              <a:gd name="connsiteX229" fmla="*/ 552956 w 6058348"/>
              <a:gd name="connsiteY229" fmla="*/ 1736437 h 6858000"/>
              <a:gd name="connsiteX230" fmla="*/ 557264 w 6058348"/>
              <a:gd name="connsiteY230" fmla="*/ 1727827 h 6858000"/>
              <a:gd name="connsiteX231" fmla="*/ 572719 w 6058348"/>
              <a:gd name="connsiteY231" fmla="*/ 1685690 h 6858000"/>
              <a:gd name="connsiteX232" fmla="*/ 638538 w 6058348"/>
              <a:gd name="connsiteY232" fmla="*/ 1532088 h 6858000"/>
              <a:gd name="connsiteX233" fmla="*/ 645092 w 6058348"/>
              <a:gd name="connsiteY233" fmla="*/ 1536446 h 6858000"/>
              <a:gd name="connsiteX234" fmla="*/ 646440 w 6058348"/>
              <a:gd name="connsiteY234" fmla="*/ 1533915 h 6858000"/>
              <a:gd name="connsiteX235" fmla="*/ 639320 w 6058348"/>
              <a:gd name="connsiteY235" fmla="*/ 1529182 h 6858000"/>
              <a:gd name="connsiteX236" fmla="*/ 726288 w 6058348"/>
              <a:gd name="connsiteY236" fmla="*/ 1365678 h 6858000"/>
              <a:gd name="connsiteX237" fmla="*/ 795590 w 6058348"/>
              <a:gd name="connsiteY237" fmla="*/ 1256593 h 6858000"/>
              <a:gd name="connsiteX238" fmla="*/ 867437 w 6058348"/>
              <a:gd name="connsiteY238" fmla="*/ 1148780 h 6858000"/>
              <a:gd name="connsiteX239" fmla="*/ 864893 w 6058348"/>
              <a:gd name="connsiteY239" fmla="*/ 1147514 h 6858000"/>
              <a:gd name="connsiteX240" fmla="*/ 890104 w 6058348"/>
              <a:gd name="connsiteY240" fmla="*/ 1076434 h 6858000"/>
              <a:gd name="connsiteX241" fmla="*/ 958323 w 6058348"/>
              <a:gd name="connsiteY241" fmla="*/ 948379 h 6858000"/>
              <a:gd name="connsiteX242" fmla="*/ 992230 w 6058348"/>
              <a:gd name="connsiteY242" fmla="*/ 913876 h 6858000"/>
              <a:gd name="connsiteX243" fmla="*/ 993571 w 6058348"/>
              <a:gd name="connsiteY243" fmla="*/ 911960 h 6858000"/>
              <a:gd name="connsiteX244" fmla="*/ 1047220 w 6058348"/>
              <a:gd name="connsiteY244" fmla="*/ 835207 h 6858000"/>
              <a:gd name="connsiteX245" fmla="*/ 1182605 w 6058348"/>
              <a:gd name="connsiteY245" fmla="*/ 709583 h 6858000"/>
              <a:gd name="connsiteX246" fmla="*/ 1312478 w 6058348"/>
              <a:gd name="connsiteY246" fmla="*/ 570029 h 6858000"/>
              <a:gd name="connsiteX247" fmla="*/ 1379511 w 6058348"/>
              <a:gd name="connsiteY247" fmla="*/ 503928 h 6858000"/>
              <a:gd name="connsiteX248" fmla="*/ 1448103 w 6058348"/>
              <a:gd name="connsiteY248" fmla="*/ 432016 h 6858000"/>
              <a:gd name="connsiteX249" fmla="*/ 1586130 w 6058348"/>
              <a:gd name="connsiteY249" fmla="*/ 319554 h 6858000"/>
              <a:gd name="connsiteX250" fmla="*/ 1902322 w 6058348"/>
              <a:gd name="connsiteY250" fmla="*/ 74252 h 6858000"/>
              <a:gd name="connsiteX251" fmla="*/ 2015076 w 6058348"/>
              <a:gd name="connsiteY251" fmla="*/ 0 h 6858000"/>
              <a:gd name="connsiteX252" fmla="*/ 2107911 w 6058348"/>
              <a:gd name="connsiteY252" fmla="*/ 0 h 6858000"/>
              <a:gd name="connsiteX253" fmla="*/ 2096656 w 6058348"/>
              <a:gd name="connsiteY253" fmla="*/ 7624 h 6858000"/>
              <a:gd name="connsiteX254" fmla="*/ 1980037 w 6058348"/>
              <a:gd name="connsiteY254" fmla="*/ 91963 h 6858000"/>
              <a:gd name="connsiteX255" fmla="*/ 1915575 w 6058348"/>
              <a:gd name="connsiteY255" fmla="*/ 136959 h 6858000"/>
              <a:gd name="connsiteX256" fmla="*/ 1850336 w 6058348"/>
              <a:gd name="connsiteY256" fmla="*/ 184860 h 6858000"/>
              <a:gd name="connsiteX257" fmla="*/ 1569461 w 6058348"/>
              <a:gd name="connsiteY257" fmla="*/ 368283 h 6858000"/>
              <a:gd name="connsiteX258" fmla="*/ 1853989 w 6058348"/>
              <a:gd name="connsiteY258" fmla="*/ 182727 h 6858000"/>
              <a:gd name="connsiteX259" fmla="*/ 1919227 w 6058348"/>
              <a:gd name="connsiteY259" fmla="*/ 134823 h 6858000"/>
              <a:gd name="connsiteX260" fmla="*/ 1983691 w 6058348"/>
              <a:gd name="connsiteY260" fmla="*/ 89827 h 6858000"/>
              <a:gd name="connsiteX261" fmla="*/ 2100017 w 6058348"/>
              <a:gd name="connsiteY261" fmla="*/ 6576 h 6858000"/>
              <a:gd name="connsiteX262" fmla="*/ 2109616 w 6058348"/>
              <a:gd name="connsiteY262" fmla="*/ 0 h 6858000"/>
              <a:gd name="connsiteX263" fmla="*/ 6058348 w 6058348"/>
              <a:gd name="connsiteY263" fmla="*/ 0 h 6858000"/>
              <a:gd name="connsiteX264" fmla="*/ 6058348 w 6058348"/>
              <a:gd name="connsiteY264" fmla="*/ 6619162 h 6858000"/>
              <a:gd name="connsiteX265" fmla="*/ 6031323 w 6058348"/>
              <a:gd name="connsiteY265" fmla="*/ 6635392 h 6858000"/>
              <a:gd name="connsiteX266" fmla="*/ 5893467 w 6058348"/>
              <a:gd name="connsiteY266" fmla="*/ 6701198 h 6858000"/>
              <a:gd name="connsiteX267" fmla="*/ 5880490 w 6058348"/>
              <a:gd name="connsiteY267" fmla="*/ 6706580 h 6858000"/>
              <a:gd name="connsiteX268" fmla="*/ 5874578 w 6058348"/>
              <a:gd name="connsiteY268" fmla="*/ 6710082 h 6858000"/>
              <a:gd name="connsiteX269" fmla="*/ 5817324 w 6058348"/>
              <a:gd name="connsiteY269" fmla="*/ 6736133 h 6858000"/>
              <a:gd name="connsiteX270" fmla="*/ 5767118 w 6058348"/>
              <a:gd name="connsiteY270" fmla="*/ 6770087 h 6858000"/>
              <a:gd name="connsiteX271" fmla="*/ 5597386 w 6058348"/>
              <a:gd name="connsiteY271" fmla="*/ 6839806 h 6858000"/>
              <a:gd name="connsiteX272" fmla="*/ 5571528 w 6058348"/>
              <a:gd name="connsiteY272" fmla="*/ 6847980 h 6858000"/>
              <a:gd name="connsiteX273" fmla="*/ 5549506 w 6058348"/>
              <a:gd name="connsiteY273" fmla="*/ 6858000 h 6858000"/>
              <a:gd name="connsiteX274" fmla="*/ 2319827 w 6058348"/>
              <a:gd name="connsiteY274" fmla="*/ 6858000 h 6858000"/>
              <a:gd name="connsiteX275" fmla="*/ 2291561 w 6058348"/>
              <a:gd name="connsiteY275" fmla="*/ 6844461 h 6858000"/>
              <a:gd name="connsiteX276" fmla="*/ 1999855 w 6058348"/>
              <a:gd name="connsiteY276" fmla="*/ 6679123 h 6858000"/>
              <a:gd name="connsiteX277" fmla="*/ 1854123 w 6058348"/>
              <a:gd name="connsiteY277" fmla="*/ 6590259 h 6858000"/>
              <a:gd name="connsiteX278" fmla="*/ 1819002 w 6058348"/>
              <a:gd name="connsiteY278" fmla="*/ 6537259 h 6858000"/>
              <a:gd name="connsiteX279" fmla="*/ 1718032 w 6058348"/>
              <a:gd name="connsiteY279" fmla="*/ 6488410 h 6858000"/>
              <a:gd name="connsiteX280" fmla="*/ 1581641 w 6058348"/>
              <a:gd name="connsiteY280" fmla="*/ 6364686 h 6858000"/>
              <a:gd name="connsiteX281" fmla="*/ 1534844 w 6058348"/>
              <a:gd name="connsiteY281" fmla="*/ 6355262 h 6858000"/>
              <a:gd name="connsiteX282" fmla="*/ 1393476 w 6058348"/>
              <a:gd name="connsiteY282" fmla="*/ 6227090 h 6858000"/>
              <a:gd name="connsiteX283" fmla="*/ 1378725 w 6058348"/>
              <a:gd name="connsiteY283" fmla="*/ 6167095 h 6858000"/>
              <a:gd name="connsiteX284" fmla="*/ 1385255 w 6058348"/>
              <a:gd name="connsiteY284" fmla="*/ 6165734 h 6858000"/>
              <a:gd name="connsiteX285" fmla="*/ 1471133 w 6058348"/>
              <a:gd name="connsiteY285" fmla="*/ 6247899 h 6858000"/>
              <a:gd name="connsiteX286" fmla="*/ 1557007 w 6058348"/>
              <a:gd name="connsiteY286" fmla="*/ 6330066 h 6858000"/>
              <a:gd name="connsiteX287" fmla="*/ 1590439 w 6058348"/>
              <a:gd name="connsiteY287" fmla="*/ 6320343 h 6858000"/>
              <a:gd name="connsiteX288" fmla="*/ 1493535 w 6058348"/>
              <a:gd name="connsiteY288" fmla="*/ 6210313 h 6858000"/>
              <a:gd name="connsiteX289" fmla="*/ 1407421 w 6058348"/>
              <a:gd name="connsiteY289" fmla="*/ 6140538 h 6858000"/>
              <a:gd name="connsiteX290" fmla="*/ 1293257 w 6058348"/>
              <a:gd name="connsiteY290" fmla="*/ 6025884 h 6858000"/>
              <a:gd name="connsiteX291" fmla="*/ 1198449 w 6058348"/>
              <a:gd name="connsiteY291" fmla="*/ 5919530 h 6858000"/>
              <a:gd name="connsiteX292" fmla="*/ 1038270 w 6058348"/>
              <a:gd name="connsiteY292" fmla="*/ 5792548 h 6858000"/>
              <a:gd name="connsiteX293" fmla="*/ 984810 w 6058348"/>
              <a:gd name="connsiteY293" fmla="*/ 5715956 h 6858000"/>
              <a:gd name="connsiteX294" fmla="*/ 1000746 w 6058348"/>
              <a:gd name="connsiteY294" fmla="*/ 5713998 h 6858000"/>
              <a:gd name="connsiteX295" fmla="*/ 1064325 w 6058348"/>
              <a:gd name="connsiteY295" fmla="*/ 5752826 h 6858000"/>
              <a:gd name="connsiteX296" fmla="*/ 960994 w 6058348"/>
              <a:gd name="connsiteY296" fmla="*/ 5563239 h 6858000"/>
              <a:gd name="connsiteX297" fmla="*/ 898364 w 6058348"/>
              <a:gd name="connsiteY297" fmla="*/ 5474850 h 6858000"/>
              <a:gd name="connsiteX298" fmla="*/ 841486 w 6058348"/>
              <a:gd name="connsiteY298" fmla="*/ 5387998 h 6858000"/>
              <a:gd name="connsiteX299" fmla="*/ 767591 w 6058348"/>
              <a:gd name="connsiteY299" fmla="*/ 5284136 h 6858000"/>
              <a:gd name="connsiteX300" fmla="*/ 670791 w 6058348"/>
              <a:gd name="connsiteY300" fmla="*/ 5093183 h 6858000"/>
              <a:gd name="connsiteX301" fmla="*/ 669329 w 6058348"/>
              <a:gd name="connsiteY301" fmla="*/ 5060745 h 6858000"/>
              <a:gd name="connsiteX302" fmla="*/ 648966 w 6058348"/>
              <a:gd name="connsiteY302" fmla="*/ 5025066 h 6858000"/>
              <a:gd name="connsiteX303" fmla="*/ 582077 w 6058348"/>
              <a:gd name="connsiteY303" fmla="*/ 4895059 h 6858000"/>
              <a:gd name="connsiteX304" fmla="*/ 584583 w 6058348"/>
              <a:gd name="connsiteY304" fmla="*/ 4839688 h 6858000"/>
              <a:gd name="connsiteX305" fmla="*/ 561202 w 6058348"/>
              <a:gd name="connsiteY305" fmla="*/ 4777381 h 6858000"/>
              <a:gd name="connsiteX306" fmla="*/ 558638 w 6058348"/>
              <a:gd name="connsiteY306" fmla="*/ 4769134 h 6858000"/>
              <a:gd name="connsiteX307" fmla="*/ 522425 w 6058348"/>
              <a:gd name="connsiteY307" fmla="*/ 4726514 h 6858000"/>
              <a:gd name="connsiteX308" fmla="*/ 469610 w 6058348"/>
              <a:gd name="connsiteY308" fmla="*/ 4578485 h 6858000"/>
              <a:gd name="connsiteX309" fmla="*/ 451853 w 6058348"/>
              <a:gd name="connsiteY309" fmla="*/ 4449188 h 6858000"/>
              <a:gd name="connsiteX310" fmla="*/ 446100 w 6058348"/>
              <a:gd name="connsiteY310" fmla="*/ 4447648 h 6858000"/>
              <a:gd name="connsiteX311" fmla="*/ 414199 w 6058348"/>
              <a:gd name="connsiteY311" fmla="*/ 4302108 h 6858000"/>
              <a:gd name="connsiteX312" fmla="*/ 385172 w 6058348"/>
              <a:gd name="connsiteY312" fmla="*/ 4157338 h 6858000"/>
              <a:gd name="connsiteX313" fmla="*/ 358715 w 6058348"/>
              <a:gd name="connsiteY313" fmla="*/ 3991463 h 6858000"/>
              <a:gd name="connsiteX314" fmla="*/ 338794 w 6058348"/>
              <a:gd name="connsiteY314" fmla="*/ 3824226 h 6858000"/>
              <a:gd name="connsiteX315" fmla="*/ 358106 w 6058348"/>
              <a:gd name="connsiteY315" fmla="*/ 3881535 h 6858000"/>
              <a:gd name="connsiteX316" fmla="*/ 358116 w 6058348"/>
              <a:gd name="connsiteY316" fmla="*/ 3881570 h 6858000"/>
              <a:gd name="connsiteX317" fmla="*/ 371948 w 6058348"/>
              <a:gd name="connsiteY317" fmla="*/ 3942079 h 6858000"/>
              <a:gd name="connsiteX318" fmla="*/ 398101 w 6058348"/>
              <a:gd name="connsiteY318" fmla="*/ 4086079 h 6858000"/>
              <a:gd name="connsiteX319" fmla="*/ 399551 w 6058348"/>
              <a:gd name="connsiteY319" fmla="*/ 4161191 h 6858000"/>
              <a:gd name="connsiteX320" fmla="*/ 404571 w 6058348"/>
              <a:gd name="connsiteY320" fmla="*/ 4175745 h 6858000"/>
              <a:gd name="connsiteX321" fmla="*/ 408739 w 6058348"/>
              <a:gd name="connsiteY321" fmla="*/ 4119217 h 6858000"/>
              <a:gd name="connsiteX322" fmla="*/ 395150 w 6058348"/>
              <a:gd name="connsiteY322" fmla="*/ 4063104 h 6858000"/>
              <a:gd name="connsiteX323" fmla="*/ 378130 w 6058348"/>
              <a:gd name="connsiteY323" fmla="*/ 3952715 h 6858000"/>
              <a:gd name="connsiteX324" fmla="*/ 358116 w 6058348"/>
              <a:gd name="connsiteY324" fmla="*/ 3881570 h 6858000"/>
              <a:gd name="connsiteX325" fmla="*/ 358111 w 6058348"/>
              <a:gd name="connsiteY325" fmla="*/ 3881552 h 6858000"/>
              <a:gd name="connsiteX326" fmla="*/ 358106 w 6058348"/>
              <a:gd name="connsiteY326" fmla="*/ 3881535 h 6858000"/>
              <a:gd name="connsiteX327" fmla="*/ 349821 w 6058348"/>
              <a:gd name="connsiteY327" fmla="*/ 3852086 h 6858000"/>
              <a:gd name="connsiteX328" fmla="*/ 333248 w 6058348"/>
              <a:gd name="connsiteY328" fmla="*/ 3660837 h 6858000"/>
              <a:gd name="connsiteX329" fmla="*/ 326912 w 6058348"/>
              <a:gd name="connsiteY329" fmla="*/ 3467641 h 6858000"/>
              <a:gd name="connsiteX330" fmla="*/ 323068 w 6058348"/>
              <a:gd name="connsiteY330" fmla="*/ 3410788 h 6858000"/>
              <a:gd name="connsiteX331" fmla="*/ 329288 w 6058348"/>
              <a:gd name="connsiteY331" fmla="*/ 3077450 h 6858000"/>
              <a:gd name="connsiteX332" fmla="*/ 355800 w 6058348"/>
              <a:gd name="connsiteY332" fmla="*/ 2841358 h 6858000"/>
              <a:gd name="connsiteX333" fmla="*/ 353884 w 6058348"/>
              <a:gd name="connsiteY333" fmla="*/ 2847530 h 6858000"/>
              <a:gd name="connsiteX334" fmla="*/ 344308 w 6058348"/>
              <a:gd name="connsiteY334" fmla="*/ 2894778 h 6858000"/>
              <a:gd name="connsiteX335" fmla="*/ 329888 w 6058348"/>
              <a:gd name="connsiteY335" fmla="*/ 3006114 h 6858000"/>
              <a:gd name="connsiteX336" fmla="*/ 317566 w 6058348"/>
              <a:gd name="connsiteY336" fmla="*/ 3121124 h 6858000"/>
              <a:gd name="connsiteX337" fmla="*/ 314491 w 6058348"/>
              <a:gd name="connsiteY337" fmla="*/ 3017554 h 6858000"/>
              <a:gd name="connsiteX338" fmla="*/ 327052 w 6058348"/>
              <a:gd name="connsiteY338" fmla="*/ 2890155 h 6858000"/>
              <a:gd name="connsiteX339" fmla="*/ 304043 w 6058348"/>
              <a:gd name="connsiteY339" fmla="*/ 2883989 h 6858000"/>
              <a:gd name="connsiteX340" fmla="*/ 319238 w 6058348"/>
              <a:gd name="connsiteY340" fmla="*/ 2769750 h 6858000"/>
              <a:gd name="connsiteX341" fmla="*/ 317788 w 6058348"/>
              <a:gd name="connsiteY341" fmla="*/ 2694638 h 6858000"/>
              <a:gd name="connsiteX342" fmla="*/ 318432 w 6058348"/>
              <a:gd name="connsiteY342" fmla="*/ 2623203 h 6858000"/>
              <a:gd name="connsiteX343" fmla="*/ 283547 w 6058348"/>
              <a:gd name="connsiteY343" fmla="*/ 2557812 h 6858000"/>
              <a:gd name="connsiteX344" fmla="*/ 269168 w 6058348"/>
              <a:gd name="connsiteY344" fmla="*/ 2553961 h 6858000"/>
              <a:gd name="connsiteX345" fmla="*/ 274246 w 6058348"/>
              <a:gd name="connsiteY345" fmla="*/ 2477483 h 6858000"/>
              <a:gd name="connsiteX346" fmla="*/ 293401 w 6058348"/>
              <a:gd name="connsiteY346" fmla="*/ 2382985 h 6858000"/>
              <a:gd name="connsiteX347" fmla="*/ 339932 w 6058348"/>
              <a:gd name="connsiteY347" fmla="*/ 2255348 h 6858000"/>
              <a:gd name="connsiteX348" fmla="*/ 358137 w 6058348"/>
              <a:gd name="connsiteY348" fmla="*/ 2210412 h 6858000"/>
              <a:gd name="connsiteX349" fmla="*/ 376475 w 6058348"/>
              <a:gd name="connsiteY349" fmla="*/ 2181158 h 6858000"/>
              <a:gd name="connsiteX350" fmla="*/ 391192 w 6058348"/>
              <a:gd name="connsiteY350" fmla="*/ 2107184 h 6858000"/>
              <a:gd name="connsiteX351" fmla="*/ 426464 w 6058348"/>
              <a:gd name="connsiteY351" fmla="*/ 2001436 h 6858000"/>
              <a:gd name="connsiteX352" fmla="*/ 443805 w 6058348"/>
              <a:gd name="connsiteY352" fmla="*/ 1982734 h 6858000"/>
              <a:gd name="connsiteX353" fmla="*/ 447309 w 6058348"/>
              <a:gd name="connsiteY353" fmla="*/ 1969660 h 6858000"/>
              <a:gd name="connsiteX354" fmla="*/ 412623 w 6058348"/>
              <a:gd name="connsiteY354" fmla="*/ 2007069 h 6858000"/>
              <a:gd name="connsiteX355" fmla="*/ 400275 w 6058348"/>
              <a:gd name="connsiteY355" fmla="*/ 1972625 h 6858000"/>
              <a:gd name="connsiteX356" fmla="*/ 376895 w 6058348"/>
              <a:gd name="connsiteY356" fmla="*/ 1910318 h 6858000"/>
              <a:gd name="connsiteX357" fmla="*/ 381156 w 6058348"/>
              <a:gd name="connsiteY357" fmla="*/ 1867094 h 6858000"/>
              <a:gd name="connsiteX358" fmla="*/ 378387 w 6058348"/>
              <a:gd name="connsiteY358" fmla="*/ 1870242 h 6858000"/>
              <a:gd name="connsiteX359" fmla="*/ 335749 w 6058348"/>
              <a:gd name="connsiteY359" fmla="*/ 1983355 h 6858000"/>
              <a:gd name="connsiteX360" fmla="*/ 295983 w 6058348"/>
              <a:gd name="connsiteY360" fmla="*/ 2097239 h 6858000"/>
              <a:gd name="connsiteX361" fmla="*/ 263226 w 6058348"/>
              <a:gd name="connsiteY361" fmla="*/ 2184981 h 6858000"/>
              <a:gd name="connsiteX362" fmla="*/ 213412 w 6058348"/>
              <a:gd name="connsiteY362" fmla="*/ 2370890 h 6858000"/>
              <a:gd name="connsiteX363" fmla="*/ 190600 w 6058348"/>
              <a:gd name="connsiteY363" fmla="*/ 2467525 h 6858000"/>
              <a:gd name="connsiteX364" fmla="*/ 170667 w 6058348"/>
              <a:gd name="connsiteY364" fmla="*/ 2564926 h 6858000"/>
              <a:gd name="connsiteX365" fmla="*/ 120653 w 6058348"/>
              <a:gd name="connsiteY365" fmla="*/ 2648044 h 6858000"/>
              <a:gd name="connsiteX366" fmla="*/ 114901 w 6058348"/>
              <a:gd name="connsiteY366" fmla="*/ 2646502 h 6858000"/>
              <a:gd name="connsiteX367" fmla="*/ 144347 w 6058348"/>
              <a:gd name="connsiteY367" fmla="*/ 2467584 h 6858000"/>
              <a:gd name="connsiteX368" fmla="*/ 192605 w 6058348"/>
              <a:gd name="connsiteY368" fmla="*/ 2287480 h 6858000"/>
              <a:gd name="connsiteX369" fmla="*/ 244346 w 6058348"/>
              <a:gd name="connsiteY369" fmla="*/ 2151898 h 6858000"/>
              <a:gd name="connsiteX370" fmla="*/ 263219 w 6058348"/>
              <a:gd name="connsiteY370" fmla="*/ 2184962 h 6858000"/>
              <a:gd name="connsiteX371" fmla="*/ 248001 w 6058348"/>
              <a:gd name="connsiteY371" fmla="*/ 2149765 h 6858000"/>
              <a:gd name="connsiteX372" fmla="*/ 270270 w 6058348"/>
              <a:gd name="connsiteY372" fmla="*/ 2043648 h 6858000"/>
              <a:gd name="connsiteX373" fmla="*/ 318832 w 6058348"/>
              <a:gd name="connsiteY373" fmla="*/ 1885419 h 6858000"/>
              <a:gd name="connsiteX374" fmla="*/ 333382 w 6058348"/>
              <a:gd name="connsiteY374" fmla="*/ 1842618 h 6858000"/>
              <a:gd name="connsiteX375" fmla="*/ 361472 w 6058348"/>
              <a:gd name="connsiteY375" fmla="*/ 1772306 h 6858000"/>
              <a:gd name="connsiteX376" fmla="*/ 431012 w 6058348"/>
              <a:gd name="connsiteY376" fmla="*/ 1650835 h 6858000"/>
              <a:gd name="connsiteX377" fmla="*/ 471476 w 6058348"/>
              <a:gd name="connsiteY377" fmla="*/ 1568604 h 6858000"/>
              <a:gd name="connsiteX378" fmla="*/ 471316 w 6058348"/>
              <a:gd name="connsiteY378" fmla="*/ 1546435 h 6858000"/>
              <a:gd name="connsiteX379" fmla="*/ 420047 w 6058348"/>
              <a:gd name="connsiteY379" fmla="*/ 1657236 h 6858000"/>
              <a:gd name="connsiteX380" fmla="*/ 350508 w 6058348"/>
              <a:gd name="connsiteY380" fmla="*/ 1778710 h 6858000"/>
              <a:gd name="connsiteX381" fmla="*/ 322421 w 6058348"/>
              <a:gd name="connsiteY381" fmla="*/ 1849019 h 6858000"/>
              <a:gd name="connsiteX382" fmla="*/ 307868 w 6058348"/>
              <a:gd name="connsiteY382" fmla="*/ 1891822 h 6858000"/>
              <a:gd name="connsiteX383" fmla="*/ 259306 w 6058348"/>
              <a:gd name="connsiteY383" fmla="*/ 2050050 h 6858000"/>
              <a:gd name="connsiteX384" fmla="*/ 237037 w 6058348"/>
              <a:gd name="connsiteY384" fmla="*/ 2156167 h 6858000"/>
              <a:gd name="connsiteX385" fmla="*/ 185296 w 6058348"/>
              <a:gd name="connsiteY385" fmla="*/ 2291749 h 6858000"/>
              <a:gd name="connsiteX386" fmla="*/ 137037 w 6058348"/>
              <a:gd name="connsiteY386" fmla="*/ 2471852 h 6858000"/>
              <a:gd name="connsiteX387" fmla="*/ 107592 w 6058348"/>
              <a:gd name="connsiteY387" fmla="*/ 2650771 h 6858000"/>
              <a:gd name="connsiteX388" fmla="*/ 113344 w 6058348"/>
              <a:gd name="connsiteY388" fmla="*/ 2652312 h 6858000"/>
              <a:gd name="connsiteX389" fmla="*/ 106365 w 6058348"/>
              <a:gd name="connsiteY389" fmla="*/ 2827910 h 6858000"/>
              <a:gd name="connsiteX390" fmla="*/ 89917 w 6058348"/>
              <a:gd name="connsiteY390" fmla="*/ 2969833 h 6858000"/>
              <a:gd name="connsiteX391" fmla="*/ 95697 w 6058348"/>
              <a:gd name="connsiteY391" fmla="*/ 3120829 h 6858000"/>
              <a:gd name="connsiteX392" fmla="*/ 83304 w 6058348"/>
              <a:gd name="connsiteY392" fmla="*/ 3438876 h 6858000"/>
              <a:gd name="connsiteX393" fmla="*/ 73836 w 6058348"/>
              <a:gd name="connsiteY393" fmla="*/ 3497928 h 6858000"/>
              <a:gd name="connsiteX394" fmla="*/ 86244 w 6058348"/>
              <a:gd name="connsiteY394" fmla="*/ 3501252 h 6858000"/>
              <a:gd name="connsiteX395" fmla="*/ 108266 w 6058348"/>
              <a:gd name="connsiteY395" fmla="*/ 3672165 h 6858000"/>
              <a:gd name="connsiteX396" fmla="*/ 110260 w 6058348"/>
              <a:gd name="connsiteY396" fmla="*/ 3756763 h 6858000"/>
              <a:gd name="connsiteX397" fmla="*/ 85019 w 6058348"/>
              <a:gd name="connsiteY397" fmla="*/ 3678390 h 6858000"/>
              <a:gd name="connsiteX398" fmla="*/ 67021 w 6058348"/>
              <a:gd name="connsiteY398" fmla="*/ 3561482 h 6858000"/>
              <a:gd name="connsiteX399" fmla="*/ 56363 w 6058348"/>
              <a:gd name="connsiteY399" fmla="*/ 3589761 h 6858000"/>
              <a:gd name="connsiteX400" fmla="*/ 52331 w 6058348"/>
              <a:gd name="connsiteY400" fmla="*/ 3504715 h 6858000"/>
              <a:gd name="connsiteX401" fmla="*/ 33457 w 6058348"/>
              <a:gd name="connsiteY401" fmla="*/ 3502673 h 6858000"/>
              <a:gd name="connsiteX402" fmla="*/ 31225 w 6058348"/>
              <a:gd name="connsiteY402" fmla="*/ 3430468 h 6858000"/>
              <a:gd name="connsiteX403" fmla="*/ 5008 w 6058348"/>
              <a:gd name="connsiteY403" fmla="*/ 3252201 h 6858000"/>
              <a:gd name="connsiteX404" fmla="*/ 7 w 6058348"/>
              <a:gd name="connsiteY404" fmla="*/ 3098303 h 6858000"/>
              <a:gd name="connsiteX405" fmla="*/ 29042 w 6058348"/>
              <a:gd name="connsiteY405" fmla="*/ 2978430 h 6858000"/>
              <a:gd name="connsiteX406" fmla="*/ 46273 w 6058348"/>
              <a:gd name="connsiteY406" fmla="*/ 2833601 h 6858000"/>
              <a:gd name="connsiteX407" fmla="*/ 69252 w 6058348"/>
              <a:gd name="connsiteY407" fmla="*/ 2690312 h 6858000"/>
              <a:gd name="connsiteX408" fmla="*/ 64858 w 6058348"/>
              <a:gd name="connsiteY408" fmla="*/ 2580166 h 6858000"/>
              <a:gd name="connsiteX409" fmla="*/ 229766 w 6058348"/>
              <a:gd name="connsiteY409" fmla="*/ 2045249 h 6858000"/>
              <a:gd name="connsiteX410" fmla="*/ 287261 w 6058348"/>
              <a:gd name="connsiteY410" fmla="*/ 1911209 h 6858000"/>
              <a:gd name="connsiteX411" fmla="*/ 290242 w 6058348"/>
              <a:gd name="connsiteY411" fmla="*/ 1831058 h 6858000"/>
              <a:gd name="connsiteX412" fmla="*/ 380798 w 6058348"/>
              <a:gd name="connsiteY412" fmla="*/ 1631153 h 6858000"/>
              <a:gd name="connsiteX413" fmla="*/ 402657 w 6058348"/>
              <a:gd name="connsiteY413" fmla="*/ 1584080 h 6858000"/>
              <a:gd name="connsiteX414" fmla="*/ 470811 w 6058348"/>
              <a:gd name="connsiteY414" fmla="*/ 1421761 h 6858000"/>
              <a:gd name="connsiteX415" fmla="*/ 563903 w 6058348"/>
              <a:gd name="connsiteY415" fmla="*/ 1315940 h 6858000"/>
              <a:gd name="connsiteX416" fmla="*/ 505154 w 6058348"/>
              <a:gd name="connsiteY416" fmla="*/ 1477668 h 6858000"/>
              <a:gd name="connsiteX417" fmla="*/ 527135 w 6058348"/>
              <a:gd name="connsiteY417" fmla="*/ 1453138 h 6858000"/>
              <a:gd name="connsiteX418" fmla="*/ 553946 w 6058348"/>
              <a:gd name="connsiteY418" fmla="*/ 1387606 h 6858000"/>
              <a:gd name="connsiteX419" fmla="*/ 576965 w 6058348"/>
              <a:gd name="connsiteY419" fmla="*/ 1313213 h 6858000"/>
              <a:gd name="connsiteX420" fmla="*/ 628534 w 6058348"/>
              <a:gd name="connsiteY420" fmla="*/ 1224285 h 6858000"/>
              <a:gd name="connsiteX421" fmla="*/ 707719 w 6058348"/>
              <a:gd name="connsiteY421" fmla="*/ 1089830 h 6858000"/>
              <a:gd name="connsiteX422" fmla="*/ 796310 w 6058348"/>
              <a:gd name="connsiteY422" fmla="*/ 954784 h 6858000"/>
              <a:gd name="connsiteX423" fmla="*/ 801089 w 6058348"/>
              <a:gd name="connsiteY423" fmla="*/ 951601 h 6858000"/>
              <a:gd name="connsiteX424" fmla="*/ 854888 w 6058348"/>
              <a:gd name="connsiteY424" fmla="*/ 839714 h 6858000"/>
              <a:gd name="connsiteX425" fmla="*/ 909097 w 6058348"/>
              <a:gd name="connsiteY425" fmla="*/ 763947 h 6858000"/>
              <a:gd name="connsiteX426" fmla="*/ 965169 w 6058348"/>
              <a:gd name="connsiteY426" fmla="*/ 704249 h 6858000"/>
              <a:gd name="connsiteX427" fmla="*/ 1078867 w 6058348"/>
              <a:gd name="connsiteY427" fmla="*/ 579041 h 6858000"/>
              <a:gd name="connsiteX428" fmla="*/ 1174291 w 6058348"/>
              <a:gd name="connsiteY428" fmla="*/ 464506 h 6858000"/>
              <a:gd name="connsiteX429" fmla="*/ 1305719 w 6058348"/>
              <a:gd name="connsiteY429" fmla="*/ 319141 h 6858000"/>
              <a:gd name="connsiteX430" fmla="*/ 1388454 w 6058348"/>
              <a:gd name="connsiteY430" fmla="*/ 263472 h 6858000"/>
              <a:gd name="connsiteX431" fmla="*/ 1467467 w 6058348"/>
              <a:gd name="connsiteY431" fmla="*/ 175674 h 6858000"/>
              <a:gd name="connsiteX432" fmla="*/ 1527735 w 6058348"/>
              <a:gd name="connsiteY432" fmla="*/ 123327 h 6858000"/>
              <a:gd name="connsiteX433" fmla="*/ 1579979 w 6058348"/>
              <a:gd name="connsiteY433" fmla="*/ 112418 h 6858000"/>
              <a:gd name="connsiteX434" fmla="*/ 1596155 w 6058348"/>
              <a:gd name="connsiteY434" fmla="*/ 98071 h 6858000"/>
              <a:gd name="connsiteX435" fmla="*/ 1667080 w 6058348"/>
              <a:gd name="connsiteY435" fmla="*/ 17446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</a:cxnLst>
            <a:rect l="l" t="t" r="r" b="b"/>
            <a:pathLst>
              <a:path w="6058348" h="6858000">
                <a:moveTo>
                  <a:pt x="5775314" y="6830929"/>
                </a:moveTo>
                <a:lnTo>
                  <a:pt x="5755157" y="6838228"/>
                </a:lnTo>
                <a:lnTo>
                  <a:pt x="5751312" y="6840574"/>
                </a:lnTo>
                <a:lnTo>
                  <a:pt x="5764972" y="6836167"/>
                </a:lnTo>
                <a:close/>
                <a:moveTo>
                  <a:pt x="6058348" y="6809240"/>
                </a:moveTo>
                <a:lnTo>
                  <a:pt x="6058348" y="6858000"/>
                </a:lnTo>
                <a:lnTo>
                  <a:pt x="5977136" y="6858000"/>
                </a:lnTo>
                <a:lnTo>
                  <a:pt x="5977921" y="6857705"/>
                </a:lnTo>
                <a:cubicBezTo>
                  <a:pt x="5992539" y="6849168"/>
                  <a:pt x="6008071" y="6840098"/>
                  <a:pt x="6025527" y="6829598"/>
                </a:cubicBezTo>
                <a:close/>
                <a:moveTo>
                  <a:pt x="6018182" y="6739091"/>
                </a:moveTo>
                <a:lnTo>
                  <a:pt x="6017901" y="6739114"/>
                </a:lnTo>
                <a:lnTo>
                  <a:pt x="6012472" y="6751767"/>
                </a:lnTo>
                <a:cubicBezTo>
                  <a:pt x="5983236" y="6768840"/>
                  <a:pt x="5970715" y="6781051"/>
                  <a:pt x="5952444" y="6791725"/>
                </a:cubicBezTo>
                <a:cubicBezTo>
                  <a:pt x="5937047" y="6803165"/>
                  <a:pt x="5917994" y="6816740"/>
                  <a:pt x="5881449" y="6838083"/>
                </a:cubicBezTo>
                <a:lnTo>
                  <a:pt x="5884949" y="6838200"/>
                </a:lnTo>
                <a:lnTo>
                  <a:pt x="5951666" y="6794627"/>
                </a:lnTo>
                <a:cubicBezTo>
                  <a:pt x="5967061" y="6783188"/>
                  <a:pt x="5982458" y="6771743"/>
                  <a:pt x="6011694" y="6754670"/>
                </a:cubicBezTo>
                <a:cubicBezTo>
                  <a:pt x="6017819" y="6746195"/>
                  <a:pt x="6019722" y="6741256"/>
                  <a:pt x="6018182" y="6739091"/>
                </a:cubicBezTo>
                <a:close/>
                <a:moveTo>
                  <a:pt x="1828503" y="6699175"/>
                </a:moveTo>
                <a:cubicBezTo>
                  <a:pt x="1835682" y="6699347"/>
                  <a:pt x="1845291" y="6702311"/>
                  <a:pt x="1858008" y="6708052"/>
                </a:cubicBezTo>
                <a:cubicBezTo>
                  <a:pt x="1883446" y="6719539"/>
                  <a:pt x="1921317" y="6742141"/>
                  <a:pt x="1977044" y="6775753"/>
                </a:cubicBezTo>
                <a:cubicBezTo>
                  <a:pt x="1993522" y="6783280"/>
                  <a:pt x="2013657" y="6788675"/>
                  <a:pt x="2030914" y="6793299"/>
                </a:cubicBezTo>
                <a:lnTo>
                  <a:pt x="2104411" y="6858000"/>
                </a:lnTo>
                <a:lnTo>
                  <a:pt x="2029236" y="6858000"/>
                </a:lnTo>
                <a:lnTo>
                  <a:pt x="1978430" y="6816601"/>
                </a:lnTo>
                <a:cubicBezTo>
                  <a:pt x="1949129" y="6799408"/>
                  <a:pt x="1922703" y="6782988"/>
                  <a:pt x="1897054" y="6763661"/>
                </a:cubicBezTo>
                <a:cubicBezTo>
                  <a:pt x="1868529" y="6743565"/>
                  <a:pt x="1842104" y="6727142"/>
                  <a:pt x="1813581" y="6707045"/>
                </a:cubicBezTo>
                <a:cubicBezTo>
                  <a:pt x="1816576" y="6701621"/>
                  <a:pt x="1821325" y="6699001"/>
                  <a:pt x="1828503" y="6699175"/>
                </a:cubicBezTo>
                <a:close/>
                <a:moveTo>
                  <a:pt x="6058348" y="6646154"/>
                </a:moveTo>
                <a:lnTo>
                  <a:pt x="6058348" y="6798878"/>
                </a:lnTo>
                <a:lnTo>
                  <a:pt x="6007790" y="6831072"/>
                </a:lnTo>
                <a:lnTo>
                  <a:pt x="5960666" y="6858000"/>
                </a:lnTo>
                <a:lnTo>
                  <a:pt x="5702396" y="6858000"/>
                </a:lnTo>
                <a:lnTo>
                  <a:pt x="5701558" y="6857641"/>
                </a:lnTo>
                <a:lnTo>
                  <a:pt x="5700561" y="6858000"/>
                </a:lnTo>
                <a:lnTo>
                  <a:pt x="5617693" y="6858000"/>
                </a:lnTo>
                <a:lnTo>
                  <a:pt x="5769518" y="6795637"/>
                </a:lnTo>
                <a:cubicBezTo>
                  <a:pt x="5797672" y="6759593"/>
                  <a:pt x="5861661" y="6739376"/>
                  <a:pt x="5895870" y="6726747"/>
                </a:cubicBezTo>
                <a:cubicBezTo>
                  <a:pt x="5941820" y="6704813"/>
                  <a:pt x="5987774" y="6682877"/>
                  <a:pt x="6033724" y="6660942"/>
                </a:cubicBezTo>
                <a:close/>
                <a:moveTo>
                  <a:pt x="1704192" y="6494042"/>
                </a:moveTo>
                <a:cubicBezTo>
                  <a:pt x="1739249" y="6512775"/>
                  <a:pt x="1772206" y="6527832"/>
                  <a:pt x="1805163" y="6542890"/>
                </a:cubicBezTo>
                <a:cubicBezTo>
                  <a:pt x="1818528" y="6562040"/>
                  <a:pt x="1829793" y="6577513"/>
                  <a:pt x="1840284" y="6595890"/>
                </a:cubicBezTo>
                <a:cubicBezTo>
                  <a:pt x="1878214" y="6615395"/>
                  <a:pt x="1916684" y="6644384"/>
                  <a:pt x="1986015" y="6684753"/>
                </a:cubicBezTo>
                <a:cubicBezTo>
                  <a:pt x="2089385" y="6759155"/>
                  <a:pt x="2178851" y="6804919"/>
                  <a:pt x="2277722" y="6850092"/>
                </a:cubicBezTo>
                <a:lnTo>
                  <a:pt x="2294231" y="6858000"/>
                </a:lnTo>
                <a:lnTo>
                  <a:pt x="2184392" y="6858000"/>
                </a:lnTo>
                <a:lnTo>
                  <a:pt x="2137094" y="6834206"/>
                </a:lnTo>
                <a:cubicBezTo>
                  <a:pt x="2104915" y="6816243"/>
                  <a:pt x="2074835" y="6801956"/>
                  <a:pt x="2043974" y="6790575"/>
                </a:cubicBezTo>
                <a:cubicBezTo>
                  <a:pt x="2011256" y="6763128"/>
                  <a:pt x="1975661" y="6734909"/>
                  <a:pt x="1940844" y="6703784"/>
                </a:cubicBezTo>
                <a:cubicBezTo>
                  <a:pt x="1904470" y="6678471"/>
                  <a:pt x="1865997" y="6649482"/>
                  <a:pt x="1808948" y="6609289"/>
                </a:cubicBezTo>
                <a:cubicBezTo>
                  <a:pt x="1762627" y="6575081"/>
                  <a:pt x="1716304" y="6540876"/>
                  <a:pt x="1672861" y="6507439"/>
                </a:cubicBezTo>
                <a:cubicBezTo>
                  <a:pt x="1691131" y="6496770"/>
                  <a:pt x="1697662" y="6495405"/>
                  <a:pt x="1704192" y="6494042"/>
                </a:cubicBezTo>
                <a:close/>
                <a:moveTo>
                  <a:pt x="1413162" y="6406719"/>
                </a:moveTo>
                <a:cubicBezTo>
                  <a:pt x="1550808" y="6502755"/>
                  <a:pt x="1635363" y="6578343"/>
                  <a:pt x="1705777" y="6637683"/>
                </a:cubicBezTo>
                <a:cubicBezTo>
                  <a:pt x="1739276" y="6662228"/>
                  <a:pt x="1776428" y="6684637"/>
                  <a:pt x="1813581" y="6707045"/>
                </a:cubicBezTo>
                <a:cubicBezTo>
                  <a:pt x="1842104" y="6727142"/>
                  <a:pt x="1868529" y="6743562"/>
                  <a:pt x="1894178" y="6762888"/>
                </a:cubicBezTo>
                <a:cubicBezTo>
                  <a:pt x="1919825" y="6782214"/>
                  <a:pt x="1946251" y="6798637"/>
                  <a:pt x="1975555" y="6815827"/>
                </a:cubicBezTo>
                <a:lnTo>
                  <a:pt x="2027311" y="6858000"/>
                </a:lnTo>
                <a:lnTo>
                  <a:pt x="1975650" y="6858000"/>
                </a:lnTo>
                <a:lnTo>
                  <a:pt x="1904949" y="6808974"/>
                </a:lnTo>
                <a:cubicBezTo>
                  <a:pt x="1880448" y="6791122"/>
                  <a:pt x="1856043" y="6772908"/>
                  <a:pt x="1831444" y="6755421"/>
                </a:cubicBezTo>
                <a:lnTo>
                  <a:pt x="1759476" y="6701886"/>
                </a:lnTo>
                <a:cubicBezTo>
                  <a:pt x="1736702" y="6683331"/>
                  <a:pt x="1711054" y="6664005"/>
                  <a:pt x="1688284" y="6645449"/>
                </a:cubicBezTo>
                <a:cubicBezTo>
                  <a:pt x="1654006" y="6623811"/>
                  <a:pt x="1623384" y="6600041"/>
                  <a:pt x="1591984" y="6579173"/>
                </a:cubicBezTo>
                <a:cubicBezTo>
                  <a:pt x="1564240" y="6556170"/>
                  <a:pt x="1535715" y="6536073"/>
                  <a:pt x="1510844" y="6513843"/>
                </a:cubicBezTo>
                <a:cubicBezTo>
                  <a:pt x="1485197" y="6494517"/>
                  <a:pt x="1466080" y="6473826"/>
                  <a:pt x="1449063" y="6456811"/>
                </a:cubicBezTo>
                <a:cubicBezTo>
                  <a:pt x="1432819" y="6436894"/>
                  <a:pt x="1421554" y="6421422"/>
                  <a:pt x="1413162" y="6406719"/>
                </a:cubicBezTo>
                <a:close/>
                <a:moveTo>
                  <a:pt x="1521005" y="6360893"/>
                </a:moveTo>
                <a:cubicBezTo>
                  <a:pt x="1538261" y="6365516"/>
                  <a:pt x="1549766" y="6368599"/>
                  <a:pt x="1567801" y="6370320"/>
                </a:cubicBezTo>
                <a:cubicBezTo>
                  <a:pt x="1614662" y="6414011"/>
                  <a:pt x="1653676" y="6452484"/>
                  <a:pt x="1704192" y="6494042"/>
                </a:cubicBezTo>
                <a:cubicBezTo>
                  <a:pt x="1697662" y="6495405"/>
                  <a:pt x="1691131" y="6496770"/>
                  <a:pt x="1680948" y="6500268"/>
                </a:cubicBezTo>
                <a:cubicBezTo>
                  <a:pt x="1628331" y="6455034"/>
                  <a:pt x="1573619" y="6406125"/>
                  <a:pt x="1521005" y="6360893"/>
                </a:cubicBezTo>
                <a:close/>
                <a:moveTo>
                  <a:pt x="1399798" y="6033698"/>
                </a:moveTo>
                <a:lnTo>
                  <a:pt x="1399604" y="6034532"/>
                </a:lnTo>
                <a:lnTo>
                  <a:pt x="1406136" y="6049010"/>
                </a:lnTo>
                <a:lnTo>
                  <a:pt x="1408539" y="6044319"/>
                </a:lnTo>
                <a:close/>
                <a:moveTo>
                  <a:pt x="1036872" y="6016343"/>
                </a:moveTo>
                <a:cubicBezTo>
                  <a:pt x="1120887" y="6082443"/>
                  <a:pt x="1159664" y="6133306"/>
                  <a:pt x="1202872" y="6179134"/>
                </a:cubicBezTo>
                <a:cubicBezTo>
                  <a:pt x="1210485" y="6196739"/>
                  <a:pt x="1240090" y="6235807"/>
                  <a:pt x="1230684" y="6236401"/>
                </a:cubicBezTo>
                <a:cubicBezTo>
                  <a:pt x="1200841" y="6209724"/>
                  <a:pt x="1173094" y="6186720"/>
                  <a:pt x="1151880" y="6162355"/>
                </a:cubicBezTo>
                <a:cubicBezTo>
                  <a:pt x="1129885" y="6140896"/>
                  <a:pt x="1110768" y="6120204"/>
                  <a:pt x="1094528" y="6100288"/>
                </a:cubicBezTo>
                <a:cubicBezTo>
                  <a:pt x="1064143" y="6064123"/>
                  <a:pt x="1046582" y="6037626"/>
                  <a:pt x="1036872" y="6016343"/>
                </a:cubicBezTo>
                <a:close/>
                <a:moveTo>
                  <a:pt x="729934" y="5606776"/>
                </a:moveTo>
                <a:lnTo>
                  <a:pt x="738318" y="5619162"/>
                </a:lnTo>
                <a:lnTo>
                  <a:pt x="741534" y="5622080"/>
                </a:lnTo>
                <a:close/>
                <a:moveTo>
                  <a:pt x="864907" y="5288164"/>
                </a:moveTo>
                <a:lnTo>
                  <a:pt x="868725" y="5296695"/>
                </a:lnTo>
                <a:lnTo>
                  <a:pt x="869268" y="5295812"/>
                </a:lnTo>
                <a:close/>
                <a:moveTo>
                  <a:pt x="566239" y="5278338"/>
                </a:moveTo>
                <a:lnTo>
                  <a:pt x="640251" y="5436620"/>
                </a:lnTo>
                <a:lnTo>
                  <a:pt x="582093" y="5309152"/>
                </a:lnTo>
                <a:close/>
                <a:moveTo>
                  <a:pt x="457312" y="5107590"/>
                </a:moveTo>
                <a:cubicBezTo>
                  <a:pt x="468273" y="5101188"/>
                  <a:pt x="493143" y="5123418"/>
                  <a:pt x="518858" y="5177012"/>
                </a:cubicBezTo>
                <a:lnTo>
                  <a:pt x="521360" y="5182362"/>
                </a:lnTo>
                <a:lnTo>
                  <a:pt x="553395" y="5199108"/>
                </a:lnTo>
                <a:cubicBezTo>
                  <a:pt x="567801" y="5215812"/>
                  <a:pt x="585495" y="5244683"/>
                  <a:pt x="611329" y="5292077"/>
                </a:cubicBezTo>
                <a:cubicBezTo>
                  <a:pt x="640157" y="5334052"/>
                  <a:pt x="672640" y="5373890"/>
                  <a:pt x="694396" y="5407740"/>
                </a:cubicBezTo>
                <a:cubicBezTo>
                  <a:pt x="716152" y="5441591"/>
                  <a:pt x="727181" y="5469454"/>
                  <a:pt x="723291" y="5483977"/>
                </a:cubicBezTo>
                <a:cubicBezTo>
                  <a:pt x="728804" y="5497908"/>
                  <a:pt x="732220" y="5508166"/>
                  <a:pt x="740612" y="5522869"/>
                </a:cubicBezTo>
                <a:cubicBezTo>
                  <a:pt x="769441" y="5564840"/>
                  <a:pt x="793293" y="5602365"/>
                  <a:pt x="824997" y="5645110"/>
                </a:cubicBezTo>
                <a:lnTo>
                  <a:pt x="824949" y="5645134"/>
                </a:lnTo>
                <a:lnTo>
                  <a:pt x="786356" y="5662776"/>
                </a:lnTo>
                <a:lnTo>
                  <a:pt x="715179" y="5521277"/>
                </a:lnTo>
                <a:lnTo>
                  <a:pt x="710297" y="5520972"/>
                </a:lnTo>
                <a:lnTo>
                  <a:pt x="777654" y="5654875"/>
                </a:lnTo>
                <a:lnTo>
                  <a:pt x="786356" y="5662776"/>
                </a:lnTo>
                <a:cubicBezTo>
                  <a:pt x="791837" y="5659575"/>
                  <a:pt x="798562" y="5657486"/>
                  <a:pt x="805384" y="5655033"/>
                </a:cubicBezTo>
                <a:lnTo>
                  <a:pt x="824949" y="5645134"/>
                </a:lnTo>
                <a:lnTo>
                  <a:pt x="825000" y="5645111"/>
                </a:lnTo>
                <a:cubicBezTo>
                  <a:pt x="891047" y="5743758"/>
                  <a:pt x="962846" y="5843946"/>
                  <a:pt x="1039854" y="5936188"/>
                </a:cubicBezTo>
                <a:cubicBezTo>
                  <a:pt x="1021040" y="5937375"/>
                  <a:pt x="1005105" y="5939332"/>
                  <a:pt x="980539" y="5938976"/>
                </a:cubicBezTo>
                <a:cubicBezTo>
                  <a:pt x="987609" y="5947097"/>
                  <a:pt x="989709" y="5950775"/>
                  <a:pt x="996779" y="5958896"/>
                </a:cubicBezTo>
                <a:cubicBezTo>
                  <a:pt x="968017" y="5951189"/>
                  <a:pt x="944230" y="5947927"/>
                  <a:pt x="915468" y="5940222"/>
                </a:cubicBezTo>
                <a:cubicBezTo>
                  <a:pt x="901326" y="5923977"/>
                  <a:pt x="887182" y="5907733"/>
                  <a:pt x="873038" y="5891490"/>
                </a:cubicBezTo>
                <a:cubicBezTo>
                  <a:pt x="858895" y="5875247"/>
                  <a:pt x="848407" y="5856871"/>
                  <a:pt x="834264" y="5840627"/>
                </a:cubicBezTo>
                <a:cubicBezTo>
                  <a:pt x="803339" y="5794979"/>
                  <a:pt x="768757" y="5751464"/>
                  <a:pt x="740709" y="5706587"/>
                </a:cubicBezTo>
                <a:cubicBezTo>
                  <a:pt x="712659" y="5661709"/>
                  <a:pt x="684611" y="5616832"/>
                  <a:pt x="655781" y="5574860"/>
                </a:cubicBezTo>
                <a:cubicBezTo>
                  <a:pt x="627733" y="5529984"/>
                  <a:pt x="605434" y="5486648"/>
                  <a:pt x="579484" y="5445444"/>
                </a:cubicBezTo>
                <a:cubicBezTo>
                  <a:pt x="566897" y="5423392"/>
                  <a:pt x="554310" y="5401338"/>
                  <a:pt x="543822" y="5382962"/>
                </a:cubicBezTo>
                <a:cubicBezTo>
                  <a:pt x="534111" y="5361679"/>
                  <a:pt x="521523" y="5339626"/>
                  <a:pt x="511815" y="5318344"/>
                </a:cubicBezTo>
                <a:cubicBezTo>
                  <a:pt x="516246" y="5313304"/>
                  <a:pt x="540337" y="5338440"/>
                  <a:pt x="535299" y="5299729"/>
                </a:cubicBezTo>
                <a:cubicBezTo>
                  <a:pt x="550760" y="5322552"/>
                  <a:pt x="566224" y="5345376"/>
                  <a:pt x="578811" y="5367430"/>
                </a:cubicBezTo>
                <a:cubicBezTo>
                  <a:pt x="597149" y="5391024"/>
                  <a:pt x="612611" y="5413848"/>
                  <a:pt x="628854" y="5433765"/>
                </a:cubicBezTo>
                <a:cubicBezTo>
                  <a:pt x="646954" y="5469751"/>
                  <a:pt x="665835" y="5502832"/>
                  <a:pt x="683935" y="5538817"/>
                </a:cubicBezTo>
                <a:lnTo>
                  <a:pt x="689004" y="5546303"/>
                </a:lnTo>
                <a:lnTo>
                  <a:pt x="628854" y="5433765"/>
                </a:lnTo>
                <a:cubicBezTo>
                  <a:pt x="613390" y="5410941"/>
                  <a:pt x="597149" y="5391024"/>
                  <a:pt x="581686" y="5368200"/>
                </a:cubicBezTo>
                <a:cubicBezTo>
                  <a:pt x="566224" y="5345376"/>
                  <a:pt x="553637" y="5323323"/>
                  <a:pt x="538174" y="5300498"/>
                </a:cubicBezTo>
                <a:cubicBezTo>
                  <a:pt x="525048" y="5268958"/>
                  <a:pt x="509043" y="5236651"/>
                  <a:pt x="495914" y="5205110"/>
                </a:cubicBezTo>
                <a:cubicBezTo>
                  <a:pt x="482789" y="5173573"/>
                  <a:pt x="470437" y="5139130"/>
                  <a:pt x="457312" y="5107590"/>
                </a:cubicBezTo>
                <a:close/>
                <a:moveTo>
                  <a:pt x="869428" y="1149768"/>
                </a:moveTo>
                <a:lnTo>
                  <a:pt x="870666" y="1150875"/>
                </a:lnTo>
                <a:lnTo>
                  <a:pt x="870910" y="1150505"/>
                </a:lnTo>
                <a:close/>
                <a:moveTo>
                  <a:pt x="1154519" y="779895"/>
                </a:moveTo>
                <a:cubicBezTo>
                  <a:pt x="1088263" y="843092"/>
                  <a:pt x="1073407" y="864020"/>
                  <a:pt x="1059331" y="882040"/>
                </a:cubicBezTo>
                <a:lnTo>
                  <a:pt x="1030096" y="899115"/>
                </a:lnTo>
                <a:lnTo>
                  <a:pt x="1026538" y="900885"/>
                </a:lnTo>
                <a:lnTo>
                  <a:pt x="1026381" y="900955"/>
                </a:lnTo>
                <a:lnTo>
                  <a:pt x="995885" y="911744"/>
                </a:lnTo>
                <a:lnTo>
                  <a:pt x="995016" y="914492"/>
                </a:lnTo>
                <a:lnTo>
                  <a:pt x="960212" y="1024357"/>
                </a:lnTo>
                <a:lnTo>
                  <a:pt x="960428" y="1024130"/>
                </a:lnTo>
                <a:lnTo>
                  <a:pt x="995107" y="914646"/>
                </a:lnTo>
                <a:lnTo>
                  <a:pt x="1026381" y="900955"/>
                </a:lnTo>
                <a:lnTo>
                  <a:pt x="1027811" y="900448"/>
                </a:lnTo>
                <a:lnTo>
                  <a:pt x="1030096" y="899115"/>
                </a:lnTo>
                <a:lnTo>
                  <a:pt x="1058554" y="884944"/>
                </a:lnTo>
                <a:cubicBezTo>
                  <a:pt x="1072629" y="866923"/>
                  <a:pt x="1090360" y="846766"/>
                  <a:pt x="1153741" y="782799"/>
                </a:cubicBezTo>
                <a:lnTo>
                  <a:pt x="1155508" y="784829"/>
                </a:lnTo>
                <a:lnTo>
                  <a:pt x="1157170" y="782939"/>
                </a:lnTo>
                <a:close/>
                <a:moveTo>
                  <a:pt x="1256748" y="536415"/>
                </a:moveTo>
                <a:cubicBezTo>
                  <a:pt x="1242907" y="542049"/>
                  <a:pt x="1226194" y="546909"/>
                  <a:pt x="1208698" y="554675"/>
                </a:cubicBezTo>
                <a:cubicBezTo>
                  <a:pt x="1178448" y="587047"/>
                  <a:pt x="1155504" y="615144"/>
                  <a:pt x="1114053" y="666307"/>
                </a:cubicBezTo>
                <a:lnTo>
                  <a:pt x="1124878" y="681175"/>
                </a:lnTo>
                <a:lnTo>
                  <a:pt x="1125854" y="679334"/>
                </a:lnTo>
                <a:lnTo>
                  <a:pt x="1116931" y="667078"/>
                </a:lnTo>
                <a:cubicBezTo>
                  <a:pt x="1158381" y="615915"/>
                  <a:pt x="1181326" y="587814"/>
                  <a:pt x="1211575" y="555446"/>
                </a:cubicBezTo>
                <a:lnTo>
                  <a:pt x="1254123" y="539278"/>
                </a:lnTo>
                <a:close/>
                <a:moveTo>
                  <a:pt x="1522578" y="430179"/>
                </a:moveTo>
                <a:lnTo>
                  <a:pt x="1518158" y="432143"/>
                </a:lnTo>
                <a:lnTo>
                  <a:pt x="1486693" y="487893"/>
                </a:lnTo>
                <a:cubicBezTo>
                  <a:pt x="1479137" y="500266"/>
                  <a:pt x="1474121" y="507487"/>
                  <a:pt x="1468909" y="515429"/>
                </a:cubicBezTo>
                <a:cubicBezTo>
                  <a:pt x="1319920" y="634293"/>
                  <a:pt x="1203715" y="814870"/>
                  <a:pt x="1073539" y="932551"/>
                </a:cubicBezTo>
                <a:cubicBezTo>
                  <a:pt x="1051916" y="967231"/>
                  <a:pt x="1029514" y="1004816"/>
                  <a:pt x="1004235" y="1041631"/>
                </a:cubicBezTo>
                <a:cubicBezTo>
                  <a:pt x="978959" y="1078447"/>
                  <a:pt x="959433" y="1116803"/>
                  <a:pt x="937031" y="1154389"/>
                </a:cubicBezTo>
                <a:cubicBezTo>
                  <a:pt x="884918" y="1233829"/>
                  <a:pt x="816870" y="1315226"/>
                  <a:pt x="793754" y="1389983"/>
                </a:cubicBezTo>
                <a:cubicBezTo>
                  <a:pt x="760931" y="1443456"/>
                  <a:pt x="728107" y="1496930"/>
                  <a:pt x="698160" y="1551175"/>
                </a:cubicBezTo>
                <a:cubicBezTo>
                  <a:pt x="677855" y="1592439"/>
                  <a:pt x="660427" y="1634469"/>
                  <a:pt x="640124" y="1675732"/>
                </a:cubicBezTo>
                <a:lnTo>
                  <a:pt x="610718" y="1739460"/>
                </a:lnTo>
                <a:cubicBezTo>
                  <a:pt x="601614" y="1761928"/>
                  <a:pt x="593290" y="1781494"/>
                  <a:pt x="584185" y="1803962"/>
                </a:cubicBezTo>
                <a:cubicBezTo>
                  <a:pt x="559213" y="1862652"/>
                  <a:pt x="532141" y="1917667"/>
                  <a:pt x="510043" y="1977130"/>
                </a:cubicBezTo>
                <a:cubicBezTo>
                  <a:pt x="497047" y="2014122"/>
                  <a:pt x="485609" y="2045307"/>
                  <a:pt x="471836" y="2085204"/>
                </a:cubicBezTo>
                <a:cubicBezTo>
                  <a:pt x="466930" y="2115024"/>
                  <a:pt x="464898" y="2145614"/>
                  <a:pt x="455083" y="2205254"/>
                </a:cubicBezTo>
                <a:lnTo>
                  <a:pt x="478787" y="2143746"/>
                </a:lnTo>
                <a:lnTo>
                  <a:pt x="483408" y="2122551"/>
                </a:lnTo>
                <a:cubicBezTo>
                  <a:pt x="497179" y="2082653"/>
                  <a:pt x="514609" y="2040619"/>
                  <a:pt x="527603" y="2003628"/>
                </a:cubicBezTo>
                <a:cubicBezTo>
                  <a:pt x="549702" y="1944165"/>
                  <a:pt x="576774" y="1889150"/>
                  <a:pt x="601746" y="1830460"/>
                </a:cubicBezTo>
                <a:lnTo>
                  <a:pt x="628944" y="1811079"/>
                </a:lnTo>
                <a:lnTo>
                  <a:pt x="712748" y="1617563"/>
                </a:lnTo>
                <a:lnTo>
                  <a:pt x="720695" y="1582121"/>
                </a:lnTo>
                <a:lnTo>
                  <a:pt x="771153" y="1507462"/>
                </a:lnTo>
                <a:lnTo>
                  <a:pt x="806568" y="1442918"/>
                </a:lnTo>
                <a:lnTo>
                  <a:pt x="798322" y="1453475"/>
                </a:lnTo>
                <a:cubicBezTo>
                  <a:pt x="793348" y="1449030"/>
                  <a:pt x="788374" y="1444583"/>
                  <a:pt x="782622" y="1443042"/>
                </a:cubicBezTo>
                <a:cubicBezTo>
                  <a:pt x="758121" y="1476953"/>
                  <a:pt x="732067" y="1516673"/>
                  <a:pt x="706008" y="1556393"/>
                </a:cubicBezTo>
                <a:cubicBezTo>
                  <a:pt x="700560" y="1576726"/>
                  <a:pt x="694333" y="1599966"/>
                  <a:pt x="690205" y="1626882"/>
                </a:cubicBezTo>
                <a:cubicBezTo>
                  <a:pt x="669122" y="1671048"/>
                  <a:pt x="652472" y="1710175"/>
                  <a:pt x="634266" y="1755113"/>
                </a:cubicBezTo>
                <a:cubicBezTo>
                  <a:pt x="632710" y="1760922"/>
                  <a:pt x="627501" y="1768865"/>
                  <a:pt x="625165" y="1777582"/>
                </a:cubicBezTo>
                <a:cubicBezTo>
                  <a:pt x="610546" y="1786118"/>
                  <a:pt x="601681" y="1796196"/>
                  <a:pt x="587063" y="1804734"/>
                </a:cubicBezTo>
                <a:cubicBezTo>
                  <a:pt x="596165" y="1782265"/>
                  <a:pt x="604491" y="1762699"/>
                  <a:pt x="613593" y="1740230"/>
                </a:cubicBezTo>
                <a:lnTo>
                  <a:pt x="642999" y="1676502"/>
                </a:lnTo>
                <a:cubicBezTo>
                  <a:pt x="663304" y="1635240"/>
                  <a:pt x="680732" y="1593210"/>
                  <a:pt x="701035" y="1551945"/>
                </a:cubicBezTo>
                <a:cubicBezTo>
                  <a:pt x="733860" y="1498472"/>
                  <a:pt x="766683" y="1444997"/>
                  <a:pt x="796633" y="1390754"/>
                </a:cubicBezTo>
                <a:cubicBezTo>
                  <a:pt x="819745" y="1315996"/>
                  <a:pt x="887017" y="1237506"/>
                  <a:pt x="939908" y="1155160"/>
                </a:cubicBezTo>
                <a:cubicBezTo>
                  <a:pt x="962310" y="1117574"/>
                  <a:pt x="981834" y="1079217"/>
                  <a:pt x="1007113" y="1042402"/>
                </a:cubicBezTo>
                <a:cubicBezTo>
                  <a:pt x="1029514" y="1004816"/>
                  <a:pt x="1054012" y="970907"/>
                  <a:pt x="1076414" y="933321"/>
                </a:cubicBezTo>
                <a:cubicBezTo>
                  <a:pt x="1206590" y="815641"/>
                  <a:pt x="1319920" y="634293"/>
                  <a:pt x="1471783" y="516199"/>
                </a:cubicBezTo>
                <a:cubicBezTo>
                  <a:pt x="1482985" y="497404"/>
                  <a:pt x="1491851" y="487327"/>
                  <a:pt x="1522578" y="430179"/>
                </a:cubicBezTo>
                <a:close/>
                <a:moveTo>
                  <a:pt x="1652184" y="153561"/>
                </a:moveTo>
                <a:lnTo>
                  <a:pt x="1663450" y="169033"/>
                </a:lnTo>
                <a:lnTo>
                  <a:pt x="1663451" y="169031"/>
                </a:lnTo>
                <a:lnTo>
                  <a:pt x="1652188" y="153562"/>
                </a:lnTo>
                <a:close/>
                <a:moveTo>
                  <a:pt x="1691382" y="0"/>
                </a:moveTo>
                <a:lnTo>
                  <a:pt x="1855113" y="0"/>
                </a:lnTo>
                <a:lnTo>
                  <a:pt x="1804830" y="32563"/>
                </a:lnTo>
                <a:lnTo>
                  <a:pt x="1814541" y="53842"/>
                </a:lnTo>
                <a:lnTo>
                  <a:pt x="1814880" y="53671"/>
                </a:lnTo>
                <a:lnTo>
                  <a:pt x="1806927" y="36236"/>
                </a:lnTo>
                <a:lnTo>
                  <a:pt x="1864372" y="0"/>
                </a:lnTo>
                <a:lnTo>
                  <a:pt x="2008202" y="0"/>
                </a:lnTo>
                <a:lnTo>
                  <a:pt x="1899931" y="71664"/>
                </a:lnTo>
                <a:cubicBezTo>
                  <a:pt x="1790875" y="147911"/>
                  <a:pt x="1685782" y="229501"/>
                  <a:pt x="1584031" y="315877"/>
                </a:cubicBezTo>
                <a:cubicBezTo>
                  <a:pt x="1524541" y="365321"/>
                  <a:pt x="1478353" y="399644"/>
                  <a:pt x="1446004" y="428338"/>
                </a:cubicBezTo>
                <a:cubicBezTo>
                  <a:pt x="1413654" y="457032"/>
                  <a:pt x="1392269" y="479324"/>
                  <a:pt x="1377413" y="500251"/>
                </a:cubicBezTo>
                <a:cubicBezTo>
                  <a:pt x="1356029" y="522541"/>
                  <a:pt x="1331766" y="544063"/>
                  <a:pt x="1310379" y="566352"/>
                </a:cubicBezTo>
                <a:cubicBezTo>
                  <a:pt x="1266828" y="613840"/>
                  <a:pt x="1223279" y="661324"/>
                  <a:pt x="1180507" y="705906"/>
                </a:cubicBezTo>
                <a:lnTo>
                  <a:pt x="1046624" y="830137"/>
                </a:lnTo>
                <a:lnTo>
                  <a:pt x="1044341" y="834435"/>
                </a:lnTo>
                <a:cubicBezTo>
                  <a:pt x="1025831" y="857499"/>
                  <a:pt x="1008640" y="887139"/>
                  <a:pt x="989352" y="913105"/>
                </a:cubicBezTo>
                <a:cubicBezTo>
                  <a:pt x="976055" y="928222"/>
                  <a:pt x="967189" y="938301"/>
                  <a:pt x="955446" y="947608"/>
                </a:cubicBezTo>
                <a:lnTo>
                  <a:pt x="948137" y="951876"/>
                </a:lnTo>
                <a:lnTo>
                  <a:pt x="899650" y="1030733"/>
                </a:lnTo>
                <a:cubicBezTo>
                  <a:pt x="889141" y="1051269"/>
                  <a:pt x="883420" y="1066860"/>
                  <a:pt x="879917" y="1079932"/>
                </a:cubicBezTo>
                <a:cubicBezTo>
                  <a:pt x="872913" y="1106074"/>
                  <a:pt x="871117" y="1124274"/>
                  <a:pt x="854707" y="1151011"/>
                </a:cubicBezTo>
                <a:cubicBezTo>
                  <a:pt x="829427" y="1187826"/>
                  <a:pt x="807803" y="1222508"/>
                  <a:pt x="782527" y="1259324"/>
                </a:cubicBezTo>
                <a:cubicBezTo>
                  <a:pt x="760126" y="1296910"/>
                  <a:pt x="735625" y="1330818"/>
                  <a:pt x="713223" y="1368405"/>
                </a:cubicBezTo>
                <a:cubicBezTo>
                  <a:pt x="682498" y="1425556"/>
                  <a:pt x="656205" y="1477664"/>
                  <a:pt x="626256" y="1531909"/>
                </a:cubicBezTo>
                <a:cubicBezTo>
                  <a:pt x="602840" y="1584792"/>
                  <a:pt x="583076" y="1635539"/>
                  <a:pt x="560436" y="1685514"/>
                </a:cubicBezTo>
                <a:cubicBezTo>
                  <a:pt x="537798" y="1735491"/>
                  <a:pt x="520133" y="1789912"/>
                  <a:pt x="503247" y="1841429"/>
                </a:cubicBezTo>
                <a:cubicBezTo>
                  <a:pt x="522771" y="1803072"/>
                  <a:pt x="538642" y="1766851"/>
                  <a:pt x="552956" y="1736437"/>
                </a:cubicBezTo>
                <a:lnTo>
                  <a:pt x="557264" y="1727827"/>
                </a:lnTo>
                <a:lnTo>
                  <a:pt x="572719" y="1685690"/>
                </a:lnTo>
                <a:cubicBezTo>
                  <a:pt x="595360" y="1635714"/>
                  <a:pt x="615901" y="1582065"/>
                  <a:pt x="638538" y="1532088"/>
                </a:cubicBezTo>
                <a:lnTo>
                  <a:pt x="645092" y="1536446"/>
                </a:lnTo>
                <a:lnTo>
                  <a:pt x="646440" y="1533915"/>
                </a:lnTo>
                <a:lnTo>
                  <a:pt x="639320" y="1529182"/>
                </a:lnTo>
                <a:cubicBezTo>
                  <a:pt x="670045" y="1472031"/>
                  <a:pt x="696338" y="1419922"/>
                  <a:pt x="726288" y="1365678"/>
                </a:cubicBezTo>
                <a:cubicBezTo>
                  <a:pt x="748689" y="1328092"/>
                  <a:pt x="771091" y="1290506"/>
                  <a:pt x="795590" y="1256593"/>
                </a:cubicBezTo>
                <a:lnTo>
                  <a:pt x="867437" y="1148780"/>
                </a:lnTo>
                <a:lnTo>
                  <a:pt x="864893" y="1147514"/>
                </a:lnTo>
                <a:cubicBezTo>
                  <a:pt x="881303" y="1120776"/>
                  <a:pt x="883099" y="1102576"/>
                  <a:pt x="890104" y="1076434"/>
                </a:cubicBezTo>
                <a:cubicBezTo>
                  <a:pt x="897109" y="1050289"/>
                  <a:pt x="910102" y="1013296"/>
                  <a:pt x="958323" y="948379"/>
                </a:cubicBezTo>
                <a:cubicBezTo>
                  <a:pt x="967189" y="938301"/>
                  <a:pt x="976832" y="925319"/>
                  <a:pt x="992230" y="913876"/>
                </a:cubicBezTo>
                <a:lnTo>
                  <a:pt x="993571" y="911960"/>
                </a:lnTo>
                <a:lnTo>
                  <a:pt x="1047220" y="835207"/>
                </a:lnTo>
                <a:cubicBezTo>
                  <a:pt x="1092866" y="791395"/>
                  <a:pt x="1134860" y="749720"/>
                  <a:pt x="1182605" y="709583"/>
                </a:cubicBezTo>
                <a:cubicBezTo>
                  <a:pt x="1226155" y="662098"/>
                  <a:pt x="1266831" y="613841"/>
                  <a:pt x="1312478" y="570029"/>
                </a:cubicBezTo>
                <a:cubicBezTo>
                  <a:pt x="1333087" y="550643"/>
                  <a:pt x="1358128" y="526218"/>
                  <a:pt x="1379511" y="503928"/>
                </a:cubicBezTo>
                <a:cubicBezTo>
                  <a:pt x="1394368" y="483002"/>
                  <a:pt x="1415753" y="460710"/>
                  <a:pt x="1448103" y="432016"/>
                </a:cubicBezTo>
                <a:cubicBezTo>
                  <a:pt x="1480451" y="403323"/>
                  <a:pt x="1526641" y="368998"/>
                  <a:pt x="1586130" y="319554"/>
                </a:cubicBezTo>
                <a:cubicBezTo>
                  <a:pt x="1688271" y="231725"/>
                  <a:pt x="1793363" y="150135"/>
                  <a:pt x="1902322" y="74252"/>
                </a:cubicBezTo>
                <a:lnTo>
                  <a:pt x="2015076" y="0"/>
                </a:lnTo>
                <a:lnTo>
                  <a:pt x="2107911" y="0"/>
                </a:lnTo>
                <a:lnTo>
                  <a:pt x="2096656" y="7624"/>
                </a:lnTo>
                <a:cubicBezTo>
                  <a:pt x="2057932" y="34220"/>
                  <a:pt x="2018917" y="61906"/>
                  <a:pt x="1980037" y="91963"/>
                </a:cubicBezTo>
                <a:cubicBezTo>
                  <a:pt x="1957333" y="107672"/>
                  <a:pt x="1935405" y="120477"/>
                  <a:pt x="1915575" y="136959"/>
                </a:cubicBezTo>
                <a:cubicBezTo>
                  <a:pt x="1892869" y="152668"/>
                  <a:pt x="1873041" y="169151"/>
                  <a:pt x="1850336" y="184860"/>
                </a:cubicBezTo>
                <a:lnTo>
                  <a:pt x="1569461" y="368283"/>
                </a:lnTo>
                <a:lnTo>
                  <a:pt x="1853989" y="182727"/>
                </a:lnTo>
                <a:cubicBezTo>
                  <a:pt x="1876695" y="167015"/>
                  <a:pt x="1896522" y="150535"/>
                  <a:pt x="1919227" y="134823"/>
                </a:cubicBezTo>
                <a:cubicBezTo>
                  <a:pt x="1941933" y="119114"/>
                  <a:pt x="1963859" y="106309"/>
                  <a:pt x="1983691" y="89827"/>
                </a:cubicBezTo>
                <a:cubicBezTo>
                  <a:pt x="2022571" y="59769"/>
                  <a:pt x="2061391" y="32810"/>
                  <a:pt x="2100017" y="6576"/>
                </a:cubicBezTo>
                <a:lnTo>
                  <a:pt x="2109616" y="0"/>
                </a:lnTo>
                <a:lnTo>
                  <a:pt x="6058348" y="0"/>
                </a:lnTo>
                <a:lnTo>
                  <a:pt x="6058348" y="6619162"/>
                </a:lnTo>
                <a:lnTo>
                  <a:pt x="6031323" y="6635392"/>
                </a:lnTo>
                <a:cubicBezTo>
                  <a:pt x="5985371" y="6657328"/>
                  <a:pt x="5939420" y="6679262"/>
                  <a:pt x="5893467" y="6701198"/>
                </a:cubicBezTo>
                <a:lnTo>
                  <a:pt x="5880490" y="6706580"/>
                </a:lnTo>
                <a:lnTo>
                  <a:pt x="5874578" y="6710082"/>
                </a:lnTo>
                <a:lnTo>
                  <a:pt x="5817324" y="6736133"/>
                </a:lnTo>
                <a:lnTo>
                  <a:pt x="5767118" y="6770087"/>
                </a:lnTo>
                <a:cubicBezTo>
                  <a:pt x="5710980" y="6795521"/>
                  <a:pt x="5655622" y="6818049"/>
                  <a:pt x="5597386" y="6839806"/>
                </a:cubicBezTo>
                <a:lnTo>
                  <a:pt x="5571528" y="6847980"/>
                </a:lnTo>
                <a:lnTo>
                  <a:pt x="5549506" y="6858000"/>
                </a:lnTo>
                <a:lnTo>
                  <a:pt x="2319827" y="6858000"/>
                </a:lnTo>
                <a:lnTo>
                  <a:pt x="2291561" y="6844461"/>
                </a:lnTo>
                <a:cubicBezTo>
                  <a:pt x="2192691" y="6799289"/>
                  <a:pt x="2103225" y="6753522"/>
                  <a:pt x="1999855" y="6679123"/>
                </a:cubicBezTo>
                <a:cubicBezTo>
                  <a:pt x="1929746" y="6641656"/>
                  <a:pt x="1891276" y="6612668"/>
                  <a:pt x="1854123" y="6590259"/>
                </a:cubicBezTo>
                <a:cubicBezTo>
                  <a:pt x="1839980" y="6574015"/>
                  <a:pt x="1829490" y="6555635"/>
                  <a:pt x="1819002" y="6537259"/>
                </a:cubicBezTo>
                <a:cubicBezTo>
                  <a:pt x="1786045" y="6522202"/>
                  <a:pt x="1753088" y="6507144"/>
                  <a:pt x="1718032" y="6488410"/>
                </a:cubicBezTo>
                <a:cubicBezTo>
                  <a:pt x="1670392" y="6447625"/>
                  <a:pt x="1628502" y="6408377"/>
                  <a:pt x="1581641" y="6364686"/>
                </a:cubicBezTo>
                <a:cubicBezTo>
                  <a:pt x="1564384" y="6360062"/>
                  <a:pt x="1552101" y="6359886"/>
                  <a:pt x="1534844" y="6355262"/>
                </a:cubicBezTo>
                <a:cubicBezTo>
                  <a:pt x="1485105" y="6310800"/>
                  <a:pt x="1440339" y="6270782"/>
                  <a:pt x="1393476" y="6227090"/>
                </a:cubicBezTo>
                <a:cubicBezTo>
                  <a:pt x="1389519" y="6207349"/>
                  <a:pt x="1382684" y="6186837"/>
                  <a:pt x="1378725" y="6167095"/>
                </a:cubicBezTo>
                <a:cubicBezTo>
                  <a:pt x="1378725" y="6167095"/>
                  <a:pt x="1381603" y="6167866"/>
                  <a:pt x="1385255" y="6165734"/>
                </a:cubicBezTo>
                <a:cubicBezTo>
                  <a:pt x="1411446" y="6194544"/>
                  <a:pt x="1441290" y="6221222"/>
                  <a:pt x="1471133" y="6247899"/>
                </a:cubicBezTo>
                <a:cubicBezTo>
                  <a:pt x="1500977" y="6274576"/>
                  <a:pt x="1527942" y="6300482"/>
                  <a:pt x="1557007" y="6330066"/>
                </a:cubicBezTo>
                <a:cubicBezTo>
                  <a:pt x="1570068" y="6327339"/>
                  <a:pt x="1580255" y="6323841"/>
                  <a:pt x="1590439" y="6320343"/>
                </a:cubicBezTo>
                <a:cubicBezTo>
                  <a:pt x="1542799" y="6279556"/>
                  <a:pt x="1516069" y="6241259"/>
                  <a:pt x="1493535" y="6210313"/>
                </a:cubicBezTo>
                <a:cubicBezTo>
                  <a:pt x="1471000" y="6179367"/>
                  <a:pt x="1446130" y="6157138"/>
                  <a:pt x="1407421" y="6140538"/>
                </a:cubicBezTo>
                <a:cubicBezTo>
                  <a:pt x="1342456" y="6060863"/>
                  <a:pt x="1316570" y="6053925"/>
                  <a:pt x="1293257" y="6025884"/>
                </a:cubicBezTo>
                <a:cubicBezTo>
                  <a:pt x="1259996" y="5988952"/>
                  <a:pt x="1228835" y="5955694"/>
                  <a:pt x="1198449" y="5919530"/>
                </a:cubicBezTo>
                <a:cubicBezTo>
                  <a:pt x="1120423" y="5842581"/>
                  <a:pt x="1131521" y="5904711"/>
                  <a:pt x="1038270" y="5792548"/>
                </a:cubicBezTo>
                <a:cubicBezTo>
                  <a:pt x="1019931" y="5768953"/>
                  <a:pt x="1004467" y="5746129"/>
                  <a:pt x="984810" y="5715956"/>
                </a:cubicBezTo>
                <a:cubicBezTo>
                  <a:pt x="990562" y="5717497"/>
                  <a:pt x="997094" y="5716131"/>
                  <a:pt x="1000746" y="5713998"/>
                </a:cubicBezTo>
                <a:cubicBezTo>
                  <a:pt x="1024298" y="5729648"/>
                  <a:pt x="1042872" y="5740850"/>
                  <a:pt x="1064325" y="5752826"/>
                </a:cubicBezTo>
                <a:cubicBezTo>
                  <a:pt x="1030221" y="5684534"/>
                  <a:pt x="1027818" y="5658982"/>
                  <a:pt x="960994" y="5563239"/>
                </a:cubicBezTo>
                <a:cubicBezTo>
                  <a:pt x="938459" y="5532293"/>
                  <a:pt x="918802" y="5502118"/>
                  <a:pt x="898364" y="5474850"/>
                </a:cubicBezTo>
                <a:cubicBezTo>
                  <a:pt x="878707" y="5444675"/>
                  <a:pt x="858269" y="5417402"/>
                  <a:pt x="841486" y="5387998"/>
                </a:cubicBezTo>
                <a:cubicBezTo>
                  <a:pt x="828900" y="5365945"/>
                  <a:pt x="787553" y="5336185"/>
                  <a:pt x="767591" y="5284136"/>
                </a:cubicBezTo>
                <a:cubicBezTo>
                  <a:pt x="732706" y="5218746"/>
                  <a:pt x="705672" y="5158572"/>
                  <a:pt x="670791" y="5093183"/>
                </a:cubicBezTo>
                <a:lnTo>
                  <a:pt x="669329" y="5060745"/>
                </a:lnTo>
                <a:lnTo>
                  <a:pt x="648966" y="5025066"/>
                </a:lnTo>
                <a:cubicBezTo>
                  <a:pt x="625893" y="4984637"/>
                  <a:pt x="603594" y="4941301"/>
                  <a:pt x="582077" y="4895059"/>
                </a:cubicBezTo>
                <a:cubicBezTo>
                  <a:pt x="581773" y="4873185"/>
                  <a:pt x="553419" y="4806430"/>
                  <a:pt x="584583" y="4839688"/>
                </a:cubicBezTo>
                <a:cubicBezTo>
                  <a:pt x="574871" y="4818406"/>
                  <a:pt x="568814" y="4794990"/>
                  <a:pt x="561202" y="4777381"/>
                </a:cubicBezTo>
                <a:lnTo>
                  <a:pt x="558638" y="4769134"/>
                </a:lnTo>
                <a:lnTo>
                  <a:pt x="522425" y="4726514"/>
                </a:lnTo>
                <a:cubicBezTo>
                  <a:pt x="498809" y="4676598"/>
                  <a:pt x="481722" y="4625320"/>
                  <a:pt x="469610" y="4578485"/>
                </a:cubicBezTo>
                <a:cubicBezTo>
                  <a:pt x="458278" y="4528746"/>
                  <a:pt x="451918" y="4483452"/>
                  <a:pt x="451853" y="4449188"/>
                </a:cubicBezTo>
                <a:lnTo>
                  <a:pt x="446100" y="4447648"/>
                </a:lnTo>
                <a:cubicBezTo>
                  <a:pt x="433988" y="4400815"/>
                  <a:pt x="422654" y="4351077"/>
                  <a:pt x="414199" y="4302108"/>
                </a:cubicBezTo>
                <a:cubicBezTo>
                  <a:pt x="405739" y="4253141"/>
                  <a:pt x="393627" y="4206307"/>
                  <a:pt x="385172" y="4157338"/>
                </a:cubicBezTo>
                <a:cubicBezTo>
                  <a:pt x="375395" y="4101791"/>
                  <a:pt x="365618" y="4046240"/>
                  <a:pt x="358715" y="3991463"/>
                </a:cubicBezTo>
                <a:cubicBezTo>
                  <a:pt x="351817" y="3936685"/>
                  <a:pt x="345693" y="3879001"/>
                  <a:pt x="338794" y="3824226"/>
                </a:cubicBezTo>
                <a:lnTo>
                  <a:pt x="358106" y="3881535"/>
                </a:lnTo>
                <a:lnTo>
                  <a:pt x="358116" y="3881570"/>
                </a:lnTo>
                <a:lnTo>
                  <a:pt x="371948" y="3942079"/>
                </a:lnTo>
                <a:cubicBezTo>
                  <a:pt x="379085" y="3984469"/>
                  <a:pt x="385446" y="4029761"/>
                  <a:pt x="398101" y="4086079"/>
                </a:cubicBezTo>
                <a:cubicBezTo>
                  <a:pt x="404935" y="4106591"/>
                  <a:pt x="400026" y="4136409"/>
                  <a:pt x="399551" y="4161191"/>
                </a:cubicBezTo>
                <a:lnTo>
                  <a:pt x="404571" y="4175745"/>
                </a:lnTo>
                <a:lnTo>
                  <a:pt x="408739" y="4119217"/>
                </a:lnTo>
                <a:lnTo>
                  <a:pt x="395150" y="4063104"/>
                </a:lnTo>
                <a:lnTo>
                  <a:pt x="378130" y="3952715"/>
                </a:lnTo>
                <a:lnTo>
                  <a:pt x="358116" y="3881570"/>
                </a:lnTo>
                <a:lnTo>
                  <a:pt x="358111" y="3881552"/>
                </a:lnTo>
                <a:lnTo>
                  <a:pt x="358106" y="3881535"/>
                </a:lnTo>
                <a:lnTo>
                  <a:pt x="349821" y="3852086"/>
                </a:lnTo>
                <a:cubicBezTo>
                  <a:pt x="345256" y="3788592"/>
                  <a:pt x="337815" y="3724330"/>
                  <a:pt x="333248" y="3660837"/>
                </a:cubicBezTo>
                <a:lnTo>
                  <a:pt x="326912" y="3467641"/>
                </a:lnTo>
                <a:lnTo>
                  <a:pt x="323068" y="3410788"/>
                </a:lnTo>
                <a:cubicBezTo>
                  <a:pt x="320345" y="3300298"/>
                  <a:pt x="322371" y="3189096"/>
                  <a:pt x="329288" y="3077450"/>
                </a:cubicBezTo>
                <a:lnTo>
                  <a:pt x="355800" y="2841358"/>
                </a:lnTo>
                <a:lnTo>
                  <a:pt x="353884" y="2847530"/>
                </a:lnTo>
                <a:cubicBezTo>
                  <a:pt x="349992" y="2862055"/>
                  <a:pt x="346879" y="2873675"/>
                  <a:pt x="344308" y="2894778"/>
                </a:cubicBezTo>
                <a:cubicBezTo>
                  <a:pt x="340720" y="2931178"/>
                  <a:pt x="337132" y="2967578"/>
                  <a:pt x="329888" y="3006114"/>
                </a:cubicBezTo>
                <a:cubicBezTo>
                  <a:pt x="325522" y="3045418"/>
                  <a:pt x="321155" y="3084724"/>
                  <a:pt x="317566" y="3121124"/>
                </a:cubicBezTo>
                <a:cubicBezTo>
                  <a:pt x="310193" y="3091125"/>
                  <a:pt x="313782" y="3054726"/>
                  <a:pt x="314491" y="3017554"/>
                </a:cubicBezTo>
                <a:cubicBezTo>
                  <a:pt x="318858" y="2978251"/>
                  <a:pt x="324002" y="2936042"/>
                  <a:pt x="327052" y="2890155"/>
                </a:cubicBezTo>
                <a:cubicBezTo>
                  <a:pt x="312669" y="2886301"/>
                  <a:pt x="309795" y="2885531"/>
                  <a:pt x="304043" y="2883989"/>
                </a:cubicBezTo>
                <a:cubicBezTo>
                  <a:pt x="309727" y="2851266"/>
                  <a:pt x="314636" y="2821447"/>
                  <a:pt x="319238" y="2769750"/>
                </a:cubicBezTo>
                <a:cubicBezTo>
                  <a:pt x="319713" y="2744969"/>
                  <a:pt x="317313" y="2719418"/>
                  <a:pt x="317788" y="2694638"/>
                </a:cubicBezTo>
                <a:cubicBezTo>
                  <a:pt x="318261" y="2669858"/>
                  <a:pt x="318736" y="2645077"/>
                  <a:pt x="318432" y="2623203"/>
                </a:cubicBezTo>
                <a:cubicBezTo>
                  <a:pt x="306624" y="2598244"/>
                  <a:pt x="296134" y="2579867"/>
                  <a:pt x="283547" y="2557812"/>
                </a:cubicBezTo>
                <a:cubicBezTo>
                  <a:pt x="277796" y="2556272"/>
                  <a:pt x="274920" y="2555502"/>
                  <a:pt x="269168" y="2553961"/>
                </a:cubicBezTo>
                <a:cubicBezTo>
                  <a:pt x="268087" y="2534990"/>
                  <a:pt x="269340" y="2507303"/>
                  <a:pt x="274246" y="2477483"/>
                </a:cubicBezTo>
                <a:cubicBezTo>
                  <a:pt x="279155" y="2447663"/>
                  <a:pt x="284838" y="2414940"/>
                  <a:pt x="293401" y="2382985"/>
                </a:cubicBezTo>
                <a:cubicBezTo>
                  <a:pt x="309747" y="2321983"/>
                  <a:pt x="327414" y="2267560"/>
                  <a:pt x="339932" y="2255348"/>
                </a:cubicBezTo>
                <a:cubicBezTo>
                  <a:pt x="347479" y="2238691"/>
                  <a:pt x="351371" y="2224164"/>
                  <a:pt x="358137" y="2210412"/>
                </a:cubicBezTo>
                <a:lnTo>
                  <a:pt x="376475" y="2181158"/>
                </a:lnTo>
                <a:lnTo>
                  <a:pt x="391192" y="2107184"/>
                </a:lnTo>
                <a:cubicBezTo>
                  <a:pt x="401640" y="2071066"/>
                  <a:pt x="414634" y="2034072"/>
                  <a:pt x="426464" y="2001436"/>
                </a:cubicBezTo>
                <a:lnTo>
                  <a:pt x="443805" y="1982734"/>
                </a:lnTo>
                <a:lnTo>
                  <a:pt x="447309" y="1969660"/>
                </a:lnTo>
                <a:cubicBezTo>
                  <a:pt x="436886" y="1985547"/>
                  <a:pt x="425145" y="1994856"/>
                  <a:pt x="412623" y="2007069"/>
                </a:cubicBezTo>
                <a:cubicBezTo>
                  <a:pt x="409984" y="1993908"/>
                  <a:pt x="402913" y="1985787"/>
                  <a:pt x="400275" y="1972625"/>
                </a:cubicBezTo>
                <a:cubicBezTo>
                  <a:pt x="393441" y="1952114"/>
                  <a:pt x="438347" y="1796020"/>
                  <a:pt x="376895" y="1910318"/>
                </a:cubicBezTo>
                <a:lnTo>
                  <a:pt x="381156" y="1867094"/>
                </a:lnTo>
                <a:lnTo>
                  <a:pt x="378387" y="1870242"/>
                </a:lnTo>
                <a:cubicBezTo>
                  <a:pt x="365390" y="1907236"/>
                  <a:pt x="348740" y="1946363"/>
                  <a:pt x="335749" y="1983355"/>
                </a:cubicBezTo>
                <a:cubicBezTo>
                  <a:pt x="322751" y="2020349"/>
                  <a:pt x="306102" y="2059477"/>
                  <a:pt x="295983" y="2097239"/>
                </a:cubicBezTo>
                <a:cubicBezTo>
                  <a:pt x="285325" y="2125518"/>
                  <a:pt x="273885" y="2156702"/>
                  <a:pt x="263226" y="2184981"/>
                </a:cubicBezTo>
                <a:lnTo>
                  <a:pt x="213412" y="2370890"/>
                </a:lnTo>
                <a:cubicBezTo>
                  <a:pt x="204850" y="2402845"/>
                  <a:pt x="196289" y="2434798"/>
                  <a:pt x="190600" y="2467525"/>
                </a:cubicBezTo>
                <a:cubicBezTo>
                  <a:pt x="184917" y="2500247"/>
                  <a:pt x="179228" y="2532973"/>
                  <a:pt x="170667" y="2564926"/>
                </a:cubicBezTo>
                <a:cubicBezTo>
                  <a:pt x="158384" y="2564749"/>
                  <a:pt x="132462" y="2672999"/>
                  <a:pt x="120653" y="2648044"/>
                </a:cubicBezTo>
                <a:cubicBezTo>
                  <a:pt x="117775" y="2647272"/>
                  <a:pt x="117775" y="2647272"/>
                  <a:pt x="114901" y="2646502"/>
                </a:cubicBezTo>
                <a:cubicBezTo>
                  <a:pt x="114769" y="2577971"/>
                  <a:pt x="129559" y="2522775"/>
                  <a:pt x="144347" y="2467584"/>
                </a:cubicBezTo>
                <a:cubicBezTo>
                  <a:pt x="159136" y="2412390"/>
                  <a:pt x="182551" y="2359509"/>
                  <a:pt x="192605" y="2287480"/>
                </a:cubicBezTo>
                <a:cubicBezTo>
                  <a:pt x="208712" y="2238866"/>
                  <a:pt x="226140" y="2196835"/>
                  <a:pt x="244346" y="2151898"/>
                </a:cubicBezTo>
                <a:lnTo>
                  <a:pt x="263219" y="2184962"/>
                </a:lnTo>
                <a:lnTo>
                  <a:pt x="248001" y="2149765"/>
                </a:lnTo>
                <a:cubicBezTo>
                  <a:pt x="250032" y="2119176"/>
                  <a:pt x="258595" y="2087221"/>
                  <a:pt x="270270" y="2043648"/>
                </a:cubicBezTo>
                <a:cubicBezTo>
                  <a:pt x="281946" y="2000074"/>
                  <a:pt x="298831" y="1948555"/>
                  <a:pt x="318832" y="1885419"/>
                </a:cubicBezTo>
                <a:cubicBezTo>
                  <a:pt x="322724" y="1870896"/>
                  <a:pt x="329491" y="1857140"/>
                  <a:pt x="333382" y="1842618"/>
                </a:cubicBezTo>
                <a:cubicBezTo>
                  <a:pt x="342487" y="1820149"/>
                  <a:pt x="352367" y="1794774"/>
                  <a:pt x="361472" y="1772306"/>
                </a:cubicBezTo>
                <a:cubicBezTo>
                  <a:pt x="383874" y="1734720"/>
                  <a:pt x="408609" y="1688421"/>
                  <a:pt x="431012" y="1650835"/>
                </a:cubicBezTo>
                <a:lnTo>
                  <a:pt x="471476" y="1568604"/>
                </a:lnTo>
                <a:lnTo>
                  <a:pt x="471316" y="1546435"/>
                </a:lnTo>
                <a:cubicBezTo>
                  <a:pt x="455444" y="1582659"/>
                  <a:pt x="437474" y="1615205"/>
                  <a:pt x="420047" y="1657236"/>
                </a:cubicBezTo>
                <a:cubicBezTo>
                  <a:pt x="397645" y="1694822"/>
                  <a:pt x="372908" y="1741124"/>
                  <a:pt x="350508" y="1778710"/>
                </a:cubicBezTo>
                <a:cubicBezTo>
                  <a:pt x="341404" y="1801179"/>
                  <a:pt x="331523" y="1826550"/>
                  <a:pt x="322421" y="1849019"/>
                </a:cubicBezTo>
                <a:cubicBezTo>
                  <a:pt x="318529" y="1863545"/>
                  <a:pt x="311760" y="1877297"/>
                  <a:pt x="307868" y="1891822"/>
                </a:cubicBezTo>
                <a:cubicBezTo>
                  <a:pt x="290743" y="1955731"/>
                  <a:pt x="273858" y="2007248"/>
                  <a:pt x="259306" y="2050050"/>
                </a:cubicBezTo>
                <a:cubicBezTo>
                  <a:pt x="247630" y="2093624"/>
                  <a:pt x="241946" y="2126348"/>
                  <a:pt x="237037" y="2156167"/>
                </a:cubicBezTo>
                <a:cubicBezTo>
                  <a:pt x="218052" y="2204011"/>
                  <a:pt x="200625" y="2246041"/>
                  <a:pt x="185296" y="2291749"/>
                </a:cubicBezTo>
                <a:cubicBezTo>
                  <a:pt x="175243" y="2363779"/>
                  <a:pt x="151826" y="2416660"/>
                  <a:pt x="137037" y="2471852"/>
                </a:cubicBezTo>
                <a:cubicBezTo>
                  <a:pt x="122247" y="2527047"/>
                  <a:pt x="107459" y="2582238"/>
                  <a:pt x="107592" y="2650771"/>
                </a:cubicBezTo>
                <a:cubicBezTo>
                  <a:pt x="107592" y="2650771"/>
                  <a:pt x="110467" y="2651541"/>
                  <a:pt x="113344" y="2652312"/>
                </a:cubicBezTo>
                <a:cubicBezTo>
                  <a:pt x="110060" y="2710589"/>
                  <a:pt x="107554" y="2765959"/>
                  <a:pt x="106365" y="2827910"/>
                </a:cubicBezTo>
                <a:cubicBezTo>
                  <a:pt x="99126" y="2866443"/>
                  <a:pt x="98412" y="2903614"/>
                  <a:pt x="89917" y="2969833"/>
                </a:cubicBezTo>
                <a:cubicBezTo>
                  <a:pt x="91064" y="3023072"/>
                  <a:pt x="92992" y="3073404"/>
                  <a:pt x="95697" y="3120829"/>
                </a:cubicBezTo>
                <a:cubicBezTo>
                  <a:pt x="79984" y="3205351"/>
                  <a:pt x="88347" y="3348866"/>
                  <a:pt x="83304" y="3438876"/>
                </a:cubicBezTo>
                <a:lnTo>
                  <a:pt x="73836" y="3497928"/>
                </a:lnTo>
                <a:lnTo>
                  <a:pt x="86244" y="3501252"/>
                </a:lnTo>
                <a:cubicBezTo>
                  <a:pt x="96086" y="3591066"/>
                  <a:pt x="104545" y="3640033"/>
                  <a:pt x="108266" y="3672165"/>
                </a:cubicBezTo>
                <a:cubicBezTo>
                  <a:pt x="114862" y="3705066"/>
                  <a:pt x="115165" y="3726944"/>
                  <a:pt x="110260" y="3756763"/>
                </a:cubicBezTo>
                <a:cubicBezTo>
                  <a:pt x="99533" y="3750775"/>
                  <a:pt x="92934" y="3717872"/>
                  <a:pt x="85019" y="3678390"/>
                </a:cubicBezTo>
                <a:cubicBezTo>
                  <a:pt x="77102" y="3638906"/>
                  <a:pt x="73620" y="3594385"/>
                  <a:pt x="67021" y="3561482"/>
                </a:cubicBezTo>
                <a:cubicBezTo>
                  <a:pt x="62761" y="3519868"/>
                  <a:pt x="60623" y="3631380"/>
                  <a:pt x="56363" y="3589761"/>
                </a:cubicBezTo>
                <a:lnTo>
                  <a:pt x="52331" y="3504715"/>
                </a:lnTo>
                <a:lnTo>
                  <a:pt x="33457" y="3502673"/>
                </a:lnTo>
                <a:cubicBezTo>
                  <a:pt x="31054" y="3477122"/>
                  <a:pt x="31528" y="3452342"/>
                  <a:pt x="31225" y="3430468"/>
                </a:cubicBezTo>
                <a:cubicBezTo>
                  <a:pt x="8151" y="3390035"/>
                  <a:pt x="3044" y="3317059"/>
                  <a:pt x="5008" y="3252201"/>
                </a:cubicBezTo>
                <a:cubicBezTo>
                  <a:pt x="6974" y="3187347"/>
                  <a:pt x="11037" y="3126166"/>
                  <a:pt x="7" y="3098303"/>
                </a:cubicBezTo>
                <a:cubicBezTo>
                  <a:pt x="-365" y="3042161"/>
                  <a:pt x="14425" y="2986968"/>
                  <a:pt x="29042" y="2978430"/>
                </a:cubicBezTo>
                <a:cubicBezTo>
                  <a:pt x="35744" y="2930411"/>
                  <a:pt x="39571" y="2881621"/>
                  <a:pt x="46273" y="2833601"/>
                </a:cubicBezTo>
                <a:cubicBezTo>
                  <a:pt x="52974" y="2785581"/>
                  <a:pt x="62551" y="2738332"/>
                  <a:pt x="69252" y="2690312"/>
                </a:cubicBezTo>
                <a:cubicBezTo>
                  <a:pt x="67088" y="2652371"/>
                  <a:pt x="63366" y="2620239"/>
                  <a:pt x="64858" y="2580166"/>
                </a:cubicBezTo>
                <a:cubicBezTo>
                  <a:pt x="100530" y="2378009"/>
                  <a:pt x="159144" y="2147750"/>
                  <a:pt x="229766" y="2045249"/>
                </a:cubicBezTo>
                <a:cubicBezTo>
                  <a:pt x="245876" y="1996635"/>
                  <a:pt x="265095" y="1936404"/>
                  <a:pt x="287261" y="1911209"/>
                </a:cubicBezTo>
                <a:cubicBezTo>
                  <a:pt x="288515" y="1883522"/>
                  <a:pt x="288990" y="1858742"/>
                  <a:pt x="290242" y="1831058"/>
                </a:cubicBezTo>
                <a:cubicBezTo>
                  <a:pt x="309227" y="1783214"/>
                  <a:pt x="333830" y="1668384"/>
                  <a:pt x="380798" y="1631153"/>
                </a:cubicBezTo>
                <a:cubicBezTo>
                  <a:pt x="389122" y="1611587"/>
                  <a:pt x="395890" y="1597836"/>
                  <a:pt x="402657" y="1584080"/>
                </a:cubicBezTo>
                <a:cubicBezTo>
                  <a:pt x="427868" y="1513000"/>
                  <a:pt x="446854" y="1465158"/>
                  <a:pt x="470811" y="1421761"/>
                </a:cubicBezTo>
                <a:cubicBezTo>
                  <a:pt x="501843" y="1386488"/>
                  <a:pt x="545628" y="1326612"/>
                  <a:pt x="563903" y="1315940"/>
                </a:cubicBezTo>
                <a:cubicBezTo>
                  <a:pt x="569719" y="1351748"/>
                  <a:pt x="513412" y="1423838"/>
                  <a:pt x="505154" y="1477668"/>
                </a:cubicBezTo>
                <a:lnTo>
                  <a:pt x="527135" y="1453138"/>
                </a:lnTo>
                <a:lnTo>
                  <a:pt x="553946" y="1387606"/>
                </a:lnTo>
                <a:cubicBezTo>
                  <a:pt x="567970" y="1358281"/>
                  <a:pt x="579873" y="1331118"/>
                  <a:pt x="576965" y="1313213"/>
                </a:cubicBezTo>
                <a:cubicBezTo>
                  <a:pt x="594932" y="1280666"/>
                  <a:pt x="610567" y="1256833"/>
                  <a:pt x="628534" y="1224285"/>
                </a:cubicBezTo>
                <a:cubicBezTo>
                  <a:pt x="655371" y="1181660"/>
                  <a:pt x="680107" y="1135362"/>
                  <a:pt x="707719" y="1089830"/>
                </a:cubicBezTo>
                <a:cubicBezTo>
                  <a:pt x="735332" y="1044302"/>
                  <a:pt x="765821" y="999541"/>
                  <a:pt x="796310" y="954784"/>
                </a:cubicBezTo>
                <a:lnTo>
                  <a:pt x="801089" y="951601"/>
                </a:lnTo>
                <a:lnTo>
                  <a:pt x="854888" y="839714"/>
                </a:lnTo>
                <a:cubicBezTo>
                  <a:pt x="872620" y="819557"/>
                  <a:pt x="892687" y="790685"/>
                  <a:pt x="909097" y="763947"/>
                </a:cubicBezTo>
                <a:cubicBezTo>
                  <a:pt x="928386" y="737981"/>
                  <a:pt x="948995" y="718595"/>
                  <a:pt x="965169" y="704249"/>
                </a:cubicBezTo>
                <a:cubicBezTo>
                  <a:pt x="1004285" y="661803"/>
                  <a:pt x="1037652" y="617812"/>
                  <a:pt x="1078867" y="579041"/>
                </a:cubicBezTo>
                <a:cubicBezTo>
                  <a:pt x="1111452" y="537956"/>
                  <a:pt x="1141705" y="505590"/>
                  <a:pt x="1174291" y="464506"/>
                </a:cubicBezTo>
                <a:cubicBezTo>
                  <a:pt x="1188066" y="424608"/>
                  <a:pt x="1265825" y="364494"/>
                  <a:pt x="1305719" y="319141"/>
                </a:cubicBezTo>
                <a:cubicBezTo>
                  <a:pt x="1324772" y="305566"/>
                  <a:pt x="1346699" y="292760"/>
                  <a:pt x="1388454" y="263472"/>
                </a:cubicBezTo>
                <a:cubicBezTo>
                  <a:pt x="1420263" y="225295"/>
                  <a:pt x="1446083" y="197964"/>
                  <a:pt x="1467467" y="175674"/>
                </a:cubicBezTo>
                <a:cubicBezTo>
                  <a:pt x="1488855" y="153382"/>
                  <a:pt x="1507904" y="139805"/>
                  <a:pt x="1527735" y="123327"/>
                </a:cubicBezTo>
                <a:cubicBezTo>
                  <a:pt x="1549661" y="110521"/>
                  <a:pt x="1583329" y="88408"/>
                  <a:pt x="1579979" y="112418"/>
                </a:cubicBezTo>
                <a:cubicBezTo>
                  <a:pt x="1583633" y="110282"/>
                  <a:pt x="1591719" y="103110"/>
                  <a:pt x="1596155" y="98071"/>
                </a:cubicBezTo>
                <a:cubicBezTo>
                  <a:pt x="1619096" y="69968"/>
                  <a:pt x="1641261" y="44773"/>
                  <a:pt x="1667080" y="17446"/>
                </a:cubicBezTo>
                <a:close/>
              </a:path>
            </a:pathLst>
          </a:custGeom>
          <a:gradFill flip="none" rotWithShape="1">
            <a:gsLst>
              <a:gs pos="0">
                <a:schemeClr val="tx2">
                  <a:lumMod val="75000"/>
                </a:schemeClr>
              </a:gs>
              <a:gs pos="100000">
                <a:schemeClr val="accent1"/>
              </a:gs>
            </a:gsLst>
            <a:path path="circle">
              <a:fillToRect l="100000" b="100000"/>
            </a:path>
            <a:tileRect t="-100000" r="-100000"/>
          </a:gra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lvl="0"/>
            <a:endParaRPr lang="en-US" noProof="0">
              <a:solidFill>
                <a:schemeClr val="tx1"/>
              </a:solidFill>
            </a:endParaRPr>
          </a:p>
        </p:txBody>
      </p:sp>
      <p:sp>
        <p:nvSpPr>
          <p:cNvPr id="21" name="Text Placeholder 10">
            <a:extLst>
              <a:ext uri="{FF2B5EF4-FFF2-40B4-BE49-F238E27FC236}">
                <a16:creationId xmlns:a16="http://schemas.microsoft.com/office/drawing/2014/main" id="{903C64D8-B655-49E0-A776-8C6594DF12C9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4693518" y="4756649"/>
            <a:ext cx="1620000" cy="720000"/>
          </a:xfrm>
        </p:spPr>
        <p:txBody>
          <a:bodyPr/>
          <a:lstStyle>
            <a:lvl1pPr marL="0" indent="0" algn="ctr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noProof="0"/>
              <a:t>Bullet Description</a:t>
            </a:r>
          </a:p>
        </p:txBody>
      </p:sp>
      <p:sp>
        <p:nvSpPr>
          <p:cNvPr id="29" name="Freeform: Shape 28">
            <a:extLst>
              <a:ext uri="{FF2B5EF4-FFF2-40B4-BE49-F238E27FC236}">
                <a16:creationId xmlns:a16="http://schemas.microsoft.com/office/drawing/2014/main" id="{6568F6D3-D653-4EBC-84EA-616F26727B1F}"/>
              </a:ext>
            </a:extLst>
          </p:cNvPr>
          <p:cNvSpPr>
            <a:spLocks noChangeAspect="1"/>
          </p:cNvSpPr>
          <p:nvPr userDrawn="1"/>
        </p:nvSpPr>
        <p:spPr>
          <a:xfrm>
            <a:off x="469310" y="2429248"/>
            <a:ext cx="1544981" cy="1524600"/>
          </a:xfrm>
          <a:custGeom>
            <a:avLst/>
            <a:gdLst>
              <a:gd name="connsiteX0" fmla="*/ 1439383 w 2647519"/>
              <a:gd name="connsiteY0" fmla="*/ 2598425 h 2612594"/>
              <a:gd name="connsiteX1" fmla="*/ 1427010 w 2647519"/>
              <a:gd name="connsiteY1" fmla="*/ 2605087 h 2612594"/>
              <a:gd name="connsiteX2" fmla="*/ 1427751 w 2647519"/>
              <a:gd name="connsiteY2" fmla="*/ 2605405 h 2612594"/>
              <a:gd name="connsiteX3" fmla="*/ 1542263 w 2647519"/>
              <a:gd name="connsiteY3" fmla="*/ 2530792 h 2612594"/>
              <a:gd name="connsiteX4" fmla="*/ 1502258 w 2647519"/>
              <a:gd name="connsiteY4" fmla="*/ 2540317 h 2612594"/>
              <a:gd name="connsiteX5" fmla="*/ 1442250 w 2647519"/>
              <a:gd name="connsiteY5" fmla="*/ 2547937 h 2612594"/>
              <a:gd name="connsiteX6" fmla="*/ 1439393 w 2647519"/>
              <a:gd name="connsiteY6" fmla="*/ 2540317 h 2612594"/>
              <a:gd name="connsiteX7" fmla="*/ 1481303 w 2647519"/>
              <a:gd name="connsiteY7" fmla="*/ 2536507 h 2612594"/>
              <a:gd name="connsiteX8" fmla="*/ 1542263 w 2647519"/>
              <a:gd name="connsiteY8" fmla="*/ 2530792 h 2612594"/>
              <a:gd name="connsiteX9" fmla="*/ 1646323 w 2647519"/>
              <a:gd name="connsiteY9" fmla="*/ 2520821 h 2612594"/>
              <a:gd name="connsiteX10" fmla="*/ 1643881 w 2647519"/>
              <a:gd name="connsiteY10" fmla="*/ 2521511 h 2612594"/>
              <a:gd name="connsiteX11" fmla="*/ 1645133 w 2647519"/>
              <a:gd name="connsiteY11" fmla="*/ 2521267 h 2612594"/>
              <a:gd name="connsiteX12" fmla="*/ 899801 w 2647519"/>
              <a:gd name="connsiteY12" fmla="*/ 2506503 h 2612594"/>
              <a:gd name="connsiteX13" fmla="*/ 942187 w 2647519"/>
              <a:gd name="connsiteY13" fmla="*/ 2517457 h 2612594"/>
              <a:gd name="connsiteX14" fmla="*/ 960285 w 2647519"/>
              <a:gd name="connsiteY14" fmla="*/ 2518409 h 2612594"/>
              <a:gd name="connsiteX15" fmla="*/ 1010767 w 2647519"/>
              <a:gd name="connsiteY15" fmla="*/ 2543175 h 2612594"/>
              <a:gd name="connsiteX16" fmla="*/ 1033627 w 2647519"/>
              <a:gd name="connsiteY16" fmla="*/ 2547937 h 2612594"/>
              <a:gd name="connsiteX17" fmla="*/ 1035057 w 2647519"/>
              <a:gd name="connsiteY17" fmla="*/ 2548414 h 2612594"/>
              <a:gd name="connsiteX18" fmla="*/ 1040295 w 2647519"/>
              <a:gd name="connsiteY18" fmla="*/ 2543175 h 2612594"/>
              <a:gd name="connsiteX19" fmla="*/ 1060297 w 2647519"/>
              <a:gd name="connsiteY19" fmla="*/ 2548890 h 2612594"/>
              <a:gd name="connsiteX20" fmla="*/ 1080300 w 2647519"/>
              <a:gd name="connsiteY20" fmla="*/ 2553652 h 2612594"/>
              <a:gd name="connsiteX21" fmla="*/ 1119712 w 2647519"/>
              <a:gd name="connsiteY21" fmla="*/ 2562818 h 2612594"/>
              <a:gd name="connsiteX22" fmla="*/ 1120305 w 2647519"/>
              <a:gd name="connsiteY22" fmla="*/ 2562225 h 2612594"/>
              <a:gd name="connsiteX23" fmla="*/ 1166025 w 2647519"/>
              <a:gd name="connsiteY23" fmla="*/ 2569845 h 2612594"/>
              <a:gd name="connsiteX24" fmla="*/ 1187932 w 2647519"/>
              <a:gd name="connsiteY24" fmla="*/ 2573655 h 2612594"/>
              <a:gd name="connsiteX25" fmla="*/ 1209840 w 2647519"/>
              <a:gd name="connsiteY25" fmla="*/ 2575560 h 2612594"/>
              <a:gd name="connsiteX26" fmla="*/ 1254607 w 2647519"/>
              <a:gd name="connsiteY26" fmla="*/ 2577465 h 2612594"/>
              <a:gd name="connsiteX27" fmla="*/ 1315567 w 2647519"/>
              <a:gd name="connsiteY27" fmla="*/ 2576512 h 2612594"/>
              <a:gd name="connsiteX28" fmla="*/ 1318213 w 2647519"/>
              <a:gd name="connsiteY28" fmla="*/ 2576512 h 2612594"/>
              <a:gd name="connsiteX29" fmla="*/ 1324140 w 2647519"/>
              <a:gd name="connsiteY29" fmla="*/ 2573178 h 2612594"/>
              <a:gd name="connsiteX30" fmla="*/ 1337475 w 2647519"/>
              <a:gd name="connsiteY30" fmla="*/ 2568892 h 2612594"/>
              <a:gd name="connsiteX31" fmla="*/ 1351048 w 2647519"/>
              <a:gd name="connsiteY31" fmla="*/ 2568654 h 2612594"/>
              <a:gd name="connsiteX32" fmla="*/ 1360335 w 2647519"/>
              <a:gd name="connsiteY32" fmla="*/ 2569844 h 2612594"/>
              <a:gd name="connsiteX33" fmla="*/ 1362835 w 2647519"/>
              <a:gd name="connsiteY33" fmla="*/ 2576512 h 2612594"/>
              <a:gd name="connsiteX34" fmla="*/ 1384147 w 2647519"/>
              <a:gd name="connsiteY34" fmla="*/ 2576512 h 2612594"/>
              <a:gd name="connsiteX35" fmla="*/ 1377480 w 2647519"/>
              <a:gd name="connsiteY35" fmla="*/ 2586037 h 2612594"/>
              <a:gd name="connsiteX36" fmla="*/ 1373670 w 2647519"/>
              <a:gd name="connsiteY36" fmla="*/ 2590800 h 2612594"/>
              <a:gd name="connsiteX37" fmla="*/ 1361287 w 2647519"/>
              <a:gd name="connsiteY37" fmla="*/ 2596515 h 2612594"/>
              <a:gd name="connsiteX38" fmla="*/ 1338427 w 2647519"/>
              <a:gd name="connsiteY38" fmla="*/ 2596515 h 2612594"/>
              <a:gd name="connsiteX39" fmla="*/ 1308900 w 2647519"/>
              <a:gd name="connsiteY39" fmla="*/ 2594610 h 2612594"/>
              <a:gd name="connsiteX40" fmla="*/ 1245082 w 2647519"/>
              <a:gd name="connsiteY40" fmla="*/ 2592705 h 2612594"/>
              <a:gd name="connsiteX41" fmla="*/ 1197457 w 2647519"/>
              <a:gd name="connsiteY41" fmla="*/ 2588895 h 2612594"/>
              <a:gd name="connsiteX42" fmla="*/ 1155547 w 2647519"/>
              <a:gd name="connsiteY42" fmla="*/ 2583180 h 2612594"/>
              <a:gd name="connsiteX43" fmla="*/ 1113637 w 2647519"/>
              <a:gd name="connsiteY43" fmla="*/ 2576512 h 2612594"/>
              <a:gd name="connsiteX44" fmla="*/ 1049820 w 2647519"/>
              <a:gd name="connsiteY44" fmla="*/ 2566987 h 2612594"/>
              <a:gd name="connsiteX45" fmla="*/ 1000290 w 2647519"/>
              <a:gd name="connsiteY45" fmla="*/ 2550795 h 2612594"/>
              <a:gd name="connsiteX46" fmla="*/ 1000863 w 2647519"/>
              <a:gd name="connsiteY46" fmla="*/ 2550379 h 2612594"/>
              <a:gd name="connsiteX47" fmla="*/ 971715 w 2647519"/>
              <a:gd name="connsiteY47" fmla="*/ 2541270 h 2612594"/>
              <a:gd name="connsiteX48" fmla="*/ 945997 w 2647519"/>
              <a:gd name="connsiteY48" fmla="*/ 2529840 h 2612594"/>
              <a:gd name="connsiteX49" fmla="*/ 916470 w 2647519"/>
              <a:gd name="connsiteY49" fmla="*/ 2520315 h 2612594"/>
              <a:gd name="connsiteX50" fmla="*/ 885990 w 2647519"/>
              <a:gd name="connsiteY50" fmla="*/ 2509837 h 2612594"/>
              <a:gd name="connsiteX51" fmla="*/ 899801 w 2647519"/>
              <a:gd name="connsiteY51" fmla="*/ 2506503 h 2612594"/>
              <a:gd name="connsiteX52" fmla="*/ 1460491 w 2647519"/>
              <a:gd name="connsiteY52" fmla="*/ 2486082 h 2612594"/>
              <a:gd name="connsiteX53" fmla="*/ 1445939 w 2647519"/>
              <a:gd name="connsiteY53" fmla="*/ 2488303 h 2612594"/>
              <a:gd name="connsiteX54" fmla="*/ 1345293 w 2647519"/>
              <a:gd name="connsiteY54" fmla="*/ 2493385 h 2612594"/>
              <a:gd name="connsiteX55" fmla="*/ 1378432 w 2647519"/>
              <a:gd name="connsiteY55" fmla="*/ 2497454 h 2612594"/>
              <a:gd name="connsiteX56" fmla="*/ 1387005 w 2647519"/>
              <a:gd name="connsiteY56" fmla="*/ 2495549 h 2612594"/>
              <a:gd name="connsiteX57" fmla="*/ 1446060 w 2647519"/>
              <a:gd name="connsiteY57" fmla="*/ 2488882 h 2612594"/>
              <a:gd name="connsiteX58" fmla="*/ 1455778 w 2647519"/>
              <a:gd name="connsiteY58" fmla="*/ 2486992 h 2612594"/>
              <a:gd name="connsiteX59" fmla="*/ 1550918 w 2647519"/>
              <a:gd name="connsiteY59" fmla="*/ 2472281 h 2612594"/>
              <a:gd name="connsiteX60" fmla="*/ 1501488 w 2647519"/>
              <a:gd name="connsiteY60" fmla="*/ 2479825 h 2612594"/>
              <a:gd name="connsiteX61" fmla="*/ 1518450 w 2647519"/>
              <a:gd name="connsiteY61" fmla="*/ 2480309 h 2612594"/>
              <a:gd name="connsiteX62" fmla="*/ 1542858 w 2647519"/>
              <a:gd name="connsiteY62" fmla="*/ 2475785 h 2612594"/>
              <a:gd name="connsiteX63" fmla="*/ 1731355 w 2647519"/>
              <a:gd name="connsiteY63" fmla="*/ 2470078 h 2612594"/>
              <a:gd name="connsiteX64" fmla="*/ 1576322 w 2647519"/>
              <a:gd name="connsiteY64" fmla="*/ 2511364 h 2612594"/>
              <a:gd name="connsiteX65" fmla="*/ 1654777 w 2647519"/>
              <a:gd name="connsiteY65" fmla="*/ 2493883 h 2612594"/>
              <a:gd name="connsiteX66" fmla="*/ 737400 w 2647519"/>
              <a:gd name="connsiteY66" fmla="*/ 2450782 h 2612594"/>
              <a:gd name="connsiteX67" fmla="*/ 846937 w 2647519"/>
              <a:gd name="connsiteY67" fmla="*/ 2497454 h 2612594"/>
              <a:gd name="connsiteX68" fmla="*/ 885990 w 2647519"/>
              <a:gd name="connsiteY68" fmla="*/ 2509837 h 2612594"/>
              <a:gd name="connsiteX69" fmla="*/ 915517 w 2647519"/>
              <a:gd name="connsiteY69" fmla="*/ 2520314 h 2612594"/>
              <a:gd name="connsiteX70" fmla="*/ 945045 w 2647519"/>
              <a:gd name="connsiteY70" fmla="*/ 2529839 h 2612594"/>
              <a:gd name="connsiteX71" fmla="*/ 970762 w 2647519"/>
              <a:gd name="connsiteY71" fmla="*/ 2541269 h 2612594"/>
              <a:gd name="connsiteX72" fmla="*/ 965047 w 2647519"/>
              <a:gd name="connsiteY72" fmla="*/ 2546032 h 2612594"/>
              <a:gd name="connsiteX73" fmla="*/ 949807 w 2647519"/>
              <a:gd name="connsiteY73" fmla="*/ 2543174 h 2612594"/>
              <a:gd name="connsiteX74" fmla="*/ 895515 w 2647519"/>
              <a:gd name="connsiteY74" fmla="*/ 2523172 h 2612594"/>
              <a:gd name="connsiteX75" fmla="*/ 868845 w 2647519"/>
              <a:gd name="connsiteY75" fmla="*/ 2512694 h 2612594"/>
              <a:gd name="connsiteX76" fmla="*/ 842175 w 2647519"/>
              <a:gd name="connsiteY76" fmla="*/ 2501264 h 2612594"/>
              <a:gd name="connsiteX77" fmla="*/ 806932 w 2647519"/>
              <a:gd name="connsiteY77" fmla="*/ 2488882 h 2612594"/>
              <a:gd name="connsiteX78" fmla="*/ 776452 w 2647519"/>
              <a:gd name="connsiteY78" fmla="*/ 2475547 h 2612594"/>
              <a:gd name="connsiteX79" fmla="*/ 752640 w 2647519"/>
              <a:gd name="connsiteY79" fmla="*/ 2463164 h 2612594"/>
              <a:gd name="connsiteX80" fmla="*/ 737400 w 2647519"/>
              <a:gd name="connsiteY80" fmla="*/ 2450782 h 2612594"/>
              <a:gd name="connsiteX81" fmla="*/ 782168 w 2647519"/>
              <a:gd name="connsiteY81" fmla="*/ 2426970 h 2612594"/>
              <a:gd name="connsiteX82" fmla="*/ 834555 w 2647519"/>
              <a:gd name="connsiteY82" fmla="*/ 2453640 h 2612594"/>
              <a:gd name="connsiteX83" fmla="*/ 827888 w 2647519"/>
              <a:gd name="connsiteY83" fmla="*/ 2457450 h 2612594"/>
              <a:gd name="connsiteX84" fmla="*/ 766928 w 2647519"/>
              <a:gd name="connsiteY84" fmla="*/ 2427922 h 2612594"/>
              <a:gd name="connsiteX85" fmla="*/ 782168 w 2647519"/>
              <a:gd name="connsiteY85" fmla="*/ 2426970 h 2612594"/>
              <a:gd name="connsiteX86" fmla="*/ 588810 w 2647519"/>
              <a:gd name="connsiteY86" fmla="*/ 2362200 h 2612594"/>
              <a:gd name="connsiteX87" fmla="*/ 653580 w 2647519"/>
              <a:gd name="connsiteY87" fmla="*/ 2398395 h 2612594"/>
              <a:gd name="connsiteX88" fmla="*/ 666915 w 2647519"/>
              <a:gd name="connsiteY88" fmla="*/ 2413635 h 2612594"/>
              <a:gd name="connsiteX89" fmla="*/ 636435 w 2647519"/>
              <a:gd name="connsiteY89" fmla="*/ 2397442 h 2612594"/>
              <a:gd name="connsiteX90" fmla="*/ 613575 w 2647519"/>
              <a:gd name="connsiteY90" fmla="*/ 2383155 h 2612594"/>
              <a:gd name="connsiteX91" fmla="*/ 588810 w 2647519"/>
              <a:gd name="connsiteY91" fmla="*/ 2362200 h 2612594"/>
              <a:gd name="connsiteX92" fmla="*/ 702387 w 2647519"/>
              <a:gd name="connsiteY92" fmla="*/ 2337759 h 2612594"/>
              <a:gd name="connsiteX93" fmla="*/ 702396 w 2647519"/>
              <a:gd name="connsiteY93" fmla="*/ 2338030 h 2612594"/>
              <a:gd name="connsiteX94" fmla="*/ 705613 w 2647519"/>
              <a:gd name="connsiteY94" fmla="*/ 2341923 h 2612594"/>
              <a:gd name="connsiteX95" fmla="*/ 705967 w 2647519"/>
              <a:gd name="connsiteY95" fmla="*/ 2340292 h 2612594"/>
              <a:gd name="connsiteX96" fmla="*/ 2093409 w 2647519"/>
              <a:gd name="connsiteY96" fmla="*/ 2275234 h 2612594"/>
              <a:gd name="connsiteX97" fmla="*/ 2089950 w 2647519"/>
              <a:gd name="connsiteY97" fmla="*/ 2275522 h 2612594"/>
              <a:gd name="connsiteX98" fmla="*/ 2032800 w 2647519"/>
              <a:gd name="connsiteY98" fmla="*/ 2316480 h 2612594"/>
              <a:gd name="connsiteX99" fmla="*/ 1976602 w 2647519"/>
              <a:gd name="connsiteY99" fmla="*/ 2346960 h 2612594"/>
              <a:gd name="connsiteX100" fmla="*/ 1936597 w 2647519"/>
              <a:gd name="connsiteY100" fmla="*/ 2370772 h 2612594"/>
              <a:gd name="connsiteX101" fmla="*/ 1914690 w 2647519"/>
              <a:gd name="connsiteY101" fmla="*/ 2380297 h 2612594"/>
              <a:gd name="connsiteX102" fmla="*/ 1891830 w 2647519"/>
              <a:gd name="connsiteY102" fmla="*/ 2389822 h 2612594"/>
              <a:gd name="connsiteX103" fmla="*/ 1864207 w 2647519"/>
              <a:gd name="connsiteY103" fmla="*/ 2404110 h 2612594"/>
              <a:gd name="connsiteX104" fmla="*/ 1843252 w 2647519"/>
              <a:gd name="connsiteY104" fmla="*/ 2416492 h 2612594"/>
              <a:gd name="connsiteX105" fmla="*/ 1812772 w 2647519"/>
              <a:gd name="connsiteY105" fmla="*/ 2428875 h 2612594"/>
              <a:gd name="connsiteX106" fmla="*/ 1781340 w 2647519"/>
              <a:gd name="connsiteY106" fmla="*/ 2440305 h 2612594"/>
              <a:gd name="connsiteX107" fmla="*/ 1772767 w 2647519"/>
              <a:gd name="connsiteY107" fmla="*/ 2448877 h 2612594"/>
              <a:gd name="connsiteX108" fmla="*/ 1759432 w 2647519"/>
              <a:gd name="connsiteY108" fmla="*/ 2453640 h 2612594"/>
              <a:gd name="connsiteX109" fmla="*/ 1726095 w 2647519"/>
              <a:gd name="connsiteY109" fmla="*/ 2459355 h 2612594"/>
              <a:gd name="connsiteX110" fmla="*/ 1683232 w 2647519"/>
              <a:gd name="connsiteY110" fmla="*/ 2472690 h 2612594"/>
              <a:gd name="connsiteX111" fmla="*/ 1644180 w 2647519"/>
              <a:gd name="connsiteY111" fmla="*/ 2485072 h 2612594"/>
              <a:gd name="connsiteX112" fmla="*/ 1601317 w 2647519"/>
              <a:gd name="connsiteY112" fmla="*/ 2497455 h 2612594"/>
              <a:gd name="connsiteX113" fmla="*/ 1547977 w 2647519"/>
              <a:gd name="connsiteY113" fmla="*/ 2510790 h 2612594"/>
              <a:gd name="connsiteX114" fmla="*/ 1472730 w 2647519"/>
              <a:gd name="connsiteY114" fmla="*/ 2523172 h 2612594"/>
              <a:gd name="connsiteX115" fmla="*/ 1470825 w 2647519"/>
              <a:gd name="connsiteY115" fmla="*/ 2526030 h 2612594"/>
              <a:gd name="connsiteX116" fmla="*/ 1434645 w 2647519"/>
              <a:gd name="connsiteY116" fmla="*/ 2535075 h 2612594"/>
              <a:gd name="connsiteX117" fmla="*/ 1435583 w 2647519"/>
              <a:gd name="connsiteY117" fmla="*/ 2535555 h 2612594"/>
              <a:gd name="connsiteX118" fmla="*/ 1475761 w 2647519"/>
              <a:gd name="connsiteY118" fmla="*/ 2525510 h 2612594"/>
              <a:gd name="connsiteX119" fmla="*/ 1476540 w 2647519"/>
              <a:gd name="connsiteY119" fmla="*/ 2523172 h 2612594"/>
              <a:gd name="connsiteX120" fmla="*/ 1551788 w 2647519"/>
              <a:gd name="connsiteY120" fmla="*/ 2510790 h 2612594"/>
              <a:gd name="connsiteX121" fmla="*/ 1605128 w 2647519"/>
              <a:gd name="connsiteY121" fmla="*/ 2497455 h 2612594"/>
              <a:gd name="connsiteX122" fmla="*/ 1647990 w 2647519"/>
              <a:gd name="connsiteY122" fmla="*/ 2485072 h 2612594"/>
              <a:gd name="connsiteX123" fmla="*/ 1687043 w 2647519"/>
              <a:gd name="connsiteY123" fmla="*/ 2472690 h 2612594"/>
              <a:gd name="connsiteX124" fmla="*/ 1729905 w 2647519"/>
              <a:gd name="connsiteY124" fmla="*/ 2459355 h 2612594"/>
              <a:gd name="connsiteX125" fmla="*/ 1763243 w 2647519"/>
              <a:gd name="connsiteY125" fmla="*/ 2453640 h 2612594"/>
              <a:gd name="connsiteX126" fmla="*/ 1740675 w 2647519"/>
              <a:gd name="connsiteY126" fmla="*/ 2467181 h 2612594"/>
              <a:gd name="connsiteX127" fmla="*/ 1741335 w 2647519"/>
              <a:gd name="connsiteY127" fmla="*/ 2466975 h 2612594"/>
              <a:gd name="connsiteX128" fmla="*/ 1765148 w 2647519"/>
              <a:gd name="connsiteY128" fmla="*/ 2452687 h 2612594"/>
              <a:gd name="connsiteX129" fmla="*/ 1778483 w 2647519"/>
              <a:gd name="connsiteY129" fmla="*/ 2447925 h 2612594"/>
              <a:gd name="connsiteX130" fmla="*/ 1779371 w 2647519"/>
              <a:gd name="connsiteY130" fmla="*/ 2447679 h 2612594"/>
              <a:gd name="connsiteX131" fmla="*/ 1785150 w 2647519"/>
              <a:gd name="connsiteY131" fmla="*/ 2441257 h 2612594"/>
              <a:gd name="connsiteX132" fmla="*/ 1816583 w 2647519"/>
              <a:gd name="connsiteY132" fmla="*/ 2429827 h 2612594"/>
              <a:gd name="connsiteX133" fmla="*/ 1847063 w 2647519"/>
              <a:gd name="connsiteY133" fmla="*/ 2417445 h 2612594"/>
              <a:gd name="connsiteX134" fmla="*/ 1868018 w 2647519"/>
              <a:gd name="connsiteY134" fmla="*/ 2405062 h 2612594"/>
              <a:gd name="connsiteX135" fmla="*/ 1895640 w 2647519"/>
              <a:gd name="connsiteY135" fmla="*/ 2390775 h 2612594"/>
              <a:gd name="connsiteX136" fmla="*/ 1918500 w 2647519"/>
              <a:gd name="connsiteY136" fmla="*/ 2381250 h 2612594"/>
              <a:gd name="connsiteX137" fmla="*/ 1934176 w 2647519"/>
              <a:gd name="connsiteY137" fmla="*/ 2374435 h 2612594"/>
              <a:gd name="connsiteX138" fmla="*/ 1942313 w 2647519"/>
              <a:gd name="connsiteY138" fmla="*/ 2368867 h 2612594"/>
              <a:gd name="connsiteX139" fmla="*/ 1982318 w 2647519"/>
              <a:gd name="connsiteY139" fmla="*/ 2345055 h 2612594"/>
              <a:gd name="connsiteX140" fmla="*/ 2038515 w 2647519"/>
              <a:gd name="connsiteY140" fmla="*/ 2314575 h 2612594"/>
              <a:gd name="connsiteX141" fmla="*/ 460060 w 2647519"/>
              <a:gd name="connsiteY141" fmla="*/ 2262062 h 2612594"/>
              <a:gd name="connsiteX142" fmla="*/ 463676 w 2647519"/>
              <a:gd name="connsiteY142" fmla="*/ 2265164 h 2612594"/>
              <a:gd name="connsiteX143" fmla="*/ 464910 w 2647519"/>
              <a:gd name="connsiteY143" fmla="*/ 2265793 h 2612594"/>
              <a:gd name="connsiteX144" fmla="*/ 2099801 w 2647519"/>
              <a:gd name="connsiteY144" fmla="*/ 2237197 h 2612594"/>
              <a:gd name="connsiteX145" fmla="*/ 2099475 w 2647519"/>
              <a:gd name="connsiteY145" fmla="*/ 2237422 h 2612594"/>
              <a:gd name="connsiteX146" fmla="*/ 2099475 w 2647519"/>
              <a:gd name="connsiteY146" fmla="*/ 2237694 h 2612594"/>
              <a:gd name="connsiteX147" fmla="*/ 2100989 w 2647519"/>
              <a:gd name="connsiteY147" fmla="*/ 2237910 h 2612594"/>
              <a:gd name="connsiteX148" fmla="*/ 2101380 w 2647519"/>
              <a:gd name="connsiteY148" fmla="*/ 2237422 h 2612594"/>
              <a:gd name="connsiteX149" fmla="*/ 2120379 w 2647519"/>
              <a:gd name="connsiteY149" fmla="*/ 2222979 h 2612594"/>
              <a:gd name="connsiteX150" fmla="*/ 2114756 w 2647519"/>
              <a:gd name="connsiteY150" fmla="*/ 2226864 h 2612594"/>
              <a:gd name="connsiteX151" fmla="*/ 2113762 w 2647519"/>
              <a:gd name="connsiteY151" fmla="*/ 2227897 h 2612594"/>
              <a:gd name="connsiteX152" fmla="*/ 2117618 w 2647519"/>
              <a:gd name="connsiteY152" fmla="*/ 2225429 h 2612594"/>
              <a:gd name="connsiteX153" fmla="*/ 382287 w 2647519"/>
              <a:gd name="connsiteY153" fmla="*/ 2175002 h 2612594"/>
              <a:gd name="connsiteX154" fmla="*/ 418259 w 2647519"/>
              <a:gd name="connsiteY154" fmla="*/ 2217355 h 2612594"/>
              <a:gd name="connsiteX155" fmla="*/ 389737 w 2647519"/>
              <a:gd name="connsiteY155" fmla="*/ 2183129 h 2612594"/>
              <a:gd name="connsiteX156" fmla="*/ 2187820 w 2647519"/>
              <a:gd name="connsiteY156" fmla="*/ 2174974 h 2612594"/>
              <a:gd name="connsiteX157" fmla="*/ 2187735 w 2647519"/>
              <a:gd name="connsiteY157" fmla="*/ 2175004 h 2612594"/>
              <a:gd name="connsiteX158" fmla="*/ 2187105 w 2647519"/>
              <a:gd name="connsiteY158" fmla="*/ 2179320 h 2612594"/>
              <a:gd name="connsiteX159" fmla="*/ 2171865 w 2647519"/>
              <a:gd name="connsiteY159" fmla="*/ 2196465 h 2612594"/>
              <a:gd name="connsiteX160" fmla="*/ 2153767 w 2647519"/>
              <a:gd name="connsiteY160" fmla="*/ 2216467 h 2612594"/>
              <a:gd name="connsiteX161" fmla="*/ 2154858 w 2647519"/>
              <a:gd name="connsiteY161" fmla="*/ 2216215 h 2612594"/>
              <a:gd name="connsiteX162" fmla="*/ 2171865 w 2647519"/>
              <a:gd name="connsiteY162" fmla="*/ 2197417 h 2612594"/>
              <a:gd name="connsiteX163" fmla="*/ 2187105 w 2647519"/>
              <a:gd name="connsiteY163" fmla="*/ 2180272 h 2612594"/>
              <a:gd name="connsiteX164" fmla="*/ 2187820 w 2647519"/>
              <a:gd name="connsiteY164" fmla="*/ 2174974 h 2612594"/>
              <a:gd name="connsiteX165" fmla="*/ 475386 w 2647519"/>
              <a:gd name="connsiteY165" fmla="*/ 2153526 h 2612594"/>
              <a:gd name="connsiteX166" fmla="*/ 477272 w 2647519"/>
              <a:gd name="connsiteY166" fmla="*/ 2155821 h 2612594"/>
              <a:gd name="connsiteX167" fmla="*/ 477367 w 2647519"/>
              <a:gd name="connsiteY167" fmla="*/ 2155507 h 2612594"/>
              <a:gd name="connsiteX168" fmla="*/ 334493 w 2647519"/>
              <a:gd name="connsiteY168" fmla="*/ 2131694 h 2612594"/>
              <a:gd name="connsiteX169" fmla="*/ 359258 w 2647519"/>
              <a:gd name="connsiteY169" fmla="*/ 2147887 h 2612594"/>
              <a:gd name="connsiteX170" fmla="*/ 360474 w 2647519"/>
              <a:gd name="connsiteY170" fmla="*/ 2149319 h 2612594"/>
              <a:gd name="connsiteX171" fmla="*/ 371759 w 2647519"/>
              <a:gd name="connsiteY171" fmla="*/ 2151816 h 2612594"/>
              <a:gd name="connsiteX172" fmla="*/ 397357 w 2647519"/>
              <a:gd name="connsiteY172" fmla="*/ 2175509 h 2612594"/>
              <a:gd name="connsiteX173" fmla="*/ 432600 w 2647519"/>
              <a:gd name="connsiteY173" fmla="*/ 2204084 h 2612594"/>
              <a:gd name="connsiteX174" fmla="*/ 447840 w 2647519"/>
              <a:gd name="connsiteY174" fmla="*/ 2225039 h 2612594"/>
              <a:gd name="connsiteX175" fmla="*/ 456412 w 2647519"/>
              <a:gd name="connsiteY175" fmla="*/ 2235517 h 2612594"/>
              <a:gd name="connsiteX176" fmla="*/ 492607 w 2647519"/>
              <a:gd name="connsiteY176" fmla="*/ 2265997 h 2612594"/>
              <a:gd name="connsiteX177" fmla="*/ 482130 w 2647519"/>
              <a:gd name="connsiteY177" fmla="*/ 2274569 h 2612594"/>
              <a:gd name="connsiteX178" fmla="*/ 448422 w 2647519"/>
              <a:gd name="connsiteY178" fmla="*/ 2237115 h 2612594"/>
              <a:gd name="connsiteX179" fmla="*/ 446888 w 2647519"/>
              <a:gd name="connsiteY179" fmla="*/ 2237422 h 2612594"/>
              <a:gd name="connsiteX180" fmla="*/ 446888 w 2647519"/>
              <a:gd name="connsiteY180" fmla="*/ 2237422 h 2612594"/>
              <a:gd name="connsiteX181" fmla="*/ 478787 w 2647519"/>
              <a:gd name="connsiteY181" fmla="*/ 2272865 h 2612594"/>
              <a:gd name="connsiteX182" fmla="*/ 482130 w 2647519"/>
              <a:gd name="connsiteY182" fmla="*/ 2274569 h 2612594"/>
              <a:gd name="connsiteX183" fmla="*/ 492608 w 2647519"/>
              <a:gd name="connsiteY183" fmla="*/ 2265997 h 2612594"/>
              <a:gd name="connsiteX184" fmla="*/ 583095 w 2647519"/>
              <a:gd name="connsiteY184" fmla="*/ 2337434 h 2612594"/>
              <a:gd name="connsiteX185" fmla="*/ 564998 w 2647519"/>
              <a:gd name="connsiteY185" fmla="*/ 2343149 h 2612594"/>
              <a:gd name="connsiteX186" fmla="*/ 571665 w 2647519"/>
              <a:gd name="connsiteY186" fmla="*/ 2347912 h 2612594"/>
              <a:gd name="connsiteX187" fmla="*/ 544995 w 2647519"/>
              <a:gd name="connsiteY187" fmla="*/ 2348864 h 2612594"/>
              <a:gd name="connsiteX188" fmla="*/ 527850 w 2647519"/>
              <a:gd name="connsiteY188" fmla="*/ 2337434 h 2612594"/>
              <a:gd name="connsiteX189" fmla="*/ 511658 w 2647519"/>
              <a:gd name="connsiteY189" fmla="*/ 2325052 h 2612594"/>
              <a:gd name="connsiteX190" fmla="*/ 471653 w 2647519"/>
              <a:gd name="connsiteY190" fmla="*/ 2291714 h 2612594"/>
              <a:gd name="connsiteX191" fmla="*/ 434505 w 2647519"/>
              <a:gd name="connsiteY191" fmla="*/ 2258377 h 2612594"/>
              <a:gd name="connsiteX192" fmla="*/ 400215 w 2647519"/>
              <a:gd name="connsiteY192" fmla="*/ 2225039 h 2612594"/>
              <a:gd name="connsiteX193" fmla="*/ 384023 w 2647519"/>
              <a:gd name="connsiteY193" fmla="*/ 2208847 h 2612594"/>
              <a:gd name="connsiteX194" fmla="*/ 368783 w 2647519"/>
              <a:gd name="connsiteY194" fmla="*/ 2191702 h 2612594"/>
              <a:gd name="connsiteX195" fmla="*/ 374498 w 2647519"/>
              <a:gd name="connsiteY195" fmla="*/ 2184082 h 2612594"/>
              <a:gd name="connsiteX196" fmla="*/ 393548 w 2647519"/>
              <a:gd name="connsiteY196" fmla="*/ 2201227 h 2612594"/>
              <a:gd name="connsiteX197" fmla="*/ 414503 w 2647519"/>
              <a:gd name="connsiteY197" fmla="*/ 2217419 h 2612594"/>
              <a:gd name="connsiteX198" fmla="*/ 440220 w 2647519"/>
              <a:gd name="connsiteY198" fmla="*/ 2245042 h 2612594"/>
              <a:gd name="connsiteX199" fmla="*/ 442406 w 2647519"/>
              <a:gd name="connsiteY199" fmla="*/ 2246917 h 2612594"/>
              <a:gd name="connsiteX200" fmla="*/ 414503 w 2647519"/>
              <a:gd name="connsiteY200" fmla="*/ 2217419 h 2612594"/>
              <a:gd name="connsiteX201" fmla="*/ 394500 w 2647519"/>
              <a:gd name="connsiteY201" fmla="*/ 2201227 h 2612594"/>
              <a:gd name="connsiteX202" fmla="*/ 375450 w 2647519"/>
              <a:gd name="connsiteY202" fmla="*/ 2184082 h 2612594"/>
              <a:gd name="connsiteX203" fmla="*/ 354495 w 2647519"/>
              <a:gd name="connsiteY203" fmla="*/ 2158364 h 2612594"/>
              <a:gd name="connsiteX204" fmla="*/ 334493 w 2647519"/>
              <a:gd name="connsiteY204" fmla="*/ 2131694 h 2612594"/>
              <a:gd name="connsiteX205" fmla="*/ 2432850 w 2647519"/>
              <a:gd name="connsiteY205" fmla="*/ 1980247 h 2612594"/>
              <a:gd name="connsiteX206" fmla="*/ 2432367 w 2647519"/>
              <a:gd name="connsiteY206" fmla="*/ 1980454 h 2612594"/>
              <a:gd name="connsiteX207" fmla="*/ 2421963 w 2647519"/>
              <a:gd name="connsiteY207" fmla="*/ 2005422 h 2612594"/>
              <a:gd name="connsiteX208" fmla="*/ 2422850 w 2647519"/>
              <a:gd name="connsiteY208" fmla="*/ 1860918 h 2612594"/>
              <a:gd name="connsiteX209" fmla="*/ 2397608 w 2647519"/>
              <a:gd name="connsiteY209" fmla="*/ 1897379 h 2612594"/>
              <a:gd name="connsiteX210" fmla="*/ 2385225 w 2647519"/>
              <a:gd name="connsiteY210" fmla="*/ 1920239 h 2612594"/>
              <a:gd name="connsiteX211" fmla="*/ 2372843 w 2647519"/>
              <a:gd name="connsiteY211" fmla="*/ 1941194 h 2612594"/>
              <a:gd name="connsiteX212" fmla="*/ 2343315 w 2647519"/>
              <a:gd name="connsiteY212" fmla="*/ 1980247 h 2612594"/>
              <a:gd name="connsiteX213" fmla="*/ 2317598 w 2647519"/>
              <a:gd name="connsiteY213" fmla="*/ 2019299 h 2612594"/>
              <a:gd name="connsiteX214" fmla="*/ 2294738 w 2647519"/>
              <a:gd name="connsiteY214" fmla="*/ 2050732 h 2612594"/>
              <a:gd name="connsiteX215" fmla="*/ 2292831 w 2647519"/>
              <a:gd name="connsiteY215" fmla="*/ 2051897 h 2612594"/>
              <a:gd name="connsiteX216" fmla="*/ 2291271 w 2647519"/>
              <a:gd name="connsiteY216" fmla="*/ 2054208 h 2612594"/>
              <a:gd name="connsiteX217" fmla="*/ 2293785 w 2647519"/>
              <a:gd name="connsiteY217" fmla="*/ 2052637 h 2612594"/>
              <a:gd name="connsiteX218" fmla="*/ 2316645 w 2647519"/>
              <a:gd name="connsiteY218" fmla="*/ 2021205 h 2612594"/>
              <a:gd name="connsiteX219" fmla="*/ 2342363 w 2647519"/>
              <a:gd name="connsiteY219" fmla="*/ 1982152 h 2612594"/>
              <a:gd name="connsiteX220" fmla="*/ 2371890 w 2647519"/>
              <a:gd name="connsiteY220" fmla="*/ 1943100 h 2612594"/>
              <a:gd name="connsiteX221" fmla="*/ 2384273 w 2647519"/>
              <a:gd name="connsiteY221" fmla="*/ 1922145 h 2612594"/>
              <a:gd name="connsiteX222" fmla="*/ 2396655 w 2647519"/>
              <a:gd name="connsiteY222" fmla="*/ 1899285 h 2612594"/>
              <a:gd name="connsiteX223" fmla="*/ 2422373 w 2647519"/>
              <a:gd name="connsiteY223" fmla="*/ 1862137 h 2612594"/>
              <a:gd name="connsiteX224" fmla="*/ 2498930 w 2647519"/>
              <a:gd name="connsiteY224" fmla="*/ 1857612 h 2612594"/>
              <a:gd name="connsiteX225" fmla="*/ 2490953 w 2647519"/>
              <a:gd name="connsiteY225" fmla="*/ 1875472 h 2612594"/>
              <a:gd name="connsiteX226" fmla="*/ 2473808 w 2647519"/>
              <a:gd name="connsiteY226" fmla="*/ 1909762 h 2612594"/>
              <a:gd name="connsiteX227" fmla="*/ 2490953 w 2647519"/>
              <a:gd name="connsiteY227" fmla="*/ 1875472 h 2612594"/>
              <a:gd name="connsiteX228" fmla="*/ 2498930 w 2647519"/>
              <a:gd name="connsiteY228" fmla="*/ 1857612 h 2612594"/>
              <a:gd name="connsiteX229" fmla="*/ 2521433 w 2647519"/>
              <a:gd name="connsiteY229" fmla="*/ 1847850 h 2612594"/>
              <a:gd name="connsiteX230" fmla="*/ 2509050 w 2647519"/>
              <a:gd name="connsiteY230" fmla="*/ 1884997 h 2612594"/>
              <a:gd name="connsiteX231" fmla="*/ 2487143 w 2647519"/>
              <a:gd name="connsiteY231" fmla="*/ 1925002 h 2612594"/>
              <a:gd name="connsiteX232" fmla="*/ 2465235 w 2647519"/>
              <a:gd name="connsiteY232" fmla="*/ 1965960 h 2612594"/>
              <a:gd name="connsiteX233" fmla="*/ 2445233 w 2647519"/>
              <a:gd name="connsiteY233" fmla="*/ 1991677 h 2612594"/>
              <a:gd name="connsiteX234" fmla="*/ 2458568 w 2647519"/>
              <a:gd name="connsiteY234" fmla="*/ 1965007 h 2612594"/>
              <a:gd name="connsiteX235" fmla="*/ 2469998 w 2647519"/>
              <a:gd name="connsiteY235" fmla="*/ 1938337 h 2612594"/>
              <a:gd name="connsiteX236" fmla="*/ 2478570 w 2647519"/>
              <a:gd name="connsiteY236" fmla="*/ 1924050 h 2612594"/>
              <a:gd name="connsiteX237" fmla="*/ 2490000 w 2647519"/>
              <a:gd name="connsiteY237" fmla="*/ 1905000 h 2612594"/>
              <a:gd name="connsiteX238" fmla="*/ 2500478 w 2647519"/>
              <a:gd name="connsiteY238" fmla="*/ 1885950 h 2612594"/>
              <a:gd name="connsiteX239" fmla="*/ 2521433 w 2647519"/>
              <a:gd name="connsiteY239" fmla="*/ 1847850 h 2612594"/>
              <a:gd name="connsiteX240" fmla="*/ 2459780 w 2647519"/>
              <a:gd name="connsiteY240" fmla="*/ 1766202 h 2612594"/>
              <a:gd name="connsiteX241" fmla="*/ 2436660 w 2647519"/>
              <a:gd name="connsiteY241" fmla="*/ 1806892 h 2612594"/>
              <a:gd name="connsiteX242" fmla="*/ 2436235 w 2647519"/>
              <a:gd name="connsiteY242" fmla="*/ 1807870 h 2612594"/>
              <a:gd name="connsiteX243" fmla="*/ 2459520 w 2647519"/>
              <a:gd name="connsiteY243" fmla="*/ 1766887 h 2612594"/>
              <a:gd name="connsiteX244" fmla="*/ 2472460 w 2647519"/>
              <a:gd name="connsiteY244" fmla="*/ 1674043 h 2612594"/>
              <a:gd name="connsiteX245" fmla="*/ 2444672 w 2647519"/>
              <a:gd name="connsiteY245" fmla="*/ 1749965 h 2612594"/>
              <a:gd name="connsiteX246" fmla="*/ 2386218 w 2647519"/>
              <a:gd name="connsiteY246" fmla="*/ 1869449 h 2612594"/>
              <a:gd name="connsiteX247" fmla="*/ 2377659 w 2647519"/>
              <a:gd name="connsiteY247" fmla="*/ 1882980 h 2612594"/>
              <a:gd name="connsiteX248" fmla="*/ 2377605 w 2647519"/>
              <a:gd name="connsiteY248" fmla="*/ 1883092 h 2612594"/>
              <a:gd name="connsiteX249" fmla="*/ 2357602 w 2647519"/>
              <a:gd name="connsiteY249" fmla="*/ 1917382 h 2612594"/>
              <a:gd name="connsiteX250" fmla="*/ 2337600 w 2647519"/>
              <a:gd name="connsiteY250" fmla="*/ 1954530 h 2612594"/>
              <a:gd name="connsiteX251" fmla="*/ 2314740 w 2647519"/>
              <a:gd name="connsiteY251" fmla="*/ 1983105 h 2612594"/>
              <a:gd name="connsiteX252" fmla="*/ 2295690 w 2647519"/>
              <a:gd name="connsiteY252" fmla="*/ 2015490 h 2612594"/>
              <a:gd name="connsiteX253" fmla="*/ 2183295 w 2647519"/>
              <a:gd name="connsiteY253" fmla="*/ 2142172 h 2612594"/>
              <a:gd name="connsiteX254" fmla="*/ 2146147 w 2647519"/>
              <a:gd name="connsiteY254" fmla="*/ 2173605 h 2612594"/>
              <a:gd name="connsiteX255" fmla="*/ 2142583 w 2647519"/>
              <a:gd name="connsiteY255" fmla="*/ 2176314 h 2612594"/>
              <a:gd name="connsiteX256" fmla="*/ 2141045 w 2647519"/>
              <a:gd name="connsiteY256" fmla="*/ 2177871 h 2612594"/>
              <a:gd name="connsiteX257" fmla="*/ 2125512 w 2647519"/>
              <a:gd name="connsiteY257" fmla="*/ 2190534 h 2612594"/>
              <a:gd name="connsiteX258" fmla="*/ 2112810 w 2647519"/>
              <a:gd name="connsiteY258" fmla="*/ 2205037 h 2612594"/>
              <a:gd name="connsiteX259" fmla="*/ 2066137 w 2647519"/>
              <a:gd name="connsiteY259" fmla="*/ 2240280 h 2612594"/>
              <a:gd name="connsiteX260" fmla="*/ 2058824 w 2647519"/>
              <a:gd name="connsiteY260" fmla="*/ 2244899 h 2612594"/>
              <a:gd name="connsiteX261" fmla="*/ 2038960 w 2647519"/>
              <a:gd name="connsiteY261" fmla="*/ 2261093 h 2612594"/>
              <a:gd name="connsiteX262" fmla="*/ 2036091 w 2647519"/>
              <a:gd name="connsiteY262" fmla="*/ 2262956 h 2612594"/>
              <a:gd name="connsiteX263" fmla="*/ 2031847 w 2647519"/>
              <a:gd name="connsiteY263" fmla="*/ 2266950 h 2612594"/>
              <a:gd name="connsiteX264" fmla="*/ 1994700 w 2647519"/>
              <a:gd name="connsiteY264" fmla="*/ 2291715 h 2612594"/>
              <a:gd name="connsiteX265" fmla="*/ 1957552 w 2647519"/>
              <a:gd name="connsiteY265" fmla="*/ 2314575 h 2612594"/>
              <a:gd name="connsiteX266" fmla="*/ 1953301 w 2647519"/>
              <a:gd name="connsiteY266" fmla="*/ 2316730 h 2612594"/>
              <a:gd name="connsiteX267" fmla="*/ 1928148 w 2647519"/>
              <a:gd name="connsiteY267" fmla="*/ 2333067 h 2612594"/>
              <a:gd name="connsiteX268" fmla="*/ 1920350 w 2647519"/>
              <a:gd name="connsiteY268" fmla="*/ 2337000 h 2612594"/>
              <a:gd name="connsiteX269" fmla="*/ 1912785 w 2647519"/>
              <a:gd name="connsiteY269" fmla="*/ 2342197 h 2612594"/>
              <a:gd name="connsiteX270" fmla="*/ 1887067 w 2647519"/>
              <a:gd name="connsiteY270" fmla="*/ 2356485 h 2612594"/>
              <a:gd name="connsiteX271" fmla="*/ 1863039 w 2647519"/>
              <a:gd name="connsiteY271" fmla="*/ 2365908 h 2612594"/>
              <a:gd name="connsiteX272" fmla="*/ 1809482 w 2647519"/>
              <a:gd name="connsiteY272" fmla="*/ 2392922 h 2612594"/>
              <a:gd name="connsiteX273" fmla="*/ 1683836 w 2647519"/>
              <a:gd name="connsiteY273" fmla="*/ 2439784 h 2612594"/>
              <a:gd name="connsiteX274" fmla="*/ 1596280 w 2647519"/>
              <a:gd name="connsiteY274" fmla="*/ 2462297 h 2612594"/>
              <a:gd name="connsiteX275" fmla="*/ 1667040 w 2647519"/>
              <a:gd name="connsiteY275" fmla="*/ 2448877 h 2612594"/>
              <a:gd name="connsiteX276" fmla="*/ 1680375 w 2647519"/>
              <a:gd name="connsiteY276" fmla="*/ 2446019 h 2612594"/>
              <a:gd name="connsiteX277" fmla="*/ 1723237 w 2647519"/>
              <a:gd name="connsiteY277" fmla="*/ 2430779 h 2612594"/>
              <a:gd name="connsiteX278" fmla="*/ 1749907 w 2647519"/>
              <a:gd name="connsiteY278" fmla="*/ 2422207 h 2612594"/>
              <a:gd name="connsiteX279" fmla="*/ 1792770 w 2647519"/>
              <a:gd name="connsiteY279" fmla="*/ 2400299 h 2612594"/>
              <a:gd name="connsiteX280" fmla="*/ 1841347 w 2647519"/>
              <a:gd name="connsiteY280" fmla="*/ 2383154 h 2612594"/>
              <a:gd name="connsiteX281" fmla="*/ 1872470 w 2647519"/>
              <a:gd name="connsiteY281" fmla="*/ 2370949 h 2612594"/>
              <a:gd name="connsiteX282" fmla="*/ 1886115 w 2647519"/>
              <a:gd name="connsiteY282" fmla="*/ 2363152 h 2612594"/>
              <a:gd name="connsiteX283" fmla="*/ 1898496 w 2647519"/>
              <a:gd name="connsiteY283" fmla="*/ 2359343 h 2612594"/>
              <a:gd name="connsiteX284" fmla="*/ 1915642 w 2647519"/>
              <a:gd name="connsiteY284" fmla="*/ 2349817 h 2612594"/>
              <a:gd name="connsiteX285" fmla="*/ 1920147 w 2647519"/>
              <a:gd name="connsiteY285" fmla="*/ 2346686 h 2612594"/>
              <a:gd name="connsiteX286" fmla="*/ 1931835 w 2647519"/>
              <a:gd name="connsiteY286" fmla="*/ 2335530 h 2612594"/>
              <a:gd name="connsiteX287" fmla="*/ 1957552 w 2647519"/>
              <a:gd name="connsiteY287" fmla="*/ 2320290 h 2612594"/>
              <a:gd name="connsiteX288" fmla="*/ 1986810 w 2647519"/>
              <a:gd name="connsiteY288" fmla="*/ 2305948 h 2612594"/>
              <a:gd name="connsiteX289" fmla="*/ 1997557 w 2647519"/>
              <a:gd name="connsiteY289" fmla="*/ 2299334 h 2612594"/>
              <a:gd name="connsiteX290" fmla="*/ 2034705 w 2647519"/>
              <a:gd name="connsiteY290" fmla="*/ 2274569 h 2612594"/>
              <a:gd name="connsiteX291" fmla="*/ 2050897 w 2647519"/>
              <a:gd name="connsiteY291" fmla="*/ 2259329 h 2612594"/>
              <a:gd name="connsiteX292" fmla="*/ 2068995 w 2647519"/>
              <a:gd name="connsiteY292" fmla="*/ 2247899 h 2612594"/>
              <a:gd name="connsiteX293" fmla="*/ 2115667 w 2647519"/>
              <a:gd name="connsiteY293" fmla="*/ 2212657 h 2612594"/>
              <a:gd name="connsiteX294" fmla="*/ 2149005 w 2647519"/>
              <a:gd name="connsiteY294" fmla="*/ 2181224 h 2612594"/>
              <a:gd name="connsiteX295" fmla="*/ 2186152 w 2647519"/>
              <a:gd name="connsiteY295" fmla="*/ 2149792 h 2612594"/>
              <a:gd name="connsiteX296" fmla="*/ 2298547 w 2647519"/>
              <a:gd name="connsiteY296" fmla="*/ 2023109 h 2612594"/>
              <a:gd name="connsiteX297" fmla="*/ 2314015 w 2647519"/>
              <a:gd name="connsiteY297" fmla="*/ 1996814 h 2612594"/>
              <a:gd name="connsiteX298" fmla="*/ 2314740 w 2647519"/>
              <a:gd name="connsiteY298" fmla="*/ 1994534 h 2612594"/>
              <a:gd name="connsiteX299" fmla="*/ 2339505 w 2647519"/>
              <a:gd name="connsiteY299" fmla="*/ 1956434 h 2612594"/>
              <a:gd name="connsiteX300" fmla="*/ 2347125 w 2647519"/>
              <a:gd name="connsiteY300" fmla="*/ 1945004 h 2612594"/>
              <a:gd name="connsiteX301" fmla="*/ 2357257 w 2647519"/>
              <a:gd name="connsiteY301" fmla="*/ 1930951 h 2612594"/>
              <a:gd name="connsiteX302" fmla="*/ 2360460 w 2647519"/>
              <a:gd name="connsiteY302" fmla="*/ 1925002 h 2612594"/>
              <a:gd name="connsiteX303" fmla="*/ 2380462 w 2647519"/>
              <a:gd name="connsiteY303" fmla="*/ 1890712 h 2612594"/>
              <a:gd name="connsiteX304" fmla="*/ 2419515 w 2647519"/>
              <a:gd name="connsiteY304" fmla="*/ 1809749 h 2612594"/>
              <a:gd name="connsiteX305" fmla="*/ 2457615 w 2647519"/>
              <a:gd name="connsiteY305" fmla="*/ 1723072 h 2612594"/>
              <a:gd name="connsiteX306" fmla="*/ 2468807 w 2647519"/>
              <a:gd name="connsiteY306" fmla="*/ 1687829 h 2612594"/>
              <a:gd name="connsiteX307" fmla="*/ 2576677 w 2647519"/>
              <a:gd name="connsiteY307" fmla="*/ 1589722 h 2612594"/>
              <a:gd name="connsiteX308" fmla="*/ 2573820 w 2647519"/>
              <a:gd name="connsiteY308" fmla="*/ 1591627 h 2612594"/>
              <a:gd name="connsiteX309" fmla="*/ 2573820 w 2647519"/>
              <a:gd name="connsiteY309" fmla="*/ 1591627 h 2612594"/>
              <a:gd name="connsiteX310" fmla="*/ 2585674 w 2647519"/>
              <a:gd name="connsiteY310" fmla="*/ 1533271 h 2612594"/>
              <a:gd name="connsiteX311" fmla="*/ 2585332 w 2647519"/>
              <a:gd name="connsiteY311" fmla="*/ 1534956 h 2612594"/>
              <a:gd name="connsiteX312" fmla="*/ 2588107 w 2647519"/>
              <a:gd name="connsiteY312" fmla="*/ 1538287 h 2612594"/>
              <a:gd name="connsiteX313" fmla="*/ 2596680 w 2647519"/>
              <a:gd name="connsiteY313" fmla="*/ 1547812 h 2612594"/>
              <a:gd name="connsiteX314" fmla="*/ 2602395 w 2647519"/>
              <a:gd name="connsiteY314" fmla="*/ 1544002 h 2612594"/>
              <a:gd name="connsiteX315" fmla="*/ 2602539 w 2647519"/>
              <a:gd name="connsiteY315" fmla="*/ 1543271 h 2612594"/>
              <a:gd name="connsiteX316" fmla="*/ 2598585 w 2647519"/>
              <a:gd name="connsiteY316" fmla="*/ 1545907 h 2612594"/>
              <a:gd name="connsiteX317" fmla="*/ 2589060 w 2647519"/>
              <a:gd name="connsiteY317" fmla="*/ 1537334 h 2612594"/>
              <a:gd name="connsiteX318" fmla="*/ 2577184 w 2647519"/>
              <a:gd name="connsiteY318" fmla="*/ 1425070 h 2612594"/>
              <a:gd name="connsiteX319" fmla="*/ 2576519 w 2647519"/>
              <a:gd name="connsiteY319" fmla="*/ 1425107 h 2612594"/>
              <a:gd name="connsiteX320" fmla="*/ 2575314 w 2647519"/>
              <a:gd name="connsiteY320" fmla="*/ 1425174 h 2612594"/>
              <a:gd name="connsiteX321" fmla="*/ 2575725 w 2647519"/>
              <a:gd name="connsiteY321" fmla="*/ 1429702 h 2612594"/>
              <a:gd name="connsiteX322" fmla="*/ 2574773 w 2647519"/>
              <a:gd name="connsiteY322" fmla="*/ 1453515 h 2612594"/>
              <a:gd name="connsiteX323" fmla="*/ 2570963 w 2647519"/>
              <a:gd name="connsiteY323" fmla="*/ 1467802 h 2612594"/>
              <a:gd name="connsiteX324" fmla="*/ 2548103 w 2647519"/>
              <a:gd name="connsiteY324" fmla="*/ 1503997 h 2612594"/>
              <a:gd name="connsiteX325" fmla="*/ 2542388 w 2647519"/>
              <a:gd name="connsiteY325" fmla="*/ 1535430 h 2612594"/>
              <a:gd name="connsiteX326" fmla="*/ 2536673 w 2647519"/>
              <a:gd name="connsiteY326" fmla="*/ 1545907 h 2612594"/>
              <a:gd name="connsiteX327" fmla="*/ 2527148 w 2647519"/>
              <a:gd name="connsiteY327" fmla="*/ 1591627 h 2612594"/>
              <a:gd name="connsiteX328" fmla="*/ 2516670 w 2647519"/>
              <a:gd name="connsiteY328" fmla="*/ 1627822 h 2612594"/>
              <a:gd name="connsiteX329" fmla="*/ 2505240 w 2647519"/>
              <a:gd name="connsiteY329" fmla="*/ 1663065 h 2612594"/>
              <a:gd name="connsiteX330" fmla="*/ 2498573 w 2647519"/>
              <a:gd name="connsiteY330" fmla="*/ 1690687 h 2612594"/>
              <a:gd name="connsiteX331" fmla="*/ 2490953 w 2647519"/>
              <a:gd name="connsiteY331" fmla="*/ 1719262 h 2612594"/>
              <a:gd name="connsiteX332" fmla="*/ 2497030 w 2647519"/>
              <a:gd name="connsiteY332" fmla="*/ 1709809 h 2612594"/>
              <a:gd name="connsiteX333" fmla="*/ 2502383 w 2647519"/>
              <a:gd name="connsiteY333" fmla="*/ 1689734 h 2612594"/>
              <a:gd name="connsiteX334" fmla="*/ 2507145 w 2647519"/>
              <a:gd name="connsiteY334" fmla="*/ 1661159 h 2612594"/>
              <a:gd name="connsiteX335" fmla="*/ 2518575 w 2647519"/>
              <a:gd name="connsiteY335" fmla="*/ 1625917 h 2612594"/>
              <a:gd name="connsiteX336" fmla="*/ 2529053 w 2647519"/>
              <a:gd name="connsiteY336" fmla="*/ 1589722 h 2612594"/>
              <a:gd name="connsiteX337" fmla="*/ 2538578 w 2647519"/>
              <a:gd name="connsiteY337" fmla="*/ 1544002 h 2612594"/>
              <a:gd name="connsiteX338" fmla="*/ 2544293 w 2647519"/>
              <a:gd name="connsiteY338" fmla="*/ 1533524 h 2612594"/>
              <a:gd name="connsiteX339" fmla="*/ 2550008 w 2647519"/>
              <a:gd name="connsiteY339" fmla="*/ 1502092 h 2612594"/>
              <a:gd name="connsiteX340" fmla="*/ 2572868 w 2647519"/>
              <a:gd name="connsiteY340" fmla="*/ 1465897 h 2612594"/>
              <a:gd name="connsiteX341" fmla="*/ 2557628 w 2647519"/>
              <a:gd name="connsiteY341" fmla="*/ 1539239 h 2612594"/>
              <a:gd name="connsiteX342" fmla="*/ 2546198 w 2647519"/>
              <a:gd name="connsiteY342" fmla="*/ 1600199 h 2612594"/>
              <a:gd name="connsiteX343" fmla="*/ 2520480 w 2647519"/>
              <a:gd name="connsiteY343" fmla="*/ 1678304 h 2612594"/>
              <a:gd name="connsiteX344" fmla="*/ 2515392 w 2647519"/>
              <a:gd name="connsiteY344" fmla="*/ 1686218 h 2612594"/>
              <a:gd name="connsiteX345" fmla="*/ 2513217 w 2647519"/>
              <a:gd name="connsiteY345" fmla="*/ 1698069 h 2612594"/>
              <a:gd name="connsiteX346" fmla="*/ 2506193 w 2647519"/>
              <a:gd name="connsiteY346" fmla="*/ 1718310 h 2612594"/>
              <a:gd name="connsiteX347" fmla="*/ 2479523 w 2647519"/>
              <a:gd name="connsiteY347" fmla="*/ 1776412 h 2612594"/>
              <a:gd name="connsiteX348" fmla="*/ 2467140 w 2647519"/>
              <a:gd name="connsiteY348" fmla="*/ 1806892 h 2612594"/>
              <a:gd name="connsiteX349" fmla="*/ 2459520 w 2647519"/>
              <a:gd name="connsiteY349" fmla="*/ 1823085 h 2612594"/>
              <a:gd name="connsiteX350" fmla="*/ 2449995 w 2647519"/>
              <a:gd name="connsiteY350" fmla="*/ 1840230 h 2612594"/>
              <a:gd name="connsiteX351" fmla="*/ 2424278 w 2647519"/>
              <a:gd name="connsiteY351" fmla="*/ 1885950 h 2612594"/>
              <a:gd name="connsiteX352" fmla="*/ 2396655 w 2647519"/>
              <a:gd name="connsiteY352" fmla="*/ 1930717 h 2612594"/>
              <a:gd name="connsiteX353" fmla="*/ 2361413 w 2647519"/>
              <a:gd name="connsiteY353" fmla="*/ 1990725 h 2612594"/>
              <a:gd name="connsiteX354" fmla="*/ 2322360 w 2647519"/>
              <a:gd name="connsiteY354" fmla="*/ 2049780 h 2612594"/>
              <a:gd name="connsiteX355" fmla="*/ 2296643 w 2647519"/>
              <a:gd name="connsiteY355" fmla="*/ 2083117 h 2612594"/>
              <a:gd name="connsiteX356" fmla="*/ 2269020 w 2647519"/>
              <a:gd name="connsiteY356" fmla="*/ 2115502 h 2612594"/>
              <a:gd name="connsiteX357" fmla="*/ 2259495 w 2647519"/>
              <a:gd name="connsiteY357" fmla="*/ 2128837 h 2612594"/>
              <a:gd name="connsiteX358" fmla="*/ 2249018 w 2647519"/>
              <a:gd name="connsiteY358" fmla="*/ 2142172 h 2612594"/>
              <a:gd name="connsiteX359" fmla="*/ 2232825 w 2647519"/>
              <a:gd name="connsiteY359" fmla="*/ 2155507 h 2612594"/>
              <a:gd name="connsiteX360" fmla="*/ 2206342 w 2647519"/>
              <a:gd name="connsiteY360" fmla="*/ 2184829 h 2612594"/>
              <a:gd name="connsiteX361" fmla="*/ 2207107 w 2647519"/>
              <a:gd name="connsiteY361" fmla="*/ 2187892 h 2612594"/>
              <a:gd name="connsiteX362" fmla="*/ 2179485 w 2647519"/>
              <a:gd name="connsiteY362" fmla="*/ 2216467 h 2612594"/>
              <a:gd name="connsiteX363" fmla="*/ 2149957 w 2647519"/>
              <a:gd name="connsiteY363" fmla="*/ 2237422 h 2612594"/>
              <a:gd name="connsiteX364" fmla="*/ 2126145 w 2647519"/>
              <a:gd name="connsiteY364" fmla="*/ 2256472 h 2612594"/>
              <a:gd name="connsiteX365" fmla="*/ 2103587 w 2647519"/>
              <a:gd name="connsiteY365" fmla="*/ 2272957 h 2612594"/>
              <a:gd name="connsiteX366" fmla="*/ 2107095 w 2647519"/>
              <a:gd name="connsiteY366" fmla="*/ 2272665 h 2612594"/>
              <a:gd name="connsiteX367" fmla="*/ 2131860 w 2647519"/>
              <a:gd name="connsiteY367" fmla="*/ 2254567 h 2612594"/>
              <a:gd name="connsiteX368" fmla="*/ 2155673 w 2647519"/>
              <a:gd name="connsiteY368" fmla="*/ 2235517 h 2612594"/>
              <a:gd name="connsiteX369" fmla="*/ 2185200 w 2647519"/>
              <a:gd name="connsiteY369" fmla="*/ 2214562 h 2612594"/>
              <a:gd name="connsiteX370" fmla="*/ 2212823 w 2647519"/>
              <a:gd name="connsiteY370" fmla="*/ 2185987 h 2612594"/>
              <a:gd name="connsiteX371" fmla="*/ 2211870 w 2647519"/>
              <a:gd name="connsiteY371" fmla="*/ 2182177 h 2612594"/>
              <a:gd name="connsiteX372" fmla="*/ 2238540 w 2647519"/>
              <a:gd name="connsiteY372" fmla="*/ 2152650 h 2612594"/>
              <a:gd name="connsiteX373" fmla="*/ 2254733 w 2647519"/>
              <a:gd name="connsiteY373" fmla="*/ 2139315 h 2612594"/>
              <a:gd name="connsiteX374" fmla="*/ 2265210 w 2647519"/>
              <a:gd name="connsiteY374" fmla="*/ 2125980 h 2612594"/>
              <a:gd name="connsiteX375" fmla="*/ 2274735 w 2647519"/>
              <a:gd name="connsiteY375" fmla="*/ 2112645 h 2612594"/>
              <a:gd name="connsiteX376" fmla="*/ 2302358 w 2647519"/>
              <a:gd name="connsiteY376" fmla="*/ 2080260 h 2612594"/>
              <a:gd name="connsiteX377" fmla="*/ 2328075 w 2647519"/>
              <a:gd name="connsiteY377" fmla="*/ 2046922 h 2612594"/>
              <a:gd name="connsiteX378" fmla="*/ 2367128 w 2647519"/>
              <a:gd name="connsiteY378" fmla="*/ 1987867 h 2612594"/>
              <a:gd name="connsiteX379" fmla="*/ 2402370 w 2647519"/>
              <a:gd name="connsiteY379" fmla="*/ 1927860 h 2612594"/>
              <a:gd name="connsiteX380" fmla="*/ 2429993 w 2647519"/>
              <a:gd name="connsiteY380" fmla="*/ 1883092 h 2612594"/>
              <a:gd name="connsiteX381" fmla="*/ 2455710 w 2647519"/>
              <a:gd name="connsiteY381" fmla="*/ 1837372 h 2612594"/>
              <a:gd name="connsiteX382" fmla="*/ 2465235 w 2647519"/>
              <a:gd name="connsiteY382" fmla="*/ 1820227 h 2612594"/>
              <a:gd name="connsiteX383" fmla="*/ 2472855 w 2647519"/>
              <a:gd name="connsiteY383" fmla="*/ 1804035 h 2612594"/>
              <a:gd name="connsiteX384" fmla="*/ 2485238 w 2647519"/>
              <a:gd name="connsiteY384" fmla="*/ 1773555 h 2612594"/>
              <a:gd name="connsiteX385" fmla="*/ 2511908 w 2647519"/>
              <a:gd name="connsiteY385" fmla="*/ 1715452 h 2612594"/>
              <a:gd name="connsiteX386" fmla="*/ 2522385 w 2647519"/>
              <a:gd name="connsiteY386" fmla="*/ 1676400 h 2612594"/>
              <a:gd name="connsiteX387" fmla="*/ 2548103 w 2647519"/>
              <a:gd name="connsiteY387" fmla="*/ 1598295 h 2612594"/>
              <a:gd name="connsiteX388" fmla="*/ 2559533 w 2647519"/>
              <a:gd name="connsiteY388" fmla="*/ 1537335 h 2612594"/>
              <a:gd name="connsiteX389" fmla="*/ 2574773 w 2647519"/>
              <a:gd name="connsiteY389" fmla="*/ 1463992 h 2612594"/>
              <a:gd name="connsiteX390" fmla="*/ 2578209 w 2647519"/>
              <a:gd name="connsiteY390" fmla="*/ 1451109 h 2612594"/>
              <a:gd name="connsiteX391" fmla="*/ 2575725 w 2647519"/>
              <a:gd name="connsiteY391" fmla="*/ 1450657 h 2612594"/>
              <a:gd name="connsiteX392" fmla="*/ 2576677 w 2647519"/>
              <a:gd name="connsiteY392" fmla="*/ 1426845 h 2612594"/>
              <a:gd name="connsiteX393" fmla="*/ 2597632 w 2647519"/>
              <a:gd name="connsiteY393" fmla="*/ 1404937 h 2612594"/>
              <a:gd name="connsiteX394" fmla="*/ 2586540 w 2647519"/>
              <a:gd name="connsiteY394" fmla="*/ 1451152 h 2612594"/>
              <a:gd name="connsiteX395" fmla="*/ 2586541 w 2647519"/>
              <a:gd name="connsiteY395" fmla="*/ 1451152 h 2612594"/>
              <a:gd name="connsiteX396" fmla="*/ 2597633 w 2647519"/>
              <a:gd name="connsiteY396" fmla="*/ 1404938 h 2612594"/>
              <a:gd name="connsiteX397" fmla="*/ 2606205 w 2647519"/>
              <a:gd name="connsiteY397" fmla="*/ 1395412 h 2612594"/>
              <a:gd name="connsiteX398" fmla="*/ 2600490 w 2647519"/>
              <a:gd name="connsiteY398" fmla="*/ 1407795 h 2612594"/>
              <a:gd name="connsiteX399" fmla="*/ 2600490 w 2647519"/>
              <a:gd name="connsiteY399" fmla="*/ 1407795 h 2612594"/>
              <a:gd name="connsiteX400" fmla="*/ 2599180 w 2647519"/>
              <a:gd name="connsiteY400" fmla="*/ 1433750 h 2612594"/>
              <a:gd name="connsiteX401" fmla="*/ 2598585 w 2647519"/>
              <a:gd name="connsiteY401" fmla="*/ 1458277 h 2612594"/>
              <a:gd name="connsiteX402" fmla="*/ 2589060 w 2647519"/>
              <a:gd name="connsiteY402" fmla="*/ 1487586 h 2612594"/>
              <a:gd name="connsiteX403" fmla="*/ 2589060 w 2647519"/>
              <a:gd name="connsiteY403" fmla="*/ 1490934 h 2612594"/>
              <a:gd name="connsiteX404" fmla="*/ 2600490 w 2647519"/>
              <a:gd name="connsiteY404" fmla="*/ 1458277 h 2612594"/>
              <a:gd name="connsiteX405" fmla="*/ 2602395 w 2647519"/>
              <a:gd name="connsiteY405" fmla="*/ 1407794 h 2612594"/>
              <a:gd name="connsiteX406" fmla="*/ 2606836 w 2647519"/>
              <a:gd name="connsiteY406" fmla="*/ 1398173 h 2612594"/>
              <a:gd name="connsiteX407" fmla="*/ 2565247 w 2647519"/>
              <a:gd name="connsiteY407" fmla="*/ 1354454 h 2612594"/>
              <a:gd name="connsiteX408" fmla="*/ 2559005 w 2647519"/>
              <a:gd name="connsiteY408" fmla="*/ 1369208 h 2612594"/>
              <a:gd name="connsiteX409" fmla="*/ 2556675 w 2647519"/>
              <a:gd name="connsiteY409" fmla="*/ 1390650 h 2612594"/>
              <a:gd name="connsiteX410" fmla="*/ 2553670 w 2647519"/>
              <a:gd name="connsiteY410" fmla="*/ 1380633 h 2612594"/>
              <a:gd name="connsiteX411" fmla="*/ 2552571 w 2647519"/>
              <a:gd name="connsiteY411" fmla="*/ 1382047 h 2612594"/>
              <a:gd name="connsiteX412" fmla="*/ 2555723 w 2647519"/>
              <a:gd name="connsiteY412" fmla="*/ 1392555 h 2612594"/>
              <a:gd name="connsiteX413" fmla="*/ 2553818 w 2647519"/>
              <a:gd name="connsiteY413" fmla="*/ 1407795 h 2612594"/>
              <a:gd name="connsiteX414" fmla="*/ 2557628 w 2647519"/>
              <a:gd name="connsiteY414" fmla="*/ 1420177 h 2612594"/>
              <a:gd name="connsiteX415" fmla="*/ 2560581 w 2647519"/>
              <a:gd name="connsiteY415" fmla="*/ 1420013 h 2612594"/>
              <a:gd name="connsiteX416" fmla="*/ 2558580 w 2647519"/>
              <a:gd name="connsiteY416" fmla="*/ 1413509 h 2612594"/>
              <a:gd name="connsiteX417" fmla="*/ 2560485 w 2647519"/>
              <a:gd name="connsiteY417" fmla="*/ 1398269 h 2612594"/>
              <a:gd name="connsiteX418" fmla="*/ 2565247 w 2647519"/>
              <a:gd name="connsiteY418" fmla="*/ 1354454 h 2612594"/>
              <a:gd name="connsiteX419" fmla="*/ 2645258 w 2647519"/>
              <a:gd name="connsiteY419" fmla="*/ 1328737 h 2612594"/>
              <a:gd name="connsiteX420" fmla="*/ 2647163 w 2647519"/>
              <a:gd name="connsiteY420" fmla="*/ 1329689 h 2612594"/>
              <a:gd name="connsiteX421" fmla="*/ 2646210 w 2647519"/>
              <a:gd name="connsiteY421" fmla="*/ 1369694 h 2612594"/>
              <a:gd name="connsiteX422" fmla="*/ 2647163 w 2647519"/>
              <a:gd name="connsiteY422" fmla="*/ 1397317 h 2612594"/>
              <a:gd name="connsiteX423" fmla="*/ 2644305 w 2647519"/>
              <a:gd name="connsiteY423" fmla="*/ 1447799 h 2612594"/>
              <a:gd name="connsiteX424" fmla="*/ 2641448 w 2647519"/>
              <a:gd name="connsiteY424" fmla="*/ 1476374 h 2612594"/>
              <a:gd name="connsiteX425" fmla="*/ 2632875 w 2647519"/>
              <a:gd name="connsiteY425" fmla="*/ 1518284 h 2612594"/>
              <a:gd name="connsiteX426" fmla="*/ 2630018 w 2647519"/>
              <a:gd name="connsiteY426" fmla="*/ 1553527 h 2612594"/>
              <a:gd name="connsiteX427" fmla="*/ 2615730 w 2647519"/>
              <a:gd name="connsiteY427" fmla="*/ 1618297 h 2612594"/>
              <a:gd name="connsiteX428" fmla="*/ 2602395 w 2647519"/>
              <a:gd name="connsiteY428" fmla="*/ 1674494 h 2612594"/>
              <a:gd name="connsiteX429" fmla="*/ 2578583 w 2647519"/>
              <a:gd name="connsiteY429" fmla="*/ 1684972 h 2612594"/>
              <a:gd name="connsiteX430" fmla="*/ 2580488 w 2647519"/>
              <a:gd name="connsiteY430" fmla="*/ 1679257 h 2612594"/>
              <a:gd name="connsiteX431" fmla="*/ 2584298 w 2647519"/>
              <a:gd name="connsiteY431" fmla="*/ 1639252 h 2612594"/>
              <a:gd name="connsiteX432" fmla="*/ 2598585 w 2647519"/>
              <a:gd name="connsiteY432" fmla="*/ 1597342 h 2612594"/>
              <a:gd name="connsiteX433" fmla="*/ 2610015 w 2647519"/>
              <a:gd name="connsiteY433" fmla="*/ 1590675 h 2612594"/>
              <a:gd name="connsiteX434" fmla="*/ 2610015 w 2647519"/>
              <a:gd name="connsiteY434" fmla="*/ 1590674 h 2612594"/>
              <a:gd name="connsiteX435" fmla="*/ 2622398 w 2647519"/>
              <a:gd name="connsiteY435" fmla="*/ 1518284 h 2612594"/>
              <a:gd name="connsiteX436" fmla="*/ 2629065 w 2647519"/>
              <a:gd name="connsiteY436" fmla="*/ 1483994 h 2612594"/>
              <a:gd name="connsiteX437" fmla="*/ 2634780 w 2647519"/>
              <a:gd name="connsiteY437" fmla="*/ 1448752 h 2612594"/>
              <a:gd name="connsiteX438" fmla="*/ 2639543 w 2647519"/>
              <a:gd name="connsiteY438" fmla="*/ 1415414 h 2612594"/>
              <a:gd name="connsiteX439" fmla="*/ 2641448 w 2647519"/>
              <a:gd name="connsiteY439" fmla="*/ 1383982 h 2612594"/>
              <a:gd name="connsiteX440" fmla="*/ 2642400 w 2647519"/>
              <a:gd name="connsiteY440" fmla="*/ 1357312 h 2612594"/>
              <a:gd name="connsiteX441" fmla="*/ 2644305 w 2647519"/>
              <a:gd name="connsiteY441" fmla="*/ 1343024 h 2612594"/>
              <a:gd name="connsiteX442" fmla="*/ 2645258 w 2647519"/>
              <a:gd name="connsiteY442" fmla="*/ 1328737 h 2612594"/>
              <a:gd name="connsiteX443" fmla="*/ 134151 w 2647519"/>
              <a:gd name="connsiteY443" fmla="*/ 887095 h 2612594"/>
              <a:gd name="connsiteX444" fmla="*/ 134625 w 2647519"/>
              <a:gd name="connsiteY444" fmla="*/ 887332 h 2612594"/>
              <a:gd name="connsiteX445" fmla="*/ 134670 w 2647519"/>
              <a:gd name="connsiteY445" fmla="*/ 887199 h 2612594"/>
              <a:gd name="connsiteX446" fmla="*/ 191618 w 2647519"/>
              <a:gd name="connsiteY446" fmla="*/ 750570 h 2612594"/>
              <a:gd name="connsiteX447" fmla="*/ 170663 w 2647519"/>
              <a:gd name="connsiteY447" fmla="*/ 789622 h 2612594"/>
              <a:gd name="connsiteX448" fmla="*/ 153518 w 2647519"/>
              <a:gd name="connsiteY448" fmla="*/ 803910 h 2612594"/>
              <a:gd name="connsiteX449" fmla="*/ 153477 w 2647519"/>
              <a:gd name="connsiteY449" fmla="*/ 804822 h 2612594"/>
              <a:gd name="connsiteX450" fmla="*/ 151819 w 2647519"/>
              <a:gd name="connsiteY450" fmla="*/ 841286 h 2612594"/>
              <a:gd name="connsiteX451" fmla="*/ 151866 w 2647519"/>
              <a:gd name="connsiteY451" fmla="*/ 841199 h 2612594"/>
              <a:gd name="connsiteX452" fmla="*/ 153518 w 2647519"/>
              <a:gd name="connsiteY452" fmla="*/ 804862 h 2612594"/>
              <a:gd name="connsiteX453" fmla="*/ 170663 w 2647519"/>
              <a:gd name="connsiteY453" fmla="*/ 790574 h 2612594"/>
              <a:gd name="connsiteX454" fmla="*/ 191618 w 2647519"/>
              <a:gd name="connsiteY454" fmla="*/ 751522 h 2612594"/>
              <a:gd name="connsiteX455" fmla="*/ 192332 w 2647519"/>
              <a:gd name="connsiteY455" fmla="*/ 751998 h 2612594"/>
              <a:gd name="connsiteX456" fmla="*/ 192689 w 2647519"/>
              <a:gd name="connsiteY456" fmla="*/ 751284 h 2612594"/>
              <a:gd name="connsiteX457" fmla="*/ 203047 w 2647519"/>
              <a:gd name="connsiteY457" fmla="*/ 667702 h 2612594"/>
              <a:gd name="connsiteX458" fmla="*/ 189712 w 2647519"/>
              <a:gd name="connsiteY458" fmla="*/ 677227 h 2612594"/>
              <a:gd name="connsiteX459" fmla="*/ 169710 w 2647519"/>
              <a:gd name="connsiteY459" fmla="*/ 719137 h 2612594"/>
              <a:gd name="connsiteX460" fmla="*/ 174286 w 2647519"/>
              <a:gd name="connsiteY460" fmla="*/ 722798 h 2612594"/>
              <a:gd name="connsiteX461" fmla="*/ 174435 w 2647519"/>
              <a:gd name="connsiteY461" fmla="*/ 722155 h 2612594"/>
              <a:gd name="connsiteX462" fmla="*/ 170663 w 2647519"/>
              <a:gd name="connsiteY462" fmla="*/ 719137 h 2612594"/>
              <a:gd name="connsiteX463" fmla="*/ 190665 w 2647519"/>
              <a:gd name="connsiteY463" fmla="*/ 677227 h 2612594"/>
              <a:gd name="connsiteX464" fmla="*/ 202473 w 2647519"/>
              <a:gd name="connsiteY464" fmla="*/ 668793 h 2612594"/>
              <a:gd name="connsiteX465" fmla="*/ 276390 w 2647519"/>
              <a:gd name="connsiteY465" fmla="*/ 613410 h 2612594"/>
              <a:gd name="connsiteX466" fmla="*/ 275187 w 2647519"/>
              <a:gd name="connsiteY466" fmla="*/ 614373 h 2612594"/>
              <a:gd name="connsiteX467" fmla="*/ 270080 w 2647519"/>
              <a:gd name="connsiteY467" fmla="*/ 634008 h 2612594"/>
              <a:gd name="connsiteX468" fmla="*/ 266865 w 2647519"/>
              <a:gd name="connsiteY468" fmla="*/ 643890 h 2612594"/>
              <a:gd name="connsiteX469" fmla="*/ 179235 w 2647519"/>
              <a:gd name="connsiteY469" fmla="*/ 803910 h 2612594"/>
              <a:gd name="connsiteX470" fmla="*/ 166852 w 2647519"/>
              <a:gd name="connsiteY470" fmla="*/ 842962 h 2612594"/>
              <a:gd name="connsiteX471" fmla="*/ 155422 w 2647519"/>
              <a:gd name="connsiteY471" fmla="*/ 882967 h 2612594"/>
              <a:gd name="connsiteX472" fmla="*/ 130657 w 2647519"/>
              <a:gd name="connsiteY472" fmla="*/ 966787 h 2612594"/>
              <a:gd name="connsiteX473" fmla="*/ 114465 w 2647519"/>
              <a:gd name="connsiteY473" fmla="*/ 1023937 h 2612594"/>
              <a:gd name="connsiteX474" fmla="*/ 106845 w 2647519"/>
              <a:gd name="connsiteY474" fmla="*/ 1066800 h 2612594"/>
              <a:gd name="connsiteX475" fmla="*/ 103035 w 2647519"/>
              <a:gd name="connsiteY475" fmla="*/ 1088707 h 2612594"/>
              <a:gd name="connsiteX476" fmla="*/ 100177 w 2647519"/>
              <a:gd name="connsiteY476" fmla="*/ 1110615 h 2612594"/>
              <a:gd name="connsiteX477" fmla="*/ 91605 w 2647519"/>
              <a:gd name="connsiteY477" fmla="*/ 1169670 h 2612594"/>
              <a:gd name="connsiteX478" fmla="*/ 88747 w 2647519"/>
              <a:gd name="connsiteY478" fmla="*/ 1205865 h 2612594"/>
              <a:gd name="connsiteX479" fmla="*/ 93510 w 2647519"/>
              <a:gd name="connsiteY479" fmla="*/ 1243965 h 2612594"/>
              <a:gd name="connsiteX480" fmla="*/ 95742 w 2647519"/>
              <a:gd name="connsiteY480" fmla="*/ 1223205 h 2612594"/>
              <a:gd name="connsiteX481" fmla="*/ 95415 w 2647519"/>
              <a:gd name="connsiteY481" fmla="*/ 1216342 h 2612594"/>
              <a:gd name="connsiteX482" fmla="*/ 99225 w 2647519"/>
              <a:gd name="connsiteY482" fmla="*/ 1176337 h 2612594"/>
              <a:gd name="connsiteX483" fmla="*/ 107797 w 2647519"/>
              <a:gd name="connsiteY483" fmla="*/ 1117282 h 2612594"/>
              <a:gd name="connsiteX484" fmla="*/ 114596 w 2647519"/>
              <a:gd name="connsiteY484" fmla="*/ 1109123 h 2612594"/>
              <a:gd name="connsiteX485" fmla="*/ 124469 w 2647519"/>
              <a:gd name="connsiteY485" fmla="*/ 1043051 h 2612594"/>
              <a:gd name="connsiteX486" fmla="*/ 123990 w 2647519"/>
              <a:gd name="connsiteY486" fmla="*/ 1031557 h 2612594"/>
              <a:gd name="connsiteX487" fmla="*/ 133400 w 2647519"/>
              <a:gd name="connsiteY487" fmla="*/ 1004581 h 2612594"/>
              <a:gd name="connsiteX488" fmla="*/ 138999 w 2647519"/>
              <a:gd name="connsiteY488" fmla="*/ 981931 h 2612594"/>
              <a:gd name="connsiteX489" fmla="*/ 137325 w 2647519"/>
              <a:gd name="connsiteY489" fmla="*/ 985837 h 2612594"/>
              <a:gd name="connsiteX490" fmla="*/ 131610 w 2647519"/>
              <a:gd name="connsiteY490" fmla="*/ 983932 h 2612594"/>
              <a:gd name="connsiteX491" fmla="*/ 117322 w 2647519"/>
              <a:gd name="connsiteY491" fmla="*/ 1024890 h 2612594"/>
              <a:gd name="connsiteX492" fmla="*/ 118275 w 2647519"/>
              <a:gd name="connsiteY492" fmla="*/ 1047750 h 2612594"/>
              <a:gd name="connsiteX493" fmla="*/ 111607 w 2647519"/>
              <a:gd name="connsiteY493" fmla="*/ 1091565 h 2612594"/>
              <a:gd name="connsiteX494" fmla="*/ 110655 w 2647519"/>
              <a:gd name="connsiteY494" fmla="*/ 1099185 h 2612594"/>
              <a:gd name="connsiteX495" fmla="*/ 101130 w 2647519"/>
              <a:gd name="connsiteY495" fmla="*/ 1110615 h 2612594"/>
              <a:gd name="connsiteX496" fmla="*/ 103987 w 2647519"/>
              <a:gd name="connsiteY496" fmla="*/ 1088707 h 2612594"/>
              <a:gd name="connsiteX497" fmla="*/ 107797 w 2647519"/>
              <a:gd name="connsiteY497" fmla="*/ 1066800 h 2612594"/>
              <a:gd name="connsiteX498" fmla="*/ 115417 w 2647519"/>
              <a:gd name="connsiteY498" fmla="*/ 1023937 h 2612594"/>
              <a:gd name="connsiteX499" fmla="*/ 131610 w 2647519"/>
              <a:gd name="connsiteY499" fmla="*/ 966787 h 2612594"/>
              <a:gd name="connsiteX500" fmla="*/ 156375 w 2647519"/>
              <a:gd name="connsiteY500" fmla="*/ 882967 h 2612594"/>
              <a:gd name="connsiteX501" fmla="*/ 167805 w 2647519"/>
              <a:gd name="connsiteY501" fmla="*/ 842962 h 2612594"/>
              <a:gd name="connsiteX502" fmla="*/ 180187 w 2647519"/>
              <a:gd name="connsiteY502" fmla="*/ 803910 h 2612594"/>
              <a:gd name="connsiteX503" fmla="*/ 267817 w 2647519"/>
              <a:gd name="connsiteY503" fmla="*/ 643890 h 2612594"/>
              <a:gd name="connsiteX504" fmla="*/ 276390 w 2647519"/>
              <a:gd name="connsiteY504" fmla="*/ 613410 h 2612594"/>
              <a:gd name="connsiteX505" fmla="*/ 293536 w 2647519"/>
              <a:gd name="connsiteY505" fmla="*/ 518160 h 2612594"/>
              <a:gd name="connsiteX506" fmla="*/ 293535 w 2647519"/>
              <a:gd name="connsiteY506" fmla="*/ 518160 h 2612594"/>
              <a:gd name="connsiteX507" fmla="*/ 298297 w 2647519"/>
              <a:gd name="connsiteY507" fmla="*/ 521970 h 2612594"/>
              <a:gd name="connsiteX508" fmla="*/ 298297 w 2647519"/>
              <a:gd name="connsiteY508" fmla="*/ 521969 h 2612594"/>
              <a:gd name="connsiteX509" fmla="*/ 465169 w 2647519"/>
              <a:gd name="connsiteY509" fmla="*/ 382550 h 2612594"/>
              <a:gd name="connsiteX510" fmla="*/ 464986 w 2647519"/>
              <a:gd name="connsiteY510" fmla="*/ 382696 h 2612594"/>
              <a:gd name="connsiteX511" fmla="*/ 464431 w 2647519"/>
              <a:gd name="connsiteY511" fmla="*/ 383323 h 2612594"/>
              <a:gd name="connsiteX512" fmla="*/ 456650 w 2647519"/>
              <a:gd name="connsiteY512" fmla="*/ 391477 h 2612594"/>
              <a:gd name="connsiteX513" fmla="*/ 454683 w 2647519"/>
              <a:gd name="connsiteY513" fmla="*/ 394339 h 2612594"/>
              <a:gd name="connsiteX514" fmla="*/ 453399 w 2647519"/>
              <a:gd name="connsiteY514" fmla="*/ 395790 h 2612594"/>
              <a:gd name="connsiteX515" fmla="*/ 447840 w 2647519"/>
              <a:gd name="connsiteY515" fmla="*/ 403860 h 2612594"/>
              <a:gd name="connsiteX516" fmla="*/ 389738 w 2647519"/>
              <a:gd name="connsiteY516" fmla="*/ 472440 h 2612594"/>
              <a:gd name="connsiteX517" fmla="*/ 373545 w 2647519"/>
              <a:gd name="connsiteY517" fmla="*/ 491490 h 2612594"/>
              <a:gd name="connsiteX518" fmla="*/ 357353 w 2647519"/>
              <a:gd name="connsiteY518" fmla="*/ 511492 h 2612594"/>
              <a:gd name="connsiteX519" fmla="*/ 285782 w 2647519"/>
              <a:gd name="connsiteY519" fmla="*/ 590597 h 2612594"/>
              <a:gd name="connsiteX520" fmla="*/ 358305 w 2647519"/>
              <a:gd name="connsiteY520" fmla="*/ 510540 h 2612594"/>
              <a:gd name="connsiteX521" fmla="*/ 374497 w 2647519"/>
              <a:gd name="connsiteY521" fmla="*/ 490537 h 2612594"/>
              <a:gd name="connsiteX522" fmla="*/ 390690 w 2647519"/>
              <a:gd name="connsiteY522" fmla="*/ 471487 h 2612594"/>
              <a:gd name="connsiteX523" fmla="*/ 448792 w 2647519"/>
              <a:gd name="connsiteY523" fmla="*/ 402907 h 2612594"/>
              <a:gd name="connsiteX524" fmla="*/ 454683 w 2647519"/>
              <a:gd name="connsiteY524" fmla="*/ 394339 h 2612594"/>
              <a:gd name="connsiteX525" fmla="*/ 464431 w 2647519"/>
              <a:gd name="connsiteY525" fmla="*/ 383323 h 2612594"/>
              <a:gd name="connsiteX526" fmla="*/ 489348 w 2647519"/>
              <a:gd name="connsiteY526" fmla="*/ 316869 h 2612594"/>
              <a:gd name="connsiteX527" fmla="*/ 481127 w 2647519"/>
              <a:gd name="connsiteY527" fmla="*/ 319733 h 2612594"/>
              <a:gd name="connsiteX528" fmla="*/ 475013 w 2647519"/>
              <a:gd name="connsiteY528" fmla="*/ 322003 h 2612594"/>
              <a:gd name="connsiteX529" fmla="*/ 473558 w 2647519"/>
              <a:gd name="connsiteY529" fmla="*/ 323849 h 2612594"/>
              <a:gd name="connsiteX530" fmla="*/ 463080 w 2647519"/>
              <a:gd name="connsiteY530" fmla="*/ 333374 h 2612594"/>
              <a:gd name="connsiteX531" fmla="*/ 436410 w 2647519"/>
              <a:gd name="connsiteY531" fmla="*/ 350519 h 2612594"/>
              <a:gd name="connsiteX532" fmla="*/ 418313 w 2647519"/>
              <a:gd name="connsiteY532" fmla="*/ 370522 h 2612594"/>
              <a:gd name="connsiteX533" fmla="*/ 401168 w 2647519"/>
              <a:gd name="connsiteY533" fmla="*/ 390524 h 2612594"/>
              <a:gd name="connsiteX534" fmla="*/ 389738 w 2647519"/>
              <a:gd name="connsiteY534" fmla="*/ 401002 h 2612594"/>
              <a:gd name="connsiteX535" fmla="*/ 389349 w 2647519"/>
              <a:gd name="connsiteY535" fmla="*/ 400516 h 2612594"/>
              <a:gd name="connsiteX536" fmla="*/ 378546 w 2647519"/>
              <a:gd name="connsiteY536" fmla="*/ 413504 h 2612594"/>
              <a:gd name="connsiteX537" fmla="*/ 360210 w 2647519"/>
              <a:gd name="connsiteY537" fmla="*/ 436245 h 2612594"/>
              <a:gd name="connsiteX538" fmla="*/ 330683 w 2647519"/>
              <a:gd name="connsiteY538" fmla="*/ 468630 h 2612594"/>
              <a:gd name="connsiteX539" fmla="*/ 335445 w 2647519"/>
              <a:gd name="connsiteY539" fmla="*/ 474344 h 2612594"/>
              <a:gd name="connsiteX540" fmla="*/ 335536 w 2647519"/>
              <a:gd name="connsiteY540" fmla="*/ 474264 h 2612594"/>
              <a:gd name="connsiteX541" fmla="*/ 331635 w 2647519"/>
              <a:gd name="connsiteY541" fmla="*/ 469582 h 2612594"/>
              <a:gd name="connsiteX542" fmla="*/ 361162 w 2647519"/>
              <a:gd name="connsiteY542" fmla="*/ 437197 h 2612594"/>
              <a:gd name="connsiteX543" fmla="*/ 390690 w 2647519"/>
              <a:gd name="connsiteY543" fmla="*/ 401002 h 2612594"/>
              <a:gd name="connsiteX544" fmla="*/ 402120 w 2647519"/>
              <a:gd name="connsiteY544" fmla="*/ 390525 h 2612594"/>
              <a:gd name="connsiteX545" fmla="*/ 419265 w 2647519"/>
              <a:gd name="connsiteY545" fmla="*/ 370522 h 2612594"/>
              <a:gd name="connsiteX546" fmla="*/ 437362 w 2647519"/>
              <a:gd name="connsiteY546" fmla="*/ 350520 h 2612594"/>
              <a:gd name="connsiteX547" fmla="*/ 464032 w 2647519"/>
              <a:gd name="connsiteY547" fmla="*/ 333375 h 2612594"/>
              <a:gd name="connsiteX548" fmla="*/ 474510 w 2647519"/>
              <a:gd name="connsiteY548" fmla="*/ 323850 h 2612594"/>
              <a:gd name="connsiteX549" fmla="*/ 485940 w 2647519"/>
              <a:gd name="connsiteY549" fmla="*/ 319564 h 2612594"/>
              <a:gd name="connsiteX550" fmla="*/ 489548 w 2647519"/>
              <a:gd name="connsiteY550" fmla="*/ 318444 h 2612594"/>
              <a:gd name="connsiteX551" fmla="*/ 1868970 w 2647519"/>
              <a:gd name="connsiteY551" fmla="*/ 144780 h 2612594"/>
              <a:gd name="connsiteX552" fmla="*/ 1917547 w 2647519"/>
              <a:gd name="connsiteY552" fmla="*/ 166687 h 2612594"/>
              <a:gd name="connsiteX553" fmla="*/ 1938502 w 2647519"/>
              <a:gd name="connsiteY553" fmla="*/ 183832 h 2612594"/>
              <a:gd name="connsiteX554" fmla="*/ 1891830 w 2647519"/>
              <a:gd name="connsiteY554" fmla="*/ 160972 h 2612594"/>
              <a:gd name="connsiteX555" fmla="*/ 1868970 w 2647519"/>
              <a:gd name="connsiteY555" fmla="*/ 144780 h 2612594"/>
              <a:gd name="connsiteX556" fmla="*/ 1710855 w 2647519"/>
              <a:gd name="connsiteY556" fmla="*/ 75247 h 2612594"/>
              <a:gd name="connsiteX557" fmla="*/ 1748955 w 2647519"/>
              <a:gd name="connsiteY557" fmla="*/ 83819 h 2612594"/>
              <a:gd name="connsiteX558" fmla="*/ 1802295 w 2647519"/>
              <a:gd name="connsiteY558" fmla="*/ 110489 h 2612594"/>
              <a:gd name="connsiteX559" fmla="*/ 1710855 w 2647519"/>
              <a:gd name="connsiteY559" fmla="*/ 75247 h 2612594"/>
              <a:gd name="connsiteX560" fmla="*/ 1137451 w 2647519"/>
              <a:gd name="connsiteY560" fmla="*/ 68937 h 2612594"/>
              <a:gd name="connsiteX561" fmla="*/ 1117448 w 2647519"/>
              <a:gd name="connsiteY561" fmla="*/ 71437 h 2612594"/>
              <a:gd name="connsiteX562" fmla="*/ 1074585 w 2647519"/>
              <a:gd name="connsiteY562" fmla="*/ 77152 h 2612594"/>
              <a:gd name="connsiteX563" fmla="*/ 1032675 w 2647519"/>
              <a:gd name="connsiteY563" fmla="*/ 86677 h 2612594"/>
              <a:gd name="connsiteX564" fmla="*/ 1014578 w 2647519"/>
              <a:gd name="connsiteY564" fmla="*/ 92392 h 2612594"/>
              <a:gd name="connsiteX565" fmla="*/ 993623 w 2647519"/>
              <a:gd name="connsiteY565" fmla="*/ 98107 h 2612594"/>
              <a:gd name="connsiteX566" fmla="*/ 947769 w 2647519"/>
              <a:gd name="connsiteY566" fmla="*/ 107115 h 2612594"/>
              <a:gd name="connsiteX567" fmla="*/ 939330 w 2647519"/>
              <a:gd name="connsiteY567" fmla="*/ 110490 h 2612594"/>
              <a:gd name="connsiteX568" fmla="*/ 881228 w 2647519"/>
              <a:gd name="connsiteY568" fmla="*/ 130492 h 2612594"/>
              <a:gd name="connsiteX569" fmla="*/ 824078 w 2647519"/>
              <a:gd name="connsiteY569" fmla="*/ 153352 h 2612594"/>
              <a:gd name="connsiteX570" fmla="*/ 784073 w 2647519"/>
              <a:gd name="connsiteY570" fmla="*/ 171450 h 2612594"/>
              <a:gd name="connsiteX571" fmla="*/ 757403 w 2647519"/>
              <a:gd name="connsiteY571" fmla="*/ 181927 h 2612594"/>
              <a:gd name="connsiteX572" fmla="*/ 691680 w 2647519"/>
              <a:gd name="connsiteY572" fmla="*/ 212407 h 2612594"/>
              <a:gd name="connsiteX573" fmla="*/ 660248 w 2647519"/>
              <a:gd name="connsiteY573" fmla="*/ 232410 h 2612594"/>
              <a:gd name="connsiteX574" fmla="*/ 629768 w 2647519"/>
              <a:gd name="connsiteY574" fmla="*/ 252412 h 2612594"/>
              <a:gd name="connsiteX575" fmla="*/ 581190 w 2647519"/>
              <a:gd name="connsiteY575" fmla="*/ 288607 h 2612594"/>
              <a:gd name="connsiteX576" fmla="*/ 535470 w 2647519"/>
              <a:gd name="connsiteY576" fmla="*/ 324802 h 2612594"/>
              <a:gd name="connsiteX577" fmla="*/ 491713 w 2647519"/>
              <a:gd name="connsiteY577" fmla="*/ 362974 h 2612594"/>
              <a:gd name="connsiteX578" fmla="*/ 495465 w 2647519"/>
              <a:gd name="connsiteY578" fmla="*/ 367665 h 2612594"/>
              <a:gd name="connsiteX579" fmla="*/ 504752 w 2647519"/>
              <a:gd name="connsiteY579" fmla="*/ 361295 h 2612594"/>
              <a:gd name="connsiteX580" fmla="*/ 512656 w 2647519"/>
              <a:gd name="connsiteY580" fmla="*/ 355403 h 2612594"/>
              <a:gd name="connsiteX581" fmla="*/ 541185 w 2647519"/>
              <a:gd name="connsiteY581" fmla="*/ 330517 h 2612594"/>
              <a:gd name="connsiteX582" fmla="*/ 586905 w 2647519"/>
              <a:gd name="connsiteY582" fmla="*/ 294322 h 2612594"/>
              <a:gd name="connsiteX583" fmla="*/ 635482 w 2647519"/>
              <a:gd name="connsiteY583" fmla="*/ 258127 h 2612594"/>
              <a:gd name="connsiteX584" fmla="*/ 665962 w 2647519"/>
              <a:gd name="connsiteY584" fmla="*/ 238124 h 2612594"/>
              <a:gd name="connsiteX585" fmla="*/ 697395 w 2647519"/>
              <a:gd name="connsiteY585" fmla="*/ 218122 h 2612594"/>
              <a:gd name="connsiteX586" fmla="*/ 763117 w 2647519"/>
              <a:gd name="connsiteY586" fmla="*/ 187642 h 2612594"/>
              <a:gd name="connsiteX587" fmla="*/ 788835 w 2647519"/>
              <a:gd name="connsiteY587" fmla="*/ 174307 h 2612594"/>
              <a:gd name="connsiteX588" fmla="*/ 828840 w 2647519"/>
              <a:gd name="connsiteY588" fmla="*/ 156209 h 2612594"/>
              <a:gd name="connsiteX589" fmla="*/ 885990 w 2647519"/>
              <a:gd name="connsiteY589" fmla="*/ 133349 h 2612594"/>
              <a:gd name="connsiteX590" fmla="*/ 944092 w 2647519"/>
              <a:gd name="connsiteY590" fmla="*/ 113347 h 2612594"/>
              <a:gd name="connsiteX591" fmla="*/ 968499 w 2647519"/>
              <a:gd name="connsiteY591" fmla="*/ 108553 h 2612594"/>
              <a:gd name="connsiteX592" fmla="*/ 980289 w 2647519"/>
              <a:gd name="connsiteY592" fmla="*/ 104524 h 2612594"/>
              <a:gd name="connsiteX593" fmla="*/ 1140765 w 2647519"/>
              <a:gd name="connsiteY593" fmla="*/ 69904 h 2612594"/>
              <a:gd name="connsiteX594" fmla="*/ 1478087 w 2647519"/>
              <a:gd name="connsiteY594" fmla="*/ 48458 h 2612594"/>
              <a:gd name="connsiteX595" fmla="*/ 1498447 w 2647519"/>
              <a:gd name="connsiteY595" fmla="*/ 50482 h 2612594"/>
              <a:gd name="connsiteX596" fmla="*/ 1526070 w 2647519"/>
              <a:gd name="connsiteY596" fmla="*/ 60007 h 2612594"/>
              <a:gd name="connsiteX597" fmla="*/ 1505115 w 2647519"/>
              <a:gd name="connsiteY597" fmla="*/ 57150 h 2612594"/>
              <a:gd name="connsiteX598" fmla="*/ 1461300 w 2647519"/>
              <a:gd name="connsiteY598" fmla="*/ 48577 h 2612594"/>
              <a:gd name="connsiteX599" fmla="*/ 1478087 w 2647519"/>
              <a:gd name="connsiteY599" fmla="*/ 48458 h 2612594"/>
              <a:gd name="connsiteX600" fmla="*/ 1588935 w 2647519"/>
              <a:gd name="connsiteY600" fmla="*/ 40957 h 2612594"/>
              <a:gd name="connsiteX601" fmla="*/ 1627987 w 2647519"/>
              <a:gd name="connsiteY601" fmla="*/ 43814 h 2612594"/>
              <a:gd name="connsiteX602" fmla="*/ 1675612 w 2647519"/>
              <a:gd name="connsiteY602" fmla="*/ 62864 h 2612594"/>
              <a:gd name="connsiteX603" fmla="*/ 1616557 w 2647519"/>
              <a:gd name="connsiteY603" fmla="*/ 52387 h 2612594"/>
              <a:gd name="connsiteX604" fmla="*/ 1588935 w 2647519"/>
              <a:gd name="connsiteY604" fmla="*/ 40957 h 2612594"/>
              <a:gd name="connsiteX605" fmla="*/ 1270324 w 2647519"/>
              <a:gd name="connsiteY605" fmla="*/ 40719 h 2612594"/>
              <a:gd name="connsiteX606" fmla="*/ 1160310 w 2647519"/>
              <a:gd name="connsiteY606" fmla="*/ 46672 h 2612594"/>
              <a:gd name="connsiteX607" fmla="*/ 1084110 w 2647519"/>
              <a:gd name="connsiteY607" fmla="*/ 57149 h 2612594"/>
              <a:gd name="connsiteX608" fmla="*/ 1047915 w 2647519"/>
              <a:gd name="connsiteY608" fmla="*/ 66674 h 2612594"/>
              <a:gd name="connsiteX609" fmla="*/ 1016482 w 2647519"/>
              <a:gd name="connsiteY609" fmla="*/ 78104 h 2612594"/>
              <a:gd name="connsiteX610" fmla="*/ 972667 w 2647519"/>
              <a:gd name="connsiteY610" fmla="*/ 83819 h 2612594"/>
              <a:gd name="connsiteX611" fmla="*/ 806932 w 2647519"/>
              <a:gd name="connsiteY611" fmla="*/ 147637 h 2612594"/>
              <a:gd name="connsiteX612" fmla="*/ 746925 w 2647519"/>
              <a:gd name="connsiteY612" fmla="*/ 174307 h 2612594"/>
              <a:gd name="connsiteX613" fmla="*/ 728827 w 2647519"/>
              <a:gd name="connsiteY613" fmla="*/ 180974 h 2612594"/>
              <a:gd name="connsiteX614" fmla="*/ 712635 w 2647519"/>
              <a:gd name="connsiteY614" fmla="*/ 189547 h 2612594"/>
              <a:gd name="connsiteX615" fmla="*/ 682155 w 2647519"/>
              <a:gd name="connsiteY615" fmla="*/ 205739 h 2612594"/>
              <a:gd name="connsiteX616" fmla="*/ 634530 w 2647519"/>
              <a:gd name="connsiteY616" fmla="*/ 230504 h 2612594"/>
              <a:gd name="connsiteX617" fmla="*/ 598335 w 2647519"/>
              <a:gd name="connsiteY617" fmla="*/ 259079 h 2612594"/>
              <a:gd name="connsiteX618" fmla="*/ 493560 w 2647519"/>
              <a:gd name="connsiteY618" fmla="*/ 340994 h 2612594"/>
              <a:gd name="connsiteX619" fmla="*/ 471664 w 2647519"/>
              <a:gd name="connsiteY619" fmla="*/ 360034 h 2612594"/>
              <a:gd name="connsiteX620" fmla="*/ 450243 w 2647519"/>
              <a:gd name="connsiteY620" fmla="*/ 379593 h 2612594"/>
              <a:gd name="connsiteX621" fmla="*/ 450697 w 2647519"/>
              <a:gd name="connsiteY621" fmla="*/ 380047 h 2612594"/>
              <a:gd name="connsiteX622" fmla="*/ 285915 w 2647519"/>
              <a:gd name="connsiteY622" fmla="*/ 573404 h 2612594"/>
              <a:gd name="connsiteX623" fmla="*/ 252577 w 2647519"/>
              <a:gd name="connsiteY623" fmla="*/ 619124 h 2612594"/>
              <a:gd name="connsiteX624" fmla="*/ 237337 w 2647519"/>
              <a:gd name="connsiteY624" fmla="*/ 646747 h 2612594"/>
              <a:gd name="connsiteX625" fmla="*/ 222097 w 2647519"/>
              <a:gd name="connsiteY625" fmla="*/ 672464 h 2612594"/>
              <a:gd name="connsiteX626" fmla="*/ 193522 w 2647519"/>
              <a:gd name="connsiteY626" fmla="*/ 725804 h 2612594"/>
              <a:gd name="connsiteX627" fmla="*/ 162439 w 2647519"/>
              <a:gd name="connsiteY627" fmla="*/ 774784 h 2612594"/>
              <a:gd name="connsiteX628" fmla="*/ 162090 w 2647519"/>
              <a:gd name="connsiteY628" fmla="*/ 776287 h 2612594"/>
              <a:gd name="connsiteX629" fmla="*/ 151612 w 2647519"/>
              <a:gd name="connsiteY629" fmla="*/ 804862 h 2612594"/>
              <a:gd name="connsiteX630" fmla="*/ 143992 w 2647519"/>
              <a:gd name="connsiteY630" fmla="*/ 818197 h 2612594"/>
              <a:gd name="connsiteX631" fmla="*/ 142087 w 2647519"/>
              <a:gd name="connsiteY631" fmla="*/ 820102 h 2612594"/>
              <a:gd name="connsiteX632" fmla="*/ 133634 w 2647519"/>
              <a:gd name="connsiteY632" fmla="*/ 848201 h 2612594"/>
              <a:gd name="connsiteX633" fmla="*/ 131610 w 2647519"/>
              <a:gd name="connsiteY633" fmla="*/ 864870 h 2612594"/>
              <a:gd name="connsiteX634" fmla="*/ 129705 w 2647519"/>
              <a:gd name="connsiteY634" fmla="*/ 888682 h 2612594"/>
              <a:gd name="connsiteX635" fmla="*/ 116370 w 2647519"/>
              <a:gd name="connsiteY635" fmla="*/ 927735 h 2612594"/>
              <a:gd name="connsiteX636" fmla="*/ 103987 w 2647519"/>
              <a:gd name="connsiteY636" fmla="*/ 966787 h 2612594"/>
              <a:gd name="connsiteX637" fmla="*/ 90652 w 2647519"/>
              <a:gd name="connsiteY637" fmla="*/ 1023937 h 2612594"/>
              <a:gd name="connsiteX638" fmla="*/ 83032 w 2647519"/>
              <a:gd name="connsiteY638" fmla="*/ 1076325 h 2612594"/>
              <a:gd name="connsiteX639" fmla="*/ 78270 w 2647519"/>
              <a:gd name="connsiteY639" fmla="*/ 1128712 h 2612594"/>
              <a:gd name="connsiteX640" fmla="*/ 84937 w 2647519"/>
              <a:gd name="connsiteY640" fmla="*/ 1092517 h 2612594"/>
              <a:gd name="connsiteX641" fmla="*/ 85555 w 2647519"/>
              <a:gd name="connsiteY641" fmla="*/ 1089530 h 2612594"/>
              <a:gd name="connsiteX642" fmla="*/ 86842 w 2647519"/>
              <a:gd name="connsiteY642" fmla="*/ 1075372 h 2612594"/>
              <a:gd name="connsiteX643" fmla="*/ 94462 w 2647519"/>
              <a:gd name="connsiteY643" fmla="*/ 1022985 h 2612594"/>
              <a:gd name="connsiteX644" fmla="*/ 96848 w 2647519"/>
              <a:gd name="connsiteY644" fmla="*/ 1023781 h 2612594"/>
              <a:gd name="connsiteX645" fmla="*/ 97055 w 2647519"/>
              <a:gd name="connsiteY645" fmla="*/ 1022896 h 2612594"/>
              <a:gd name="connsiteX646" fmla="*/ 94463 w 2647519"/>
              <a:gd name="connsiteY646" fmla="*/ 1022032 h 2612594"/>
              <a:gd name="connsiteX647" fmla="*/ 107798 w 2647519"/>
              <a:gd name="connsiteY647" fmla="*/ 964882 h 2612594"/>
              <a:gd name="connsiteX648" fmla="*/ 120180 w 2647519"/>
              <a:gd name="connsiteY648" fmla="*/ 925829 h 2612594"/>
              <a:gd name="connsiteX649" fmla="*/ 133454 w 2647519"/>
              <a:gd name="connsiteY649" fmla="*/ 886956 h 2612594"/>
              <a:gd name="connsiteX650" fmla="*/ 132563 w 2647519"/>
              <a:gd name="connsiteY650" fmla="*/ 886777 h 2612594"/>
              <a:gd name="connsiteX651" fmla="*/ 134468 w 2647519"/>
              <a:gd name="connsiteY651" fmla="*/ 862965 h 2612594"/>
              <a:gd name="connsiteX652" fmla="*/ 144945 w 2647519"/>
              <a:gd name="connsiteY652" fmla="*/ 818197 h 2612594"/>
              <a:gd name="connsiteX653" fmla="*/ 152565 w 2647519"/>
              <a:gd name="connsiteY653" fmla="*/ 804862 h 2612594"/>
              <a:gd name="connsiteX654" fmla="*/ 152821 w 2647519"/>
              <a:gd name="connsiteY654" fmla="*/ 804166 h 2612594"/>
              <a:gd name="connsiteX655" fmla="*/ 163043 w 2647519"/>
              <a:gd name="connsiteY655" fmla="*/ 776287 h 2612594"/>
              <a:gd name="connsiteX656" fmla="*/ 194475 w 2647519"/>
              <a:gd name="connsiteY656" fmla="*/ 726757 h 2612594"/>
              <a:gd name="connsiteX657" fmla="*/ 223050 w 2647519"/>
              <a:gd name="connsiteY657" fmla="*/ 673417 h 2612594"/>
              <a:gd name="connsiteX658" fmla="*/ 238290 w 2647519"/>
              <a:gd name="connsiteY658" fmla="*/ 647700 h 2612594"/>
              <a:gd name="connsiteX659" fmla="*/ 253530 w 2647519"/>
              <a:gd name="connsiteY659" fmla="*/ 620077 h 2612594"/>
              <a:gd name="connsiteX660" fmla="*/ 286868 w 2647519"/>
              <a:gd name="connsiteY660" fmla="*/ 574357 h 2612594"/>
              <a:gd name="connsiteX661" fmla="*/ 451650 w 2647519"/>
              <a:gd name="connsiteY661" fmla="*/ 381000 h 2612594"/>
              <a:gd name="connsiteX662" fmla="*/ 495465 w 2647519"/>
              <a:gd name="connsiteY662" fmla="*/ 340995 h 2612594"/>
              <a:gd name="connsiteX663" fmla="*/ 600240 w 2647519"/>
              <a:gd name="connsiteY663" fmla="*/ 259080 h 2612594"/>
              <a:gd name="connsiteX664" fmla="*/ 636435 w 2647519"/>
              <a:gd name="connsiteY664" fmla="*/ 230505 h 2612594"/>
              <a:gd name="connsiteX665" fmla="*/ 684060 w 2647519"/>
              <a:gd name="connsiteY665" fmla="*/ 205740 h 2612594"/>
              <a:gd name="connsiteX666" fmla="*/ 714540 w 2647519"/>
              <a:gd name="connsiteY666" fmla="*/ 189547 h 2612594"/>
              <a:gd name="connsiteX667" fmla="*/ 730733 w 2647519"/>
              <a:gd name="connsiteY667" fmla="*/ 180975 h 2612594"/>
              <a:gd name="connsiteX668" fmla="*/ 748830 w 2647519"/>
              <a:gd name="connsiteY668" fmla="*/ 174307 h 2612594"/>
              <a:gd name="connsiteX669" fmla="*/ 808838 w 2647519"/>
              <a:gd name="connsiteY669" fmla="*/ 147637 h 2612594"/>
              <a:gd name="connsiteX670" fmla="*/ 974573 w 2647519"/>
              <a:gd name="connsiteY670" fmla="*/ 83820 h 2612594"/>
              <a:gd name="connsiteX671" fmla="*/ 1018388 w 2647519"/>
              <a:gd name="connsiteY671" fmla="*/ 78105 h 2612594"/>
              <a:gd name="connsiteX672" fmla="*/ 1049820 w 2647519"/>
              <a:gd name="connsiteY672" fmla="*/ 66675 h 2612594"/>
              <a:gd name="connsiteX673" fmla="*/ 1086015 w 2647519"/>
              <a:gd name="connsiteY673" fmla="*/ 57150 h 2612594"/>
              <a:gd name="connsiteX674" fmla="*/ 1162215 w 2647519"/>
              <a:gd name="connsiteY674" fmla="*/ 46672 h 2612594"/>
              <a:gd name="connsiteX675" fmla="*/ 1272229 w 2647519"/>
              <a:gd name="connsiteY675" fmla="*/ 41076 h 2612594"/>
              <a:gd name="connsiteX676" fmla="*/ 1360655 w 2647519"/>
              <a:gd name="connsiteY676" fmla="*/ 44043 h 2612594"/>
              <a:gd name="connsiteX677" fmla="*/ 1404150 w 2647519"/>
              <a:gd name="connsiteY677" fmla="*/ 0 h 2612594"/>
              <a:gd name="connsiteX678" fmla="*/ 1448917 w 2647519"/>
              <a:gd name="connsiteY678" fmla="*/ 2857 h 2612594"/>
              <a:gd name="connsiteX679" fmla="*/ 1494637 w 2647519"/>
              <a:gd name="connsiteY679" fmla="*/ 7620 h 2612594"/>
              <a:gd name="connsiteX680" fmla="*/ 1525117 w 2647519"/>
              <a:gd name="connsiteY680" fmla="*/ 15240 h 2612594"/>
              <a:gd name="connsiteX681" fmla="*/ 1545120 w 2647519"/>
              <a:gd name="connsiteY681" fmla="*/ 24765 h 2612594"/>
              <a:gd name="connsiteX682" fmla="*/ 1569885 w 2647519"/>
              <a:gd name="connsiteY682" fmla="*/ 20002 h 2612594"/>
              <a:gd name="connsiteX683" fmla="*/ 1607032 w 2647519"/>
              <a:gd name="connsiteY683" fmla="*/ 28575 h 2612594"/>
              <a:gd name="connsiteX684" fmla="*/ 1629892 w 2647519"/>
              <a:gd name="connsiteY684" fmla="*/ 35242 h 2612594"/>
              <a:gd name="connsiteX685" fmla="*/ 1628940 w 2647519"/>
              <a:gd name="connsiteY685" fmla="*/ 36195 h 2612594"/>
              <a:gd name="connsiteX686" fmla="*/ 1627987 w 2647519"/>
              <a:gd name="connsiteY686" fmla="*/ 42862 h 2612594"/>
              <a:gd name="connsiteX687" fmla="*/ 1588935 w 2647519"/>
              <a:gd name="connsiteY687" fmla="*/ 40005 h 2612594"/>
              <a:gd name="connsiteX688" fmla="*/ 1575600 w 2647519"/>
              <a:gd name="connsiteY688" fmla="*/ 36195 h 2612594"/>
              <a:gd name="connsiteX689" fmla="*/ 1562265 w 2647519"/>
              <a:gd name="connsiteY689" fmla="*/ 33337 h 2612594"/>
              <a:gd name="connsiteX690" fmla="*/ 1536547 w 2647519"/>
              <a:gd name="connsiteY690" fmla="*/ 27622 h 2612594"/>
              <a:gd name="connsiteX691" fmla="*/ 1510830 w 2647519"/>
              <a:gd name="connsiteY691" fmla="*/ 21907 h 2612594"/>
              <a:gd name="connsiteX692" fmla="*/ 1484160 w 2647519"/>
              <a:gd name="connsiteY692" fmla="*/ 18097 h 2612594"/>
              <a:gd name="connsiteX693" fmla="*/ 1454633 w 2647519"/>
              <a:gd name="connsiteY693" fmla="*/ 18097 h 2612594"/>
              <a:gd name="connsiteX694" fmla="*/ 1430820 w 2647519"/>
              <a:gd name="connsiteY694" fmla="*/ 18097 h 2612594"/>
              <a:gd name="connsiteX695" fmla="*/ 1393673 w 2647519"/>
              <a:gd name="connsiteY695" fmla="*/ 18097 h 2612594"/>
              <a:gd name="connsiteX696" fmla="*/ 1391928 w 2647519"/>
              <a:gd name="connsiteY696" fmla="*/ 17540 h 2612594"/>
              <a:gd name="connsiteX697" fmla="*/ 1375575 w 2647519"/>
              <a:gd name="connsiteY697" fmla="*/ 25717 h 2612594"/>
              <a:gd name="connsiteX698" fmla="*/ 1381290 w 2647519"/>
              <a:gd name="connsiteY698" fmla="*/ 35242 h 2612594"/>
              <a:gd name="connsiteX699" fmla="*/ 1438440 w 2647519"/>
              <a:gd name="connsiteY699" fmla="*/ 46672 h 2612594"/>
              <a:gd name="connsiteX700" fmla="*/ 1413008 w 2647519"/>
              <a:gd name="connsiteY700" fmla="*/ 47116 h 2612594"/>
              <a:gd name="connsiteX701" fmla="*/ 1413437 w 2647519"/>
              <a:gd name="connsiteY701" fmla="*/ 47149 h 2612594"/>
              <a:gd name="connsiteX702" fmla="*/ 1440345 w 2647519"/>
              <a:gd name="connsiteY702" fmla="*/ 46672 h 2612594"/>
              <a:gd name="connsiteX703" fmla="*/ 1463205 w 2647519"/>
              <a:gd name="connsiteY703" fmla="*/ 49530 h 2612594"/>
              <a:gd name="connsiteX704" fmla="*/ 1507020 w 2647519"/>
              <a:gd name="connsiteY704" fmla="*/ 58102 h 2612594"/>
              <a:gd name="connsiteX705" fmla="*/ 1527975 w 2647519"/>
              <a:gd name="connsiteY705" fmla="*/ 60960 h 2612594"/>
              <a:gd name="connsiteX706" fmla="*/ 1563218 w 2647519"/>
              <a:gd name="connsiteY706" fmla="*/ 68580 h 2612594"/>
              <a:gd name="connsiteX707" fmla="*/ 1599413 w 2647519"/>
              <a:gd name="connsiteY707" fmla="*/ 76200 h 2612594"/>
              <a:gd name="connsiteX708" fmla="*/ 1634655 w 2647519"/>
              <a:gd name="connsiteY708" fmla="*/ 84772 h 2612594"/>
              <a:gd name="connsiteX709" fmla="*/ 1669898 w 2647519"/>
              <a:gd name="connsiteY709" fmla="*/ 95250 h 2612594"/>
              <a:gd name="connsiteX710" fmla="*/ 1687043 w 2647519"/>
              <a:gd name="connsiteY710" fmla="*/ 100012 h 2612594"/>
              <a:gd name="connsiteX711" fmla="*/ 1704188 w 2647519"/>
              <a:gd name="connsiteY711" fmla="*/ 105727 h 2612594"/>
              <a:gd name="connsiteX712" fmla="*/ 1704409 w 2647519"/>
              <a:gd name="connsiteY712" fmla="*/ 105929 h 2612594"/>
              <a:gd name="connsiteX713" fmla="*/ 1716704 w 2647519"/>
              <a:gd name="connsiteY713" fmla="*/ 108049 h 2612594"/>
              <a:gd name="connsiteX714" fmla="*/ 1746499 w 2647519"/>
              <a:gd name="connsiteY714" fmla="*/ 119121 h 2612594"/>
              <a:gd name="connsiteX715" fmla="*/ 1750661 w 2647519"/>
              <a:gd name="connsiteY715" fmla="*/ 125427 h 2612594"/>
              <a:gd name="connsiteX716" fmla="*/ 1751813 w 2647519"/>
              <a:gd name="connsiteY716" fmla="*/ 125730 h 2612594"/>
              <a:gd name="connsiteX717" fmla="*/ 1778483 w 2647519"/>
              <a:gd name="connsiteY717" fmla="*/ 136207 h 2612594"/>
              <a:gd name="connsiteX718" fmla="*/ 1801343 w 2647519"/>
              <a:gd name="connsiteY718" fmla="*/ 145732 h 2612594"/>
              <a:gd name="connsiteX719" fmla="*/ 1824203 w 2647519"/>
              <a:gd name="connsiteY719" fmla="*/ 156210 h 2612594"/>
              <a:gd name="connsiteX720" fmla="*/ 1841348 w 2647519"/>
              <a:gd name="connsiteY720" fmla="*/ 165735 h 2612594"/>
              <a:gd name="connsiteX721" fmla="*/ 1852778 w 2647519"/>
              <a:gd name="connsiteY721" fmla="*/ 171450 h 2612594"/>
              <a:gd name="connsiteX722" fmla="*/ 1865160 w 2647519"/>
              <a:gd name="connsiteY722" fmla="*/ 178117 h 2612594"/>
              <a:gd name="connsiteX723" fmla="*/ 1907070 w 2647519"/>
              <a:gd name="connsiteY723" fmla="*/ 201930 h 2612594"/>
              <a:gd name="connsiteX724" fmla="*/ 1960410 w 2647519"/>
              <a:gd name="connsiteY724" fmla="*/ 236220 h 2612594"/>
              <a:gd name="connsiteX725" fmla="*/ 1988033 w 2647519"/>
              <a:gd name="connsiteY725" fmla="*/ 255270 h 2612594"/>
              <a:gd name="connsiteX726" fmla="*/ 1988832 w 2647519"/>
              <a:gd name="connsiteY726" fmla="*/ 255841 h 2612594"/>
              <a:gd name="connsiteX727" fmla="*/ 2002949 w 2647519"/>
              <a:gd name="connsiteY727" fmla="*/ 264417 h 2612594"/>
              <a:gd name="connsiteX728" fmla="*/ 2540483 w 2647519"/>
              <a:gd name="connsiteY728" fmla="*/ 1275397 h 2612594"/>
              <a:gd name="connsiteX729" fmla="*/ 2540080 w 2647519"/>
              <a:gd name="connsiteY729" fmla="*/ 1283368 h 2612594"/>
              <a:gd name="connsiteX730" fmla="*/ 2550960 w 2647519"/>
              <a:gd name="connsiteY730" fmla="*/ 1284922 h 2612594"/>
              <a:gd name="connsiteX731" fmla="*/ 2561437 w 2647519"/>
              <a:gd name="connsiteY731" fmla="*/ 1292542 h 2612594"/>
              <a:gd name="connsiteX732" fmla="*/ 2566200 w 2647519"/>
              <a:gd name="connsiteY732" fmla="*/ 1318259 h 2612594"/>
              <a:gd name="connsiteX733" fmla="*/ 2584297 w 2647519"/>
              <a:gd name="connsiteY733" fmla="*/ 1348739 h 2612594"/>
              <a:gd name="connsiteX734" fmla="*/ 2591918 w 2647519"/>
              <a:gd name="connsiteY734" fmla="*/ 1349432 h 2612594"/>
              <a:gd name="connsiteX735" fmla="*/ 2591918 w 2647519"/>
              <a:gd name="connsiteY735" fmla="*/ 1342072 h 2612594"/>
              <a:gd name="connsiteX736" fmla="*/ 2599661 w 2647519"/>
              <a:gd name="connsiteY736" fmla="*/ 1320563 h 2612594"/>
              <a:gd name="connsiteX737" fmla="*/ 2599537 w 2647519"/>
              <a:gd name="connsiteY737" fmla="*/ 1316355 h 2612594"/>
              <a:gd name="connsiteX738" fmla="*/ 2607157 w 2647519"/>
              <a:gd name="connsiteY738" fmla="*/ 1290637 h 2612594"/>
              <a:gd name="connsiteX739" fmla="*/ 2617635 w 2647519"/>
              <a:gd name="connsiteY739" fmla="*/ 1290637 h 2612594"/>
              <a:gd name="connsiteX740" fmla="*/ 2633827 w 2647519"/>
              <a:gd name="connsiteY740" fmla="*/ 1280160 h 2612594"/>
              <a:gd name="connsiteX741" fmla="*/ 2635732 w 2647519"/>
              <a:gd name="connsiteY741" fmla="*/ 1322070 h 2612594"/>
              <a:gd name="connsiteX742" fmla="*/ 2630970 w 2647519"/>
              <a:gd name="connsiteY742" fmla="*/ 1342072 h 2612594"/>
              <a:gd name="connsiteX743" fmla="*/ 2625255 w 2647519"/>
              <a:gd name="connsiteY743" fmla="*/ 1361122 h 2612594"/>
              <a:gd name="connsiteX744" fmla="*/ 2622397 w 2647519"/>
              <a:gd name="connsiteY744" fmla="*/ 1392555 h 2612594"/>
              <a:gd name="connsiteX745" fmla="*/ 2621445 w 2647519"/>
              <a:gd name="connsiteY745" fmla="*/ 1408747 h 2612594"/>
              <a:gd name="connsiteX746" fmla="*/ 2619540 w 2647519"/>
              <a:gd name="connsiteY746" fmla="*/ 1424940 h 2612594"/>
              <a:gd name="connsiteX747" fmla="*/ 2615478 w 2647519"/>
              <a:gd name="connsiteY747" fmla="*/ 1427648 h 2612594"/>
              <a:gd name="connsiteX748" fmla="*/ 2615730 w 2647519"/>
              <a:gd name="connsiteY748" fmla="*/ 1428749 h 2612594"/>
              <a:gd name="connsiteX749" fmla="*/ 2619621 w 2647519"/>
              <a:gd name="connsiteY749" fmla="*/ 1426155 h 2612594"/>
              <a:gd name="connsiteX750" fmla="*/ 2621445 w 2647519"/>
              <a:gd name="connsiteY750" fmla="*/ 1410652 h 2612594"/>
              <a:gd name="connsiteX751" fmla="*/ 2622397 w 2647519"/>
              <a:gd name="connsiteY751" fmla="*/ 1394460 h 2612594"/>
              <a:gd name="connsiteX752" fmla="*/ 2625255 w 2647519"/>
              <a:gd name="connsiteY752" fmla="*/ 1363027 h 2612594"/>
              <a:gd name="connsiteX753" fmla="*/ 2630970 w 2647519"/>
              <a:gd name="connsiteY753" fmla="*/ 1343977 h 2612594"/>
              <a:gd name="connsiteX754" fmla="*/ 2635732 w 2647519"/>
              <a:gd name="connsiteY754" fmla="*/ 1323975 h 2612594"/>
              <a:gd name="connsiteX755" fmla="*/ 2643352 w 2647519"/>
              <a:gd name="connsiteY755" fmla="*/ 1329690 h 2612594"/>
              <a:gd name="connsiteX756" fmla="*/ 2642400 w 2647519"/>
              <a:gd name="connsiteY756" fmla="*/ 1343977 h 2612594"/>
              <a:gd name="connsiteX757" fmla="*/ 2640495 w 2647519"/>
              <a:gd name="connsiteY757" fmla="*/ 1358265 h 2612594"/>
              <a:gd name="connsiteX758" fmla="*/ 2639542 w 2647519"/>
              <a:gd name="connsiteY758" fmla="*/ 1384935 h 2612594"/>
              <a:gd name="connsiteX759" fmla="*/ 2637637 w 2647519"/>
              <a:gd name="connsiteY759" fmla="*/ 1416367 h 2612594"/>
              <a:gd name="connsiteX760" fmla="*/ 2632875 w 2647519"/>
              <a:gd name="connsiteY760" fmla="*/ 1449705 h 2612594"/>
              <a:gd name="connsiteX761" fmla="*/ 2627160 w 2647519"/>
              <a:gd name="connsiteY761" fmla="*/ 1484947 h 2612594"/>
              <a:gd name="connsiteX762" fmla="*/ 2620492 w 2647519"/>
              <a:gd name="connsiteY762" fmla="*/ 1519237 h 2612594"/>
              <a:gd name="connsiteX763" fmla="*/ 2608110 w 2647519"/>
              <a:gd name="connsiteY763" fmla="*/ 1591627 h 2612594"/>
              <a:gd name="connsiteX764" fmla="*/ 2596680 w 2647519"/>
              <a:gd name="connsiteY764" fmla="*/ 1598295 h 2612594"/>
              <a:gd name="connsiteX765" fmla="*/ 2582392 w 2647519"/>
              <a:gd name="connsiteY765" fmla="*/ 1640205 h 2612594"/>
              <a:gd name="connsiteX766" fmla="*/ 2578582 w 2647519"/>
              <a:gd name="connsiteY766" fmla="*/ 1680210 h 2612594"/>
              <a:gd name="connsiteX767" fmla="*/ 2576677 w 2647519"/>
              <a:gd name="connsiteY767" fmla="*/ 1685925 h 2612594"/>
              <a:gd name="connsiteX768" fmla="*/ 2560485 w 2647519"/>
              <a:gd name="connsiteY768" fmla="*/ 1729740 h 2612594"/>
              <a:gd name="connsiteX769" fmla="*/ 2555722 w 2647519"/>
              <a:gd name="connsiteY769" fmla="*/ 1733550 h 2612594"/>
              <a:gd name="connsiteX770" fmla="*/ 2535720 w 2647519"/>
              <a:gd name="connsiteY770" fmla="*/ 1780222 h 2612594"/>
              <a:gd name="connsiteX771" fmla="*/ 2556675 w 2647519"/>
              <a:gd name="connsiteY771" fmla="*/ 1733550 h 2612594"/>
              <a:gd name="connsiteX772" fmla="*/ 2561437 w 2647519"/>
              <a:gd name="connsiteY772" fmla="*/ 1729740 h 2612594"/>
              <a:gd name="connsiteX773" fmla="*/ 2530957 w 2647519"/>
              <a:gd name="connsiteY773" fmla="*/ 1816417 h 2612594"/>
              <a:gd name="connsiteX774" fmla="*/ 2514765 w 2647519"/>
              <a:gd name="connsiteY774" fmla="*/ 1824990 h 2612594"/>
              <a:gd name="connsiteX775" fmla="*/ 2511407 w 2647519"/>
              <a:gd name="connsiteY775" fmla="*/ 1831707 h 2612594"/>
              <a:gd name="connsiteX776" fmla="*/ 2511908 w 2647519"/>
              <a:gd name="connsiteY776" fmla="*/ 1832609 h 2612594"/>
              <a:gd name="connsiteX777" fmla="*/ 2515718 w 2647519"/>
              <a:gd name="connsiteY777" fmla="*/ 1824989 h 2612594"/>
              <a:gd name="connsiteX778" fmla="*/ 2531910 w 2647519"/>
              <a:gd name="connsiteY778" fmla="*/ 1816417 h 2612594"/>
              <a:gd name="connsiteX779" fmla="*/ 2520480 w 2647519"/>
              <a:gd name="connsiteY779" fmla="*/ 1848802 h 2612594"/>
              <a:gd name="connsiteX780" fmla="*/ 2499525 w 2647519"/>
              <a:gd name="connsiteY780" fmla="*/ 1886902 h 2612594"/>
              <a:gd name="connsiteX781" fmla="*/ 2489048 w 2647519"/>
              <a:gd name="connsiteY781" fmla="*/ 1905952 h 2612594"/>
              <a:gd name="connsiteX782" fmla="*/ 2477618 w 2647519"/>
              <a:gd name="connsiteY782" fmla="*/ 1925002 h 2612594"/>
              <a:gd name="connsiteX783" fmla="*/ 2469045 w 2647519"/>
              <a:gd name="connsiteY783" fmla="*/ 1939289 h 2612594"/>
              <a:gd name="connsiteX784" fmla="*/ 2456663 w 2647519"/>
              <a:gd name="connsiteY784" fmla="*/ 1966912 h 2612594"/>
              <a:gd name="connsiteX785" fmla="*/ 2443328 w 2647519"/>
              <a:gd name="connsiteY785" fmla="*/ 1993582 h 2612594"/>
              <a:gd name="connsiteX786" fmla="*/ 2422373 w 2647519"/>
              <a:gd name="connsiteY786" fmla="*/ 2022157 h 2612594"/>
              <a:gd name="connsiteX787" fmla="*/ 2401418 w 2647519"/>
              <a:gd name="connsiteY787" fmla="*/ 2048827 h 2612594"/>
              <a:gd name="connsiteX788" fmla="*/ 2402291 w 2647519"/>
              <a:gd name="connsiteY788" fmla="*/ 2047029 h 2612594"/>
              <a:gd name="connsiteX789" fmla="*/ 2378557 w 2647519"/>
              <a:gd name="connsiteY789" fmla="*/ 2079307 h 2612594"/>
              <a:gd name="connsiteX790" fmla="*/ 2327122 w 2647519"/>
              <a:gd name="connsiteY790" fmla="*/ 2135505 h 2612594"/>
              <a:gd name="connsiteX791" fmla="*/ 2316995 w 2647519"/>
              <a:gd name="connsiteY791" fmla="*/ 2151085 h 2612594"/>
              <a:gd name="connsiteX792" fmla="*/ 2327122 w 2647519"/>
              <a:gd name="connsiteY792" fmla="*/ 2136457 h 2612594"/>
              <a:gd name="connsiteX793" fmla="*/ 2378557 w 2647519"/>
              <a:gd name="connsiteY793" fmla="*/ 2080259 h 2612594"/>
              <a:gd name="connsiteX794" fmla="*/ 2339505 w 2647519"/>
              <a:gd name="connsiteY794" fmla="*/ 2139314 h 2612594"/>
              <a:gd name="connsiteX795" fmla="*/ 2319383 w 2647519"/>
              <a:gd name="connsiteY795" fmla="*/ 2160388 h 2612594"/>
              <a:gd name="connsiteX796" fmla="*/ 2303229 w 2647519"/>
              <a:gd name="connsiteY796" fmla="*/ 2172263 h 2612594"/>
              <a:gd name="connsiteX797" fmla="*/ 2302357 w 2647519"/>
              <a:gd name="connsiteY797" fmla="*/ 2173605 h 2612594"/>
              <a:gd name="connsiteX798" fmla="*/ 2292258 w 2647519"/>
              <a:gd name="connsiteY798" fmla="*/ 2181374 h 2612594"/>
              <a:gd name="connsiteX799" fmla="*/ 2291880 w 2647519"/>
              <a:gd name="connsiteY799" fmla="*/ 2184082 h 2612594"/>
              <a:gd name="connsiteX800" fmla="*/ 2247112 w 2647519"/>
              <a:gd name="connsiteY800" fmla="*/ 2229802 h 2612594"/>
              <a:gd name="connsiteX801" fmla="*/ 2199487 w 2647519"/>
              <a:gd name="connsiteY801" fmla="*/ 2273617 h 2612594"/>
              <a:gd name="connsiteX802" fmla="*/ 2197284 w 2647519"/>
              <a:gd name="connsiteY802" fmla="*/ 2275215 h 2612594"/>
              <a:gd name="connsiteX803" fmla="*/ 2181390 w 2647519"/>
              <a:gd name="connsiteY803" fmla="*/ 2295524 h 2612594"/>
              <a:gd name="connsiteX804" fmla="*/ 2143290 w 2647519"/>
              <a:gd name="connsiteY804" fmla="*/ 2324099 h 2612594"/>
              <a:gd name="connsiteX805" fmla="*/ 2107680 w 2647519"/>
              <a:gd name="connsiteY805" fmla="*/ 2350806 h 2612594"/>
              <a:gd name="connsiteX806" fmla="*/ 2107553 w 2647519"/>
              <a:gd name="connsiteY806" fmla="*/ 2350961 h 2612594"/>
              <a:gd name="connsiteX807" fmla="*/ 2143290 w 2647519"/>
              <a:gd name="connsiteY807" fmla="*/ 2325052 h 2612594"/>
              <a:gd name="connsiteX808" fmla="*/ 2181390 w 2647519"/>
              <a:gd name="connsiteY808" fmla="*/ 2296477 h 2612594"/>
              <a:gd name="connsiteX809" fmla="*/ 2149957 w 2647519"/>
              <a:gd name="connsiteY809" fmla="*/ 2327909 h 2612594"/>
              <a:gd name="connsiteX810" fmla="*/ 2124359 w 2647519"/>
              <a:gd name="connsiteY810" fmla="*/ 2344578 h 2612594"/>
              <a:gd name="connsiteX811" fmla="*/ 2106651 w 2647519"/>
              <a:gd name="connsiteY811" fmla="*/ 2352057 h 2612594"/>
              <a:gd name="connsiteX812" fmla="*/ 2106142 w 2647519"/>
              <a:gd name="connsiteY812" fmla="*/ 2352675 h 2612594"/>
              <a:gd name="connsiteX813" fmla="*/ 2087092 w 2647519"/>
              <a:gd name="connsiteY813" fmla="*/ 2365057 h 2612594"/>
              <a:gd name="connsiteX814" fmla="*/ 2079913 w 2647519"/>
              <a:gd name="connsiteY814" fmla="*/ 2368384 h 2612594"/>
              <a:gd name="connsiteX815" fmla="*/ 2061852 w 2647519"/>
              <a:gd name="connsiteY815" fmla="*/ 2383036 h 2612594"/>
              <a:gd name="connsiteX816" fmla="*/ 2044230 w 2647519"/>
              <a:gd name="connsiteY816" fmla="*/ 2395537 h 2612594"/>
              <a:gd name="connsiteX817" fmla="*/ 2017560 w 2647519"/>
              <a:gd name="connsiteY817" fmla="*/ 2412682 h 2612594"/>
              <a:gd name="connsiteX818" fmla="*/ 2008988 w 2647519"/>
              <a:gd name="connsiteY818" fmla="*/ 2413635 h 2612594"/>
              <a:gd name="connsiteX819" fmla="*/ 1999459 w 2647519"/>
              <a:gd name="connsiteY819" fmla="*/ 2417870 h 2612594"/>
              <a:gd name="connsiteX820" fmla="*/ 1997978 w 2647519"/>
              <a:gd name="connsiteY820" fmla="*/ 2418994 h 2612594"/>
              <a:gd name="connsiteX821" fmla="*/ 2009940 w 2647519"/>
              <a:gd name="connsiteY821" fmla="*/ 2414587 h 2612594"/>
              <a:gd name="connsiteX822" fmla="*/ 2018513 w 2647519"/>
              <a:gd name="connsiteY822" fmla="*/ 2413635 h 2612594"/>
              <a:gd name="connsiteX823" fmla="*/ 1984223 w 2647519"/>
              <a:gd name="connsiteY823" fmla="*/ 2439352 h 2612594"/>
              <a:gd name="connsiteX824" fmla="*/ 1962315 w 2647519"/>
              <a:gd name="connsiteY824" fmla="*/ 2450783 h 2612594"/>
              <a:gd name="connsiteX825" fmla="*/ 1940408 w 2647519"/>
              <a:gd name="connsiteY825" fmla="*/ 2461260 h 2612594"/>
              <a:gd name="connsiteX826" fmla="*/ 1924934 w 2647519"/>
              <a:gd name="connsiteY826" fmla="*/ 2463581 h 2612594"/>
              <a:gd name="connsiteX827" fmla="*/ 1922310 w 2647519"/>
              <a:gd name="connsiteY827" fmla="*/ 2465070 h 2612594"/>
              <a:gd name="connsiteX828" fmla="*/ 1849920 w 2647519"/>
              <a:gd name="connsiteY828" fmla="*/ 2496502 h 2612594"/>
              <a:gd name="connsiteX829" fmla="*/ 1846229 w 2647519"/>
              <a:gd name="connsiteY829" fmla="*/ 2497341 h 2612594"/>
              <a:gd name="connsiteX830" fmla="*/ 1824203 w 2647519"/>
              <a:gd name="connsiteY830" fmla="*/ 2511742 h 2612594"/>
              <a:gd name="connsiteX831" fmla="*/ 1836585 w 2647519"/>
              <a:gd name="connsiteY831" fmla="*/ 2515552 h 2612594"/>
              <a:gd name="connsiteX832" fmla="*/ 1790865 w 2647519"/>
              <a:gd name="connsiteY832" fmla="*/ 2535555 h 2612594"/>
              <a:gd name="connsiteX833" fmla="*/ 1794675 w 2647519"/>
              <a:gd name="connsiteY833" fmla="*/ 2522220 h 2612594"/>
              <a:gd name="connsiteX834" fmla="*/ 1779435 w 2647519"/>
              <a:gd name="connsiteY834" fmla="*/ 2527935 h 2612594"/>
              <a:gd name="connsiteX835" fmla="*/ 1765148 w 2647519"/>
              <a:gd name="connsiteY835" fmla="*/ 2532697 h 2612594"/>
              <a:gd name="connsiteX836" fmla="*/ 1735620 w 2647519"/>
              <a:gd name="connsiteY836" fmla="*/ 2542222 h 2612594"/>
              <a:gd name="connsiteX837" fmla="*/ 1731675 w 2647519"/>
              <a:gd name="connsiteY837" fmla="*/ 2537487 h 2612594"/>
              <a:gd name="connsiteX838" fmla="*/ 1717522 w 2647519"/>
              <a:gd name="connsiteY838" fmla="*/ 2540317 h 2612594"/>
              <a:gd name="connsiteX839" fmla="*/ 1700377 w 2647519"/>
              <a:gd name="connsiteY839" fmla="*/ 2544127 h 2612594"/>
              <a:gd name="connsiteX840" fmla="*/ 1665135 w 2647519"/>
              <a:gd name="connsiteY840" fmla="*/ 2552700 h 2612594"/>
              <a:gd name="connsiteX841" fmla="*/ 1663973 w 2647519"/>
              <a:gd name="connsiteY841" fmla="*/ 2553240 h 2612594"/>
              <a:gd name="connsiteX842" fmla="*/ 1697520 w 2647519"/>
              <a:gd name="connsiteY842" fmla="*/ 2545079 h 2612594"/>
              <a:gd name="connsiteX843" fmla="*/ 1714665 w 2647519"/>
              <a:gd name="connsiteY843" fmla="*/ 2541269 h 2612594"/>
              <a:gd name="connsiteX844" fmla="*/ 1728952 w 2647519"/>
              <a:gd name="connsiteY844" fmla="*/ 2538412 h 2612594"/>
              <a:gd name="connsiteX845" fmla="*/ 1734667 w 2647519"/>
              <a:gd name="connsiteY845" fmla="*/ 2543174 h 2612594"/>
              <a:gd name="connsiteX846" fmla="*/ 1764195 w 2647519"/>
              <a:gd name="connsiteY846" fmla="*/ 2533649 h 2612594"/>
              <a:gd name="connsiteX847" fmla="*/ 1778482 w 2647519"/>
              <a:gd name="connsiteY847" fmla="*/ 2528887 h 2612594"/>
              <a:gd name="connsiteX848" fmla="*/ 1793722 w 2647519"/>
              <a:gd name="connsiteY848" fmla="*/ 2523172 h 2612594"/>
              <a:gd name="connsiteX849" fmla="*/ 1789912 w 2647519"/>
              <a:gd name="connsiteY849" fmla="*/ 2536507 h 2612594"/>
              <a:gd name="connsiteX850" fmla="*/ 1749907 w 2647519"/>
              <a:gd name="connsiteY850" fmla="*/ 2555557 h 2612594"/>
              <a:gd name="connsiteX851" fmla="*/ 1747946 w 2647519"/>
              <a:gd name="connsiteY851" fmla="*/ 2555008 h 2612594"/>
              <a:gd name="connsiteX852" fmla="*/ 1720380 w 2647519"/>
              <a:gd name="connsiteY852" fmla="*/ 2566034 h 2612594"/>
              <a:gd name="connsiteX853" fmla="*/ 1697520 w 2647519"/>
              <a:gd name="connsiteY853" fmla="*/ 2572702 h 2612594"/>
              <a:gd name="connsiteX854" fmla="*/ 1663230 w 2647519"/>
              <a:gd name="connsiteY854" fmla="*/ 2581274 h 2612594"/>
              <a:gd name="connsiteX855" fmla="*/ 1649062 w 2647519"/>
              <a:gd name="connsiteY855" fmla="*/ 2580084 h 2612594"/>
              <a:gd name="connsiteX856" fmla="*/ 1619428 w 2647519"/>
              <a:gd name="connsiteY856" fmla="*/ 2585850 h 2612594"/>
              <a:gd name="connsiteX857" fmla="*/ 1618462 w 2647519"/>
              <a:gd name="connsiteY857" fmla="*/ 2587942 h 2612594"/>
              <a:gd name="connsiteX858" fmla="*/ 1539405 w 2647519"/>
              <a:gd name="connsiteY858" fmla="*/ 2603182 h 2612594"/>
              <a:gd name="connsiteX859" fmla="*/ 1521307 w 2647519"/>
              <a:gd name="connsiteY859" fmla="*/ 2598419 h 2612594"/>
              <a:gd name="connsiteX860" fmla="*/ 1506067 w 2647519"/>
              <a:gd name="connsiteY860" fmla="*/ 2598419 h 2612594"/>
              <a:gd name="connsiteX861" fmla="*/ 1479397 w 2647519"/>
              <a:gd name="connsiteY861" fmla="*/ 2606992 h 2612594"/>
              <a:gd name="connsiteX862" fmla="*/ 1455585 w 2647519"/>
              <a:gd name="connsiteY862" fmla="*/ 2608897 h 2612594"/>
              <a:gd name="connsiteX863" fmla="*/ 1431772 w 2647519"/>
              <a:gd name="connsiteY863" fmla="*/ 2609849 h 2612594"/>
              <a:gd name="connsiteX864" fmla="*/ 1429185 w 2647519"/>
              <a:gd name="connsiteY864" fmla="*/ 2608741 h 2612594"/>
              <a:gd name="connsiteX865" fmla="*/ 1407484 w 2647519"/>
              <a:gd name="connsiteY865" fmla="*/ 2612588 h 2612594"/>
              <a:gd name="connsiteX866" fmla="*/ 1381290 w 2647519"/>
              <a:gd name="connsiteY866" fmla="*/ 2607944 h 2612594"/>
              <a:gd name="connsiteX867" fmla="*/ 1382243 w 2647519"/>
              <a:gd name="connsiteY867" fmla="*/ 2606992 h 2612594"/>
              <a:gd name="connsiteX868" fmla="*/ 1387005 w 2647519"/>
              <a:gd name="connsiteY868" fmla="*/ 2600324 h 2612594"/>
              <a:gd name="connsiteX869" fmla="*/ 1365098 w 2647519"/>
              <a:gd name="connsiteY869" fmla="*/ 2597467 h 2612594"/>
              <a:gd name="connsiteX870" fmla="*/ 1375575 w 2647519"/>
              <a:gd name="connsiteY870" fmla="*/ 2591752 h 2612594"/>
              <a:gd name="connsiteX871" fmla="*/ 1407008 w 2647519"/>
              <a:gd name="connsiteY871" fmla="*/ 2590799 h 2612594"/>
              <a:gd name="connsiteX872" fmla="*/ 1437488 w 2647519"/>
              <a:gd name="connsiteY872" fmla="*/ 2589847 h 2612594"/>
              <a:gd name="connsiteX873" fmla="*/ 1481302 w 2647519"/>
              <a:gd name="connsiteY873" fmla="*/ 2590799 h 2612594"/>
              <a:gd name="connsiteX874" fmla="*/ 1511782 w 2647519"/>
              <a:gd name="connsiteY874" fmla="*/ 2587942 h 2612594"/>
              <a:gd name="connsiteX875" fmla="*/ 1568932 w 2647519"/>
              <a:gd name="connsiteY875" fmla="*/ 2575559 h 2612594"/>
              <a:gd name="connsiteX876" fmla="*/ 1607032 w 2647519"/>
              <a:gd name="connsiteY876" fmla="*/ 2566987 h 2612594"/>
              <a:gd name="connsiteX877" fmla="*/ 1635607 w 2647519"/>
              <a:gd name="connsiteY877" fmla="*/ 2566034 h 2612594"/>
              <a:gd name="connsiteX878" fmla="*/ 1637595 w 2647519"/>
              <a:gd name="connsiteY878" fmla="*/ 2565111 h 2612594"/>
              <a:gd name="connsiteX879" fmla="*/ 1609890 w 2647519"/>
              <a:gd name="connsiteY879" fmla="*/ 2566035 h 2612594"/>
              <a:gd name="connsiteX880" fmla="*/ 1571790 w 2647519"/>
              <a:gd name="connsiteY880" fmla="*/ 2574607 h 2612594"/>
              <a:gd name="connsiteX881" fmla="*/ 1514640 w 2647519"/>
              <a:gd name="connsiteY881" fmla="*/ 2586990 h 2612594"/>
              <a:gd name="connsiteX882" fmla="*/ 1484160 w 2647519"/>
              <a:gd name="connsiteY882" fmla="*/ 2589847 h 2612594"/>
              <a:gd name="connsiteX883" fmla="*/ 1440345 w 2647519"/>
              <a:gd name="connsiteY883" fmla="*/ 2588895 h 2612594"/>
              <a:gd name="connsiteX884" fmla="*/ 1409865 w 2647519"/>
              <a:gd name="connsiteY884" fmla="*/ 2589847 h 2612594"/>
              <a:gd name="connsiteX885" fmla="*/ 1378432 w 2647519"/>
              <a:gd name="connsiteY885" fmla="*/ 2590800 h 2612594"/>
              <a:gd name="connsiteX886" fmla="*/ 1379385 w 2647519"/>
              <a:gd name="connsiteY886" fmla="*/ 2586990 h 2612594"/>
              <a:gd name="connsiteX887" fmla="*/ 1386052 w 2647519"/>
              <a:gd name="connsiteY887" fmla="*/ 2577465 h 2612594"/>
              <a:gd name="connsiteX888" fmla="*/ 1679422 w 2647519"/>
              <a:gd name="connsiteY888" fmla="*/ 2528887 h 2612594"/>
              <a:gd name="connsiteX889" fmla="*/ 1878495 w 2647519"/>
              <a:gd name="connsiteY889" fmla="*/ 2453640 h 2612594"/>
              <a:gd name="connsiteX890" fmla="*/ 1930882 w 2647519"/>
              <a:gd name="connsiteY890" fmla="*/ 2426017 h 2612594"/>
              <a:gd name="connsiteX891" fmla="*/ 1960410 w 2647519"/>
              <a:gd name="connsiteY891" fmla="*/ 2410777 h 2612594"/>
              <a:gd name="connsiteX892" fmla="*/ 1990890 w 2647519"/>
              <a:gd name="connsiteY892" fmla="*/ 2394585 h 2612594"/>
              <a:gd name="connsiteX893" fmla="*/ 2048040 w 2647519"/>
              <a:gd name="connsiteY893" fmla="*/ 2360295 h 2612594"/>
              <a:gd name="connsiteX894" fmla="*/ 2093760 w 2647519"/>
              <a:gd name="connsiteY894" fmla="*/ 2325052 h 2612594"/>
              <a:gd name="connsiteX895" fmla="*/ 2179485 w 2647519"/>
              <a:gd name="connsiteY895" fmla="*/ 2258377 h 2612594"/>
              <a:gd name="connsiteX896" fmla="*/ 2203297 w 2647519"/>
              <a:gd name="connsiteY896" fmla="*/ 2239327 h 2612594"/>
              <a:gd name="connsiteX897" fmla="*/ 2226157 w 2647519"/>
              <a:gd name="connsiteY897" fmla="*/ 2219325 h 2612594"/>
              <a:gd name="connsiteX898" fmla="*/ 2260447 w 2647519"/>
              <a:gd name="connsiteY898" fmla="*/ 2187892 h 2612594"/>
              <a:gd name="connsiteX899" fmla="*/ 2274735 w 2647519"/>
              <a:gd name="connsiteY899" fmla="*/ 2164080 h 2612594"/>
              <a:gd name="connsiteX900" fmla="*/ 2295258 w 2647519"/>
              <a:gd name="connsiteY900" fmla="*/ 2145267 h 2612594"/>
              <a:gd name="connsiteX901" fmla="*/ 2295423 w 2647519"/>
              <a:gd name="connsiteY901" fmla="*/ 2144085 h 2612594"/>
              <a:gd name="connsiteX902" fmla="*/ 2275688 w 2647519"/>
              <a:gd name="connsiteY902" fmla="*/ 2162175 h 2612594"/>
              <a:gd name="connsiteX903" fmla="*/ 2261400 w 2647519"/>
              <a:gd name="connsiteY903" fmla="*/ 2185987 h 2612594"/>
              <a:gd name="connsiteX904" fmla="*/ 2227110 w 2647519"/>
              <a:gd name="connsiteY904" fmla="*/ 2217420 h 2612594"/>
              <a:gd name="connsiteX905" fmla="*/ 2204250 w 2647519"/>
              <a:gd name="connsiteY905" fmla="*/ 2237422 h 2612594"/>
              <a:gd name="connsiteX906" fmla="*/ 2180438 w 2647519"/>
              <a:gd name="connsiteY906" fmla="*/ 2256472 h 2612594"/>
              <a:gd name="connsiteX907" fmla="*/ 2094713 w 2647519"/>
              <a:gd name="connsiteY907" fmla="*/ 2323147 h 2612594"/>
              <a:gd name="connsiteX908" fmla="*/ 2048993 w 2647519"/>
              <a:gd name="connsiteY908" fmla="*/ 2358390 h 2612594"/>
              <a:gd name="connsiteX909" fmla="*/ 1991843 w 2647519"/>
              <a:gd name="connsiteY909" fmla="*/ 2392680 h 2612594"/>
              <a:gd name="connsiteX910" fmla="*/ 1961363 w 2647519"/>
              <a:gd name="connsiteY910" fmla="*/ 2408872 h 2612594"/>
              <a:gd name="connsiteX911" fmla="*/ 1931835 w 2647519"/>
              <a:gd name="connsiteY911" fmla="*/ 2424112 h 2612594"/>
              <a:gd name="connsiteX912" fmla="*/ 1879448 w 2647519"/>
              <a:gd name="connsiteY912" fmla="*/ 2451735 h 2612594"/>
              <a:gd name="connsiteX913" fmla="*/ 1680375 w 2647519"/>
              <a:gd name="connsiteY913" fmla="*/ 2526982 h 2612594"/>
              <a:gd name="connsiteX914" fmla="*/ 1387005 w 2647519"/>
              <a:gd name="connsiteY914" fmla="*/ 2575560 h 2612594"/>
              <a:gd name="connsiteX915" fmla="*/ 1365098 w 2647519"/>
              <a:gd name="connsiteY915" fmla="*/ 2575560 h 2612594"/>
              <a:gd name="connsiteX916" fmla="*/ 1362240 w 2647519"/>
              <a:gd name="connsiteY916" fmla="*/ 2567940 h 2612594"/>
              <a:gd name="connsiteX917" fmla="*/ 1339380 w 2647519"/>
              <a:gd name="connsiteY917" fmla="*/ 2566987 h 2612594"/>
              <a:gd name="connsiteX918" fmla="*/ 1318425 w 2647519"/>
              <a:gd name="connsiteY918" fmla="*/ 2575560 h 2612594"/>
              <a:gd name="connsiteX919" fmla="*/ 1257465 w 2647519"/>
              <a:gd name="connsiteY919" fmla="*/ 2576512 h 2612594"/>
              <a:gd name="connsiteX920" fmla="*/ 1212698 w 2647519"/>
              <a:gd name="connsiteY920" fmla="*/ 2574607 h 2612594"/>
              <a:gd name="connsiteX921" fmla="*/ 1190790 w 2647519"/>
              <a:gd name="connsiteY921" fmla="*/ 2572702 h 2612594"/>
              <a:gd name="connsiteX922" fmla="*/ 1168883 w 2647519"/>
              <a:gd name="connsiteY922" fmla="*/ 2568892 h 2612594"/>
              <a:gd name="connsiteX923" fmla="*/ 1182079 w 2647519"/>
              <a:gd name="connsiteY923" fmla="*/ 2554816 h 2612594"/>
              <a:gd name="connsiteX924" fmla="*/ 1179360 w 2647519"/>
              <a:gd name="connsiteY924" fmla="*/ 2555557 h 2612594"/>
              <a:gd name="connsiteX925" fmla="*/ 1130192 w 2647519"/>
              <a:gd name="connsiteY925" fmla="*/ 2546452 h 2612594"/>
              <a:gd name="connsiteX926" fmla="*/ 1127925 w 2647519"/>
              <a:gd name="connsiteY926" fmla="*/ 2546985 h 2612594"/>
              <a:gd name="connsiteX927" fmla="*/ 1033628 w 2647519"/>
              <a:gd name="connsiteY927" fmla="*/ 2529840 h 2612594"/>
              <a:gd name="connsiteX928" fmla="*/ 996480 w 2647519"/>
              <a:gd name="connsiteY928" fmla="*/ 2522220 h 2612594"/>
              <a:gd name="connsiteX929" fmla="*/ 964095 w 2647519"/>
              <a:gd name="connsiteY929" fmla="*/ 2516505 h 2612594"/>
              <a:gd name="connsiteX930" fmla="*/ 925043 w 2647519"/>
              <a:gd name="connsiteY930" fmla="*/ 2498407 h 2612594"/>
              <a:gd name="connsiteX931" fmla="*/ 876465 w 2647519"/>
              <a:gd name="connsiteY931" fmla="*/ 2480310 h 2612594"/>
              <a:gd name="connsiteX932" fmla="*/ 825983 w 2647519"/>
              <a:gd name="connsiteY932" fmla="*/ 2460307 h 2612594"/>
              <a:gd name="connsiteX933" fmla="*/ 834555 w 2647519"/>
              <a:gd name="connsiteY933" fmla="*/ 2453640 h 2612594"/>
              <a:gd name="connsiteX934" fmla="*/ 869798 w 2647519"/>
              <a:gd name="connsiteY934" fmla="*/ 2460307 h 2612594"/>
              <a:gd name="connsiteX935" fmla="*/ 885038 w 2647519"/>
              <a:gd name="connsiteY935" fmla="*/ 2473642 h 2612594"/>
              <a:gd name="connsiteX936" fmla="*/ 937425 w 2647519"/>
              <a:gd name="connsiteY936" fmla="*/ 2488882 h 2612594"/>
              <a:gd name="connsiteX937" fmla="*/ 1041248 w 2647519"/>
              <a:gd name="connsiteY937" fmla="*/ 2515552 h 2612594"/>
              <a:gd name="connsiteX938" fmla="*/ 1066965 w 2647519"/>
              <a:gd name="connsiteY938" fmla="*/ 2520315 h 2612594"/>
              <a:gd name="connsiteX939" fmla="*/ 1094588 w 2647519"/>
              <a:gd name="connsiteY939" fmla="*/ 2525077 h 2612594"/>
              <a:gd name="connsiteX940" fmla="*/ 1125068 w 2647519"/>
              <a:gd name="connsiteY940" fmla="*/ 2531745 h 2612594"/>
              <a:gd name="connsiteX941" fmla="*/ 1158657 w 2647519"/>
              <a:gd name="connsiteY941" fmla="*/ 2539008 h 2612594"/>
              <a:gd name="connsiteX942" fmla="*/ 1161262 w 2647519"/>
              <a:gd name="connsiteY942" fmla="*/ 2538412 h 2612594"/>
              <a:gd name="connsiteX943" fmla="*/ 1192695 w 2647519"/>
              <a:gd name="connsiteY943" fmla="*/ 2543175 h 2612594"/>
              <a:gd name="connsiteX944" fmla="*/ 1193647 w 2647519"/>
              <a:gd name="connsiteY944" fmla="*/ 2541270 h 2612594"/>
              <a:gd name="connsiteX945" fmla="*/ 1239367 w 2647519"/>
              <a:gd name="connsiteY945" fmla="*/ 2543175 h 2612594"/>
              <a:gd name="connsiteX946" fmla="*/ 1246987 w 2647519"/>
              <a:gd name="connsiteY946" fmla="*/ 2544127 h 2612594"/>
              <a:gd name="connsiteX947" fmla="*/ 1317472 w 2647519"/>
              <a:gd name="connsiteY947" fmla="*/ 2544127 h 2612594"/>
              <a:gd name="connsiteX948" fmla="*/ 1368907 w 2647519"/>
              <a:gd name="connsiteY948" fmla="*/ 2546032 h 2612594"/>
              <a:gd name="connsiteX949" fmla="*/ 1429867 w 2647519"/>
              <a:gd name="connsiteY949" fmla="*/ 2541270 h 2612594"/>
              <a:gd name="connsiteX950" fmla="*/ 1437487 w 2647519"/>
              <a:gd name="connsiteY950" fmla="*/ 2541270 h 2612594"/>
              <a:gd name="connsiteX951" fmla="*/ 1440345 w 2647519"/>
              <a:gd name="connsiteY951" fmla="*/ 2548890 h 2612594"/>
              <a:gd name="connsiteX952" fmla="*/ 1500352 w 2647519"/>
              <a:gd name="connsiteY952" fmla="*/ 2541270 h 2612594"/>
              <a:gd name="connsiteX953" fmla="*/ 1540357 w 2647519"/>
              <a:gd name="connsiteY953" fmla="*/ 2531745 h 2612594"/>
              <a:gd name="connsiteX954" fmla="*/ 1563217 w 2647519"/>
              <a:gd name="connsiteY954" fmla="*/ 2527935 h 2612594"/>
              <a:gd name="connsiteX955" fmla="*/ 1577505 w 2647519"/>
              <a:gd name="connsiteY955" fmla="*/ 2526030 h 2612594"/>
              <a:gd name="connsiteX956" fmla="*/ 1608937 w 2647519"/>
              <a:gd name="connsiteY956" fmla="*/ 2518410 h 2612594"/>
              <a:gd name="connsiteX957" fmla="*/ 1634655 w 2647519"/>
              <a:gd name="connsiteY957" fmla="*/ 2512695 h 2612594"/>
              <a:gd name="connsiteX958" fmla="*/ 1660372 w 2647519"/>
              <a:gd name="connsiteY958" fmla="*/ 2506027 h 2612594"/>
              <a:gd name="connsiteX959" fmla="*/ 1707545 w 2647519"/>
              <a:gd name="connsiteY959" fmla="*/ 2497863 h 2612594"/>
              <a:gd name="connsiteX960" fmla="*/ 1713713 w 2647519"/>
              <a:gd name="connsiteY960" fmla="*/ 2495550 h 2612594"/>
              <a:gd name="connsiteX961" fmla="*/ 1664183 w 2647519"/>
              <a:gd name="connsiteY961" fmla="*/ 2504122 h 2612594"/>
              <a:gd name="connsiteX962" fmla="*/ 1638465 w 2647519"/>
              <a:gd name="connsiteY962" fmla="*/ 2510790 h 2612594"/>
              <a:gd name="connsiteX963" fmla="*/ 1612748 w 2647519"/>
              <a:gd name="connsiteY963" fmla="*/ 2516505 h 2612594"/>
              <a:gd name="connsiteX964" fmla="*/ 1581315 w 2647519"/>
              <a:gd name="connsiteY964" fmla="*/ 2524125 h 2612594"/>
              <a:gd name="connsiteX965" fmla="*/ 1567028 w 2647519"/>
              <a:gd name="connsiteY965" fmla="*/ 2526030 h 2612594"/>
              <a:gd name="connsiteX966" fmla="*/ 1544168 w 2647519"/>
              <a:gd name="connsiteY966" fmla="*/ 2529840 h 2612594"/>
              <a:gd name="connsiteX967" fmla="*/ 1482255 w 2647519"/>
              <a:gd name="connsiteY967" fmla="*/ 2535555 h 2612594"/>
              <a:gd name="connsiteX968" fmla="*/ 1440345 w 2647519"/>
              <a:gd name="connsiteY968" fmla="*/ 2539365 h 2612594"/>
              <a:gd name="connsiteX969" fmla="*/ 1432725 w 2647519"/>
              <a:gd name="connsiteY969" fmla="*/ 2539365 h 2612594"/>
              <a:gd name="connsiteX970" fmla="*/ 1371765 w 2647519"/>
              <a:gd name="connsiteY970" fmla="*/ 2544127 h 2612594"/>
              <a:gd name="connsiteX971" fmla="*/ 1320330 w 2647519"/>
              <a:gd name="connsiteY971" fmla="*/ 2542222 h 2612594"/>
              <a:gd name="connsiteX972" fmla="*/ 1249845 w 2647519"/>
              <a:gd name="connsiteY972" fmla="*/ 2542222 h 2612594"/>
              <a:gd name="connsiteX973" fmla="*/ 1242225 w 2647519"/>
              <a:gd name="connsiteY973" fmla="*/ 2541270 h 2612594"/>
              <a:gd name="connsiteX974" fmla="*/ 1212698 w 2647519"/>
              <a:gd name="connsiteY974" fmla="*/ 2528887 h 2612594"/>
              <a:gd name="connsiteX975" fmla="*/ 1196505 w 2647519"/>
              <a:gd name="connsiteY975" fmla="*/ 2539365 h 2612594"/>
              <a:gd name="connsiteX976" fmla="*/ 1196464 w 2647519"/>
              <a:gd name="connsiteY976" fmla="*/ 2539447 h 2612594"/>
              <a:gd name="connsiteX977" fmla="*/ 1209840 w 2647519"/>
              <a:gd name="connsiteY977" fmla="*/ 2530792 h 2612594"/>
              <a:gd name="connsiteX978" fmla="*/ 1239368 w 2647519"/>
              <a:gd name="connsiteY978" fmla="*/ 2543174 h 2612594"/>
              <a:gd name="connsiteX979" fmla="*/ 1193648 w 2647519"/>
              <a:gd name="connsiteY979" fmla="*/ 2541269 h 2612594"/>
              <a:gd name="connsiteX980" fmla="*/ 1194008 w 2647519"/>
              <a:gd name="connsiteY980" fmla="*/ 2541036 h 2612594"/>
              <a:gd name="connsiteX981" fmla="*/ 1164120 w 2647519"/>
              <a:gd name="connsiteY981" fmla="*/ 2536507 h 2612594"/>
              <a:gd name="connsiteX982" fmla="*/ 1128878 w 2647519"/>
              <a:gd name="connsiteY982" fmla="*/ 2528887 h 2612594"/>
              <a:gd name="connsiteX983" fmla="*/ 1098398 w 2647519"/>
              <a:gd name="connsiteY983" fmla="*/ 2522220 h 2612594"/>
              <a:gd name="connsiteX984" fmla="*/ 1070775 w 2647519"/>
              <a:gd name="connsiteY984" fmla="*/ 2517457 h 2612594"/>
              <a:gd name="connsiteX985" fmla="*/ 1045058 w 2647519"/>
              <a:gd name="connsiteY985" fmla="*/ 2512695 h 2612594"/>
              <a:gd name="connsiteX986" fmla="*/ 941235 w 2647519"/>
              <a:gd name="connsiteY986" fmla="*/ 2486025 h 2612594"/>
              <a:gd name="connsiteX987" fmla="*/ 888848 w 2647519"/>
              <a:gd name="connsiteY987" fmla="*/ 2470785 h 2612594"/>
              <a:gd name="connsiteX988" fmla="*/ 873608 w 2647519"/>
              <a:gd name="connsiteY988" fmla="*/ 2457450 h 2612594"/>
              <a:gd name="connsiteX989" fmla="*/ 838365 w 2647519"/>
              <a:gd name="connsiteY989" fmla="*/ 2450782 h 2612594"/>
              <a:gd name="connsiteX990" fmla="*/ 785978 w 2647519"/>
              <a:gd name="connsiteY990" fmla="*/ 2424112 h 2612594"/>
              <a:gd name="connsiteX991" fmla="*/ 770738 w 2647519"/>
              <a:gd name="connsiteY991" fmla="*/ 2425065 h 2612594"/>
              <a:gd name="connsiteX992" fmla="*/ 716445 w 2647519"/>
              <a:gd name="connsiteY992" fmla="*/ 2397442 h 2612594"/>
              <a:gd name="connsiteX993" fmla="*/ 706920 w 2647519"/>
              <a:gd name="connsiteY993" fmla="*/ 2380297 h 2612594"/>
              <a:gd name="connsiteX994" fmla="*/ 708825 w 2647519"/>
              <a:gd name="connsiteY994" fmla="*/ 2379345 h 2612594"/>
              <a:gd name="connsiteX995" fmla="*/ 742163 w 2647519"/>
              <a:gd name="connsiteY995" fmla="*/ 2397442 h 2612594"/>
              <a:gd name="connsiteX996" fmla="*/ 775500 w 2647519"/>
              <a:gd name="connsiteY996" fmla="*/ 2415540 h 2612594"/>
              <a:gd name="connsiteX997" fmla="*/ 785025 w 2647519"/>
              <a:gd name="connsiteY997" fmla="*/ 2409825 h 2612594"/>
              <a:gd name="connsiteX998" fmla="*/ 745973 w 2647519"/>
              <a:gd name="connsiteY998" fmla="*/ 2384107 h 2612594"/>
              <a:gd name="connsiteX999" fmla="*/ 713588 w 2647519"/>
              <a:gd name="connsiteY999" fmla="*/ 2369820 h 2612594"/>
              <a:gd name="connsiteX1000" fmla="*/ 668820 w 2647519"/>
              <a:gd name="connsiteY1000" fmla="*/ 2344102 h 2612594"/>
              <a:gd name="connsiteX1001" fmla="*/ 630720 w 2647519"/>
              <a:gd name="connsiteY1001" fmla="*/ 2319337 h 2612594"/>
              <a:gd name="connsiteX1002" fmla="*/ 570713 w 2647519"/>
              <a:gd name="connsiteY1002" fmla="*/ 2293620 h 2612594"/>
              <a:gd name="connsiteX1003" fmla="*/ 547853 w 2647519"/>
              <a:gd name="connsiteY1003" fmla="*/ 2274570 h 2612594"/>
              <a:gd name="connsiteX1004" fmla="*/ 552615 w 2647519"/>
              <a:gd name="connsiteY1004" fmla="*/ 2272665 h 2612594"/>
              <a:gd name="connsiteX1005" fmla="*/ 575475 w 2647519"/>
              <a:gd name="connsiteY1005" fmla="*/ 2279332 h 2612594"/>
              <a:gd name="connsiteX1006" fmla="*/ 527850 w 2647519"/>
              <a:gd name="connsiteY1006" fmla="*/ 2229802 h 2612594"/>
              <a:gd name="connsiteX1007" fmla="*/ 501180 w 2647519"/>
              <a:gd name="connsiteY1007" fmla="*/ 2207895 h 2612594"/>
              <a:gd name="connsiteX1008" fmla="*/ 476415 w 2647519"/>
              <a:gd name="connsiteY1008" fmla="*/ 2185987 h 2612594"/>
              <a:gd name="connsiteX1009" fmla="*/ 444983 w 2647519"/>
              <a:gd name="connsiteY1009" fmla="*/ 2160270 h 2612594"/>
              <a:gd name="connsiteX1010" fmla="*/ 399263 w 2647519"/>
              <a:gd name="connsiteY1010" fmla="*/ 2109787 h 2612594"/>
              <a:gd name="connsiteX1011" fmla="*/ 396126 w 2647519"/>
              <a:gd name="connsiteY1011" fmla="*/ 2099983 h 2612594"/>
              <a:gd name="connsiteX1012" fmla="*/ 386880 w 2647519"/>
              <a:gd name="connsiteY1012" fmla="*/ 2090737 h 2612594"/>
              <a:gd name="connsiteX1013" fmla="*/ 355448 w 2647519"/>
              <a:gd name="connsiteY1013" fmla="*/ 2056447 h 2612594"/>
              <a:gd name="connsiteX1014" fmla="*/ 351638 w 2647519"/>
              <a:gd name="connsiteY1014" fmla="*/ 2039302 h 2612594"/>
              <a:gd name="connsiteX1015" fmla="*/ 339255 w 2647519"/>
              <a:gd name="connsiteY1015" fmla="*/ 2022157 h 2612594"/>
              <a:gd name="connsiteX1016" fmla="*/ 337780 w 2647519"/>
              <a:gd name="connsiteY1016" fmla="*/ 2019844 h 2612594"/>
              <a:gd name="connsiteX1017" fmla="*/ 323062 w 2647519"/>
              <a:gd name="connsiteY1017" fmla="*/ 2009774 h 2612594"/>
              <a:gd name="connsiteX1018" fmla="*/ 294487 w 2647519"/>
              <a:gd name="connsiteY1018" fmla="*/ 1968817 h 2612594"/>
              <a:gd name="connsiteX1019" fmla="*/ 278295 w 2647519"/>
              <a:gd name="connsiteY1019" fmla="*/ 1930717 h 2612594"/>
              <a:gd name="connsiteX1020" fmla="*/ 276390 w 2647519"/>
              <a:gd name="connsiteY1020" fmla="*/ 1930717 h 2612594"/>
              <a:gd name="connsiteX1021" fmla="*/ 254483 w 2647519"/>
              <a:gd name="connsiteY1021" fmla="*/ 1888807 h 2612594"/>
              <a:gd name="connsiteX1022" fmla="*/ 233528 w 2647519"/>
              <a:gd name="connsiteY1022" fmla="*/ 1846897 h 2612594"/>
              <a:gd name="connsiteX1023" fmla="*/ 211620 w 2647519"/>
              <a:gd name="connsiteY1023" fmla="*/ 1798320 h 2612594"/>
              <a:gd name="connsiteX1024" fmla="*/ 191618 w 2647519"/>
              <a:gd name="connsiteY1024" fmla="*/ 1748790 h 2612594"/>
              <a:gd name="connsiteX1025" fmla="*/ 211620 w 2647519"/>
              <a:gd name="connsiteY1025" fmla="*/ 1782127 h 2612594"/>
              <a:gd name="connsiteX1026" fmla="*/ 231623 w 2647519"/>
              <a:gd name="connsiteY1026" fmla="*/ 1824037 h 2612594"/>
              <a:gd name="connsiteX1027" fmla="*/ 238290 w 2647519"/>
              <a:gd name="connsiteY1027" fmla="*/ 1846897 h 2612594"/>
              <a:gd name="connsiteX1028" fmla="*/ 241045 w 2647519"/>
              <a:gd name="connsiteY1028" fmla="*/ 1850938 h 2612594"/>
              <a:gd name="connsiteX1029" fmla="*/ 237654 w 2647519"/>
              <a:gd name="connsiteY1029" fmla="*/ 1833304 h 2612594"/>
              <a:gd name="connsiteX1030" fmla="*/ 228808 w 2647519"/>
              <a:gd name="connsiteY1030" fmla="*/ 1817251 h 2612594"/>
              <a:gd name="connsiteX1031" fmla="*/ 214410 w 2647519"/>
              <a:gd name="connsiteY1031" fmla="*/ 1784873 h 2612594"/>
              <a:gd name="connsiteX1032" fmla="*/ 197332 w 2647519"/>
              <a:gd name="connsiteY1032" fmla="*/ 1756409 h 2612594"/>
              <a:gd name="connsiteX1033" fmla="*/ 176377 w 2647519"/>
              <a:gd name="connsiteY1033" fmla="*/ 1699259 h 2612594"/>
              <a:gd name="connsiteX1034" fmla="*/ 158426 w 2647519"/>
              <a:gd name="connsiteY1034" fmla="*/ 1640679 h 2612594"/>
              <a:gd name="connsiteX1035" fmla="*/ 152529 w 2647519"/>
              <a:gd name="connsiteY1035" fmla="*/ 1623596 h 2612594"/>
              <a:gd name="connsiteX1036" fmla="*/ 126853 w 2647519"/>
              <a:gd name="connsiteY1036" fmla="*/ 1521108 h 2612594"/>
              <a:gd name="connsiteX1037" fmla="*/ 115498 w 2647519"/>
              <a:gd name="connsiteY1037" fmla="*/ 1446707 h 2612594"/>
              <a:gd name="connsiteX1038" fmla="*/ 115417 w 2647519"/>
              <a:gd name="connsiteY1038" fmla="*/ 1448752 h 2612594"/>
              <a:gd name="connsiteX1039" fmla="*/ 116370 w 2647519"/>
              <a:gd name="connsiteY1039" fmla="*/ 1463992 h 2612594"/>
              <a:gd name="connsiteX1040" fmla="*/ 121132 w 2647519"/>
              <a:gd name="connsiteY1040" fmla="*/ 1499235 h 2612594"/>
              <a:gd name="connsiteX1041" fmla="*/ 126847 w 2647519"/>
              <a:gd name="connsiteY1041" fmla="*/ 1535430 h 2612594"/>
              <a:gd name="connsiteX1042" fmla="*/ 117322 w 2647519"/>
              <a:gd name="connsiteY1042" fmla="*/ 1503997 h 2612594"/>
              <a:gd name="connsiteX1043" fmla="*/ 110655 w 2647519"/>
              <a:gd name="connsiteY1043" fmla="*/ 1463992 h 2612594"/>
              <a:gd name="connsiteX1044" fmla="*/ 103035 w 2647519"/>
              <a:gd name="connsiteY1044" fmla="*/ 1463992 h 2612594"/>
              <a:gd name="connsiteX1045" fmla="*/ 98272 w 2647519"/>
              <a:gd name="connsiteY1045" fmla="*/ 1427797 h 2612594"/>
              <a:gd name="connsiteX1046" fmla="*/ 91605 w 2647519"/>
              <a:gd name="connsiteY1046" fmla="*/ 1404937 h 2612594"/>
              <a:gd name="connsiteX1047" fmla="*/ 85890 w 2647519"/>
              <a:gd name="connsiteY1047" fmla="*/ 1383030 h 2612594"/>
              <a:gd name="connsiteX1048" fmla="*/ 69697 w 2647519"/>
              <a:gd name="connsiteY1048" fmla="*/ 1365885 h 2612594"/>
              <a:gd name="connsiteX1049" fmla="*/ 64935 w 2647519"/>
              <a:gd name="connsiteY1049" fmla="*/ 1365885 h 2612594"/>
              <a:gd name="connsiteX1050" fmla="*/ 60172 w 2647519"/>
              <a:gd name="connsiteY1050" fmla="*/ 1342072 h 2612594"/>
              <a:gd name="connsiteX1051" fmla="*/ 58267 w 2647519"/>
              <a:gd name="connsiteY1051" fmla="*/ 1311592 h 2612594"/>
              <a:gd name="connsiteX1052" fmla="*/ 62077 w 2647519"/>
              <a:gd name="connsiteY1052" fmla="*/ 1268730 h 2612594"/>
              <a:gd name="connsiteX1053" fmla="*/ 63982 w 2647519"/>
              <a:gd name="connsiteY1053" fmla="*/ 1253490 h 2612594"/>
              <a:gd name="connsiteX1054" fmla="*/ 67226 w 2647519"/>
              <a:gd name="connsiteY1054" fmla="*/ 1243037 h 2612594"/>
              <a:gd name="connsiteX1055" fmla="*/ 65649 w 2647519"/>
              <a:gd name="connsiteY1055" fmla="*/ 1219200 h 2612594"/>
              <a:gd name="connsiteX1056" fmla="*/ 67792 w 2647519"/>
              <a:gd name="connsiteY1056" fmla="*/ 1183957 h 2612594"/>
              <a:gd name="connsiteX1057" fmla="*/ 71602 w 2647519"/>
              <a:gd name="connsiteY1057" fmla="*/ 1176814 h 2612594"/>
              <a:gd name="connsiteX1058" fmla="*/ 71602 w 2647519"/>
              <a:gd name="connsiteY1058" fmla="*/ 1172527 h 2612594"/>
              <a:gd name="connsiteX1059" fmla="*/ 63982 w 2647519"/>
              <a:gd name="connsiteY1059" fmla="*/ 1186815 h 2612594"/>
              <a:gd name="connsiteX1060" fmla="*/ 57315 w 2647519"/>
              <a:gd name="connsiteY1060" fmla="*/ 1177290 h 2612594"/>
              <a:gd name="connsiteX1061" fmla="*/ 44932 w 2647519"/>
              <a:gd name="connsiteY1061" fmla="*/ 1160145 h 2612594"/>
              <a:gd name="connsiteX1062" fmla="*/ 42670 w 2647519"/>
              <a:gd name="connsiteY1062" fmla="*/ 1146572 h 2612594"/>
              <a:gd name="connsiteX1063" fmla="*/ 42075 w 2647519"/>
              <a:gd name="connsiteY1063" fmla="*/ 1147762 h 2612594"/>
              <a:gd name="connsiteX1064" fmla="*/ 38265 w 2647519"/>
              <a:gd name="connsiteY1064" fmla="*/ 1185862 h 2612594"/>
              <a:gd name="connsiteX1065" fmla="*/ 35407 w 2647519"/>
              <a:gd name="connsiteY1065" fmla="*/ 1223962 h 2612594"/>
              <a:gd name="connsiteX1066" fmla="*/ 32550 w 2647519"/>
              <a:gd name="connsiteY1066" fmla="*/ 1253490 h 2612594"/>
              <a:gd name="connsiteX1067" fmla="*/ 32550 w 2647519"/>
              <a:gd name="connsiteY1067" fmla="*/ 1314449 h 2612594"/>
              <a:gd name="connsiteX1068" fmla="*/ 33502 w 2647519"/>
              <a:gd name="connsiteY1068" fmla="*/ 1345882 h 2612594"/>
              <a:gd name="connsiteX1069" fmla="*/ 35407 w 2647519"/>
              <a:gd name="connsiteY1069" fmla="*/ 1377314 h 2612594"/>
              <a:gd name="connsiteX1070" fmla="*/ 26835 w 2647519"/>
              <a:gd name="connsiteY1070" fmla="*/ 1406842 h 2612594"/>
              <a:gd name="connsiteX1071" fmla="*/ 24930 w 2647519"/>
              <a:gd name="connsiteY1071" fmla="*/ 1406842 h 2612594"/>
              <a:gd name="connsiteX1072" fmla="*/ 19215 w 2647519"/>
              <a:gd name="connsiteY1072" fmla="*/ 1349692 h 2612594"/>
              <a:gd name="connsiteX1073" fmla="*/ 19215 w 2647519"/>
              <a:gd name="connsiteY1073" fmla="*/ 1290637 h 2612594"/>
              <a:gd name="connsiteX1074" fmla="*/ 23977 w 2647519"/>
              <a:gd name="connsiteY1074" fmla="*/ 1244917 h 2612594"/>
              <a:gd name="connsiteX1075" fmla="*/ 32546 w 2647519"/>
              <a:gd name="connsiteY1075" fmla="*/ 1253485 h 2612594"/>
              <a:gd name="connsiteX1076" fmla="*/ 24930 w 2647519"/>
              <a:gd name="connsiteY1076" fmla="*/ 1243965 h 2612594"/>
              <a:gd name="connsiteX1077" fmla="*/ 23025 w 2647519"/>
              <a:gd name="connsiteY1077" fmla="*/ 1209675 h 2612594"/>
              <a:gd name="connsiteX1078" fmla="*/ 24930 w 2647519"/>
              <a:gd name="connsiteY1078" fmla="*/ 1157287 h 2612594"/>
              <a:gd name="connsiteX1079" fmla="*/ 25882 w 2647519"/>
              <a:gd name="connsiteY1079" fmla="*/ 1143000 h 2612594"/>
              <a:gd name="connsiteX1080" fmla="*/ 28740 w 2647519"/>
              <a:gd name="connsiteY1080" fmla="*/ 1119187 h 2612594"/>
              <a:gd name="connsiteX1081" fmla="*/ 40170 w 2647519"/>
              <a:gd name="connsiteY1081" fmla="*/ 1076325 h 2612594"/>
              <a:gd name="connsiteX1082" fmla="*/ 45865 w 2647519"/>
              <a:gd name="connsiteY1082" fmla="*/ 1047851 h 2612594"/>
              <a:gd name="connsiteX1083" fmla="*/ 43980 w 2647519"/>
              <a:gd name="connsiteY1083" fmla="*/ 1041082 h 2612594"/>
              <a:gd name="connsiteX1084" fmla="*/ 37312 w 2647519"/>
              <a:gd name="connsiteY1084" fmla="*/ 1079182 h 2612594"/>
              <a:gd name="connsiteX1085" fmla="*/ 25882 w 2647519"/>
              <a:gd name="connsiteY1085" fmla="*/ 1122045 h 2612594"/>
              <a:gd name="connsiteX1086" fmla="*/ 23025 w 2647519"/>
              <a:gd name="connsiteY1086" fmla="*/ 1145857 h 2612594"/>
              <a:gd name="connsiteX1087" fmla="*/ 22072 w 2647519"/>
              <a:gd name="connsiteY1087" fmla="*/ 1160145 h 2612594"/>
              <a:gd name="connsiteX1088" fmla="*/ 20167 w 2647519"/>
              <a:gd name="connsiteY1088" fmla="*/ 1212532 h 2612594"/>
              <a:gd name="connsiteX1089" fmla="*/ 22072 w 2647519"/>
              <a:gd name="connsiteY1089" fmla="*/ 1246822 h 2612594"/>
              <a:gd name="connsiteX1090" fmla="*/ 17310 w 2647519"/>
              <a:gd name="connsiteY1090" fmla="*/ 1292542 h 2612594"/>
              <a:gd name="connsiteX1091" fmla="*/ 17310 w 2647519"/>
              <a:gd name="connsiteY1091" fmla="*/ 1351597 h 2612594"/>
              <a:gd name="connsiteX1092" fmla="*/ 23025 w 2647519"/>
              <a:gd name="connsiteY1092" fmla="*/ 1408747 h 2612594"/>
              <a:gd name="connsiteX1093" fmla="*/ 24930 w 2647519"/>
              <a:gd name="connsiteY1093" fmla="*/ 1408747 h 2612594"/>
              <a:gd name="connsiteX1094" fmla="*/ 37312 w 2647519"/>
              <a:gd name="connsiteY1094" fmla="*/ 1463040 h 2612594"/>
              <a:gd name="connsiteX1095" fmla="*/ 43980 w 2647519"/>
              <a:gd name="connsiteY1095" fmla="*/ 1507807 h 2612594"/>
              <a:gd name="connsiteX1096" fmla="*/ 58267 w 2647519"/>
              <a:gd name="connsiteY1096" fmla="*/ 1553527 h 2612594"/>
              <a:gd name="connsiteX1097" fmla="*/ 80770 w 2647519"/>
              <a:gd name="connsiteY1097" fmla="*/ 1651843 h 2612594"/>
              <a:gd name="connsiteX1098" fmla="*/ 82734 w 2647519"/>
              <a:gd name="connsiteY1098" fmla="*/ 1670685 h 2612594"/>
              <a:gd name="connsiteX1099" fmla="*/ 86843 w 2647519"/>
              <a:gd name="connsiteY1099" fmla="*/ 1670685 h 2612594"/>
              <a:gd name="connsiteX1100" fmla="*/ 107798 w 2647519"/>
              <a:gd name="connsiteY1100" fmla="*/ 1721167 h 2612594"/>
              <a:gd name="connsiteX1101" fmla="*/ 115418 w 2647519"/>
              <a:gd name="connsiteY1101" fmla="*/ 1746885 h 2612594"/>
              <a:gd name="connsiteX1102" fmla="*/ 101130 w 2647519"/>
              <a:gd name="connsiteY1102" fmla="*/ 1724977 h 2612594"/>
              <a:gd name="connsiteX1103" fmla="*/ 85890 w 2647519"/>
              <a:gd name="connsiteY1103" fmla="*/ 1690687 h 2612594"/>
              <a:gd name="connsiteX1104" fmla="*/ 84938 w 2647519"/>
              <a:gd name="connsiteY1104" fmla="*/ 1700212 h 2612594"/>
              <a:gd name="connsiteX1105" fmla="*/ 76651 w 2647519"/>
              <a:gd name="connsiteY1105" fmla="*/ 1674524 h 2612594"/>
              <a:gd name="connsiteX1106" fmla="*/ 70650 w 2647519"/>
              <a:gd name="connsiteY1106" fmla="*/ 1675447 h 2612594"/>
              <a:gd name="connsiteX1107" fmla="*/ 63982 w 2647519"/>
              <a:gd name="connsiteY1107" fmla="*/ 1653540 h 2612594"/>
              <a:gd name="connsiteX1108" fmla="*/ 41122 w 2647519"/>
              <a:gd name="connsiteY1108" fmla="*/ 1601152 h 2612594"/>
              <a:gd name="connsiteX1109" fmla="*/ 26835 w 2647519"/>
              <a:gd name="connsiteY1109" fmla="*/ 1554480 h 2612594"/>
              <a:gd name="connsiteX1110" fmla="*/ 25882 w 2647519"/>
              <a:gd name="connsiteY1110" fmla="*/ 1515427 h 2612594"/>
              <a:gd name="connsiteX1111" fmla="*/ 19215 w 2647519"/>
              <a:gd name="connsiteY1111" fmla="*/ 1469707 h 2612594"/>
              <a:gd name="connsiteX1112" fmla="*/ 14452 w 2647519"/>
              <a:gd name="connsiteY1112" fmla="*/ 1423987 h 2612594"/>
              <a:gd name="connsiteX1113" fmla="*/ 3975 w 2647519"/>
              <a:gd name="connsiteY1113" fmla="*/ 1390650 h 2612594"/>
              <a:gd name="connsiteX1114" fmla="*/ 10642 w 2647519"/>
              <a:gd name="connsiteY1114" fmla="*/ 1213485 h 2612594"/>
              <a:gd name="connsiteX1115" fmla="*/ 17310 w 2647519"/>
              <a:gd name="connsiteY1115" fmla="*/ 1167765 h 2612594"/>
              <a:gd name="connsiteX1116" fmla="*/ 11595 w 2647519"/>
              <a:gd name="connsiteY1116" fmla="*/ 1143000 h 2612594"/>
              <a:gd name="connsiteX1117" fmla="*/ 23025 w 2647519"/>
              <a:gd name="connsiteY1117" fmla="*/ 1074420 h 2612594"/>
              <a:gd name="connsiteX1118" fmla="*/ 25882 w 2647519"/>
              <a:gd name="connsiteY1118" fmla="*/ 1058227 h 2612594"/>
              <a:gd name="connsiteX1119" fmla="*/ 33502 w 2647519"/>
              <a:gd name="connsiteY1119" fmla="*/ 1002982 h 2612594"/>
              <a:gd name="connsiteX1120" fmla="*/ 53505 w 2647519"/>
              <a:gd name="connsiteY1120" fmla="*/ 962977 h 2612594"/>
              <a:gd name="connsiteX1121" fmla="*/ 48742 w 2647519"/>
              <a:gd name="connsiteY1121" fmla="*/ 1017270 h 2612594"/>
              <a:gd name="connsiteX1122" fmla="*/ 53503 w 2647519"/>
              <a:gd name="connsiteY1122" fmla="*/ 1007964 h 2612594"/>
              <a:gd name="connsiteX1123" fmla="*/ 56362 w 2647519"/>
              <a:gd name="connsiteY1123" fmla="*/ 985718 h 2612594"/>
              <a:gd name="connsiteX1124" fmla="*/ 57315 w 2647519"/>
              <a:gd name="connsiteY1124" fmla="*/ 961072 h 2612594"/>
              <a:gd name="connsiteX1125" fmla="*/ 65887 w 2647519"/>
              <a:gd name="connsiteY1125" fmla="*/ 929639 h 2612594"/>
              <a:gd name="connsiteX1126" fmla="*/ 79222 w 2647519"/>
              <a:gd name="connsiteY1126" fmla="*/ 882014 h 2612594"/>
              <a:gd name="connsiteX1127" fmla="*/ 95415 w 2647519"/>
              <a:gd name="connsiteY1127" fmla="*/ 833437 h 2612594"/>
              <a:gd name="connsiteX1128" fmla="*/ 96628 w 2647519"/>
              <a:gd name="connsiteY1128" fmla="*/ 832072 h 2612594"/>
              <a:gd name="connsiteX1129" fmla="*/ 103988 w 2647519"/>
              <a:gd name="connsiteY1129" fmla="*/ 793432 h 2612594"/>
              <a:gd name="connsiteX1130" fmla="*/ 114465 w 2647519"/>
              <a:gd name="connsiteY1130" fmla="*/ 765809 h 2612594"/>
              <a:gd name="connsiteX1131" fmla="*/ 126848 w 2647519"/>
              <a:gd name="connsiteY1131" fmla="*/ 742949 h 2612594"/>
              <a:gd name="connsiteX1132" fmla="*/ 151613 w 2647519"/>
              <a:gd name="connsiteY1132" fmla="*/ 695324 h 2612594"/>
              <a:gd name="connsiteX1133" fmla="*/ 171615 w 2647519"/>
              <a:gd name="connsiteY1133" fmla="*/ 652462 h 2612594"/>
              <a:gd name="connsiteX1134" fmla="*/ 200190 w 2647519"/>
              <a:gd name="connsiteY1134" fmla="*/ 597217 h 2612594"/>
              <a:gd name="connsiteX1135" fmla="*/ 221145 w 2647519"/>
              <a:gd name="connsiteY1135" fmla="*/ 573404 h 2612594"/>
              <a:gd name="connsiteX1136" fmla="*/ 238290 w 2647519"/>
              <a:gd name="connsiteY1136" fmla="*/ 540067 h 2612594"/>
              <a:gd name="connsiteX1137" fmla="*/ 252578 w 2647519"/>
              <a:gd name="connsiteY1137" fmla="*/ 519112 h 2612594"/>
              <a:gd name="connsiteX1138" fmla="*/ 267818 w 2647519"/>
              <a:gd name="connsiteY1138" fmla="*/ 511492 h 2612594"/>
              <a:gd name="connsiteX1139" fmla="*/ 271628 w 2647519"/>
              <a:gd name="connsiteY1139" fmla="*/ 505777 h 2612594"/>
              <a:gd name="connsiteX1140" fmla="*/ 286868 w 2647519"/>
              <a:gd name="connsiteY1140" fmla="*/ 475297 h 2612594"/>
              <a:gd name="connsiteX1141" fmla="*/ 316395 w 2647519"/>
              <a:gd name="connsiteY1141" fmla="*/ 441007 h 2612594"/>
              <a:gd name="connsiteX1142" fmla="*/ 317199 w 2647519"/>
              <a:gd name="connsiteY1142" fmla="*/ 455339 h 2612594"/>
              <a:gd name="connsiteX1143" fmla="*/ 315045 w 2647519"/>
              <a:gd name="connsiteY1143" fmla="*/ 461363 h 2612594"/>
              <a:gd name="connsiteX1144" fmla="*/ 345922 w 2647519"/>
              <a:gd name="connsiteY1144" fmla="*/ 429577 h 2612594"/>
              <a:gd name="connsiteX1145" fmla="*/ 361162 w 2647519"/>
              <a:gd name="connsiteY1145" fmla="*/ 409575 h 2612594"/>
              <a:gd name="connsiteX1146" fmla="*/ 381165 w 2647519"/>
              <a:gd name="connsiteY1146" fmla="*/ 390525 h 2612594"/>
              <a:gd name="connsiteX1147" fmla="*/ 382888 w 2647519"/>
              <a:gd name="connsiteY1147" fmla="*/ 392440 h 2612594"/>
              <a:gd name="connsiteX1148" fmla="*/ 382118 w 2647519"/>
              <a:gd name="connsiteY1148" fmla="*/ 391477 h 2612594"/>
              <a:gd name="connsiteX1149" fmla="*/ 406883 w 2647519"/>
              <a:gd name="connsiteY1149" fmla="*/ 366712 h 2612594"/>
              <a:gd name="connsiteX1150" fmla="*/ 431648 w 2647519"/>
              <a:gd name="connsiteY1150" fmla="*/ 343852 h 2612594"/>
              <a:gd name="connsiteX1151" fmla="*/ 458318 w 2647519"/>
              <a:gd name="connsiteY1151" fmla="*/ 315277 h 2612594"/>
              <a:gd name="connsiteX1152" fmla="*/ 495465 w 2647519"/>
              <a:gd name="connsiteY1152" fmla="*/ 287654 h 2612594"/>
              <a:gd name="connsiteX1153" fmla="*/ 535470 w 2647519"/>
              <a:gd name="connsiteY1153" fmla="*/ 258127 h 2612594"/>
              <a:gd name="connsiteX1154" fmla="*/ 559389 w 2647519"/>
              <a:gd name="connsiteY1154" fmla="*/ 241440 h 2612594"/>
              <a:gd name="connsiteX1155" fmla="*/ 575475 w 2647519"/>
              <a:gd name="connsiteY1155" fmla="*/ 226694 h 2612594"/>
              <a:gd name="connsiteX1156" fmla="*/ 604050 w 2647519"/>
              <a:gd name="connsiteY1156" fmla="*/ 209549 h 2612594"/>
              <a:gd name="connsiteX1157" fmla="*/ 634530 w 2647519"/>
              <a:gd name="connsiteY1157" fmla="*/ 193357 h 2612594"/>
              <a:gd name="connsiteX1158" fmla="*/ 638565 w 2647519"/>
              <a:gd name="connsiteY1158" fmla="*/ 191282 h 2612594"/>
              <a:gd name="connsiteX1159" fmla="*/ 648937 w 2647519"/>
              <a:gd name="connsiteY1159" fmla="*/ 181094 h 2612594"/>
              <a:gd name="connsiteX1160" fmla="*/ 665963 w 2647519"/>
              <a:gd name="connsiteY1160" fmla="*/ 168592 h 2612594"/>
              <a:gd name="connsiteX1161" fmla="*/ 684656 w 2647519"/>
              <a:gd name="connsiteY1161" fmla="*/ 159067 h 2612594"/>
              <a:gd name="connsiteX1162" fmla="*/ 697880 w 2647519"/>
              <a:gd name="connsiteY1162" fmla="*/ 156023 h 2612594"/>
              <a:gd name="connsiteX1163" fmla="*/ 700252 w 2647519"/>
              <a:gd name="connsiteY1163" fmla="*/ 154304 h 2612594"/>
              <a:gd name="connsiteX1164" fmla="*/ 959332 w 2647519"/>
              <a:gd name="connsiteY1164" fmla="*/ 49529 h 2612594"/>
              <a:gd name="connsiteX1165" fmla="*/ 968944 w 2647519"/>
              <a:gd name="connsiteY1165" fmla="*/ 47439 h 2612594"/>
              <a:gd name="connsiteX1166" fmla="*/ 995527 w 2647519"/>
              <a:gd name="connsiteY1166" fmla="*/ 38099 h 2612594"/>
              <a:gd name="connsiteX1167" fmla="*/ 1013863 w 2647519"/>
              <a:gd name="connsiteY1167" fmla="*/ 34408 h 2612594"/>
              <a:gd name="connsiteX1168" fmla="*/ 1023424 w 2647519"/>
              <a:gd name="connsiteY1168" fmla="*/ 34327 h 2612594"/>
              <a:gd name="connsiteX1169" fmla="*/ 1026960 w 2647519"/>
              <a:gd name="connsiteY1169" fmla="*/ 33337 h 2612594"/>
              <a:gd name="connsiteX1170" fmla="*/ 1244130 w 2647519"/>
              <a:gd name="connsiteY1170" fmla="*/ 4762 h 2612594"/>
              <a:gd name="connsiteX1171" fmla="*/ 1305804 w 2647519"/>
              <a:gd name="connsiteY1171" fmla="*/ 4524 h 2612594"/>
              <a:gd name="connsiteX1172" fmla="*/ 1371765 w 2647519"/>
              <a:gd name="connsiteY1172" fmla="*/ 5714 h 2612594"/>
              <a:gd name="connsiteX1173" fmla="*/ 1372993 w 2647519"/>
              <a:gd name="connsiteY1173" fmla="*/ 6635 h 2612594"/>
              <a:gd name="connsiteX1174" fmla="*/ 1405103 w 2647519"/>
              <a:gd name="connsiteY1174" fmla="*/ 2857 h 2612594"/>
              <a:gd name="connsiteX1175" fmla="*/ 1434630 w 2647519"/>
              <a:gd name="connsiteY1175" fmla="*/ 7619 h 2612594"/>
              <a:gd name="connsiteX1176" fmla="*/ 1464158 w 2647519"/>
              <a:gd name="connsiteY1176" fmla="*/ 13334 h 2612594"/>
              <a:gd name="connsiteX1177" fmla="*/ 1479392 w 2647519"/>
              <a:gd name="connsiteY1177" fmla="*/ 16797 h 2612594"/>
              <a:gd name="connsiteX1178" fmla="*/ 1463205 w 2647519"/>
              <a:gd name="connsiteY1178" fmla="*/ 12382 h 2612594"/>
              <a:gd name="connsiteX1179" fmla="*/ 1433677 w 2647519"/>
              <a:gd name="connsiteY1179" fmla="*/ 6667 h 2612594"/>
              <a:gd name="connsiteX1180" fmla="*/ 1404150 w 2647519"/>
              <a:gd name="connsiteY1180" fmla="*/ 1905 h 2612594"/>
              <a:gd name="connsiteX1181" fmla="*/ 1404150 w 2647519"/>
              <a:gd name="connsiteY1181" fmla="*/ 0 h 26125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</a:cxnLst>
            <a:rect l="l" t="t" r="r" b="b"/>
            <a:pathLst>
              <a:path w="2647519" h="2612594">
                <a:moveTo>
                  <a:pt x="1439383" y="2598425"/>
                </a:moveTo>
                <a:lnTo>
                  <a:pt x="1427010" y="2605087"/>
                </a:lnTo>
                <a:lnTo>
                  <a:pt x="1427751" y="2605405"/>
                </a:lnTo>
                <a:close/>
                <a:moveTo>
                  <a:pt x="1542263" y="2530792"/>
                </a:moveTo>
                <a:cubicBezTo>
                  <a:pt x="1527023" y="2534602"/>
                  <a:pt x="1516545" y="2538412"/>
                  <a:pt x="1502258" y="2540317"/>
                </a:cubicBezTo>
                <a:cubicBezTo>
                  <a:pt x="1487970" y="2542222"/>
                  <a:pt x="1470825" y="2545079"/>
                  <a:pt x="1442250" y="2547937"/>
                </a:cubicBezTo>
                <a:cubicBezTo>
                  <a:pt x="1442250" y="2545079"/>
                  <a:pt x="1440345" y="2543174"/>
                  <a:pt x="1439393" y="2540317"/>
                </a:cubicBezTo>
                <a:cubicBezTo>
                  <a:pt x="1452728" y="2540317"/>
                  <a:pt x="1465110" y="2538412"/>
                  <a:pt x="1481303" y="2536507"/>
                </a:cubicBezTo>
                <a:cubicBezTo>
                  <a:pt x="1496543" y="2534602"/>
                  <a:pt x="1515593" y="2533649"/>
                  <a:pt x="1542263" y="2530792"/>
                </a:cubicBezTo>
                <a:close/>
                <a:moveTo>
                  <a:pt x="1646323" y="2520821"/>
                </a:moveTo>
                <a:lnTo>
                  <a:pt x="1643881" y="2521511"/>
                </a:lnTo>
                <a:lnTo>
                  <a:pt x="1645133" y="2521267"/>
                </a:lnTo>
                <a:close/>
                <a:moveTo>
                  <a:pt x="899801" y="2506503"/>
                </a:moveTo>
                <a:cubicBezTo>
                  <a:pt x="908612" y="2507932"/>
                  <a:pt x="922185" y="2511742"/>
                  <a:pt x="942187" y="2517457"/>
                </a:cubicBezTo>
                <a:cubicBezTo>
                  <a:pt x="947902" y="2518409"/>
                  <a:pt x="954570" y="2518409"/>
                  <a:pt x="960285" y="2518409"/>
                </a:cubicBezTo>
                <a:cubicBezTo>
                  <a:pt x="977430" y="2526982"/>
                  <a:pt x="993622" y="2535555"/>
                  <a:pt x="1010767" y="2543175"/>
                </a:cubicBezTo>
                <a:cubicBezTo>
                  <a:pt x="1017435" y="2544127"/>
                  <a:pt x="1026007" y="2546032"/>
                  <a:pt x="1033627" y="2547937"/>
                </a:cubicBezTo>
                <a:lnTo>
                  <a:pt x="1035057" y="2548414"/>
                </a:lnTo>
                <a:lnTo>
                  <a:pt x="1040295" y="2543175"/>
                </a:lnTo>
                <a:cubicBezTo>
                  <a:pt x="1046962" y="2545080"/>
                  <a:pt x="1053630" y="2546985"/>
                  <a:pt x="1060297" y="2548890"/>
                </a:cubicBezTo>
                <a:cubicBezTo>
                  <a:pt x="1066965" y="2550795"/>
                  <a:pt x="1073632" y="2551747"/>
                  <a:pt x="1080300" y="2553652"/>
                </a:cubicBezTo>
                <a:lnTo>
                  <a:pt x="1119712" y="2562818"/>
                </a:lnTo>
                <a:lnTo>
                  <a:pt x="1120305" y="2562225"/>
                </a:lnTo>
                <a:cubicBezTo>
                  <a:pt x="1134592" y="2564130"/>
                  <a:pt x="1150785" y="2566987"/>
                  <a:pt x="1166025" y="2569845"/>
                </a:cubicBezTo>
                <a:cubicBezTo>
                  <a:pt x="1172692" y="2570797"/>
                  <a:pt x="1180312" y="2571750"/>
                  <a:pt x="1187932" y="2573655"/>
                </a:cubicBezTo>
                <a:cubicBezTo>
                  <a:pt x="1195552" y="2574607"/>
                  <a:pt x="1203172" y="2575560"/>
                  <a:pt x="1209840" y="2575560"/>
                </a:cubicBezTo>
                <a:cubicBezTo>
                  <a:pt x="1223175" y="2575560"/>
                  <a:pt x="1237462" y="2576512"/>
                  <a:pt x="1254607" y="2577465"/>
                </a:cubicBezTo>
                <a:cubicBezTo>
                  <a:pt x="1271752" y="2577465"/>
                  <a:pt x="1291755" y="2578417"/>
                  <a:pt x="1315567" y="2576512"/>
                </a:cubicBezTo>
                <a:lnTo>
                  <a:pt x="1318213" y="2576512"/>
                </a:lnTo>
                <a:lnTo>
                  <a:pt x="1324140" y="2573178"/>
                </a:lnTo>
                <a:cubicBezTo>
                  <a:pt x="1328188" y="2571750"/>
                  <a:pt x="1333189" y="2570321"/>
                  <a:pt x="1337475" y="2568892"/>
                </a:cubicBezTo>
                <a:cubicBezTo>
                  <a:pt x="1342238" y="2568892"/>
                  <a:pt x="1347000" y="2568654"/>
                  <a:pt x="1351048" y="2568654"/>
                </a:cubicBezTo>
                <a:cubicBezTo>
                  <a:pt x="1355096" y="2568654"/>
                  <a:pt x="1358430" y="2568892"/>
                  <a:pt x="1360335" y="2569844"/>
                </a:cubicBezTo>
                <a:lnTo>
                  <a:pt x="1362835" y="2576512"/>
                </a:lnTo>
                <a:lnTo>
                  <a:pt x="1384147" y="2576512"/>
                </a:lnTo>
                <a:cubicBezTo>
                  <a:pt x="1382242" y="2579370"/>
                  <a:pt x="1379385" y="2583180"/>
                  <a:pt x="1377480" y="2586037"/>
                </a:cubicBezTo>
                <a:cubicBezTo>
                  <a:pt x="1376527" y="2586990"/>
                  <a:pt x="1375575" y="2587942"/>
                  <a:pt x="1373670" y="2590800"/>
                </a:cubicBezTo>
                <a:cubicBezTo>
                  <a:pt x="1370812" y="2592705"/>
                  <a:pt x="1366050" y="2594610"/>
                  <a:pt x="1361287" y="2596515"/>
                </a:cubicBezTo>
                <a:cubicBezTo>
                  <a:pt x="1352715" y="2596515"/>
                  <a:pt x="1347000" y="2596515"/>
                  <a:pt x="1338427" y="2596515"/>
                </a:cubicBezTo>
                <a:cubicBezTo>
                  <a:pt x="1328902" y="2595562"/>
                  <a:pt x="1318425" y="2595562"/>
                  <a:pt x="1308900" y="2594610"/>
                </a:cubicBezTo>
                <a:cubicBezTo>
                  <a:pt x="1286992" y="2593657"/>
                  <a:pt x="1266037" y="2593657"/>
                  <a:pt x="1245082" y="2592705"/>
                </a:cubicBezTo>
                <a:cubicBezTo>
                  <a:pt x="1229842" y="2591752"/>
                  <a:pt x="1213650" y="2590800"/>
                  <a:pt x="1197457" y="2588895"/>
                </a:cubicBezTo>
                <a:cubicBezTo>
                  <a:pt x="1184122" y="2587942"/>
                  <a:pt x="1169835" y="2585085"/>
                  <a:pt x="1155547" y="2583180"/>
                </a:cubicBezTo>
                <a:cubicBezTo>
                  <a:pt x="1141260" y="2581275"/>
                  <a:pt x="1127925" y="2579370"/>
                  <a:pt x="1113637" y="2576512"/>
                </a:cubicBezTo>
                <a:cubicBezTo>
                  <a:pt x="1092682" y="2572702"/>
                  <a:pt x="1069822" y="2570797"/>
                  <a:pt x="1049820" y="2566987"/>
                </a:cubicBezTo>
                <a:cubicBezTo>
                  <a:pt x="1029817" y="2562225"/>
                  <a:pt x="1011720" y="2557462"/>
                  <a:pt x="1000290" y="2550795"/>
                </a:cubicBezTo>
                <a:lnTo>
                  <a:pt x="1000863" y="2550379"/>
                </a:lnTo>
                <a:lnTo>
                  <a:pt x="971715" y="2541270"/>
                </a:lnTo>
                <a:cubicBezTo>
                  <a:pt x="964095" y="2537459"/>
                  <a:pt x="955522" y="2533650"/>
                  <a:pt x="945997" y="2529840"/>
                </a:cubicBezTo>
                <a:cubicBezTo>
                  <a:pt x="935520" y="2526982"/>
                  <a:pt x="925995" y="2524125"/>
                  <a:pt x="916470" y="2520315"/>
                </a:cubicBezTo>
                <a:cubicBezTo>
                  <a:pt x="905992" y="2516505"/>
                  <a:pt x="896467" y="2513647"/>
                  <a:pt x="885990" y="2509837"/>
                </a:cubicBezTo>
                <a:cubicBezTo>
                  <a:pt x="886943" y="2506027"/>
                  <a:pt x="890991" y="2505075"/>
                  <a:pt x="899801" y="2506503"/>
                </a:cubicBezTo>
                <a:close/>
                <a:moveTo>
                  <a:pt x="1460491" y="2486082"/>
                </a:moveTo>
                <a:lnTo>
                  <a:pt x="1445939" y="2488303"/>
                </a:lnTo>
                <a:lnTo>
                  <a:pt x="1345293" y="2493385"/>
                </a:lnTo>
                <a:lnTo>
                  <a:pt x="1378432" y="2497454"/>
                </a:lnTo>
                <a:cubicBezTo>
                  <a:pt x="1380337" y="2496502"/>
                  <a:pt x="1383195" y="2496502"/>
                  <a:pt x="1387005" y="2495549"/>
                </a:cubicBezTo>
                <a:cubicBezTo>
                  <a:pt x="1407007" y="2492692"/>
                  <a:pt x="1426057" y="2490787"/>
                  <a:pt x="1446060" y="2488882"/>
                </a:cubicBezTo>
                <a:cubicBezTo>
                  <a:pt x="1448203" y="2488406"/>
                  <a:pt x="1451715" y="2487751"/>
                  <a:pt x="1455778" y="2486992"/>
                </a:cubicBezTo>
                <a:close/>
                <a:moveTo>
                  <a:pt x="1550918" y="2472281"/>
                </a:moveTo>
                <a:lnTo>
                  <a:pt x="1501488" y="2479825"/>
                </a:lnTo>
                <a:lnTo>
                  <a:pt x="1518450" y="2480309"/>
                </a:lnTo>
                <a:cubicBezTo>
                  <a:pt x="1528928" y="2479833"/>
                  <a:pt x="1536786" y="2477928"/>
                  <a:pt x="1542858" y="2475785"/>
                </a:cubicBezTo>
                <a:close/>
                <a:moveTo>
                  <a:pt x="1731355" y="2470078"/>
                </a:moveTo>
                <a:lnTo>
                  <a:pt x="1576322" y="2511364"/>
                </a:lnTo>
                <a:lnTo>
                  <a:pt x="1654777" y="2493883"/>
                </a:lnTo>
                <a:close/>
                <a:moveTo>
                  <a:pt x="737400" y="2450782"/>
                </a:moveTo>
                <a:cubicBezTo>
                  <a:pt x="787882" y="2468879"/>
                  <a:pt x="820267" y="2485072"/>
                  <a:pt x="846937" y="2497454"/>
                </a:cubicBezTo>
                <a:cubicBezTo>
                  <a:pt x="859320" y="2502217"/>
                  <a:pt x="872655" y="2506027"/>
                  <a:pt x="885990" y="2509837"/>
                </a:cubicBezTo>
                <a:cubicBezTo>
                  <a:pt x="896467" y="2513647"/>
                  <a:pt x="905992" y="2516504"/>
                  <a:pt x="915517" y="2520314"/>
                </a:cubicBezTo>
                <a:cubicBezTo>
                  <a:pt x="925042" y="2524124"/>
                  <a:pt x="934567" y="2526982"/>
                  <a:pt x="945045" y="2529839"/>
                </a:cubicBezTo>
                <a:cubicBezTo>
                  <a:pt x="954570" y="2533649"/>
                  <a:pt x="963142" y="2537459"/>
                  <a:pt x="970762" y="2541269"/>
                </a:cubicBezTo>
                <a:cubicBezTo>
                  <a:pt x="968857" y="2542222"/>
                  <a:pt x="966952" y="2544127"/>
                  <a:pt x="965047" y="2546032"/>
                </a:cubicBezTo>
                <a:cubicBezTo>
                  <a:pt x="960285" y="2545079"/>
                  <a:pt x="954570" y="2544127"/>
                  <a:pt x="949807" y="2543174"/>
                </a:cubicBezTo>
                <a:cubicBezTo>
                  <a:pt x="931710" y="2537459"/>
                  <a:pt x="913612" y="2529839"/>
                  <a:pt x="895515" y="2523172"/>
                </a:cubicBezTo>
                <a:lnTo>
                  <a:pt x="868845" y="2512694"/>
                </a:lnTo>
                <a:cubicBezTo>
                  <a:pt x="860272" y="2508884"/>
                  <a:pt x="850747" y="2505074"/>
                  <a:pt x="842175" y="2501264"/>
                </a:cubicBezTo>
                <a:cubicBezTo>
                  <a:pt x="829792" y="2497454"/>
                  <a:pt x="818362" y="2492692"/>
                  <a:pt x="806932" y="2488882"/>
                </a:cubicBezTo>
                <a:cubicBezTo>
                  <a:pt x="796455" y="2484119"/>
                  <a:pt x="785977" y="2480309"/>
                  <a:pt x="776452" y="2475547"/>
                </a:cubicBezTo>
                <a:cubicBezTo>
                  <a:pt x="766927" y="2471737"/>
                  <a:pt x="759307" y="2466974"/>
                  <a:pt x="752640" y="2463164"/>
                </a:cubicBezTo>
                <a:cubicBezTo>
                  <a:pt x="745972" y="2458402"/>
                  <a:pt x="741210" y="2454592"/>
                  <a:pt x="737400" y="2450782"/>
                </a:cubicBezTo>
                <a:close/>
                <a:moveTo>
                  <a:pt x="782168" y="2426970"/>
                </a:moveTo>
                <a:cubicBezTo>
                  <a:pt x="800265" y="2436495"/>
                  <a:pt x="815505" y="2445067"/>
                  <a:pt x="834555" y="2453640"/>
                </a:cubicBezTo>
                <a:cubicBezTo>
                  <a:pt x="832650" y="2454592"/>
                  <a:pt x="830745" y="2455545"/>
                  <a:pt x="827888" y="2457450"/>
                </a:cubicBezTo>
                <a:cubicBezTo>
                  <a:pt x="807885" y="2447925"/>
                  <a:pt x="786930" y="2437447"/>
                  <a:pt x="766928" y="2427922"/>
                </a:cubicBezTo>
                <a:cubicBezTo>
                  <a:pt x="772643" y="2427922"/>
                  <a:pt x="776453" y="2427922"/>
                  <a:pt x="782168" y="2426970"/>
                </a:cubicBezTo>
                <a:close/>
                <a:moveTo>
                  <a:pt x="588810" y="2362200"/>
                </a:moveTo>
                <a:cubicBezTo>
                  <a:pt x="620242" y="2375535"/>
                  <a:pt x="636435" y="2387917"/>
                  <a:pt x="653580" y="2398395"/>
                </a:cubicBezTo>
                <a:cubicBezTo>
                  <a:pt x="657390" y="2403157"/>
                  <a:pt x="669772" y="2412682"/>
                  <a:pt x="666915" y="2413635"/>
                </a:cubicBezTo>
                <a:cubicBezTo>
                  <a:pt x="655485" y="2407920"/>
                  <a:pt x="645007" y="2403157"/>
                  <a:pt x="636435" y="2397442"/>
                </a:cubicBezTo>
                <a:cubicBezTo>
                  <a:pt x="627862" y="2392680"/>
                  <a:pt x="620242" y="2387917"/>
                  <a:pt x="613575" y="2383155"/>
                </a:cubicBezTo>
                <a:cubicBezTo>
                  <a:pt x="601192" y="2374582"/>
                  <a:pt x="593572" y="2367915"/>
                  <a:pt x="588810" y="2362200"/>
                </a:cubicBezTo>
                <a:close/>
                <a:moveTo>
                  <a:pt x="702387" y="2337759"/>
                </a:moveTo>
                <a:lnTo>
                  <a:pt x="702396" y="2338030"/>
                </a:lnTo>
                <a:lnTo>
                  <a:pt x="705613" y="2341923"/>
                </a:lnTo>
                <a:lnTo>
                  <a:pt x="705967" y="2340292"/>
                </a:lnTo>
                <a:close/>
                <a:moveTo>
                  <a:pt x="2093409" y="2275234"/>
                </a:moveTo>
                <a:lnTo>
                  <a:pt x="2089950" y="2275522"/>
                </a:lnTo>
                <a:cubicBezTo>
                  <a:pt x="2073757" y="2288857"/>
                  <a:pt x="2052802" y="2303145"/>
                  <a:pt x="2032800" y="2316480"/>
                </a:cubicBezTo>
                <a:cubicBezTo>
                  <a:pt x="2012797" y="2329815"/>
                  <a:pt x="1991842" y="2340292"/>
                  <a:pt x="1976602" y="2346960"/>
                </a:cubicBezTo>
                <a:cubicBezTo>
                  <a:pt x="1964220" y="2354580"/>
                  <a:pt x="1950885" y="2362200"/>
                  <a:pt x="1936597" y="2370772"/>
                </a:cubicBezTo>
                <a:cubicBezTo>
                  <a:pt x="1928977" y="2373630"/>
                  <a:pt x="1922310" y="2377440"/>
                  <a:pt x="1914690" y="2380297"/>
                </a:cubicBezTo>
                <a:cubicBezTo>
                  <a:pt x="1907070" y="2383155"/>
                  <a:pt x="1899450" y="2386012"/>
                  <a:pt x="1891830" y="2389822"/>
                </a:cubicBezTo>
                <a:cubicBezTo>
                  <a:pt x="1886115" y="2394585"/>
                  <a:pt x="1874685" y="2399347"/>
                  <a:pt x="1864207" y="2404110"/>
                </a:cubicBezTo>
                <a:cubicBezTo>
                  <a:pt x="1853730" y="2408872"/>
                  <a:pt x="1844205" y="2412682"/>
                  <a:pt x="1843252" y="2416492"/>
                </a:cubicBezTo>
                <a:cubicBezTo>
                  <a:pt x="1833727" y="2420302"/>
                  <a:pt x="1823250" y="2425065"/>
                  <a:pt x="1812772" y="2428875"/>
                </a:cubicBezTo>
                <a:cubicBezTo>
                  <a:pt x="1802295" y="2433637"/>
                  <a:pt x="1791817" y="2436495"/>
                  <a:pt x="1781340" y="2440305"/>
                </a:cubicBezTo>
                <a:cubicBezTo>
                  <a:pt x="1779435" y="2442210"/>
                  <a:pt x="1775625" y="2446020"/>
                  <a:pt x="1772767" y="2448877"/>
                </a:cubicBezTo>
                <a:cubicBezTo>
                  <a:pt x="1768005" y="2450782"/>
                  <a:pt x="1764195" y="2451735"/>
                  <a:pt x="1759432" y="2453640"/>
                </a:cubicBezTo>
                <a:cubicBezTo>
                  <a:pt x="1748002" y="2456497"/>
                  <a:pt x="1736572" y="2457450"/>
                  <a:pt x="1726095" y="2459355"/>
                </a:cubicBezTo>
                <a:cubicBezTo>
                  <a:pt x="1710855" y="2464117"/>
                  <a:pt x="1696567" y="2468880"/>
                  <a:pt x="1683232" y="2472690"/>
                </a:cubicBezTo>
                <a:cubicBezTo>
                  <a:pt x="1669897" y="2476500"/>
                  <a:pt x="1656562" y="2480310"/>
                  <a:pt x="1644180" y="2485072"/>
                </a:cubicBezTo>
                <a:cubicBezTo>
                  <a:pt x="1630845" y="2489835"/>
                  <a:pt x="1616557" y="2492692"/>
                  <a:pt x="1601317" y="2497455"/>
                </a:cubicBezTo>
                <a:cubicBezTo>
                  <a:pt x="1586077" y="2502217"/>
                  <a:pt x="1568932" y="2506980"/>
                  <a:pt x="1547977" y="2510790"/>
                </a:cubicBezTo>
                <a:cubicBezTo>
                  <a:pt x="1498447" y="2513647"/>
                  <a:pt x="1480350" y="2519362"/>
                  <a:pt x="1472730" y="2523172"/>
                </a:cubicBezTo>
                <a:cubicBezTo>
                  <a:pt x="1471777" y="2524125"/>
                  <a:pt x="1471777" y="2525077"/>
                  <a:pt x="1470825" y="2526030"/>
                </a:cubicBezTo>
                <a:lnTo>
                  <a:pt x="1434645" y="2535075"/>
                </a:lnTo>
                <a:lnTo>
                  <a:pt x="1435583" y="2535555"/>
                </a:lnTo>
                <a:lnTo>
                  <a:pt x="1475761" y="2525510"/>
                </a:lnTo>
                <a:lnTo>
                  <a:pt x="1476540" y="2523172"/>
                </a:lnTo>
                <a:cubicBezTo>
                  <a:pt x="1484160" y="2518410"/>
                  <a:pt x="1503210" y="2513647"/>
                  <a:pt x="1551788" y="2510790"/>
                </a:cubicBezTo>
                <a:cubicBezTo>
                  <a:pt x="1571790" y="2506980"/>
                  <a:pt x="1588935" y="2502217"/>
                  <a:pt x="1605128" y="2497455"/>
                </a:cubicBezTo>
                <a:cubicBezTo>
                  <a:pt x="1620368" y="2492692"/>
                  <a:pt x="1634655" y="2489835"/>
                  <a:pt x="1647990" y="2485072"/>
                </a:cubicBezTo>
                <a:cubicBezTo>
                  <a:pt x="1661325" y="2481262"/>
                  <a:pt x="1673708" y="2477452"/>
                  <a:pt x="1687043" y="2472690"/>
                </a:cubicBezTo>
                <a:cubicBezTo>
                  <a:pt x="1700378" y="2468880"/>
                  <a:pt x="1713713" y="2464117"/>
                  <a:pt x="1729905" y="2459355"/>
                </a:cubicBezTo>
                <a:cubicBezTo>
                  <a:pt x="1741335" y="2457450"/>
                  <a:pt x="1752765" y="2456497"/>
                  <a:pt x="1763243" y="2453640"/>
                </a:cubicBezTo>
                <a:lnTo>
                  <a:pt x="1740675" y="2467181"/>
                </a:lnTo>
                <a:lnTo>
                  <a:pt x="1741335" y="2466975"/>
                </a:lnTo>
                <a:cubicBezTo>
                  <a:pt x="1748955" y="2462212"/>
                  <a:pt x="1758480" y="2456497"/>
                  <a:pt x="1765148" y="2452687"/>
                </a:cubicBezTo>
                <a:cubicBezTo>
                  <a:pt x="1769910" y="2450782"/>
                  <a:pt x="1773720" y="2449830"/>
                  <a:pt x="1778483" y="2447925"/>
                </a:cubicBezTo>
                <a:lnTo>
                  <a:pt x="1779371" y="2447679"/>
                </a:lnTo>
                <a:lnTo>
                  <a:pt x="1785150" y="2441257"/>
                </a:lnTo>
                <a:cubicBezTo>
                  <a:pt x="1795628" y="2437447"/>
                  <a:pt x="1806105" y="2433637"/>
                  <a:pt x="1816583" y="2429827"/>
                </a:cubicBezTo>
                <a:cubicBezTo>
                  <a:pt x="1827060" y="2425065"/>
                  <a:pt x="1837538" y="2421255"/>
                  <a:pt x="1847063" y="2417445"/>
                </a:cubicBezTo>
                <a:cubicBezTo>
                  <a:pt x="1848015" y="2413635"/>
                  <a:pt x="1857540" y="2409825"/>
                  <a:pt x="1868018" y="2405062"/>
                </a:cubicBezTo>
                <a:cubicBezTo>
                  <a:pt x="1878495" y="2400300"/>
                  <a:pt x="1889925" y="2395537"/>
                  <a:pt x="1895640" y="2390775"/>
                </a:cubicBezTo>
                <a:cubicBezTo>
                  <a:pt x="1903260" y="2387917"/>
                  <a:pt x="1910880" y="2385060"/>
                  <a:pt x="1918500" y="2381250"/>
                </a:cubicBezTo>
                <a:lnTo>
                  <a:pt x="1934176" y="2374435"/>
                </a:lnTo>
                <a:lnTo>
                  <a:pt x="1942313" y="2368867"/>
                </a:lnTo>
                <a:cubicBezTo>
                  <a:pt x="1955648" y="2360295"/>
                  <a:pt x="1969935" y="2352675"/>
                  <a:pt x="1982318" y="2345055"/>
                </a:cubicBezTo>
                <a:cubicBezTo>
                  <a:pt x="1997558" y="2339340"/>
                  <a:pt x="2017560" y="2327910"/>
                  <a:pt x="2038515" y="2314575"/>
                </a:cubicBezTo>
                <a:close/>
                <a:moveTo>
                  <a:pt x="460060" y="2262062"/>
                </a:moveTo>
                <a:lnTo>
                  <a:pt x="463676" y="2265164"/>
                </a:lnTo>
                <a:lnTo>
                  <a:pt x="464910" y="2265793"/>
                </a:lnTo>
                <a:close/>
                <a:moveTo>
                  <a:pt x="2099801" y="2237197"/>
                </a:moveTo>
                <a:lnTo>
                  <a:pt x="2099475" y="2237422"/>
                </a:lnTo>
                <a:lnTo>
                  <a:pt x="2099475" y="2237694"/>
                </a:lnTo>
                <a:lnTo>
                  <a:pt x="2100989" y="2237910"/>
                </a:lnTo>
                <a:lnTo>
                  <a:pt x="2101380" y="2237422"/>
                </a:lnTo>
                <a:close/>
                <a:moveTo>
                  <a:pt x="2120379" y="2222979"/>
                </a:moveTo>
                <a:lnTo>
                  <a:pt x="2114756" y="2226864"/>
                </a:lnTo>
                <a:lnTo>
                  <a:pt x="2113762" y="2227897"/>
                </a:lnTo>
                <a:lnTo>
                  <a:pt x="2117618" y="2225429"/>
                </a:lnTo>
                <a:close/>
                <a:moveTo>
                  <a:pt x="382287" y="2175002"/>
                </a:moveTo>
                <a:lnTo>
                  <a:pt x="418259" y="2217355"/>
                </a:lnTo>
                <a:lnTo>
                  <a:pt x="389737" y="2183129"/>
                </a:lnTo>
                <a:close/>
                <a:moveTo>
                  <a:pt x="2187820" y="2174974"/>
                </a:moveTo>
                <a:lnTo>
                  <a:pt x="2187735" y="2175004"/>
                </a:lnTo>
                <a:lnTo>
                  <a:pt x="2187105" y="2179320"/>
                </a:lnTo>
                <a:cubicBezTo>
                  <a:pt x="2179485" y="2186940"/>
                  <a:pt x="2176627" y="2191702"/>
                  <a:pt x="2171865" y="2196465"/>
                </a:cubicBezTo>
                <a:cubicBezTo>
                  <a:pt x="2168055" y="2201227"/>
                  <a:pt x="2163292" y="2206942"/>
                  <a:pt x="2153767" y="2216467"/>
                </a:cubicBezTo>
                <a:lnTo>
                  <a:pt x="2154858" y="2216215"/>
                </a:lnTo>
                <a:lnTo>
                  <a:pt x="2171865" y="2197417"/>
                </a:lnTo>
                <a:cubicBezTo>
                  <a:pt x="2175675" y="2192655"/>
                  <a:pt x="2179485" y="2187892"/>
                  <a:pt x="2187105" y="2180272"/>
                </a:cubicBezTo>
                <a:cubicBezTo>
                  <a:pt x="2188296" y="2177177"/>
                  <a:pt x="2188474" y="2175510"/>
                  <a:pt x="2187820" y="2174974"/>
                </a:cubicBezTo>
                <a:close/>
                <a:moveTo>
                  <a:pt x="475386" y="2153526"/>
                </a:moveTo>
                <a:lnTo>
                  <a:pt x="477272" y="2155821"/>
                </a:lnTo>
                <a:lnTo>
                  <a:pt x="477367" y="2155507"/>
                </a:lnTo>
                <a:close/>
                <a:moveTo>
                  <a:pt x="334493" y="2131694"/>
                </a:moveTo>
                <a:cubicBezTo>
                  <a:pt x="337350" y="2128837"/>
                  <a:pt x="346875" y="2133599"/>
                  <a:pt x="359258" y="2147887"/>
                </a:cubicBezTo>
                <a:lnTo>
                  <a:pt x="360474" y="2149319"/>
                </a:lnTo>
                <a:lnTo>
                  <a:pt x="371759" y="2151816"/>
                </a:lnTo>
                <a:cubicBezTo>
                  <a:pt x="377593" y="2155745"/>
                  <a:pt x="385451" y="2163127"/>
                  <a:pt x="397357" y="2175509"/>
                </a:cubicBezTo>
                <a:cubicBezTo>
                  <a:pt x="409740" y="2185987"/>
                  <a:pt x="423075" y="2195512"/>
                  <a:pt x="432600" y="2204084"/>
                </a:cubicBezTo>
                <a:cubicBezTo>
                  <a:pt x="442125" y="2212657"/>
                  <a:pt x="447840" y="2220277"/>
                  <a:pt x="447840" y="2225039"/>
                </a:cubicBezTo>
                <a:cubicBezTo>
                  <a:pt x="450697" y="2228849"/>
                  <a:pt x="452602" y="2231707"/>
                  <a:pt x="456412" y="2235517"/>
                </a:cubicBezTo>
                <a:cubicBezTo>
                  <a:pt x="468795" y="2245994"/>
                  <a:pt x="479272" y="2255519"/>
                  <a:pt x="492607" y="2265997"/>
                </a:cubicBezTo>
                <a:cubicBezTo>
                  <a:pt x="489750" y="2269807"/>
                  <a:pt x="484987" y="2271712"/>
                  <a:pt x="482130" y="2274569"/>
                </a:cubicBezTo>
                <a:lnTo>
                  <a:pt x="448422" y="2237115"/>
                </a:lnTo>
                <a:lnTo>
                  <a:pt x="446888" y="2237422"/>
                </a:lnTo>
                <a:lnTo>
                  <a:pt x="446888" y="2237422"/>
                </a:lnTo>
                <a:lnTo>
                  <a:pt x="478787" y="2272865"/>
                </a:lnTo>
                <a:lnTo>
                  <a:pt x="482130" y="2274569"/>
                </a:lnTo>
                <a:cubicBezTo>
                  <a:pt x="484988" y="2271712"/>
                  <a:pt x="488798" y="2268854"/>
                  <a:pt x="492608" y="2265997"/>
                </a:cubicBezTo>
                <a:cubicBezTo>
                  <a:pt x="521183" y="2290762"/>
                  <a:pt x="551663" y="2315527"/>
                  <a:pt x="583095" y="2337434"/>
                </a:cubicBezTo>
                <a:cubicBezTo>
                  <a:pt x="577380" y="2339339"/>
                  <a:pt x="572618" y="2341244"/>
                  <a:pt x="564998" y="2343149"/>
                </a:cubicBezTo>
                <a:cubicBezTo>
                  <a:pt x="567855" y="2345054"/>
                  <a:pt x="568808" y="2346007"/>
                  <a:pt x="571665" y="2347912"/>
                </a:cubicBezTo>
                <a:cubicBezTo>
                  <a:pt x="562140" y="2347912"/>
                  <a:pt x="554520" y="2348864"/>
                  <a:pt x="544995" y="2348864"/>
                </a:cubicBezTo>
                <a:cubicBezTo>
                  <a:pt x="539280" y="2345054"/>
                  <a:pt x="533565" y="2341244"/>
                  <a:pt x="527850" y="2337434"/>
                </a:cubicBezTo>
                <a:cubicBezTo>
                  <a:pt x="522135" y="2333624"/>
                  <a:pt x="517373" y="2328862"/>
                  <a:pt x="511658" y="2325052"/>
                </a:cubicBezTo>
                <a:cubicBezTo>
                  <a:pt x="498323" y="2313622"/>
                  <a:pt x="484035" y="2303144"/>
                  <a:pt x="471653" y="2291714"/>
                </a:cubicBezTo>
                <a:cubicBezTo>
                  <a:pt x="459270" y="2280284"/>
                  <a:pt x="446888" y="2268854"/>
                  <a:pt x="434505" y="2258377"/>
                </a:cubicBezTo>
                <a:cubicBezTo>
                  <a:pt x="422123" y="2246947"/>
                  <a:pt x="411645" y="2235517"/>
                  <a:pt x="400215" y="2225039"/>
                </a:cubicBezTo>
                <a:cubicBezTo>
                  <a:pt x="394500" y="2219324"/>
                  <a:pt x="388785" y="2213609"/>
                  <a:pt x="384023" y="2208847"/>
                </a:cubicBezTo>
                <a:cubicBezTo>
                  <a:pt x="379260" y="2203132"/>
                  <a:pt x="373545" y="2197417"/>
                  <a:pt x="368783" y="2191702"/>
                </a:cubicBezTo>
                <a:cubicBezTo>
                  <a:pt x="369735" y="2189797"/>
                  <a:pt x="379260" y="2195512"/>
                  <a:pt x="374498" y="2184082"/>
                </a:cubicBezTo>
                <a:cubicBezTo>
                  <a:pt x="381165" y="2189797"/>
                  <a:pt x="387833" y="2195512"/>
                  <a:pt x="393548" y="2201227"/>
                </a:cubicBezTo>
                <a:cubicBezTo>
                  <a:pt x="401168" y="2206942"/>
                  <a:pt x="407835" y="2212657"/>
                  <a:pt x="414503" y="2217419"/>
                </a:cubicBezTo>
                <a:cubicBezTo>
                  <a:pt x="423075" y="2226944"/>
                  <a:pt x="431648" y="2235517"/>
                  <a:pt x="440220" y="2245042"/>
                </a:cubicBezTo>
                <a:lnTo>
                  <a:pt x="442406" y="2246917"/>
                </a:lnTo>
                <a:lnTo>
                  <a:pt x="414503" y="2217419"/>
                </a:lnTo>
                <a:cubicBezTo>
                  <a:pt x="407835" y="2211704"/>
                  <a:pt x="401168" y="2206942"/>
                  <a:pt x="394500" y="2201227"/>
                </a:cubicBezTo>
                <a:cubicBezTo>
                  <a:pt x="387833" y="2195512"/>
                  <a:pt x="382118" y="2189797"/>
                  <a:pt x="375450" y="2184082"/>
                </a:cubicBezTo>
                <a:cubicBezTo>
                  <a:pt x="368783" y="2175509"/>
                  <a:pt x="361163" y="2166937"/>
                  <a:pt x="354495" y="2158364"/>
                </a:cubicBezTo>
                <a:cubicBezTo>
                  <a:pt x="347828" y="2149792"/>
                  <a:pt x="341160" y="2140267"/>
                  <a:pt x="334493" y="2131694"/>
                </a:cubicBezTo>
                <a:close/>
                <a:moveTo>
                  <a:pt x="2432850" y="1980247"/>
                </a:moveTo>
                <a:lnTo>
                  <a:pt x="2432367" y="1980454"/>
                </a:lnTo>
                <a:lnTo>
                  <a:pt x="2421963" y="2005422"/>
                </a:lnTo>
                <a:close/>
                <a:moveTo>
                  <a:pt x="2422850" y="1860918"/>
                </a:moveTo>
                <a:lnTo>
                  <a:pt x="2397608" y="1897379"/>
                </a:lnTo>
                <a:cubicBezTo>
                  <a:pt x="2392845" y="1904999"/>
                  <a:pt x="2389035" y="1912619"/>
                  <a:pt x="2385225" y="1920239"/>
                </a:cubicBezTo>
                <a:cubicBezTo>
                  <a:pt x="2380463" y="1927859"/>
                  <a:pt x="2376653" y="1934527"/>
                  <a:pt x="2372843" y="1941194"/>
                </a:cubicBezTo>
                <a:cubicBezTo>
                  <a:pt x="2363318" y="1954529"/>
                  <a:pt x="2353793" y="1967864"/>
                  <a:pt x="2343315" y="1980247"/>
                </a:cubicBezTo>
                <a:cubicBezTo>
                  <a:pt x="2334743" y="1993582"/>
                  <a:pt x="2327123" y="2005964"/>
                  <a:pt x="2317598" y="2019299"/>
                </a:cubicBezTo>
                <a:cubicBezTo>
                  <a:pt x="2309978" y="2029777"/>
                  <a:pt x="2302358" y="2040254"/>
                  <a:pt x="2294738" y="2050732"/>
                </a:cubicBezTo>
                <a:lnTo>
                  <a:pt x="2292831" y="2051897"/>
                </a:lnTo>
                <a:lnTo>
                  <a:pt x="2291271" y="2054208"/>
                </a:lnTo>
                <a:lnTo>
                  <a:pt x="2293785" y="2052637"/>
                </a:lnTo>
                <a:cubicBezTo>
                  <a:pt x="2301405" y="2042160"/>
                  <a:pt x="2309025" y="2031682"/>
                  <a:pt x="2316645" y="2021205"/>
                </a:cubicBezTo>
                <a:cubicBezTo>
                  <a:pt x="2325218" y="2007870"/>
                  <a:pt x="2333790" y="1995487"/>
                  <a:pt x="2342363" y="1982152"/>
                </a:cubicBezTo>
                <a:cubicBezTo>
                  <a:pt x="2352840" y="1969770"/>
                  <a:pt x="2362365" y="1956435"/>
                  <a:pt x="2371890" y="1943100"/>
                </a:cubicBezTo>
                <a:cubicBezTo>
                  <a:pt x="2375700" y="1936432"/>
                  <a:pt x="2380463" y="1929765"/>
                  <a:pt x="2384273" y="1922145"/>
                </a:cubicBezTo>
                <a:cubicBezTo>
                  <a:pt x="2388083" y="1914525"/>
                  <a:pt x="2392845" y="1906905"/>
                  <a:pt x="2396655" y="1899285"/>
                </a:cubicBezTo>
                <a:cubicBezTo>
                  <a:pt x="2405228" y="1884045"/>
                  <a:pt x="2414753" y="1870710"/>
                  <a:pt x="2422373" y="1862137"/>
                </a:cubicBezTo>
                <a:close/>
                <a:moveTo>
                  <a:pt x="2498930" y="1857612"/>
                </a:moveTo>
                <a:cubicBezTo>
                  <a:pt x="2494525" y="1865709"/>
                  <a:pt x="2490953" y="1872615"/>
                  <a:pt x="2490953" y="1875472"/>
                </a:cubicBezTo>
                <a:cubicBezTo>
                  <a:pt x="2486190" y="1885949"/>
                  <a:pt x="2480475" y="1898332"/>
                  <a:pt x="2473808" y="1909762"/>
                </a:cubicBezTo>
                <a:cubicBezTo>
                  <a:pt x="2480475" y="1897379"/>
                  <a:pt x="2486190" y="1885949"/>
                  <a:pt x="2490953" y="1875472"/>
                </a:cubicBezTo>
                <a:cubicBezTo>
                  <a:pt x="2490953" y="1872615"/>
                  <a:pt x="2494525" y="1865709"/>
                  <a:pt x="2498930" y="1857612"/>
                </a:cubicBezTo>
                <a:close/>
                <a:moveTo>
                  <a:pt x="2521433" y="1847850"/>
                </a:moveTo>
                <a:cubicBezTo>
                  <a:pt x="2518575" y="1860232"/>
                  <a:pt x="2514765" y="1871662"/>
                  <a:pt x="2509050" y="1884997"/>
                </a:cubicBezTo>
                <a:cubicBezTo>
                  <a:pt x="2503335" y="1897380"/>
                  <a:pt x="2496668" y="1910715"/>
                  <a:pt x="2487143" y="1925002"/>
                </a:cubicBezTo>
                <a:cubicBezTo>
                  <a:pt x="2479523" y="1940242"/>
                  <a:pt x="2471903" y="1954530"/>
                  <a:pt x="2465235" y="1965960"/>
                </a:cubicBezTo>
                <a:cubicBezTo>
                  <a:pt x="2457615" y="1977390"/>
                  <a:pt x="2450948" y="1985962"/>
                  <a:pt x="2445233" y="1991677"/>
                </a:cubicBezTo>
                <a:lnTo>
                  <a:pt x="2458568" y="1965007"/>
                </a:lnTo>
                <a:cubicBezTo>
                  <a:pt x="2461425" y="1956435"/>
                  <a:pt x="2466188" y="1947862"/>
                  <a:pt x="2469998" y="1938337"/>
                </a:cubicBezTo>
                <a:cubicBezTo>
                  <a:pt x="2473808" y="1932622"/>
                  <a:pt x="2475713" y="1928812"/>
                  <a:pt x="2478570" y="1924050"/>
                </a:cubicBezTo>
                <a:cubicBezTo>
                  <a:pt x="2482380" y="1917382"/>
                  <a:pt x="2486190" y="1911667"/>
                  <a:pt x="2490000" y="1905000"/>
                </a:cubicBezTo>
                <a:cubicBezTo>
                  <a:pt x="2493810" y="1898332"/>
                  <a:pt x="2496668" y="1892617"/>
                  <a:pt x="2500478" y="1885950"/>
                </a:cubicBezTo>
                <a:cubicBezTo>
                  <a:pt x="2507145" y="1873567"/>
                  <a:pt x="2514765" y="1861185"/>
                  <a:pt x="2521433" y="1847850"/>
                </a:cubicBezTo>
                <a:close/>
                <a:moveTo>
                  <a:pt x="2459780" y="1766202"/>
                </a:moveTo>
                <a:lnTo>
                  <a:pt x="2436660" y="1806892"/>
                </a:lnTo>
                <a:lnTo>
                  <a:pt x="2436235" y="1807870"/>
                </a:lnTo>
                <a:lnTo>
                  <a:pt x="2459520" y="1766887"/>
                </a:lnTo>
                <a:close/>
                <a:moveTo>
                  <a:pt x="2472460" y="1674043"/>
                </a:moveTo>
                <a:lnTo>
                  <a:pt x="2444672" y="1749965"/>
                </a:lnTo>
                <a:cubicBezTo>
                  <a:pt x="2427320" y="1790989"/>
                  <a:pt x="2407787" y="1830865"/>
                  <a:pt x="2386218" y="1869449"/>
                </a:cubicBezTo>
                <a:lnTo>
                  <a:pt x="2377659" y="1882980"/>
                </a:lnTo>
                <a:lnTo>
                  <a:pt x="2377605" y="1883092"/>
                </a:lnTo>
                <a:cubicBezTo>
                  <a:pt x="2373795" y="1892617"/>
                  <a:pt x="2366175" y="1905000"/>
                  <a:pt x="2357602" y="1917382"/>
                </a:cubicBezTo>
                <a:cubicBezTo>
                  <a:pt x="2349030" y="1929765"/>
                  <a:pt x="2341410" y="1943100"/>
                  <a:pt x="2337600" y="1954530"/>
                </a:cubicBezTo>
                <a:cubicBezTo>
                  <a:pt x="2330932" y="1963102"/>
                  <a:pt x="2322360" y="1972627"/>
                  <a:pt x="2314740" y="1983105"/>
                </a:cubicBezTo>
                <a:cubicBezTo>
                  <a:pt x="2307120" y="1993582"/>
                  <a:pt x="2300452" y="2005012"/>
                  <a:pt x="2295690" y="2015490"/>
                </a:cubicBezTo>
                <a:cubicBezTo>
                  <a:pt x="2268067" y="2053590"/>
                  <a:pt x="2223300" y="2102167"/>
                  <a:pt x="2183295" y="2142172"/>
                </a:cubicBezTo>
                <a:cubicBezTo>
                  <a:pt x="2170912" y="2152650"/>
                  <a:pt x="2158530" y="2163127"/>
                  <a:pt x="2146147" y="2173605"/>
                </a:cubicBezTo>
                <a:lnTo>
                  <a:pt x="2142583" y="2176314"/>
                </a:lnTo>
                <a:lnTo>
                  <a:pt x="2141045" y="2177871"/>
                </a:lnTo>
                <a:lnTo>
                  <a:pt x="2125512" y="2190534"/>
                </a:lnTo>
                <a:lnTo>
                  <a:pt x="2112810" y="2205037"/>
                </a:lnTo>
                <a:cubicBezTo>
                  <a:pt x="2097570" y="2217420"/>
                  <a:pt x="2082330" y="2228850"/>
                  <a:pt x="2066137" y="2240280"/>
                </a:cubicBezTo>
                <a:lnTo>
                  <a:pt x="2058824" y="2244899"/>
                </a:lnTo>
                <a:lnTo>
                  <a:pt x="2038960" y="2261093"/>
                </a:lnTo>
                <a:lnTo>
                  <a:pt x="2036091" y="2262956"/>
                </a:lnTo>
                <a:lnTo>
                  <a:pt x="2031847" y="2266950"/>
                </a:lnTo>
                <a:cubicBezTo>
                  <a:pt x="2019465" y="2275522"/>
                  <a:pt x="2007082" y="2284095"/>
                  <a:pt x="1994700" y="2291715"/>
                </a:cubicBezTo>
                <a:cubicBezTo>
                  <a:pt x="1982317" y="2299335"/>
                  <a:pt x="1969935" y="2306955"/>
                  <a:pt x="1957552" y="2314575"/>
                </a:cubicBezTo>
                <a:lnTo>
                  <a:pt x="1953301" y="2316730"/>
                </a:lnTo>
                <a:lnTo>
                  <a:pt x="1928148" y="2333067"/>
                </a:lnTo>
                <a:lnTo>
                  <a:pt x="1920350" y="2337000"/>
                </a:lnTo>
                <a:lnTo>
                  <a:pt x="1912785" y="2342197"/>
                </a:lnTo>
                <a:cubicBezTo>
                  <a:pt x="1905165" y="2346960"/>
                  <a:pt x="1896592" y="2351722"/>
                  <a:pt x="1887067" y="2356485"/>
                </a:cubicBezTo>
                <a:lnTo>
                  <a:pt x="1863039" y="2365908"/>
                </a:lnTo>
                <a:lnTo>
                  <a:pt x="1809482" y="2392922"/>
                </a:lnTo>
                <a:cubicBezTo>
                  <a:pt x="1768715" y="2410757"/>
                  <a:pt x="1726784" y="2426426"/>
                  <a:pt x="1683836" y="2439784"/>
                </a:cubicBezTo>
                <a:lnTo>
                  <a:pt x="1596280" y="2462297"/>
                </a:lnTo>
                <a:lnTo>
                  <a:pt x="1667040" y="2448877"/>
                </a:lnTo>
                <a:cubicBezTo>
                  <a:pt x="1671802" y="2447924"/>
                  <a:pt x="1675612" y="2446972"/>
                  <a:pt x="1680375" y="2446019"/>
                </a:cubicBezTo>
                <a:cubicBezTo>
                  <a:pt x="1690852" y="2437447"/>
                  <a:pt x="1711807" y="2432684"/>
                  <a:pt x="1723237" y="2430779"/>
                </a:cubicBezTo>
                <a:cubicBezTo>
                  <a:pt x="1732762" y="2427922"/>
                  <a:pt x="1742287" y="2425064"/>
                  <a:pt x="1749907" y="2422207"/>
                </a:cubicBezTo>
                <a:cubicBezTo>
                  <a:pt x="1761337" y="2411729"/>
                  <a:pt x="1783245" y="2406014"/>
                  <a:pt x="1792770" y="2400299"/>
                </a:cubicBezTo>
                <a:cubicBezTo>
                  <a:pt x="1808962" y="2394584"/>
                  <a:pt x="1825155" y="2388869"/>
                  <a:pt x="1841347" y="2383154"/>
                </a:cubicBezTo>
                <a:lnTo>
                  <a:pt x="1872470" y="2370949"/>
                </a:lnTo>
                <a:lnTo>
                  <a:pt x="1886115" y="2363152"/>
                </a:lnTo>
                <a:lnTo>
                  <a:pt x="1898496" y="2359343"/>
                </a:lnTo>
                <a:lnTo>
                  <a:pt x="1915642" y="2349817"/>
                </a:lnTo>
                <a:lnTo>
                  <a:pt x="1920147" y="2346686"/>
                </a:lnTo>
                <a:lnTo>
                  <a:pt x="1931835" y="2335530"/>
                </a:lnTo>
                <a:cubicBezTo>
                  <a:pt x="1939455" y="2330767"/>
                  <a:pt x="1948980" y="2325052"/>
                  <a:pt x="1957552" y="2320290"/>
                </a:cubicBezTo>
                <a:lnTo>
                  <a:pt x="1986810" y="2305948"/>
                </a:lnTo>
                <a:lnTo>
                  <a:pt x="1997557" y="2299334"/>
                </a:lnTo>
                <a:cubicBezTo>
                  <a:pt x="2009940" y="2291714"/>
                  <a:pt x="2022322" y="2283142"/>
                  <a:pt x="2034705" y="2274569"/>
                </a:cubicBezTo>
                <a:cubicBezTo>
                  <a:pt x="2037562" y="2268854"/>
                  <a:pt x="2044230" y="2264092"/>
                  <a:pt x="2050897" y="2259329"/>
                </a:cubicBezTo>
                <a:cubicBezTo>
                  <a:pt x="2057565" y="2254567"/>
                  <a:pt x="2064232" y="2249804"/>
                  <a:pt x="2068995" y="2247899"/>
                </a:cubicBezTo>
                <a:cubicBezTo>
                  <a:pt x="2084235" y="2236469"/>
                  <a:pt x="2100427" y="2225039"/>
                  <a:pt x="2115667" y="2212657"/>
                </a:cubicBezTo>
                <a:cubicBezTo>
                  <a:pt x="2121382" y="2199322"/>
                  <a:pt x="2139480" y="2187892"/>
                  <a:pt x="2149005" y="2181224"/>
                </a:cubicBezTo>
                <a:cubicBezTo>
                  <a:pt x="2161387" y="2170747"/>
                  <a:pt x="2173770" y="2160269"/>
                  <a:pt x="2186152" y="2149792"/>
                </a:cubicBezTo>
                <a:cubicBezTo>
                  <a:pt x="2226157" y="2109787"/>
                  <a:pt x="2270925" y="2061209"/>
                  <a:pt x="2298547" y="2023109"/>
                </a:cubicBezTo>
                <a:lnTo>
                  <a:pt x="2314015" y="1996814"/>
                </a:lnTo>
                <a:lnTo>
                  <a:pt x="2314740" y="1994534"/>
                </a:lnTo>
                <a:cubicBezTo>
                  <a:pt x="2322360" y="1983104"/>
                  <a:pt x="2331885" y="1969769"/>
                  <a:pt x="2339505" y="1956434"/>
                </a:cubicBezTo>
                <a:cubicBezTo>
                  <a:pt x="2342363" y="1952624"/>
                  <a:pt x="2344268" y="1948814"/>
                  <a:pt x="2347125" y="1945004"/>
                </a:cubicBezTo>
                <a:lnTo>
                  <a:pt x="2357257" y="1930951"/>
                </a:lnTo>
                <a:lnTo>
                  <a:pt x="2360460" y="1925002"/>
                </a:lnTo>
                <a:cubicBezTo>
                  <a:pt x="2369032" y="1912619"/>
                  <a:pt x="2375700" y="1900237"/>
                  <a:pt x="2380462" y="1890712"/>
                </a:cubicBezTo>
                <a:cubicBezTo>
                  <a:pt x="2395702" y="1864042"/>
                  <a:pt x="2407132" y="1837372"/>
                  <a:pt x="2419515" y="1809749"/>
                </a:cubicBezTo>
                <a:cubicBezTo>
                  <a:pt x="2430945" y="1782127"/>
                  <a:pt x="2443327" y="1754504"/>
                  <a:pt x="2457615" y="1723072"/>
                </a:cubicBezTo>
                <a:cubicBezTo>
                  <a:pt x="2459044" y="1714500"/>
                  <a:pt x="2464759" y="1699974"/>
                  <a:pt x="2468807" y="1687829"/>
                </a:cubicBezTo>
                <a:close/>
                <a:moveTo>
                  <a:pt x="2576677" y="1589722"/>
                </a:moveTo>
                <a:lnTo>
                  <a:pt x="2573820" y="1591627"/>
                </a:lnTo>
                <a:lnTo>
                  <a:pt x="2573820" y="1591627"/>
                </a:lnTo>
                <a:close/>
                <a:moveTo>
                  <a:pt x="2585674" y="1533271"/>
                </a:moveTo>
                <a:lnTo>
                  <a:pt x="2585332" y="1534956"/>
                </a:lnTo>
                <a:lnTo>
                  <a:pt x="2588107" y="1538287"/>
                </a:lnTo>
                <a:cubicBezTo>
                  <a:pt x="2590965" y="1541145"/>
                  <a:pt x="2593822" y="1544955"/>
                  <a:pt x="2596680" y="1547812"/>
                </a:cubicBezTo>
                <a:cubicBezTo>
                  <a:pt x="2598585" y="1545907"/>
                  <a:pt x="2600490" y="1544002"/>
                  <a:pt x="2602395" y="1544002"/>
                </a:cubicBezTo>
                <a:lnTo>
                  <a:pt x="2602539" y="1543271"/>
                </a:lnTo>
                <a:lnTo>
                  <a:pt x="2598585" y="1545907"/>
                </a:lnTo>
                <a:cubicBezTo>
                  <a:pt x="2594775" y="1544002"/>
                  <a:pt x="2591918" y="1540192"/>
                  <a:pt x="2589060" y="1537334"/>
                </a:cubicBezTo>
                <a:close/>
                <a:moveTo>
                  <a:pt x="2577184" y="1425070"/>
                </a:moveTo>
                <a:lnTo>
                  <a:pt x="2576519" y="1425107"/>
                </a:lnTo>
                <a:lnTo>
                  <a:pt x="2575314" y="1425174"/>
                </a:lnTo>
                <a:lnTo>
                  <a:pt x="2575725" y="1429702"/>
                </a:lnTo>
                <a:cubicBezTo>
                  <a:pt x="2575725" y="1438275"/>
                  <a:pt x="2575725" y="1444942"/>
                  <a:pt x="2574773" y="1453515"/>
                </a:cubicBezTo>
                <a:cubicBezTo>
                  <a:pt x="2573820" y="1458277"/>
                  <a:pt x="2572868" y="1462087"/>
                  <a:pt x="2570963" y="1467802"/>
                </a:cubicBezTo>
                <a:cubicBezTo>
                  <a:pt x="2563343" y="1480185"/>
                  <a:pt x="2555723" y="1492567"/>
                  <a:pt x="2548103" y="1503997"/>
                </a:cubicBezTo>
                <a:cubicBezTo>
                  <a:pt x="2546198" y="1515427"/>
                  <a:pt x="2545245" y="1524952"/>
                  <a:pt x="2542388" y="1535430"/>
                </a:cubicBezTo>
                <a:lnTo>
                  <a:pt x="2536673" y="1545907"/>
                </a:lnTo>
                <a:cubicBezTo>
                  <a:pt x="2533815" y="1561147"/>
                  <a:pt x="2530958" y="1575435"/>
                  <a:pt x="2527148" y="1591627"/>
                </a:cubicBezTo>
                <a:cubicBezTo>
                  <a:pt x="2523338" y="1604010"/>
                  <a:pt x="2520480" y="1615440"/>
                  <a:pt x="2516670" y="1627822"/>
                </a:cubicBezTo>
                <a:cubicBezTo>
                  <a:pt x="2512860" y="1640205"/>
                  <a:pt x="2510003" y="1651635"/>
                  <a:pt x="2505240" y="1663065"/>
                </a:cubicBezTo>
                <a:cubicBezTo>
                  <a:pt x="2503335" y="1672590"/>
                  <a:pt x="2501430" y="1681162"/>
                  <a:pt x="2498573" y="1690687"/>
                </a:cubicBezTo>
                <a:cubicBezTo>
                  <a:pt x="2496668" y="1700212"/>
                  <a:pt x="2494763" y="1709737"/>
                  <a:pt x="2490953" y="1719262"/>
                </a:cubicBezTo>
                <a:lnTo>
                  <a:pt x="2497030" y="1709809"/>
                </a:lnTo>
                <a:lnTo>
                  <a:pt x="2502383" y="1689734"/>
                </a:lnTo>
                <a:cubicBezTo>
                  <a:pt x="2503335" y="1679257"/>
                  <a:pt x="2505240" y="1670684"/>
                  <a:pt x="2507145" y="1661159"/>
                </a:cubicBezTo>
                <a:cubicBezTo>
                  <a:pt x="2510955" y="1649729"/>
                  <a:pt x="2514765" y="1637347"/>
                  <a:pt x="2518575" y="1625917"/>
                </a:cubicBezTo>
                <a:cubicBezTo>
                  <a:pt x="2522385" y="1613534"/>
                  <a:pt x="2525243" y="1602104"/>
                  <a:pt x="2529053" y="1589722"/>
                </a:cubicBezTo>
                <a:cubicBezTo>
                  <a:pt x="2532863" y="1574482"/>
                  <a:pt x="2534768" y="1560194"/>
                  <a:pt x="2538578" y="1544002"/>
                </a:cubicBezTo>
                <a:lnTo>
                  <a:pt x="2544293" y="1533524"/>
                </a:lnTo>
                <a:cubicBezTo>
                  <a:pt x="2547150" y="1523047"/>
                  <a:pt x="2548103" y="1513522"/>
                  <a:pt x="2550008" y="1502092"/>
                </a:cubicBezTo>
                <a:cubicBezTo>
                  <a:pt x="2557628" y="1489709"/>
                  <a:pt x="2565248" y="1478279"/>
                  <a:pt x="2572868" y="1465897"/>
                </a:cubicBezTo>
                <a:cubicBezTo>
                  <a:pt x="2568105" y="1490662"/>
                  <a:pt x="2563343" y="1514474"/>
                  <a:pt x="2557628" y="1539239"/>
                </a:cubicBezTo>
                <a:cubicBezTo>
                  <a:pt x="2555723" y="1562099"/>
                  <a:pt x="2542388" y="1593532"/>
                  <a:pt x="2546198" y="1600199"/>
                </a:cubicBezTo>
                <a:cubicBezTo>
                  <a:pt x="2537625" y="1626869"/>
                  <a:pt x="2530005" y="1652587"/>
                  <a:pt x="2520480" y="1678304"/>
                </a:cubicBezTo>
                <a:lnTo>
                  <a:pt x="2515392" y="1686218"/>
                </a:lnTo>
                <a:lnTo>
                  <a:pt x="2513217" y="1698069"/>
                </a:lnTo>
                <a:cubicBezTo>
                  <a:pt x="2512146" y="1704261"/>
                  <a:pt x="2510479" y="1710690"/>
                  <a:pt x="2506193" y="1718310"/>
                </a:cubicBezTo>
                <a:cubicBezTo>
                  <a:pt x="2492858" y="1737360"/>
                  <a:pt x="2486190" y="1756410"/>
                  <a:pt x="2479523" y="1776412"/>
                </a:cubicBezTo>
                <a:cubicBezTo>
                  <a:pt x="2475713" y="1785937"/>
                  <a:pt x="2471903" y="1796415"/>
                  <a:pt x="2467140" y="1806892"/>
                </a:cubicBezTo>
                <a:cubicBezTo>
                  <a:pt x="2465235" y="1812607"/>
                  <a:pt x="2462378" y="1817370"/>
                  <a:pt x="2459520" y="1823085"/>
                </a:cubicBezTo>
                <a:cubicBezTo>
                  <a:pt x="2456663" y="1828800"/>
                  <a:pt x="2453805" y="1834515"/>
                  <a:pt x="2449995" y="1840230"/>
                </a:cubicBezTo>
                <a:cubicBezTo>
                  <a:pt x="2441423" y="1855470"/>
                  <a:pt x="2432850" y="1871662"/>
                  <a:pt x="2424278" y="1885950"/>
                </a:cubicBezTo>
                <a:cubicBezTo>
                  <a:pt x="2417610" y="1903095"/>
                  <a:pt x="2406180" y="1914525"/>
                  <a:pt x="2396655" y="1930717"/>
                </a:cubicBezTo>
                <a:cubicBezTo>
                  <a:pt x="2389035" y="1948815"/>
                  <a:pt x="2375700" y="1970722"/>
                  <a:pt x="2361413" y="1990725"/>
                </a:cubicBezTo>
                <a:cubicBezTo>
                  <a:pt x="2347125" y="2010727"/>
                  <a:pt x="2332838" y="2031682"/>
                  <a:pt x="2322360" y="2049780"/>
                </a:cubicBezTo>
                <a:cubicBezTo>
                  <a:pt x="2313788" y="2061210"/>
                  <a:pt x="2305215" y="2072640"/>
                  <a:pt x="2296643" y="2083117"/>
                </a:cubicBezTo>
                <a:cubicBezTo>
                  <a:pt x="2287118" y="2093595"/>
                  <a:pt x="2278545" y="2104072"/>
                  <a:pt x="2269020" y="2115502"/>
                </a:cubicBezTo>
                <a:cubicBezTo>
                  <a:pt x="2266163" y="2120265"/>
                  <a:pt x="2262353" y="2124075"/>
                  <a:pt x="2259495" y="2128837"/>
                </a:cubicBezTo>
                <a:cubicBezTo>
                  <a:pt x="2255685" y="2133600"/>
                  <a:pt x="2252828" y="2137410"/>
                  <a:pt x="2249018" y="2142172"/>
                </a:cubicBezTo>
                <a:cubicBezTo>
                  <a:pt x="2243303" y="2146935"/>
                  <a:pt x="2237588" y="2151697"/>
                  <a:pt x="2232825" y="2155507"/>
                </a:cubicBezTo>
                <a:lnTo>
                  <a:pt x="2206342" y="2184829"/>
                </a:lnTo>
                <a:lnTo>
                  <a:pt x="2207107" y="2187892"/>
                </a:lnTo>
                <a:cubicBezTo>
                  <a:pt x="2195677" y="2200275"/>
                  <a:pt x="2188057" y="2208847"/>
                  <a:pt x="2179485" y="2216467"/>
                </a:cubicBezTo>
                <a:cubicBezTo>
                  <a:pt x="2169960" y="2223135"/>
                  <a:pt x="2159482" y="2229802"/>
                  <a:pt x="2149957" y="2237422"/>
                </a:cubicBezTo>
                <a:lnTo>
                  <a:pt x="2126145" y="2256472"/>
                </a:lnTo>
                <a:lnTo>
                  <a:pt x="2103587" y="2272957"/>
                </a:lnTo>
                <a:lnTo>
                  <a:pt x="2107095" y="2272665"/>
                </a:lnTo>
                <a:lnTo>
                  <a:pt x="2131860" y="2254567"/>
                </a:lnTo>
                <a:lnTo>
                  <a:pt x="2155673" y="2235517"/>
                </a:lnTo>
                <a:cubicBezTo>
                  <a:pt x="2165198" y="2228850"/>
                  <a:pt x="2175675" y="2222182"/>
                  <a:pt x="2185200" y="2214562"/>
                </a:cubicBezTo>
                <a:cubicBezTo>
                  <a:pt x="2192820" y="2206942"/>
                  <a:pt x="2201393" y="2198370"/>
                  <a:pt x="2212823" y="2185987"/>
                </a:cubicBezTo>
                <a:cubicBezTo>
                  <a:pt x="2212823" y="2185035"/>
                  <a:pt x="2212823" y="2184082"/>
                  <a:pt x="2211870" y="2182177"/>
                </a:cubicBezTo>
                <a:cubicBezTo>
                  <a:pt x="2221395" y="2172652"/>
                  <a:pt x="2229968" y="2163127"/>
                  <a:pt x="2238540" y="2152650"/>
                </a:cubicBezTo>
                <a:cubicBezTo>
                  <a:pt x="2243303" y="2148840"/>
                  <a:pt x="2249018" y="2144077"/>
                  <a:pt x="2254733" y="2139315"/>
                </a:cubicBezTo>
                <a:cubicBezTo>
                  <a:pt x="2257590" y="2135505"/>
                  <a:pt x="2261400" y="2130742"/>
                  <a:pt x="2265210" y="2125980"/>
                </a:cubicBezTo>
                <a:cubicBezTo>
                  <a:pt x="2268068" y="2121217"/>
                  <a:pt x="2271878" y="2116455"/>
                  <a:pt x="2274735" y="2112645"/>
                </a:cubicBezTo>
                <a:cubicBezTo>
                  <a:pt x="2284260" y="2102167"/>
                  <a:pt x="2292833" y="2090737"/>
                  <a:pt x="2302358" y="2080260"/>
                </a:cubicBezTo>
                <a:cubicBezTo>
                  <a:pt x="2310930" y="2069782"/>
                  <a:pt x="2319503" y="2058352"/>
                  <a:pt x="2328075" y="2046922"/>
                </a:cubicBezTo>
                <a:cubicBezTo>
                  <a:pt x="2338553" y="2028825"/>
                  <a:pt x="2352840" y="2007870"/>
                  <a:pt x="2367128" y="1987867"/>
                </a:cubicBezTo>
                <a:cubicBezTo>
                  <a:pt x="2381415" y="1966912"/>
                  <a:pt x="2394750" y="1945957"/>
                  <a:pt x="2402370" y="1927860"/>
                </a:cubicBezTo>
                <a:cubicBezTo>
                  <a:pt x="2411895" y="1911667"/>
                  <a:pt x="2423325" y="1900237"/>
                  <a:pt x="2429993" y="1883092"/>
                </a:cubicBezTo>
                <a:cubicBezTo>
                  <a:pt x="2438565" y="1868805"/>
                  <a:pt x="2447138" y="1851660"/>
                  <a:pt x="2455710" y="1837372"/>
                </a:cubicBezTo>
                <a:cubicBezTo>
                  <a:pt x="2459520" y="1831657"/>
                  <a:pt x="2462378" y="1825942"/>
                  <a:pt x="2465235" y="1820227"/>
                </a:cubicBezTo>
                <a:cubicBezTo>
                  <a:pt x="2468093" y="1814512"/>
                  <a:pt x="2469998" y="1808797"/>
                  <a:pt x="2472855" y="1804035"/>
                </a:cubicBezTo>
                <a:cubicBezTo>
                  <a:pt x="2477618" y="1793557"/>
                  <a:pt x="2481428" y="1783080"/>
                  <a:pt x="2485238" y="1773555"/>
                </a:cubicBezTo>
                <a:cubicBezTo>
                  <a:pt x="2492858" y="1753552"/>
                  <a:pt x="2499525" y="1734502"/>
                  <a:pt x="2511908" y="1715452"/>
                </a:cubicBezTo>
                <a:cubicBezTo>
                  <a:pt x="2520480" y="1700212"/>
                  <a:pt x="2518575" y="1688782"/>
                  <a:pt x="2522385" y="1676400"/>
                </a:cubicBezTo>
                <a:cubicBezTo>
                  <a:pt x="2532863" y="1650682"/>
                  <a:pt x="2539530" y="1624965"/>
                  <a:pt x="2548103" y="1598295"/>
                </a:cubicBezTo>
                <a:cubicBezTo>
                  <a:pt x="2544293" y="1590675"/>
                  <a:pt x="2557628" y="1560195"/>
                  <a:pt x="2559533" y="1537335"/>
                </a:cubicBezTo>
                <a:cubicBezTo>
                  <a:pt x="2565248" y="1513522"/>
                  <a:pt x="2570010" y="1488757"/>
                  <a:pt x="2574773" y="1463992"/>
                </a:cubicBezTo>
                <a:lnTo>
                  <a:pt x="2578209" y="1451109"/>
                </a:lnTo>
                <a:lnTo>
                  <a:pt x="2575725" y="1450657"/>
                </a:lnTo>
                <a:cubicBezTo>
                  <a:pt x="2576677" y="1443037"/>
                  <a:pt x="2576677" y="1436370"/>
                  <a:pt x="2576677" y="1426845"/>
                </a:cubicBezTo>
                <a:close/>
                <a:moveTo>
                  <a:pt x="2597632" y="1404937"/>
                </a:moveTo>
                <a:lnTo>
                  <a:pt x="2586540" y="1451152"/>
                </a:lnTo>
                <a:lnTo>
                  <a:pt x="2586541" y="1451152"/>
                </a:lnTo>
                <a:lnTo>
                  <a:pt x="2597633" y="1404938"/>
                </a:lnTo>
                <a:close/>
                <a:moveTo>
                  <a:pt x="2606205" y="1395412"/>
                </a:moveTo>
                <a:cubicBezTo>
                  <a:pt x="2604300" y="1399222"/>
                  <a:pt x="2602395" y="1402080"/>
                  <a:pt x="2600490" y="1407795"/>
                </a:cubicBezTo>
                <a:lnTo>
                  <a:pt x="2600490" y="1407795"/>
                </a:lnTo>
                <a:lnTo>
                  <a:pt x="2599180" y="1433750"/>
                </a:lnTo>
                <a:cubicBezTo>
                  <a:pt x="2599062" y="1441132"/>
                  <a:pt x="2599062" y="1448276"/>
                  <a:pt x="2598585" y="1458277"/>
                </a:cubicBezTo>
                <a:lnTo>
                  <a:pt x="2589060" y="1487586"/>
                </a:lnTo>
                <a:lnTo>
                  <a:pt x="2589060" y="1490934"/>
                </a:lnTo>
                <a:lnTo>
                  <a:pt x="2600490" y="1458277"/>
                </a:lnTo>
                <a:cubicBezTo>
                  <a:pt x="2601443" y="1438274"/>
                  <a:pt x="2600490" y="1429702"/>
                  <a:pt x="2602395" y="1407794"/>
                </a:cubicBezTo>
                <a:lnTo>
                  <a:pt x="2606836" y="1398173"/>
                </a:lnTo>
                <a:close/>
                <a:moveTo>
                  <a:pt x="2565247" y="1354454"/>
                </a:moveTo>
                <a:lnTo>
                  <a:pt x="2559005" y="1369208"/>
                </a:lnTo>
                <a:lnTo>
                  <a:pt x="2556675" y="1390650"/>
                </a:lnTo>
                <a:lnTo>
                  <a:pt x="2553670" y="1380633"/>
                </a:lnTo>
                <a:lnTo>
                  <a:pt x="2552571" y="1382047"/>
                </a:lnTo>
                <a:lnTo>
                  <a:pt x="2555723" y="1392555"/>
                </a:lnTo>
                <a:cubicBezTo>
                  <a:pt x="2554770" y="1397317"/>
                  <a:pt x="2554770" y="1402080"/>
                  <a:pt x="2553818" y="1407795"/>
                </a:cubicBezTo>
                <a:cubicBezTo>
                  <a:pt x="2555723" y="1410652"/>
                  <a:pt x="2556675" y="1415415"/>
                  <a:pt x="2557628" y="1420177"/>
                </a:cubicBezTo>
                <a:lnTo>
                  <a:pt x="2560581" y="1420013"/>
                </a:lnTo>
                <a:lnTo>
                  <a:pt x="2558580" y="1413509"/>
                </a:lnTo>
                <a:cubicBezTo>
                  <a:pt x="2559532" y="1407794"/>
                  <a:pt x="2559532" y="1403032"/>
                  <a:pt x="2560485" y="1398269"/>
                </a:cubicBezTo>
                <a:cubicBezTo>
                  <a:pt x="2562390" y="1384934"/>
                  <a:pt x="2563342" y="1369694"/>
                  <a:pt x="2565247" y="1354454"/>
                </a:cubicBezTo>
                <a:close/>
                <a:moveTo>
                  <a:pt x="2645258" y="1328737"/>
                </a:moveTo>
                <a:cubicBezTo>
                  <a:pt x="2646210" y="1329689"/>
                  <a:pt x="2646210" y="1329689"/>
                  <a:pt x="2647163" y="1329689"/>
                </a:cubicBezTo>
                <a:cubicBezTo>
                  <a:pt x="2647163" y="1345882"/>
                  <a:pt x="2646210" y="1359217"/>
                  <a:pt x="2646210" y="1369694"/>
                </a:cubicBezTo>
                <a:cubicBezTo>
                  <a:pt x="2646210" y="1380172"/>
                  <a:pt x="2647163" y="1388744"/>
                  <a:pt x="2647163" y="1397317"/>
                </a:cubicBezTo>
                <a:cubicBezTo>
                  <a:pt x="2648115" y="1413509"/>
                  <a:pt x="2647163" y="1425892"/>
                  <a:pt x="2644305" y="1447799"/>
                </a:cubicBezTo>
                <a:cubicBezTo>
                  <a:pt x="2645258" y="1453514"/>
                  <a:pt x="2643353" y="1463039"/>
                  <a:pt x="2641448" y="1476374"/>
                </a:cubicBezTo>
                <a:cubicBezTo>
                  <a:pt x="2638590" y="1488757"/>
                  <a:pt x="2635733" y="1503997"/>
                  <a:pt x="2632875" y="1518284"/>
                </a:cubicBezTo>
                <a:cubicBezTo>
                  <a:pt x="2631923" y="1529714"/>
                  <a:pt x="2631923" y="1542097"/>
                  <a:pt x="2630018" y="1553527"/>
                </a:cubicBezTo>
                <a:cubicBezTo>
                  <a:pt x="2623350" y="1574482"/>
                  <a:pt x="2622398" y="1591627"/>
                  <a:pt x="2615730" y="1618297"/>
                </a:cubicBezTo>
                <a:cubicBezTo>
                  <a:pt x="2610968" y="1637347"/>
                  <a:pt x="2607158" y="1656397"/>
                  <a:pt x="2602395" y="1674494"/>
                </a:cubicBezTo>
                <a:cubicBezTo>
                  <a:pt x="2590965" y="1685924"/>
                  <a:pt x="2591918" y="1668779"/>
                  <a:pt x="2578583" y="1684972"/>
                </a:cubicBezTo>
                <a:cubicBezTo>
                  <a:pt x="2578583" y="1684019"/>
                  <a:pt x="2579535" y="1680209"/>
                  <a:pt x="2580488" y="1679257"/>
                </a:cubicBezTo>
                <a:cubicBezTo>
                  <a:pt x="2581440" y="1664017"/>
                  <a:pt x="2577630" y="1661160"/>
                  <a:pt x="2584298" y="1639252"/>
                </a:cubicBezTo>
                <a:cubicBezTo>
                  <a:pt x="2589060" y="1625917"/>
                  <a:pt x="2594775" y="1611630"/>
                  <a:pt x="2598585" y="1597342"/>
                </a:cubicBezTo>
                <a:lnTo>
                  <a:pt x="2610015" y="1590675"/>
                </a:lnTo>
                <a:lnTo>
                  <a:pt x="2610015" y="1590674"/>
                </a:lnTo>
                <a:cubicBezTo>
                  <a:pt x="2618588" y="1552574"/>
                  <a:pt x="2615730" y="1544002"/>
                  <a:pt x="2622398" y="1518284"/>
                </a:cubicBezTo>
                <a:cubicBezTo>
                  <a:pt x="2624303" y="1506854"/>
                  <a:pt x="2627160" y="1495424"/>
                  <a:pt x="2629065" y="1483994"/>
                </a:cubicBezTo>
                <a:cubicBezTo>
                  <a:pt x="2630970" y="1472564"/>
                  <a:pt x="2632875" y="1460182"/>
                  <a:pt x="2634780" y="1448752"/>
                </a:cubicBezTo>
                <a:cubicBezTo>
                  <a:pt x="2636685" y="1437322"/>
                  <a:pt x="2637638" y="1425892"/>
                  <a:pt x="2639543" y="1415414"/>
                </a:cubicBezTo>
                <a:cubicBezTo>
                  <a:pt x="2640495" y="1404937"/>
                  <a:pt x="2641448" y="1394459"/>
                  <a:pt x="2641448" y="1383982"/>
                </a:cubicBezTo>
                <a:cubicBezTo>
                  <a:pt x="2640495" y="1376362"/>
                  <a:pt x="2641448" y="1366837"/>
                  <a:pt x="2642400" y="1357312"/>
                </a:cubicBezTo>
                <a:cubicBezTo>
                  <a:pt x="2643353" y="1352549"/>
                  <a:pt x="2643353" y="1347787"/>
                  <a:pt x="2644305" y="1343024"/>
                </a:cubicBezTo>
                <a:cubicBezTo>
                  <a:pt x="2644305" y="1338262"/>
                  <a:pt x="2645258" y="1333499"/>
                  <a:pt x="2645258" y="1328737"/>
                </a:cubicBezTo>
                <a:close/>
                <a:moveTo>
                  <a:pt x="134151" y="887095"/>
                </a:moveTo>
                <a:lnTo>
                  <a:pt x="134625" y="887332"/>
                </a:lnTo>
                <a:lnTo>
                  <a:pt x="134670" y="887199"/>
                </a:lnTo>
                <a:close/>
                <a:moveTo>
                  <a:pt x="191618" y="750570"/>
                </a:moveTo>
                <a:cubicBezTo>
                  <a:pt x="176378" y="775335"/>
                  <a:pt x="173520" y="782955"/>
                  <a:pt x="170663" y="789622"/>
                </a:cubicBezTo>
                <a:cubicBezTo>
                  <a:pt x="164948" y="795337"/>
                  <a:pt x="160185" y="801052"/>
                  <a:pt x="153518" y="803910"/>
                </a:cubicBezTo>
                <a:lnTo>
                  <a:pt x="153477" y="804822"/>
                </a:lnTo>
                <a:lnTo>
                  <a:pt x="151819" y="841286"/>
                </a:lnTo>
                <a:lnTo>
                  <a:pt x="151866" y="841199"/>
                </a:lnTo>
                <a:lnTo>
                  <a:pt x="153518" y="804862"/>
                </a:lnTo>
                <a:cubicBezTo>
                  <a:pt x="159233" y="801052"/>
                  <a:pt x="164948" y="795337"/>
                  <a:pt x="170663" y="790574"/>
                </a:cubicBezTo>
                <a:cubicBezTo>
                  <a:pt x="173520" y="783907"/>
                  <a:pt x="177330" y="776287"/>
                  <a:pt x="191618" y="751522"/>
                </a:cubicBezTo>
                <a:lnTo>
                  <a:pt x="192332" y="751998"/>
                </a:lnTo>
                <a:lnTo>
                  <a:pt x="192689" y="751284"/>
                </a:lnTo>
                <a:close/>
                <a:moveTo>
                  <a:pt x="203047" y="667702"/>
                </a:moveTo>
                <a:cubicBezTo>
                  <a:pt x="199237" y="670560"/>
                  <a:pt x="194475" y="673417"/>
                  <a:pt x="189712" y="677227"/>
                </a:cubicBezTo>
                <a:cubicBezTo>
                  <a:pt x="183045" y="689610"/>
                  <a:pt x="178282" y="700087"/>
                  <a:pt x="169710" y="719137"/>
                </a:cubicBezTo>
                <a:lnTo>
                  <a:pt x="174286" y="722798"/>
                </a:lnTo>
                <a:lnTo>
                  <a:pt x="174435" y="722155"/>
                </a:lnTo>
                <a:lnTo>
                  <a:pt x="170663" y="719137"/>
                </a:lnTo>
                <a:cubicBezTo>
                  <a:pt x="179235" y="700087"/>
                  <a:pt x="183998" y="689609"/>
                  <a:pt x="190665" y="677227"/>
                </a:cubicBezTo>
                <a:lnTo>
                  <a:pt x="202473" y="668793"/>
                </a:lnTo>
                <a:close/>
                <a:moveTo>
                  <a:pt x="276390" y="613410"/>
                </a:moveTo>
                <a:lnTo>
                  <a:pt x="275187" y="614373"/>
                </a:lnTo>
                <a:lnTo>
                  <a:pt x="270080" y="634008"/>
                </a:lnTo>
                <a:cubicBezTo>
                  <a:pt x="268770" y="638413"/>
                  <a:pt x="267818" y="641033"/>
                  <a:pt x="266865" y="643890"/>
                </a:cubicBezTo>
                <a:cubicBezTo>
                  <a:pt x="230670" y="692467"/>
                  <a:pt x="209715" y="757237"/>
                  <a:pt x="179235" y="803910"/>
                </a:cubicBezTo>
                <a:cubicBezTo>
                  <a:pt x="175425" y="816292"/>
                  <a:pt x="171615" y="829627"/>
                  <a:pt x="166852" y="842962"/>
                </a:cubicBezTo>
                <a:cubicBezTo>
                  <a:pt x="162090" y="856297"/>
                  <a:pt x="159232" y="869632"/>
                  <a:pt x="155422" y="882967"/>
                </a:cubicBezTo>
                <a:cubicBezTo>
                  <a:pt x="145897" y="911542"/>
                  <a:pt x="131610" y="942022"/>
                  <a:pt x="130657" y="966787"/>
                </a:cubicBezTo>
                <a:cubicBezTo>
                  <a:pt x="124942" y="985837"/>
                  <a:pt x="119227" y="1004887"/>
                  <a:pt x="114465" y="1023937"/>
                </a:cubicBezTo>
                <a:cubicBezTo>
                  <a:pt x="111607" y="1038225"/>
                  <a:pt x="109702" y="1052512"/>
                  <a:pt x="106845" y="1066800"/>
                </a:cubicBezTo>
                <a:lnTo>
                  <a:pt x="103035" y="1088707"/>
                </a:lnTo>
                <a:cubicBezTo>
                  <a:pt x="102082" y="1096327"/>
                  <a:pt x="101130" y="1102995"/>
                  <a:pt x="100177" y="1110615"/>
                </a:cubicBezTo>
                <a:cubicBezTo>
                  <a:pt x="97320" y="1130617"/>
                  <a:pt x="93510" y="1149667"/>
                  <a:pt x="91605" y="1169670"/>
                </a:cubicBezTo>
                <a:cubicBezTo>
                  <a:pt x="90652" y="1182052"/>
                  <a:pt x="89700" y="1192530"/>
                  <a:pt x="88747" y="1205865"/>
                </a:cubicBezTo>
                <a:cubicBezTo>
                  <a:pt x="89700" y="1215390"/>
                  <a:pt x="91605" y="1224915"/>
                  <a:pt x="93510" y="1243965"/>
                </a:cubicBezTo>
                <a:lnTo>
                  <a:pt x="95742" y="1223205"/>
                </a:lnTo>
                <a:lnTo>
                  <a:pt x="95415" y="1216342"/>
                </a:lnTo>
                <a:cubicBezTo>
                  <a:pt x="96367" y="1203007"/>
                  <a:pt x="98272" y="1188719"/>
                  <a:pt x="99225" y="1176337"/>
                </a:cubicBezTo>
                <a:cubicBezTo>
                  <a:pt x="101130" y="1156334"/>
                  <a:pt x="104940" y="1137284"/>
                  <a:pt x="107797" y="1117282"/>
                </a:cubicBezTo>
                <a:lnTo>
                  <a:pt x="114596" y="1109123"/>
                </a:lnTo>
                <a:lnTo>
                  <a:pt x="124469" y="1043051"/>
                </a:lnTo>
                <a:lnTo>
                  <a:pt x="123990" y="1031557"/>
                </a:lnTo>
                <a:lnTo>
                  <a:pt x="133400" y="1004581"/>
                </a:lnTo>
                <a:lnTo>
                  <a:pt x="138999" y="981931"/>
                </a:lnTo>
                <a:lnTo>
                  <a:pt x="137325" y="985837"/>
                </a:lnTo>
                <a:cubicBezTo>
                  <a:pt x="135420" y="984885"/>
                  <a:pt x="133515" y="983932"/>
                  <a:pt x="131610" y="983932"/>
                </a:cubicBezTo>
                <a:cubicBezTo>
                  <a:pt x="126847" y="996315"/>
                  <a:pt x="122085" y="1010602"/>
                  <a:pt x="117322" y="1024890"/>
                </a:cubicBezTo>
                <a:cubicBezTo>
                  <a:pt x="117322" y="1031557"/>
                  <a:pt x="117322" y="1039177"/>
                  <a:pt x="118275" y="1047750"/>
                </a:cubicBezTo>
                <a:cubicBezTo>
                  <a:pt x="115417" y="1062990"/>
                  <a:pt x="113512" y="1076325"/>
                  <a:pt x="111607" y="1091565"/>
                </a:cubicBezTo>
                <a:cubicBezTo>
                  <a:pt x="111607" y="1093470"/>
                  <a:pt x="110655" y="1096327"/>
                  <a:pt x="110655" y="1099185"/>
                </a:cubicBezTo>
                <a:cubicBezTo>
                  <a:pt x="106845" y="1102995"/>
                  <a:pt x="104940" y="1106805"/>
                  <a:pt x="101130" y="1110615"/>
                </a:cubicBezTo>
                <a:cubicBezTo>
                  <a:pt x="102082" y="1102995"/>
                  <a:pt x="103035" y="1096327"/>
                  <a:pt x="103987" y="1088707"/>
                </a:cubicBezTo>
                <a:lnTo>
                  <a:pt x="107797" y="1066800"/>
                </a:lnTo>
                <a:cubicBezTo>
                  <a:pt x="110655" y="1052512"/>
                  <a:pt x="112560" y="1038225"/>
                  <a:pt x="115417" y="1023937"/>
                </a:cubicBezTo>
                <a:cubicBezTo>
                  <a:pt x="121132" y="1004887"/>
                  <a:pt x="126847" y="985837"/>
                  <a:pt x="131610" y="966787"/>
                </a:cubicBezTo>
                <a:cubicBezTo>
                  <a:pt x="132562" y="942022"/>
                  <a:pt x="146850" y="912495"/>
                  <a:pt x="156375" y="882967"/>
                </a:cubicBezTo>
                <a:cubicBezTo>
                  <a:pt x="160185" y="869632"/>
                  <a:pt x="163042" y="856297"/>
                  <a:pt x="167805" y="842962"/>
                </a:cubicBezTo>
                <a:cubicBezTo>
                  <a:pt x="171615" y="829627"/>
                  <a:pt x="176377" y="817245"/>
                  <a:pt x="180187" y="803910"/>
                </a:cubicBezTo>
                <a:cubicBezTo>
                  <a:pt x="210667" y="757237"/>
                  <a:pt x="230670" y="692467"/>
                  <a:pt x="267817" y="643890"/>
                </a:cubicBezTo>
                <a:cubicBezTo>
                  <a:pt x="269722" y="637222"/>
                  <a:pt x="271627" y="633412"/>
                  <a:pt x="276390" y="613410"/>
                </a:cubicBezTo>
                <a:close/>
                <a:moveTo>
                  <a:pt x="293536" y="518160"/>
                </a:moveTo>
                <a:lnTo>
                  <a:pt x="293535" y="518160"/>
                </a:lnTo>
                <a:lnTo>
                  <a:pt x="298297" y="521970"/>
                </a:lnTo>
                <a:lnTo>
                  <a:pt x="298297" y="521969"/>
                </a:lnTo>
                <a:close/>
                <a:moveTo>
                  <a:pt x="465169" y="382550"/>
                </a:moveTo>
                <a:lnTo>
                  <a:pt x="464986" y="382696"/>
                </a:lnTo>
                <a:lnTo>
                  <a:pt x="464431" y="383323"/>
                </a:lnTo>
                <a:lnTo>
                  <a:pt x="456650" y="391477"/>
                </a:lnTo>
                <a:lnTo>
                  <a:pt x="454683" y="394339"/>
                </a:lnTo>
                <a:lnTo>
                  <a:pt x="453399" y="395790"/>
                </a:lnTo>
                <a:cubicBezTo>
                  <a:pt x="451546" y="398815"/>
                  <a:pt x="450698" y="401003"/>
                  <a:pt x="447840" y="403860"/>
                </a:cubicBezTo>
                <a:cubicBezTo>
                  <a:pt x="428790" y="425767"/>
                  <a:pt x="408788" y="447675"/>
                  <a:pt x="389738" y="472440"/>
                </a:cubicBezTo>
                <a:cubicBezTo>
                  <a:pt x="384023" y="479107"/>
                  <a:pt x="378308" y="484822"/>
                  <a:pt x="373545" y="491490"/>
                </a:cubicBezTo>
                <a:cubicBezTo>
                  <a:pt x="367830" y="498157"/>
                  <a:pt x="363068" y="504825"/>
                  <a:pt x="357353" y="511492"/>
                </a:cubicBezTo>
                <a:lnTo>
                  <a:pt x="285782" y="590597"/>
                </a:lnTo>
                <a:lnTo>
                  <a:pt x="358305" y="510540"/>
                </a:lnTo>
                <a:cubicBezTo>
                  <a:pt x="364020" y="503872"/>
                  <a:pt x="368782" y="497205"/>
                  <a:pt x="374497" y="490537"/>
                </a:cubicBezTo>
                <a:cubicBezTo>
                  <a:pt x="380212" y="483870"/>
                  <a:pt x="385927" y="478155"/>
                  <a:pt x="390690" y="471487"/>
                </a:cubicBezTo>
                <a:cubicBezTo>
                  <a:pt x="409740" y="446722"/>
                  <a:pt x="429742" y="425767"/>
                  <a:pt x="448792" y="402907"/>
                </a:cubicBezTo>
                <a:lnTo>
                  <a:pt x="454683" y="394339"/>
                </a:lnTo>
                <a:lnTo>
                  <a:pt x="464431" y="383323"/>
                </a:lnTo>
                <a:close/>
                <a:moveTo>
                  <a:pt x="489348" y="316869"/>
                </a:moveTo>
                <a:cubicBezTo>
                  <a:pt x="487763" y="316669"/>
                  <a:pt x="484470" y="318175"/>
                  <a:pt x="481127" y="319733"/>
                </a:cubicBezTo>
                <a:lnTo>
                  <a:pt x="475013" y="322003"/>
                </a:lnTo>
                <a:lnTo>
                  <a:pt x="473558" y="323849"/>
                </a:lnTo>
                <a:cubicBezTo>
                  <a:pt x="469748" y="326707"/>
                  <a:pt x="465938" y="329564"/>
                  <a:pt x="463080" y="333374"/>
                </a:cubicBezTo>
                <a:cubicBezTo>
                  <a:pt x="453555" y="339089"/>
                  <a:pt x="445935" y="343852"/>
                  <a:pt x="436410" y="350519"/>
                </a:cubicBezTo>
                <a:lnTo>
                  <a:pt x="418313" y="370522"/>
                </a:lnTo>
                <a:lnTo>
                  <a:pt x="401168" y="390524"/>
                </a:lnTo>
                <a:cubicBezTo>
                  <a:pt x="397358" y="393382"/>
                  <a:pt x="394500" y="396239"/>
                  <a:pt x="389738" y="401002"/>
                </a:cubicBezTo>
                <a:lnTo>
                  <a:pt x="389349" y="400516"/>
                </a:lnTo>
                <a:lnTo>
                  <a:pt x="378546" y="413504"/>
                </a:lnTo>
                <a:cubicBezTo>
                  <a:pt x="374736" y="418862"/>
                  <a:pt x="369735" y="425768"/>
                  <a:pt x="360210" y="436245"/>
                </a:cubicBezTo>
                <a:lnTo>
                  <a:pt x="330683" y="468630"/>
                </a:lnTo>
                <a:lnTo>
                  <a:pt x="335445" y="474344"/>
                </a:lnTo>
                <a:lnTo>
                  <a:pt x="335536" y="474264"/>
                </a:lnTo>
                <a:lnTo>
                  <a:pt x="331635" y="469582"/>
                </a:lnTo>
                <a:cubicBezTo>
                  <a:pt x="341160" y="459105"/>
                  <a:pt x="352590" y="447675"/>
                  <a:pt x="361162" y="437197"/>
                </a:cubicBezTo>
                <a:cubicBezTo>
                  <a:pt x="380212" y="416242"/>
                  <a:pt x="381165" y="409575"/>
                  <a:pt x="390690" y="401002"/>
                </a:cubicBezTo>
                <a:cubicBezTo>
                  <a:pt x="395452" y="396240"/>
                  <a:pt x="399262" y="393382"/>
                  <a:pt x="402120" y="390525"/>
                </a:cubicBezTo>
                <a:lnTo>
                  <a:pt x="419265" y="370522"/>
                </a:lnTo>
                <a:lnTo>
                  <a:pt x="437362" y="350520"/>
                </a:lnTo>
                <a:cubicBezTo>
                  <a:pt x="446887" y="344805"/>
                  <a:pt x="454507" y="340042"/>
                  <a:pt x="464032" y="333375"/>
                </a:cubicBezTo>
                <a:cubicBezTo>
                  <a:pt x="467842" y="330517"/>
                  <a:pt x="471652" y="326707"/>
                  <a:pt x="474510" y="323850"/>
                </a:cubicBezTo>
                <a:cubicBezTo>
                  <a:pt x="476415" y="324326"/>
                  <a:pt x="481654" y="321469"/>
                  <a:pt x="485940" y="319564"/>
                </a:cubicBezTo>
                <a:lnTo>
                  <a:pt x="489548" y="318444"/>
                </a:lnTo>
                <a:close/>
                <a:moveTo>
                  <a:pt x="1868970" y="144780"/>
                </a:moveTo>
                <a:cubicBezTo>
                  <a:pt x="1890877" y="153352"/>
                  <a:pt x="1906117" y="160020"/>
                  <a:pt x="1917547" y="166687"/>
                </a:cubicBezTo>
                <a:cubicBezTo>
                  <a:pt x="1928977" y="172402"/>
                  <a:pt x="1935645" y="178117"/>
                  <a:pt x="1938502" y="183832"/>
                </a:cubicBezTo>
                <a:cubicBezTo>
                  <a:pt x="1920405" y="174307"/>
                  <a:pt x="1904212" y="167640"/>
                  <a:pt x="1891830" y="160972"/>
                </a:cubicBezTo>
                <a:cubicBezTo>
                  <a:pt x="1879447" y="154305"/>
                  <a:pt x="1871827" y="148590"/>
                  <a:pt x="1868970" y="144780"/>
                </a:cubicBezTo>
                <a:close/>
                <a:moveTo>
                  <a:pt x="1710855" y="75247"/>
                </a:moveTo>
                <a:cubicBezTo>
                  <a:pt x="1719427" y="75247"/>
                  <a:pt x="1733715" y="78104"/>
                  <a:pt x="1748955" y="83819"/>
                </a:cubicBezTo>
                <a:cubicBezTo>
                  <a:pt x="1765147" y="90487"/>
                  <a:pt x="1783245" y="100012"/>
                  <a:pt x="1802295" y="110489"/>
                </a:cubicBezTo>
                <a:cubicBezTo>
                  <a:pt x="1750860" y="94297"/>
                  <a:pt x="1716570" y="83819"/>
                  <a:pt x="1710855" y="75247"/>
                </a:cubicBezTo>
                <a:close/>
                <a:moveTo>
                  <a:pt x="1137451" y="68937"/>
                </a:moveTo>
                <a:cubicBezTo>
                  <a:pt x="1133641" y="68580"/>
                  <a:pt x="1127926" y="69056"/>
                  <a:pt x="1117448" y="71437"/>
                </a:cubicBezTo>
                <a:cubicBezTo>
                  <a:pt x="1104113" y="73342"/>
                  <a:pt x="1088873" y="75247"/>
                  <a:pt x="1074585" y="77152"/>
                </a:cubicBezTo>
                <a:cubicBezTo>
                  <a:pt x="1061250" y="80010"/>
                  <a:pt x="1046010" y="83820"/>
                  <a:pt x="1032675" y="86677"/>
                </a:cubicBezTo>
                <a:cubicBezTo>
                  <a:pt x="1026960" y="88582"/>
                  <a:pt x="1021245" y="90487"/>
                  <a:pt x="1014578" y="92392"/>
                </a:cubicBezTo>
                <a:cubicBezTo>
                  <a:pt x="1007910" y="94297"/>
                  <a:pt x="1001243" y="96202"/>
                  <a:pt x="993623" y="98107"/>
                </a:cubicBezTo>
                <a:lnTo>
                  <a:pt x="947769" y="107115"/>
                </a:lnTo>
                <a:lnTo>
                  <a:pt x="939330" y="110490"/>
                </a:lnTo>
                <a:cubicBezTo>
                  <a:pt x="920280" y="117157"/>
                  <a:pt x="900278" y="122872"/>
                  <a:pt x="881228" y="130492"/>
                </a:cubicBezTo>
                <a:cubicBezTo>
                  <a:pt x="862178" y="138112"/>
                  <a:pt x="843128" y="144780"/>
                  <a:pt x="824078" y="153352"/>
                </a:cubicBezTo>
                <a:cubicBezTo>
                  <a:pt x="809790" y="160020"/>
                  <a:pt x="796455" y="165735"/>
                  <a:pt x="784073" y="171450"/>
                </a:cubicBezTo>
                <a:cubicBezTo>
                  <a:pt x="775500" y="173355"/>
                  <a:pt x="765975" y="178117"/>
                  <a:pt x="757403" y="181927"/>
                </a:cubicBezTo>
                <a:cubicBezTo>
                  <a:pt x="734543" y="190500"/>
                  <a:pt x="713588" y="201930"/>
                  <a:pt x="691680" y="212407"/>
                </a:cubicBezTo>
                <a:cubicBezTo>
                  <a:pt x="681203" y="218122"/>
                  <a:pt x="670725" y="225742"/>
                  <a:pt x="660248" y="232410"/>
                </a:cubicBezTo>
                <a:cubicBezTo>
                  <a:pt x="649770" y="239077"/>
                  <a:pt x="639293" y="245745"/>
                  <a:pt x="629768" y="252412"/>
                </a:cubicBezTo>
                <a:cubicBezTo>
                  <a:pt x="618338" y="263842"/>
                  <a:pt x="597383" y="280035"/>
                  <a:pt x="581190" y="288607"/>
                </a:cubicBezTo>
                <a:cubicBezTo>
                  <a:pt x="565950" y="300037"/>
                  <a:pt x="550710" y="312420"/>
                  <a:pt x="535470" y="324802"/>
                </a:cubicBezTo>
                <a:lnTo>
                  <a:pt x="491713" y="362974"/>
                </a:lnTo>
                <a:lnTo>
                  <a:pt x="495465" y="367665"/>
                </a:lnTo>
                <a:cubicBezTo>
                  <a:pt x="497370" y="366713"/>
                  <a:pt x="500763" y="364272"/>
                  <a:pt x="504752" y="361295"/>
                </a:cubicBezTo>
                <a:lnTo>
                  <a:pt x="512656" y="355403"/>
                </a:lnTo>
                <a:lnTo>
                  <a:pt x="541185" y="330517"/>
                </a:lnTo>
                <a:cubicBezTo>
                  <a:pt x="556425" y="318134"/>
                  <a:pt x="571665" y="306704"/>
                  <a:pt x="586905" y="294322"/>
                </a:cubicBezTo>
                <a:cubicBezTo>
                  <a:pt x="603097" y="285749"/>
                  <a:pt x="623100" y="269557"/>
                  <a:pt x="635482" y="258127"/>
                </a:cubicBezTo>
                <a:cubicBezTo>
                  <a:pt x="645960" y="251459"/>
                  <a:pt x="655485" y="244792"/>
                  <a:pt x="665962" y="238124"/>
                </a:cubicBezTo>
                <a:cubicBezTo>
                  <a:pt x="676440" y="231457"/>
                  <a:pt x="685965" y="224789"/>
                  <a:pt x="697395" y="218122"/>
                </a:cubicBezTo>
                <a:cubicBezTo>
                  <a:pt x="719302" y="207644"/>
                  <a:pt x="741210" y="196214"/>
                  <a:pt x="763117" y="187642"/>
                </a:cubicBezTo>
                <a:cubicBezTo>
                  <a:pt x="771690" y="183832"/>
                  <a:pt x="781215" y="179069"/>
                  <a:pt x="788835" y="174307"/>
                </a:cubicBezTo>
                <a:cubicBezTo>
                  <a:pt x="801217" y="168592"/>
                  <a:pt x="815505" y="162877"/>
                  <a:pt x="828840" y="156209"/>
                </a:cubicBezTo>
                <a:cubicBezTo>
                  <a:pt x="847890" y="147637"/>
                  <a:pt x="866940" y="140969"/>
                  <a:pt x="885990" y="133349"/>
                </a:cubicBezTo>
                <a:cubicBezTo>
                  <a:pt x="905040" y="125729"/>
                  <a:pt x="925042" y="120014"/>
                  <a:pt x="944092" y="113347"/>
                </a:cubicBezTo>
                <a:lnTo>
                  <a:pt x="968499" y="108553"/>
                </a:lnTo>
                <a:lnTo>
                  <a:pt x="980289" y="104524"/>
                </a:lnTo>
                <a:lnTo>
                  <a:pt x="1140765" y="69904"/>
                </a:lnTo>
                <a:close/>
                <a:moveTo>
                  <a:pt x="1478087" y="48458"/>
                </a:moveTo>
                <a:cubicBezTo>
                  <a:pt x="1484636" y="48815"/>
                  <a:pt x="1491780" y="49530"/>
                  <a:pt x="1498447" y="50482"/>
                </a:cubicBezTo>
                <a:cubicBezTo>
                  <a:pt x="1511782" y="52387"/>
                  <a:pt x="1523212" y="56197"/>
                  <a:pt x="1526070" y="60007"/>
                </a:cubicBezTo>
                <a:cubicBezTo>
                  <a:pt x="1520355" y="59055"/>
                  <a:pt x="1514640" y="58102"/>
                  <a:pt x="1505115" y="57150"/>
                </a:cubicBezTo>
                <a:cubicBezTo>
                  <a:pt x="1495590" y="56197"/>
                  <a:pt x="1482255" y="53340"/>
                  <a:pt x="1461300" y="48577"/>
                </a:cubicBezTo>
                <a:cubicBezTo>
                  <a:pt x="1465586" y="48101"/>
                  <a:pt x="1471539" y="48101"/>
                  <a:pt x="1478087" y="48458"/>
                </a:cubicBezTo>
                <a:close/>
                <a:moveTo>
                  <a:pt x="1588935" y="40957"/>
                </a:moveTo>
                <a:cubicBezTo>
                  <a:pt x="1602270" y="41909"/>
                  <a:pt x="1614652" y="42862"/>
                  <a:pt x="1627987" y="43814"/>
                </a:cubicBezTo>
                <a:cubicBezTo>
                  <a:pt x="1644180" y="48577"/>
                  <a:pt x="1659420" y="56197"/>
                  <a:pt x="1675612" y="62864"/>
                </a:cubicBezTo>
                <a:cubicBezTo>
                  <a:pt x="1652752" y="60007"/>
                  <a:pt x="1631797" y="55244"/>
                  <a:pt x="1616557" y="52387"/>
                </a:cubicBezTo>
                <a:cubicBezTo>
                  <a:pt x="1601317" y="48577"/>
                  <a:pt x="1590840" y="44767"/>
                  <a:pt x="1588935" y="40957"/>
                </a:cubicBezTo>
                <a:close/>
                <a:moveTo>
                  <a:pt x="1270324" y="40719"/>
                </a:moveTo>
                <a:cubicBezTo>
                  <a:pt x="1233652" y="40957"/>
                  <a:pt x="1196981" y="42862"/>
                  <a:pt x="1160310" y="46672"/>
                </a:cubicBezTo>
                <a:cubicBezTo>
                  <a:pt x="1135545" y="47624"/>
                  <a:pt x="1109827" y="52387"/>
                  <a:pt x="1084110" y="57149"/>
                </a:cubicBezTo>
                <a:cubicBezTo>
                  <a:pt x="1071727" y="59054"/>
                  <a:pt x="1059345" y="62864"/>
                  <a:pt x="1047915" y="66674"/>
                </a:cubicBezTo>
                <a:cubicBezTo>
                  <a:pt x="1036485" y="70484"/>
                  <a:pt x="1026007" y="74294"/>
                  <a:pt x="1016482" y="78104"/>
                </a:cubicBezTo>
                <a:cubicBezTo>
                  <a:pt x="1001242" y="80009"/>
                  <a:pt x="987907" y="81914"/>
                  <a:pt x="972667" y="83819"/>
                </a:cubicBezTo>
                <a:cubicBezTo>
                  <a:pt x="914565" y="101917"/>
                  <a:pt x="859320" y="123824"/>
                  <a:pt x="806932" y="147637"/>
                </a:cubicBezTo>
                <a:cubicBezTo>
                  <a:pt x="786930" y="155257"/>
                  <a:pt x="765975" y="165734"/>
                  <a:pt x="746925" y="174307"/>
                </a:cubicBezTo>
                <a:cubicBezTo>
                  <a:pt x="741210" y="176212"/>
                  <a:pt x="734542" y="179069"/>
                  <a:pt x="728827" y="180974"/>
                </a:cubicBezTo>
                <a:cubicBezTo>
                  <a:pt x="723112" y="183832"/>
                  <a:pt x="717397" y="186689"/>
                  <a:pt x="712635" y="189547"/>
                </a:cubicBezTo>
                <a:cubicBezTo>
                  <a:pt x="702157" y="195262"/>
                  <a:pt x="691680" y="200977"/>
                  <a:pt x="682155" y="205739"/>
                </a:cubicBezTo>
                <a:cubicBezTo>
                  <a:pt x="663105" y="216217"/>
                  <a:pt x="647865" y="225742"/>
                  <a:pt x="634530" y="230504"/>
                </a:cubicBezTo>
                <a:cubicBezTo>
                  <a:pt x="619290" y="239077"/>
                  <a:pt x="610717" y="248602"/>
                  <a:pt x="598335" y="259079"/>
                </a:cubicBezTo>
                <a:cubicBezTo>
                  <a:pt x="555472" y="283844"/>
                  <a:pt x="517372" y="318134"/>
                  <a:pt x="493560" y="340994"/>
                </a:cubicBezTo>
                <a:lnTo>
                  <a:pt x="471664" y="360034"/>
                </a:lnTo>
                <a:lnTo>
                  <a:pt x="450243" y="379593"/>
                </a:lnTo>
                <a:lnTo>
                  <a:pt x="450697" y="380047"/>
                </a:lnTo>
                <a:cubicBezTo>
                  <a:pt x="388785" y="439102"/>
                  <a:pt x="334492" y="503872"/>
                  <a:pt x="285915" y="573404"/>
                </a:cubicBezTo>
                <a:cubicBezTo>
                  <a:pt x="271627" y="593407"/>
                  <a:pt x="260197" y="607694"/>
                  <a:pt x="252577" y="619124"/>
                </a:cubicBezTo>
                <a:cubicBezTo>
                  <a:pt x="244957" y="630554"/>
                  <a:pt x="240195" y="639127"/>
                  <a:pt x="237337" y="646747"/>
                </a:cubicBezTo>
                <a:cubicBezTo>
                  <a:pt x="232575" y="655319"/>
                  <a:pt x="226860" y="663892"/>
                  <a:pt x="222097" y="672464"/>
                </a:cubicBezTo>
                <a:cubicBezTo>
                  <a:pt x="212572" y="690562"/>
                  <a:pt x="203047" y="708659"/>
                  <a:pt x="193522" y="725804"/>
                </a:cubicBezTo>
                <a:lnTo>
                  <a:pt x="162439" y="774784"/>
                </a:lnTo>
                <a:lnTo>
                  <a:pt x="162090" y="776287"/>
                </a:lnTo>
                <a:cubicBezTo>
                  <a:pt x="158280" y="784860"/>
                  <a:pt x="155422" y="795337"/>
                  <a:pt x="151612" y="804862"/>
                </a:cubicBezTo>
                <a:cubicBezTo>
                  <a:pt x="148755" y="810577"/>
                  <a:pt x="146850" y="814387"/>
                  <a:pt x="143992" y="818197"/>
                </a:cubicBezTo>
                <a:lnTo>
                  <a:pt x="142087" y="820102"/>
                </a:lnTo>
                <a:lnTo>
                  <a:pt x="133634" y="848201"/>
                </a:lnTo>
                <a:cubicBezTo>
                  <a:pt x="132086" y="855345"/>
                  <a:pt x="131610" y="860584"/>
                  <a:pt x="131610" y="864870"/>
                </a:cubicBezTo>
                <a:cubicBezTo>
                  <a:pt x="131610" y="873442"/>
                  <a:pt x="132562" y="879157"/>
                  <a:pt x="129705" y="888682"/>
                </a:cubicBezTo>
                <a:cubicBezTo>
                  <a:pt x="124942" y="902017"/>
                  <a:pt x="121132" y="914400"/>
                  <a:pt x="116370" y="927735"/>
                </a:cubicBezTo>
                <a:cubicBezTo>
                  <a:pt x="112560" y="941070"/>
                  <a:pt x="107797" y="953452"/>
                  <a:pt x="103987" y="966787"/>
                </a:cubicBezTo>
                <a:cubicBezTo>
                  <a:pt x="99225" y="986790"/>
                  <a:pt x="95415" y="1004887"/>
                  <a:pt x="90652" y="1023937"/>
                </a:cubicBezTo>
                <a:cubicBezTo>
                  <a:pt x="87795" y="1042035"/>
                  <a:pt x="85890" y="1059180"/>
                  <a:pt x="83032" y="1076325"/>
                </a:cubicBezTo>
                <a:cubicBezTo>
                  <a:pt x="80175" y="1093470"/>
                  <a:pt x="79222" y="1111567"/>
                  <a:pt x="78270" y="1128712"/>
                </a:cubicBezTo>
                <a:cubicBezTo>
                  <a:pt x="81127" y="1115377"/>
                  <a:pt x="83032" y="1102995"/>
                  <a:pt x="84937" y="1092517"/>
                </a:cubicBezTo>
                <a:lnTo>
                  <a:pt x="85555" y="1089530"/>
                </a:lnTo>
                <a:lnTo>
                  <a:pt x="86842" y="1075372"/>
                </a:lnTo>
                <a:cubicBezTo>
                  <a:pt x="89700" y="1058227"/>
                  <a:pt x="91605" y="1040130"/>
                  <a:pt x="94462" y="1022985"/>
                </a:cubicBezTo>
                <a:lnTo>
                  <a:pt x="96848" y="1023781"/>
                </a:lnTo>
                <a:lnTo>
                  <a:pt x="97055" y="1022896"/>
                </a:lnTo>
                <a:lnTo>
                  <a:pt x="94463" y="1022032"/>
                </a:lnTo>
                <a:cubicBezTo>
                  <a:pt x="99225" y="1002029"/>
                  <a:pt x="103035" y="983932"/>
                  <a:pt x="107798" y="964882"/>
                </a:cubicBezTo>
                <a:cubicBezTo>
                  <a:pt x="111608" y="951547"/>
                  <a:pt x="115418" y="938212"/>
                  <a:pt x="120180" y="925829"/>
                </a:cubicBezTo>
                <a:lnTo>
                  <a:pt x="133454" y="886956"/>
                </a:lnTo>
                <a:lnTo>
                  <a:pt x="132563" y="886777"/>
                </a:lnTo>
                <a:cubicBezTo>
                  <a:pt x="135420" y="877252"/>
                  <a:pt x="134468" y="871537"/>
                  <a:pt x="134468" y="862965"/>
                </a:cubicBezTo>
                <a:cubicBezTo>
                  <a:pt x="134468" y="854392"/>
                  <a:pt x="135420" y="842010"/>
                  <a:pt x="144945" y="818197"/>
                </a:cubicBezTo>
                <a:cubicBezTo>
                  <a:pt x="146850" y="814387"/>
                  <a:pt x="148755" y="809625"/>
                  <a:pt x="152565" y="804862"/>
                </a:cubicBezTo>
                <a:lnTo>
                  <a:pt x="152821" y="804166"/>
                </a:lnTo>
                <a:lnTo>
                  <a:pt x="163043" y="776287"/>
                </a:lnTo>
                <a:cubicBezTo>
                  <a:pt x="173520" y="759142"/>
                  <a:pt x="183045" y="742950"/>
                  <a:pt x="194475" y="726757"/>
                </a:cubicBezTo>
                <a:cubicBezTo>
                  <a:pt x="204000" y="708660"/>
                  <a:pt x="212573" y="690562"/>
                  <a:pt x="223050" y="673417"/>
                </a:cubicBezTo>
                <a:cubicBezTo>
                  <a:pt x="227813" y="665797"/>
                  <a:pt x="233528" y="656272"/>
                  <a:pt x="238290" y="647700"/>
                </a:cubicBezTo>
                <a:cubicBezTo>
                  <a:pt x="241148" y="640080"/>
                  <a:pt x="245910" y="631507"/>
                  <a:pt x="253530" y="620077"/>
                </a:cubicBezTo>
                <a:cubicBezTo>
                  <a:pt x="261150" y="608647"/>
                  <a:pt x="272580" y="594360"/>
                  <a:pt x="286868" y="574357"/>
                </a:cubicBezTo>
                <a:cubicBezTo>
                  <a:pt x="335445" y="503872"/>
                  <a:pt x="389738" y="440055"/>
                  <a:pt x="451650" y="381000"/>
                </a:cubicBezTo>
                <a:cubicBezTo>
                  <a:pt x="466890" y="367665"/>
                  <a:pt x="479273" y="354330"/>
                  <a:pt x="495465" y="340995"/>
                </a:cubicBezTo>
                <a:cubicBezTo>
                  <a:pt x="519278" y="318135"/>
                  <a:pt x="557378" y="283845"/>
                  <a:pt x="600240" y="259080"/>
                </a:cubicBezTo>
                <a:cubicBezTo>
                  <a:pt x="612623" y="249555"/>
                  <a:pt x="621195" y="239077"/>
                  <a:pt x="636435" y="230505"/>
                </a:cubicBezTo>
                <a:cubicBezTo>
                  <a:pt x="649770" y="225742"/>
                  <a:pt x="665010" y="216217"/>
                  <a:pt x="684060" y="205740"/>
                </a:cubicBezTo>
                <a:cubicBezTo>
                  <a:pt x="693585" y="200977"/>
                  <a:pt x="704063" y="195262"/>
                  <a:pt x="714540" y="189547"/>
                </a:cubicBezTo>
                <a:cubicBezTo>
                  <a:pt x="720255" y="186690"/>
                  <a:pt x="725018" y="183832"/>
                  <a:pt x="730733" y="180975"/>
                </a:cubicBezTo>
                <a:cubicBezTo>
                  <a:pt x="736448" y="178117"/>
                  <a:pt x="742163" y="176212"/>
                  <a:pt x="748830" y="174307"/>
                </a:cubicBezTo>
                <a:cubicBezTo>
                  <a:pt x="767880" y="164782"/>
                  <a:pt x="788835" y="155257"/>
                  <a:pt x="808838" y="147637"/>
                </a:cubicBezTo>
                <a:cubicBezTo>
                  <a:pt x="860273" y="123825"/>
                  <a:pt x="916470" y="101917"/>
                  <a:pt x="974573" y="83820"/>
                </a:cubicBezTo>
                <a:cubicBezTo>
                  <a:pt x="989813" y="81915"/>
                  <a:pt x="1003148" y="80010"/>
                  <a:pt x="1018388" y="78105"/>
                </a:cubicBezTo>
                <a:cubicBezTo>
                  <a:pt x="1027913" y="74295"/>
                  <a:pt x="1038390" y="70485"/>
                  <a:pt x="1049820" y="66675"/>
                </a:cubicBezTo>
                <a:cubicBezTo>
                  <a:pt x="1061250" y="62865"/>
                  <a:pt x="1073633" y="59055"/>
                  <a:pt x="1086015" y="57150"/>
                </a:cubicBezTo>
                <a:cubicBezTo>
                  <a:pt x="1111733" y="52387"/>
                  <a:pt x="1138403" y="47625"/>
                  <a:pt x="1162215" y="46672"/>
                </a:cubicBezTo>
                <a:cubicBezTo>
                  <a:pt x="1198887" y="43338"/>
                  <a:pt x="1235558" y="41433"/>
                  <a:pt x="1272229" y="41076"/>
                </a:cubicBezTo>
                <a:lnTo>
                  <a:pt x="1360655" y="44043"/>
                </a:lnTo>
                <a:close/>
                <a:moveTo>
                  <a:pt x="1404150" y="0"/>
                </a:moveTo>
                <a:cubicBezTo>
                  <a:pt x="1418437" y="952"/>
                  <a:pt x="1434630" y="1905"/>
                  <a:pt x="1448917" y="2857"/>
                </a:cubicBezTo>
                <a:cubicBezTo>
                  <a:pt x="1465110" y="3810"/>
                  <a:pt x="1480350" y="5715"/>
                  <a:pt x="1494637" y="7620"/>
                </a:cubicBezTo>
                <a:cubicBezTo>
                  <a:pt x="1509877" y="8572"/>
                  <a:pt x="1518450" y="11430"/>
                  <a:pt x="1525117" y="15240"/>
                </a:cubicBezTo>
                <a:cubicBezTo>
                  <a:pt x="1531785" y="19050"/>
                  <a:pt x="1536547" y="22860"/>
                  <a:pt x="1545120" y="24765"/>
                </a:cubicBezTo>
                <a:cubicBezTo>
                  <a:pt x="1558455" y="24765"/>
                  <a:pt x="1552740" y="17145"/>
                  <a:pt x="1569885" y="20002"/>
                </a:cubicBezTo>
                <a:cubicBezTo>
                  <a:pt x="1582267" y="21907"/>
                  <a:pt x="1594650" y="25717"/>
                  <a:pt x="1607032" y="28575"/>
                </a:cubicBezTo>
                <a:cubicBezTo>
                  <a:pt x="1614652" y="30480"/>
                  <a:pt x="1622272" y="33337"/>
                  <a:pt x="1629892" y="35242"/>
                </a:cubicBezTo>
                <a:cubicBezTo>
                  <a:pt x="1629892" y="35242"/>
                  <a:pt x="1629892" y="36195"/>
                  <a:pt x="1628940" y="36195"/>
                </a:cubicBezTo>
                <a:cubicBezTo>
                  <a:pt x="1629892" y="39052"/>
                  <a:pt x="1628940" y="40957"/>
                  <a:pt x="1627987" y="42862"/>
                </a:cubicBezTo>
                <a:cubicBezTo>
                  <a:pt x="1614652" y="41910"/>
                  <a:pt x="1602270" y="40957"/>
                  <a:pt x="1588935" y="40005"/>
                </a:cubicBezTo>
                <a:cubicBezTo>
                  <a:pt x="1584172" y="39052"/>
                  <a:pt x="1580362" y="38100"/>
                  <a:pt x="1575600" y="36195"/>
                </a:cubicBezTo>
                <a:cubicBezTo>
                  <a:pt x="1570837" y="35242"/>
                  <a:pt x="1567027" y="34290"/>
                  <a:pt x="1562265" y="33337"/>
                </a:cubicBezTo>
                <a:cubicBezTo>
                  <a:pt x="1553692" y="31432"/>
                  <a:pt x="1545120" y="29527"/>
                  <a:pt x="1536547" y="27622"/>
                </a:cubicBezTo>
                <a:cubicBezTo>
                  <a:pt x="1527975" y="25717"/>
                  <a:pt x="1519402" y="23812"/>
                  <a:pt x="1510830" y="21907"/>
                </a:cubicBezTo>
                <a:cubicBezTo>
                  <a:pt x="1502257" y="20955"/>
                  <a:pt x="1493685" y="19050"/>
                  <a:pt x="1484160" y="18097"/>
                </a:cubicBezTo>
                <a:lnTo>
                  <a:pt x="1454633" y="18097"/>
                </a:lnTo>
                <a:cubicBezTo>
                  <a:pt x="1446060" y="18097"/>
                  <a:pt x="1437488" y="18097"/>
                  <a:pt x="1430820" y="18097"/>
                </a:cubicBezTo>
                <a:cubicBezTo>
                  <a:pt x="1416533" y="18097"/>
                  <a:pt x="1405103" y="18097"/>
                  <a:pt x="1393673" y="18097"/>
                </a:cubicBezTo>
                <a:lnTo>
                  <a:pt x="1391928" y="17540"/>
                </a:lnTo>
                <a:lnTo>
                  <a:pt x="1375575" y="25717"/>
                </a:lnTo>
                <a:cubicBezTo>
                  <a:pt x="1367002" y="28574"/>
                  <a:pt x="1391767" y="30479"/>
                  <a:pt x="1381290" y="35242"/>
                </a:cubicBezTo>
                <a:cubicBezTo>
                  <a:pt x="1401292" y="39052"/>
                  <a:pt x="1421295" y="42862"/>
                  <a:pt x="1438440" y="46672"/>
                </a:cubicBezTo>
                <a:lnTo>
                  <a:pt x="1413008" y="47116"/>
                </a:lnTo>
                <a:lnTo>
                  <a:pt x="1413437" y="47149"/>
                </a:lnTo>
                <a:cubicBezTo>
                  <a:pt x="1423677" y="47863"/>
                  <a:pt x="1433202" y="48101"/>
                  <a:pt x="1440345" y="46672"/>
                </a:cubicBezTo>
                <a:cubicBezTo>
                  <a:pt x="1447965" y="47625"/>
                  <a:pt x="1455585" y="48577"/>
                  <a:pt x="1463205" y="49530"/>
                </a:cubicBezTo>
                <a:cubicBezTo>
                  <a:pt x="1484160" y="54292"/>
                  <a:pt x="1497495" y="56197"/>
                  <a:pt x="1507020" y="58102"/>
                </a:cubicBezTo>
                <a:cubicBezTo>
                  <a:pt x="1516545" y="60007"/>
                  <a:pt x="1522260" y="60007"/>
                  <a:pt x="1527975" y="60960"/>
                </a:cubicBezTo>
                <a:cubicBezTo>
                  <a:pt x="1539405" y="63817"/>
                  <a:pt x="1551788" y="66675"/>
                  <a:pt x="1563218" y="68580"/>
                </a:cubicBezTo>
                <a:cubicBezTo>
                  <a:pt x="1575600" y="70485"/>
                  <a:pt x="1587030" y="74295"/>
                  <a:pt x="1599413" y="76200"/>
                </a:cubicBezTo>
                <a:cubicBezTo>
                  <a:pt x="1610843" y="79057"/>
                  <a:pt x="1623225" y="81915"/>
                  <a:pt x="1634655" y="84772"/>
                </a:cubicBezTo>
                <a:lnTo>
                  <a:pt x="1669898" y="95250"/>
                </a:lnTo>
                <a:lnTo>
                  <a:pt x="1687043" y="100012"/>
                </a:lnTo>
                <a:lnTo>
                  <a:pt x="1704188" y="105727"/>
                </a:lnTo>
                <a:lnTo>
                  <a:pt x="1704409" y="105929"/>
                </a:lnTo>
                <a:lnTo>
                  <a:pt x="1716704" y="108049"/>
                </a:lnTo>
                <a:cubicBezTo>
                  <a:pt x="1727330" y="110549"/>
                  <a:pt x="1739921" y="114716"/>
                  <a:pt x="1746499" y="119121"/>
                </a:cubicBezTo>
                <a:lnTo>
                  <a:pt x="1750661" y="125427"/>
                </a:lnTo>
                <a:lnTo>
                  <a:pt x="1751813" y="125730"/>
                </a:lnTo>
                <a:cubicBezTo>
                  <a:pt x="1760385" y="129540"/>
                  <a:pt x="1769910" y="133350"/>
                  <a:pt x="1778483" y="136207"/>
                </a:cubicBezTo>
                <a:cubicBezTo>
                  <a:pt x="1786103" y="139065"/>
                  <a:pt x="1793723" y="141922"/>
                  <a:pt x="1801343" y="145732"/>
                </a:cubicBezTo>
                <a:cubicBezTo>
                  <a:pt x="1808963" y="149542"/>
                  <a:pt x="1816583" y="152400"/>
                  <a:pt x="1824203" y="156210"/>
                </a:cubicBezTo>
                <a:cubicBezTo>
                  <a:pt x="1828013" y="159067"/>
                  <a:pt x="1833728" y="161925"/>
                  <a:pt x="1841348" y="165735"/>
                </a:cubicBezTo>
                <a:cubicBezTo>
                  <a:pt x="1845158" y="167640"/>
                  <a:pt x="1848968" y="169545"/>
                  <a:pt x="1852778" y="171450"/>
                </a:cubicBezTo>
                <a:cubicBezTo>
                  <a:pt x="1856588" y="173355"/>
                  <a:pt x="1861350" y="175260"/>
                  <a:pt x="1865160" y="178117"/>
                </a:cubicBezTo>
                <a:cubicBezTo>
                  <a:pt x="1882305" y="186690"/>
                  <a:pt x="1899450" y="195262"/>
                  <a:pt x="1907070" y="201930"/>
                </a:cubicBezTo>
                <a:cubicBezTo>
                  <a:pt x="1924215" y="213360"/>
                  <a:pt x="1942313" y="223837"/>
                  <a:pt x="1960410" y="236220"/>
                </a:cubicBezTo>
                <a:cubicBezTo>
                  <a:pt x="1968983" y="241935"/>
                  <a:pt x="1978508" y="248602"/>
                  <a:pt x="1988033" y="255270"/>
                </a:cubicBezTo>
                <a:lnTo>
                  <a:pt x="1988832" y="255841"/>
                </a:lnTo>
                <a:lnTo>
                  <a:pt x="2002949" y="264417"/>
                </a:lnTo>
                <a:cubicBezTo>
                  <a:pt x="2327258" y="483516"/>
                  <a:pt x="2540483" y="854556"/>
                  <a:pt x="2540483" y="1275397"/>
                </a:cubicBezTo>
                <a:lnTo>
                  <a:pt x="2540080" y="1283368"/>
                </a:lnTo>
                <a:lnTo>
                  <a:pt x="2550960" y="1284922"/>
                </a:lnTo>
                <a:cubicBezTo>
                  <a:pt x="2554770" y="1287779"/>
                  <a:pt x="2557627" y="1289684"/>
                  <a:pt x="2561437" y="1292542"/>
                </a:cubicBezTo>
                <a:cubicBezTo>
                  <a:pt x="2562390" y="1303019"/>
                  <a:pt x="2564295" y="1305877"/>
                  <a:pt x="2566200" y="1318259"/>
                </a:cubicBezTo>
                <a:cubicBezTo>
                  <a:pt x="2571915" y="1329689"/>
                  <a:pt x="2578582" y="1339214"/>
                  <a:pt x="2584297" y="1348739"/>
                </a:cubicBezTo>
                <a:lnTo>
                  <a:pt x="2591918" y="1349432"/>
                </a:lnTo>
                <a:lnTo>
                  <a:pt x="2591918" y="1342072"/>
                </a:lnTo>
                <a:lnTo>
                  <a:pt x="2599661" y="1320563"/>
                </a:lnTo>
                <a:lnTo>
                  <a:pt x="2599537" y="1316355"/>
                </a:lnTo>
                <a:cubicBezTo>
                  <a:pt x="2602395" y="1287780"/>
                  <a:pt x="2604300" y="1288732"/>
                  <a:pt x="2607157" y="1290637"/>
                </a:cubicBezTo>
                <a:cubicBezTo>
                  <a:pt x="2610967" y="1289685"/>
                  <a:pt x="2614777" y="1289685"/>
                  <a:pt x="2617635" y="1290637"/>
                </a:cubicBezTo>
                <a:cubicBezTo>
                  <a:pt x="2623350" y="1286827"/>
                  <a:pt x="2628112" y="1282065"/>
                  <a:pt x="2633827" y="1280160"/>
                </a:cubicBezTo>
                <a:cubicBezTo>
                  <a:pt x="2634780" y="1294447"/>
                  <a:pt x="2634780" y="1306830"/>
                  <a:pt x="2635732" y="1322070"/>
                </a:cubicBezTo>
                <a:cubicBezTo>
                  <a:pt x="2633827" y="1328737"/>
                  <a:pt x="2632875" y="1335405"/>
                  <a:pt x="2630970" y="1342072"/>
                </a:cubicBezTo>
                <a:cubicBezTo>
                  <a:pt x="2629065" y="1348740"/>
                  <a:pt x="2627160" y="1355407"/>
                  <a:pt x="2625255" y="1361122"/>
                </a:cubicBezTo>
                <a:cubicBezTo>
                  <a:pt x="2624302" y="1371600"/>
                  <a:pt x="2623350" y="1382077"/>
                  <a:pt x="2622397" y="1392555"/>
                </a:cubicBezTo>
                <a:lnTo>
                  <a:pt x="2621445" y="1408747"/>
                </a:lnTo>
                <a:cubicBezTo>
                  <a:pt x="2620492" y="1414462"/>
                  <a:pt x="2620492" y="1419225"/>
                  <a:pt x="2619540" y="1424940"/>
                </a:cubicBezTo>
                <a:lnTo>
                  <a:pt x="2615478" y="1427648"/>
                </a:lnTo>
                <a:lnTo>
                  <a:pt x="2615730" y="1428749"/>
                </a:lnTo>
                <a:lnTo>
                  <a:pt x="2619621" y="1426155"/>
                </a:lnTo>
                <a:lnTo>
                  <a:pt x="2621445" y="1410652"/>
                </a:lnTo>
                <a:lnTo>
                  <a:pt x="2622397" y="1394460"/>
                </a:lnTo>
                <a:cubicBezTo>
                  <a:pt x="2623350" y="1383982"/>
                  <a:pt x="2624302" y="1373505"/>
                  <a:pt x="2625255" y="1363027"/>
                </a:cubicBezTo>
                <a:cubicBezTo>
                  <a:pt x="2627160" y="1357312"/>
                  <a:pt x="2629065" y="1350645"/>
                  <a:pt x="2630970" y="1343977"/>
                </a:cubicBezTo>
                <a:cubicBezTo>
                  <a:pt x="2632875" y="1337310"/>
                  <a:pt x="2634780" y="1330642"/>
                  <a:pt x="2635732" y="1323975"/>
                </a:cubicBezTo>
                <a:cubicBezTo>
                  <a:pt x="2638590" y="1325880"/>
                  <a:pt x="2640495" y="1327785"/>
                  <a:pt x="2643352" y="1329690"/>
                </a:cubicBezTo>
                <a:cubicBezTo>
                  <a:pt x="2643352" y="1334452"/>
                  <a:pt x="2643352" y="1339215"/>
                  <a:pt x="2642400" y="1343977"/>
                </a:cubicBezTo>
                <a:cubicBezTo>
                  <a:pt x="2641447" y="1348740"/>
                  <a:pt x="2641447" y="1353502"/>
                  <a:pt x="2640495" y="1358265"/>
                </a:cubicBezTo>
                <a:cubicBezTo>
                  <a:pt x="2639542" y="1367790"/>
                  <a:pt x="2638590" y="1376362"/>
                  <a:pt x="2639542" y="1384935"/>
                </a:cubicBezTo>
                <a:cubicBezTo>
                  <a:pt x="2638590" y="1394460"/>
                  <a:pt x="2638590" y="1404937"/>
                  <a:pt x="2637637" y="1416367"/>
                </a:cubicBezTo>
                <a:cubicBezTo>
                  <a:pt x="2635732" y="1426845"/>
                  <a:pt x="2634780" y="1438275"/>
                  <a:pt x="2632875" y="1449705"/>
                </a:cubicBezTo>
                <a:cubicBezTo>
                  <a:pt x="2630970" y="1461135"/>
                  <a:pt x="2630017" y="1472565"/>
                  <a:pt x="2627160" y="1484947"/>
                </a:cubicBezTo>
                <a:cubicBezTo>
                  <a:pt x="2625255" y="1496377"/>
                  <a:pt x="2622397" y="1507807"/>
                  <a:pt x="2620492" y="1519237"/>
                </a:cubicBezTo>
                <a:cubicBezTo>
                  <a:pt x="2613825" y="1544955"/>
                  <a:pt x="2615730" y="1553527"/>
                  <a:pt x="2608110" y="1591627"/>
                </a:cubicBezTo>
                <a:cubicBezTo>
                  <a:pt x="2604300" y="1593532"/>
                  <a:pt x="2600490" y="1595437"/>
                  <a:pt x="2596680" y="1598295"/>
                </a:cubicBezTo>
                <a:cubicBezTo>
                  <a:pt x="2592870" y="1611630"/>
                  <a:pt x="2587155" y="1626870"/>
                  <a:pt x="2582392" y="1640205"/>
                </a:cubicBezTo>
                <a:cubicBezTo>
                  <a:pt x="2575725" y="1662112"/>
                  <a:pt x="2580487" y="1664970"/>
                  <a:pt x="2578582" y="1680210"/>
                </a:cubicBezTo>
                <a:cubicBezTo>
                  <a:pt x="2577630" y="1682115"/>
                  <a:pt x="2576677" y="1684972"/>
                  <a:pt x="2576677" y="1685925"/>
                </a:cubicBezTo>
                <a:cubicBezTo>
                  <a:pt x="2570962" y="1701165"/>
                  <a:pt x="2565247" y="1716405"/>
                  <a:pt x="2560485" y="1729740"/>
                </a:cubicBezTo>
                <a:cubicBezTo>
                  <a:pt x="2558580" y="1731645"/>
                  <a:pt x="2557627" y="1732597"/>
                  <a:pt x="2555722" y="1733550"/>
                </a:cubicBezTo>
                <a:cubicBezTo>
                  <a:pt x="2549055" y="1748790"/>
                  <a:pt x="2542387" y="1764982"/>
                  <a:pt x="2535720" y="1780222"/>
                </a:cubicBezTo>
                <a:cubicBezTo>
                  <a:pt x="2543340" y="1764982"/>
                  <a:pt x="2550007" y="1748790"/>
                  <a:pt x="2556675" y="1733550"/>
                </a:cubicBezTo>
                <a:cubicBezTo>
                  <a:pt x="2558580" y="1731645"/>
                  <a:pt x="2559532" y="1731645"/>
                  <a:pt x="2561437" y="1729740"/>
                </a:cubicBezTo>
                <a:cubicBezTo>
                  <a:pt x="2553817" y="1770697"/>
                  <a:pt x="2541435" y="1796415"/>
                  <a:pt x="2530957" y="1816417"/>
                </a:cubicBezTo>
                <a:lnTo>
                  <a:pt x="2514765" y="1824990"/>
                </a:lnTo>
                <a:lnTo>
                  <a:pt x="2511407" y="1831707"/>
                </a:lnTo>
                <a:lnTo>
                  <a:pt x="2511908" y="1832609"/>
                </a:lnTo>
                <a:cubicBezTo>
                  <a:pt x="2512860" y="1830704"/>
                  <a:pt x="2513813" y="1827847"/>
                  <a:pt x="2515718" y="1824989"/>
                </a:cubicBezTo>
                <a:cubicBezTo>
                  <a:pt x="2520480" y="1823084"/>
                  <a:pt x="2526195" y="1820227"/>
                  <a:pt x="2531910" y="1816417"/>
                </a:cubicBezTo>
                <a:cubicBezTo>
                  <a:pt x="2532863" y="1826894"/>
                  <a:pt x="2525243" y="1840229"/>
                  <a:pt x="2520480" y="1848802"/>
                </a:cubicBezTo>
                <a:cubicBezTo>
                  <a:pt x="2513813" y="1862137"/>
                  <a:pt x="2506193" y="1874519"/>
                  <a:pt x="2499525" y="1886902"/>
                </a:cubicBezTo>
                <a:cubicBezTo>
                  <a:pt x="2495715" y="1893569"/>
                  <a:pt x="2492858" y="1899284"/>
                  <a:pt x="2489048" y="1905952"/>
                </a:cubicBezTo>
                <a:cubicBezTo>
                  <a:pt x="2485238" y="1912619"/>
                  <a:pt x="2481428" y="1918334"/>
                  <a:pt x="2477618" y="1925002"/>
                </a:cubicBezTo>
                <a:cubicBezTo>
                  <a:pt x="2474760" y="1928812"/>
                  <a:pt x="2472855" y="1933574"/>
                  <a:pt x="2469045" y="1939289"/>
                </a:cubicBezTo>
                <a:cubicBezTo>
                  <a:pt x="2465235" y="1948814"/>
                  <a:pt x="2461425" y="1957387"/>
                  <a:pt x="2456663" y="1966912"/>
                </a:cubicBezTo>
                <a:lnTo>
                  <a:pt x="2443328" y="1993582"/>
                </a:lnTo>
                <a:cubicBezTo>
                  <a:pt x="2436660" y="2003107"/>
                  <a:pt x="2429993" y="2013584"/>
                  <a:pt x="2422373" y="2022157"/>
                </a:cubicBezTo>
                <a:cubicBezTo>
                  <a:pt x="2415705" y="2030729"/>
                  <a:pt x="2408085" y="2040254"/>
                  <a:pt x="2401418" y="2048827"/>
                </a:cubicBezTo>
                <a:lnTo>
                  <a:pt x="2402291" y="2047029"/>
                </a:lnTo>
                <a:lnTo>
                  <a:pt x="2378557" y="2079307"/>
                </a:lnTo>
                <a:cubicBezTo>
                  <a:pt x="2372842" y="2073592"/>
                  <a:pt x="2341410" y="2118360"/>
                  <a:pt x="2327122" y="2135505"/>
                </a:cubicBezTo>
                <a:lnTo>
                  <a:pt x="2316995" y="2151085"/>
                </a:lnTo>
                <a:lnTo>
                  <a:pt x="2327122" y="2136457"/>
                </a:lnTo>
                <a:cubicBezTo>
                  <a:pt x="2341410" y="2120264"/>
                  <a:pt x="2372842" y="2075497"/>
                  <a:pt x="2378557" y="2080259"/>
                </a:cubicBezTo>
                <a:cubicBezTo>
                  <a:pt x="2375700" y="2100262"/>
                  <a:pt x="2348077" y="2125979"/>
                  <a:pt x="2339505" y="2139314"/>
                </a:cubicBezTo>
                <a:cubicBezTo>
                  <a:pt x="2331885" y="2148363"/>
                  <a:pt x="2325455" y="2155031"/>
                  <a:pt x="2319383" y="2160388"/>
                </a:cubicBezTo>
                <a:lnTo>
                  <a:pt x="2303229" y="2172263"/>
                </a:lnTo>
                <a:lnTo>
                  <a:pt x="2302357" y="2173605"/>
                </a:lnTo>
                <a:lnTo>
                  <a:pt x="2292258" y="2181374"/>
                </a:lnTo>
                <a:lnTo>
                  <a:pt x="2291880" y="2184082"/>
                </a:lnTo>
                <a:cubicBezTo>
                  <a:pt x="2277592" y="2199322"/>
                  <a:pt x="2263305" y="2215515"/>
                  <a:pt x="2247112" y="2229802"/>
                </a:cubicBezTo>
                <a:cubicBezTo>
                  <a:pt x="2231872" y="2245042"/>
                  <a:pt x="2216632" y="2260282"/>
                  <a:pt x="2199487" y="2273617"/>
                </a:cubicBezTo>
                <a:lnTo>
                  <a:pt x="2197284" y="2275215"/>
                </a:lnTo>
                <a:lnTo>
                  <a:pt x="2181390" y="2295524"/>
                </a:lnTo>
                <a:cubicBezTo>
                  <a:pt x="2169960" y="2306002"/>
                  <a:pt x="2156625" y="2314574"/>
                  <a:pt x="2143290" y="2324099"/>
                </a:cubicBezTo>
                <a:lnTo>
                  <a:pt x="2107680" y="2350806"/>
                </a:lnTo>
                <a:lnTo>
                  <a:pt x="2107553" y="2350961"/>
                </a:lnTo>
                <a:lnTo>
                  <a:pt x="2143290" y="2325052"/>
                </a:lnTo>
                <a:cubicBezTo>
                  <a:pt x="2155672" y="2315527"/>
                  <a:pt x="2169007" y="2306002"/>
                  <a:pt x="2181390" y="2296477"/>
                </a:cubicBezTo>
                <a:cubicBezTo>
                  <a:pt x="2173770" y="2309812"/>
                  <a:pt x="2163292" y="2318384"/>
                  <a:pt x="2149957" y="2327909"/>
                </a:cubicBezTo>
                <a:cubicBezTo>
                  <a:pt x="2139004" y="2337911"/>
                  <a:pt x="2131146" y="2341959"/>
                  <a:pt x="2124359" y="2344578"/>
                </a:cubicBezTo>
                <a:lnTo>
                  <a:pt x="2106651" y="2352057"/>
                </a:lnTo>
                <a:lnTo>
                  <a:pt x="2106142" y="2352675"/>
                </a:lnTo>
                <a:cubicBezTo>
                  <a:pt x="2099475" y="2357437"/>
                  <a:pt x="2093760" y="2361247"/>
                  <a:pt x="2087092" y="2365057"/>
                </a:cubicBezTo>
                <a:lnTo>
                  <a:pt x="2079913" y="2368384"/>
                </a:lnTo>
                <a:lnTo>
                  <a:pt x="2061852" y="2383036"/>
                </a:lnTo>
                <a:cubicBezTo>
                  <a:pt x="2055184" y="2388156"/>
                  <a:pt x="2049469" y="2392204"/>
                  <a:pt x="2044230" y="2395537"/>
                </a:cubicBezTo>
                <a:cubicBezTo>
                  <a:pt x="2034705" y="2403157"/>
                  <a:pt x="2027085" y="2407920"/>
                  <a:pt x="2017560" y="2412682"/>
                </a:cubicBezTo>
                <a:cubicBezTo>
                  <a:pt x="2019465" y="2409825"/>
                  <a:pt x="2014703" y="2411730"/>
                  <a:pt x="2008988" y="2413635"/>
                </a:cubicBezTo>
                <a:lnTo>
                  <a:pt x="1999459" y="2417870"/>
                </a:lnTo>
                <a:lnTo>
                  <a:pt x="1997978" y="2418994"/>
                </a:lnTo>
                <a:lnTo>
                  <a:pt x="2009940" y="2414587"/>
                </a:lnTo>
                <a:cubicBezTo>
                  <a:pt x="2015655" y="2412682"/>
                  <a:pt x="2019465" y="2410777"/>
                  <a:pt x="2018513" y="2413635"/>
                </a:cubicBezTo>
                <a:cubicBezTo>
                  <a:pt x="2011845" y="2423160"/>
                  <a:pt x="1998510" y="2431732"/>
                  <a:pt x="1984223" y="2439352"/>
                </a:cubicBezTo>
                <a:cubicBezTo>
                  <a:pt x="1976603" y="2443162"/>
                  <a:pt x="1969935" y="2446972"/>
                  <a:pt x="1962315" y="2450783"/>
                </a:cubicBezTo>
                <a:cubicBezTo>
                  <a:pt x="1954695" y="2454592"/>
                  <a:pt x="1947075" y="2457450"/>
                  <a:pt x="1940408" y="2461260"/>
                </a:cubicBezTo>
                <a:lnTo>
                  <a:pt x="1924934" y="2463581"/>
                </a:lnTo>
                <a:lnTo>
                  <a:pt x="1922310" y="2465070"/>
                </a:lnTo>
                <a:cubicBezTo>
                  <a:pt x="1898497" y="2476500"/>
                  <a:pt x="1874685" y="2486025"/>
                  <a:pt x="1849920" y="2496502"/>
                </a:cubicBezTo>
                <a:lnTo>
                  <a:pt x="1846229" y="2497341"/>
                </a:lnTo>
                <a:lnTo>
                  <a:pt x="1824203" y="2511742"/>
                </a:lnTo>
                <a:cubicBezTo>
                  <a:pt x="1829918" y="2512695"/>
                  <a:pt x="1832775" y="2513647"/>
                  <a:pt x="1836585" y="2515552"/>
                </a:cubicBezTo>
                <a:cubicBezTo>
                  <a:pt x="1819440" y="2530792"/>
                  <a:pt x="1796580" y="2533650"/>
                  <a:pt x="1790865" y="2535555"/>
                </a:cubicBezTo>
                <a:cubicBezTo>
                  <a:pt x="1791818" y="2531745"/>
                  <a:pt x="1793723" y="2526982"/>
                  <a:pt x="1794675" y="2522220"/>
                </a:cubicBezTo>
                <a:cubicBezTo>
                  <a:pt x="1789913" y="2524125"/>
                  <a:pt x="1785150" y="2526030"/>
                  <a:pt x="1779435" y="2527935"/>
                </a:cubicBezTo>
                <a:cubicBezTo>
                  <a:pt x="1774673" y="2529840"/>
                  <a:pt x="1769910" y="2530792"/>
                  <a:pt x="1765148" y="2532697"/>
                </a:cubicBezTo>
                <a:cubicBezTo>
                  <a:pt x="1755623" y="2535555"/>
                  <a:pt x="1745145" y="2538412"/>
                  <a:pt x="1735620" y="2542222"/>
                </a:cubicBezTo>
                <a:lnTo>
                  <a:pt x="1731675" y="2537487"/>
                </a:lnTo>
                <a:lnTo>
                  <a:pt x="1717522" y="2540317"/>
                </a:lnTo>
                <a:cubicBezTo>
                  <a:pt x="1711807" y="2541270"/>
                  <a:pt x="1706092" y="2543175"/>
                  <a:pt x="1700377" y="2544127"/>
                </a:cubicBezTo>
                <a:cubicBezTo>
                  <a:pt x="1688947" y="2546985"/>
                  <a:pt x="1676565" y="2550795"/>
                  <a:pt x="1665135" y="2552700"/>
                </a:cubicBezTo>
                <a:lnTo>
                  <a:pt x="1663973" y="2553240"/>
                </a:lnTo>
                <a:lnTo>
                  <a:pt x="1697520" y="2545079"/>
                </a:lnTo>
                <a:cubicBezTo>
                  <a:pt x="1703235" y="2543174"/>
                  <a:pt x="1708950" y="2542222"/>
                  <a:pt x="1714665" y="2541269"/>
                </a:cubicBezTo>
                <a:cubicBezTo>
                  <a:pt x="1720380" y="2540317"/>
                  <a:pt x="1725142" y="2538412"/>
                  <a:pt x="1728952" y="2538412"/>
                </a:cubicBezTo>
                <a:cubicBezTo>
                  <a:pt x="1729905" y="2540317"/>
                  <a:pt x="1731810" y="2542222"/>
                  <a:pt x="1734667" y="2543174"/>
                </a:cubicBezTo>
                <a:cubicBezTo>
                  <a:pt x="1745145" y="2540317"/>
                  <a:pt x="1754670" y="2537459"/>
                  <a:pt x="1764195" y="2533649"/>
                </a:cubicBezTo>
                <a:cubicBezTo>
                  <a:pt x="1768957" y="2531744"/>
                  <a:pt x="1773720" y="2530792"/>
                  <a:pt x="1778482" y="2528887"/>
                </a:cubicBezTo>
                <a:cubicBezTo>
                  <a:pt x="1783245" y="2526982"/>
                  <a:pt x="1788007" y="2525077"/>
                  <a:pt x="1793722" y="2523172"/>
                </a:cubicBezTo>
                <a:cubicBezTo>
                  <a:pt x="1792770" y="2526982"/>
                  <a:pt x="1790865" y="2531744"/>
                  <a:pt x="1789912" y="2536507"/>
                </a:cubicBezTo>
                <a:cubicBezTo>
                  <a:pt x="1776577" y="2543174"/>
                  <a:pt x="1763242" y="2548889"/>
                  <a:pt x="1749907" y="2555557"/>
                </a:cubicBezTo>
                <a:lnTo>
                  <a:pt x="1747946" y="2555008"/>
                </a:lnTo>
                <a:lnTo>
                  <a:pt x="1720380" y="2566034"/>
                </a:lnTo>
                <a:cubicBezTo>
                  <a:pt x="1711808" y="2568892"/>
                  <a:pt x="1704188" y="2570797"/>
                  <a:pt x="1697520" y="2572702"/>
                </a:cubicBezTo>
                <a:cubicBezTo>
                  <a:pt x="1683233" y="2576512"/>
                  <a:pt x="1672755" y="2578417"/>
                  <a:pt x="1663230" y="2581274"/>
                </a:cubicBezTo>
                <a:cubicBezTo>
                  <a:pt x="1663707" y="2578893"/>
                  <a:pt x="1657754" y="2578893"/>
                  <a:pt x="1649062" y="2580084"/>
                </a:cubicBezTo>
                <a:lnTo>
                  <a:pt x="1619428" y="2585850"/>
                </a:lnTo>
                <a:lnTo>
                  <a:pt x="1618462" y="2587942"/>
                </a:lnTo>
                <a:cubicBezTo>
                  <a:pt x="1593697" y="2593657"/>
                  <a:pt x="1566075" y="2598419"/>
                  <a:pt x="1539405" y="2603182"/>
                </a:cubicBezTo>
                <a:cubicBezTo>
                  <a:pt x="1530832" y="2602229"/>
                  <a:pt x="1531785" y="2600324"/>
                  <a:pt x="1521307" y="2598419"/>
                </a:cubicBezTo>
                <a:cubicBezTo>
                  <a:pt x="1516545" y="2598419"/>
                  <a:pt x="1511782" y="2598419"/>
                  <a:pt x="1506067" y="2598419"/>
                </a:cubicBezTo>
                <a:cubicBezTo>
                  <a:pt x="1498447" y="2601277"/>
                  <a:pt x="1488922" y="2604134"/>
                  <a:pt x="1479397" y="2606992"/>
                </a:cubicBezTo>
                <a:cubicBezTo>
                  <a:pt x="1470825" y="2607944"/>
                  <a:pt x="1463205" y="2608897"/>
                  <a:pt x="1455585" y="2608897"/>
                </a:cubicBezTo>
                <a:cubicBezTo>
                  <a:pt x="1447965" y="2608897"/>
                  <a:pt x="1440345" y="2609849"/>
                  <a:pt x="1431772" y="2609849"/>
                </a:cubicBezTo>
                <a:lnTo>
                  <a:pt x="1429185" y="2608741"/>
                </a:lnTo>
                <a:lnTo>
                  <a:pt x="1407484" y="2612588"/>
                </a:lnTo>
                <a:cubicBezTo>
                  <a:pt x="1399626" y="2612707"/>
                  <a:pt x="1391768" y="2611278"/>
                  <a:pt x="1381290" y="2607944"/>
                </a:cubicBezTo>
                <a:cubicBezTo>
                  <a:pt x="1381290" y="2607944"/>
                  <a:pt x="1382243" y="2606992"/>
                  <a:pt x="1382243" y="2606992"/>
                </a:cubicBezTo>
                <a:cubicBezTo>
                  <a:pt x="1384148" y="2605087"/>
                  <a:pt x="1385100" y="2603182"/>
                  <a:pt x="1387005" y="2600324"/>
                </a:cubicBezTo>
                <a:cubicBezTo>
                  <a:pt x="1379385" y="2599372"/>
                  <a:pt x="1371765" y="2598419"/>
                  <a:pt x="1365098" y="2597467"/>
                </a:cubicBezTo>
                <a:cubicBezTo>
                  <a:pt x="1367955" y="2595562"/>
                  <a:pt x="1372718" y="2593657"/>
                  <a:pt x="1375575" y="2591752"/>
                </a:cubicBezTo>
                <a:cubicBezTo>
                  <a:pt x="1386053" y="2591752"/>
                  <a:pt x="1396530" y="2591752"/>
                  <a:pt x="1407008" y="2590799"/>
                </a:cubicBezTo>
                <a:cubicBezTo>
                  <a:pt x="1417485" y="2589847"/>
                  <a:pt x="1427010" y="2589847"/>
                  <a:pt x="1437488" y="2589847"/>
                </a:cubicBezTo>
                <a:lnTo>
                  <a:pt x="1481302" y="2590799"/>
                </a:lnTo>
                <a:lnTo>
                  <a:pt x="1511782" y="2587942"/>
                </a:lnTo>
                <a:cubicBezTo>
                  <a:pt x="1531785" y="2584132"/>
                  <a:pt x="1550835" y="2579369"/>
                  <a:pt x="1568932" y="2575559"/>
                </a:cubicBezTo>
                <a:cubicBezTo>
                  <a:pt x="1585125" y="2570797"/>
                  <a:pt x="1596555" y="2568892"/>
                  <a:pt x="1607032" y="2566987"/>
                </a:cubicBezTo>
                <a:cubicBezTo>
                  <a:pt x="1617510" y="2566034"/>
                  <a:pt x="1627035" y="2566034"/>
                  <a:pt x="1635607" y="2566034"/>
                </a:cubicBezTo>
                <a:lnTo>
                  <a:pt x="1637595" y="2565111"/>
                </a:lnTo>
                <a:lnTo>
                  <a:pt x="1609890" y="2566035"/>
                </a:lnTo>
                <a:cubicBezTo>
                  <a:pt x="1599412" y="2566987"/>
                  <a:pt x="1587030" y="2569845"/>
                  <a:pt x="1571790" y="2574607"/>
                </a:cubicBezTo>
                <a:cubicBezTo>
                  <a:pt x="1553692" y="2578417"/>
                  <a:pt x="1534642" y="2583180"/>
                  <a:pt x="1514640" y="2586990"/>
                </a:cubicBezTo>
                <a:cubicBezTo>
                  <a:pt x="1505115" y="2587942"/>
                  <a:pt x="1495590" y="2588895"/>
                  <a:pt x="1484160" y="2589847"/>
                </a:cubicBezTo>
                <a:cubicBezTo>
                  <a:pt x="1470825" y="2589847"/>
                  <a:pt x="1455585" y="2589847"/>
                  <a:pt x="1440345" y="2588895"/>
                </a:cubicBezTo>
                <a:cubicBezTo>
                  <a:pt x="1430820" y="2588895"/>
                  <a:pt x="1420342" y="2589847"/>
                  <a:pt x="1409865" y="2589847"/>
                </a:cubicBezTo>
                <a:cubicBezTo>
                  <a:pt x="1399387" y="2590800"/>
                  <a:pt x="1388910" y="2590800"/>
                  <a:pt x="1378432" y="2590800"/>
                </a:cubicBezTo>
                <a:cubicBezTo>
                  <a:pt x="1377480" y="2588895"/>
                  <a:pt x="1378432" y="2587942"/>
                  <a:pt x="1379385" y="2586990"/>
                </a:cubicBezTo>
                <a:cubicBezTo>
                  <a:pt x="1381290" y="2584132"/>
                  <a:pt x="1384147" y="2581275"/>
                  <a:pt x="1386052" y="2577465"/>
                </a:cubicBezTo>
                <a:cubicBezTo>
                  <a:pt x="1479397" y="2573655"/>
                  <a:pt x="1585125" y="2555557"/>
                  <a:pt x="1679422" y="2528887"/>
                </a:cubicBezTo>
                <a:cubicBezTo>
                  <a:pt x="1748955" y="2508885"/>
                  <a:pt x="1814677" y="2485072"/>
                  <a:pt x="1878495" y="2453640"/>
                </a:cubicBezTo>
                <a:cubicBezTo>
                  <a:pt x="1893735" y="2445067"/>
                  <a:pt x="1911832" y="2435542"/>
                  <a:pt x="1930882" y="2426017"/>
                </a:cubicBezTo>
                <a:cubicBezTo>
                  <a:pt x="1940407" y="2421255"/>
                  <a:pt x="1950885" y="2416492"/>
                  <a:pt x="1960410" y="2410777"/>
                </a:cubicBezTo>
                <a:cubicBezTo>
                  <a:pt x="1969935" y="2405062"/>
                  <a:pt x="1980412" y="2400300"/>
                  <a:pt x="1990890" y="2394585"/>
                </a:cubicBezTo>
                <a:cubicBezTo>
                  <a:pt x="2010892" y="2383155"/>
                  <a:pt x="2029942" y="2371725"/>
                  <a:pt x="2048040" y="2360295"/>
                </a:cubicBezTo>
                <a:cubicBezTo>
                  <a:pt x="2066137" y="2347912"/>
                  <a:pt x="2081377" y="2336482"/>
                  <a:pt x="2093760" y="2325052"/>
                </a:cubicBezTo>
                <a:cubicBezTo>
                  <a:pt x="2122335" y="2304097"/>
                  <a:pt x="2150910" y="2283142"/>
                  <a:pt x="2179485" y="2258377"/>
                </a:cubicBezTo>
                <a:cubicBezTo>
                  <a:pt x="2187105" y="2251710"/>
                  <a:pt x="2195677" y="2245995"/>
                  <a:pt x="2203297" y="2239327"/>
                </a:cubicBezTo>
                <a:cubicBezTo>
                  <a:pt x="2210917" y="2232660"/>
                  <a:pt x="2218537" y="2225992"/>
                  <a:pt x="2226157" y="2219325"/>
                </a:cubicBezTo>
                <a:cubicBezTo>
                  <a:pt x="2238540" y="2208847"/>
                  <a:pt x="2249017" y="2199322"/>
                  <a:pt x="2260447" y="2187892"/>
                </a:cubicBezTo>
                <a:cubicBezTo>
                  <a:pt x="2265210" y="2179320"/>
                  <a:pt x="2270925" y="2171700"/>
                  <a:pt x="2274735" y="2164080"/>
                </a:cubicBezTo>
                <a:lnTo>
                  <a:pt x="2295258" y="2145267"/>
                </a:lnTo>
                <a:lnTo>
                  <a:pt x="2295423" y="2144085"/>
                </a:lnTo>
                <a:lnTo>
                  <a:pt x="2275688" y="2162175"/>
                </a:lnTo>
                <a:cubicBezTo>
                  <a:pt x="2271878" y="2169795"/>
                  <a:pt x="2266163" y="2177415"/>
                  <a:pt x="2261400" y="2185987"/>
                </a:cubicBezTo>
                <a:cubicBezTo>
                  <a:pt x="2249970" y="2197417"/>
                  <a:pt x="2239493" y="2206942"/>
                  <a:pt x="2227110" y="2217420"/>
                </a:cubicBezTo>
                <a:cubicBezTo>
                  <a:pt x="2219490" y="2224087"/>
                  <a:pt x="2211870" y="2230755"/>
                  <a:pt x="2204250" y="2237422"/>
                </a:cubicBezTo>
                <a:cubicBezTo>
                  <a:pt x="2196630" y="2244090"/>
                  <a:pt x="2189010" y="2249805"/>
                  <a:pt x="2180438" y="2256472"/>
                </a:cubicBezTo>
                <a:cubicBezTo>
                  <a:pt x="2151863" y="2280285"/>
                  <a:pt x="2124240" y="2302192"/>
                  <a:pt x="2094713" y="2323147"/>
                </a:cubicBezTo>
                <a:cubicBezTo>
                  <a:pt x="2082330" y="2334577"/>
                  <a:pt x="2066138" y="2346960"/>
                  <a:pt x="2048993" y="2358390"/>
                </a:cubicBezTo>
                <a:cubicBezTo>
                  <a:pt x="2030895" y="2369820"/>
                  <a:pt x="2011845" y="2382202"/>
                  <a:pt x="1991843" y="2392680"/>
                </a:cubicBezTo>
                <a:cubicBezTo>
                  <a:pt x="1981365" y="2398395"/>
                  <a:pt x="1971840" y="2403157"/>
                  <a:pt x="1961363" y="2408872"/>
                </a:cubicBezTo>
                <a:cubicBezTo>
                  <a:pt x="1951838" y="2414587"/>
                  <a:pt x="1941360" y="2419350"/>
                  <a:pt x="1931835" y="2424112"/>
                </a:cubicBezTo>
                <a:cubicBezTo>
                  <a:pt x="1912785" y="2433637"/>
                  <a:pt x="1894688" y="2443162"/>
                  <a:pt x="1879448" y="2451735"/>
                </a:cubicBezTo>
                <a:cubicBezTo>
                  <a:pt x="1815630" y="2482215"/>
                  <a:pt x="1749908" y="2506027"/>
                  <a:pt x="1680375" y="2526982"/>
                </a:cubicBezTo>
                <a:cubicBezTo>
                  <a:pt x="1586078" y="2553652"/>
                  <a:pt x="1480350" y="2571750"/>
                  <a:pt x="1387005" y="2575560"/>
                </a:cubicBezTo>
                <a:cubicBezTo>
                  <a:pt x="1379385" y="2575560"/>
                  <a:pt x="1370813" y="2575560"/>
                  <a:pt x="1365098" y="2575560"/>
                </a:cubicBezTo>
                <a:cubicBezTo>
                  <a:pt x="1364145" y="2572702"/>
                  <a:pt x="1362240" y="2570797"/>
                  <a:pt x="1362240" y="2567940"/>
                </a:cubicBezTo>
                <a:cubicBezTo>
                  <a:pt x="1358430" y="2566035"/>
                  <a:pt x="1348905" y="2566987"/>
                  <a:pt x="1339380" y="2566987"/>
                </a:cubicBezTo>
                <a:cubicBezTo>
                  <a:pt x="1330808" y="2569845"/>
                  <a:pt x="1319378" y="2572702"/>
                  <a:pt x="1318425" y="2575560"/>
                </a:cubicBezTo>
                <a:cubicBezTo>
                  <a:pt x="1294613" y="2576512"/>
                  <a:pt x="1275563" y="2576512"/>
                  <a:pt x="1257465" y="2576512"/>
                </a:cubicBezTo>
                <a:cubicBezTo>
                  <a:pt x="1240320" y="2575560"/>
                  <a:pt x="1226033" y="2574607"/>
                  <a:pt x="1212698" y="2574607"/>
                </a:cubicBezTo>
                <a:cubicBezTo>
                  <a:pt x="1205078" y="2573655"/>
                  <a:pt x="1198410" y="2572702"/>
                  <a:pt x="1190790" y="2572702"/>
                </a:cubicBezTo>
                <a:cubicBezTo>
                  <a:pt x="1183170" y="2571750"/>
                  <a:pt x="1175550" y="2570797"/>
                  <a:pt x="1168883" y="2568892"/>
                </a:cubicBezTo>
                <a:lnTo>
                  <a:pt x="1182079" y="2554816"/>
                </a:lnTo>
                <a:lnTo>
                  <a:pt x="1179360" y="2555557"/>
                </a:lnTo>
                <a:lnTo>
                  <a:pt x="1130192" y="2546452"/>
                </a:lnTo>
                <a:lnTo>
                  <a:pt x="1127925" y="2546985"/>
                </a:lnTo>
                <a:cubicBezTo>
                  <a:pt x="1090778" y="2541270"/>
                  <a:pt x="1060298" y="2535555"/>
                  <a:pt x="1033628" y="2529840"/>
                </a:cubicBezTo>
                <a:cubicBezTo>
                  <a:pt x="1020293" y="2526982"/>
                  <a:pt x="1007910" y="2524125"/>
                  <a:pt x="996480" y="2522220"/>
                </a:cubicBezTo>
                <a:cubicBezTo>
                  <a:pt x="985050" y="2519362"/>
                  <a:pt x="974573" y="2517457"/>
                  <a:pt x="964095" y="2516505"/>
                </a:cubicBezTo>
                <a:cubicBezTo>
                  <a:pt x="951713" y="2510790"/>
                  <a:pt x="938378" y="2505075"/>
                  <a:pt x="925043" y="2498407"/>
                </a:cubicBezTo>
                <a:cubicBezTo>
                  <a:pt x="911708" y="2493645"/>
                  <a:pt x="897420" y="2487930"/>
                  <a:pt x="876465" y="2480310"/>
                </a:cubicBezTo>
                <a:cubicBezTo>
                  <a:pt x="859320" y="2473642"/>
                  <a:pt x="842175" y="2466975"/>
                  <a:pt x="825983" y="2460307"/>
                </a:cubicBezTo>
                <a:cubicBezTo>
                  <a:pt x="830745" y="2455545"/>
                  <a:pt x="832650" y="2454592"/>
                  <a:pt x="834555" y="2453640"/>
                </a:cubicBezTo>
                <a:cubicBezTo>
                  <a:pt x="846938" y="2456497"/>
                  <a:pt x="858368" y="2458402"/>
                  <a:pt x="869798" y="2460307"/>
                </a:cubicBezTo>
                <a:cubicBezTo>
                  <a:pt x="875513" y="2465070"/>
                  <a:pt x="880275" y="2468880"/>
                  <a:pt x="885038" y="2473642"/>
                </a:cubicBezTo>
                <a:cubicBezTo>
                  <a:pt x="898373" y="2476500"/>
                  <a:pt x="912660" y="2482215"/>
                  <a:pt x="937425" y="2488882"/>
                </a:cubicBezTo>
                <a:cubicBezTo>
                  <a:pt x="975525" y="2503170"/>
                  <a:pt x="1006958" y="2509837"/>
                  <a:pt x="1041248" y="2515552"/>
                </a:cubicBezTo>
                <a:cubicBezTo>
                  <a:pt x="1049820" y="2517457"/>
                  <a:pt x="1058393" y="2518410"/>
                  <a:pt x="1066965" y="2520315"/>
                </a:cubicBezTo>
                <a:cubicBezTo>
                  <a:pt x="1075538" y="2521267"/>
                  <a:pt x="1085063" y="2523172"/>
                  <a:pt x="1094588" y="2525077"/>
                </a:cubicBezTo>
                <a:cubicBezTo>
                  <a:pt x="1104113" y="2526982"/>
                  <a:pt x="1114590" y="2528887"/>
                  <a:pt x="1125068" y="2531745"/>
                </a:cubicBezTo>
                <a:lnTo>
                  <a:pt x="1158657" y="2539008"/>
                </a:lnTo>
                <a:lnTo>
                  <a:pt x="1161262" y="2538412"/>
                </a:lnTo>
                <a:cubicBezTo>
                  <a:pt x="1171740" y="2540317"/>
                  <a:pt x="1181265" y="2541270"/>
                  <a:pt x="1192695" y="2543175"/>
                </a:cubicBezTo>
                <a:cubicBezTo>
                  <a:pt x="1193647" y="2542222"/>
                  <a:pt x="1193647" y="2542222"/>
                  <a:pt x="1193647" y="2541270"/>
                </a:cubicBezTo>
                <a:cubicBezTo>
                  <a:pt x="1208887" y="2542222"/>
                  <a:pt x="1225080" y="2542222"/>
                  <a:pt x="1239367" y="2543175"/>
                </a:cubicBezTo>
                <a:cubicBezTo>
                  <a:pt x="1242225" y="2543175"/>
                  <a:pt x="1246035" y="2544127"/>
                  <a:pt x="1246987" y="2544127"/>
                </a:cubicBezTo>
                <a:cubicBezTo>
                  <a:pt x="1271752" y="2545080"/>
                  <a:pt x="1294612" y="2544127"/>
                  <a:pt x="1317472" y="2544127"/>
                </a:cubicBezTo>
                <a:cubicBezTo>
                  <a:pt x="1335570" y="2545080"/>
                  <a:pt x="1352715" y="2545080"/>
                  <a:pt x="1368907" y="2546032"/>
                </a:cubicBezTo>
                <a:cubicBezTo>
                  <a:pt x="1389862" y="2545080"/>
                  <a:pt x="1410817" y="2542222"/>
                  <a:pt x="1429867" y="2541270"/>
                </a:cubicBezTo>
                <a:cubicBezTo>
                  <a:pt x="1432725" y="2541270"/>
                  <a:pt x="1436535" y="2541270"/>
                  <a:pt x="1437487" y="2541270"/>
                </a:cubicBezTo>
                <a:cubicBezTo>
                  <a:pt x="1438440" y="2544127"/>
                  <a:pt x="1440345" y="2546032"/>
                  <a:pt x="1440345" y="2548890"/>
                </a:cubicBezTo>
                <a:cubicBezTo>
                  <a:pt x="1468920" y="2546985"/>
                  <a:pt x="1486065" y="2544127"/>
                  <a:pt x="1500352" y="2541270"/>
                </a:cubicBezTo>
                <a:cubicBezTo>
                  <a:pt x="1514640" y="2539365"/>
                  <a:pt x="1525117" y="2536507"/>
                  <a:pt x="1540357" y="2531745"/>
                </a:cubicBezTo>
                <a:cubicBezTo>
                  <a:pt x="1547977" y="2530792"/>
                  <a:pt x="1555597" y="2529840"/>
                  <a:pt x="1563217" y="2527935"/>
                </a:cubicBezTo>
                <a:cubicBezTo>
                  <a:pt x="1567980" y="2526982"/>
                  <a:pt x="1572742" y="2526982"/>
                  <a:pt x="1577505" y="2526030"/>
                </a:cubicBezTo>
                <a:cubicBezTo>
                  <a:pt x="1588935" y="2523172"/>
                  <a:pt x="1598460" y="2521267"/>
                  <a:pt x="1608937" y="2518410"/>
                </a:cubicBezTo>
                <a:cubicBezTo>
                  <a:pt x="1617510" y="2516505"/>
                  <a:pt x="1626082" y="2514600"/>
                  <a:pt x="1634655" y="2512695"/>
                </a:cubicBezTo>
                <a:cubicBezTo>
                  <a:pt x="1643227" y="2510790"/>
                  <a:pt x="1651800" y="2507932"/>
                  <a:pt x="1660372" y="2506027"/>
                </a:cubicBezTo>
                <a:lnTo>
                  <a:pt x="1707545" y="2497863"/>
                </a:lnTo>
                <a:lnTo>
                  <a:pt x="1713713" y="2495550"/>
                </a:lnTo>
                <a:cubicBezTo>
                  <a:pt x="1697520" y="2498407"/>
                  <a:pt x="1680375" y="2501265"/>
                  <a:pt x="1664183" y="2504122"/>
                </a:cubicBezTo>
                <a:cubicBezTo>
                  <a:pt x="1655610" y="2506027"/>
                  <a:pt x="1647038" y="2508885"/>
                  <a:pt x="1638465" y="2510790"/>
                </a:cubicBezTo>
                <a:cubicBezTo>
                  <a:pt x="1629893" y="2512695"/>
                  <a:pt x="1621320" y="2514600"/>
                  <a:pt x="1612748" y="2516505"/>
                </a:cubicBezTo>
                <a:cubicBezTo>
                  <a:pt x="1601318" y="2519362"/>
                  <a:pt x="1592745" y="2521267"/>
                  <a:pt x="1581315" y="2524125"/>
                </a:cubicBezTo>
                <a:cubicBezTo>
                  <a:pt x="1576553" y="2525077"/>
                  <a:pt x="1571790" y="2525077"/>
                  <a:pt x="1567028" y="2526030"/>
                </a:cubicBezTo>
                <a:cubicBezTo>
                  <a:pt x="1559408" y="2526982"/>
                  <a:pt x="1551788" y="2527935"/>
                  <a:pt x="1544168" y="2529840"/>
                </a:cubicBezTo>
                <a:cubicBezTo>
                  <a:pt x="1517498" y="2532697"/>
                  <a:pt x="1498448" y="2533650"/>
                  <a:pt x="1482255" y="2535555"/>
                </a:cubicBezTo>
                <a:cubicBezTo>
                  <a:pt x="1467015" y="2537460"/>
                  <a:pt x="1454633" y="2539365"/>
                  <a:pt x="1440345" y="2539365"/>
                </a:cubicBezTo>
                <a:cubicBezTo>
                  <a:pt x="1438440" y="2539365"/>
                  <a:pt x="1435583" y="2539365"/>
                  <a:pt x="1432725" y="2539365"/>
                </a:cubicBezTo>
                <a:cubicBezTo>
                  <a:pt x="1413675" y="2541270"/>
                  <a:pt x="1392720" y="2544127"/>
                  <a:pt x="1371765" y="2544127"/>
                </a:cubicBezTo>
                <a:cubicBezTo>
                  <a:pt x="1355573" y="2543175"/>
                  <a:pt x="1338428" y="2543175"/>
                  <a:pt x="1320330" y="2542222"/>
                </a:cubicBezTo>
                <a:cubicBezTo>
                  <a:pt x="1297470" y="2542222"/>
                  <a:pt x="1274610" y="2543175"/>
                  <a:pt x="1249845" y="2542222"/>
                </a:cubicBezTo>
                <a:cubicBezTo>
                  <a:pt x="1247940" y="2542222"/>
                  <a:pt x="1245083" y="2541270"/>
                  <a:pt x="1242225" y="2541270"/>
                </a:cubicBezTo>
                <a:cubicBezTo>
                  <a:pt x="1231748" y="2537460"/>
                  <a:pt x="1224128" y="2533650"/>
                  <a:pt x="1212698" y="2528887"/>
                </a:cubicBezTo>
                <a:cubicBezTo>
                  <a:pt x="1207935" y="2532697"/>
                  <a:pt x="1201268" y="2535555"/>
                  <a:pt x="1196505" y="2539365"/>
                </a:cubicBezTo>
                <a:lnTo>
                  <a:pt x="1196464" y="2539447"/>
                </a:lnTo>
                <a:lnTo>
                  <a:pt x="1209840" y="2530792"/>
                </a:lnTo>
                <a:cubicBezTo>
                  <a:pt x="1221270" y="2535554"/>
                  <a:pt x="1229843" y="2539364"/>
                  <a:pt x="1239368" y="2543174"/>
                </a:cubicBezTo>
                <a:cubicBezTo>
                  <a:pt x="1224128" y="2543174"/>
                  <a:pt x="1207935" y="2542222"/>
                  <a:pt x="1193648" y="2541269"/>
                </a:cubicBezTo>
                <a:lnTo>
                  <a:pt x="1194008" y="2541036"/>
                </a:lnTo>
                <a:lnTo>
                  <a:pt x="1164120" y="2536507"/>
                </a:lnTo>
                <a:cubicBezTo>
                  <a:pt x="1151738" y="2533650"/>
                  <a:pt x="1140308" y="2531745"/>
                  <a:pt x="1128878" y="2528887"/>
                </a:cubicBezTo>
                <a:cubicBezTo>
                  <a:pt x="1118400" y="2526030"/>
                  <a:pt x="1107923" y="2524125"/>
                  <a:pt x="1098398" y="2522220"/>
                </a:cubicBezTo>
                <a:cubicBezTo>
                  <a:pt x="1088873" y="2520315"/>
                  <a:pt x="1079348" y="2519362"/>
                  <a:pt x="1070775" y="2517457"/>
                </a:cubicBezTo>
                <a:cubicBezTo>
                  <a:pt x="1062203" y="2515552"/>
                  <a:pt x="1053630" y="2514600"/>
                  <a:pt x="1045058" y="2512695"/>
                </a:cubicBezTo>
                <a:cubicBezTo>
                  <a:pt x="1010768" y="2506980"/>
                  <a:pt x="979335" y="2500312"/>
                  <a:pt x="941235" y="2486025"/>
                </a:cubicBezTo>
                <a:cubicBezTo>
                  <a:pt x="916470" y="2480310"/>
                  <a:pt x="902183" y="2474595"/>
                  <a:pt x="888848" y="2470785"/>
                </a:cubicBezTo>
                <a:cubicBezTo>
                  <a:pt x="883133" y="2466975"/>
                  <a:pt x="878370" y="2462212"/>
                  <a:pt x="873608" y="2457450"/>
                </a:cubicBezTo>
                <a:cubicBezTo>
                  <a:pt x="862178" y="2455545"/>
                  <a:pt x="850748" y="2453640"/>
                  <a:pt x="838365" y="2450782"/>
                </a:cubicBezTo>
                <a:cubicBezTo>
                  <a:pt x="820268" y="2442210"/>
                  <a:pt x="804075" y="2433637"/>
                  <a:pt x="785978" y="2424112"/>
                </a:cubicBezTo>
                <a:cubicBezTo>
                  <a:pt x="780263" y="2424112"/>
                  <a:pt x="776453" y="2425065"/>
                  <a:pt x="770738" y="2425065"/>
                </a:cubicBezTo>
                <a:cubicBezTo>
                  <a:pt x="751688" y="2415540"/>
                  <a:pt x="734543" y="2406967"/>
                  <a:pt x="716445" y="2397442"/>
                </a:cubicBezTo>
                <a:cubicBezTo>
                  <a:pt x="713588" y="2391727"/>
                  <a:pt x="709778" y="2386012"/>
                  <a:pt x="706920" y="2380297"/>
                </a:cubicBezTo>
                <a:cubicBezTo>
                  <a:pt x="706920" y="2380297"/>
                  <a:pt x="707873" y="2380297"/>
                  <a:pt x="708825" y="2379345"/>
                </a:cubicBezTo>
                <a:cubicBezTo>
                  <a:pt x="719303" y="2386012"/>
                  <a:pt x="730733" y="2391727"/>
                  <a:pt x="742163" y="2397442"/>
                </a:cubicBezTo>
                <a:cubicBezTo>
                  <a:pt x="753593" y="2403157"/>
                  <a:pt x="764070" y="2408872"/>
                  <a:pt x="775500" y="2415540"/>
                </a:cubicBezTo>
                <a:cubicBezTo>
                  <a:pt x="779310" y="2413635"/>
                  <a:pt x="782168" y="2411730"/>
                  <a:pt x="785025" y="2409825"/>
                </a:cubicBezTo>
                <a:cubicBezTo>
                  <a:pt x="766928" y="2401252"/>
                  <a:pt x="755498" y="2391727"/>
                  <a:pt x="745973" y="2384107"/>
                </a:cubicBezTo>
                <a:cubicBezTo>
                  <a:pt x="736448" y="2376487"/>
                  <a:pt x="726923" y="2371725"/>
                  <a:pt x="713588" y="2369820"/>
                </a:cubicBezTo>
                <a:cubicBezTo>
                  <a:pt x="686918" y="2350770"/>
                  <a:pt x="678345" y="2350770"/>
                  <a:pt x="668820" y="2344102"/>
                </a:cubicBezTo>
                <a:cubicBezTo>
                  <a:pt x="655485" y="2335530"/>
                  <a:pt x="643103" y="2327910"/>
                  <a:pt x="630720" y="2319337"/>
                </a:cubicBezTo>
                <a:cubicBezTo>
                  <a:pt x="600240" y="2302192"/>
                  <a:pt x="608813" y="2320290"/>
                  <a:pt x="570713" y="2293620"/>
                </a:cubicBezTo>
                <a:cubicBezTo>
                  <a:pt x="563093" y="2287905"/>
                  <a:pt x="556425" y="2282190"/>
                  <a:pt x="547853" y="2274570"/>
                </a:cubicBezTo>
                <a:cubicBezTo>
                  <a:pt x="549758" y="2274570"/>
                  <a:pt x="551663" y="2273617"/>
                  <a:pt x="552615" y="2272665"/>
                </a:cubicBezTo>
                <a:cubicBezTo>
                  <a:pt x="561188" y="2275522"/>
                  <a:pt x="567855" y="2277427"/>
                  <a:pt x="575475" y="2279332"/>
                </a:cubicBezTo>
                <a:cubicBezTo>
                  <a:pt x="559283" y="2261235"/>
                  <a:pt x="556425" y="2253615"/>
                  <a:pt x="527850" y="2229802"/>
                </a:cubicBezTo>
                <a:cubicBezTo>
                  <a:pt x="518325" y="2222182"/>
                  <a:pt x="509753" y="2214562"/>
                  <a:pt x="501180" y="2207895"/>
                </a:cubicBezTo>
                <a:cubicBezTo>
                  <a:pt x="492608" y="2200275"/>
                  <a:pt x="484035" y="2193607"/>
                  <a:pt x="476415" y="2185987"/>
                </a:cubicBezTo>
                <a:cubicBezTo>
                  <a:pt x="470700" y="2180272"/>
                  <a:pt x="455460" y="2174557"/>
                  <a:pt x="444983" y="2160270"/>
                </a:cubicBezTo>
                <a:cubicBezTo>
                  <a:pt x="428790" y="2143125"/>
                  <a:pt x="415455" y="2126932"/>
                  <a:pt x="399263" y="2109787"/>
                </a:cubicBezTo>
                <a:lnTo>
                  <a:pt x="396126" y="2099983"/>
                </a:lnTo>
                <a:lnTo>
                  <a:pt x="386880" y="2090737"/>
                </a:lnTo>
                <a:cubicBezTo>
                  <a:pt x="376403" y="2080260"/>
                  <a:pt x="365925" y="2068830"/>
                  <a:pt x="355448" y="2056447"/>
                </a:cubicBezTo>
                <a:cubicBezTo>
                  <a:pt x="353543" y="2049780"/>
                  <a:pt x="339255" y="2031682"/>
                  <a:pt x="351638" y="2039302"/>
                </a:cubicBezTo>
                <a:cubicBezTo>
                  <a:pt x="346875" y="2033587"/>
                  <a:pt x="343065" y="2026920"/>
                  <a:pt x="339255" y="2022157"/>
                </a:cubicBezTo>
                <a:lnTo>
                  <a:pt x="337780" y="2019844"/>
                </a:lnTo>
                <a:lnTo>
                  <a:pt x="323062" y="2009774"/>
                </a:lnTo>
                <a:cubicBezTo>
                  <a:pt x="311632" y="1996439"/>
                  <a:pt x="302107" y="1982152"/>
                  <a:pt x="294487" y="1968817"/>
                </a:cubicBezTo>
                <a:cubicBezTo>
                  <a:pt x="286867" y="1954529"/>
                  <a:pt x="281152" y="1941194"/>
                  <a:pt x="278295" y="1930717"/>
                </a:cubicBezTo>
                <a:lnTo>
                  <a:pt x="276390" y="1930717"/>
                </a:lnTo>
                <a:cubicBezTo>
                  <a:pt x="268770" y="1917382"/>
                  <a:pt x="261150" y="1903095"/>
                  <a:pt x="254483" y="1888807"/>
                </a:cubicBezTo>
                <a:cubicBezTo>
                  <a:pt x="247815" y="1874520"/>
                  <a:pt x="240195" y="1861185"/>
                  <a:pt x="233528" y="1846897"/>
                </a:cubicBezTo>
                <a:cubicBezTo>
                  <a:pt x="225908" y="1830705"/>
                  <a:pt x="218288" y="1814512"/>
                  <a:pt x="211620" y="1798320"/>
                </a:cubicBezTo>
                <a:cubicBezTo>
                  <a:pt x="204953" y="1782127"/>
                  <a:pt x="198285" y="1764982"/>
                  <a:pt x="191618" y="1748790"/>
                </a:cubicBezTo>
                <a:cubicBezTo>
                  <a:pt x="199238" y="1759267"/>
                  <a:pt x="205905" y="1769745"/>
                  <a:pt x="211620" y="1782127"/>
                </a:cubicBezTo>
                <a:cubicBezTo>
                  <a:pt x="217335" y="1794510"/>
                  <a:pt x="223050" y="1807845"/>
                  <a:pt x="231623" y="1824037"/>
                </a:cubicBezTo>
                <a:cubicBezTo>
                  <a:pt x="235433" y="1829752"/>
                  <a:pt x="236385" y="1839277"/>
                  <a:pt x="238290" y="1846897"/>
                </a:cubicBezTo>
                <a:lnTo>
                  <a:pt x="241045" y="1850938"/>
                </a:lnTo>
                <a:lnTo>
                  <a:pt x="237654" y="1833304"/>
                </a:lnTo>
                <a:lnTo>
                  <a:pt x="228808" y="1817251"/>
                </a:lnTo>
                <a:lnTo>
                  <a:pt x="214410" y="1784873"/>
                </a:lnTo>
                <a:lnTo>
                  <a:pt x="197332" y="1756409"/>
                </a:lnTo>
                <a:cubicBezTo>
                  <a:pt x="190665" y="1737359"/>
                  <a:pt x="183045" y="1718309"/>
                  <a:pt x="176377" y="1699259"/>
                </a:cubicBezTo>
                <a:lnTo>
                  <a:pt x="158426" y="1640679"/>
                </a:lnTo>
                <a:lnTo>
                  <a:pt x="152529" y="1623596"/>
                </a:lnTo>
                <a:cubicBezTo>
                  <a:pt x="142540" y="1590017"/>
                  <a:pt x="133958" y="1555831"/>
                  <a:pt x="126853" y="1521108"/>
                </a:cubicBezTo>
                <a:lnTo>
                  <a:pt x="115498" y="1446707"/>
                </a:lnTo>
                <a:lnTo>
                  <a:pt x="115417" y="1448752"/>
                </a:lnTo>
                <a:cubicBezTo>
                  <a:pt x="115417" y="1453515"/>
                  <a:pt x="115417" y="1457325"/>
                  <a:pt x="116370" y="1463992"/>
                </a:cubicBezTo>
                <a:cubicBezTo>
                  <a:pt x="118275" y="1475422"/>
                  <a:pt x="120180" y="1486852"/>
                  <a:pt x="121132" y="1499235"/>
                </a:cubicBezTo>
                <a:cubicBezTo>
                  <a:pt x="123037" y="1511617"/>
                  <a:pt x="124942" y="1524000"/>
                  <a:pt x="126847" y="1535430"/>
                </a:cubicBezTo>
                <a:cubicBezTo>
                  <a:pt x="122085" y="1526857"/>
                  <a:pt x="120180" y="1515427"/>
                  <a:pt x="117322" y="1503997"/>
                </a:cubicBezTo>
                <a:cubicBezTo>
                  <a:pt x="115417" y="1491615"/>
                  <a:pt x="113512" y="1478280"/>
                  <a:pt x="110655" y="1463992"/>
                </a:cubicBezTo>
                <a:cubicBezTo>
                  <a:pt x="105892" y="1463992"/>
                  <a:pt x="104940" y="1463992"/>
                  <a:pt x="103035" y="1463992"/>
                </a:cubicBezTo>
                <a:cubicBezTo>
                  <a:pt x="102082" y="1453515"/>
                  <a:pt x="101130" y="1443990"/>
                  <a:pt x="98272" y="1427797"/>
                </a:cubicBezTo>
                <a:cubicBezTo>
                  <a:pt x="96367" y="1420177"/>
                  <a:pt x="93510" y="1412557"/>
                  <a:pt x="91605" y="1404937"/>
                </a:cubicBezTo>
                <a:cubicBezTo>
                  <a:pt x="89700" y="1397317"/>
                  <a:pt x="87795" y="1389697"/>
                  <a:pt x="85890" y="1383030"/>
                </a:cubicBezTo>
                <a:cubicBezTo>
                  <a:pt x="80175" y="1376362"/>
                  <a:pt x="75412" y="1371600"/>
                  <a:pt x="69697" y="1365885"/>
                </a:cubicBezTo>
                <a:cubicBezTo>
                  <a:pt x="67792" y="1365885"/>
                  <a:pt x="66840" y="1365885"/>
                  <a:pt x="64935" y="1365885"/>
                </a:cubicBezTo>
                <a:cubicBezTo>
                  <a:pt x="63030" y="1360170"/>
                  <a:pt x="61125" y="1351597"/>
                  <a:pt x="60172" y="1342072"/>
                </a:cubicBezTo>
                <a:cubicBezTo>
                  <a:pt x="59220" y="1332547"/>
                  <a:pt x="58267" y="1322070"/>
                  <a:pt x="58267" y="1311592"/>
                </a:cubicBezTo>
                <a:cubicBezTo>
                  <a:pt x="58267" y="1291590"/>
                  <a:pt x="59220" y="1273492"/>
                  <a:pt x="62077" y="1268730"/>
                </a:cubicBezTo>
                <a:cubicBezTo>
                  <a:pt x="63030" y="1263015"/>
                  <a:pt x="63030" y="1258252"/>
                  <a:pt x="63982" y="1253490"/>
                </a:cubicBezTo>
                <a:lnTo>
                  <a:pt x="67226" y="1243037"/>
                </a:lnTo>
                <a:lnTo>
                  <a:pt x="65649" y="1219200"/>
                </a:lnTo>
                <a:cubicBezTo>
                  <a:pt x="65887" y="1207294"/>
                  <a:pt x="66839" y="1194911"/>
                  <a:pt x="67792" y="1183957"/>
                </a:cubicBezTo>
                <a:lnTo>
                  <a:pt x="71602" y="1176814"/>
                </a:lnTo>
                <a:lnTo>
                  <a:pt x="71602" y="1172527"/>
                </a:lnTo>
                <a:cubicBezTo>
                  <a:pt x="69697" y="1178242"/>
                  <a:pt x="66840" y="1182052"/>
                  <a:pt x="63982" y="1186815"/>
                </a:cubicBezTo>
                <a:cubicBezTo>
                  <a:pt x="62077" y="1183005"/>
                  <a:pt x="59220" y="1181100"/>
                  <a:pt x="57315" y="1177290"/>
                </a:cubicBezTo>
                <a:cubicBezTo>
                  <a:pt x="53505" y="1171575"/>
                  <a:pt x="54457" y="1120140"/>
                  <a:pt x="44932" y="1160145"/>
                </a:cubicBezTo>
                <a:lnTo>
                  <a:pt x="42670" y="1146572"/>
                </a:lnTo>
                <a:lnTo>
                  <a:pt x="42075" y="1147762"/>
                </a:lnTo>
                <a:cubicBezTo>
                  <a:pt x="41122" y="1160145"/>
                  <a:pt x="39217" y="1173480"/>
                  <a:pt x="38265" y="1185862"/>
                </a:cubicBezTo>
                <a:cubicBezTo>
                  <a:pt x="37312" y="1198245"/>
                  <a:pt x="35407" y="1211580"/>
                  <a:pt x="35407" y="1223962"/>
                </a:cubicBezTo>
                <a:cubicBezTo>
                  <a:pt x="34455" y="1233487"/>
                  <a:pt x="33502" y="1243965"/>
                  <a:pt x="32550" y="1253490"/>
                </a:cubicBezTo>
                <a:lnTo>
                  <a:pt x="32550" y="1314449"/>
                </a:lnTo>
                <a:cubicBezTo>
                  <a:pt x="32550" y="1324927"/>
                  <a:pt x="32550" y="1335404"/>
                  <a:pt x="33502" y="1345882"/>
                </a:cubicBezTo>
                <a:cubicBezTo>
                  <a:pt x="34455" y="1356359"/>
                  <a:pt x="35407" y="1366837"/>
                  <a:pt x="35407" y="1377314"/>
                </a:cubicBezTo>
                <a:cubicBezTo>
                  <a:pt x="31597" y="1378267"/>
                  <a:pt x="32550" y="1413509"/>
                  <a:pt x="26835" y="1406842"/>
                </a:cubicBezTo>
                <a:cubicBezTo>
                  <a:pt x="25882" y="1406842"/>
                  <a:pt x="25882" y="1406842"/>
                  <a:pt x="24930" y="1406842"/>
                </a:cubicBezTo>
                <a:cubicBezTo>
                  <a:pt x="19215" y="1385887"/>
                  <a:pt x="19215" y="1367789"/>
                  <a:pt x="19215" y="1349692"/>
                </a:cubicBezTo>
                <a:cubicBezTo>
                  <a:pt x="19215" y="1331594"/>
                  <a:pt x="22072" y="1313497"/>
                  <a:pt x="19215" y="1290637"/>
                </a:cubicBezTo>
                <a:cubicBezTo>
                  <a:pt x="20167" y="1274444"/>
                  <a:pt x="22072" y="1260157"/>
                  <a:pt x="23977" y="1244917"/>
                </a:cubicBezTo>
                <a:lnTo>
                  <a:pt x="32546" y="1253485"/>
                </a:lnTo>
                <a:lnTo>
                  <a:pt x="24930" y="1243965"/>
                </a:lnTo>
                <a:cubicBezTo>
                  <a:pt x="23025" y="1234440"/>
                  <a:pt x="23025" y="1223962"/>
                  <a:pt x="23025" y="1209675"/>
                </a:cubicBezTo>
                <a:cubicBezTo>
                  <a:pt x="23025" y="1195387"/>
                  <a:pt x="23977" y="1178242"/>
                  <a:pt x="24930" y="1157287"/>
                </a:cubicBezTo>
                <a:cubicBezTo>
                  <a:pt x="24930" y="1152525"/>
                  <a:pt x="25882" y="1147762"/>
                  <a:pt x="25882" y="1143000"/>
                </a:cubicBezTo>
                <a:cubicBezTo>
                  <a:pt x="26835" y="1135380"/>
                  <a:pt x="27787" y="1126807"/>
                  <a:pt x="28740" y="1119187"/>
                </a:cubicBezTo>
                <a:cubicBezTo>
                  <a:pt x="32550" y="1105852"/>
                  <a:pt x="36360" y="1089660"/>
                  <a:pt x="40170" y="1076325"/>
                </a:cubicBezTo>
                <a:lnTo>
                  <a:pt x="45865" y="1047851"/>
                </a:lnTo>
                <a:lnTo>
                  <a:pt x="43980" y="1041082"/>
                </a:lnTo>
                <a:cubicBezTo>
                  <a:pt x="42075" y="1053465"/>
                  <a:pt x="39217" y="1064895"/>
                  <a:pt x="37312" y="1079182"/>
                </a:cubicBezTo>
                <a:cubicBezTo>
                  <a:pt x="33502" y="1092517"/>
                  <a:pt x="29692" y="1108710"/>
                  <a:pt x="25882" y="1122045"/>
                </a:cubicBezTo>
                <a:cubicBezTo>
                  <a:pt x="24930" y="1129665"/>
                  <a:pt x="23977" y="1138237"/>
                  <a:pt x="23025" y="1145857"/>
                </a:cubicBezTo>
                <a:cubicBezTo>
                  <a:pt x="23025" y="1150620"/>
                  <a:pt x="22072" y="1155382"/>
                  <a:pt x="22072" y="1160145"/>
                </a:cubicBezTo>
                <a:cubicBezTo>
                  <a:pt x="22072" y="1181100"/>
                  <a:pt x="21120" y="1198245"/>
                  <a:pt x="20167" y="1212532"/>
                </a:cubicBezTo>
                <a:cubicBezTo>
                  <a:pt x="20167" y="1226820"/>
                  <a:pt x="21120" y="1237297"/>
                  <a:pt x="22072" y="1246822"/>
                </a:cubicBezTo>
                <a:cubicBezTo>
                  <a:pt x="20167" y="1263015"/>
                  <a:pt x="18262" y="1277302"/>
                  <a:pt x="17310" y="1292542"/>
                </a:cubicBezTo>
                <a:cubicBezTo>
                  <a:pt x="20167" y="1315402"/>
                  <a:pt x="17310" y="1333500"/>
                  <a:pt x="17310" y="1351597"/>
                </a:cubicBezTo>
                <a:cubicBezTo>
                  <a:pt x="17310" y="1369695"/>
                  <a:pt x="17310" y="1387792"/>
                  <a:pt x="23025" y="1408747"/>
                </a:cubicBezTo>
                <a:cubicBezTo>
                  <a:pt x="23025" y="1408747"/>
                  <a:pt x="23977" y="1408747"/>
                  <a:pt x="24930" y="1408747"/>
                </a:cubicBezTo>
                <a:cubicBezTo>
                  <a:pt x="28740" y="1426845"/>
                  <a:pt x="32550" y="1443990"/>
                  <a:pt x="37312" y="1463040"/>
                </a:cubicBezTo>
                <a:cubicBezTo>
                  <a:pt x="38265" y="1475422"/>
                  <a:pt x="41122" y="1486852"/>
                  <a:pt x="43980" y="1507807"/>
                </a:cubicBezTo>
                <a:cubicBezTo>
                  <a:pt x="48742" y="1524000"/>
                  <a:pt x="53505" y="1539240"/>
                  <a:pt x="58267" y="1553527"/>
                </a:cubicBezTo>
                <a:cubicBezTo>
                  <a:pt x="60410" y="1580673"/>
                  <a:pt x="74877" y="1623893"/>
                  <a:pt x="80770" y="1651843"/>
                </a:cubicBezTo>
                <a:lnTo>
                  <a:pt x="82734" y="1670685"/>
                </a:lnTo>
                <a:lnTo>
                  <a:pt x="86843" y="1670685"/>
                </a:lnTo>
                <a:cubicBezTo>
                  <a:pt x="97320" y="1697355"/>
                  <a:pt x="103988" y="1711642"/>
                  <a:pt x="107798" y="1721167"/>
                </a:cubicBezTo>
                <a:cubicBezTo>
                  <a:pt x="112560" y="1730692"/>
                  <a:pt x="114465" y="1737360"/>
                  <a:pt x="115418" y="1746885"/>
                </a:cubicBezTo>
                <a:cubicBezTo>
                  <a:pt x="111608" y="1745932"/>
                  <a:pt x="106845" y="1736407"/>
                  <a:pt x="101130" y="1724977"/>
                </a:cubicBezTo>
                <a:cubicBezTo>
                  <a:pt x="95415" y="1713547"/>
                  <a:pt x="90653" y="1700212"/>
                  <a:pt x="85890" y="1690687"/>
                </a:cubicBezTo>
                <a:cubicBezTo>
                  <a:pt x="81128" y="1678305"/>
                  <a:pt x="89700" y="1712595"/>
                  <a:pt x="84938" y="1700212"/>
                </a:cubicBezTo>
                <a:lnTo>
                  <a:pt x="76651" y="1674524"/>
                </a:lnTo>
                <a:lnTo>
                  <a:pt x="70650" y="1675447"/>
                </a:lnTo>
                <a:cubicBezTo>
                  <a:pt x="67792" y="1667827"/>
                  <a:pt x="65887" y="1660207"/>
                  <a:pt x="63982" y="1653540"/>
                </a:cubicBezTo>
                <a:cubicBezTo>
                  <a:pt x="53505" y="1643062"/>
                  <a:pt x="45885" y="1621155"/>
                  <a:pt x="41122" y="1601152"/>
                </a:cubicBezTo>
                <a:cubicBezTo>
                  <a:pt x="36360" y="1581150"/>
                  <a:pt x="32550" y="1562100"/>
                  <a:pt x="26835" y="1554480"/>
                </a:cubicBezTo>
                <a:cubicBezTo>
                  <a:pt x="22072" y="1537335"/>
                  <a:pt x="22072" y="1519237"/>
                  <a:pt x="25882" y="1515427"/>
                </a:cubicBezTo>
                <a:cubicBezTo>
                  <a:pt x="23977" y="1500187"/>
                  <a:pt x="21120" y="1484947"/>
                  <a:pt x="19215" y="1469707"/>
                </a:cubicBezTo>
                <a:cubicBezTo>
                  <a:pt x="17310" y="1454467"/>
                  <a:pt x="16357" y="1439227"/>
                  <a:pt x="14452" y="1423987"/>
                </a:cubicBezTo>
                <a:cubicBezTo>
                  <a:pt x="10642" y="1412557"/>
                  <a:pt x="6832" y="1403032"/>
                  <a:pt x="3975" y="1390650"/>
                </a:cubicBezTo>
                <a:cubicBezTo>
                  <a:pt x="-1740" y="1325880"/>
                  <a:pt x="-2693" y="1250632"/>
                  <a:pt x="10642" y="1213485"/>
                </a:cubicBezTo>
                <a:cubicBezTo>
                  <a:pt x="11595" y="1197292"/>
                  <a:pt x="12547" y="1177290"/>
                  <a:pt x="17310" y="1167765"/>
                </a:cubicBezTo>
                <a:cubicBezTo>
                  <a:pt x="15405" y="1159192"/>
                  <a:pt x="13500" y="1151572"/>
                  <a:pt x="11595" y="1143000"/>
                </a:cubicBezTo>
                <a:cubicBezTo>
                  <a:pt x="13500" y="1126807"/>
                  <a:pt x="11595" y="1089660"/>
                  <a:pt x="23025" y="1074420"/>
                </a:cubicBezTo>
                <a:cubicBezTo>
                  <a:pt x="23977" y="1067752"/>
                  <a:pt x="24930" y="1062990"/>
                  <a:pt x="25882" y="1058227"/>
                </a:cubicBezTo>
                <a:cubicBezTo>
                  <a:pt x="27787" y="1034415"/>
                  <a:pt x="29692" y="1018222"/>
                  <a:pt x="33502" y="1002982"/>
                </a:cubicBezTo>
                <a:cubicBezTo>
                  <a:pt x="40170" y="989647"/>
                  <a:pt x="48742" y="967740"/>
                  <a:pt x="53505" y="962977"/>
                </a:cubicBezTo>
                <a:cubicBezTo>
                  <a:pt x="58267" y="973455"/>
                  <a:pt x="46837" y="1000125"/>
                  <a:pt x="48742" y="1017270"/>
                </a:cubicBezTo>
                <a:lnTo>
                  <a:pt x="53503" y="1007964"/>
                </a:lnTo>
                <a:lnTo>
                  <a:pt x="56362" y="985718"/>
                </a:lnTo>
                <a:cubicBezTo>
                  <a:pt x="58267" y="975597"/>
                  <a:pt x="59696" y="966311"/>
                  <a:pt x="57315" y="961072"/>
                </a:cubicBezTo>
                <a:cubicBezTo>
                  <a:pt x="60172" y="949642"/>
                  <a:pt x="63030" y="941069"/>
                  <a:pt x="65887" y="929639"/>
                </a:cubicBezTo>
                <a:cubicBezTo>
                  <a:pt x="70650" y="914399"/>
                  <a:pt x="74460" y="898207"/>
                  <a:pt x="79222" y="882014"/>
                </a:cubicBezTo>
                <a:cubicBezTo>
                  <a:pt x="83985" y="865822"/>
                  <a:pt x="89700" y="849629"/>
                  <a:pt x="95415" y="833437"/>
                </a:cubicBezTo>
                <a:lnTo>
                  <a:pt x="96628" y="832072"/>
                </a:lnTo>
                <a:lnTo>
                  <a:pt x="103988" y="793432"/>
                </a:lnTo>
                <a:cubicBezTo>
                  <a:pt x="107798" y="785812"/>
                  <a:pt x="111608" y="775334"/>
                  <a:pt x="114465" y="765809"/>
                </a:cubicBezTo>
                <a:cubicBezTo>
                  <a:pt x="118275" y="756284"/>
                  <a:pt x="123038" y="748664"/>
                  <a:pt x="126848" y="742949"/>
                </a:cubicBezTo>
                <a:cubicBezTo>
                  <a:pt x="135420" y="726757"/>
                  <a:pt x="142088" y="710564"/>
                  <a:pt x="151613" y="695324"/>
                </a:cubicBezTo>
                <a:cubicBezTo>
                  <a:pt x="158280" y="680084"/>
                  <a:pt x="164948" y="667702"/>
                  <a:pt x="171615" y="652462"/>
                </a:cubicBezTo>
                <a:cubicBezTo>
                  <a:pt x="172568" y="639127"/>
                  <a:pt x="191618" y="614362"/>
                  <a:pt x="200190" y="597217"/>
                </a:cubicBezTo>
                <a:cubicBezTo>
                  <a:pt x="204953" y="591502"/>
                  <a:pt x="210668" y="585787"/>
                  <a:pt x="221145" y="573404"/>
                </a:cubicBezTo>
                <a:cubicBezTo>
                  <a:pt x="227813" y="559117"/>
                  <a:pt x="233528" y="548639"/>
                  <a:pt x="238290" y="540067"/>
                </a:cubicBezTo>
                <a:cubicBezTo>
                  <a:pt x="243053" y="531494"/>
                  <a:pt x="247815" y="525779"/>
                  <a:pt x="252578" y="519112"/>
                </a:cubicBezTo>
                <a:cubicBezTo>
                  <a:pt x="258293" y="513397"/>
                  <a:pt x="266865" y="503872"/>
                  <a:pt x="267818" y="511492"/>
                </a:cubicBezTo>
                <a:cubicBezTo>
                  <a:pt x="268770" y="510539"/>
                  <a:pt x="270675" y="507682"/>
                  <a:pt x="271628" y="505777"/>
                </a:cubicBezTo>
                <a:cubicBezTo>
                  <a:pt x="276390" y="495299"/>
                  <a:pt x="281153" y="485774"/>
                  <a:pt x="286868" y="475297"/>
                </a:cubicBezTo>
                <a:cubicBezTo>
                  <a:pt x="296393" y="464819"/>
                  <a:pt x="307823" y="446722"/>
                  <a:pt x="316395" y="441007"/>
                </a:cubicBezTo>
                <a:cubicBezTo>
                  <a:pt x="309966" y="453151"/>
                  <a:pt x="316931" y="450829"/>
                  <a:pt x="317199" y="455339"/>
                </a:cubicBezTo>
                <a:lnTo>
                  <a:pt x="315045" y="461363"/>
                </a:lnTo>
                <a:lnTo>
                  <a:pt x="345922" y="429577"/>
                </a:lnTo>
                <a:cubicBezTo>
                  <a:pt x="348780" y="423862"/>
                  <a:pt x="354495" y="417195"/>
                  <a:pt x="361162" y="409575"/>
                </a:cubicBezTo>
                <a:cubicBezTo>
                  <a:pt x="367830" y="402907"/>
                  <a:pt x="375450" y="396240"/>
                  <a:pt x="381165" y="390525"/>
                </a:cubicBezTo>
                <a:lnTo>
                  <a:pt x="382888" y="392440"/>
                </a:lnTo>
                <a:lnTo>
                  <a:pt x="382118" y="391477"/>
                </a:lnTo>
                <a:cubicBezTo>
                  <a:pt x="390690" y="382904"/>
                  <a:pt x="398310" y="374332"/>
                  <a:pt x="406883" y="366712"/>
                </a:cubicBezTo>
                <a:cubicBezTo>
                  <a:pt x="414503" y="359092"/>
                  <a:pt x="423075" y="351472"/>
                  <a:pt x="431648" y="343852"/>
                </a:cubicBezTo>
                <a:cubicBezTo>
                  <a:pt x="442125" y="333374"/>
                  <a:pt x="448793" y="324802"/>
                  <a:pt x="458318" y="315277"/>
                </a:cubicBezTo>
                <a:cubicBezTo>
                  <a:pt x="470700" y="305752"/>
                  <a:pt x="484035" y="296227"/>
                  <a:pt x="495465" y="287654"/>
                </a:cubicBezTo>
                <a:cubicBezTo>
                  <a:pt x="508800" y="277177"/>
                  <a:pt x="522135" y="267652"/>
                  <a:pt x="535470" y="258127"/>
                </a:cubicBezTo>
                <a:lnTo>
                  <a:pt x="559389" y="241440"/>
                </a:lnTo>
                <a:lnTo>
                  <a:pt x="575475" y="226694"/>
                </a:lnTo>
                <a:cubicBezTo>
                  <a:pt x="585000" y="220979"/>
                  <a:pt x="594525" y="215264"/>
                  <a:pt x="604050" y="209549"/>
                </a:cubicBezTo>
                <a:cubicBezTo>
                  <a:pt x="613575" y="203834"/>
                  <a:pt x="624052" y="199072"/>
                  <a:pt x="634530" y="193357"/>
                </a:cubicBezTo>
                <a:lnTo>
                  <a:pt x="638565" y="191282"/>
                </a:lnTo>
                <a:lnTo>
                  <a:pt x="648937" y="181094"/>
                </a:lnTo>
                <a:cubicBezTo>
                  <a:pt x="654771" y="176688"/>
                  <a:pt x="661201" y="172402"/>
                  <a:pt x="665963" y="168592"/>
                </a:cubicBezTo>
                <a:cubicBezTo>
                  <a:pt x="673583" y="162877"/>
                  <a:pt x="679298" y="160496"/>
                  <a:pt x="684656" y="159067"/>
                </a:cubicBezTo>
                <a:lnTo>
                  <a:pt x="697880" y="156023"/>
                </a:lnTo>
                <a:lnTo>
                  <a:pt x="700252" y="154304"/>
                </a:lnTo>
                <a:cubicBezTo>
                  <a:pt x="782167" y="109537"/>
                  <a:pt x="869797" y="74294"/>
                  <a:pt x="959332" y="49529"/>
                </a:cubicBezTo>
                <a:lnTo>
                  <a:pt x="968944" y="47439"/>
                </a:lnTo>
                <a:lnTo>
                  <a:pt x="995527" y="38099"/>
                </a:lnTo>
                <a:cubicBezTo>
                  <a:pt x="1001719" y="36194"/>
                  <a:pt x="1008148" y="35003"/>
                  <a:pt x="1013863" y="34408"/>
                </a:cubicBezTo>
                <a:lnTo>
                  <a:pt x="1023424" y="34327"/>
                </a:lnTo>
                <a:lnTo>
                  <a:pt x="1026960" y="33337"/>
                </a:lnTo>
                <a:cubicBezTo>
                  <a:pt x="1097445" y="17144"/>
                  <a:pt x="1169835" y="7619"/>
                  <a:pt x="1244130" y="4762"/>
                </a:cubicBezTo>
                <a:cubicBezTo>
                  <a:pt x="1262704" y="5238"/>
                  <a:pt x="1283897" y="4762"/>
                  <a:pt x="1305804" y="4524"/>
                </a:cubicBezTo>
                <a:cubicBezTo>
                  <a:pt x="1327712" y="4285"/>
                  <a:pt x="1350334" y="4285"/>
                  <a:pt x="1371765" y="5714"/>
                </a:cubicBezTo>
                <a:lnTo>
                  <a:pt x="1372993" y="6635"/>
                </a:lnTo>
                <a:lnTo>
                  <a:pt x="1405103" y="2857"/>
                </a:lnTo>
                <a:cubicBezTo>
                  <a:pt x="1415580" y="4762"/>
                  <a:pt x="1425105" y="5714"/>
                  <a:pt x="1434630" y="7619"/>
                </a:cubicBezTo>
                <a:cubicBezTo>
                  <a:pt x="1444155" y="9524"/>
                  <a:pt x="1453680" y="10477"/>
                  <a:pt x="1464158" y="13334"/>
                </a:cubicBezTo>
                <a:lnTo>
                  <a:pt x="1479392" y="16797"/>
                </a:lnTo>
                <a:lnTo>
                  <a:pt x="1463205" y="12382"/>
                </a:lnTo>
                <a:cubicBezTo>
                  <a:pt x="1453680" y="10477"/>
                  <a:pt x="1443202" y="8572"/>
                  <a:pt x="1433677" y="6667"/>
                </a:cubicBezTo>
                <a:cubicBezTo>
                  <a:pt x="1424152" y="4762"/>
                  <a:pt x="1414627" y="3810"/>
                  <a:pt x="1404150" y="1905"/>
                </a:cubicBezTo>
                <a:cubicBezTo>
                  <a:pt x="1404150" y="1905"/>
                  <a:pt x="1404150" y="952"/>
                  <a:pt x="1404150" y="0"/>
                </a:cubicBezTo>
                <a:close/>
              </a:path>
            </a:pathLst>
          </a:custGeom>
          <a:solidFill>
            <a:schemeClr val="accent3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/>
          </a:p>
        </p:txBody>
      </p:sp>
      <p:sp>
        <p:nvSpPr>
          <p:cNvPr id="30" name="Freeform: Shape 29">
            <a:extLst>
              <a:ext uri="{FF2B5EF4-FFF2-40B4-BE49-F238E27FC236}">
                <a16:creationId xmlns:a16="http://schemas.microsoft.com/office/drawing/2014/main" id="{E8804C91-5A62-45D4-8E78-D339079F58C7}"/>
              </a:ext>
            </a:extLst>
          </p:cNvPr>
          <p:cNvSpPr>
            <a:spLocks noChangeAspect="1"/>
          </p:cNvSpPr>
          <p:nvPr userDrawn="1"/>
        </p:nvSpPr>
        <p:spPr>
          <a:xfrm>
            <a:off x="2356714" y="2112919"/>
            <a:ext cx="2031890" cy="2029243"/>
          </a:xfrm>
          <a:custGeom>
            <a:avLst/>
            <a:gdLst>
              <a:gd name="connsiteX0" fmla="*/ 741998 w 2517880"/>
              <a:gd name="connsiteY0" fmla="*/ 2445067 h 2514600"/>
              <a:gd name="connsiteX1" fmla="*/ 786765 w 2517880"/>
              <a:gd name="connsiteY1" fmla="*/ 2462212 h 2514600"/>
              <a:gd name="connsiteX2" fmla="*/ 846773 w 2517880"/>
              <a:gd name="connsiteY2" fmla="*/ 2486977 h 2514600"/>
              <a:gd name="connsiteX3" fmla="*/ 818198 w 2517880"/>
              <a:gd name="connsiteY3" fmla="*/ 2482214 h 2514600"/>
              <a:gd name="connsiteX4" fmla="*/ 786765 w 2517880"/>
              <a:gd name="connsiteY4" fmla="*/ 2468879 h 2514600"/>
              <a:gd name="connsiteX5" fmla="*/ 741998 w 2517880"/>
              <a:gd name="connsiteY5" fmla="*/ 2445067 h 2514600"/>
              <a:gd name="connsiteX6" fmla="*/ 628649 w 2517880"/>
              <a:gd name="connsiteY6" fmla="*/ 2345888 h 2514600"/>
              <a:gd name="connsiteX7" fmla="*/ 639127 w 2517880"/>
              <a:gd name="connsiteY7" fmla="*/ 2351722 h 2514600"/>
              <a:gd name="connsiteX8" fmla="*/ 675322 w 2517880"/>
              <a:gd name="connsiteY8" fmla="*/ 2374582 h 2514600"/>
              <a:gd name="connsiteX9" fmla="*/ 698182 w 2517880"/>
              <a:gd name="connsiteY9" fmla="*/ 2394585 h 2514600"/>
              <a:gd name="connsiteX10" fmla="*/ 644842 w 2517880"/>
              <a:gd name="connsiteY10" fmla="*/ 2363152 h 2514600"/>
              <a:gd name="connsiteX11" fmla="*/ 626745 w 2517880"/>
              <a:gd name="connsiteY11" fmla="*/ 2347912 h 2514600"/>
              <a:gd name="connsiteX12" fmla="*/ 628649 w 2517880"/>
              <a:gd name="connsiteY12" fmla="*/ 2345888 h 2514600"/>
              <a:gd name="connsiteX13" fmla="*/ 541973 w 2517880"/>
              <a:gd name="connsiteY13" fmla="*/ 2310765 h 2514600"/>
              <a:gd name="connsiteX14" fmla="*/ 575310 w 2517880"/>
              <a:gd name="connsiteY14" fmla="*/ 2334577 h 2514600"/>
              <a:gd name="connsiteX15" fmla="*/ 609600 w 2517880"/>
              <a:gd name="connsiteY15" fmla="*/ 2356485 h 2514600"/>
              <a:gd name="connsiteX16" fmla="*/ 632460 w 2517880"/>
              <a:gd name="connsiteY16" fmla="*/ 2374582 h 2514600"/>
              <a:gd name="connsiteX17" fmla="*/ 605790 w 2517880"/>
              <a:gd name="connsiteY17" fmla="*/ 2363152 h 2514600"/>
              <a:gd name="connsiteX18" fmla="*/ 615315 w 2517880"/>
              <a:gd name="connsiteY18" fmla="*/ 2376487 h 2514600"/>
              <a:gd name="connsiteX19" fmla="*/ 584835 w 2517880"/>
              <a:gd name="connsiteY19" fmla="*/ 2357437 h 2514600"/>
              <a:gd name="connsiteX20" fmla="*/ 569595 w 2517880"/>
              <a:gd name="connsiteY20" fmla="*/ 2347912 h 2514600"/>
              <a:gd name="connsiteX21" fmla="*/ 554355 w 2517880"/>
              <a:gd name="connsiteY21" fmla="*/ 2338387 h 2514600"/>
              <a:gd name="connsiteX22" fmla="*/ 261809 w 2517880"/>
              <a:gd name="connsiteY22" fmla="*/ 2061771 h 2514600"/>
              <a:gd name="connsiteX23" fmla="*/ 277178 w 2517880"/>
              <a:gd name="connsiteY23" fmla="*/ 2083117 h 2514600"/>
              <a:gd name="connsiteX24" fmla="*/ 264200 w 2517880"/>
              <a:gd name="connsiteY24" fmla="*/ 2066984 h 2514600"/>
              <a:gd name="connsiteX25" fmla="*/ 218093 w 2517880"/>
              <a:gd name="connsiteY25" fmla="*/ 1904151 h 2514600"/>
              <a:gd name="connsiteX26" fmla="*/ 233363 w 2517880"/>
              <a:gd name="connsiteY26" fmla="*/ 1927859 h 2514600"/>
              <a:gd name="connsiteX27" fmla="*/ 259080 w 2517880"/>
              <a:gd name="connsiteY27" fmla="*/ 1972627 h 2514600"/>
              <a:gd name="connsiteX28" fmla="*/ 279083 w 2517880"/>
              <a:gd name="connsiteY28" fmla="*/ 2008822 h 2514600"/>
              <a:gd name="connsiteX29" fmla="*/ 260033 w 2517880"/>
              <a:gd name="connsiteY29" fmla="*/ 1985009 h 2514600"/>
              <a:gd name="connsiteX30" fmla="*/ 241935 w 2517880"/>
              <a:gd name="connsiteY30" fmla="*/ 1958339 h 2514600"/>
              <a:gd name="connsiteX31" fmla="*/ 225743 w 2517880"/>
              <a:gd name="connsiteY31" fmla="*/ 1931669 h 2514600"/>
              <a:gd name="connsiteX32" fmla="*/ 216218 w 2517880"/>
              <a:gd name="connsiteY32" fmla="*/ 1906904 h 2514600"/>
              <a:gd name="connsiteX33" fmla="*/ 218093 w 2517880"/>
              <a:gd name="connsiteY33" fmla="*/ 1904151 h 2514600"/>
              <a:gd name="connsiteX34" fmla="*/ 151448 w 2517880"/>
              <a:gd name="connsiteY34" fmla="*/ 1838325 h 2514600"/>
              <a:gd name="connsiteX35" fmla="*/ 181928 w 2517880"/>
              <a:gd name="connsiteY35" fmla="*/ 1897380 h 2514600"/>
              <a:gd name="connsiteX36" fmla="*/ 219075 w 2517880"/>
              <a:gd name="connsiteY36" fmla="*/ 1965960 h 2514600"/>
              <a:gd name="connsiteX37" fmla="*/ 236220 w 2517880"/>
              <a:gd name="connsiteY37" fmla="*/ 1997392 h 2514600"/>
              <a:gd name="connsiteX38" fmla="*/ 250508 w 2517880"/>
              <a:gd name="connsiteY38" fmla="*/ 2024062 h 2514600"/>
              <a:gd name="connsiteX39" fmla="*/ 260985 w 2517880"/>
              <a:gd name="connsiteY39" fmla="*/ 2053590 h 2514600"/>
              <a:gd name="connsiteX40" fmla="*/ 261224 w 2517880"/>
              <a:gd name="connsiteY40" fmla="*/ 2060496 h 2514600"/>
              <a:gd name="connsiteX41" fmla="*/ 261809 w 2517880"/>
              <a:gd name="connsiteY41" fmla="*/ 2061771 h 2514600"/>
              <a:gd name="connsiteX42" fmla="*/ 260033 w 2517880"/>
              <a:gd name="connsiteY42" fmla="*/ 2059305 h 2514600"/>
              <a:gd name="connsiteX43" fmla="*/ 240030 w 2517880"/>
              <a:gd name="connsiteY43" fmla="*/ 2027872 h 2514600"/>
              <a:gd name="connsiteX44" fmla="*/ 196215 w 2517880"/>
              <a:gd name="connsiteY44" fmla="*/ 1954530 h 2514600"/>
              <a:gd name="connsiteX45" fmla="*/ 177165 w 2517880"/>
              <a:gd name="connsiteY45" fmla="*/ 1917382 h 2514600"/>
              <a:gd name="connsiteX46" fmla="*/ 162878 w 2517880"/>
              <a:gd name="connsiteY46" fmla="*/ 1884045 h 2514600"/>
              <a:gd name="connsiteX47" fmla="*/ 151448 w 2517880"/>
              <a:gd name="connsiteY47" fmla="*/ 1838325 h 2514600"/>
              <a:gd name="connsiteX48" fmla="*/ 13335 w 2517880"/>
              <a:gd name="connsiteY48" fmla="*/ 1144905 h 2514600"/>
              <a:gd name="connsiteX49" fmla="*/ 9525 w 2517880"/>
              <a:gd name="connsiteY49" fmla="*/ 1261110 h 2514600"/>
              <a:gd name="connsiteX50" fmla="*/ 13335 w 2517880"/>
              <a:gd name="connsiteY50" fmla="*/ 1291590 h 2514600"/>
              <a:gd name="connsiteX51" fmla="*/ 18097 w 2517880"/>
              <a:gd name="connsiteY51" fmla="*/ 1313497 h 2514600"/>
              <a:gd name="connsiteX52" fmla="*/ 40957 w 2517880"/>
              <a:gd name="connsiteY52" fmla="*/ 1471612 h 2514600"/>
              <a:gd name="connsiteX53" fmla="*/ 34290 w 2517880"/>
              <a:gd name="connsiteY53" fmla="*/ 1474470 h 2514600"/>
              <a:gd name="connsiteX54" fmla="*/ 34290 w 2517880"/>
              <a:gd name="connsiteY54" fmla="*/ 1510665 h 2514600"/>
              <a:gd name="connsiteX55" fmla="*/ 52387 w 2517880"/>
              <a:gd name="connsiteY55" fmla="*/ 1622107 h 2514600"/>
              <a:gd name="connsiteX56" fmla="*/ 126682 w 2517880"/>
              <a:gd name="connsiteY56" fmla="*/ 1823085 h 2514600"/>
              <a:gd name="connsiteX57" fmla="*/ 95250 w 2517880"/>
              <a:gd name="connsiteY57" fmla="*/ 1786890 h 2514600"/>
              <a:gd name="connsiteX58" fmla="*/ 72390 w 2517880"/>
              <a:gd name="connsiteY58" fmla="*/ 1711642 h 2514600"/>
              <a:gd name="connsiteX59" fmla="*/ 60960 w 2517880"/>
              <a:gd name="connsiteY59" fmla="*/ 1672590 h 2514600"/>
              <a:gd name="connsiteX60" fmla="*/ 50482 w 2517880"/>
              <a:gd name="connsiteY60" fmla="*/ 1632585 h 2514600"/>
              <a:gd name="connsiteX61" fmla="*/ 44767 w 2517880"/>
              <a:gd name="connsiteY61" fmla="*/ 1612582 h 2514600"/>
              <a:gd name="connsiteX62" fmla="*/ 40005 w 2517880"/>
              <a:gd name="connsiteY62" fmla="*/ 1592580 h 2514600"/>
              <a:gd name="connsiteX63" fmla="*/ 29527 w 2517880"/>
              <a:gd name="connsiteY63" fmla="*/ 1551622 h 2514600"/>
              <a:gd name="connsiteX64" fmla="*/ 20955 w 2517880"/>
              <a:gd name="connsiteY64" fmla="*/ 1509712 h 2514600"/>
              <a:gd name="connsiteX65" fmla="*/ 17145 w 2517880"/>
              <a:gd name="connsiteY65" fmla="*/ 1488757 h 2514600"/>
              <a:gd name="connsiteX66" fmla="*/ 14287 w 2517880"/>
              <a:gd name="connsiteY66" fmla="*/ 1467802 h 2514600"/>
              <a:gd name="connsiteX67" fmla="*/ 7620 w 2517880"/>
              <a:gd name="connsiteY67" fmla="*/ 1425892 h 2514600"/>
              <a:gd name="connsiteX68" fmla="*/ 3810 w 2517880"/>
              <a:gd name="connsiteY68" fmla="*/ 1383982 h 2514600"/>
              <a:gd name="connsiteX69" fmla="*/ 1905 w 2517880"/>
              <a:gd name="connsiteY69" fmla="*/ 1363027 h 2514600"/>
              <a:gd name="connsiteX70" fmla="*/ 952 w 2517880"/>
              <a:gd name="connsiteY70" fmla="*/ 1342072 h 2514600"/>
              <a:gd name="connsiteX71" fmla="*/ 0 w 2517880"/>
              <a:gd name="connsiteY71" fmla="*/ 1301115 h 2514600"/>
              <a:gd name="connsiteX72" fmla="*/ 952 w 2517880"/>
              <a:gd name="connsiteY72" fmla="*/ 1261110 h 2514600"/>
              <a:gd name="connsiteX73" fmla="*/ 3810 w 2517880"/>
              <a:gd name="connsiteY73" fmla="*/ 1222057 h 2514600"/>
              <a:gd name="connsiteX74" fmla="*/ 8572 w 2517880"/>
              <a:gd name="connsiteY74" fmla="*/ 1183957 h 2514600"/>
              <a:gd name="connsiteX75" fmla="*/ 11430 w 2517880"/>
              <a:gd name="connsiteY75" fmla="*/ 1165860 h 2514600"/>
              <a:gd name="connsiteX76" fmla="*/ 13335 w 2517880"/>
              <a:gd name="connsiteY76" fmla="*/ 1144905 h 2514600"/>
              <a:gd name="connsiteX77" fmla="*/ 902970 w 2517880"/>
              <a:gd name="connsiteY77" fmla="*/ 67627 h 2514600"/>
              <a:gd name="connsiteX78" fmla="*/ 878205 w 2517880"/>
              <a:gd name="connsiteY78" fmla="*/ 85724 h 2514600"/>
              <a:gd name="connsiteX79" fmla="*/ 829627 w 2517880"/>
              <a:gd name="connsiteY79" fmla="*/ 102869 h 2514600"/>
              <a:gd name="connsiteX80" fmla="*/ 780097 w 2517880"/>
              <a:gd name="connsiteY80" fmla="*/ 120967 h 2514600"/>
              <a:gd name="connsiteX81" fmla="*/ 735330 w 2517880"/>
              <a:gd name="connsiteY81" fmla="*/ 130492 h 2514600"/>
              <a:gd name="connsiteX82" fmla="*/ 721995 w 2517880"/>
              <a:gd name="connsiteY82" fmla="*/ 130492 h 2514600"/>
              <a:gd name="connsiteX83" fmla="*/ 780097 w 2517880"/>
              <a:gd name="connsiteY83" fmla="*/ 105727 h 2514600"/>
              <a:gd name="connsiteX84" fmla="*/ 818197 w 2517880"/>
              <a:gd name="connsiteY84" fmla="*/ 91439 h 2514600"/>
              <a:gd name="connsiteX85" fmla="*/ 837247 w 2517880"/>
              <a:gd name="connsiteY85" fmla="*/ 84772 h 2514600"/>
              <a:gd name="connsiteX86" fmla="*/ 855345 w 2517880"/>
              <a:gd name="connsiteY86" fmla="*/ 79057 h 2514600"/>
              <a:gd name="connsiteX87" fmla="*/ 902970 w 2517880"/>
              <a:gd name="connsiteY87" fmla="*/ 67627 h 2514600"/>
              <a:gd name="connsiteX88" fmla="*/ 1618298 w 2517880"/>
              <a:gd name="connsiteY88" fmla="*/ 56197 h 2514600"/>
              <a:gd name="connsiteX89" fmla="*/ 1667828 w 2517880"/>
              <a:gd name="connsiteY89" fmla="*/ 66674 h 2514600"/>
              <a:gd name="connsiteX90" fmla="*/ 1717358 w 2517880"/>
              <a:gd name="connsiteY90" fmla="*/ 80009 h 2514600"/>
              <a:gd name="connsiteX91" fmla="*/ 1737360 w 2517880"/>
              <a:gd name="connsiteY91" fmla="*/ 92392 h 2514600"/>
              <a:gd name="connsiteX92" fmla="*/ 1682115 w 2517880"/>
              <a:gd name="connsiteY92" fmla="*/ 77152 h 2514600"/>
              <a:gd name="connsiteX93" fmla="*/ 1618298 w 2517880"/>
              <a:gd name="connsiteY93" fmla="*/ 56197 h 2514600"/>
              <a:gd name="connsiteX94" fmla="*/ 1295400 w 2517880"/>
              <a:gd name="connsiteY94" fmla="*/ 31432 h 2514600"/>
              <a:gd name="connsiteX95" fmla="*/ 1349692 w 2517880"/>
              <a:gd name="connsiteY95" fmla="*/ 33337 h 2514600"/>
              <a:gd name="connsiteX96" fmla="*/ 1403985 w 2517880"/>
              <a:gd name="connsiteY96" fmla="*/ 37147 h 2514600"/>
              <a:gd name="connsiteX97" fmla="*/ 1489710 w 2517880"/>
              <a:gd name="connsiteY97" fmla="*/ 46672 h 2514600"/>
              <a:gd name="connsiteX98" fmla="*/ 1763077 w 2517880"/>
              <a:gd name="connsiteY98" fmla="*/ 123825 h 2514600"/>
              <a:gd name="connsiteX99" fmla="*/ 1980247 w 2517880"/>
              <a:gd name="connsiteY99" fmla="*/ 243840 h 2514600"/>
              <a:gd name="connsiteX100" fmla="*/ 2027872 w 2517880"/>
              <a:gd name="connsiteY100" fmla="*/ 275272 h 2514600"/>
              <a:gd name="connsiteX101" fmla="*/ 2069782 w 2517880"/>
              <a:gd name="connsiteY101" fmla="*/ 302895 h 2514600"/>
              <a:gd name="connsiteX102" fmla="*/ 2066925 w 2517880"/>
              <a:gd name="connsiteY102" fmla="*/ 291465 h 2514600"/>
              <a:gd name="connsiteX103" fmla="*/ 2170747 w 2517880"/>
              <a:gd name="connsiteY103" fmla="*/ 393382 h 2514600"/>
              <a:gd name="connsiteX104" fmla="*/ 2216467 w 2517880"/>
              <a:gd name="connsiteY104" fmla="*/ 442912 h 2514600"/>
              <a:gd name="connsiteX105" fmla="*/ 2265045 w 2517880"/>
              <a:gd name="connsiteY105" fmla="*/ 487680 h 2514600"/>
              <a:gd name="connsiteX106" fmla="*/ 2223135 w 2517880"/>
              <a:gd name="connsiteY106" fmla="*/ 435292 h 2514600"/>
              <a:gd name="connsiteX107" fmla="*/ 2195512 w 2517880"/>
              <a:gd name="connsiteY107" fmla="*/ 402907 h 2514600"/>
              <a:gd name="connsiteX108" fmla="*/ 2184082 w 2517880"/>
              <a:gd name="connsiteY108" fmla="*/ 389572 h 2514600"/>
              <a:gd name="connsiteX109" fmla="*/ 2172652 w 2517880"/>
              <a:gd name="connsiteY109" fmla="*/ 376237 h 2514600"/>
              <a:gd name="connsiteX110" fmla="*/ 2142172 w 2517880"/>
              <a:gd name="connsiteY110" fmla="*/ 343852 h 2514600"/>
              <a:gd name="connsiteX111" fmla="*/ 2323148 w 2517880"/>
              <a:gd name="connsiteY111" fmla="*/ 529590 h 2514600"/>
              <a:gd name="connsiteX112" fmla="*/ 2447925 w 2517880"/>
              <a:gd name="connsiteY112" fmla="*/ 744855 h 2514600"/>
              <a:gd name="connsiteX113" fmla="*/ 2461260 w 2517880"/>
              <a:gd name="connsiteY113" fmla="*/ 751522 h 2514600"/>
              <a:gd name="connsiteX114" fmla="*/ 2489835 w 2517880"/>
              <a:gd name="connsiteY114" fmla="*/ 850582 h 2514600"/>
              <a:gd name="connsiteX115" fmla="*/ 2507932 w 2517880"/>
              <a:gd name="connsiteY115" fmla="*/ 943927 h 2514600"/>
              <a:gd name="connsiteX116" fmla="*/ 2516505 w 2517880"/>
              <a:gd name="connsiteY116" fmla="*/ 1029652 h 2514600"/>
              <a:gd name="connsiteX117" fmla="*/ 2517457 w 2517880"/>
              <a:gd name="connsiteY117" fmla="*/ 1068705 h 2514600"/>
              <a:gd name="connsiteX118" fmla="*/ 2517457 w 2517880"/>
              <a:gd name="connsiteY118" fmla="*/ 1105852 h 2514600"/>
              <a:gd name="connsiteX119" fmla="*/ 2512695 w 2517880"/>
              <a:gd name="connsiteY119" fmla="*/ 1171575 h 2514600"/>
              <a:gd name="connsiteX120" fmla="*/ 2504123 w 2517880"/>
              <a:gd name="connsiteY120" fmla="*/ 1224915 h 2514600"/>
              <a:gd name="connsiteX121" fmla="*/ 2495340 w 2517880"/>
              <a:gd name="connsiteY121" fmla="*/ 1253522 h 2514600"/>
              <a:gd name="connsiteX122" fmla="*/ 2497455 w 2517880"/>
              <a:gd name="connsiteY122" fmla="*/ 1295400 h 2514600"/>
              <a:gd name="connsiteX123" fmla="*/ 2053779 w 2517880"/>
              <a:gd name="connsiteY123" fmla="*/ 2236194 h 2514600"/>
              <a:gd name="connsiteX124" fmla="*/ 2050729 w 2517880"/>
              <a:gd name="connsiteY124" fmla="*/ 2238475 h 2514600"/>
              <a:gd name="connsiteX125" fmla="*/ 2048828 w 2517880"/>
              <a:gd name="connsiteY125" fmla="*/ 2240280 h 2514600"/>
              <a:gd name="connsiteX126" fmla="*/ 1835468 w 2517880"/>
              <a:gd name="connsiteY126" fmla="*/ 2390775 h 2514600"/>
              <a:gd name="connsiteX127" fmla="*/ 1784152 w 2517880"/>
              <a:gd name="connsiteY127" fmla="*/ 2405658 h 2514600"/>
              <a:gd name="connsiteX128" fmla="*/ 1774926 w 2517880"/>
              <a:gd name="connsiteY128" fmla="*/ 2408142 h 2514600"/>
              <a:gd name="connsiteX129" fmla="*/ 1752823 w 2517880"/>
              <a:gd name="connsiteY129" fmla="*/ 2418789 h 2514600"/>
              <a:gd name="connsiteX130" fmla="*/ 1278255 w 2517880"/>
              <a:gd name="connsiteY130" fmla="*/ 2514600 h 2514600"/>
              <a:gd name="connsiteX131" fmla="*/ 915702 w 2517880"/>
              <a:gd name="connsiteY131" fmla="*/ 2459787 h 2514600"/>
              <a:gd name="connsiteX132" fmla="*/ 831186 w 2517880"/>
              <a:gd name="connsiteY132" fmla="*/ 2428854 h 2514600"/>
              <a:gd name="connsiteX133" fmla="*/ 821055 w 2517880"/>
              <a:gd name="connsiteY133" fmla="*/ 2426017 h 2514600"/>
              <a:gd name="connsiteX134" fmla="*/ 787718 w 2517880"/>
              <a:gd name="connsiteY134" fmla="*/ 2413635 h 2514600"/>
              <a:gd name="connsiteX135" fmla="*/ 647700 w 2517880"/>
              <a:gd name="connsiteY135" fmla="*/ 2347912 h 2514600"/>
              <a:gd name="connsiteX136" fmla="*/ 603885 w 2517880"/>
              <a:gd name="connsiteY136" fmla="*/ 2315527 h 2514600"/>
              <a:gd name="connsiteX137" fmla="*/ 552450 w 2517880"/>
              <a:gd name="connsiteY137" fmla="*/ 2278380 h 2514600"/>
              <a:gd name="connsiteX138" fmla="*/ 499110 w 2517880"/>
              <a:gd name="connsiteY138" fmla="*/ 2237422 h 2514600"/>
              <a:gd name="connsiteX139" fmla="*/ 451485 w 2517880"/>
              <a:gd name="connsiteY139" fmla="*/ 2196465 h 2514600"/>
              <a:gd name="connsiteX140" fmla="*/ 411480 w 2517880"/>
              <a:gd name="connsiteY140" fmla="*/ 2171700 h 2514600"/>
              <a:gd name="connsiteX141" fmla="*/ 461963 w 2517880"/>
              <a:gd name="connsiteY141" fmla="*/ 2219325 h 2514600"/>
              <a:gd name="connsiteX142" fmla="*/ 514350 w 2517880"/>
              <a:gd name="connsiteY142" fmla="*/ 2266950 h 2514600"/>
              <a:gd name="connsiteX143" fmla="*/ 485775 w 2517880"/>
              <a:gd name="connsiteY143" fmla="*/ 2251710 h 2514600"/>
              <a:gd name="connsiteX144" fmla="*/ 445770 w 2517880"/>
              <a:gd name="connsiteY144" fmla="*/ 2215515 h 2514600"/>
              <a:gd name="connsiteX145" fmla="*/ 401003 w 2517880"/>
              <a:gd name="connsiteY145" fmla="*/ 2167890 h 2514600"/>
              <a:gd name="connsiteX146" fmla="*/ 378143 w 2517880"/>
              <a:gd name="connsiteY146" fmla="*/ 2142172 h 2514600"/>
              <a:gd name="connsiteX147" fmla="*/ 355283 w 2517880"/>
              <a:gd name="connsiteY147" fmla="*/ 2116455 h 2514600"/>
              <a:gd name="connsiteX148" fmla="*/ 392430 w 2517880"/>
              <a:gd name="connsiteY148" fmla="*/ 2145030 h 2514600"/>
              <a:gd name="connsiteX149" fmla="*/ 319326 w 2517880"/>
              <a:gd name="connsiteY149" fmla="*/ 2055971 h 2514600"/>
              <a:gd name="connsiteX150" fmla="*/ 282887 w 2517880"/>
              <a:gd name="connsiteY150" fmla="*/ 1997944 h 2514600"/>
              <a:gd name="connsiteX151" fmla="*/ 267275 w 2517880"/>
              <a:gd name="connsiteY151" fmla="*/ 1977066 h 2514600"/>
              <a:gd name="connsiteX152" fmla="*/ 206206 w 2517880"/>
              <a:gd name="connsiteY152" fmla="*/ 1876543 h 2514600"/>
              <a:gd name="connsiteX153" fmla="*/ 160874 w 2517880"/>
              <a:gd name="connsiteY153" fmla="*/ 1782439 h 2514600"/>
              <a:gd name="connsiteX154" fmla="*/ 188595 w 2517880"/>
              <a:gd name="connsiteY154" fmla="*/ 1867852 h 2514600"/>
              <a:gd name="connsiteX155" fmla="*/ 94298 w 2517880"/>
              <a:gd name="connsiteY155" fmla="*/ 1623060 h 2514600"/>
              <a:gd name="connsiteX156" fmla="*/ 48578 w 2517880"/>
              <a:gd name="connsiteY156" fmla="*/ 1397317 h 2514600"/>
              <a:gd name="connsiteX157" fmla="*/ 57150 w 2517880"/>
              <a:gd name="connsiteY157" fmla="*/ 1489710 h 2514600"/>
              <a:gd name="connsiteX158" fmla="*/ 65723 w 2517880"/>
              <a:gd name="connsiteY158" fmla="*/ 1538287 h 2514600"/>
              <a:gd name="connsiteX159" fmla="*/ 76200 w 2517880"/>
              <a:gd name="connsiteY159" fmla="*/ 1584007 h 2514600"/>
              <a:gd name="connsiteX160" fmla="*/ 93345 w 2517880"/>
              <a:gd name="connsiteY160" fmla="*/ 1687830 h 2514600"/>
              <a:gd name="connsiteX161" fmla="*/ 80010 w 2517880"/>
              <a:gd name="connsiteY161" fmla="*/ 1665922 h 2514600"/>
              <a:gd name="connsiteX162" fmla="*/ 62865 w 2517880"/>
              <a:gd name="connsiteY162" fmla="*/ 1614487 h 2514600"/>
              <a:gd name="connsiteX163" fmla="*/ 48578 w 2517880"/>
              <a:gd name="connsiteY163" fmla="*/ 1551622 h 2514600"/>
              <a:gd name="connsiteX164" fmla="*/ 45720 w 2517880"/>
              <a:gd name="connsiteY164" fmla="*/ 1489710 h 2514600"/>
              <a:gd name="connsiteX165" fmla="*/ 35243 w 2517880"/>
              <a:gd name="connsiteY165" fmla="*/ 1299210 h 2514600"/>
              <a:gd name="connsiteX166" fmla="*/ 35243 w 2517880"/>
              <a:gd name="connsiteY166" fmla="*/ 1254442 h 2514600"/>
              <a:gd name="connsiteX167" fmla="*/ 35243 w 2517880"/>
              <a:gd name="connsiteY167" fmla="*/ 1232535 h 2514600"/>
              <a:gd name="connsiteX168" fmla="*/ 36195 w 2517880"/>
              <a:gd name="connsiteY168" fmla="*/ 1210627 h 2514600"/>
              <a:gd name="connsiteX169" fmla="*/ 38100 w 2517880"/>
              <a:gd name="connsiteY169" fmla="*/ 1166812 h 2514600"/>
              <a:gd name="connsiteX170" fmla="*/ 41910 w 2517880"/>
              <a:gd name="connsiteY170" fmla="*/ 1123950 h 2514600"/>
              <a:gd name="connsiteX171" fmla="*/ 43815 w 2517880"/>
              <a:gd name="connsiteY171" fmla="*/ 1102995 h 2514600"/>
              <a:gd name="connsiteX172" fmla="*/ 46673 w 2517880"/>
              <a:gd name="connsiteY172" fmla="*/ 1082040 h 2514600"/>
              <a:gd name="connsiteX173" fmla="*/ 53340 w 2517880"/>
              <a:gd name="connsiteY173" fmla="*/ 1040130 h 2514600"/>
              <a:gd name="connsiteX174" fmla="*/ 72390 w 2517880"/>
              <a:gd name="connsiteY174" fmla="*/ 957262 h 2514600"/>
              <a:gd name="connsiteX175" fmla="*/ 140018 w 2517880"/>
              <a:gd name="connsiteY175" fmla="*/ 799147 h 2514600"/>
              <a:gd name="connsiteX176" fmla="*/ 173355 w 2517880"/>
              <a:gd name="connsiteY176" fmla="*/ 780574 h 2514600"/>
              <a:gd name="connsiteX177" fmla="*/ 175420 w 2517880"/>
              <a:gd name="connsiteY177" fmla="*/ 778164 h 2514600"/>
              <a:gd name="connsiteX178" fmla="*/ 206206 w 2517880"/>
              <a:gd name="connsiteY178" fmla="*/ 714257 h 2514600"/>
              <a:gd name="connsiteX179" fmla="*/ 258734 w 2517880"/>
              <a:gd name="connsiteY179" fmla="*/ 634160 h 2514600"/>
              <a:gd name="connsiteX180" fmla="*/ 251460 w 2517880"/>
              <a:gd name="connsiteY180" fmla="*/ 641985 h 2514600"/>
              <a:gd name="connsiteX181" fmla="*/ 231457 w 2517880"/>
              <a:gd name="connsiteY181" fmla="*/ 658177 h 2514600"/>
              <a:gd name="connsiteX182" fmla="*/ 262890 w 2517880"/>
              <a:gd name="connsiteY182" fmla="*/ 597217 h 2514600"/>
              <a:gd name="connsiteX183" fmla="*/ 213360 w 2517880"/>
              <a:gd name="connsiteY183" fmla="*/ 670560 h 2514600"/>
              <a:gd name="connsiteX184" fmla="*/ 187642 w 2517880"/>
              <a:gd name="connsiteY184" fmla="*/ 706755 h 2514600"/>
              <a:gd name="connsiteX185" fmla="*/ 210502 w 2517880"/>
              <a:gd name="connsiteY185" fmla="*/ 647700 h 2514600"/>
              <a:gd name="connsiteX186" fmla="*/ 240030 w 2517880"/>
              <a:gd name="connsiteY186" fmla="*/ 597217 h 2514600"/>
              <a:gd name="connsiteX187" fmla="*/ 274320 w 2517880"/>
              <a:gd name="connsiteY187" fmla="*/ 546735 h 2514600"/>
              <a:gd name="connsiteX188" fmla="*/ 321945 w 2517880"/>
              <a:gd name="connsiteY188" fmla="*/ 480060 h 2514600"/>
              <a:gd name="connsiteX189" fmla="*/ 316230 w 2517880"/>
              <a:gd name="connsiteY189" fmla="*/ 480060 h 2514600"/>
              <a:gd name="connsiteX190" fmla="*/ 301942 w 2517880"/>
              <a:gd name="connsiteY190" fmla="*/ 491490 h 2514600"/>
              <a:gd name="connsiteX191" fmla="*/ 280035 w 2517880"/>
              <a:gd name="connsiteY191" fmla="*/ 513397 h 2514600"/>
              <a:gd name="connsiteX192" fmla="*/ 172402 w 2517880"/>
              <a:gd name="connsiteY192" fmla="*/ 670560 h 2514600"/>
              <a:gd name="connsiteX193" fmla="*/ 151447 w 2517880"/>
              <a:gd name="connsiteY193" fmla="*/ 712470 h 2514600"/>
              <a:gd name="connsiteX194" fmla="*/ 132397 w 2517880"/>
              <a:gd name="connsiteY194" fmla="*/ 751522 h 2514600"/>
              <a:gd name="connsiteX195" fmla="*/ 100012 w 2517880"/>
              <a:gd name="connsiteY195" fmla="*/ 814387 h 2514600"/>
              <a:gd name="connsiteX196" fmla="*/ 92392 w 2517880"/>
              <a:gd name="connsiteY196" fmla="*/ 801052 h 2514600"/>
              <a:gd name="connsiteX197" fmla="*/ 103822 w 2517880"/>
              <a:gd name="connsiteY197" fmla="*/ 765810 h 2514600"/>
              <a:gd name="connsiteX198" fmla="*/ 123825 w 2517880"/>
              <a:gd name="connsiteY198" fmla="*/ 719137 h 2514600"/>
              <a:gd name="connsiteX199" fmla="*/ 180975 w 2517880"/>
              <a:gd name="connsiteY199" fmla="*/ 612457 h 2514600"/>
              <a:gd name="connsiteX200" fmla="*/ 213360 w 2517880"/>
              <a:gd name="connsiteY200" fmla="*/ 563880 h 2514600"/>
              <a:gd name="connsiteX201" fmla="*/ 241935 w 2517880"/>
              <a:gd name="connsiteY201" fmla="*/ 523875 h 2514600"/>
              <a:gd name="connsiteX202" fmla="*/ 273367 w 2517880"/>
              <a:gd name="connsiteY202" fmla="*/ 483870 h 2514600"/>
              <a:gd name="connsiteX203" fmla="*/ 293370 w 2517880"/>
              <a:gd name="connsiteY203" fmla="*/ 461010 h 2514600"/>
              <a:gd name="connsiteX204" fmla="*/ 313372 w 2517880"/>
              <a:gd name="connsiteY204" fmla="*/ 439102 h 2514600"/>
              <a:gd name="connsiteX205" fmla="*/ 347662 w 2517880"/>
              <a:gd name="connsiteY205" fmla="*/ 406717 h 2514600"/>
              <a:gd name="connsiteX206" fmla="*/ 360045 w 2517880"/>
              <a:gd name="connsiteY206" fmla="*/ 401955 h 2514600"/>
              <a:gd name="connsiteX207" fmla="*/ 500062 w 2517880"/>
              <a:gd name="connsiteY207" fmla="*/ 269557 h 2514600"/>
              <a:gd name="connsiteX208" fmla="*/ 537210 w 2517880"/>
              <a:gd name="connsiteY208" fmla="*/ 244792 h 2514600"/>
              <a:gd name="connsiteX209" fmla="*/ 575310 w 2517880"/>
              <a:gd name="connsiteY209" fmla="*/ 221932 h 2514600"/>
              <a:gd name="connsiteX210" fmla="*/ 613410 w 2517880"/>
              <a:gd name="connsiteY210" fmla="*/ 200977 h 2514600"/>
              <a:gd name="connsiteX211" fmla="*/ 652462 w 2517880"/>
              <a:gd name="connsiteY211" fmla="*/ 181927 h 2514600"/>
              <a:gd name="connsiteX212" fmla="*/ 671512 w 2517880"/>
              <a:gd name="connsiteY212" fmla="*/ 172402 h 2514600"/>
              <a:gd name="connsiteX213" fmla="*/ 691515 w 2517880"/>
              <a:gd name="connsiteY213" fmla="*/ 163830 h 2514600"/>
              <a:gd name="connsiteX214" fmla="*/ 730567 w 2517880"/>
              <a:gd name="connsiteY214" fmla="*/ 147637 h 2514600"/>
              <a:gd name="connsiteX215" fmla="*/ 810577 w 2517880"/>
              <a:gd name="connsiteY215" fmla="*/ 118110 h 2514600"/>
              <a:gd name="connsiteX216" fmla="*/ 979170 w 2517880"/>
              <a:gd name="connsiteY216" fmla="*/ 60960 h 2514600"/>
              <a:gd name="connsiteX217" fmla="*/ 1031557 w 2517880"/>
              <a:gd name="connsiteY217" fmla="*/ 54292 h 2514600"/>
              <a:gd name="connsiteX218" fmla="*/ 1074420 w 2517880"/>
              <a:gd name="connsiteY218" fmla="*/ 52387 h 2514600"/>
              <a:gd name="connsiteX219" fmla="*/ 1122045 w 2517880"/>
              <a:gd name="connsiteY219" fmla="*/ 50482 h 2514600"/>
              <a:gd name="connsiteX220" fmla="*/ 1189672 w 2517880"/>
              <a:gd name="connsiteY220" fmla="*/ 45720 h 2514600"/>
              <a:gd name="connsiteX221" fmla="*/ 1208722 w 2517880"/>
              <a:gd name="connsiteY221" fmla="*/ 35242 h 2514600"/>
              <a:gd name="connsiteX222" fmla="*/ 1246822 w 2517880"/>
              <a:gd name="connsiteY222" fmla="*/ 32385 h 2514600"/>
              <a:gd name="connsiteX223" fmla="*/ 1295400 w 2517880"/>
              <a:gd name="connsiteY223" fmla="*/ 31432 h 2514600"/>
              <a:gd name="connsiteX224" fmla="*/ 1276350 w 2517880"/>
              <a:gd name="connsiteY224" fmla="*/ 0 h 2514600"/>
              <a:gd name="connsiteX225" fmla="*/ 1536383 w 2517880"/>
              <a:gd name="connsiteY225" fmla="*/ 31432 h 2514600"/>
              <a:gd name="connsiteX226" fmla="*/ 1465898 w 2517880"/>
              <a:gd name="connsiteY226" fmla="*/ 27622 h 2514600"/>
              <a:gd name="connsiteX227" fmla="*/ 1380173 w 2517880"/>
              <a:gd name="connsiteY227" fmla="*/ 19050 h 2514600"/>
              <a:gd name="connsiteX228" fmla="*/ 1336358 w 2517880"/>
              <a:gd name="connsiteY228" fmla="*/ 18097 h 2514600"/>
              <a:gd name="connsiteX229" fmla="*/ 1292543 w 2517880"/>
              <a:gd name="connsiteY229" fmla="*/ 19050 h 2514600"/>
              <a:gd name="connsiteX230" fmla="*/ 1248728 w 2517880"/>
              <a:gd name="connsiteY230" fmla="*/ 20955 h 2514600"/>
              <a:gd name="connsiteX231" fmla="*/ 1204913 w 2517880"/>
              <a:gd name="connsiteY231" fmla="*/ 23812 h 2514600"/>
              <a:gd name="connsiteX232" fmla="*/ 1119188 w 2517880"/>
              <a:gd name="connsiteY232" fmla="*/ 32385 h 2514600"/>
              <a:gd name="connsiteX233" fmla="*/ 1086803 w 2517880"/>
              <a:gd name="connsiteY233" fmla="*/ 33337 h 2514600"/>
              <a:gd name="connsiteX234" fmla="*/ 1057275 w 2517880"/>
              <a:gd name="connsiteY234" fmla="*/ 36195 h 2514600"/>
              <a:gd name="connsiteX235" fmla="*/ 1009650 w 2517880"/>
              <a:gd name="connsiteY235" fmla="*/ 42862 h 2514600"/>
              <a:gd name="connsiteX236" fmla="*/ 997268 w 2517880"/>
              <a:gd name="connsiteY236" fmla="*/ 35242 h 2514600"/>
              <a:gd name="connsiteX237" fmla="*/ 1276350 w 2517880"/>
              <a:gd name="connsiteY237" fmla="*/ 0 h 2514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</a:cxnLst>
            <a:rect l="l" t="t" r="r" b="b"/>
            <a:pathLst>
              <a:path w="2517880" h="2514600">
                <a:moveTo>
                  <a:pt x="741998" y="2445067"/>
                </a:moveTo>
                <a:cubicBezTo>
                  <a:pt x="756285" y="2449829"/>
                  <a:pt x="770573" y="2454592"/>
                  <a:pt x="786765" y="2462212"/>
                </a:cubicBezTo>
                <a:cubicBezTo>
                  <a:pt x="803910" y="2467927"/>
                  <a:pt x="822008" y="2476499"/>
                  <a:pt x="846773" y="2486977"/>
                </a:cubicBezTo>
                <a:cubicBezTo>
                  <a:pt x="837248" y="2485072"/>
                  <a:pt x="827723" y="2483167"/>
                  <a:pt x="818198" y="2482214"/>
                </a:cubicBezTo>
                <a:cubicBezTo>
                  <a:pt x="808673" y="2479357"/>
                  <a:pt x="799148" y="2474594"/>
                  <a:pt x="786765" y="2468879"/>
                </a:cubicBezTo>
                <a:cubicBezTo>
                  <a:pt x="774383" y="2461259"/>
                  <a:pt x="760095" y="2452687"/>
                  <a:pt x="741998" y="2445067"/>
                </a:cubicBezTo>
                <a:close/>
                <a:moveTo>
                  <a:pt x="628649" y="2345888"/>
                </a:moveTo>
                <a:cubicBezTo>
                  <a:pt x="630554" y="2346484"/>
                  <a:pt x="633888" y="2348389"/>
                  <a:pt x="639127" y="2351722"/>
                </a:cubicBezTo>
                <a:cubicBezTo>
                  <a:pt x="661035" y="2362200"/>
                  <a:pt x="669607" y="2368867"/>
                  <a:pt x="675322" y="2374582"/>
                </a:cubicBezTo>
                <a:cubicBezTo>
                  <a:pt x="681990" y="2380297"/>
                  <a:pt x="684847" y="2386012"/>
                  <a:pt x="698182" y="2394585"/>
                </a:cubicBezTo>
                <a:cubicBezTo>
                  <a:pt x="688657" y="2392680"/>
                  <a:pt x="662940" y="2375535"/>
                  <a:pt x="644842" y="2363152"/>
                </a:cubicBezTo>
                <a:cubicBezTo>
                  <a:pt x="635317" y="2356485"/>
                  <a:pt x="628649" y="2350770"/>
                  <a:pt x="626745" y="2347912"/>
                </a:cubicBezTo>
                <a:cubicBezTo>
                  <a:pt x="626269" y="2346007"/>
                  <a:pt x="626745" y="2345293"/>
                  <a:pt x="628649" y="2345888"/>
                </a:cubicBezTo>
                <a:close/>
                <a:moveTo>
                  <a:pt x="541973" y="2310765"/>
                </a:moveTo>
                <a:lnTo>
                  <a:pt x="575310" y="2334577"/>
                </a:lnTo>
                <a:lnTo>
                  <a:pt x="609600" y="2356485"/>
                </a:lnTo>
                <a:cubicBezTo>
                  <a:pt x="630555" y="2371725"/>
                  <a:pt x="635318" y="2375535"/>
                  <a:pt x="632460" y="2374582"/>
                </a:cubicBezTo>
                <a:cubicBezTo>
                  <a:pt x="628650" y="2374582"/>
                  <a:pt x="617220" y="2368867"/>
                  <a:pt x="605790" y="2363152"/>
                </a:cubicBezTo>
                <a:cubicBezTo>
                  <a:pt x="583883" y="2352675"/>
                  <a:pt x="563880" y="2342197"/>
                  <a:pt x="615315" y="2376487"/>
                </a:cubicBezTo>
                <a:lnTo>
                  <a:pt x="584835" y="2357437"/>
                </a:lnTo>
                <a:lnTo>
                  <a:pt x="569595" y="2347912"/>
                </a:lnTo>
                <a:lnTo>
                  <a:pt x="554355" y="2338387"/>
                </a:lnTo>
                <a:close/>
                <a:moveTo>
                  <a:pt x="261809" y="2061771"/>
                </a:moveTo>
                <a:lnTo>
                  <a:pt x="277178" y="2083117"/>
                </a:lnTo>
                <a:cubicBezTo>
                  <a:pt x="270511" y="2075497"/>
                  <a:pt x="266522" y="2070437"/>
                  <a:pt x="264200" y="2066984"/>
                </a:cubicBezTo>
                <a:close/>
                <a:moveTo>
                  <a:pt x="218093" y="1904151"/>
                </a:moveTo>
                <a:cubicBezTo>
                  <a:pt x="221040" y="1904821"/>
                  <a:pt x="226933" y="1915000"/>
                  <a:pt x="233363" y="1927859"/>
                </a:cubicBezTo>
                <a:cubicBezTo>
                  <a:pt x="242888" y="1944052"/>
                  <a:pt x="253365" y="1964054"/>
                  <a:pt x="259080" y="1972627"/>
                </a:cubicBezTo>
                <a:cubicBezTo>
                  <a:pt x="264795" y="1985009"/>
                  <a:pt x="272415" y="1996439"/>
                  <a:pt x="279083" y="2008822"/>
                </a:cubicBezTo>
                <a:cubicBezTo>
                  <a:pt x="273368" y="2001202"/>
                  <a:pt x="266700" y="1992629"/>
                  <a:pt x="260033" y="1985009"/>
                </a:cubicBezTo>
                <a:cubicBezTo>
                  <a:pt x="253365" y="1976437"/>
                  <a:pt x="247650" y="1966912"/>
                  <a:pt x="241935" y="1958339"/>
                </a:cubicBezTo>
                <a:cubicBezTo>
                  <a:pt x="236220" y="1949767"/>
                  <a:pt x="230505" y="1940242"/>
                  <a:pt x="225743" y="1931669"/>
                </a:cubicBezTo>
                <a:cubicBezTo>
                  <a:pt x="222885" y="1923097"/>
                  <a:pt x="219075" y="1914524"/>
                  <a:pt x="216218" y="1906904"/>
                </a:cubicBezTo>
                <a:cubicBezTo>
                  <a:pt x="216456" y="1904761"/>
                  <a:pt x="217111" y="1903928"/>
                  <a:pt x="218093" y="1904151"/>
                </a:cubicBezTo>
                <a:close/>
                <a:moveTo>
                  <a:pt x="151448" y="1838325"/>
                </a:moveTo>
                <a:cubicBezTo>
                  <a:pt x="160020" y="1853565"/>
                  <a:pt x="170498" y="1874520"/>
                  <a:pt x="181928" y="1897380"/>
                </a:cubicBezTo>
                <a:cubicBezTo>
                  <a:pt x="194310" y="1919287"/>
                  <a:pt x="206693" y="1944052"/>
                  <a:pt x="219075" y="1965960"/>
                </a:cubicBezTo>
                <a:cubicBezTo>
                  <a:pt x="225743" y="1977390"/>
                  <a:pt x="231458" y="1987867"/>
                  <a:pt x="236220" y="1997392"/>
                </a:cubicBezTo>
                <a:cubicBezTo>
                  <a:pt x="241935" y="2006917"/>
                  <a:pt x="246698" y="2015490"/>
                  <a:pt x="250508" y="2024062"/>
                </a:cubicBezTo>
                <a:cubicBezTo>
                  <a:pt x="258128" y="2039302"/>
                  <a:pt x="262890" y="2050732"/>
                  <a:pt x="260985" y="2053590"/>
                </a:cubicBezTo>
                <a:cubicBezTo>
                  <a:pt x="263843" y="2058353"/>
                  <a:pt x="261223" y="2058114"/>
                  <a:pt x="261224" y="2060496"/>
                </a:cubicBezTo>
                <a:lnTo>
                  <a:pt x="261809" y="2061771"/>
                </a:lnTo>
                <a:lnTo>
                  <a:pt x="260033" y="2059305"/>
                </a:lnTo>
                <a:cubicBezTo>
                  <a:pt x="254318" y="2049780"/>
                  <a:pt x="246698" y="2039302"/>
                  <a:pt x="240030" y="2027872"/>
                </a:cubicBezTo>
                <a:cubicBezTo>
                  <a:pt x="224790" y="2005965"/>
                  <a:pt x="210503" y="1979295"/>
                  <a:pt x="196215" y="1954530"/>
                </a:cubicBezTo>
                <a:cubicBezTo>
                  <a:pt x="189548" y="1942147"/>
                  <a:pt x="182880" y="1928812"/>
                  <a:pt x="177165" y="1917382"/>
                </a:cubicBezTo>
                <a:cubicBezTo>
                  <a:pt x="171450" y="1905000"/>
                  <a:pt x="166688" y="1894522"/>
                  <a:pt x="162878" y="1884045"/>
                </a:cubicBezTo>
                <a:cubicBezTo>
                  <a:pt x="155258" y="1862137"/>
                  <a:pt x="150495" y="1845945"/>
                  <a:pt x="151448" y="1838325"/>
                </a:cubicBezTo>
                <a:close/>
                <a:moveTo>
                  <a:pt x="13335" y="1144905"/>
                </a:moveTo>
                <a:cubicBezTo>
                  <a:pt x="7620" y="1201102"/>
                  <a:pt x="7620" y="1236345"/>
                  <a:pt x="9525" y="1261110"/>
                </a:cubicBezTo>
                <a:cubicBezTo>
                  <a:pt x="10477" y="1273492"/>
                  <a:pt x="11430" y="1283017"/>
                  <a:pt x="13335" y="1291590"/>
                </a:cubicBezTo>
                <a:cubicBezTo>
                  <a:pt x="14287" y="1300162"/>
                  <a:pt x="17145" y="1306830"/>
                  <a:pt x="18097" y="1313497"/>
                </a:cubicBezTo>
                <a:cubicBezTo>
                  <a:pt x="25717" y="1340167"/>
                  <a:pt x="28575" y="1365885"/>
                  <a:pt x="40957" y="1471612"/>
                </a:cubicBezTo>
                <a:cubicBezTo>
                  <a:pt x="38100" y="1464945"/>
                  <a:pt x="35242" y="1466850"/>
                  <a:pt x="34290" y="1474470"/>
                </a:cubicBezTo>
                <a:cubicBezTo>
                  <a:pt x="32385" y="1482090"/>
                  <a:pt x="33337" y="1494472"/>
                  <a:pt x="34290" y="1510665"/>
                </a:cubicBezTo>
                <a:cubicBezTo>
                  <a:pt x="36195" y="1543050"/>
                  <a:pt x="43815" y="1586865"/>
                  <a:pt x="52387" y="1622107"/>
                </a:cubicBezTo>
                <a:cubicBezTo>
                  <a:pt x="75247" y="1687830"/>
                  <a:pt x="100965" y="1767840"/>
                  <a:pt x="126682" y="1823085"/>
                </a:cubicBezTo>
                <a:cubicBezTo>
                  <a:pt x="141922" y="1862137"/>
                  <a:pt x="128587" y="1862137"/>
                  <a:pt x="95250" y="1786890"/>
                </a:cubicBezTo>
                <a:cubicBezTo>
                  <a:pt x="88582" y="1762125"/>
                  <a:pt x="79057" y="1737360"/>
                  <a:pt x="72390" y="1711642"/>
                </a:cubicBezTo>
                <a:cubicBezTo>
                  <a:pt x="68580" y="1698307"/>
                  <a:pt x="64770" y="1685925"/>
                  <a:pt x="60960" y="1672590"/>
                </a:cubicBezTo>
                <a:cubicBezTo>
                  <a:pt x="57150" y="1659255"/>
                  <a:pt x="53340" y="1645920"/>
                  <a:pt x="50482" y="1632585"/>
                </a:cubicBezTo>
                <a:cubicBezTo>
                  <a:pt x="48577" y="1625917"/>
                  <a:pt x="46672" y="1619250"/>
                  <a:pt x="44767" y="1612582"/>
                </a:cubicBezTo>
                <a:cubicBezTo>
                  <a:pt x="42862" y="1605915"/>
                  <a:pt x="41910" y="1599247"/>
                  <a:pt x="40005" y="1592580"/>
                </a:cubicBezTo>
                <a:cubicBezTo>
                  <a:pt x="36195" y="1579245"/>
                  <a:pt x="33337" y="1564957"/>
                  <a:pt x="29527" y="1551622"/>
                </a:cubicBezTo>
                <a:cubicBezTo>
                  <a:pt x="26670" y="1537335"/>
                  <a:pt x="23812" y="1524000"/>
                  <a:pt x="20955" y="1509712"/>
                </a:cubicBezTo>
                <a:cubicBezTo>
                  <a:pt x="20002" y="1503045"/>
                  <a:pt x="18097" y="1495425"/>
                  <a:pt x="17145" y="1488757"/>
                </a:cubicBezTo>
                <a:lnTo>
                  <a:pt x="14287" y="1467802"/>
                </a:lnTo>
                <a:cubicBezTo>
                  <a:pt x="12382" y="1453515"/>
                  <a:pt x="10477" y="1439227"/>
                  <a:pt x="7620" y="1425892"/>
                </a:cubicBezTo>
                <a:cubicBezTo>
                  <a:pt x="6667" y="1411605"/>
                  <a:pt x="4762" y="1397317"/>
                  <a:pt x="3810" y="1383982"/>
                </a:cubicBezTo>
                <a:cubicBezTo>
                  <a:pt x="2857" y="1377315"/>
                  <a:pt x="2857" y="1369695"/>
                  <a:pt x="1905" y="1363027"/>
                </a:cubicBezTo>
                <a:cubicBezTo>
                  <a:pt x="1905" y="1356360"/>
                  <a:pt x="952" y="1348740"/>
                  <a:pt x="952" y="1342072"/>
                </a:cubicBezTo>
                <a:cubicBezTo>
                  <a:pt x="952" y="1327785"/>
                  <a:pt x="0" y="1314450"/>
                  <a:pt x="0" y="1301115"/>
                </a:cubicBezTo>
                <a:cubicBezTo>
                  <a:pt x="0" y="1287780"/>
                  <a:pt x="952" y="1274445"/>
                  <a:pt x="952" y="1261110"/>
                </a:cubicBezTo>
                <a:cubicBezTo>
                  <a:pt x="1905" y="1247775"/>
                  <a:pt x="1905" y="1234440"/>
                  <a:pt x="3810" y="1222057"/>
                </a:cubicBezTo>
                <a:cubicBezTo>
                  <a:pt x="5715" y="1208722"/>
                  <a:pt x="6667" y="1196340"/>
                  <a:pt x="8572" y="1183957"/>
                </a:cubicBezTo>
                <a:cubicBezTo>
                  <a:pt x="9525" y="1177290"/>
                  <a:pt x="10477" y="1171575"/>
                  <a:pt x="11430" y="1165860"/>
                </a:cubicBezTo>
                <a:cubicBezTo>
                  <a:pt x="10477" y="1156335"/>
                  <a:pt x="12382" y="1150620"/>
                  <a:pt x="13335" y="1144905"/>
                </a:cubicBezTo>
                <a:close/>
                <a:moveTo>
                  <a:pt x="902970" y="67627"/>
                </a:moveTo>
                <a:cubicBezTo>
                  <a:pt x="908685" y="69532"/>
                  <a:pt x="902017" y="73342"/>
                  <a:pt x="878205" y="85724"/>
                </a:cubicBezTo>
                <a:cubicBezTo>
                  <a:pt x="863917" y="91439"/>
                  <a:pt x="846772" y="96202"/>
                  <a:pt x="829627" y="102869"/>
                </a:cubicBezTo>
                <a:cubicBezTo>
                  <a:pt x="812482" y="109537"/>
                  <a:pt x="795337" y="115252"/>
                  <a:pt x="780097" y="120967"/>
                </a:cubicBezTo>
                <a:cubicBezTo>
                  <a:pt x="750570" y="132397"/>
                  <a:pt x="729615" y="138112"/>
                  <a:pt x="735330" y="130492"/>
                </a:cubicBezTo>
                <a:lnTo>
                  <a:pt x="721995" y="130492"/>
                </a:lnTo>
                <a:cubicBezTo>
                  <a:pt x="734377" y="125729"/>
                  <a:pt x="755332" y="115252"/>
                  <a:pt x="780097" y="105727"/>
                </a:cubicBezTo>
                <a:cubicBezTo>
                  <a:pt x="792480" y="100964"/>
                  <a:pt x="804862" y="96202"/>
                  <a:pt x="818197" y="91439"/>
                </a:cubicBezTo>
                <a:cubicBezTo>
                  <a:pt x="824865" y="89534"/>
                  <a:pt x="830580" y="86677"/>
                  <a:pt x="837247" y="84772"/>
                </a:cubicBezTo>
                <a:cubicBezTo>
                  <a:pt x="843915" y="82867"/>
                  <a:pt x="849630" y="80962"/>
                  <a:pt x="855345" y="79057"/>
                </a:cubicBezTo>
                <a:cubicBezTo>
                  <a:pt x="878205" y="72389"/>
                  <a:pt x="896302" y="67627"/>
                  <a:pt x="902970" y="67627"/>
                </a:cubicBezTo>
                <a:close/>
                <a:moveTo>
                  <a:pt x="1618298" y="56197"/>
                </a:moveTo>
                <a:cubicBezTo>
                  <a:pt x="1634490" y="60007"/>
                  <a:pt x="1651635" y="62864"/>
                  <a:pt x="1667828" y="66674"/>
                </a:cubicBezTo>
                <a:lnTo>
                  <a:pt x="1717358" y="80009"/>
                </a:lnTo>
                <a:cubicBezTo>
                  <a:pt x="1724025" y="83819"/>
                  <a:pt x="1730693" y="88582"/>
                  <a:pt x="1737360" y="92392"/>
                </a:cubicBezTo>
                <a:cubicBezTo>
                  <a:pt x="1723073" y="87629"/>
                  <a:pt x="1703070" y="83819"/>
                  <a:pt x="1682115" y="77152"/>
                </a:cubicBezTo>
                <a:cubicBezTo>
                  <a:pt x="1661160" y="70484"/>
                  <a:pt x="1638300" y="63817"/>
                  <a:pt x="1618298" y="56197"/>
                </a:cubicBezTo>
                <a:close/>
                <a:moveTo>
                  <a:pt x="1295400" y="31432"/>
                </a:moveTo>
                <a:cubicBezTo>
                  <a:pt x="1312545" y="32385"/>
                  <a:pt x="1331595" y="32385"/>
                  <a:pt x="1349692" y="33337"/>
                </a:cubicBezTo>
                <a:cubicBezTo>
                  <a:pt x="1368742" y="34290"/>
                  <a:pt x="1386840" y="36195"/>
                  <a:pt x="1403985" y="37147"/>
                </a:cubicBezTo>
                <a:cubicBezTo>
                  <a:pt x="1439227" y="40957"/>
                  <a:pt x="1469707" y="44767"/>
                  <a:pt x="1489710" y="46672"/>
                </a:cubicBezTo>
                <a:cubicBezTo>
                  <a:pt x="1580197" y="60960"/>
                  <a:pt x="1676400" y="87630"/>
                  <a:pt x="1763077" y="123825"/>
                </a:cubicBezTo>
                <a:cubicBezTo>
                  <a:pt x="1849755" y="160020"/>
                  <a:pt x="1925955" y="203835"/>
                  <a:pt x="1980247" y="243840"/>
                </a:cubicBezTo>
                <a:cubicBezTo>
                  <a:pt x="1995487" y="253365"/>
                  <a:pt x="2011680" y="264795"/>
                  <a:pt x="2027872" y="275272"/>
                </a:cubicBezTo>
                <a:cubicBezTo>
                  <a:pt x="2044065" y="285750"/>
                  <a:pt x="2058352" y="296227"/>
                  <a:pt x="2069782" y="302895"/>
                </a:cubicBezTo>
                <a:cubicBezTo>
                  <a:pt x="2091690" y="317182"/>
                  <a:pt x="2098357" y="319087"/>
                  <a:pt x="2066925" y="291465"/>
                </a:cubicBezTo>
                <a:cubicBezTo>
                  <a:pt x="2107882" y="322897"/>
                  <a:pt x="2140267" y="359092"/>
                  <a:pt x="2170747" y="393382"/>
                </a:cubicBezTo>
                <a:cubicBezTo>
                  <a:pt x="2185987" y="410527"/>
                  <a:pt x="2201228" y="427672"/>
                  <a:pt x="2216467" y="442912"/>
                </a:cubicBezTo>
                <a:cubicBezTo>
                  <a:pt x="2231707" y="459105"/>
                  <a:pt x="2247900" y="474345"/>
                  <a:pt x="2265045" y="487680"/>
                </a:cubicBezTo>
                <a:cubicBezTo>
                  <a:pt x="2247900" y="465772"/>
                  <a:pt x="2233612" y="448627"/>
                  <a:pt x="2223135" y="435292"/>
                </a:cubicBezTo>
                <a:cubicBezTo>
                  <a:pt x="2211705" y="421957"/>
                  <a:pt x="2203132" y="412432"/>
                  <a:pt x="2195512" y="402907"/>
                </a:cubicBezTo>
                <a:cubicBezTo>
                  <a:pt x="2191703" y="398145"/>
                  <a:pt x="2187892" y="394335"/>
                  <a:pt x="2184082" y="389572"/>
                </a:cubicBezTo>
                <a:cubicBezTo>
                  <a:pt x="2180273" y="384810"/>
                  <a:pt x="2176462" y="381000"/>
                  <a:pt x="2172652" y="376237"/>
                </a:cubicBezTo>
                <a:cubicBezTo>
                  <a:pt x="2165032" y="367665"/>
                  <a:pt x="2155507" y="357187"/>
                  <a:pt x="2142172" y="343852"/>
                </a:cubicBezTo>
                <a:cubicBezTo>
                  <a:pt x="2207895" y="390525"/>
                  <a:pt x="2270760" y="457200"/>
                  <a:pt x="2323148" y="529590"/>
                </a:cubicBezTo>
                <a:cubicBezTo>
                  <a:pt x="2375535" y="601980"/>
                  <a:pt x="2416492" y="679132"/>
                  <a:pt x="2447925" y="744855"/>
                </a:cubicBezTo>
                <a:cubicBezTo>
                  <a:pt x="2448877" y="743902"/>
                  <a:pt x="2451735" y="749617"/>
                  <a:pt x="2461260" y="751522"/>
                </a:cubicBezTo>
                <a:cubicBezTo>
                  <a:pt x="2472690" y="784860"/>
                  <a:pt x="2481263" y="818197"/>
                  <a:pt x="2489835" y="850582"/>
                </a:cubicBezTo>
                <a:cubicBezTo>
                  <a:pt x="2497455" y="882967"/>
                  <a:pt x="2504123" y="913447"/>
                  <a:pt x="2507932" y="943927"/>
                </a:cubicBezTo>
                <a:cubicBezTo>
                  <a:pt x="2512695" y="973455"/>
                  <a:pt x="2514600" y="1002982"/>
                  <a:pt x="2516505" y="1029652"/>
                </a:cubicBezTo>
                <a:cubicBezTo>
                  <a:pt x="2517457" y="1042987"/>
                  <a:pt x="2517457" y="1056322"/>
                  <a:pt x="2517457" y="1068705"/>
                </a:cubicBezTo>
                <a:cubicBezTo>
                  <a:pt x="2517457" y="1082040"/>
                  <a:pt x="2518410" y="1094422"/>
                  <a:pt x="2517457" y="1105852"/>
                </a:cubicBezTo>
                <a:cubicBezTo>
                  <a:pt x="2516505" y="1129665"/>
                  <a:pt x="2515552" y="1151572"/>
                  <a:pt x="2512695" y="1171575"/>
                </a:cubicBezTo>
                <a:cubicBezTo>
                  <a:pt x="2509838" y="1191577"/>
                  <a:pt x="2506980" y="1209675"/>
                  <a:pt x="2504123" y="1224915"/>
                </a:cubicBezTo>
                <a:lnTo>
                  <a:pt x="2495340" y="1253522"/>
                </a:lnTo>
                <a:lnTo>
                  <a:pt x="2497455" y="1295400"/>
                </a:lnTo>
                <a:cubicBezTo>
                  <a:pt x="2497455" y="1674157"/>
                  <a:pt x="2324743" y="2012575"/>
                  <a:pt x="2053779" y="2236194"/>
                </a:cubicBezTo>
                <a:lnTo>
                  <a:pt x="2050729" y="2238475"/>
                </a:lnTo>
                <a:lnTo>
                  <a:pt x="2048828" y="2240280"/>
                </a:lnTo>
                <a:cubicBezTo>
                  <a:pt x="1981200" y="2297430"/>
                  <a:pt x="1908810" y="2347912"/>
                  <a:pt x="1835468" y="2390775"/>
                </a:cubicBezTo>
                <a:cubicBezTo>
                  <a:pt x="1828324" y="2390775"/>
                  <a:pt x="1804035" y="2399348"/>
                  <a:pt x="1784152" y="2405658"/>
                </a:cubicBezTo>
                <a:lnTo>
                  <a:pt x="1774926" y="2408142"/>
                </a:lnTo>
                <a:lnTo>
                  <a:pt x="1752823" y="2418789"/>
                </a:lnTo>
                <a:cubicBezTo>
                  <a:pt x="1606960" y="2480484"/>
                  <a:pt x="1446591" y="2514600"/>
                  <a:pt x="1278255" y="2514600"/>
                </a:cubicBezTo>
                <a:cubicBezTo>
                  <a:pt x="1152003" y="2514600"/>
                  <a:pt x="1030232" y="2495410"/>
                  <a:pt x="915702" y="2459787"/>
                </a:cubicBezTo>
                <a:lnTo>
                  <a:pt x="831186" y="2428854"/>
                </a:lnTo>
                <a:lnTo>
                  <a:pt x="821055" y="2426017"/>
                </a:lnTo>
                <a:cubicBezTo>
                  <a:pt x="811530" y="2423160"/>
                  <a:pt x="800100" y="2419350"/>
                  <a:pt x="787718" y="2413635"/>
                </a:cubicBezTo>
                <a:cubicBezTo>
                  <a:pt x="738188" y="2395537"/>
                  <a:pt x="678180" y="2361247"/>
                  <a:pt x="647700" y="2347912"/>
                </a:cubicBezTo>
                <a:cubicBezTo>
                  <a:pt x="635318" y="2338387"/>
                  <a:pt x="621030" y="2326957"/>
                  <a:pt x="603885" y="2315527"/>
                </a:cubicBezTo>
                <a:cubicBezTo>
                  <a:pt x="587693" y="2304097"/>
                  <a:pt x="570548" y="2290762"/>
                  <a:pt x="552450" y="2278380"/>
                </a:cubicBezTo>
                <a:cubicBezTo>
                  <a:pt x="534353" y="2265045"/>
                  <a:pt x="517208" y="2250757"/>
                  <a:pt x="499110" y="2237422"/>
                </a:cubicBezTo>
                <a:cubicBezTo>
                  <a:pt x="481965" y="2223135"/>
                  <a:pt x="465773" y="2209800"/>
                  <a:pt x="451485" y="2196465"/>
                </a:cubicBezTo>
                <a:cubicBezTo>
                  <a:pt x="442913" y="2192655"/>
                  <a:pt x="406718" y="2160270"/>
                  <a:pt x="411480" y="2171700"/>
                </a:cubicBezTo>
                <a:cubicBezTo>
                  <a:pt x="433388" y="2190750"/>
                  <a:pt x="447675" y="2205990"/>
                  <a:pt x="461963" y="2219325"/>
                </a:cubicBezTo>
                <a:cubicBezTo>
                  <a:pt x="476250" y="2233612"/>
                  <a:pt x="490538" y="2247900"/>
                  <a:pt x="514350" y="2266950"/>
                </a:cubicBezTo>
                <a:cubicBezTo>
                  <a:pt x="507683" y="2265997"/>
                  <a:pt x="497205" y="2260282"/>
                  <a:pt x="485775" y="2251710"/>
                </a:cubicBezTo>
                <a:cubicBezTo>
                  <a:pt x="474345" y="2242185"/>
                  <a:pt x="461010" y="2229802"/>
                  <a:pt x="445770" y="2215515"/>
                </a:cubicBezTo>
                <a:cubicBezTo>
                  <a:pt x="431483" y="2201227"/>
                  <a:pt x="416243" y="2184082"/>
                  <a:pt x="401003" y="2167890"/>
                </a:cubicBezTo>
                <a:cubicBezTo>
                  <a:pt x="393383" y="2159317"/>
                  <a:pt x="385763" y="2150745"/>
                  <a:pt x="378143" y="2142172"/>
                </a:cubicBezTo>
                <a:cubicBezTo>
                  <a:pt x="370523" y="2133600"/>
                  <a:pt x="362903" y="2125027"/>
                  <a:pt x="355283" y="2116455"/>
                </a:cubicBezTo>
                <a:cubicBezTo>
                  <a:pt x="367665" y="2126932"/>
                  <a:pt x="380048" y="2135505"/>
                  <a:pt x="392430" y="2145030"/>
                </a:cubicBezTo>
                <a:cubicBezTo>
                  <a:pt x="366713" y="2118360"/>
                  <a:pt x="342186" y="2088118"/>
                  <a:pt x="319326" y="2055971"/>
                </a:cubicBezTo>
                <a:lnTo>
                  <a:pt x="282887" y="1997944"/>
                </a:lnTo>
                <a:lnTo>
                  <a:pt x="267275" y="1977066"/>
                </a:lnTo>
                <a:cubicBezTo>
                  <a:pt x="245366" y="1944635"/>
                  <a:pt x="224975" y="1911093"/>
                  <a:pt x="206206" y="1876543"/>
                </a:cubicBezTo>
                <a:lnTo>
                  <a:pt x="160874" y="1782439"/>
                </a:lnTo>
                <a:lnTo>
                  <a:pt x="188595" y="1867852"/>
                </a:lnTo>
                <a:cubicBezTo>
                  <a:pt x="146685" y="1795462"/>
                  <a:pt x="115253" y="1707832"/>
                  <a:pt x="94298" y="1623060"/>
                </a:cubicBezTo>
                <a:cubicBezTo>
                  <a:pt x="72390" y="1538287"/>
                  <a:pt x="61913" y="1457325"/>
                  <a:pt x="48578" y="1397317"/>
                </a:cubicBezTo>
                <a:cubicBezTo>
                  <a:pt x="48578" y="1424940"/>
                  <a:pt x="53340" y="1457325"/>
                  <a:pt x="57150" y="1489710"/>
                </a:cubicBezTo>
                <a:cubicBezTo>
                  <a:pt x="60008" y="1505902"/>
                  <a:pt x="62865" y="1522095"/>
                  <a:pt x="65723" y="1538287"/>
                </a:cubicBezTo>
                <a:cubicBezTo>
                  <a:pt x="68580" y="1554480"/>
                  <a:pt x="72390" y="1569720"/>
                  <a:pt x="76200" y="1584007"/>
                </a:cubicBezTo>
                <a:cubicBezTo>
                  <a:pt x="89535" y="1642110"/>
                  <a:pt x="102870" y="1685925"/>
                  <a:pt x="93345" y="1687830"/>
                </a:cubicBezTo>
                <a:cubicBezTo>
                  <a:pt x="90488" y="1686877"/>
                  <a:pt x="85725" y="1679257"/>
                  <a:pt x="80010" y="1665922"/>
                </a:cubicBezTo>
                <a:cubicBezTo>
                  <a:pt x="75248" y="1652587"/>
                  <a:pt x="68580" y="1634490"/>
                  <a:pt x="62865" y="1614487"/>
                </a:cubicBezTo>
                <a:cubicBezTo>
                  <a:pt x="58103" y="1594485"/>
                  <a:pt x="53340" y="1572577"/>
                  <a:pt x="48578" y="1551622"/>
                </a:cubicBezTo>
                <a:cubicBezTo>
                  <a:pt x="50483" y="1524952"/>
                  <a:pt x="47625" y="1505902"/>
                  <a:pt x="45720" y="1489710"/>
                </a:cubicBezTo>
                <a:cubicBezTo>
                  <a:pt x="40005" y="1422082"/>
                  <a:pt x="36195" y="1359217"/>
                  <a:pt x="35243" y="1299210"/>
                </a:cubicBezTo>
                <a:cubicBezTo>
                  <a:pt x="35243" y="1283970"/>
                  <a:pt x="35243" y="1268730"/>
                  <a:pt x="35243" y="1254442"/>
                </a:cubicBezTo>
                <a:cubicBezTo>
                  <a:pt x="35243" y="1246822"/>
                  <a:pt x="35243" y="1239202"/>
                  <a:pt x="35243" y="1232535"/>
                </a:cubicBezTo>
                <a:cubicBezTo>
                  <a:pt x="35243" y="1224915"/>
                  <a:pt x="36195" y="1218247"/>
                  <a:pt x="36195" y="1210627"/>
                </a:cubicBezTo>
                <a:cubicBezTo>
                  <a:pt x="37148" y="1196340"/>
                  <a:pt x="37148" y="1181100"/>
                  <a:pt x="38100" y="1166812"/>
                </a:cubicBezTo>
                <a:cubicBezTo>
                  <a:pt x="39053" y="1152525"/>
                  <a:pt x="40958" y="1138237"/>
                  <a:pt x="41910" y="1123950"/>
                </a:cubicBezTo>
                <a:cubicBezTo>
                  <a:pt x="42863" y="1117282"/>
                  <a:pt x="42863" y="1109662"/>
                  <a:pt x="43815" y="1102995"/>
                </a:cubicBezTo>
                <a:lnTo>
                  <a:pt x="46673" y="1082040"/>
                </a:lnTo>
                <a:cubicBezTo>
                  <a:pt x="48578" y="1067752"/>
                  <a:pt x="50483" y="1053465"/>
                  <a:pt x="53340" y="1040130"/>
                </a:cubicBezTo>
                <a:cubicBezTo>
                  <a:pt x="59055" y="1012507"/>
                  <a:pt x="64770" y="984885"/>
                  <a:pt x="72390" y="957262"/>
                </a:cubicBezTo>
                <a:cubicBezTo>
                  <a:pt x="88583" y="902017"/>
                  <a:pt x="110490" y="849630"/>
                  <a:pt x="140018" y="799147"/>
                </a:cubicBezTo>
                <a:cubicBezTo>
                  <a:pt x="143352" y="808672"/>
                  <a:pt x="155496" y="799862"/>
                  <a:pt x="173355" y="780574"/>
                </a:cubicBezTo>
                <a:lnTo>
                  <a:pt x="175420" y="778164"/>
                </a:lnTo>
                <a:lnTo>
                  <a:pt x="206206" y="714257"/>
                </a:lnTo>
                <a:lnTo>
                  <a:pt x="258734" y="634160"/>
                </a:lnTo>
                <a:lnTo>
                  <a:pt x="251460" y="641985"/>
                </a:lnTo>
                <a:cubicBezTo>
                  <a:pt x="240982" y="652462"/>
                  <a:pt x="232410" y="661987"/>
                  <a:pt x="231457" y="658177"/>
                </a:cubicBezTo>
                <a:cubicBezTo>
                  <a:pt x="231457" y="654367"/>
                  <a:pt x="239077" y="637222"/>
                  <a:pt x="262890" y="597217"/>
                </a:cubicBezTo>
                <a:cubicBezTo>
                  <a:pt x="240982" y="635317"/>
                  <a:pt x="224790" y="655320"/>
                  <a:pt x="213360" y="670560"/>
                </a:cubicBezTo>
                <a:cubicBezTo>
                  <a:pt x="201930" y="684847"/>
                  <a:pt x="193357" y="693420"/>
                  <a:pt x="187642" y="706755"/>
                </a:cubicBezTo>
                <a:cubicBezTo>
                  <a:pt x="182880" y="702945"/>
                  <a:pt x="194310" y="679132"/>
                  <a:pt x="210502" y="647700"/>
                </a:cubicBezTo>
                <a:cubicBezTo>
                  <a:pt x="219075" y="632460"/>
                  <a:pt x="229552" y="615315"/>
                  <a:pt x="240030" y="597217"/>
                </a:cubicBezTo>
                <a:cubicBezTo>
                  <a:pt x="251460" y="580072"/>
                  <a:pt x="263842" y="562927"/>
                  <a:pt x="274320" y="546735"/>
                </a:cubicBezTo>
                <a:cubicBezTo>
                  <a:pt x="297180" y="515302"/>
                  <a:pt x="316230" y="488632"/>
                  <a:pt x="321945" y="480060"/>
                </a:cubicBezTo>
                <a:cubicBezTo>
                  <a:pt x="323850" y="475297"/>
                  <a:pt x="322897" y="475297"/>
                  <a:pt x="316230" y="480060"/>
                </a:cubicBezTo>
                <a:cubicBezTo>
                  <a:pt x="312420" y="481965"/>
                  <a:pt x="307657" y="485775"/>
                  <a:pt x="301942" y="491490"/>
                </a:cubicBezTo>
                <a:cubicBezTo>
                  <a:pt x="296227" y="497205"/>
                  <a:pt x="288607" y="503872"/>
                  <a:pt x="280035" y="513397"/>
                </a:cubicBezTo>
                <a:cubicBezTo>
                  <a:pt x="238125" y="555307"/>
                  <a:pt x="200977" y="614362"/>
                  <a:pt x="172402" y="670560"/>
                </a:cubicBezTo>
                <a:cubicBezTo>
                  <a:pt x="164782" y="684847"/>
                  <a:pt x="158115" y="699135"/>
                  <a:pt x="151447" y="712470"/>
                </a:cubicBezTo>
                <a:cubicBezTo>
                  <a:pt x="144780" y="726757"/>
                  <a:pt x="138112" y="739140"/>
                  <a:pt x="132397" y="751522"/>
                </a:cubicBezTo>
                <a:cubicBezTo>
                  <a:pt x="121920" y="776287"/>
                  <a:pt x="109537" y="797242"/>
                  <a:pt x="100012" y="814387"/>
                </a:cubicBezTo>
                <a:cubicBezTo>
                  <a:pt x="89535" y="825817"/>
                  <a:pt x="87630" y="819150"/>
                  <a:pt x="92392" y="801052"/>
                </a:cubicBezTo>
                <a:cubicBezTo>
                  <a:pt x="94297" y="791527"/>
                  <a:pt x="99060" y="780097"/>
                  <a:pt x="103822" y="765810"/>
                </a:cubicBezTo>
                <a:cubicBezTo>
                  <a:pt x="109537" y="752475"/>
                  <a:pt x="115252" y="736282"/>
                  <a:pt x="123825" y="719137"/>
                </a:cubicBezTo>
                <a:cubicBezTo>
                  <a:pt x="139065" y="684847"/>
                  <a:pt x="160020" y="646747"/>
                  <a:pt x="180975" y="612457"/>
                </a:cubicBezTo>
                <a:cubicBezTo>
                  <a:pt x="192405" y="596265"/>
                  <a:pt x="202882" y="579120"/>
                  <a:pt x="213360" y="563880"/>
                </a:cubicBezTo>
                <a:cubicBezTo>
                  <a:pt x="223837" y="549592"/>
                  <a:pt x="233362" y="535305"/>
                  <a:pt x="241935" y="523875"/>
                </a:cubicBezTo>
                <a:cubicBezTo>
                  <a:pt x="249555" y="513397"/>
                  <a:pt x="260985" y="499110"/>
                  <a:pt x="273367" y="483870"/>
                </a:cubicBezTo>
                <a:cubicBezTo>
                  <a:pt x="280035" y="476250"/>
                  <a:pt x="286702" y="468630"/>
                  <a:pt x="293370" y="461010"/>
                </a:cubicBezTo>
                <a:cubicBezTo>
                  <a:pt x="300037" y="453390"/>
                  <a:pt x="306705" y="445770"/>
                  <a:pt x="313372" y="439102"/>
                </a:cubicBezTo>
                <a:cubicBezTo>
                  <a:pt x="326707" y="424815"/>
                  <a:pt x="339090" y="414337"/>
                  <a:pt x="347662" y="406717"/>
                </a:cubicBezTo>
                <a:cubicBezTo>
                  <a:pt x="356235" y="399097"/>
                  <a:pt x="360997" y="397192"/>
                  <a:pt x="360045" y="401955"/>
                </a:cubicBezTo>
                <a:cubicBezTo>
                  <a:pt x="402907" y="349567"/>
                  <a:pt x="450532" y="305752"/>
                  <a:pt x="500062" y="269557"/>
                </a:cubicBezTo>
                <a:cubicBezTo>
                  <a:pt x="511492" y="260985"/>
                  <a:pt x="524827" y="253365"/>
                  <a:pt x="537210" y="244792"/>
                </a:cubicBezTo>
                <a:cubicBezTo>
                  <a:pt x="549592" y="237172"/>
                  <a:pt x="561975" y="228600"/>
                  <a:pt x="575310" y="221932"/>
                </a:cubicBezTo>
                <a:cubicBezTo>
                  <a:pt x="587692" y="215265"/>
                  <a:pt x="601027" y="207645"/>
                  <a:pt x="613410" y="200977"/>
                </a:cubicBezTo>
                <a:cubicBezTo>
                  <a:pt x="626745" y="194310"/>
                  <a:pt x="639127" y="187642"/>
                  <a:pt x="652462" y="181927"/>
                </a:cubicBezTo>
                <a:lnTo>
                  <a:pt x="671512" y="172402"/>
                </a:lnTo>
                <a:lnTo>
                  <a:pt x="691515" y="163830"/>
                </a:lnTo>
                <a:cubicBezTo>
                  <a:pt x="703897" y="158115"/>
                  <a:pt x="717232" y="152400"/>
                  <a:pt x="730567" y="147637"/>
                </a:cubicBezTo>
                <a:cubicBezTo>
                  <a:pt x="757237" y="138112"/>
                  <a:pt x="782955" y="126682"/>
                  <a:pt x="810577" y="118110"/>
                </a:cubicBezTo>
                <a:cubicBezTo>
                  <a:pt x="864870" y="98107"/>
                  <a:pt x="920115" y="80962"/>
                  <a:pt x="979170" y="60960"/>
                </a:cubicBezTo>
                <a:cubicBezTo>
                  <a:pt x="1000125" y="58102"/>
                  <a:pt x="1016317" y="55245"/>
                  <a:pt x="1031557" y="54292"/>
                </a:cubicBezTo>
                <a:cubicBezTo>
                  <a:pt x="1046797" y="53340"/>
                  <a:pt x="1060132" y="53340"/>
                  <a:pt x="1074420" y="52387"/>
                </a:cubicBezTo>
                <a:cubicBezTo>
                  <a:pt x="1088707" y="51435"/>
                  <a:pt x="1103947" y="51435"/>
                  <a:pt x="1122045" y="50482"/>
                </a:cubicBezTo>
                <a:cubicBezTo>
                  <a:pt x="1140142" y="49530"/>
                  <a:pt x="1162050" y="47625"/>
                  <a:pt x="1189672" y="45720"/>
                </a:cubicBezTo>
                <a:cubicBezTo>
                  <a:pt x="1180147" y="41910"/>
                  <a:pt x="1188720" y="38100"/>
                  <a:pt x="1208722" y="35242"/>
                </a:cubicBezTo>
                <a:cubicBezTo>
                  <a:pt x="1219200" y="34290"/>
                  <a:pt x="1232535" y="33337"/>
                  <a:pt x="1246822" y="32385"/>
                </a:cubicBezTo>
                <a:cubicBezTo>
                  <a:pt x="1261110" y="31432"/>
                  <a:pt x="1278255" y="30480"/>
                  <a:pt x="1295400" y="31432"/>
                </a:cubicBezTo>
                <a:close/>
                <a:moveTo>
                  <a:pt x="1276350" y="0"/>
                </a:moveTo>
                <a:cubicBezTo>
                  <a:pt x="1375410" y="0"/>
                  <a:pt x="1469708" y="15240"/>
                  <a:pt x="1536383" y="31432"/>
                </a:cubicBezTo>
                <a:cubicBezTo>
                  <a:pt x="1512570" y="30480"/>
                  <a:pt x="1488758" y="28575"/>
                  <a:pt x="1465898" y="27622"/>
                </a:cubicBezTo>
                <a:cubicBezTo>
                  <a:pt x="1438275" y="23812"/>
                  <a:pt x="1409700" y="20002"/>
                  <a:pt x="1380173" y="19050"/>
                </a:cubicBezTo>
                <a:cubicBezTo>
                  <a:pt x="1365885" y="19050"/>
                  <a:pt x="1350645" y="18097"/>
                  <a:pt x="1336358" y="18097"/>
                </a:cubicBezTo>
                <a:cubicBezTo>
                  <a:pt x="1322070" y="19050"/>
                  <a:pt x="1306830" y="19050"/>
                  <a:pt x="1292543" y="19050"/>
                </a:cubicBezTo>
                <a:cubicBezTo>
                  <a:pt x="1278255" y="19050"/>
                  <a:pt x="1263015" y="20002"/>
                  <a:pt x="1248728" y="20955"/>
                </a:cubicBezTo>
                <a:cubicBezTo>
                  <a:pt x="1233488" y="21907"/>
                  <a:pt x="1219200" y="21907"/>
                  <a:pt x="1204913" y="23812"/>
                </a:cubicBezTo>
                <a:cubicBezTo>
                  <a:pt x="1176338" y="27622"/>
                  <a:pt x="1147763" y="28575"/>
                  <a:pt x="1119188" y="32385"/>
                </a:cubicBezTo>
                <a:cubicBezTo>
                  <a:pt x="1107758" y="32385"/>
                  <a:pt x="1097280" y="32385"/>
                  <a:pt x="1086803" y="33337"/>
                </a:cubicBezTo>
                <a:cubicBezTo>
                  <a:pt x="1076325" y="33337"/>
                  <a:pt x="1066800" y="35242"/>
                  <a:pt x="1057275" y="36195"/>
                </a:cubicBezTo>
                <a:cubicBezTo>
                  <a:pt x="1038225" y="39052"/>
                  <a:pt x="1022033" y="40005"/>
                  <a:pt x="1009650" y="42862"/>
                </a:cubicBezTo>
                <a:cubicBezTo>
                  <a:pt x="984885" y="47625"/>
                  <a:pt x="976313" y="47625"/>
                  <a:pt x="997268" y="35242"/>
                </a:cubicBezTo>
                <a:cubicBezTo>
                  <a:pt x="1076325" y="14287"/>
                  <a:pt x="1178243" y="0"/>
                  <a:pt x="1276350" y="0"/>
                </a:cubicBezTo>
                <a:close/>
              </a:path>
            </a:pathLst>
          </a:custGeom>
          <a:solidFill>
            <a:schemeClr val="accent2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/>
          </a:p>
        </p:txBody>
      </p:sp>
      <p:sp>
        <p:nvSpPr>
          <p:cNvPr id="37" name="Freeform: Shape 36">
            <a:extLst>
              <a:ext uri="{FF2B5EF4-FFF2-40B4-BE49-F238E27FC236}">
                <a16:creationId xmlns:a16="http://schemas.microsoft.com/office/drawing/2014/main" id="{57BED22A-EAD3-4A7D-8DF2-A71E2A1C7E4A}"/>
              </a:ext>
            </a:extLst>
          </p:cNvPr>
          <p:cNvSpPr>
            <a:spLocks noChangeAspect="1"/>
          </p:cNvSpPr>
          <p:nvPr userDrawn="1"/>
        </p:nvSpPr>
        <p:spPr>
          <a:xfrm>
            <a:off x="4753268" y="2429248"/>
            <a:ext cx="1500501" cy="1524600"/>
          </a:xfrm>
          <a:custGeom>
            <a:avLst/>
            <a:gdLst>
              <a:gd name="connsiteX0" fmla="*/ 83529 w 2539572"/>
              <a:gd name="connsiteY0" fmla="*/ 1757461 h 2580358"/>
              <a:gd name="connsiteX1" fmla="*/ 92056 w 2539572"/>
              <a:gd name="connsiteY1" fmla="*/ 1778680 h 2580358"/>
              <a:gd name="connsiteX2" fmla="*/ 93553 w 2539572"/>
              <a:gd name="connsiteY2" fmla="*/ 1784068 h 2580358"/>
              <a:gd name="connsiteX3" fmla="*/ 109745 w 2539572"/>
              <a:gd name="connsiteY3" fmla="*/ 1825025 h 2580358"/>
              <a:gd name="connsiteX4" fmla="*/ 93553 w 2539572"/>
              <a:gd name="connsiteY4" fmla="*/ 1785020 h 2580358"/>
              <a:gd name="connsiteX5" fmla="*/ 85933 w 2539572"/>
              <a:gd name="connsiteY5" fmla="*/ 1765018 h 2580358"/>
              <a:gd name="connsiteX6" fmla="*/ 208 w 2539572"/>
              <a:gd name="connsiteY6" fmla="*/ 1280195 h 2580358"/>
              <a:gd name="connsiteX7" fmla="*/ 13305 w 2539572"/>
              <a:gd name="connsiteY7" fmla="*/ 1471767 h 2580358"/>
              <a:gd name="connsiteX8" fmla="*/ 31565 w 2539572"/>
              <a:gd name="connsiteY8" fmla="*/ 1557721 h 2580358"/>
              <a:gd name="connsiteX9" fmla="*/ 35450 w 2539572"/>
              <a:gd name="connsiteY9" fmla="*/ 1582138 h 2580358"/>
              <a:gd name="connsiteX10" fmla="*/ 44975 w 2539572"/>
              <a:gd name="connsiteY10" fmla="*/ 1623095 h 2580358"/>
              <a:gd name="connsiteX11" fmla="*/ 47799 w 2539572"/>
              <a:gd name="connsiteY11" fmla="*/ 1634133 h 2580358"/>
              <a:gd name="connsiteX12" fmla="*/ 53548 w 2539572"/>
              <a:gd name="connsiteY12" fmla="*/ 1661195 h 2580358"/>
              <a:gd name="connsiteX13" fmla="*/ 64978 w 2539572"/>
              <a:gd name="connsiteY13" fmla="*/ 1703105 h 2580358"/>
              <a:gd name="connsiteX14" fmla="*/ 79265 w 2539572"/>
              <a:gd name="connsiteY14" fmla="*/ 1744063 h 2580358"/>
              <a:gd name="connsiteX15" fmla="*/ 83529 w 2539572"/>
              <a:gd name="connsiteY15" fmla="*/ 1757461 h 2580358"/>
              <a:gd name="connsiteX16" fmla="*/ 73550 w 2539572"/>
              <a:gd name="connsiteY16" fmla="*/ 1732633 h 2580358"/>
              <a:gd name="connsiteX17" fmla="*/ 208 w 2539572"/>
              <a:gd name="connsiteY17" fmla="*/ 1280195 h 2580358"/>
              <a:gd name="connsiteX18" fmla="*/ 18782 w 2539572"/>
              <a:gd name="connsiteY18" fmla="*/ 1278529 h 2580358"/>
              <a:gd name="connsiteX19" fmla="*/ 11638 w 2539572"/>
              <a:gd name="connsiteY19" fmla="*/ 1288768 h 2580358"/>
              <a:gd name="connsiteX20" fmla="*/ 44975 w 2539572"/>
              <a:gd name="connsiteY20" fmla="*/ 1584043 h 2580358"/>
              <a:gd name="connsiteX21" fmla="*/ 136415 w 2539572"/>
              <a:gd name="connsiteY21" fmla="*/ 1857410 h 2580358"/>
              <a:gd name="connsiteX22" fmla="*/ 207853 w 2539572"/>
              <a:gd name="connsiteY22" fmla="*/ 1986950 h 2580358"/>
              <a:gd name="connsiteX23" fmla="*/ 316438 w 2539572"/>
              <a:gd name="connsiteY23" fmla="*/ 2127920 h 2580358"/>
              <a:gd name="connsiteX24" fmla="*/ 416450 w 2539572"/>
              <a:gd name="connsiteY24" fmla="*/ 2220313 h 2580358"/>
              <a:gd name="connsiteX25" fmla="*/ 445025 w 2539572"/>
              <a:gd name="connsiteY25" fmla="*/ 2226980 h 2580358"/>
              <a:gd name="connsiteX26" fmla="*/ 263098 w 2539572"/>
              <a:gd name="connsiteY26" fmla="*/ 2046005 h 2580358"/>
              <a:gd name="connsiteX27" fmla="*/ 164038 w 2539572"/>
              <a:gd name="connsiteY27" fmla="*/ 1885985 h 2580358"/>
              <a:gd name="connsiteX28" fmla="*/ 89743 w 2539572"/>
              <a:gd name="connsiteY28" fmla="*/ 1703105 h 2580358"/>
              <a:gd name="connsiteX29" fmla="*/ 46880 w 2539572"/>
              <a:gd name="connsiteY29" fmla="*/ 1524988 h 2580358"/>
              <a:gd name="connsiteX30" fmla="*/ 41165 w 2539572"/>
              <a:gd name="connsiteY30" fmla="*/ 1484030 h 2580358"/>
              <a:gd name="connsiteX31" fmla="*/ 36403 w 2539572"/>
              <a:gd name="connsiteY31" fmla="*/ 1445930 h 2580358"/>
              <a:gd name="connsiteX32" fmla="*/ 32593 w 2539572"/>
              <a:gd name="connsiteY32" fmla="*/ 1410688 h 2580358"/>
              <a:gd name="connsiteX33" fmla="*/ 30688 w 2539572"/>
              <a:gd name="connsiteY33" fmla="*/ 1394495 h 2580358"/>
              <a:gd name="connsiteX34" fmla="*/ 29735 w 2539572"/>
              <a:gd name="connsiteY34" fmla="*/ 1379255 h 2580358"/>
              <a:gd name="connsiteX35" fmla="*/ 25925 w 2539572"/>
              <a:gd name="connsiteY35" fmla="*/ 1326868 h 2580358"/>
              <a:gd name="connsiteX36" fmla="*/ 23068 w 2539572"/>
              <a:gd name="connsiteY36" fmla="*/ 1292578 h 2580358"/>
              <a:gd name="connsiteX37" fmla="*/ 18782 w 2539572"/>
              <a:gd name="connsiteY37" fmla="*/ 1278529 h 2580358"/>
              <a:gd name="connsiteX38" fmla="*/ 200352 w 2539572"/>
              <a:gd name="connsiteY38" fmla="*/ 622568 h 2580358"/>
              <a:gd name="connsiteX39" fmla="*/ 197535 w 2539572"/>
              <a:gd name="connsiteY39" fmla="*/ 622949 h 2580358"/>
              <a:gd name="connsiteX40" fmla="*/ 153917 w 2539572"/>
              <a:gd name="connsiteY40" fmla="*/ 696269 h 2580358"/>
              <a:gd name="connsiteX41" fmla="*/ 61286 w 2539572"/>
              <a:gd name="connsiteY41" fmla="*/ 917874 h 2580358"/>
              <a:gd name="connsiteX42" fmla="*/ 34698 w 2539572"/>
              <a:gd name="connsiteY42" fmla="*/ 1020824 h 2580358"/>
              <a:gd name="connsiteX43" fmla="*/ 36283 w 2539572"/>
              <a:gd name="connsiteY43" fmla="*/ 1016472 h 2580358"/>
              <a:gd name="connsiteX44" fmla="*/ 42118 w 2539572"/>
              <a:gd name="connsiteY44" fmla="*/ 999208 h 2580358"/>
              <a:gd name="connsiteX45" fmla="*/ 104983 w 2539572"/>
              <a:gd name="connsiteY45" fmla="*/ 818233 h 2580358"/>
              <a:gd name="connsiteX46" fmla="*/ 182135 w 2539572"/>
              <a:gd name="connsiteY46" fmla="*/ 657260 h 2580358"/>
              <a:gd name="connsiteX47" fmla="*/ 200352 w 2539572"/>
              <a:gd name="connsiteY47" fmla="*/ 622568 h 2580358"/>
              <a:gd name="connsiteX48" fmla="*/ 243577 w 2539572"/>
              <a:gd name="connsiteY48" fmla="*/ 554053 h 2580358"/>
              <a:gd name="connsiteX49" fmla="*/ 214520 w 2539572"/>
              <a:gd name="connsiteY49" fmla="*/ 594396 h 2580358"/>
              <a:gd name="connsiteX50" fmla="*/ 199898 w 2539572"/>
              <a:gd name="connsiteY50" fmla="*/ 618976 h 2580358"/>
              <a:gd name="connsiteX51" fmla="*/ 208805 w 2539572"/>
              <a:gd name="connsiteY51" fmla="*/ 604873 h 2580358"/>
              <a:gd name="connsiteX52" fmla="*/ 221188 w 2539572"/>
              <a:gd name="connsiteY52" fmla="*/ 586775 h 2580358"/>
              <a:gd name="connsiteX53" fmla="*/ 2007705 w 2539572"/>
              <a:gd name="connsiteY53" fmla="*/ 351233 h 2580358"/>
              <a:gd name="connsiteX54" fmla="*/ 2008155 w 2539572"/>
              <a:gd name="connsiteY54" fmla="*/ 351570 h 2580358"/>
              <a:gd name="connsiteX55" fmla="*/ 2015698 w 2539572"/>
              <a:gd name="connsiteY55" fmla="*/ 356270 h 2580358"/>
              <a:gd name="connsiteX56" fmla="*/ 504641 w 2539572"/>
              <a:gd name="connsiteY56" fmla="*/ 345323 h 2580358"/>
              <a:gd name="connsiteX57" fmla="*/ 504080 w 2539572"/>
              <a:gd name="connsiteY57" fmla="*/ 345793 h 2580358"/>
              <a:gd name="connsiteX58" fmla="*/ 457407 w 2539572"/>
              <a:gd name="connsiteY58" fmla="*/ 391513 h 2580358"/>
              <a:gd name="connsiteX59" fmla="*/ 416450 w 2539572"/>
              <a:gd name="connsiteY59" fmla="*/ 426755 h 2580358"/>
              <a:gd name="connsiteX60" fmla="*/ 485015 w 2539572"/>
              <a:gd name="connsiteY60" fmla="*/ 360869 h 2580358"/>
              <a:gd name="connsiteX61" fmla="*/ 550941 w 2539572"/>
              <a:gd name="connsiteY61" fmla="*/ 308646 h 2580358"/>
              <a:gd name="connsiteX62" fmla="*/ 504641 w 2539572"/>
              <a:gd name="connsiteY62" fmla="*/ 345323 h 2580358"/>
              <a:gd name="connsiteX63" fmla="*/ 533607 w 2539572"/>
              <a:gd name="connsiteY63" fmla="*/ 321028 h 2580358"/>
              <a:gd name="connsiteX64" fmla="*/ 484512 w 2539572"/>
              <a:gd name="connsiteY64" fmla="*/ 297418 h 2580358"/>
              <a:gd name="connsiteX65" fmla="*/ 443968 w 2539572"/>
              <a:gd name="connsiteY65" fmla="*/ 329988 h 2580358"/>
              <a:gd name="connsiteX66" fmla="*/ 283145 w 2539572"/>
              <a:gd name="connsiteY66" fmla="*/ 499116 h 2580358"/>
              <a:gd name="connsiteX67" fmla="*/ 247248 w 2539572"/>
              <a:gd name="connsiteY67" fmla="*/ 548956 h 2580358"/>
              <a:gd name="connsiteX68" fmla="*/ 302150 w 2539572"/>
              <a:gd name="connsiteY68" fmla="*/ 480095 h 2580358"/>
              <a:gd name="connsiteX69" fmla="*/ 362158 w 2539572"/>
              <a:gd name="connsiteY69" fmla="*/ 412468 h 2580358"/>
              <a:gd name="connsiteX70" fmla="*/ 393590 w 2539572"/>
              <a:gd name="connsiteY70" fmla="*/ 381035 h 2580358"/>
              <a:gd name="connsiteX71" fmla="*/ 408830 w 2539572"/>
              <a:gd name="connsiteY71" fmla="*/ 365795 h 2580358"/>
              <a:gd name="connsiteX72" fmla="*/ 424070 w 2539572"/>
              <a:gd name="connsiteY72" fmla="*/ 351508 h 2580358"/>
              <a:gd name="connsiteX73" fmla="*/ 450740 w 2539572"/>
              <a:gd name="connsiteY73" fmla="*/ 326743 h 2580358"/>
              <a:gd name="connsiteX74" fmla="*/ 478363 w 2539572"/>
              <a:gd name="connsiteY74" fmla="*/ 302930 h 2580358"/>
              <a:gd name="connsiteX75" fmla="*/ 2013752 w 2539572"/>
              <a:gd name="connsiteY75" fmla="*/ 242312 h 2580358"/>
              <a:gd name="connsiteX76" fmla="*/ 2018645 w 2539572"/>
              <a:gd name="connsiteY76" fmla="*/ 242923 h 2580358"/>
              <a:gd name="connsiteX77" fmla="*/ 2044273 w 2539572"/>
              <a:gd name="connsiteY77" fmla="*/ 253400 h 2580358"/>
              <a:gd name="connsiteX78" fmla="*/ 2041415 w 2539572"/>
              <a:gd name="connsiteY78" fmla="*/ 260068 h 2580358"/>
              <a:gd name="connsiteX79" fmla="*/ 2013752 w 2539572"/>
              <a:gd name="connsiteY79" fmla="*/ 242312 h 2580358"/>
              <a:gd name="connsiteX80" fmla="*/ 1728809 w 2539572"/>
              <a:gd name="connsiteY80" fmla="*/ 191917 h 2580358"/>
              <a:gd name="connsiteX81" fmla="*/ 1760428 w 2539572"/>
              <a:gd name="connsiteY81" fmla="*/ 204823 h 2580358"/>
              <a:gd name="connsiteX82" fmla="*/ 1809006 w 2539572"/>
              <a:gd name="connsiteY82" fmla="*/ 226730 h 2580358"/>
              <a:gd name="connsiteX83" fmla="*/ 1855678 w 2539572"/>
              <a:gd name="connsiteY83" fmla="*/ 250543 h 2580358"/>
              <a:gd name="connsiteX84" fmla="*/ 1812815 w 2539572"/>
              <a:gd name="connsiteY84" fmla="*/ 226730 h 2580358"/>
              <a:gd name="connsiteX85" fmla="*/ 1796238 w 2539572"/>
              <a:gd name="connsiteY85" fmla="*/ 218802 h 2580358"/>
              <a:gd name="connsiteX86" fmla="*/ 1759055 w 2539572"/>
              <a:gd name="connsiteY86" fmla="*/ 202956 h 2580358"/>
              <a:gd name="connsiteX87" fmla="*/ 1741377 w 2539572"/>
              <a:gd name="connsiteY87" fmla="*/ 196251 h 2580358"/>
              <a:gd name="connsiteX88" fmla="*/ 749825 w 2539572"/>
              <a:gd name="connsiteY88" fmla="*/ 187678 h 2580358"/>
              <a:gd name="connsiteX89" fmla="*/ 566945 w 2539572"/>
              <a:gd name="connsiteY89" fmla="*/ 297215 h 2580358"/>
              <a:gd name="connsiteX90" fmla="*/ 550941 w 2539572"/>
              <a:gd name="connsiteY90" fmla="*/ 308646 h 2580358"/>
              <a:gd name="connsiteX91" fmla="*/ 564921 w 2539572"/>
              <a:gd name="connsiteY91" fmla="*/ 297573 h 2580358"/>
              <a:gd name="connsiteX92" fmla="*/ 749825 w 2539572"/>
              <a:gd name="connsiteY92" fmla="*/ 187678 h 2580358"/>
              <a:gd name="connsiteX93" fmla="*/ 880093 w 2539572"/>
              <a:gd name="connsiteY93" fmla="*/ 178541 h 2580358"/>
              <a:gd name="connsiteX94" fmla="*/ 862220 w 2539572"/>
              <a:gd name="connsiteY94" fmla="*/ 184820 h 2580358"/>
              <a:gd name="connsiteX95" fmla="*/ 858031 w 2539572"/>
              <a:gd name="connsiteY95" fmla="*/ 186616 h 2580358"/>
              <a:gd name="connsiteX96" fmla="*/ 662195 w 2539572"/>
              <a:gd name="connsiteY96" fmla="*/ 169581 h 2580358"/>
              <a:gd name="connsiteX97" fmla="*/ 614570 w 2539572"/>
              <a:gd name="connsiteY97" fmla="*/ 200061 h 2580358"/>
              <a:gd name="connsiteX98" fmla="*/ 568850 w 2539572"/>
              <a:gd name="connsiteY98" fmla="*/ 227683 h 2580358"/>
              <a:gd name="connsiteX99" fmla="*/ 596472 w 2539572"/>
              <a:gd name="connsiteY99" fmla="*/ 206728 h 2580358"/>
              <a:gd name="connsiteX100" fmla="*/ 662195 w 2539572"/>
              <a:gd name="connsiteY100" fmla="*/ 169581 h 2580358"/>
              <a:gd name="connsiteX101" fmla="*/ 1525269 w 2539572"/>
              <a:gd name="connsiteY101" fmla="*/ 129667 h 2580358"/>
              <a:gd name="connsiteX102" fmla="*/ 1666131 w 2539572"/>
              <a:gd name="connsiteY102" fmla="*/ 167675 h 2580358"/>
              <a:gd name="connsiteX103" fmla="*/ 1594693 w 2539572"/>
              <a:gd name="connsiteY103" fmla="*/ 148625 h 2580358"/>
              <a:gd name="connsiteX104" fmla="*/ 1558498 w 2539572"/>
              <a:gd name="connsiteY104" fmla="*/ 141005 h 2580358"/>
              <a:gd name="connsiteX105" fmla="*/ 1538908 w 2539572"/>
              <a:gd name="connsiteY105" fmla="*/ 137397 h 2580358"/>
              <a:gd name="connsiteX106" fmla="*/ 1643873 w 2539572"/>
              <a:gd name="connsiteY106" fmla="*/ 164386 h 2580358"/>
              <a:gd name="connsiteX107" fmla="*/ 1669839 w 2539572"/>
              <a:gd name="connsiteY107" fmla="*/ 173890 h 2580358"/>
              <a:gd name="connsiteX108" fmla="*/ 1703094 w 2539572"/>
              <a:gd name="connsiteY108" fmla="*/ 182888 h 2580358"/>
              <a:gd name="connsiteX109" fmla="*/ 1666130 w 2539572"/>
              <a:gd name="connsiteY109" fmla="*/ 169581 h 2580358"/>
              <a:gd name="connsiteX110" fmla="*/ 1701372 w 2539572"/>
              <a:gd name="connsiteY110" fmla="*/ 180058 h 2580358"/>
              <a:gd name="connsiteX111" fmla="*/ 1706502 w 2539572"/>
              <a:gd name="connsiteY111" fmla="*/ 181860 h 2580358"/>
              <a:gd name="connsiteX112" fmla="*/ 1691847 w 2539572"/>
              <a:gd name="connsiteY112" fmla="*/ 176248 h 2580358"/>
              <a:gd name="connsiteX113" fmla="*/ 1648032 w 2539572"/>
              <a:gd name="connsiteY113" fmla="*/ 161008 h 2580358"/>
              <a:gd name="connsiteX114" fmla="*/ 1558497 w 2539572"/>
              <a:gd name="connsiteY114" fmla="*/ 136243 h 2580358"/>
              <a:gd name="connsiteX115" fmla="*/ 1383314 w 2539572"/>
              <a:gd name="connsiteY115" fmla="*/ 109513 h 2580358"/>
              <a:gd name="connsiteX116" fmla="*/ 1514856 w 2539572"/>
              <a:gd name="connsiteY116" fmla="*/ 127606 h 2580358"/>
              <a:gd name="connsiteX117" fmla="*/ 1467057 w 2539572"/>
              <a:gd name="connsiteY117" fmla="*/ 118146 h 2580358"/>
              <a:gd name="connsiteX118" fmla="*/ 1193178 w 2539572"/>
              <a:gd name="connsiteY118" fmla="*/ 109308 h 2580358"/>
              <a:gd name="connsiteX119" fmla="*/ 1187975 w 2539572"/>
              <a:gd name="connsiteY119" fmla="*/ 109573 h 2580358"/>
              <a:gd name="connsiteX120" fmla="*/ 1160283 w 2539572"/>
              <a:gd name="connsiteY120" fmla="*/ 112682 h 2580358"/>
              <a:gd name="connsiteX121" fmla="*/ 1181308 w 2539572"/>
              <a:gd name="connsiteY121" fmla="*/ 110525 h 2580358"/>
              <a:gd name="connsiteX122" fmla="*/ 1281320 w 2539572"/>
              <a:gd name="connsiteY122" fmla="*/ 104811 h 2580358"/>
              <a:gd name="connsiteX123" fmla="*/ 1241193 w 2539572"/>
              <a:gd name="connsiteY123" fmla="*/ 106858 h 2580358"/>
              <a:gd name="connsiteX124" fmla="*/ 1347929 w 2539572"/>
              <a:gd name="connsiteY124" fmla="*/ 107530 h 2580358"/>
              <a:gd name="connsiteX125" fmla="*/ 1748045 w 2539572"/>
              <a:gd name="connsiteY125" fmla="*/ 102906 h 2580358"/>
              <a:gd name="connsiteX126" fmla="*/ 1794717 w 2539572"/>
              <a:gd name="connsiteY126" fmla="*/ 116241 h 2580358"/>
              <a:gd name="connsiteX127" fmla="*/ 1845200 w 2539572"/>
              <a:gd name="connsiteY127" fmla="*/ 135291 h 2580358"/>
              <a:gd name="connsiteX128" fmla="*/ 2080467 w 2539572"/>
              <a:gd name="connsiteY128" fmla="*/ 266736 h 2580358"/>
              <a:gd name="connsiteX129" fmla="*/ 2092850 w 2539572"/>
              <a:gd name="connsiteY129" fmla="*/ 276261 h 2580358"/>
              <a:gd name="connsiteX130" fmla="*/ 2043320 w 2539572"/>
              <a:gd name="connsiteY130" fmla="*/ 252448 h 2580358"/>
              <a:gd name="connsiteX131" fmla="*/ 2021412 w 2539572"/>
              <a:gd name="connsiteY131" fmla="*/ 238161 h 2580358"/>
              <a:gd name="connsiteX132" fmla="*/ 1990932 w 2539572"/>
              <a:gd name="connsiteY132" fmla="*/ 220063 h 2580358"/>
              <a:gd name="connsiteX133" fmla="*/ 1898540 w 2539572"/>
              <a:gd name="connsiteY133" fmla="*/ 172438 h 2580358"/>
              <a:gd name="connsiteX134" fmla="*/ 1823292 w 2539572"/>
              <a:gd name="connsiteY134" fmla="*/ 135291 h 2580358"/>
              <a:gd name="connsiteX135" fmla="*/ 1786145 w 2539572"/>
              <a:gd name="connsiteY135" fmla="*/ 118146 h 2580358"/>
              <a:gd name="connsiteX136" fmla="*/ 849838 w 2539572"/>
              <a:gd name="connsiteY136" fmla="*/ 98143 h 2580358"/>
              <a:gd name="connsiteX137" fmla="*/ 630763 w 2539572"/>
              <a:gd name="connsiteY137" fmla="*/ 204823 h 2580358"/>
              <a:gd name="connsiteX138" fmla="*/ 849838 w 2539572"/>
              <a:gd name="connsiteY138" fmla="*/ 98143 h 2580358"/>
              <a:gd name="connsiteX139" fmla="*/ 1143606 w 2539572"/>
              <a:gd name="connsiteY139" fmla="*/ 67159 h 2580358"/>
              <a:gd name="connsiteX140" fmla="*/ 1102012 w 2539572"/>
              <a:gd name="connsiteY140" fmla="*/ 71353 h 2580358"/>
              <a:gd name="connsiteX141" fmla="*/ 1042243 w 2539572"/>
              <a:gd name="connsiteY141" fmla="*/ 81950 h 2580358"/>
              <a:gd name="connsiteX142" fmla="*/ 995297 w 2539572"/>
              <a:gd name="connsiteY142" fmla="*/ 94264 h 2580358"/>
              <a:gd name="connsiteX143" fmla="*/ 1073080 w 2539572"/>
              <a:gd name="connsiteY143" fmla="*/ 77664 h 2580358"/>
              <a:gd name="connsiteX144" fmla="*/ 1204168 w 2539572"/>
              <a:gd name="connsiteY144" fmla="*/ 62900 h 2580358"/>
              <a:gd name="connsiteX145" fmla="*/ 1166571 w 2539572"/>
              <a:gd name="connsiteY145" fmla="*/ 64690 h 2580358"/>
              <a:gd name="connsiteX146" fmla="*/ 1173688 w 2539572"/>
              <a:gd name="connsiteY146" fmla="*/ 63853 h 2580358"/>
              <a:gd name="connsiteX147" fmla="*/ 1164163 w 2539572"/>
              <a:gd name="connsiteY147" fmla="*/ 64805 h 2580358"/>
              <a:gd name="connsiteX148" fmla="*/ 1166571 w 2539572"/>
              <a:gd name="connsiteY148" fmla="*/ 64690 h 2580358"/>
              <a:gd name="connsiteX149" fmla="*/ 1165588 w 2539572"/>
              <a:gd name="connsiteY149" fmla="*/ 64806 h 2580358"/>
              <a:gd name="connsiteX150" fmla="*/ 1166067 w 2539572"/>
              <a:gd name="connsiteY150" fmla="*/ 64806 h 2580358"/>
              <a:gd name="connsiteX151" fmla="*/ 965090 w 2539572"/>
              <a:gd name="connsiteY151" fmla="*/ 106716 h 2580358"/>
              <a:gd name="connsiteX152" fmla="*/ 749825 w 2539572"/>
              <a:gd name="connsiteY152" fmla="*/ 187678 h 2580358"/>
              <a:gd name="connsiteX153" fmla="*/ 867221 w 2539572"/>
              <a:gd name="connsiteY153" fmla="*/ 135529 h 2580358"/>
              <a:gd name="connsiteX154" fmla="*/ 981025 w 2539572"/>
              <a:gd name="connsiteY154" fmla="*/ 97898 h 2580358"/>
              <a:gd name="connsiteX155" fmla="*/ 963185 w 2539572"/>
              <a:gd name="connsiteY155" fmla="*/ 101953 h 2580358"/>
              <a:gd name="connsiteX156" fmla="*/ 945088 w 2539572"/>
              <a:gd name="connsiteY156" fmla="*/ 107668 h 2580358"/>
              <a:gd name="connsiteX157" fmla="*/ 904130 w 2539572"/>
              <a:gd name="connsiteY157" fmla="*/ 120050 h 2580358"/>
              <a:gd name="connsiteX158" fmla="*/ 863173 w 2539572"/>
              <a:gd name="connsiteY158" fmla="*/ 134338 h 2580358"/>
              <a:gd name="connsiteX159" fmla="*/ 843170 w 2539572"/>
              <a:gd name="connsiteY159" fmla="*/ 141958 h 2580358"/>
              <a:gd name="connsiteX160" fmla="*/ 823168 w 2539572"/>
              <a:gd name="connsiteY160" fmla="*/ 150530 h 2580358"/>
              <a:gd name="connsiteX161" fmla="*/ 669815 w 2539572"/>
              <a:gd name="connsiteY161" fmla="*/ 225778 h 2580358"/>
              <a:gd name="connsiteX162" fmla="*/ 633620 w 2539572"/>
              <a:gd name="connsiteY162" fmla="*/ 247685 h 2580358"/>
              <a:gd name="connsiteX163" fmla="*/ 598378 w 2539572"/>
              <a:gd name="connsiteY163" fmla="*/ 270545 h 2580358"/>
              <a:gd name="connsiteX164" fmla="*/ 531703 w 2539572"/>
              <a:gd name="connsiteY164" fmla="*/ 319123 h 2580358"/>
              <a:gd name="connsiteX165" fmla="*/ 415498 w 2539572"/>
              <a:gd name="connsiteY165" fmla="*/ 426755 h 2580358"/>
              <a:gd name="connsiteX166" fmla="*/ 384065 w 2539572"/>
              <a:gd name="connsiteY166" fmla="*/ 461045 h 2580358"/>
              <a:gd name="connsiteX167" fmla="*/ 354538 w 2539572"/>
              <a:gd name="connsiteY167" fmla="*/ 495335 h 2580358"/>
              <a:gd name="connsiteX168" fmla="*/ 302150 w 2539572"/>
              <a:gd name="connsiteY168" fmla="*/ 565820 h 2580358"/>
              <a:gd name="connsiteX169" fmla="*/ 254525 w 2539572"/>
              <a:gd name="connsiteY169" fmla="*/ 639163 h 2580358"/>
              <a:gd name="connsiteX170" fmla="*/ 210710 w 2539572"/>
              <a:gd name="connsiteY170" fmla="*/ 718220 h 2580358"/>
              <a:gd name="connsiteX171" fmla="*/ 225950 w 2539572"/>
              <a:gd name="connsiteY171" fmla="*/ 692503 h 2580358"/>
              <a:gd name="connsiteX172" fmla="*/ 244048 w 2539572"/>
              <a:gd name="connsiteY172" fmla="*/ 664880 h 2580358"/>
              <a:gd name="connsiteX173" fmla="*/ 262145 w 2539572"/>
              <a:gd name="connsiteY173" fmla="*/ 637258 h 2580358"/>
              <a:gd name="connsiteX174" fmla="*/ 281195 w 2539572"/>
              <a:gd name="connsiteY174" fmla="*/ 615350 h 2580358"/>
              <a:gd name="connsiteX175" fmla="*/ 330725 w 2539572"/>
              <a:gd name="connsiteY175" fmla="*/ 542960 h 2580358"/>
              <a:gd name="connsiteX176" fmla="*/ 386923 w 2539572"/>
              <a:gd name="connsiteY176" fmla="*/ 474380 h 2580358"/>
              <a:gd name="connsiteX177" fmla="*/ 448835 w 2539572"/>
              <a:gd name="connsiteY177" fmla="*/ 409610 h 2580358"/>
              <a:gd name="connsiteX178" fmla="*/ 516463 w 2539572"/>
              <a:gd name="connsiteY178" fmla="*/ 349603 h 2580358"/>
              <a:gd name="connsiteX179" fmla="*/ 551705 w 2539572"/>
              <a:gd name="connsiteY179" fmla="*/ 321028 h 2580358"/>
              <a:gd name="connsiteX180" fmla="*/ 587900 w 2539572"/>
              <a:gd name="connsiteY180" fmla="*/ 294358 h 2580358"/>
              <a:gd name="connsiteX181" fmla="*/ 625048 w 2539572"/>
              <a:gd name="connsiteY181" fmla="*/ 268640 h 2580358"/>
              <a:gd name="connsiteX182" fmla="*/ 663148 w 2539572"/>
              <a:gd name="connsiteY182" fmla="*/ 244828 h 2580358"/>
              <a:gd name="connsiteX183" fmla="*/ 682198 w 2539572"/>
              <a:gd name="connsiteY183" fmla="*/ 233398 h 2580358"/>
              <a:gd name="connsiteX184" fmla="*/ 702200 w 2539572"/>
              <a:gd name="connsiteY184" fmla="*/ 222920 h 2580358"/>
              <a:gd name="connsiteX185" fmla="*/ 741253 w 2539572"/>
              <a:gd name="connsiteY185" fmla="*/ 201965 h 2580358"/>
              <a:gd name="connsiteX186" fmla="*/ 821263 w 2539572"/>
              <a:gd name="connsiteY186" fmla="*/ 164818 h 2580358"/>
              <a:gd name="connsiteX187" fmla="*/ 1087963 w 2539572"/>
              <a:gd name="connsiteY187" fmla="*/ 90523 h 2580358"/>
              <a:gd name="connsiteX188" fmla="*/ 1351806 w 2539572"/>
              <a:gd name="connsiteY188" fmla="*/ 70520 h 2580358"/>
              <a:gd name="connsiteX189" fmla="*/ 1351806 w 2539572"/>
              <a:gd name="connsiteY189" fmla="*/ 64805 h 2580358"/>
              <a:gd name="connsiteX190" fmla="*/ 1333708 w 2539572"/>
              <a:gd name="connsiteY190" fmla="*/ 65758 h 2580358"/>
              <a:gd name="connsiteX191" fmla="*/ 1287988 w 2539572"/>
              <a:gd name="connsiteY191" fmla="*/ 63853 h 2580358"/>
              <a:gd name="connsiteX192" fmla="*/ 1245125 w 2539572"/>
              <a:gd name="connsiteY192" fmla="*/ 62900 h 2580358"/>
              <a:gd name="connsiteX193" fmla="*/ 1204168 w 2539572"/>
              <a:gd name="connsiteY193" fmla="*/ 62900 h 2580358"/>
              <a:gd name="connsiteX194" fmla="*/ 1248102 w 2539572"/>
              <a:gd name="connsiteY194" fmla="*/ 1583 h 2580358"/>
              <a:gd name="connsiteX195" fmla="*/ 1407050 w 2539572"/>
              <a:gd name="connsiteY195" fmla="*/ 2893 h 2580358"/>
              <a:gd name="connsiteX196" fmla="*/ 1727090 w 2539572"/>
              <a:gd name="connsiteY196" fmla="*/ 65758 h 2580358"/>
              <a:gd name="connsiteX197" fmla="*/ 2039511 w 2539572"/>
              <a:gd name="connsiteY197" fmla="*/ 222920 h 2580358"/>
              <a:gd name="connsiteX198" fmla="*/ 1573738 w 2539572"/>
              <a:gd name="connsiteY198" fmla="*/ 36230 h 2580358"/>
              <a:gd name="connsiteX199" fmla="*/ 1335613 w 2539572"/>
              <a:gd name="connsiteY199" fmla="*/ 4798 h 2580358"/>
              <a:gd name="connsiteX200" fmla="*/ 1123205 w 2539572"/>
              <a:gd name="connsiteY200" fmla="*/ 21943 h 2580358"/>
              <a:gd name="connsiteX201" fmla="*/ 1078438 w 2539572"/>
              <a:gd name="connsiteY201" fmla="*/ 30515 h 2580358"/>
              <a:gd name="connsiteX202" fmla="*/ 1034623 w 2539572"/>
              <a:gd name="connsiteY202" fmla="*/ 40993 h 2580358"/>
              <a:gd name="connsiteX203" fmla="*/ 1573738 w 2539572"/>
              <a:gd name="connsiteY203" fmla="*/ 37183 h 2580358"/>
              <a:gd name="connsiteX204" fmla="*/ 1851868 w 2539572"/>
              <a:gd name="connsiteY204" fmla="*/ 136243 h 2580358"/>
              <a:gd name="connsiteX205" fmla="*/ 1846153 w 2539572"/>
              <a:gd name="connsiteY205" fmla="*/ 134338 h 2580358"/>
              <a:gd name="connsiteX206" fmla="*/ 1626125 w 2539572"/>
              <a:gd name="connsiteY206" fmla="*/ 60043 h 2580358"/>
              <a:gd name="connsiteX207" fmla="*/ 1416575 w 2539572"/>
              <a:gd name="connsiteY207" fmla="*/ 20990 h 2580358"/>
              <a:gd name="connsiteX208" fmla="*/ 1223218 w 2539572"/>
              <a:gd name="connsiteY208" fmla="*/ 20990 h 2580358"/>
              <a:gd name="connsiteX209" fmla="*/ 1179403 w 2539572"/>
              <a:gd name="connsiteY209" fmla="*/ 26705 h 2580358"/>
              <a:gd name="connsiteX210" fmla="*/ 1090820 w 2539572"/>
              <a:gd name="connsiteY210" fmla="*/ 40993 h 2580358"/>
              <a:gd name="connsiteX211" fmla="*/ 1423243 w 2539572"/>
              <a:gd name="connsiteY211" fmla="*/ 26705 h 2580358"/>
              <a:gd name="connsiteX212" fmla="*/ 1626125 w 2539572"/>
              <a:gd name="connsiteY212" fmla="*/ 60043 h 2580358"/>
              <a:gd name="connsiteX213" fmla="*/ 1748998 w 2539572"/>
              <a:gd name="connsiteY213" fmla="*/ 101000 h 2580358"/>
              <a:gd name="connsiteX214" fmla="*/ 1735663 w 2539572"/>
              <a:gd name="connsiteY214" fmla="*/ 97190 h 2580358"/>
              <a:gd name="connsiteX215" fmla="*/ 1698515 w 2539572"/>
              <a:gd name="connsiteY215" fmla="*/ 89570 h 2580358"/>
              <a:gd name="connsiteX216" fmla="*/ 1656606 w 2539572"/>
              <a:gd name="connsiteY216" fmla="*/ 84808 h 2580358"/>
              <a:gd name="connsiteX217" fmla="*/ 1644223 w 2539572"/>
              <a:gd name="connsiteY217" fmla="*/ 98143 h 2580358"/>
              <a:gd name="connsiteX218" fmla="*/ 1855678 w 2539572"/>
              <a:gd name="connsiteY218" fmla="*/ 180058 h 2580358"/>
              <a:gd name="connsiteX219" fmla="*/ 2046178 w 2539572"/>
              <a:gd name="connsiteY219" fmla="*/ 293405 h 2580358"/>
              <a:gd name="connsiteX220" fmla="*/ 2120473 w 2539572"/>
              <a:gd name="connsiteY220" fmla="*/ 351508 h 2580358"/>
              <a:gd name="connsiteX221" fmla="*/ 2150953 w 2539572"/>
              <a:gd name="connsiteY221" fmla="*/ 377225 h 2580358"/>
              <a:gd name="connsiteX222" fmla="*/ 2176671 w 2539572"/>
              <a:gd name="connsiteY222" fmla="*/ 401038 h 2580358"/>
              <a:gd name="connsiteX223" fmla="*/ 2211913 w 2539572"/>
              <a:gd name="connsiteY223" fmla="*/ 435328 h 2580358"/>
              <a:gd name="connsiteX224" fmla="*/ 2221438 w 2539572"/>
              <a:gd name="connsiteY224" fmla="*/ 444853 h 2580358"/>
              <a:gd name="connsiteX225" fmla="*/ 2224296 w 2539572"/>
              <a:gd name="connsiteY225" fmla="*/ 448663 h 2580358"/>
              <a:gd name="connsiteX226" fmla="*/ 2211913 w 2539572"/>
              <a:gd name="connsiteY226" fmla="*/ 440090 h 2580358"/>
              <a:gd name="connsiteX227" fmla="*/ 2174766 w 2539572"/>
              <a:gd name="connsiteY227" fmla="*/ 406753 h 2580358"/>
              <a:gd name="connsiteX228" fmla="*/ 2148096 w 2539572"/>
              <a:gd name="connsiteY228" fmla="*/ 383893 h 2580358"/>
              <a:gd name="connsiteX229" fmla="*/ 2117616 w 2539572"/>
              <a:gd name="connsiteY229" fmla="*/ 359128 h 2580358"/>
              <a:gd name="connsiteX230" fmla="*/ 2049036 w 2539572"/>
              <a:gd name="connsiteY230" fmla="*/ 307693 h 2580358"/>
              <a:gd name="connsiteX231" fmla="*/ 1913781 w 2539572"/>
              <a:gd name="connsiteY231" fmla="*/ 223873 h 2580358"/>
              <a:gd name="connsiteX232" fmla="*/ 1888063 w 2539572"/>
              <a:gd name="connsiteY232" fmla="*/ 210538 h 2580358"/>
              <a:gd name="connsiteX233" fmla="*/ 1869013 w 2539572"/>
              <a:gd name="connsiteY233" fmla="*/ 201013 h 2580358"/>
              <a:gd name="connsiteX234" fmla="*/ 1855678 w 2539572"/>
              <a:gd name="connsiteY234" fmla="*/ 195298 h 2580358"/>
              <a:gd name="connsiteX235" fmla="*/ 1890920 w 2539572"/>
              <a:gd name="connsiteY235" fmla="*/ 215300 h 2580358"/>
              <a:gd name="connsiteX236" fmla="*/ 1925211 w 2539572"/>
              <a:gd name="connsiteY236" fmla="*/ 236255 h 2580358"/>
              <a:gd name="connsiteX237" fmla="*/ 1858536 w 2539572"/>
              <a:gd name="connsiteY237" fmla="*/ 204823 h 2580358"/>
              <a:gd name="connsiteX238" fmla="*/ 1819483 w 2539572"/>
              <a:gd name="connsiteY238" fmla="*/ 185773 h 2580358"/>
              <a:gd name="connsiteX239" fmla="*/ 1778525 w 2539572"/>
              <a:gd name="connsiteY239" fmla="*/ 167675 h 2580358"/>
              <a:gd name="connsiteX240" fmla="*/ 1739473 w 2539572"/>
              <a:gd name="connsiteY240" fmla="*/ 152435 h 2580358"/>
              <a:gd name="connsiteX241" fmla="*/ 1708040 w 2539572"/>
              <a:gd name="connsiteY241" fmla="*/ 141958 h 2580358"/>
              <a:gd name="connsiteX242" fmla="*/ 1511825 w 2539572"/>
              <a:gd name="connsiteY242" fmla="*/ 98143 h 2580358"/>
              <a:gd name="connsiteX243" fmla="*/ 1486108 w 2539572"/>
              <a:gd name="connsiteY243" fmla="*/ 94333 h 2580358"/>
              <a:gd name="connsiteX244" fmla="*/ 1459438 w 2539572"/>
              <a:gd name="connsiteY244" fmla="*/ 90523 h 2580358"/>
              <a:gd name="connsiteX245" fmla="*/ 1406098 w 2539572"/>
              <a:gd name="connsiteY245" fmla="*/ 84808 h 2580358"/>
              <a:gd name="connsiteX246" fmla="*/ 1352758 w 2539572"/>
              <a:gd name="connsiteY246" fmla="*/ 81950 h 2580358"/>
              <a:gd name="connsiteX247" fmla="*/ 1299418 w 2539572"/>
              <a:gd name="connsiteY247" fmla="*/ 82903 h 2580358"/>
              <a:gd name="connsiteX248" fmla="*/ 1282273 w 2539572"/>
              <a:gd name="connsiteY248" fmla="*/ 83855 h 2580358"/>
              <a:gd name="connsiteX249" fmla="*/ 1265128 w 2539572"/>
              <a:gd name="connsiteY249" fmla="*/ 85760 h 2580358"/>
              <a:gd name="connsiteX250" fmla="*/ 1229886 w 2539572"/>
              <a:gd name="connsiteY250" fmla="*/ 88618 h 2580358"/>
              <a:gd name="connsiteX251" fmla="*/ 1192738 w 2539572"/>
              <a:gd name="connsiteY251" fmla="*/ 93380 h 2580358"/>
              <a:gd name="connsiteX252" fmla="*/ 1155590 w 2539572"/>
              <a:gd name="connsiteY252" fmla="*/ 99095 h 2580358"/>
              <a:gd name="connsiteX253" fmla="*/ 1002238 w 2539572"/>
              <a:gd name="connsiteY253" fmla="*/ 136243 h 2580358"/>
              <a:gd name="connsiteX254" fmla="*/ 979378 w 2539572"/>
              <a:gd name="connsiteY254" fmla="*/ 144815 h 2580358"/>
              <a:gd name="connsiteX255" fmla="*/ 969853 w 2539572"/>
              <a:gd name="connsiteY255" fmla="*/ 150530 h 2580358"/>
              <a:gd name="connsiteX256" fmla="*/ 954028 w 2539572"/>
              <a:gd name="connsiteY256" fmla="*/ 155319 h 2580358"/>
              <a:gd name="connsiteX257" fmla="*/ 1035609 w 2539572"/>
              <a:gd name="connsiteY257" fmla="*/ 134343 h 2580358"/>
              <a:gd name="connsiteX258" fmla="*/ 1049467 w 2539572"/>
              <a:gd name="connsiteY258" fmla="*/ 132228 h 2580358"/>
              <a:gd name="connsiteX259" fmla="*/ 1071770 w 2539572"/>
              <a:gd name="connsiteY259" fmla="*/ 126718 h 2580358"/>
              <a:gd name="connsiteX260" fmla="*/ 1141506 w 2539572"/>
              <a:gd name="connsiteY260" fmla="*/ 114789 h 2580358"/>
              <a:gd name="connsiteX261" fmla="*/ 1094630 w 2539572"/>
              <a:gd name="connsiteY261" fmla="*/ 120051 h 2580358"/>
              <a:gd name="connsiteX262" fmla="*/ 1001285 w 2539572"/>
              <a:gd name="connsiteY262" fmla="*/ 138148 h 2580358"/>
              <a:gd name="connsiteX263" fmla="*/ 1530875 w 2539572"/>
              <a:gd name="connsiteY263" fmla="*/ 106716 h 2580358"/>
              <a:gd name="connsiteX264" fmla="*/ 1810910 w 2539572"/>
              <a:gd name="connsiteY264" fmla="*/ 191488 h 2580358"/>
              <a:gd name="connsiteX265" fmla="*/ 2044272 w 2539572"/>
              <a:gd name="connsiteY265" fmla="*/ 321981 h 2580358"/>
              <a:gd name="connsiteX266" fmla="*/ 2050940 w 2539572"/>
              <a:gd name="connsiteY266" fmla="*/ 326743 h 2580358"/>
              <a:gd name="connsiteX267" fmla="*/ 2385267 w 2539572"/>
              <a:gd name="connsiteY267" fmla="*/ 709648 h 2580358"/>
              <a:gd name="connsiteX268" fmla="*/ 2539572 w 2539572"/>
              <a:gd name="connsiteY268" fmla="*/ 1194471 h 2580358"/>
              <a:gd name="connsiteX269" fmla="*/ 2523380 w 2539572"/>
              <a:gd name="connsiteY269" fmla="*/ 1197328 h 2580358"/>
              <a:gd name="connsiteX270" fmla="*/ 2382410 w 2539572"/>
              <a:gd name="connsiteY270" fmla="*/ 745843 h 2580358"/>
              <a:gd name="connsiteX271" fmla="*/ 2092850 w 2539572"/>
              <a:gd name="connsiteY271" fmla="*/ 394371 h 2580358"/>
              <a:gd name="connsiteX272" fmla="*/ 2020460 w 2539572"/>
              <a:gd name="connsiteY272" fmla="*/ 341031 h 2580358"/>
              <a:gd name="connsiteX273" fmla="*/ 1977026 w 2539572"/>
              <a:gd name="connsiteY273" fmla="*/ 313885 h 2580358"/>
              <a:gd name="connsiteX274" fmla="*/ 2054751 w 2539572"/>
              <a:gd name="connsiteY274" fmla="*/ 366986 h 2580358"/>
              <a:gd name="connsiteX275" fmla="*/ 2156668 w 2539572"/>
              <a:gd name="connsiteY275" fmla="*/ 455330 h 2580358"/>
              <a:gd name="connsiteX276" fmla="*/ 2329071 w 2539572"/>
              <a:gd name="connsiteY276" fmla="*/ 665833 h 2580358"/>
              <a:gd name="connsiteX277" fmla="*/ 2511950 w 2539572"/>
              <a:gd name="connsiteY277" fmla="*/ 1176373 h 2580358"/>
              <a:gd name="connsiteX278" fmla="*/ 2502425 w 2539572"/>
              <a:gd name="connsiteY278" fmla="*/ 1153513 h 2580358"/>
              <a:gd name="connsiteX279" fmla="*/ 2438608 w 2539572"/>
              <a:gd name="connsiteY279" fmla="*/ 904910 h 2580358"/>
              <a:gd name="connsiteX280" fmla="*/ 2330975 w 2539572"/>
              <a:gd name="connsiteY280" fmla="*/ 700123 h 2580358"/>
              <a:gd name="connsiteX281" fmla="*/ 2365266 w 2539572"/>
              <a:gd name="connsiteY281" fmla="*/ 761083 h 2580358"/>
              <a:gd name="connsiteX282" fmla="*/ 2394793 w 2539572"/>
              <a:gd name="connsiteY282" fmla="*/ 818233 h 2580358"/>
              <a:gd name="connsiteX283" fmla="*/ 2408128 w 2539572"/>
              <a:gd name="connsiteY283" fmla="*/ 846808 h 2580358"/>
              <a:gd name="connsiteX284" fmla="*/ 2420511 w 2539572"/>
              <a:gd name="connsiteY284" fmla="*/ 876335 h 2580358"/>
              <a:gd name="connsiteX285" fmla="*/ 2432893 w 2539572"/>
              <a:gd name="connsiteY285" fmla="*/ 906815 h 2580358"/>
              <a:gd name="connsiteX286" fmla="*/ 2444323 w 2539572"/>
              <a:gd name="connsiteY286" fmla="*/ 940153 h 2580358"/>
              <a:gd name="connsiteX287" fmla="*/ 2438608 w 2539572"/>
              <a:gd name="connsiteY287" fmla="*/ 934438 h 2580358"/>
              <a:gd name="connsiteX288" fmla="*/ 2492900 w 2539572"/>
              <a:gd name="connsiteY288" fmla="*/ 1130653 h 2580358"/>
              <a:gd name="connsiteX289" fmla="*/ 2477116 w 2539572"/>
              <a:gd name="connsiteY289" fmla="*/ 1092007 h 2580358"/>
              <a:gd name="connsiteX290" fmla="*/ 2494226 w 2539572"/>
              <a:gd name="connsiteY290" fmla="*/ 1204117 h 2580358"/>
              <a:gd name="connsiteX291" fmla="*/ 2500520 w 2539572"/>
              <a:gd name="connsiteY291" fmla="*/ 1328773 h 2580358"/>
              <a:gd name="connsiteX292" fmla="*/ 2404709 w 2539572"/>
              <a:gd name="connsiteY292" fmla="*/ 1803341 h 2580358"/>
              <a:gd name="connsiteX293" fmla="*/ 2390217 w 2539572"/>
              <a:gd name="connsiteY293" fmla="*/ 1833425 h 2580358"/>
              <a:gd name="connsiteX294" fmla="*/ 2385149 w 2539572"/>
              <a:gd name="connsiteY294" fmla="*/ 1849791 h 2580358"/>
              <a:gd name="connsiteX295" fmla="*/ 2387173 w 2539572"/>
              <a:gd name="connsiteY295" fmla="*/ 1858363 h 2580358"/>
              <a:gd name="connsiteX296" fmla="*/ 2410986 w 2539572"/>
              <a:gd name="connsiteY296" fmla="*/ 1808833 h 2580358"/>
              <a:gd name="connsiteX297" fmla="*/ 2425273 w 2539572"/>
              <a:gd name="connsiteY297" fmla="*/ 1768828 h 2580358"/>
              <a:gd name="connsiteX298" fmla="*/ 2432893 w 2539572"/>
              <a:gd name="connsiteY298" fmla="*/ 1745968 h 2580358"/>
              <a:gd name="connsiteX299" fmla="*/ 2439561 w 2539572"/>
              <a:gd name="connsiteY299" fmla="*/ 1722155 h 2580358"/>
              <a:gd name="connsiteX300" fmla="*/ 2445275 w 2539572"/>
              <a:gd name="connsiteY300" fmla="*/ 1709773 h 2580358"/>
              <a:gd name="connsiteX301" fmla="*/ 2439561 w 2539572"/>
              <a:gd name="connsiteY301" fmla="*/ 1749778 h 2580358"/>
              <a:gd name="connsiteX302" fmla="*/ 2441466 w 2539572"/>
              <a:gd name="connsiteY302" fmla="*/ 1765018 h 2580358"/>
              <a:gd name="connsiteX303" fmla="*/ 2350025 w 2539572"/>
              <a:gd name="connsiteY303" fmla="*/ 1959328 h 2580358"/>
              <a:gd name="connsiteX304" fmla="*/ 2228106 w 2539572"/>
              <a:gd name="connsiteY304" fmla="*/ 2131730 h 2580358"/>
              <a:gd name="connsiteX305" fmla="*/ 2194768 w 2539572"/>
              <a:gd name="connsiteY305" fmla="*/ 2169830 h 2580358"/>
              <a:gd name="connsiteX306" fmla="*/ 2159525 w 2539572"/>
              <a:gd name="connsiteY306" fmla="*/ 2206978 h 2580358"/>
              <a:gd name="connsiteX307" fmla="*/ 2123331 w 2539572"/>
              <a:gd name="connsiteY307" fmla="*/ 2242220 h 2580358"/>
              <a:gd name="connsiteX308" fmla="*/ 2086183 w 2539572"/>
              <a:gd name="connsiteY308" fmla="*/ 2275558 h 2580358"/>
              <a:gd name="connsiteX309" fmla="*/ 1924258 w 2539572"/>
              <a:gd name="connsiteY309" fmla="*/ 2395573 h 2580358"/>
              <a:gd name="connsiteX310" fmla="*/ 1737568 w 2539572"/>
              <a:gd name="connsiteY310" fmla="*/ 2491775 h 2580358"/>
              <a:gd name="connsiteX311" fmla="*/ 1702325 w 2539572"/>
              <a:gd name="connsiteY311" fmla="*/ 2506063 h 2580358"/>
              <a:gd name="connsiteX312" fmla="*/ 1504206 w 2539572"/>
              <a:gd name="connsiteY312" fmla="*/ 2561308 h 2580358"/>
              <a:gd name="connsiteX313" fmla="*/ 1403240 w 2539572"/>
              <a:gd name="connsiteY313" fmla="*/ 2575595 h 2580358"/>
              <a:gd name="connsiteX314" fmla="*/ 1352758 w 2539572"/>
              <a:gd name="connsiteY314" fmla="*/ 2579405 h 2580358"/>
              <a:gd name="connsiteX315" fmla="*/ 1301323 w 2539572"/>
              <a:gd name="connsiteY315" fmla="*/ 2580358 h 2580358"/>
              <a:gd name="connsiteX316" fmla="*/ 1327993 w 2539572"/>
              <a:gd name="connsiteY316" fmla="*/ 2575595 h 2580358"/>
              <a:gd name="connsiteX317" fmla="*/ 999380 w 2539572"/>
              <a:gd name="connsiteY317" fmla="*/ 2546068 h 2580358"/>
              <a:gd name="connsiteX318" fmla="*/ 618380 w 2539572"/>
              <a:gd name="connsiteY318" fmla="*/ 2401288 h 2580358"/>
              <a:gd name="connsiteX319" fmla="*/ 295483 w 2539572"/>
              <a:gd name="connsiteY319" fmla="*/ 2126968 h 2580358"/>
              <a:gd name="connsiteX320" fmla="*/ 115862 w 2539572"/>
              <a:gd name="connsiteY320" fmla="*/ 1837914 h 2580358"/>
              <a:gd name="connsiteX321" fmla="*/ 92056 w 2539572"/>
              <a:gd name="connsiteY321" fmla="*/ 1778680 h 2580358"/>
              <a:gd name="connsiteX322" fmla="*/ 88790 w 2539572"/>
              <a:gd name="connsiteY322" fmla="*/ 1766923 h 2580358"/>
              <a:gd name="connsiteX323" fmla="*/ 82123 w 2539572"/>
              <a:gd name="connsiteY323" fmla="*/ 1745968 h 2580358"/>
              <a:gd name="connsiteX324" fmla="*/ 67835 w 2539572"/>
              <a:gd name="connsiteY324" fmla="*/ 1705010 h 2580358"/>
              <a:gd name="connsiteX325" fmla="*/ 55453 w 2539572"/>
              <a:gd name="connsiteY325" fmla="*/ 1664053 h 2580358"/>
              <a:gd name="connsiteX326" fmla="*/ 47799 w 2539572"/>
              <a:gd name="connsiteY326" fmla="*/ 1634133 h 2580358"/>
              <a:gd name="connsiteX327" fmla="*/ 31565 w 2539572"/>
              <a:gd name="connsiteY327" fmla="*/ 1557721 h 2580358"/>
              <a:gd name="connsiteX328" fmla="*/ 22115 w 2539572"/>
              <a:gd name="connsiteY328" fmla="*/ 1498318 h 2580358"/>
              <a:gd name="connsiteX329" fmla="*/ 17353 w 2539572"/>
              <a:gd name="connsiteY329" fmla="*/ 1456408 h 2580358"/>
              <a:gd name="connsiteX330" fmla="*/ 14495 w 2539572"/>
              <a:gd name="connsiteY330" fmla="*/ 1414498 h 2580358"/>
              <a:gd name="connsiteX331" fmla="*/ 12590 w 2539572"/>
              <a:gd name="connsiteY331" fmla="*/ 1393543 h 2580358"/>
              <a:gd name="connsiteX332" fmla="*/ 11638 w 2539572"/>
              <a:gd name="connsiteY332" fmla="*/ 1372588 h 2580358"/>
              <a:gd name="connsiteX333" fmla="*/ 9733 w 2539572"/>
              <a:gd name="connsiteY333" fmla="*/ 1331630 h 2580358"/>
              <a:gd name="connsiteX334" fmla="*/ 14733 w 2539572"/>
              <a:gd name="connsiteY334" fmla="*/ 1175539 h 2580358"/>
              <a:gd name="connsiteX335" fmla="*/ 28991 w 2539572"/>
              <a:gd name="connsiteY335" fmla="*/ 1041443 h 2580358"/>
              <a:gd name="connsiteX336" fmla="*/ 28782 w 2539572"/>
              <a:gd name="connsiteY336" fmla="*/ 1042071 h 2580358"/>
              <a:gd name="connsiteX337" fmla="*/ 3065 w 2539572"/>
              <a:gd name="connsiteY337" fmla="*/ 1282101 h 2580358"/>
              <a:gd name="connsiteX338" fmla="*/ 107840 w 2539572"/>
              <a:gd name="connsiteY338" fmla="*/ 787753 h 2580358"/>
              <a:gd name="connsiteX339" fmla="*/ 162132 w 2539572"/>
              <a:gd name="connsiteY339" fmla="*/ 668691 h 2580358"/>
              <a:gd name="connsiteX340" fmla="*/ 331677 w 2539572"/>
              <a:gd name="connsiteY340" fmla="*/ 426756 h 2580358"/>
              <a:gd name="connsiteX341" fmla="*/ 357395 w 2539572"/>
              <a:gd name="connsiteY341" fmla="*/ 399133 h 2580358"/>
              <a:gd name="connsiteX342" fmla="*/ 385017 w 2539572"/>
              <a:gd name="connsiteY342" fmla="*/ 372463 h 2580358"/>
              <a:gd name="connsiteX343" fmla="*/ 399305 w 2539572"/>
              <a:gd name="connsiteY343" fmla="*/ 359128 h 2580358"/>
              <a:gd name="connsiteX344" fmla="*/ 413592 w 2539572"/>
              <a:gd name="connsiteY344" fmla="*/ 346746 h 2580358"/>
              <a:gd name="connsiteX345" fmla="*/ 443120 w 2539572"/>
              <a:gd name="connsiteY345" fmla="*/ 321028 h 2580358"/>
              <a:gd name="connsiteX346" fmla="*/ 473600 w 2539572"/>
              <a:gd name="connsiteY346" fmla="*/ 296263 h 2580358"/>
              <a:gd name="connsiteX347" fmla="*/ 505032 w 2539572"/>
              <a:gd name="connsiteY347" fmla="*/ 272451 h 2580358"/>
              <a:gd name="connsiteX348" fmla="*/ 569802 w 2539572"/>
              <a:gd name="connsiteY348" fmla="*/ 228636 h 2580358"/>
              <a:gd name="connsiteX349" fmla="*/ 554387 w 2539572"/>
              <a:gd name="connsiteY349" fmla="*/ 240806 h 2580358"/>
              <a:gd name="connsiteX350" fmla="*/ 660529 w 2539572"/>
              <a:gd name="connsiteY350" fmla="*/ 171604 h 2580358"/>
              <a:gd name="connsiteX351" fmla="*/ 797450 w 2539572"/>
              <a:gd name="connsiteY351" fmla="*/ 103858 h 2580358"/>
              <a:gd name="connsiteX352" fmla="*/ 1092725 w 2539572"/>
              <a:gd name="connsiteY352" fmla="*/ 18133 h 2580358"/>
              <a:gd name="connsiteX353" fmla="*/ 1248102 w 2539572"/>
              <a:gd name="connsiteY353" fmla="*/ 1583 h 25803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</a:cxnLst>
            <a:rect l="l" t="t" r="r" b="b"/>
            <a:pathLst>
              <a:path w="2539572" h="2580358">
                <a:moveTo>
                  <a:pt x="83529" y="1757461"/>
                </a:moveTo>
                <a:lnTo>
                  <a:pt x="92056" y="1778680"/>
                </a:lnTo>
                <a:lnTo>
                  <a:pt x="93553" y="1784068"/>
                </a:lnTo>
                <a:cubicBezTo>
                  <a:pt x="99268" y="1797403"/>
                  <a:pt x="104030" y="1811690"/>
                  <a:pt x="109745" y="1825025"/>
                </a:cubicBezTo>
                <a:cubicBezTo>
                  <a:pt x="104030" y="1811690"/>
                  <a:pt x="99268" y="1798355"/>
                  <a:pt x="93553" y="1785020"/>
                </a:cubicBezTo>
                <a:cubicBezTo>
                  <a:pt x="91648" y="1778353"/>
                  <a:pt x="88790" y="1771685"/>
                  <a:pt x="85933" y="1765018"/>
                </a:cubicBezTo>
                <a:close/>
                <a:moveTo>
                  <a:pt x="208" y="1280195"/>
                </a:moveTo>
                <a:cubicBezTo>
                  <a:pt x="208" y="1344489"/>
                  <a:pt x="4494" y="1408307"/>
                  <a:pt x="13305" y="1471767"/>
                </a:cubicBezTo>
                <a:lnTo>
                  <a:pt x="31565" y="1557721"/>
                </a:lnTo>
                <a:lnTo>
                  <a:pt x="35450" y="1582138"/>
                </a:lnTo>
                <a:cubicBezTo>
                  <a:pt x="38308" y="1595473"/>
                  <a:pt x="42118" y="1609760"/>
                  <a:pt x="44975" y="1623095"/>
                </a:cubicBezTo>
                <a:lnTo>
                  <a:pt x="47799" y="1634133"/>
                </a:lnTo>
                <a:lnTo>
                  <a:pt x="53548" y="1661195"/>
                </a:lnTo>
                <a:cubicBezTo>
                  <a:pt x="57358" y="1675483"/>
                  <a:pt x="61168" y="1689770"/>
                  <a:pt x="64978" y="1703105"/>
                </a:cubicBezTo>
                <a:cubicBezTo>
                  <a:pt x="69740" y="1717393"/>
                  <a:pt x="74503" y="1730728"/>
                  <a:pt x="79265" y="1744063"/>
                </a:cubicBezTo>
                <a:lnTo>
                  <a:pt x="83529" y="1757461"/>
                </a:lnTo>
                <a:lnTo>
                  <a:pt x="73550" y="1732633"/>
                </a:lnTo>
                <a:cubicBezTo>
                  <a:pt x="24020" y="1589758"/>
                  <a:pt x="-2650" y="1437358"/>
                  <a:pt x="208" y="1280195"/>
                </a:cubicBezTo>
                <a:close/>
                <a:moveTo>
                  <a:pt x="18782" y="1278529"/>
                </a:moveTo>
                <a:cubicBezTo>
                  <a:pt x="16877" y="1277814"/>
                  <a:pt x="14495" y="1281148"/>
                  <a:pt x="11638" y="1288768"/>
                </a:cubicBezTo>
                <a:cubicBezTo>
                  <a:pt x="12590" y="1384970"/>
                  <a:pt x="23068" y="1486888"/>
                  <a:pt x="44975" y="1584043"/>
                </a:cubicBezTo>
                <a:cubicBezTo>
                  <a:pt x="66883" y="1681198"/>
                  <a:pt x="99268" y="1774543"/>
                  <a:pt x="136415" y="1857410"/>
                </a:cubicBezTo>
                <a:cubicBezTo>
                  <a:pt x="151655" y="1890748"/>
                  <a:pt x="176420" y="1937420"/>
                  <a:pt x="207853" y="1986950"/>
                </a:cubicBezTo>
                <a:cubicBezTo>
                  <a:pt x="239285" y="2036480"/>
                  <a:pt x="278338" y="2086010"/>
                  <a:pt x="316438" y="2127920"/>
                </a:cubicBezTo>
                <a:cubicBezTo>
                  <a:pt x="355490" y="2168878"/>
                  <a:pt x="391685" y="2202215"/>
                  <a:pt x="416450" y="2220313"/>
                </a:cubicBezTo>
                <a:cubicBezTo>
                  <a:pt x="441215" y="2238410"/>
                  <a:pt x="453598" y="2243173"/>
                  <a:pt x="445025" y="2226980"/>
                </a:cubicBezTo>
                <a:cubicBezTo>
                  <a:pt x="405973" y="2205073"/>
                  <a:pt x="332630" y="2140303"/>
                  <a:pt x="263098" y="2046005"/>
                </a:cubicBezTo>
                <a:cubicBezTo>
                  <a:pt x="227855" y="1998380"/>
                  <a:pt x="193565" y="1944088"/>
                  <a:pt x="164038" y="1885985"/>
                </a:cubicBezTo>
                <a:cubicBezTo>
                  <a:pt x="134510" y="1826930"/>
                  <a:pt x="108793" y="1765018"/>
                  <a:pt x="89743" y="1703105"/>
                </a:cubicBezTo>
                <a:cubicBezTo>
                  <a:pt x="70693" y="1641193"/>
                  <a:pt x="56405" y="1580233"/>
                  <a:pt x="46880" y="1524988"/>
                </a:cubicBezTo>
                <a:cubicBezTo>
                  <a:pt x="44975" y="1510700"/>
                  <a:pt x="43070" y="1497365"/>
                  <a:pt x="41165" y="1484030"/>
                </a:cubicBezTo>
                <a:cubicBezTo>
                  <a:pt x="39260" y="1470695"/>
                  <a:pt x="37355" y="1458313"/>
                  <a:pt x="36403" y="1445930"/>
                </a:cubicBezTo>
                <a:cubicBezTo>
                  <a:pt x="35450" y="1433548"/>
                  <a:pt x="34498" y="1422118"/>
                  <a:pt x="32593" y="1410688"/>
                </a:cubicBezTo>
                <a:cubicBezTo>
                  <a:pt x="31640" y="1404973"/>
                  <a:pt x="31640" y="1399258"/>
                  <a:pt x="30688" y="1394495"/>
                </a:cubicBezTo>
                <a:cubicBezTo>
                  <a:pt x="30688" y="1388780"/>
                  <a:pt x="29735" y="1384018"/>
                  <a:pt x="29735" y="1379255"/>
                </a:cubicBezTo>
                <a:cubicBezTo>
                  <a:pt x="28783" y="1359253"/>
                  <a:pt x="26878" y="1342108"/>
                  <a:pt x="25925" y="1326868"/>
                </a:cubicBezTo>
                <a:cubicBezTo>
                  <a:pt x="24973" y="1312580"/>
                  <a:pt x="24020" y="1301150"/>
                  <a:pt x="23068" y="1292578"/>
                </a:cubicBezTo>
                <a:cubicBezTo>
                  <a:pt x="22115" y="1284006"/>
                  <a:pt x="20687" y="1279243"/>
                  <a:pt x="18782" y="1278529"/>
                </a:cubicBezTo>
                <a:close/>
                <a:moveTo>
                  <a:pt x="200352" y="622568"/>
                </a:moveTo>
                <a:lnTo>
                  <a:pt x="197535" y="622949"/>
                </a:lnTo>
                <a:lnTo>
                  <a:pt x="153917" y="696269"/>
                </a:lnTo>
                <a:cubicBezTo>
                  <a:pt x="116531" y="766307"/>
                  <a:pt x="85337" y="840453"/>
                  <a:pt x="61286" y="917874"/>
                </a:cubicBezTo>
                <a:lnTo>
                  <a:pt x="34698" y="1020824"/>
                </a:lnTo>
                <a:lnTo>
                  <a:pt x="36283" y="1016472"/>
                </a:lnTo>
                <a:cubicBezTo>
                  <a:pt x="38069" y="1012067"/>
                  <a:pt x="39736" y="1007781"/>
                  <a:pt x="42118" y="999208"/>
                </a:cubicBezTo>
                <a:cubicBezTo>
                  <a:pt x="58310" y="936343"/>
                  <a:pt x="81170" y="875383"/>
                  <a:pt x="104983" y="818233"/>
                </a:cubicBezTo>
                <a:cubicBezTo>
                  <a:pt x="128795" y="761083"/>
                  <a:pt x="156418" y="707743"/>
                  <a:pt x="182135" y="657260"/>
                </a:cubicBezTo>
                <a:cubicBezTo>
                  <a:pt x="180706" y="656546"/>
                  <a:pt x="197494" y="630114"/>
                  <a:pt x="200352" y="622568"/>
                </a:cubicBezTo>
                <a:close/>
                <a:moveTo>
                  <a:pt x="243577" y="554053"/>
                </a:moveTo>
                <a:lnTo>
                  <a:pt x="214520" y="594396"/>
                </a:lnTo>
                <a:lnTo>
                  <a:pt x="199898" y="618976"/>
                </a:lnTo>
                <a:lnTo>
                  <a:pt x="208805" y="604873"/>
                </a:lnTo>
                <a:cubicBezTo>
                  <a:pt x="212615" y="599158"/>
                  <a:pt x="217378" y="593443"/>
                  <a:pt x="221188" y="586775"/>
                </a:cubicBezTo>
                <a:close/>
                <a:moveTo>
                  <a:pt x="2007705" y="351233"/>
                </a:moveTo>
                <a:lnTo>
                  <a:pt x="2008155" y="351570"/>
                </a:lnTo>
                <a:lnTo>
                  <a:pt x="2015698" y="356270"/>
                </a:lnTo>
                <a:close/>
                <a:moveTo>
                  <a:pt x="504641" y="345323"/>
                </a:moveTo>
                <a:lnTo>
                  <a:pt x="504080" y="345793"/>
                </a:lnTo>
                <a:cubicBezTo>
                  <a:pt x="485030" y="361985"/>
                  <a:pt x="469790" y="378178"/>
                  <a:pt x="457407" y="391513"/>
                </a:cubicBezTo>
                <a:cubicBezTo>
                  <a:pt x="444072" y="402943"/>
                  <a:pt x="429785" y="414373"/>
                  <a:pt x="416450" y="426755"/>
                </a:cubicBezTo>
                <a:cubicBezTo>
                  <a:pt x="437167" y="404610"/>
                  <a:pt x="460146" y="382524"/>
                  <a:pt x="485015" y="360869"/>
                </a:cubicBezTo>
                <a:close/>
                <a:moveTo>
                  <a:pt x="550941" y="308646"/>
                </a:moveTo>
                <a:lnTo>
                  <a:pt x="504641" y="345323"/>
                </a:lnTo>
                <a:lnTo>
                  <a:pt x="533607" y="321028"/>
                </a:lnTo>
                <a:close/>
                <a:moveTo>
                  <a:pt x="484512" y="297418"/>
                </a:moveTo>
                <a:lnTo>
                  <a:pt x="443968" y="329988"/>
                </a:lnTo>
                <a:cubicBezTo>
                  <a:pt x="385657" y="381245"/>
                  <a:pt x="331692" y="437859"/>
                  <a:pt x="283145" y="499116"/>
                </a:cubicBezTo>
                <a:lnTo>
                  <a:pt x="247248" y="548956"/>
                </a:lnTo>
                <a:lnTo>
                  <a:pt x="302150" y="480095"/>
                </a:lnTo>
                <a:cubicBezTo>
                  <a:pt x="321200" y="456283"/>
                  <a:pt x="342155" y="434375"/>
                  <a:pt x="362158" y="412468"/>
                </a:cubicBezTo>
                <a:cubicBezTo>
                  <a:pt x="372635" y="401990"/>
                  <a:pt x="383113" y="391513"/>
                  <a:pt x="393590" y="381035"/>
                </a:cubicBezTo>
                <a:cubicBezTo>
                  <a:pt x="398353" y="376273"/>
                  <a:pt x="404068" y="370558"/>
                  <a:pt x="408830" y="365795"/>
                </a:cubicBezTo>
                <a:cubicBezTo>
                  <a:pt x="414545" y="361033"/>
                  <a:pt x="419308" y="356270"/>
                  <a:pt x="424070" y="351508"/>
                </a:cubicBezTo>
                <a:cubicBezTo>
                  <a:pt x="432643" y="342935"/>
                  <a:pt x="442168" y="335315"/>
                  <a:pt x="450740" y="326743"/>
                </a:cubicBezTo>
                <a:lnTo>
                  <a:pt x="478363" y="302930"/>
                </a:lnTo>
                <a:close/>
                <a:moveTo>
                  <a:pt x="2013752" y="242312"/>
                </a:moveTo>
                <a:cubicBezTo>
                  <a:pt x="2013717" y="241695"/>
                  <a:pt x="2015185" y="241807"/>
                  <a:pt x="2018645" y="242923"/>
                </a:cubicBezTo>
                <a:cubicBezTo>
                  <a:pt x="2023259" y="244411"/>
                  <a:pt x="2031414" y="247685"/>
                  <a:pt x="2044273" y="253400"/>
                </a:cubicBezTo>
                <a:cubicBezTo>
                  <a:pt x="2091898" y="285785"/>
                  <a:pt x="2065228" y="274355"/>
                  <a:pt x="2041415" y="260068"/>
                </a:cubicBezTo>
                <a:cubicBezTo>
                  <a:pt x="2027485" y="252567"/>
                  <a:pt x="2013856" y="244162"/>
                  <a:pt x="2013752" y="242312"/>
                </a:cubicBezTo>
                <a:close/>
                <a:moveTo>
                  <a:pt x="1728809" y="191917"/>
                </a:moveTo>
                <a:lnTo>
                  <a:pt x="1760428" y="204823"/>
                </a:lnTo>
                <a:lnTo>
                  <a:pt x="1809006" y="226730"/>
                </a:lnTo>
                <a:lnTo>
                  <a:pt x="1855678" y="250543"/>
                </a:lnTo>
                <a:cubicBezTo>
                  <a:pt x="1841390" y="242923"/>
                  <a:pt x="1827103" y="235303"/>
                  <a:pt x="1812815" y="226730"/>
                </a:cubicBezTo>
                <a:lnTo>
                  <a:pt x="1796238" y="218802"/>
                </a:lnTo>
                <a:lnTo>
                  <a:pt x="1759055" y="202956"/>
                </a:lnTo>
                <a:lnTo>
                  <a:pt x="1741377" y="196251"/>
                </a:lnTo>
                <a:close/>
                <a:moveTo>
                  <a:pt x="749825" y="187678"/>
                </a:moveTo>
                <a:cubicBezTo>
                  <a:pt x="686960" y="219110"/>
                  <a:pt x="625047" y="256258"/>
                  <a:pt x="566945" y="297215"/>
                </a:cubicBezTo>
                <a:lnTo>
                  <a:pt x="550941" y="308646"/>
                </a:lnTo>
                <a:lnTo>
                  <a:pt x="564921" y="297573"/>
                </a:lnTo>
                <a:cubicBezTo>
                  <a:pt x="621476" y="256734"/>
                  <a:pt x="684103" y="219111"/>
                  <a:pt x="749825" y="187678"/>
                </a:cubicBezTo>
                <a:close/>
                <a:moveTo>
                  <a:pt x="880093" y="178541"/>
                </a:moveTo>
                <a:lnTo>
                  <a:pt x="862220" y="184820"/>
                </a:lnTo>
                <a:lnTo>
                  <a:pt x="858031" y="186616"/>
                </a:lnTo>
                <a:close/>
                <a:moveTo>
                  <a:pt x="662195" y="169581"/>
                </a:moveTo>
                <a:cubicBezTo>
                  <a:pt x="646002" y="179106"/>
                  <a:pt x="630762" y="190536"/>
                  <a:pt x="614570" y="200061"/>
                </a:cubicBezTo>
                <a:cubicBezTo>
                  <a:pt x="598377" y="208633"/>
                  <a:pt x="584090" y="218158"/>
                  <a:pt x="568850" y="227683"/>
                </a:cubicBezTo>
                <a:cubicBezTo>
                  <a:pt x="578375" y="221016"/>
                  <a:pt x="586947" y="214348"/>
                  <a:pt x="596472" y="206728"/>
                </a:cubicBezTo>
                <a:cubicBezTo>
                  <a:pt x="612665" y="197203"/>
                  <a:pt x="645050" y="178153"/>
                  <a:pt x="662195" y="169581"/>
                </a:cubicBezTo>
                <a:close/>
                <a:moveTo>
                  <a:pt x="1525269" y="129667"/>
                </a:moveTo>
                <a:lnTo>
                  <a:pt x="1666131" y="167675"/>
                </a:lnTo>
                <a:cubicBezTo>
                  <a:pt x="1642318" y="160055"/>
                  <a:pt x="1618506" y="154340"/>
                  <a:pt x="1594693" y="148625"/>
                </a:cubicBezTo>
                <a:cubicBezTo>
                  <a:pt x="1583263" y="145768"/>
                  <a:pt x="1570881" y="143863"/>
                  <a:pt x="1558498" y="141005"/>
                </a:cubicBezTo>
                <a:lnTo>
                  <a:pt x="1538908" y="137397"/>
                </a:lnTo>
                <a:lnTo>
                  <a:pt x="1643873" y="164386"/>
                </a:lnTo>
                <a:lnTo>
                  <a:pt x="1669839" y="173890"/>
                </a:lnTo>
                <a:lnTo>
                  <a:pt x="1703094" y="182888"/>
                </a:lnTo>
                <a:lnTo>
                  <a:pt x="1666130" y="169581"/>
                </a:lnTo>
                <a:cubicBezTo>
                  <a:pt x="1677560" y="173391"/>
                  <a:pt x="1689942" y="177201"/>
                  <a:pt x="1701372" y="180058"/>
                </a:cubicBezTo>
                <a:lnTo>
                  <a:pt x="1706502" y="181860"/>
                </a:lnTo>
                <a:lnTo>
                  <a:pt x="1691847" y="176248"/>
                </a:lnTo>
                <a:cubicBezTo>
                  <a:pt x="1677560" y="171486"/>
                  <a:pt x="1662320" y="165771"/>
                  <a:pt x="1648032" y="161008"/>
                </a:cubicBezTo>
                <a:cubicBezTo>
                  <a:pt x="1618505" y="152436"/>
                  <a:pt x="1588977" y="142911"/>
                  <a:pt x="1558497" y="136243"/>
                </a:cubicBezTo>
                <a:close/>
                <a:moveTo>
                  <a:pt x="1383314" y="109513"/>
                </a:moveTo>
                <a:lnTo>
                  <a:pt x="1514856" y="127606"/>
                </a:lnTo>
                <a:lnTo>
                  <a:pt x="1467057" y="118146"/>
                </a:lnTo>
                <a:close/>
                <a:moveTo>
                  <a:pt x="1193178" y="109308"/>
                </a:moveTo>
                <a:lnTo>
                  <a:pt x="1187975" y="109573"/>
                </a:lnTo>
                <a:lnTo>
                  <a:pt x="1160283" y="112682"/>
                </a:lnTo>
                <a:lnTo>
                  <a:pt x="1181308" y="110525"/>
                </a:lnTo>
                <a:close/>
                <a:moveTo>
                  <a:pt x="1281320" y="104811"/>
                </a:moveTo>
                <a:lnTo>
                  <a:pt x="1241193" y="106858"/>
                </a:lnTo>
                <a:lnTo>
                  <a:pt x="1347929" y="107530"/>
                </a:lnTo>
                <a:close/>
                <a:moveTo>
                  <a:pt x="1748045" y="102906"/>
                </a:moveTo>
                <a:cubicBezTo>
                  <a:pt x="1762332" y="106716"/>
                  <a:pt x="1778525" y="110526"/>
                  <a:pt x="1794717" y="116241"/>
                </a:cubicBezTo>
                <a:cubicBezTo>
                  <a:pt x="1810910" y="122908"/>
                  <a:pt x="1828055" y="128623"/>
                  <a:pt x="1845200" y="135291"/>
                </a:cubicBezTo>
                <a:cubicBezTo>
                  <a:pt x="1929020" y="171486"/>
                  <a:pt x="2007125" y="215301"/>
                  <a:pt x="2080467" y="266736"/>
                </a:cubicBezTo>
                <a:cubicBezTo>
                  <a:pt x="2084277" y="269593"/>
                  <a:pt x="2089040" y="273403"/>
                  <a:pt x="2092850" y="276261"/>
                </a:cubicBezTo>
                <a:cubicBezTo>
                  <a:pt x="2071895" y="264831"/>
                  <a:pt x="2055702" y="258163"/>
                  <a:pt x="2043320" y="252448"/>
                </a:cubicBezTo>
                <a:cubicBezTo>
                  <a:pt x="2037605" y="248638"/>
                  <a:pt x="2029985" y="243876"/>
                  <a:pt x="2021412" y="238161"/>
                </a:cubicBezTo>
                <a:cubicBezTo>
                  <a:pt x="2012840" y="232446"/>
                  <a:pt x="2002362" y="226731"/>
                  <a:pt x="1990932" y="220063"/>
                </a:cubicBezTo>
                <a:cubicBezTo>
                  <a:pt x="1968072" y="205776"/>
                  <a:pt x="1936640" y="190536"/>
                  <a:pt x="1898540" y="172438"/>
                </a:cubicBezTo>
                <a:cubicBezTo>
                  <a:pt x="1873775" y="160056"/>
                  <a:pt x="1849962" y="147673"/>
                  <a:pt x="1823292" y="135291"/>
                </a:cubicBezTo>
                <a:cubicBezTo>
                  <a:pt x="1810910" y="129576"/>
                  <a:pt x="1798527" y="123861"/>
                  <a:pt x="1786145" y="118146"/>
                </a:cubicBezTo>
                <a:close/>
                <a:moveTo>
                  <a:pt x="849838" y="98143"/>
                </a:moveTo>
                <a:cubicBezTo>
                  <a:pt x="773638" y="126718"/>
                  <a:pt x="700295" y="162913"/>
                  <a:pt x="630763" y="204823"/>
                </a:cubicBezTo>
                <a:cubicBezTo>
                  <a:pt x="707915" y="161008"/>
                  <a:pt x="776495" y="127670"/>
                  <a:pt x="849838" y="98143"/>
                </a:cubicBezTo>
                <a:close/>
                <a:moveTo>
                  <a:pt x="1143606" y="67159"/>
                </a:moveTo>
                <a:lnTo>
                  <a:pt x="1102012" y="71353"/>
                </a:lnTo>
                <a:cubicBezTo>
                  <a:pt x="1082963" y="73854"/>
                  <a:pt x="1063198" y="77187"/>
                  <a:pt x="1042243" y="81950"/>
                </a:cubicBezTo>
                <a:lnTo>
                  <a:pt x="995297" y="94264"/>
                </a:lnTo>
                <a:lnTo>
                  <a:pt x="1073080" y="77664"/>
                </a:lnTo>
                <a:close/>
                <a:moveTo>
                  <a:pt x="1204168" y="62900"/>
                </a:moveTo>
                <a:lnTo>
                  <a:pt x="1166571" y="64690"/>
                </a:lnTo>
                <a:lnTo>
                  <a:pt x="1173688" y="63853"/>
                </a:lnTo>
                <a:cubicBezTo>
                  <a:pt x="1170830" y="63853"/>
                  <a:pt x="1167020" y="64805"/>
                  <a:pt x="1164163" y="64805"/>
                </a:cubicBezTo>
                <a:lnTo>
                  <a:pt x="1166571" y="64690"/>
                </a:lnTo>
                <a:lnTo>
                  <a:pt x="1165588" y="64806"/>
                </a:lnTo>
                <a:lnTo>
                  <a:pt x="1166067" y="64806"/>
                </a:lnTo>
                <a:cubicBezTo>
                  <a:pt x="1106060" y="73378"/>
                  <a:pt x="1037480" y="86713"/>
                  <a:pt x="965090" y="106716"/>
                </a:cubicBezTo>
                <a:cubicBezTo>
                  <a:pt x="894605" y="126718"/>
                  <a:pt x="820310" y="153388"/>
                  <a:pt x="749825" y="187678"/>
                </a:cubicBezTo>
                <a:cubicBezTo>
                  <a:pt x="788401" y="168152"/>
                  <a:pt x="827692" y="150769"/>
                  <a:pt x="867221" y="135529"/>
                </a:cubicBezTo>
                <a:lnTo>
                  <a:pt x="981025" y="97898"/>
                </a:lnTo>
                <a:lnTo>
                  <a:pt x="963185" y="101953"/>
                </a:lnTo>
                <a:lnTo>
                  <a:pt x="945088" y="107668"/>
                </a:lnTo>
                <a:cubicBezTo>
                  <a:pt x="931753" y="111478"/>
                  <a:pt x="917465" y="116240"/>
                  <a:pt x="904130" y="120050"/>
                </a:cubicBezTo>
                <a:lnTo>
                  <a:pt x="863173" y="134338"/>
                </a:lnTo>
                <a:cubicBezTo>
                  <a:pt x="856505" y="137195"/>
                  <a:pt x="849838" y="139100"/>
                  <a:pt x="843170" y="141958"/>
                </a:cubicBezTo>
                <a:lnTo>
                  <a:pt x="823168" y="150530"/>
                </a:lnTo>
                <a:cubicBezTo>
                  <a:pt x="769828" y="171485"/>
                  <a:pt x="718393" y="198155"/>
                  <a:pt x="669815" y="225778"/>
                </a:cubicBezTo>
                <a:cubicBezTo>
                  <a:pt x="657433" y="233398"/>
                  <a:pt x="646003" y="240065"/>
                  <a:pt x="633620" y="247685"/>
                </a:cubicBezTo>
                <a:cubicBezTo>
                  <a:pt x="621238" y="255305"/>
                  <a:pt x="610760" y="262925"/>
                  <a:pt x="598378" y="270545"/>
                </a:cubicBezTo>
                <a:cubicBezTo>
                  <a:pt x="575518" y="285785"/>
                  <a:pt x="553610" y="302930"/>
                  <a:pt x="531703" y="319123"/>
                </a:cubicBezTo>
                <a:cubicBezTo>
                  <a:pt x="489793" y="353413"/>
                  <a:pt x="449788" y="388655"/>
                  <a:pt x="415498" y="426755"/>
                </a:cubicBezTo>
                <a:cubicBezTo>
                  <a:pt x="404068" y="438185"/>
                  <a:pt x="393590" y="449615"/>
                  <a:pt x="384065" y="461045"/>
                </a:cubicBezTo>
                <a:cubicBezTo>
                  <a:pt x="374540" y="472475"/>
                  <a:pt x="364063" y="483905"/>
                  <a:pt x="354538" y="495335"/>
                </a:cubicBezTo>
                <a:cubicBezTo>
                  <a:pt x="336440" y="519148"/>
                  <a:pt x="318343" y="542008"/>
                  <a:pt x="302150" y="565820"/>
                </a:cubicBezTo>
                <a:cubicBezTo>
                  <a:pt x="285005" y="589633"/>
                  <a:pt x="270718" y="614398"/>
                  <a:pt x="254525" y="639163"/>
                </a:cubicBezTo>
                <a:cubicBezTo>
                  <a:pt x="240238" y="664880"/>
                  <a:pt x="224998" y="690598"/>
                  <a:pt x="210710" y="718220"/>
                </a:cubicBezTo>
                <a:cubicBezTo>
                  <a:pt x="215473" y="710600"/>
                  <a:pt x="220235" y="702028"/>
                  <a:pt x="225950" y="692503"/>
                </a:cubicBezTo>
                <a:cubicBezTo>
                  <a:pt x="231665" y="683930"/>
                  <a:pt x="237380" y="674405"/>
                  <a:pt x="244048" y="664880"/>
                </a:cubicBezTo>
                <a:cubicBezTo>
                  <a:pt x="249763" y="655355"/>
                  <a:pt x="256430" y="646783"/>
                  <a:pt x="262145" y="637258"/>
                </a:cubicBezTo>
                <a:cubicBezTo>
                  <a:pt x="270718" y="631543"/>
                  <a:pt x="276433" y="622970"/>
                  <a:pt x="281195" y="615350"/>
                </a:cubicBezTo>
                <a:cubicBezTo>
                  <a:pt x="296435" y="590585"/>
                  <a:pt x="313580" y="567725"/>
                  <a:pt x="330725" y="542960"/>
                </a:cubicBezTo>
                <a:cubicBezTo>
                  <a:pt x="348823" y="520100"/>
                  <a:pt x="366920" y="496288"/>
                  <a:pt x="386923" y="474380"/>
                </a:cubicBezTo>
                <a:cubicBezTo>
                  <a:pt x="405973" y="451520"/>
                  <a:pt x="427880" y="430565"/>
                  <a:pt x="448835" y="409610"/>
                </a:cubicBezTo>
                <a:cubicBezTo>
                  <a:pt x="470743" y="389608"/>
                  <a:pt x="492650" y="368653"/>
                  <a:pt x="516463" y="349603"/>
                </a:cubicBezTo>
                <a:cubicBezTo>
                  <a:pt x="527893" y="340078"/>
                  <a:pt x="539323" y="330553"/>
                  <a:pt x="551705" y="321028"/>
                </a:cubicBezTo>
                <a:cubicBezTo>
                  <a:pt x="564088" y="312455"/>
                  <a:pt x="575518" y="302930"/>
                  <a:pt x="587900" y="294358"/>
                </a:cubicBezTo>
                <a:cubicBezTo>
                  <a:pt x="600283" y="285785"/>
                  <a:pt x="612665" y="277213"/>
                  <a:pt x="625048" y="268640"/>
                </a:cubicBezTo>
                <a:cubicBezTo>
                  <a:pt x="637430" y="260068"/>
                  <a:pt x="650765" y="252448"/>
                  <a:pt x="663148" y="244828"/>
                </a:cubicBezTo>
                <a:lnTo>
                  <a:pt x="682198" y="233398"/>
                </a:lnTo>
                <a:cubicBezTo>
                  <a:pt x="688865" y="229588"/>
                  <a:pt x="695533" y="225778"/>
                  <a:pt x="702200" y="222920"/>
                </a:cubicBezTo>
                <a:cubicBezTo>
                  <a:pt x="715535" y="216253"/>
                  <a:pt x="727918" y="208633"/>
                  <a:pt x="741253" y="201965"/>
                </a:cubicBezTo>
                <a:cubicBezTo>
                  <a:pt x="767923" y="188630"/>
                  <a:pt x="794593" y="175295"/>
                  <a:pt x="821263" y="164818"/>
                </a:cubicBezTo>
                <a:cubicBezTo>
                  <a:pt x="904130" y="128623"/>
                  <a:pt x="996523" y="104810"/>
                  <a:pt x="1087963" y="90523"/>
                </a:cubicBezTo>
                <a:cubicBezTo>
                  <a:pt x="1179403" y="76235"/>
                  <a:pt x="1269890" y="72425"/>
                  <a:pt x="1351806" y="70520"/>
                </a:cubicBezTo>
                <a:lnTo>
                  <a:pt x="1351806" y="64805"/>
                </a:lnTo>
                <a:cubicBezTo>
                  <a:pt x="1346090" y="64805"/>
                  <a:pt x="1339423" y="65758"/>
                  <a:pt x="1333708" y="65758"/>
                </a:cubicBezTo>
                <a:cubicBezTo>
                  <a:pt x="1317515" y="64805"/>
                  <a:pt x="1302275" y="63853"/>
                  <a:pt x="1287988" y="63853"/>
                </a:cubicBezTo>
                <a:cubicBezTo>
                  <a:pt x="1273700" y="62900"/>
                  <a:pt x="1259413" y="62900"/>
                  <a:pt x="1245125" y="62900"/>
                </a:cubicBezTo>
                <a:cubicBezTo>
                  <a:pt x="1230838" y="62900"/>
                  <a:pt x="1217503" y="61948"/>
                  <a:pt x="1204168" y="62900"/>
                </a:cubicBezTo>
                <a:close/>
                <a:moveTo>
                  <a:pt x="1248102" y="1583"/>
                </a:moveTo>
                <a:cubicBezTo>
                  <a:pt x="1300609" y="-917"/>
                  <a:pt x="1353710" y="-441"/>
                  <a:pt x="1407050" y="2893"/>
                </a:cubicBezTo>
                <a:cubicBezTo>
                  <a:pt x="1513731" y="10513"/>
                  <a:pt x="1621363" y="31468"/>
                  <a:pt x="1727090" y="65758"/>
                </a:cubicBezTo>
                <a:cubicBezTo>
                  <a:pt x="1832818" y="100048"/>
                  <a:pt x="1947118" y="159103"/>
                  <a:pt x="2039511" y="222920"/>
                </a:cubicBezTo>
                <a:cubicBezTo>
                  <a:pt x="1900445" y="134338"/>
                  <a:pt x="1741378" y="68615"/>
                  <a:pt x="1573738" y="36230"/>
                </a:cubicBezTo>
                <a:cubicBezTo>
                  <a:pt x="1492775" y="17180"/>
                  <a:pt x="1412765" y="6703"/>
                  <a:pt x="1335613" y="4798"/>
                </a:cubicBezTo>
                <a:cubicBezTo>
                  <a:pt x="1259413" y="1940"/>
                  <a:pt x="1187023" y="9560"/>
                  <a:pt x="1123205" y="21943"/>
                </a:cubicBezTo>
                <a:cubicBezTo>
                  <a:pt x="1107965" y="24800"/>
                  <a:pt x="1093678" y="27658"/>
                  <a:pt x="1078438" y="30515"/>
                </a:cubicBezTo>
                <a:cubicBezTo>
                  <a:pt x="1064150" y="34325"/>
                  <a:pt x="1048911" y="37183"/>
                  <a:pt x="1034623" y="40993"/>
                </a:cubicBezTo>
                <a:cubicBezTo>
                  <a:pt x="1212740" y="2893"/>
                  <a:pt x="1397525" y="1940"/>
                  <a:pt x="1573738" y="37183"/>
                </a:cubicBezTo>
                <a:cubicBezTo>
                  <a:pt x="1668988" y="59090"/>
                  <a:pt x="1763286" y="93380"/>
                  <a:pt x="1851868" y="136243"/>
                </a:cubicBezTo>
                <a:cubicBezTo>
                  <a:pt x="1849963" y="135290"/>
                  <a:pt x="1848058" y="135290"/>
                  <a:pt x="1846153" y="134338"/>
                </a:cubicBezTo>
                <a:cubicBezTo>
                  <a:pt x="1775668" y="102905"/>
                  <a:pt x="1702325" y="79093"/>
                  <a:pt x="1626125" y="60043"/>
                </a:cubicBezTo>
                <a:cubicBezTo>
                  <a:pt x="1555640" y="40040"/>
                  <a:pt x="1485156" y="27658"/>
                  <a:pt x="1416575" y="20990"/>
                </a:cubicBezTo>
                <a:cubicBezTo>
                  <a:pt x="1347995" y="15275"/>
                  <a:pt x="1283225" y="15275"/>
                  <a:pt x="1223218" y="20990"/>
                </a:cubicBezTo>
                <a:cubicBezTo>
                  <a:pt x="1207978" y="21943"/>
                  <a:pt x="1193690" y="24800"/>
                  <a:pt x="1179403" y="26705"/>
                </a:cubicBezTo>
                <a:cubicBezTo>
                  <a:pt x="1149875" y="30515"/>
                  <a:pt x="1120348" y="36230"/>
                  <a:pt x="1090820" y="40993"/>
                </a:cubicBezTo>
                <a:cubicBezTo>
                  <a:pt x="1200358" y="22895"/>
                  <a:pt x="1312753" y="18133"/>
                  <a:pt x="1423243" y="26705"/>
                </a:cubicBezTo>
                <a:cubicBezTo>
                  <a:pt x="1491823" y="32420"/>
                  <a:pt x="1559450" y="43850"/>
                  <a:pt x="1626125" y="60043"/>
                </a:cubicBezTo>
                <a:cubicBezTo>
                  <a:pt x="1667083" y="71473"/>
                  <a:pt x="1708993" y="85760"/>
                  <a:pt x="1748998" y="101000"/>
                </a:cubicBezTo>
                <a:cubicBezTo>
                  <a:pt x="1744236" y="100048"/>
                  <a:pt x="1739473" y="98143"/>
                  <a:pt x="1735663" y="97190"/>
                </a:cubicBezTo>
                <a:cubicBezTo>
                  <a:pt x="1727090" y="94333"/>
                  <a:pt x="1712803" y="91475"/>
                  <a:pt x="1698515" y="89570"/>
                </a:cubicBezTo>
                <a:cubicBezTo>
                  <a:pt x="1684228" y="87665"/>
                  <a:pt x="1668988" y="84808"/>
                  <a:pt x="1656606" y="84808"/>
                </a:cubicBezTo>
                <a:cubicBezTo>
                  <a:pt x="1631840" y="84808"/>
                  <a:pt x="1618506" y="87665"/>
                  <a:pt x="1644223" y="98143"/>
                </a:cubicBezTo>
                <a:cubicBezTo>
                  <a:pt x="1712803" y="118145"/>
                  <a:pt x="1786145" y="145768"/>
                  <a:pt x="1855678" y="180058"/>
                </a:cubicBezTo>
                <a:cubicBezTo>
                  <a:pt x="1925211" y="214348"/>
                  <a:pt x="1990933" y="254353"/>
                  <a:pt x="2046178" y="293405"/>
                </a:cubicBezTo>
                <a:cubicBezTo>
                  <a:pt x="2072848" y="313408"/>
                  <a:pt x="2098566" y="332458"/>
                  <a:pt x="2120473" y="351508"/>
                </a:cubicBezTo>
                <a:cubicBezTo>
                  <a:pt x="2130950" y="361033"/>
                  <a:pt x="2141428" y="368653"/>
                  <a:pt x="2150953" y="377225"/>
                </a:cubicBezTo>
                <a:cubicBezTo>
                  <a:pt x="2160478" y="385798"/>
                  <a:pt x="2169050" y="393418"/>
                  <a:pt x="2176671" y="401038"/>
                </a:cubicBezTo>
                <a:cubicBezTo>
                  <a:pt x="2191911" y="415325"/>
                  <a:pt x="2203341" y="427708"/>
                  <a:pt x="2211913" y="435328"/>
                </a:cubicBezTo>
                <a:cubicBezTo>
                  <a:pt x="2215723" y="439138"/>
                  <a:pt x="2218581" y="442948"/>
                  <a:pt x="2221438" y="444853"/>
                </a:cubicBezTo>
                <a:cubicBezTo>
                  <a:pt x="2223343" y="446758"/>
                  <a:pt x="2224296" y="448663"/>
                  <a:pt x="2224296" y="448663"/>
                </a:cubicBezTo>
                <a:cubicBezTo>
                  <a:pt x="2225248" y="450568"/>
                  <a:pt x="2220486" y="447710"/>
                  <a:pt x="2211913" y="440090"/>
                </a:cubicBezTo>
                <a:cubicBezTo>
                  <a:pt x="2203341" y="432470"/>
                  <a:pt x="2190958" y="420088"/>
                  <a:pt x="2174766" y="406753"/>
                </a:cubicBezTo>
                <a:cubicBezTo>
                  <a:pt x="2167146" y="400085"/>
                  <a:pt x="2157621" y="392465"/>
                  <a:pt x="2148096" y="383893"/>
                </a:cubicBezTo>
                <a:cubicBezTo>
                  <a:pt x="2138571" y="375320"/>
                  <a:pt x="2128093" y="367700"/>
                  <a:pt x="2117616" y="359128"/>
                </a:cubicBezTo>
                <a:cubicBezTo>
                  <a:pt x="2096661" y="341983"/>
                  <a:pt x="2072848" y="324838"/>
                  <a:pt x="2049036" y="307693"/>
                </a:cubicBezTo>
                <a:cubicBezTo>
                  <a:pt x="2001411" y="274355"/>
                  <a:pt x="1951881" y="243875"/>
                  <a:pt x="1913781" y="223873"/>
                </a:cubicBezTo>
                <a:cubicBezTo>
                  <a:pt x="1904256" y="219110"/>
                  <a:pt x="1895683" y="214348"/>
                  <a:pt x="1888063" y="210538"/>
                </a:cubicBezTo>
                <a:cubicBezTo>
                  <a:pt x="1880443" y="206728"/>
                  <a:pt x="1873775" y="203870"/>
                  <a:pt x="1869013" y="201013"/>
                </a:cubicBezTo>
                <a:cubicBezTo>
                  <a:pt x="1858536" y="196250"/>
                  <a:pt x="1853773" y="194345"/>
                  <a:pt x="1855678" y="195298"/>
                </a:cubicBezTo>
                <a:cubicBezTo>
                  <a:pt x="1867108" y="201965"/>
                  <a:pt x="1879490" y="207680"/>
                  <a:pt x="1890920" y="215300"/>
                </a:cubicBezTo>
                <a:cubicBezTo>
                  <a:pt x="1902350" y="221968"/>
                  <a:pt x="1913781" y="229588"/>
                  <a:pt x="1925211" y="236255"/>
                </a:cubicBezTo>
                <a:cubicBezTo>
                  <a:pt x="1902350" y="224825"/>
                  <a:pt x="1879490" y="213395"/>
                  <a:pt x="1858536" y="204823"/>
                </a:cubicBezTo>
                <a:cubicBezTo>
                  <a:pt x="1846153" y="199108"/>
                  <a:pt x="1832818" y="192440"/>
                  <a:pt x="1819483" y="185773"/>
                </a:cubicBezTo>
                <a:cubicBezTo>
                  <a:pt x="1806148" y="180058"/>
                  <a:pt x="1791861" y="173390"/>
                  <a:pt x="1778525" y="167675"/>
                </a:cubicBezTo>
                <a:cubicBezTo>
                  <a:pt x="1765190" y="161960"/>
                  <a:pt x="1751856" y="157198"/>
                  <a:pt x="1739473" y="152435"/>
                </a:cubicBezTo>
                <a:cubicBezTo>
                  <a:pt x="1727090" y="148625"/>
                  <a:pt x="1716613" y="143863"/>
                  <a:pt x="1708040" y="141958"/>
                </a:cubicBezTo>
                <a:cubicBezTo>
                  <a:pt x="1646128" y="125765"/>
                  <a:pt x="1580406" y="109573"/>
                  <a:pt x="1511825" y="98143"/>
                </a:cubicBezTo>
                <a:cubicBezTo>
                  <a:pt x="1503253" y="97190"/>
                  <a:pt x="1494681" y="95285"/>
                  <a:pt x="1486108" y="94333"/>
                </a:cubicBezTo>
                <a:cubicBezTo>
                  <a:pt x="1477536" y="92428"/>
                  <a:pt x="1468963" y="91475"/>
                  <a:pt x="1459438" y="90523"/>
                </a:cubicBezTo>
                <a:cubicBezTo>
                  <a:pt x="1442293" y="88618"/>
                  <a:pt x="1424195" y="86713"/>
                  <a:pt x="1406098" y="84808"/>
                </a:cubicBezTo>
                <a:cubicBezTo>
                  <a:pt x="1388000" y="83855"/>
                  <a:pt x="1370856" y="82903"/>
                  <a:pt x="1352758" y="81950"/>
                </a:cubicBezTo>
                <a:cubicBezTo>
                  <a:pt x="1334661" y="80998"/>
                  <a:pt x="1316563" y="81950"/>
                  <a:pt x="1299418" y="82903"/>
                </a:cubicBezTo>
                <a:cubicBezTo>
                  <a:pt x="1293703" y="82903"/>
                  <a:pt x="1287988" y="82903"/>
                  <a:pt x="1282273" y="83855"/>
                </a:cubicBezTo>
                <a:cubicBezTo>
                  <a:pt x="1276558" y="84808"/>
                  <a:pt x="1270843" y="84808"/>
                  <a:pt x="1265128" y="85760"/>
                </a:cubicBezTo>
                <a:cubicBezTo>
                  <a:pt x="1253698" y="86713"/>
                  <a:pt x="1241315" y="87665"/>
                  <a:pt x="1229886" y="88618"/>
                </a:cubicBezTo>
                <a:cubicBezTo>
                  <a:pt x="1217503" y="89570"/>
                  <a:pt x="1205120" y="91475"/>
                  <a:pt x="1192738" y="93380"/>
                </a:cubicBezTo>
                <a:cubicBezTo>
                  <a:pt x="1180355" y="95285"/>
                  <a:pt x="1167973" y="97190"/>
                  <a:pt x="1155590" y="99095"/>
                </a:cubicBezTo>
                <a:cubicBezTo>
                  <a:pt x="1105108" y="108620"/>
                  <a:pt x="1052720" y="120050"/>
                  <a:pt x="1002238" y="136243"/>
                </a:cubicBezTo>
                <a:cubicBezTo>
                  <a:pt x="1002238" y="138148"/>
                  <a:pt x="989855" y="141005"/>
                  <a:pt x="979378" y="144815"/>
                </a:cubicBezTo>
                <a:cubicBezTo>
                  <a:pt x="968900" y="147673"/>
                  <a:pt x="960328" y="151483"/>
                  <a:pt x="969853" y="150530"/>
                </a:cubicBezTo>
                <a:lnTo>
                  <a:pt x="954028" y="155319"/>
                </a:lnTo>
                <a:lnTo>
                  <a:pt x="1035609" y="134343"/>
                </a:lnTo>
                <a:lnTo>
                  <a:pt x="1049467" y="132228"/>
                </a:lnTo>
                <a:lnTo>
                  <a:pt x="1071770" y="126718"/>
                </a:lnTo>
                <a:lnTo>
                  <a:pt x="1141506" y="114789"/>
                </a:lnTo>
                <a:lnTo>
                  <a:pt x="1094630" y="120051"/>
                </a:lnTo>
                <a:cubicBezTo>
                  <a:pt x="1063197" y="125766"/>
                  <a:pt x="1031765" y="130528"/>
                  <a:pt x="1001285" y="138148"/>
                </a:cubicBezTo>
                <a:cubicBezTo>
                  <a:pt x="1170830" y="88618"/>
                  <a:pt x="1352757" y="81951"/>
                  <a:pt x="1530875" y="106716"/>
                </a:cubicBezTo>
                <a:cubicBezTo>
                  <a:pt x="1620410" y="120051"/>
                  <a:pt x="1720422" y="150531"/>
                  <a:pt x="1810910" y="191488"/>
                </a:cubicBezTo>
                <a:cubicBezTo>
                  <a:pt x="1902350" y="231493"/>
                  <a:pt x="1983312" y="281976"/>
                  <a:pt x="2044272" y="321981"/>
                </a:cubicBezTo>
                <a:cubicBezTo>
                  <a:pt x="2046177" y="323886"/>
                  <a:pt x="2049035" y="324838"/>
                  <a:pt x="2050940" y="326743"/>
                </a:cubicBezTo>
                <a:cubicBezTo>
                  <a:pt x="2185242" y="431518"/>
                  <a:pt x="2300495" y="561058"/>
                  <a:pt x="2385267" y="709648"/>
                </a:cubicBezTo>
                <a:cubicBezTo>
                  <a:pt x="2470992" y="857286"/>
                  <a:pt x="2525285" y="1023973"/>
                  <a:pt x="2539572" y="1194471"/>
                </a:cubicBezTo>
                <a:cubicBezTo>
                  <a:pt x="2535762" y="1206853"/>
                  <a:pt x="2530047" y="1205901"/>
                  <a:pt x="2523380" y="1197328"/>
                </a:cubicBezTo>
                <a:cubicBezTo>
                  <a:pt x="2506235" y="1043023"/>
                  <a:pt x="2457657" y="885861"/>
                  <a:pt x="2382410" y="745843"/>
                </a:cubicBezTo>
                <a:cubicBezTo>
                  <a:pt x="2307162" y="605826"/>
                  <a:pt x="2204292" y="483906"/>
                  <a:pt x="2092850" y="394371"/>
                </a:cubicBezTo>
                <a:cubicBezTo>
                  <a:pt x="2069037" y="375321"/>
                  <a:pt x="2044272" y="358176"/>
                  <a:pt x="2020460" y="341031"/>
                </a:cubicBezTo>
                <a:lnTo>
                  <a:pt x="1977026" y="313885"/>
                </a:lnTo>
                <a:lnTo>
                  <a:pt x="2054751" y="366986"/>
                </a:lnTo>
                <a:cubicBezTo>
                  <a:pt x="2090231" y="394370"/>
                  <a:pt x="2124283" y="423898"/>
                  <a:pt x="2156668" y="455330"/>
                </a:cubicBezTo>
                <a:cubicBezTo>
                  <a:pt x="2221438" y="518195"/>
                  <a:pt x="2279541" y="589633"/>
                  <a:pt x="2329071" y="665833"/>
                </a:cubicBezTo>
                <a:cubicBezTo>
                  <a:pt x="2429083" y="818233"/>
                  <a:pt x="2491948" y="996350"/>
                  <a:pt x="2511950" y="1176373"/>
                </a:cubicBezTo>
                <a:cubicBezTo>
                  <a:pt x="2509093" y="1169705"/>
                  <a:pt x="2505283" y="1162085"/>
                  <a:pt x="2502425" y="1153513"/>
                </a:cubicBezTo>
                <a:cubicBezTo>
                  <a:pt x="2490043" y="1067788"/>
                  <a:pt x="2468135" y="983015"/>
                  <a:pt x="2438608" y="904910"/>
                </a:cubicBezTo>
                <a:cubicBezTo>
                  <a:pt x="2409081" y="827758"/>
                  <a:pt x="2371933" y="757273"/>
                  <a:pt x="2330975" y="700123"/>
                </a:cubicBezTo>
                <a:cubicBezTo>
                  <a:pt x="2343358" y="722030"/>
                  <a:pt x="2355741" y="741080"/>
                  <a:pt x="2365266" y="761083"/>
                </a:cubicBezTo>
                <a:cubicBezTo>
                  <a:pt x="2375743" y="780133"/>
                  <a:pt x="2386221" y="799183"/>
                  <a:pt x="2394793" y="818233"/>
                </a:cubicBezTo>
                <a:cubicBezTo>
                  <a:pt x="2399556" y="827758"/>
                  <a:pt x="2403366" y="837283"/>
                  <a:pt x="2408128" y="846808"/>
                </a:cubicBezTo>
                <a:cubicBezTo>
                  <a:pt x="2412891" y="856333"/>
                  <a:pt x="2416700" y="865858"/>
                  <a:pt x="2420511" y="876335"/>
                </a:cubicBezTo>
                <a:cubicBezTo>
                  <a:pt x="2424321" y="885860"/>
                  <a:pt x="2429083" y="896338"/>
                  <a:pt x="2432893" y="906815"/>
                </a:cubicBezTo>
                <a:cubicBezTo>
                  <a:pt x="2436703" y="917293"/>
                  <a:pt x="2440513" y="928723"/>
                  <a:pt x="2444323" y="940153"/>
                </a:cubicBezTo>
                <a:cubicBezTo>
                  <a:pt x="2443371" y="940153"/>
                  <a:pt x="2442418" y="942058"/>
                  <a:pt x="2438608" y="934438"/>
                </a:cubicBezTo>
                <a:cubicBezTo>
                  <a:pt x="2460516" y="991588"/>
                  <a:pt x="2481471" y="1061120"/>
                  <a:pt x="2492900" y="1130653"/>
                </a:cubicBezTo>
                <a:lnTo>
                  <a:pt x="2477116" y="1092007"/>
                </a:lnTo>
                <a:lnTo>
                  <a:pt x="2494226" y="1204117"/>
                </a:lnTo>
                <a:cubicBezTo>
                  <a:pt x="2498388" y="1245103"/>
                  <a:pt x="2500520" y="1286689"/>
                  <a:pt x="2500520" y="1328773"/>
                </a:cubicBezTo>
                <a:cubicBezTo>
                  <a:pt x="2500520" y="1497109"/>
                  <a:pt x="2466404" y="1657477"/>
                  <a:pt x="2404709" y="1803341"/>
                </a:cubicBezTo>
                <a:lnTo>
                  <a:pt x="2390217" y="1833425"/>
                </a:lnTo>
                <a:lnTo>
                  <a:pt x="2385149" y="1849791"/>
                </a:lnTo>
                <a:cubicBezTo>
                  <a:pt x="2382649" y="1859316"/>
                  <a:pt x="2382887" y="1863126"/>
                  <a:pt x="2387173" y="1858363"/>
                </a:cubicBezTo>
                <a:cubicBezTo>
                  <a:pt x="2392888" y="1850743"/>
                  <a:pt x="2401461" y="1832645"/>
                  <a:pt x="2410986" y="1808833"/>
                </a:cubicBezTo>
                <a:cubicBezTo>
                  <a:pt x="2415748" y="1796450"/>
                  <a:pt x="2420511" y="1783115"/>
                  <a:pt x="2425273" y="1768828"/>
                </a:cubicBezTo>
                <a:cubicBezTo>
                  <a:pt x="2428131" y="1761208"/>
                  <a:pt x="2430988" y="1754540"/>
                  <a:pt x="2432893" y="1745968"/>
                </a:cubicBezTo>
                <a:cubicBezTo>
                  <a:pt x="2434798" y="1738348"/>
                  <a:pt x="2437656" y="1730728"/>
                  <a:pt x="2439561" y="1722155"/>
                </a:cubicBezTo>
                <a:cubicBezTo>
                  <a:pt x="2441466" y="1718345"/>
                  <a:pt x="2443371" y="1714535"/>
                  <a:pt x="2445275" y="1709773"/>
                </a:cubicBezTo>
                <a:cubicBezTo>
                  <a:pt x="2431941" y="1751683"/>
                  <a:pt x="2434798" y="1752635"/>
                  <a:pt x="2439561" y="1749778"/>
                </a:cubicBezTo>
                <a:cubicBezTo>
                  <a:pt x="2443371" y="1746920"/>
                  <a:pt x="2450991" y="1739300"/>
                  <a:pt x="2441466" y="1765018"/>
                </a:cubicBezTo>
                <a:cubicBezTo>
                  <a:pt x="2416700" y="1831693"/>
                  <a:pt x="2387173" y="1897415"/>
                  <a:pt x="2350025" y="1959328"/>
                </a:cubicBezTo>
                <a:cubicBezTo>
                  <a:pt x="2312878" y="2022193"/>
                  <a:pt x="2271921" y="2079343"/>
                  <a:pt x="2228106" y="2131730"/>
                </a:cubicBezTo>
                <a:cubicBezTo>
                  <a:pt x="2216675" y="2145065"/>
                  <a:pt x="2206198" y="2158400"/>
                  <a:pt x="2194768" y="2169830"/>
                </a:cubicBezTo>
                <a:cubicBezTo>
                  <a:pt x="2183338" y="2182213"/>
                  <a:pt x="2171908" y="2194595"/>
                  <a:pt x="2159525" y="2206978"/>
                </a:cubicBezTo>
                <a:cubicBezTo>
                  <a:pt x="2147143" y="2218408"/>
                  <a:pt x="2135713" y="2230790"/>
                  <a:pt x="2123331" y="2242220"/>
                </a:cubicBezTo>
                <a:cubicBezTo>
                  <a:pt x="2110948" y="2253650"/>
                  <a:pt x="2098566" y="2264128"/>
                  <a:pt x="2086183" y="2275558"/>
                </a:cubicBezTo>
                <a:cubicBezTo>
                  <a:pt x="2035700" y="2319373"/>
                  <a:pt x="1981408" y="2359378"/>
                  <a:pt x="1924258" y="2395573"/>
                </a:cubicBezTo>
                <a:cubicBezTo>
                  <a:pt x="1866156" y="2431768"/>
                  <a:pt x="1804243" y="2463200"/>
                  <a:pt x="1737568" y="2491775"/>
                </a:cubicBezTo>
                <a:cubicBezTo>
                  <a:pt x="1726138" y="2496538"/>
                  <a:pt x="1714708" y="2502253"/>
                  <a:pt x="1702325" y="2506063"/>
                </a:cubicBezTo>
                <a:cubicBezTo>
                  <a:pt x="1636603" y="2530828"/>
                  <a:pt x="1570881" y="2548925"/>
                  <a:pt x="1504206" y="2561308"/>
                </a:cubicBezTo>
                <a:cubicBezTo>
                  <a:pt x="1470868" y="2567975"/>
                  <a:pt x="1437531" y="2571785"/>
                  <a:pt x="1403240" y="2575595"/>
                </a:cubicBezTo>
                <a:cubicBezTo>
                  <a:pt x="1386095" y="2576548"/>
                  <a:pt x="1368950" y="2578453"/>
                  <a:pt x="1352758" y="2579405"/>
                </a:cubicBezTo>
                <a:cubicBezTo>
                  <a:pt x="1335613" y="2580358"/>
                  <a:pt x="1318468" y="2580358"/>
                  <a:pt x="1301323" y="2580358"/>
                </a:cubicBezTo>
                <a:cubicBezTo>
                  <a:pt x="1309895" y="2579405"/>
                  <a:pt x="1319420" y="2577500"/>
                  <a:pt x="1327993" y="2575595"/>
                </a:cubicBezTo>
                <a:cubicBezTo>
                  <a:pt x="1218455" y="2578453"/>
                  <a:pt x="1107965" y="2568928"/>
                  <a:pt x="999380" y="2546068"/>
                </a:cubicBezTo>
                <a:cubicBezTo>
                  <a:pt x="866983" y="2520350"/>
                  <a:pt x="738395" y="2470820"/>
                  <a:pt x="618380" y="2401288"/>
                </a:cubicBezTo>
                <a:cubicBezTo>
                  <a:pt x="498365" y="2330803"/>
                  <a:pt x="388828" y="2239363"/>
                  <a:pt x="295483" y="2126968"/>
                </a:cubicBezTo>
                <a:cubicBezTo>
                  <a:pt x="222617" y="2038386"/>
                  <a:pt x="162609" y="1941231"/>
                  <a:pt x="115862" y="1837914"/>
                </a:cubicBezTo>
                <a:lnTo>
                  <a:pt x="92056" y="1778680"/>
                </a:lnTo>
                <a:lnTo>
                  <a:pt x="88790" y="1766923"/>
                </a:lnTo>
                <a:lnTo>
                  <a:pt x="82123" y="1745968"/>
                </a:lnTo>
                <a:cubicBezTo>
                  <a:pt x="77360" y="1732633"/>
                  <a:pt x="72598" y="1718345"/>
                  <a:pt x="67835" y="1705010"/>
                </a:cubicBezTo>
                <a:cubicBezTo>
                  <a:pt x="64025" y="1691675"/>
                  <a:pt x="60215" y="1677388"/>
                  <a:pt x="55453" y="1664053"/>
                </a:cubicBezTo>
                <a:lnTo>
                  <a:pt x="47799" y="1634133"/>
                </a:lnTo>
                <a:lnTo>
                  <a:pt x="31565" y="1557721"/>
                </a:lnTo>
                <a:lnTo>
                  <a:pt x="22115" y="1498318"/>
                </a:lnTo>
                <a:cubicBezTo>
                  <a:pt x="20210" y="1484030"/>
                  <a:pt x="18305" y="1470695"/>
                  <a:pt x="17353" y="1456408"/>
                </a:cubicBezTo>
                <a:cubicBezTo>
                  <a:pt x="16400" y="1442120"/>
                  <a:pt x="15448" y="1428785"/>
                  <a:pt x="14495" y="1414498"/>
                </a:cubicBezTo>
                <a:cubicBezTo>
                  <a:pt x="13543" y="1407830"/>
                  <a:pt x="13543" y="1401163"/>
                  <a:pt x="12590" y="1393543"/>
                </a:cubicBezTo>
                <a:cubicBezTo>
                  <a:pt x="12590" y="1386875"/>
                  <a:pt x="12590" y="1380208"/>
                  <a:pt x="11638" y="1372588"/>
                </a:cubicBezTo>
                <a:cubicBezTo>
                  <a:pt x="10685" y="1359253"/>
                  <a:pt x="10685" y="1344965"/>
                  <a:pt x="9733" y="1331630"/>
                </a:cubicBezTo>
                <a:cubicBezTo>
                  <a:pt x="8780" y="1277814"/>
                  <a:pt x="10923" y="1225427"/>
                  <a:pt x="14733" y="1175539"/>
                </a:cubicBezTo>
                <a:lnTo>
                  <a:pt x="28991" y="1041443"/>
                </a:lnTo>
                <a:lnTo>
                  <a:pt x="28782" y="1042071"/>
                </a:lnTo>
                <a:cubicBezTo>
                  <a:pt x="12590" y="1123033"/>
                  <a:pt x="4017" y="1203043"/>
                  <a:pt x="3065" y="1282101"/>
                </a:cubicBezTo>
                <a:cubicBezTo>
                  <a:pt x="4017" y="1117318"/>
                  <a:pt x="35450" y="948726"/>
                  <a:pt x="107840" y="787753"/>
                </a:cubicBezTo>
                <a:cubicBezTo>
                  <a:pt x="123080" y="754416"/>
                  <a:pt x="144987" y="702028"/>
                  <a:pt x="162132" y="668691"/>
                </a:cubicBezTo>
                <a:cubicBezTo>
                  <a:pt x="205947" y="583918"/>
                  <a:pt x="263097" y="502003"/>
                  <a:pt x="331677" y="426756"/>
                </a:cubicBezTo>
                <a:cubicBezTo>
                  <a:pt x="340250" y="418183"/>
                  <a:pt x="347870" y="407706"/>
                  <a:pt x="357395" y="399133"/>
                </a:cubicBezTo>
                <a:cubicBezTo>
                  <a:pt x="366920" y="390561"/>
                  <a:pt x="375492" y="381036"/>
                  <a:pt x="385017" y="372463"/>
                </a:cubicBezTo>
                <a:lnTo>
                  <a:pt x="399305" y="359128"/>
                </a:lnTo>
                <a:lnTo>
                  <a:pt x="413592" y="346746"/>
                </a:lnTo>
                <a:cubicBezTo>
                  <a:pt x="424070" y="338173"/>
                  <a:pt x="433595" y="329601"/>
                  <a:pt x="443120" y="321028"/>
                </a:cubicBezTo>
                <a:cubicBezTo>
                  <a:pt x="452645" y="312456"/>
                  <a:pt x="463122" y="304836"/>
                  <a:pt x="473600" y="296263"/>
                </a:cubicBezTo>
                <a:cubicBezTo>
                  <a:pt x="484077" y="288643"/>
                  <a:pt x="494555" y="280071"/>
                  <a:pt x="505032" y="272451"/>
                </a:cubicBezTo>
                <a:cubicBezTo>
                  <a:pt x="526940" y="258163"/>
                  <a:pt x="547895" y="241971"/>
                  <a:pt x="569802" y="228636"/>
                </a:cubicBezTo>
                <a:lnTo>
                  <a:pt x="554387" y="240806"/>
                </a:lnTo>
                <a:lnTo>
                  <a:pt x="660529" y="171604"/>
                </a:lnTo>
                <a:cubicBezTo>
                  <a:pt x="704582" y="146482"/>
                  <a:pt x="750302" y="123861"/>
                  <a:pt x="797450" y="103858"/>
                </a:cubicBezTo>
                <a:cubicBezTo>
                  <a:pt x="890795" y="63853"/>
                  <a:pt x="989855" y="34325"/>
                  <a:pt x="1092725" y="18133"/>
                </a:cubicBezTo>
                <a:cubicBezTo>
                  <a:pt x="1143684" y="9560"/>
                  <a:pt x="1195596" y="4083"/>
                  <a:pt x="1248102" y="1583"/>
                </a:cubicBezTo>
                <a:close/>
              </a:path>
            </a:pathLst>
          </a:custGeom>
          <a:solidFill>
            <a:schemeClr val="accent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/>
          </a:p>
        </p:txBody>
      </p:sp>
      <p:sp>
        <p:nvSpPr>
          <p:cNvPr id="34" name="Picture Placeholder 15">
            <a:extLst>
              <a:ext uri="{FF2B5EF4-FFF2-40B4-BE49-F238E27FC236}">
                <a16:creationId xmlns:a16="http://schemas.microsoft.com/office/drawing/2014/main" id="{58E0D31A-DD56-EF4B-A0DC-8130892CA19D}"/>
              </a:ext>
            </a:extLst>
          </p:cNvPr>
          <p:cNvSpPr>
            <a:spLocks noGrp="1"/>
          </p:cNvSpPr>
          <p:nvPr>
            <p:ph type="pic" sz="quarter" idx="45" hasCustomPrompt="1"/>
          </p:nvPr>
        </p:nvSpPr>
        <p:spPr>
          <a:xfrm>
            <a:off x="931393" y="2880652"/>
            <a:ext cx="621792" cy="621792"/>
          </a:xfrm>
          <a:noFill/>
          <a:ln w="95250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 algn="l">
              <a:buNone/>
              <a:defRPr lang="en-ZA" sz="1100" i="1">
                <a:solidFill>
                  <a:schemeClr val="bg1"/>
                </a:solidFill>
                <a:latin typeface="+mn-lt"/>
                <a:cs typeface="Times New Roman" panose="02020603050405020304" pitchFamily="18" charset="0"/>
              </a:defRPr>
            </a:lvl1pPr>
          </a:lstStyle>
          <a:p>
            <a:pPr marL="266700" lvl="0" indent="-266700" algn="ctr"/>
            <a:r>
              <a:rPr lang="en-US" noProof="0"/>
              <a:t>Icon</a:t>
            </a:r>
          </a:p>
        </p:txBody>
      </p:sp>
      <p:sp>
        <p:nvSpPr>
          <p:cNvPr id="16" name="Text Placeholder 8">
            <a:extLst>
              <a:ext uri="{FF2B5EF4-FFF2-40B4-BE49-F238E27FC236}">
                <a16:creationId xmlns:a16="http://schemas.microsoft.com/office/drawing/2014/main" id="{DB2281E6-0C7F-4B74-AABC-FC737C5B9605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31800" y="4256094"/>
            <a:ext cx="1620000" cy="360000"/>
          </a:xfrm>
        </p:spPr>
        <p:txBody>
          <a:bodyPr/>
          <a:lstStyle>
            <a:lvl1pPr marL="0" indent="0" algn="ctr">
              <a:buFont typeface="Arial" panose="020B0604020202020204" pitchFamily="34" charset="0"/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noProof="0"/>
              <a:t>Bullet 1</a:t>
            </a:r>
          </a:p>
        </p:txBody>
      </p:sp>
      <p:sp>
        <p:nvSpPr>
          <p:cNvPr id="17" name="Text Placeholder 10">
            <a:extLst>
              <a:ext uri="{FF2B5EF4-FFF2-40B4-BE49-F238E27FC236}">
                <a16:creationId xmlns:a16="http://schemas.microsoft.com/office/drawing/2014/main" id="{0A536C56-F4CA-43D8-98A9-E597F5B81368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31800" y="4756649"/>
            <a:ext cx="1620000" cy="720000"/>
          </a:xfrm>
        </p:spPr>
        <p:txBody>
          <a:bodyPr/>
          <a:lstStyle>
            <a:lvl1pPr marL="0" indent="0" algn="ctr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noProof="0"/>
              <a:t>Bullet Description</a:t>
            </a:r>
          </a:p>
        </p:txBody>
      </p:sp>
      <p:sp>
        <p:nvSpPr>
          <p:cNvPr id="35" name="Picture Placeholder 15">
            <a:extLst>
              <a:ext uri="{FF2B5EF4-FFF2-40B4-BE49-F238E27FC236}">
                <a16:creationId xmlns:a16="http://schemas.microsoft.com/office/drawing/2014/main" id="{49A7B2CE-81BA-D944-BE88-232214C60554}"/>
              </a:ext>
            </a:extLst>
          </p:cNvPr>
          <p:cNvSpPr>
            <a:spLocks noGrp="1"/>
          </p:cNvSpPr>
          <p:nvPr>
            <p:ph type="pic" sz="quarter" idx="47" hasCustomPrompt="1"/>
          </p:nvPr>
        </p:nvSpPr>
        <p:spPr>
          <a:xfrm>
            <a:off x="3098828" y="2844076"/>
            <a:ext cx="621792" cy="621792"/>
          </a:xfrm>
          <a:noFill/>
          <a:ln w="95250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 algn="l">
              <a:buNone/>
              <a:defRPr lang="en-ZA" sz="1100" i="1">
                <a:solidFill>
                  <a:schemeClr val="bg1"/>
                </a:solidFill>
                <a:latin typeface="+mn-lt"/>
                <a:cs typeface="Times New Roman" panose="02020603050405020304" pitchFamily="18" charset="0"/>
              </a:defRPr>
            </a:lvl1pPr>
          </a:lstStyle>
          <a:p>
            <a:pPr marL="266700" lvl="0" indent="-266700" algn="ctr"/>
            <a:r>
              <a:rPr lang="en-US" noProof="0"/>
              <a:t>Icon</a:t>
            </a:r>
          </a:p>
        </p:txBody>
      </p:sp>
      <p:sp>
        <p:nvSpPr>
          <p:cNvPr id="18" name="Text Placeholder 8">
            <a:extLst>
              <a:ext uri="{FF2B5EF4-FFF2-40B4-BE49-F238E27FC236}">
                <a16:creationId xmlns:a16="http://schemas.microsoft.com/office/drawing/2014/main" id="{CC4D12C2-93C1-4E0C-B8E5-7ABB260F3F80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2590091" y="4256094"/>
            <a:ext cx="1620000" cy="360000"/>
          </a:xfrm>
        </p:spPr>
        <p:txBody>
          <a:bodyPr/>
          <a:lstStyle>
            <a:lvl1pPr marL="0" indent="0" algn="ctr">
              <a:buFont typeface="Arial" panose="020B0604020202020204" pitchFamily="34" charset="0"/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noProof="0"/>
              <a:t>Bullet 1</a:t>
            </a:r>
          </a:p>
        </p:txBody>
      </p:sp>
      <p:sp>
        <p:nvSpPr>
          <p:cNvPr id="19" name="Text Placeholder 10">
            <a:extLst>
              <a:ext uri="{FF2B5EF4-FFF2-40B4-BE49-F238E27FC236}">
                <a16:creationId xmlns:a16="http://schemas.microsoft.com/office/drawing/2014/main" id="{11327781-DAAF-4F83-B459-FCB50CCFE896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2590091" y="4756649"/>
            <a:ext cx="1620000" cy="720000"/>
          </a:xfrm>
        </p:spPr>
        <p:txBody>
          <a:bodyPr/>
          <a:lstStyle>
            <a:lvl1pPr marL="0" indent="0" algn="ctr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noProof="0"/>
              <a:t>Bullet Description</a:t>
            </a:r>
          </a:p>
        </p:txBody>
      </p:sp>
      <p:sp>
        <p:nvSpPr>
          <p:cNvPr id="36" name="Picture Placeholder 15">
            <a:extLst>
              <a:ext uri="{FF2B5EF4-FFF2-40B4-BE49-F238E27FC236}">
                <a16:creationId xmlns:a16="http://schemas.microsoft.com/office/drawing/2014/main" id="{7228B3AA-7CEF-C740-B9D8-656B168288C0}"/>
              </a:ext>
            </a:extLst>
          </p:cNvPr>
          <p:cNvSpPr>
            <a:spLocks noGrp="1"/>
          </p:cNvSpPr>
          <p:nvPr>
            <p:ph type="pic" sz="quarter" idx="48" hasCustomPrompt="1"/>
          </p:nvPr>
        </p:nvSpPr>
        <p:spPr>
          <a:xfrm>
            <a:off x="5193111" y="2880652"/>
            <a:ext cx="621792" cy="621792"/>
          </a:xfrm>
          <a:noFill/>
          <a:ln w="95250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 algn="l">
              <a:buNone/>
              <a:defRPr lang="en-ZA" sz="1100" i="1">
                <a:solidFill>
                  <a:schemeClr val="bg1"/>
                </a:solidFill>
                <a:latin typeface="+mn-lt"/>
                <a:cs typeface="Times New Roman" panose="02020603050405020304" pitchFamily="18" charset="0"/>
              </a:defRPr>
            </a:lvl1pPr>
          </a:lstStyle>
          <a:p>
            <a:pPr marL="266700" lvl="0" indent="-266700" algn="ctr"/>
            <a:r>
              <a:rPr lang="en-US" noProof="0"/>
              <a:t>Icon</a:t>
            </a:r>
          </a:p>
        </p:txBody>
      </p:sp>
      <p:sp>
        <p:nvSpPr>
          <p:cNvPr id="20" name="Text Placeholder 8">
            <a:extLst>
              <a:ext uri="{FF2B5EF4-FFF2-40B4-BE49-F238E27FC236}">
                <a16:creationId xmlns:a16="http://schemas.microsoft.com/office/drawing/2014/main" id="{1BE88C8C-9E13-4109-9608-6DC4B7B0DF14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4693518" y="4256094"/>
            <a:ext cx="1620000" cy="360000"/>
          </a:xfrm>
        </p:spPr>
        <p:txBody>
          <a:bodyPr/>
          <a:lstStyle>
            <a:lvl1pPr marL="0" indent="0" algn="ctr">
              <a:buFont typeface="Arial" panose="020B0604020202020204" pitchFamily="34" charset="0"/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noProof="0"/>
              <a:t>Bullet 1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0F23EB7-E336-46EB-A4A0-3DB7A6BF4CE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859469" y="2774487"/>
            <a:ext cx="3863221" cy="720000"/>
          </a:xfrm>
        </p:spPr>
        <p:txBody>
          <a:bodyPr anchor="b"/>
          <a:lstStyle>
            <a:lvl1pPr algn="r">
              <a:defRPr sz="450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Slide 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9980B88-3F4A-4688-9ED0-17EF37E62D9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859469" y="3708115"/>
            <a:ext cx="3863221" cy="1415429"/>
          </a:xfrm>
        </p:spPr>
        <p:txBody>
          <a:bodyPr/>
          <a:lstStyle>
            <a:lvl1pPr marL="0" indent="0" algn="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/>
              <a:t>Click to edit Master subtitle style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6F9B1B6-16AC-4198-91CD-956BF735E11A}"/>
              </a:ext>
            </a:extLst>
          </p:cNvPr>
          <p:cNvSpPr>
            <a:spLocks noGrp="1"/>
          </p:cNvSpPr>
          <p:nvPr>
            <p:ph type="ftr" sz="quarter" idx="49"/>
          </p:nvPr>
        </p:nvSpPr>
        <p:spPr/>
        <p:txBody>
          <a:bodyPr/>
          <a:lstStyle/>
          <a:p>
            <a:endParaRPr lang="en-US" noProof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FB6E3B4-3AEB-4DB1-B296-6271573D2FDF}"/>
              </a:ext>
            </a:extLst>
          </p:cNvPr>
          <p:cNvSpPr>
            <a:spLocks noGrp="1"/>
          </p:cNvSpPr>
          <p:nvPr>
            <p:ph type="sldNum" sz="quarter" idx="50"/>
          </p:nvPr>
        </p:nvSpPr>
        <p:spPr>
          <a:xfrm>
            <a:off x="11728948" y="6385422"/>
            <a:ext cx="288000" cy="288000"/>
          </a:xfrm>
          <a:prstGeom prst="ellipse">
            <a:avLst/>
          </a:prstGeom>
          <a:solidFill>
            <a:schemeClr val="tx1"/>
          </a:solidFill>
        </p:spPr>
        <p:txBody>
          <a:bodyPr/>
          <a:lstStyle>
            <a:lvl1pPr algn="ctr">
              <a:defRPr/>
            </a:lvl1pPr>
          </a:lstStyle>
          <a:p>
            <a:fld id="{B67B645E-C5E5-4727-B977-D372A0AA71D9}" type="slidenum">
              <a:rPr lang="en-US" noProof="0" smtClean="0"/>
              <a:pPr/>
              <a:t>‹#›</a:t>
            </a:fld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3234983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s as Icons 4X Option 1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Freeform: Shape 49">
            <a:extLst>
              <a:ext uri="{FF2B5EF4-FFF2-40B4-BE49-F238E27FC236}">
                <a16:creationId xmlns:a16="http://schemas.microsoft.com/office/drawing/2014/main" id="{A0690024-45C4-4CC9-BD1E-D825E7D4B6B1}"/>
              </a:ext>
            </a:extLst>
          </p:cNvPr>
          <p:cNvSpPr/>
          <p:nvPr userDrawn="1"/>
        </p:nvSpPr>
        <p:spPr>
          <a:xfrm>
            <a:off x="6133652" y="0"/>
            <a:ext cx="6058348" cy="6858000"/>
          </a:xfrm>
          <a:custGeom>
            <a:avLst/>
            <a:gdLst>
              <a:gd name="connsiteX0" fmla="*/ 5775314 w 6058348"/>
              <a:gd name="connsiteY0" fmla="*/ 6830929 h 6858000"/>
              <a:gd name="connsiteX1" fmla="*/ 5755157 w 6058348"/>
              <a:gd name="connsiteY1" fmla="*/ 6838228 h 6858000"/>
              <a:gd name="connsiteX2" fmla="*/ 5751312 w 6058348"/>
              <a:gd name="connsiteY2" fmla="*/ 6840574 h 6858000"/>
              <a:gd name="connsiteX3" fmla="*/ 5764972 w 6058348"/>
              <a:gd name="connsiteY3" fmla="*/ 6836167 h 6858000"/>
              <a:gd name="connsiteX4" fmla="*/ 6058348 w 6058348"/>
              <a:gd name="connsiteY4" fmla="*/ 6809240 h 6858000"/>
              <a:gd name="connsiteX5" fmla="*/ 6058348 w 6058348"/>
              <a:gd name="connsiteY5" fmla="*/ 6858000 h 6858000"/>
              <a:gd name="connsiteX6" fmla="*/ 5977136 w 6058348"/>
              <a:gd name="connsiteY6" fmla="*/ 6858000 h 6858000"/>
              <a:gd name="connsiteX7" fmla="*/ 5977921 w 6058348"/>
              <a:gd name="connsiteY7" fmla="*/ 6857705 h 6858000"/>
              <a:gd name="connsiteX8" fmla="*/ 6025527 w 6058348"/>
              <a:gd name="connsiteY8" fmla="*/ 6829598 h 6858000"/>
              <a:gd name="connsiteX9" fmla="*/ 6018182 w 6058348"/>
              <a:gd name="connsiteY9" fmla="*/ 6739091 h 6858000"/>
              <a:gd name="connsiteX10" fmla="*/ 6017901 w 6058348"/>
              <a:gd name="connsiteY10" fmla="*/ 6739114 h 6858000"/>
              <a:gd name="connsiteX11" fmla="*/ 6012472 w 6058348"/>
              <a:gd name="connsiteY11" fmla="*/ 6751767 h 6858000"/>
              <a:gd name="connsiteX12" fmla="*/ 5952444 w 6058348"/>
              <a:gd name="connsiteY12" fmla="*/ 6791725 h 6858000"/>
              <a:gd name="connsiteX13" fmla="*/ 5881449 w 6058348"/>
              <a:gd name="connsiteY13" fmla="*/ 6838083 h 6858000"/>
              <a:gd name="connsiteX14" fmla="*/ 5884949 w 6058348"/>
              <a:gd name="connsiteY14" fmla="*/ 6838200 h 6858000"/>
              <a:gd name="connsiteX15" fmla="*/ 5951666 w 6058348"/>
              <a:gd name="connsiteY15" fmla="*/ 6794627 h 6858000"/>
              <a:gd name="connsiteX16" fmla="*/ 6011694 w 6058348"/>
              <a:gd name="connsiteY16" fmla="*/ 6754670 h 6858000"/>
              <a:gd name="connsiteX17" fmla="*/ 6018182 w 6058348"/>
              <a:gd name="connsiteY17" fmla="*/ 6739091 h 6858000"/>
              <a:gd name="connsiteX18" fmla="*/ 1828503 w 6058348"/>
              <a:gd name="connsiteY18" fmla="*/ 6699175 h 6858000"/>
              <a:gd name="connsiteX19" fmla="*/ 1858008 w 6058348"/>
              <a:gd name="connsiteY19" fmla="*/ 6708052 h 6858000"/>
              <a:gd name="connsiteX20" fmla="*/ 1977044 w 6058348"/>
              <a:gd name="connsiteY20" fmla="*/ 6775753 h 6858000"/>
              <a:gd name="connsiteX21" fmla="*/ 2030914 w 6058348"/>
              <a:gd name="connsiteY21" fmla="*/ 6793299 h 6858000"/>
              <a:gd name="connsiteX22" fmla="*/ 2104411 w 6058348"/>
              <a:gd name="connsiteY22" fmla="*/ 6858000 h 6858000"/>
              <a:gd name="connsiteX23" fmla="*/ 2029236 w 6058348"/>
              <a:gd name="connsiteY23" fmla="*/ 6858000 h 6858000"/>
              <a:gd name="connsiteX24" fmla="*/ 1978430 w 6058348"/>
              <a:gd name="connsiteY24" fmla="*/ 6816601 h 6858000"/>
              <a:gd name="connsiteX25" fmla="*/ 1897054 w 6058348"/>
              <a:gd name="connsiteY25" fmla="*/ 6763661 h 6858000"/>
              <a:gd name="connsiteX26" fmla="*/ 1813581 w 6058348"/>
              <a:gd name="connsiteY26" fmla="*/ 6707045 h 6858000"/>
              <a:gd name="connsiteX27" fmla="*/ 1828503 w 6058348"/>
              <a:gd name="connsiteY27" fmla="*/ 6699175 h 6858000"/>
              <a:gd name="connsiteX28" fmla="*/ 6058348 w 6058348"/>
              <a:gd name="connsiteY28" fmla="*/ 6646154 h 6858000"/>
              <a:gd name="connsiteX29" fmla="*/ 6058348 w 6058348"/>
              <a:gd name="connsiteY29" fmla="*/ 6798878 h 6858000"/>
              <a:gd name="connsiteX30" fmla="*/ 6007790 w 6058348"/>
              <a:gd name="connsiteY30" fmla="*/ 6831072 h 6858000"/>
              <a:gd name="connsiteX31" fmla="*/ 5960666 w 6058348"/>
              <a:gd name="connsiteY31" fmla="*/ 6858000 h 6858000"/>
              <a:gd name="connsiteX32" fmla="*/ 5702396 w 6058348"/>
              <a:gd name="connsiteY32" fmla="*/ 6858000 h 6858000"/>
              <a:gd name="connsiteX33" fmla="*/ 5701558 w 6058348"/>
              <a:gd name="connsiteY33" fmla="*/ 6857641 h 6858000"/>
              <a:gd name="connsiteX34" fmla="*/ 5700561 w 6058348"/>
              <a:gd name="connsiteY34" fmla="*/ 6858000 h 6858000"/>
              <a:gd name="connsiteX35" fmla="*/ 5617693 w 6058348"/>
              <a:gd name="connsiteY35" fmla="*/ 6858000 h 6858000"/>
              <a:gd name="connsiteX36" fmla="*/ 5769518 w 6058348"/>
              <a:gd name="connsiteY36" fmla="*/ 6795637 h 6858000"/>
              <a:gd name="connsiteX37" fmla="*/ 5895870 w 6058348"/>
              <a:gd name="connsiteY37" fmla="*/ 6726747 h 6858000"/>
              <a:gd name="connsiteX38" fmla="*/ 6033724 w 6058348"/>
              <a:gd name="connsiteY38" fmla="*/ 6660942 h 6858000"/>
              <a:gd name="connsiteX39" fmla="*/ 1704192 w 6058348"/>
              <a:gd name="connsiteY39" fmla="*/ 6494042 h 6858000"/>
              <a:gd name="connsiteX40" fmla="*/ 1805163 w 6058348"/>
              <a:gd name="connsiteY40" fmla="*/ 6542890 h 6858000"/>
              <a:gd name="connsiteX41" fmla="*/ 1840284 w 6058348"/>
              <a:gd name="connsiteY41" fmla="*/ 6595890 h 6858000"/>
              <a:gd name="connsiteX42" fmla="*/ 1986015 w 6058348"/>
              <a:gd name="connsiteY42" fmla="*/ 6684753 h 6858000"/>
              <a:gd name="connsiteX43" fmla="*/ 2277722 w 6058348"/>
              <a:gd name="connsiteY43" fmla="*/ 6850092 h 6858000"/>
              <a:gd name="connsiteX44" fmla="*/ 2294231 w 6058348"/>
              <a:gd name="connsiteY44" fmla="*/ 6858000 h 6858000"/>
              <a:gd name="connsiteX45" fmla="*/ 2184392 w 6058348"/>
              <a:gd name="connsiteY45" fmla="*/ 6858000 h 6858000"/>
              <a:gd name="connsiteX46" fmla="*/ 2137094 w 6058348"/>
              <a:gd name="connsiteY46" fmla="*/ 6834206 h 6858000"/>
              <a:gd name="connsiteX47" fmla="*/ 2043974 w 6058348"/>
              <a:gd name="connsiteY47" fmla="*/ 6790575 h 6858000"/>
              <a:gd name="connsiteX48" fmla="*/ 1940844 w 6058348"/>
              <a:gd name="connsiteY48" fmla="*/ 6703784 h 6858000"/>
              <a:gd name="connsiteX49" fmla="*/ 1808948 w 6058348"/>
              <a:gd name="connsiteY49" fmla="*/ 6609289 h 6858000"/>
              <a:gd name="connsiteX50" fmla="*/ 1672861 w 6058348"/>
              <a:gd name="connsiteY50" fmla="*/ 6507439 h 6858000"/>
              <a:gd name="connsiteX51" fmla="*/ 1704192 w 6058348"/>
              <a:gd name="connsiteY51" fmla="*/ 6494042 h 6858000"/>
              <a:gd name="connsiteX52" fmla="*/ 1413162 w 6058348"/>
              <a:gd name="connsiteY52" fmla="*/ 6406719 h 6858000"/>
              <a:gd name="connsiteX53" fmla="*/ 1705777 w 6058348"/>
              <a:gd name="connsiteY53" fmla="*/ 6637683 h 6858000"/>
              <a:gd name="connsiteX54" fmla="*/ 1813581 w 6058348"/>
              <a:gd name="connsiteY54" fmla="*/ 6707045 h 6858000"/>
              <a:gd name="connsiteX55" fmla="*/ 1894178 w 6058348"/>
              <a:gd name="connsiteY55" fmla="*/ 6762888 h 6858000"/>
              <a:gd name="connsiteX56" fmla="*/ 1975555 w 6058348"/>
              <a:gd name="connsiteY56" fmla="*/ 6815827 h 6858000"/>
              <a:gd name="connsiteX57" fmla="*/ 2027311 w 6058348"/>
              <a:gd name="connsiteY57" fmla="*/ 6858000 h 6858000"/>
              <a:gd name="connsiteX58" fmla="*/ 1975650 w 6058348"/>
              <a:gd name="connsiteY58" fmla="*/ 6858000 h 6858000"/>
              <a:gd name="connsiteX59" fmla="*/ 1904949 w 6058348"/>
              <a:gd name="connsiteY59" fmla="*/ 6808974 h 6858000"/>
              <a:gd name="connsiteX60" fmla="*/ 1831444 w 6058348"/>
              <a:gd name="connsiteY60" fmla="*/ 6755421 h 6858000"/>
              <a:gd name="connsiteX61" fmla="*/ 1759476 w 6058348"/>
              <a:gd name="connsiteY61" fmla="*/ 6701886 h 6858000"/>
              <a:gd name="connsiteX62" fmla="*/ 1688284 w 6058348"/>
              <a:gd name="connsiteY62" fmla="*/ 6645449 h 6858000"/>
              <a:gd name="connsiteX63" fmla="*/ 1591984 w 6058348"/>
              <a:gd name="connsiteY63" fmla="*/ 6579173 h 6858000"/>
              <a:gd name="connsiteX64" fmla="*/ 1510844 w 6058348"/>
              <a:gd name="connsiteY64" fmla="*/ 6513843 h 6858000"/>
              <a:gd name="connsiteX65" fmla="*/ 1449063 w 6058348"/>
              <a:gd name="connsiteY65" fmla="*/ 6456811 h 6858000"/>
              <a:gd name="connsiteX66" fmla="*/ 1413162 w 6058348"/>
              <a:gd name="connsiteY66" fmla="*/ 6406719 h 6858000"/>
              <a:gd name="connsiteX67" fmla="*/ 1521005 w 6058348"/>
              <a:gd name="connsiteY67" fmla="*/ 6360893 h 6858000"/>
              <a:gd name="connsiteX68" fmla="*/ 1567801 w 6058348"/>
              <a:gd name="connsiteY68" fmla="*/ 6370320 h 6858000"/>
              <a:gd name="connsiteX69" fmla="*/ 1704192 w 6058348"/>
              <a:gd name="connsiteY69" fmla="*/ 6494042 h 6858000"/>
              <a:gd name="connsiteX70" fmla="*/ 1680948 w 6058348"/>
              <a:gd name="connsiteY70" fmla="*/ 6500268 h 6858000"/>
              <a:gd name="connsiteX71" fmla="*/ 1521005 w 6058348"/>
              <a:gd name="connsiteY71" fmla="*/ 6360893 h 6858000"/>
              <a:gd name="connsiteX72" fmla="*/ 1399798 w 6058348"/>
              <a:gd name="connsiteY72" fmla="*/ 6033698 h 6858000"/>
              <a:gd name="connsiteX73" fmla="*/ 1399604 w 6058348"/>
              <a:gd name="connsiteY73" fmla="*/ 6034532 h 6858000"/>
              <a:gd name="connsiteX74" fmla="*/ 1406136 w 6058348"/>
              <a:gd name="connsiteY74" fmla="*/ 6049010 h 6858000"/>
              <a:gd name="connsiteX75" fmla="*/ 1408539 w 6058348"/>
              <a:gd name="connsiteY75" fmla="*/ 6044319 h 6858000"/>
              <a:gd name="connsiteX76" fmla="*/ 1036872 w 6058348"/>
              <a:gd name="connsiteY76" fmla="*/ 6016343 h 6858000"/>
              <a:gd name="connsiteX77" fmla="*/ 1202872 w 6058348"/>
              <a:gd name="connsiteY77" fmla="*/ 6179134 h 6858000"/>
              <a:gd name="connsiteX78" fmla="*/ 1230684 w 6058348"/>
              <a:gd name="connsiteY78" fmla="*/ 6236401 h 6858000"/>
              <a:gd name="connsiteX79" fmla="*/ 1151880 w 6058348"/>
              <a:gd name="connsiteY79" fmla="*/ 6162355 h 6858000"/>
              <a:gd name="connsiteX80" fmla="*/ 1094528 w 6058348"/>
              <a:gd name="connsiteY80" fmla="*/ 6100288 h 6858000"/>
              <a:gd name="connsiteX81" fmla="*/ 1036872 w 6058348"/>
              <a:gd name="connsiteY81" fmla="*/ 6016343 h 6858000"/>
              <a:gd name="connsiteX82" fmla="*/ 729934 w 6058348"/>
              <a:gd name="connsiteY82" fmla="*/ 5606776 h 6858000"/>
              <a:gd name="connsiteX83" fmla="*/ 738318 w 6058348"/>
              <a:gd name="connsiteY83" fmla="*/ 5619162 h 6858000"/>
              <a:gd name="connsiteX84" fmla="*/ 741534 w 6058348"/>
              <a:gd name="connsiteY84" fmla="*/ 5622080 h 6858000"/>
              <a:gd name="connsiteX85" fmla="*/ 864907 w 6058348"/>
              <a:gd name="connsiteY85" fmla="*/ 5288164 h 6858000"/>
              <a:gd name="connsiteX86" fmla="*/ 868725 w 6058348"/>
              <a:gd name="connsiteY86" fmla="*/ 5296695 h 6858000"/>
              <a:gd name="connsiteX87" fmla="*/ 869268 w 6058348"/>
              <a:gd name="connsiteY87" fmla="*/ 5295812 h 6858000"/>
              <a:gd name="connsiteX88" fmla="*/ 566239 w 6058348"/>
              <a:gd name="connsiteY88" fmla="*/ 5278338 h 6858000"/>
              <a:gd name="connsiteX89" fmla="*/ 640251 w 6058348"/>
              <a:gd name="connsiteY89" fmla="*/ 5436620 h 6858000"/>
              <a:gd name="connsiteX90" fmla="*/ 582093 w 6058348"/>
              <a:gd name="connsiteY90" fmla="*/ 5309152 h 6858000"/>
              <a:gd name="connsiteX91" fmla="*/ 457312 w 6058348"/>
              <a:gd name="connsiteY91" fmla="*/ 5107590 h 6858000"/>
              <a:gd name="connsiteX92" fmla="*/ 518858 w 6058348"/>
              <a:gd name="connsiteY92" fmla="*/ 5177012 h 6858000"/>
              <a:gd name="connsiteX93" fmla="*/ 521360 w 6058348"/>
              <a:gd name="connsiteY93" fmla="*/ 5182362 h 6858000"/>
              <a:gd name="connsiteX94" fmla="*/ 553395 w 6058348"/>
              <a:gd name="connsiteY94" fmla="*/ 5199108 h 6858000"/>
              <a:gd name="connsiteX95" fmla="*/ 611329 w 6058348"/>
              <a:gd name="connsiteY95" fmla="*/ 5292077 h 6858000"/>
              <a:gd name="connsiteX96" fmla="*/ 694396 w 6058348"/>
              <a:gd name="connsiteY96" fmla="*/ 5407740 h 6858000"/>
              <a:gd name="connsiteX97" fmla="*/ 723291 w 6058348"/>
              <a:gd name="connsiteY97" fmla="*/ 5483977 h 6858000"/>
              <a:gd name="connsiteX98" fmla="*/ 740612 w 6058348"/>
              <a:gd name="connsiteY98" fmla="*/ 5522869 h 6858000"/>
              <a:gd name="connsiteX99" fmla="*/ 824997 w 6058348"/>
              <a:gd name="connsiteY99" fmla="*/ 5645110 h 6858000"/>
              <a:gd name="connsiteX100" fmla="*/ 824949 w 6058348"/>
              <a:gd name="connsiteY100" fmla="*/ 5645134 h 6858000"/>
              <a:gd name="connsiteX101" fmla="*/ 786356 w 6058348"/>
              <a:gd name="connsiteY101" fmla="*/ 5662776 h 6858000"/>
              <a:gd name="connsiteX102" fmla="*/ 715179 w 6058348"/>
              <a:gd name="connsiteY102" fmla="*/ 5521277 h 6858000"/>
              <a:gd name="connsiteX103" fmla="*/ 710297 w 6058348"/>
              <a:gd name="connsiteY103" fmla="*/ 5520972 h 6858000"/>
              <a:gd name="connsiteX104" fmla="*/ 777654 w 6058348"/>
              <a:gd name="connsiteY104" fmla="*/ 5654875 h 6858000"/>
              <a:gd name="connsiteX105" fmla="*/ 786356 w 6058348"/>
              <a:gd name="connsiteY105" fmla="*/ 5662776 h 6858000"/>
              <a:gd name="connsiteX106" fmla="*/ 805384 w 6058348"/>
              <a:gd name="connsiteY106" fmla="*/ 5655033 h 6858000"/>
              <a:gd name="connsiteX107" fmla="*/ 824949 w 6058348"/>
              <a:gd name="connsiteY107" fmla="*/ 5645134 h 6858000"/>
              <a:gd name="connsiteX108" fmla="*/ 825000 w 6058348"/>
              <a:gd name="connsiteY108" fmla="*/ 5645111 h 6858000"/>
              <a:gd name="connsiteX109" fmla="*/ 1039854 w 6058348"/>
              <a:gd name="connsiteY109" fmla="*/ 5936188 h 6858000"/>
              <a:gd name="connsiteX110" fmla="*/ 980539 w 6058348"/>
              <a:gd name="connsiteY110" fmla="*/ 5938976 h 6858000"/>
              <a:gd name="connsiteX111" fmla="*/ 996779 w 6058348"/>
              <a:gd name="connsiteY111" fmla="*/ 5958896 h 6858000"/>
              <a:gd name="connsiteX112" fmla="*/ 915468 w 6058348"/>
              <a:gd name="connsiteY112" fmla="*/ 5940222 h 6858000"/>
              <a:gd name="connsiteX113" fmla="*/ 873038 w 6058348"/>
              <a:gd name="connsiteY113" fmla="*/ 5891490 h 6858000"/>
              <a:gd name="connsiteX114" fmla="*/ 834264 w 6058348"/>
              <a:gd name="connsiteY114" fmla="*/ 5840627 h 6858000"/>
              <a:gd name="connsiteX115" fmla="*/ 740709 w 6058348"/>
              <a:gd name="connsiteY115" fmla="*/ 5706587 h 6858000"/>
              <a:gd name="connsiteX116" fmla="*/ 655781 w 6058348"/>
              <a:gd name="connsiteY116" fmla="*/ 5574860 h 6858000"/>
              <a:gd name="connsiteX117" fmla="*/ 579484 w 6058348"/>
              <a:gd name="connsiteY117" fmla="*/ 5445444 h 6858000"/>
              <a:gd name="connsiteX118" fmla="*/ 543822 w 6058348"/>
              <a:gd name="connsiteY118" fmla="*/ 5382962 h 6858000"/>
              <a:gd name="connsiteX119" fmla="*/ 511815 w 6058348"/>
              <a:gd name="connsiteY119" fmla="*/ 5318344 h 6858000"/>
              <a:gd name="connsiteX120" fmla="*/ 535299 w 6058348"/>
              <a:gd name="connsiteY120" fmla="*/ 5299729 h 6858000"/>
              <a:gd name="connsiteX121" fmla="*/ 578811 w 6058348"/>
              <a:gd name="connsiteY121" fmla="*/ 5367430 h 6858000"/>
              <a:gd name="connsiteX122" fmla="*/ 628854 w 6058348"/>
              <a:gd name="connsiteY122" fmla="*/ 5433765 h 6858000"/>
              <a:gd name="connsiteX123" fmla="*/ 683935 w 6058348"/>
              <a:gd name="connsiteY123" fmla="*/ 5538817 h 6858000"/>
              <a:gd name="connsiteX124" fmla="*/ 689004 w 6058348"/>
              <a:gd name="connsiteY124" fmla="*/ 5546303 h 6858000"/>
              <a:gd name="connsiteX125" fmla="*/ 628854 w 6058348"/>
              <a:gd name="connsiteY125" fmla="*/ 5433765 h 6858000"/>
              <a:gd name="connsiteX126" fmla="*/ 581686 w 6058348"/>
              <a:gd name="connsiteY126" fmla="*/ 5368200 h 6858000"/>
              <a:gd name="connsiteX127" fmla="*/ 538174 w 6058348"/>
              <a:gd name="connsiteY127" fmla="*/ 5300498 h 6858000"/>
              <a:gd name="connsiteX128" fmla="*/ 495914 w 6058348"/>
              <a:gd name="connsiteY128" fmla="*/ 5205110 h 6858000"/>
              <a:gd name="connsiteX129" fmla="*/ 457312 w 6058348"/>
              <a:gd name="connsiteY129" fmla="*/ 5107590 h 6858000"/>
              <a:gd name="connsiteX130" fmla="*/ 869428 w 6058348"/>
              <a:gd name="connsiteY130" fmla="*/ 1149768 h 6858000"/>
              <a:gd name="connsiteX131" fmla="*/ 870666 w 6058348"/>
              <a:gd name="connsiteY131" fmla="*/ 1150875 h 6858000"/>
              <a:gd name="connsiteX132" fmla="*/ 870910 w 6058348"/>
              <a:gd name="connsiteY132" fmla="*/ 1150505 h 6858000"/>
              <a:gd name="connsiteX133" fmla="*/ 1154519 w 6058348"/>
              <a:gd name="connsiteY133" fmla="*/ 779895 h 6858000"/>
              <a:gd name="connsiteX134" fmla="*/ 1059331 w 6058348"/>
              <a:gd name="connsiteY134" fmla="*/ 882040 h 6858000"/>
              <a:gd name="connsiteX135" fmla="*/ 1030096 w 6058348"/>
              <a:gd name="connsiteY135" fmla="*/ 899115 h 6858000"/>
              <a:gd name="connsiteX136" fmla="*/ 1026538 w 6058348"/>
              <a:gd name="connsiteY136" fmla="*/ 900885 h 6858000"/>
              <a:gd name="connsiteX137" fmla="*/ 1026381 w 6058348"/>
              <a:gd name="connsiteY137" fmla="*/ 900955 h 6858000"/>
              <a:gd name="connsiteX138" fmla="*/ 995885 w 6058348"/>
              <a:gd name="connsiteY138" fmla="*/ 911744 h 6858000"/>
              <a:gd name="connsiteX139" fmla="*/ 995016 w 6058348"/>
              <a:gd name="connsiteY139" fmla="*/ 914492 h 6858000"/>
              <a:gd name="connsiteX140" fmla="*/ 960212 w 6058348"/>
              <a:gd name="connsiteY140" fmla="*/ 1024357 h 6858000"/>
              <a:gd name="connsiteX141" fmla="*/ 960428 w 6058348"/>
              <a:gd name="connsiteY141" fmla="*/ 1024130 h 6858000"/>
              <a:gd name="connsiteX142" fmla="*/ 995107 w 6058348"/>
              <a:gd name="connsiteY142" fmla="*/ 914646 h 6858000"/>
              <a:gd name="connsiteX143" fmla="*/ 1026381 w 6058348"/>
              <a:gd name="connsiteY143" fmla="*/ 900955 h 6858000"/>
              <a:gd name="connsiteX144" fmla="*/ 1027811 w 6058348"/>
              <a:gd name="connsiteY144" fmla="*/ 900448 h 6858000"/>
              <a:gd name="connsiteX145" fmla="*/ 1030096 w 6058348"/>
              <a:gd name="connsiteY145" fmla="*/ 899115 h 6858000"/>
              <a:gd name="connsiteX146" fmla="*/ 1058554 w 6058348"/>
              <a:gd name="connsiteY146" fmla="*/ 884944 h 6858000"/>
              <a:gd name="connsiteX147" fmla="*/ 1153741 w 6058348"/>
              <a:gd name="connsiteY147" fmla="*/ 782799 h 6858000"/>
              <a:gd name="connsiteX148" fmla="*/ 1155508 w 6058348"/>
              <a:gd name="connsiteY148" fmla="*/ 784829 h 6858000"/>
              <a:gd name="connsiteX149" fmla="*/ 1157170 w 6058348"/>
              <a:gd name="connsiteY149" fmla="*/ 782939 h 6858000"/>
              <a:gd name="connsiteX150" fmla="*/ 1256748 w 6058348"/>
              <a:gd name="connsiteY150" fmla="*/ 536415 h 6858000"/>
              <a:gd name="connsiteX151" fmla="*/ 1208698 w 6058348"/>
              <a:gd name="connsiteY151" fmla="*/ 554675 h 6858000"/>
              <a:gd name="connsiteX152" fmla="*/ 1114053 w 6058348"/>
              <a:gd name="connsiteY152" fmla="*/ 666307 h 6858000"/>
              <a:gd name="connsiteX153" fmla="*/ 1124878 w 6058348"/>
              <a:gd name="connsiteY153" fmla="*/ 681175 h 6858000"/>
              <a:gd name="connsiteX154" fmla="*/ 1125854 w 6058348"/>
              <a:gd name="connsiteY154" fmla="*/ 679334 h 6858000"/>
              <a:gd name="connsiteX155" fmla="*/ 1116931 w 6058348"/>
              <a:gd name="connsiteY155" fmla="*/ 667078 h 6858000"/>
              <a:gd name="connsiteX156" fmla="*/ 1211575 w 6058348"/>
              <a:gd name="connsiteY156" fmla="*/ 555446 h 6858000"/>
              <a:gd name="connsiteX157" fmla="*/ 1254123 w 6058348"/>
              <a:gd name="connsiteY157" fmla="*/ 539278 h 6858000"/>
              <a:gd name="connsiteX158" fmla="*/ 1522578 w 6058348"/>
              <a:gd name="connsiteY158" fmla="*/ 430179 h 6858000"/>
              <a:gd name="connsiteX159" fmla="*/ 1518158 w 6058348"/>
              <a:gd name="connsiteY159" fmla="*/ 432143 h 6858000"/>
              <a:gd name="connsiteX160" fmla="*/ 1486693 w 6058348"/>
              <a:gd name="connsiteY160" fmla="*/ 487893 h 6858000"/>
              <a:gd name="connsiteX161" fmla="*/ 1468909 w 6058348"/>
              <a:gd name="connsiteY161" fmla="*/ 515429 h 6858000"/>
              <a:gd name="connsiteX162" fmla="*/ 1073539 w 6058348"/>
              <a:gd name="connsiteY162" fmla="*/ 932551 h 6858000"/>
              <a:gd name="connsiteX163" fmla="*/ 1004235 w 6058348"/>
              <a:gd name="connsiteY163" fmla="*/ 1041631 h 6858000"/>
              <a:gd name="connsiteX164" fmla="*/ 937031 w 6058348"/>
              <a:gd name="connsiteY164" fmla="*/ 1154389 h 6858000"/>
              <a:gd name="connsiteX165" fmla="*/ 793754 w 6058348"/>
              <a:gd name="connsiteY165" fmla="*/ 1389983 h 6858000"/>
              <a:gd name="connsiteX166" fmla="*/ 698160 w 6058348"/>
              <a:gd name="connsiteY166" fmla="*/ 1551175 h 6858000"/>
              <a:gd name="connsiteX167" fmla="*/ 640124 w 6058348"/>
              <a:gd name="connsiteY167" fmla="*/ 1675732 h 6858000"/>
              <a:gd name="connsiteX168" fmla="*/ 610718 w 6058348"/>
              <a:gd name="connsiteY168" fmla="*/ 1739460 h 6858000"/>
              <a:gd name="connsiteX169" fmla="*/ 584185 w 6058348"/>
              <a:gd name="connsiteY169" fmla="*/ 1803962 h 6858000"/>
              <a:gd name="connsiteX170" fmla="*/ 510043 w 6058348"/>
              <a:gd name="connsiteY170" fmla="*/ 1977130 h 6858000"/>
              <a:gd name="connsiteX171" fmla="*/ 471836 w 6058348"/>
              <a:gd name="connsiteY171" fmla="*/ 2085204 h 6858000"/>
              <a:gd name="connsiteX172" fmla="*/ 455083 w 6058348"/>
              <a:gd name="connsiteY172" fmla="*/ 2205254 h 6858000"/>
              <a:gd name="connsiteX173" fmla="*/ 478787 w 6058348"/>
              <a:gd name="connsiteY173" fmla="*/ 2143746 h 6858000"/>
              <a:gd name="connsiteX174" fmla="*/ 483408 w 6058348"/>
              <a:gd name="connsiteY174" fmla="*/ 2122551 h 6858000"/>
              <a:gd name="connsiteX175" fmla="*/ 527603 w 6058348"/>
              <a:gd name="connsiteY175" fmla="*/ 2003628 h 6858000"/>
              <a:gd name="connsiteX176" fmla="*/ 601746 w 6058348"/>
              <a:gd name="connsiteY176" fmla="*/ 1830460 h 6858000"/>
              <a:gd name="connsiteX177" fmla="*/ 628944 w 6058348"/>
              <a:gd name="connsiteY177" fmla="*/ 1811079 h 6858000"/>
              <a:gd name="connsiteX178" fmla="*/ 712748 w 6058348"/>
              <a:gd name="connsiteY178" fmla="*/ 1617563 h 6858000"/>
              <a:gd name="connsiteX179" fmla="*/ 720695 w 6058348"/>
              <a:gd name="connsiteY179" fmla="*/ 1582121 h 6858000"/>
              <a:gd name="connsiteX180" fmla="*/ 771153 w 6058348"/>
              <a:gd name="connsiteY180" fmla="*/ 1507462 h 6858000"/>
              <a:gd name="connsiteX181" fmla="*/ 806568 w 6058348"/>
              <a:gd name="connsiteY181" fmla="*/ 1442918 h 6858000"/>
              <a:gd name="connsiteX182" fmla="*/ 798322 w 6058348"/>
              <a:gd name="connsiteY182" fmla="*/ 1453475 h 6858000"/>
              <a:gd name="connsiteX183" fmla="*/ 782622 w 6058348"/>
              <a:gd name="connsiteY183" fmla="*/ 1443042 h 6858000"/>
              <a:gd name="connsiteX184" fmla="*/ 706008 w 6058348"/>
              <a:gd name="connsiteY184" fmla="*/ 1556393 h 6858000"/>
              <a:gd name="connsiteX185" fmla="*/ 690205 w 6058348"/>
              <a:gd name="connsiteY185" fmla="*/ 1626882 h 6858000"/>
              <a:gd name="connsiteX186" fmla="*/ 634266 w 6058348"/>
              <a:gd name="connsiteY186" fmla="*/ 1755113 h 6858000"/>
              <a:gd name="connsiteX187" fmla="*/ 625165 w 6058348"/>
              <a:gd name="connsiteY187" fmla="*/ 1777582 h 6858000"/>
              <a:gd name="connsiteX188" fmla="*/ 587063 w 6058348"/>
              <a:gd name="connsiteY188" fmla="*/ 1804734 h 6858000"/>
              <a:gd name="connsiteX189" fmla="*/ 613593 w 6058348"/>
              <a:gd name="connsiteY189" fmla="*/ 1740230 h 6858000"/>
              <a:gd name="connsiteX190" fmla="*/ 642999 w 6058348"/>
              <a:gd name="connsiteY190" fmla="*/ 1676502 h 6858000"/>
              <a:gd name="connsiteX191" fmla="*/ 701035 w 6058348"/>
              <a:gd name="connsiteY191" fmla="*/ 1551945 h 6858000"/>
              <a:gd name="connsiteX192" fmla="*/ 796633 w 6058348"/>
              <a:gd name="connsiteY192" fmla="*/ 1390754 h 6858000"/>
              <a:gd name="connsiteX193" fmla="*/ 939908 w 6058348"/>
              <a:gd name="connsiteY193" fmla="*/ 1155160 h 6858000"/>
              <a:gd name="connsiteX194" fmla="*/ 1007113 w 6058348"/>
              <a:gd name="connsiteY194" fmla="*/ 1042402 h 6858000"/>
              <a:gd name="connsiteX195" fmla="*/ 1076414 w 6058348"/>
              <a:gd name="connsiteY195" fmla="*/ 933321 h 6858000"/>
              <a:gd name="connsiteX196" fmla="*/ 1471783 w 6058348"/>
              <a:gd name="connsiteY196" fmla="*/ 516199 h 6858000"/>
              <a:gd name="connsiteX197" fmla="*/ 1522578 w 6058348"/>
              <a:gd name="connsiteY197" fmla="*/ 430179 h 6858000"/>
              <a:gd name="connsiteX198" fmla="*/ 1652184 w 6058348"/>
              <a:gd name="connsiteY198" fmla="*/ 153561 h 6858000"/>
              <a:gd name="connsiteX199" fmla="*/ 1663450 w 6058348"/>
              <a:gd name="connsiteY199" fmla="*/ 169033 h 6858000"/>
              <a:gd name="connsiteX200" fmla="*/ 1663451 w 6058348"/>
              <a:gd name="connsiteY200" fmla="*/ 169031 h 6858000"/>
              <a:gd name="connsiteX201" fmla="*/ 1652188 w 6058348"/>
              <a:gd name="connsiteY201" fmla="*/ 153562 h 6858000"/>
              <a:gd name="connsiteX202" fmla="*/ 1691382 w 6058348"/>
              <a:gd name="connsiteY202" fmla="*/ 0 h 6858000"/>
              <a:gd name="connsiteX203" fmla="*/ 1855113 w 6058348"/>
              <a:gd name="connsiteY203" fmla="*/ 0 h 6858000"/>
              <a:gd name="connsiteX204" fmla="*/ 1804830 w 6058348"/>
              <a:gd name="connsiteY204" fmla="*/ 32563 h 6858000"/>
              <a:gd name="connsiteX205" fmla="*/ 1814541 w 6058348"/>
              <a:gd name="connsiteY205" fmla="*/ 53842 h 6858000"/>
              <a:gd name="connsiteX206" fmla="*/ 1814880 w 6058348"/>
              <a:gd name="connsiteY206" fmla="*/ 53671 h 6858000"/>
              <a:gd name="connsiteX207" fmla="*/ 1806927 w 6058348"/>
              <a:gd name="connsiteY207" fmla="*/ 36236 h 6858000"/>
              <a:gd name="connsiteX208" fmla="*/ 1864372 w 6058348"/>
              <a:gd name="connsiteY208" fmla="*/ 0 h 6858000"/>
              <a:gd name="connsiteX209" fmla="*/ 2008202 w 6058348"/>
              <a:gd name="connsiteY209" fmla="*/ 0 h 6858000"/>
              <a:gd name="connsiteX210" fmla="*/ 1899931 w 6058348"/>
              <a:gd name="connsiteY210" fmla="*/ 71664 h 6858000"/>
              <a:gd name="connsiteX211" fmla="*/ 1584031 w 6058348"/>
              <a:gd name="connsiteY211" fmla="*/ 315877 h 6858000"/>
              <a:gd name="connsiteX212" fmla="*/ 1446004 w 6058348"/>
              <a:gd name="connsiteY212" fmla="*/ 428338 h 6858000"/>
              <a:gd name="connsiteX213" fmla="*/ 1377413 w 6058348"/>
              <a:gd name="connsiteY213" fmla="*/ 500251 h 6858000"/>
              <a:gd name="connsiteX214" fmla="*/ 1310379 w 6058348"/>
              <a:gd name="connsiteY214" fmla="*/ 566352 h 6858000"/>
              <a:gd name="connsiteX215" fmla="*/ 1180507 w 6058348"/>
              <a:gd name="connsiteY215" fmla="*/ 705906 h 6858000"/>
              <a:gd name="connsiteX216" fmla="*/ 1046624 w 6058348"/>
              <a:gd name="connsiteY216" fmla="*/ 830137 h 6858000"/>
              <a:gd name="connsiteX217" fmla="*/ 1044341 w 6058348"/>
              <a:gd name="connsiteY217" fmla="*/ 834435 h 6858000"/>
              <a:gd name="connsiteX218" fmla="*/ 989352 w 6058348"/>
              <a:gd name="connsiteY218" fmla="*/ 913105 h 6858000"/>
              <a:gd name="connsiteX219" fmla="*/ 955446 w 6058348"/>
              <a:gd name="connsiteY219" fmla="*/ 947608 h 6858000"/>
              <a:gd name="connsiteX220" fmla="*/ 948137 w 6058348"/>
              <a:gd name="connsiteY220" fmla="*/ 951876 h 6858000"/>
              <a:gd name="connsiteX221" fmla="*/ 899650 w 6058348"/>
              <a:gd name="connsiteY221" fmla="*/ 1030733 h 6858000"/>
              <a:gd name="connsiteX222" fmla="*/ 879917 w 6058348"/>
              <a:gd name="connsiteY222" fmla="*/ 1079932 h 6858000"/>
              <a:gd name="connsiteX223" fmla="*/ 854707 w 6058348"/>
              <a:gd name="connsiteY223" fmla="*/ 1151011 h 6858000"/>
              <a:gd name="connsiteX224" fmla="*/ 782527 w 6058348"/>
              <a:gd name="connsiteY224" fmla="*/ 1259324 h 6858000"/>
              <a:gd name="connsiteX225" fmla="*/ 713223 w 6058348"/>
              <a:gd name="connsiteY225" fmla="*/ 1368405 h 6858000"/>
              <a:gd name="connsiteX226" fmla="*/ 626256 w 6058348"/>
              <a:gd name="connsiteY226" fmla="*/ 1531909 h 6858000"/>
              <a:gd name="connsiteX227" fmla="*/ 560436 w 6058348"/>
              <a:gd name="connsiteY227" fmla="*/ 1685514 h 6858000"/>
              <a:gd name="connsiteX228" fmla="*/ 503247 w 6058348"/>
              <a:gd name="connsiteY228" fmla="*/ 1841429 h 6858000"/>
              <a:gd name="connsiteX229" fmla="*/ 552956 w 6058348"/>
              <a:gd name="connsiteY229" fmla="*/ 1736437 h 6858000"/>
              <a:gd name="connsiteX230" fmla="*/ 557264 w 6058348"/>
              <a:gd name="connsiteY230" fmla="*/ 1727827 h 6858000"/>
              <a:gd name="connsiteX231" fmla="*/ 572719 w 6058348"/>
              <a:gd name="connsiteY231" fmla="*/ 1685690 h 6858000"/>
              <a:gd name="connsiteX232" fmla="*/ 638538 w 6058348"/>
              <a:gd name="connsiteY232" fmla="*/ 1532088 h 6858000"/>
              <a:gd name="connsiteX233" fmla="*/ 645092 w 6058348"/>
              <a:gd name="connsiteY233" fmla="*/ 1536446 h 6858000"/>
              <a:gd name="connsiteX234" fmla="*/ 646440 w 6058348"/>
              <a:gd name="connsiteY234" fmla="*/ 1533915 h 6858000"/>
              <a:gd name="connsiteX235" fmla="*/ 639320 w 6058348"/>
              <a:gd name="connsiteY235" fmla="*/ 1529182 h 6858000"/>
              <a:gd name="connsiteX236" fmla="*/ 726288 w 6058348"/>
              <a:gd name="connsiteY236" fmla="*/ 1365678 h 6858000"/>
              <a:gd name="connsiteX237" fmla="*/ 795590 w 6058348"/>
              <a:gd name="connsiteY237" fmla="*/ 1256593 h 6858000"/>
              <a:gd name="connsiteX238" fmla="*/ 867437 w 6058348"/>
              <a:gd name="connsiteY238" fmla="*/ 1148780 h 6858000"/>
              <a:gd name="connsiteX239" fmla="*/ 864893 w 6058348"/>
              <a:gd name="connsiteY239" fmla="*/ 1147514 h 6858000"/>
              <a:gd name="connsiteX240" fmla="*/ 890104 w 6058348"/>
              <a:gd name="connsiteY240" fmla="*/ 1076434 h 6858000"/>
              <a:gd name="connsiteX241" fmla="*/ 958323 w 6058348"/>
              <a:gd name="connsiteY241" fmla="*/ 948379 h 6858000"/>
              <a:gd name="connsiteX242" fmla="*/ 992230 w 6058348"/>
              <a:gd name="connsiteY242" fmla="*/ 913876 h 6858000"/>
              <a:gd name="connsiteX243" fmla="*/ 993571 w 6058348"/>
              <a:gd name="connsiteY243" fmla="*/ 911960 h 6858000"/>
              <a:gd name="connsiteX244" fmla="*/ 1047220 w 6058348"/>
              <a:gd name="connsiteY244" fmla="*/ 835207 h 6858000"/>
              <a:gd name="connsiteX245" fmla="*/ 1182605 w 6058348"/>
              <a:gd name="connsiteY245" fmla="*/ 709583 h 6858000"/>
              <a:gd name="connsiteX246" fmla="*/ 1312478 w 6058348"/>
              <a:gd name="connsiteY246" fmla="*/ 570029 h 6858000"/>
              <a:gd name="connsiteX247" fmla="*/ 1379511 w 6058348"/>
              <a:gd name="connsiteY247" fmla="*/ 503928 h 6858000"/>
              <a:gd name="connsiteX248" fmla="*/ 1448103 w 6058348"/>
              <a:gd name="connsiteY248" fmla="*/ 432016 h 6858000"/>
              <a:gd name="connsiteX249" fmla="*/ 1586130 w 6058348"/>
              <a:gd name="connsiteY249" fmla="*/ 319554 h 6858000"/>
              <a:gd name="connsiteX250" fmla="*/ 1902322 w 6058348"/>
              <a:gd name="connsiteY250" fmla="*/ 74252 h 6858000"/>
              <a:gd name="connsiteX251" fmla="*/ 2015076 w 6058348"/>
              <a:gd name="connsiteY251" fmla="*/ 0 h 6858000"/>
              <a:gd name="connsiteX252" fmla="*/ 2107911 w 6058348"/>
              <a:gd name="connsiteY252" fmla="*/ 0 h 6858000"/>
              <a:gd name="connsiteX253" fmla="*/ 2096656 w 6058348"/>
              <a:gd name="connsiteY253" fmla="*/ 7624 h 6858000"/>
              <a:gd name="connsiteX254" fmla="*/ 1980037 w 6058348"/>
              <a:gd name="connsiteY254" fmla="*/ 91963 h 6858000"/>
              <a:gd name="connsiteX255" fmla="*/ 1915575 w 6058348"/>
              <a:gd name="connsiteY255" fmla="*/ 136959 h 6858000"/>
              <a:gd name="connsiteX256" fmla="*/ 1850336 w 6058348"/>
              <a:gd name="connsiteY256" fmla="*/ 184860 h 6858000"/>
              <a:gd name="connsiteX257" fmla="*/ 1569461 w 6058348"/>
              <a:gd name="connsiteY257" fmla="*/ 368283 h 6858000"/>
              <a:gd name="connsiteX258" fmla="*/ 1853989 w 6058348"/>
              <a:gd name="connsiteY258" fmla="*/ 182727 h 6858000"/>
              <a:gd name="connsiteX259" fmla="*/ 1919227 w 6058348"/>
              <a:gd name="connsiteY259" fmla="*/ 134823 h 6858000"/>
              <a:gd name="connsiteX260" fmla="*/ 1983691 w 6058348"/>
              <a:gd name="connsiteY260" fmla="*/ 89827 h 6858000"/>
              <a:gd name="connsiteX261" fmla="*/ 2100017 w 6058348"/>
              <a:gd name="connsiteY261" fmla="*/ 6576 h 6858000"/>
              <a:gd name="connsiteX262" fmla="*/ 2109616 w 6058348"/>
              <a:gd name="connsiteY262" fmla="*/ 0 h 6858000"/>
              <a:gd name="connsiteX263" fmla="*/ 6058348 w 6058348"/>
              <a:gd name="connsiteY263" fmla="*/ 0 h 6858000"/>
              <a:gd name="connsiteX264" fmla="*/ 6058348 w 6058348"/>
              <a:gd name="connsiteY264" fmla="*/ 6619162 h 6858000"/>
              <a:gd name="connsiteX265" fmla="*/ 6031323 w 6058348"/>
              <a:gd name="connsiteY265" fmla="*/ 6635392 h 6858000"/>
              <a:gd name="connsiteX266" fmla="*/ 5893467 w 6058348"/>
              <a:gd name="connsiteY266" fmla="*/ 6701198 h 6858000"/>
              <a:gd name="connsiteX267" fmla="*/ 5880490 w 6058348"/>
              <a:gd name="connsiteY267" fmla="*/ 6706580 h 6858000"/>
              <a:gd name="connsiteX268" fmla="*/ 5874578 w 6058348"/>
              <a:gd name="connsiteY268" fmla="*/ 6710082 h 6858000"/>
              <a:gd name="connsiteX269" fmla="*/ 5817324 w 6058348"/>
              <a:gd name="connsiteY269" fmla="*/ 6736133 h 6858000"/>
              <a:gd name="connsiteX270" fmla="*/ 5767118 w 6058348"/>
              <a:gd name="connsiteY270" fmla="*/ 6770087 h 6858000"/>
              <a:gd name="connsiteX271" fmla="*/ 5597386 w 6058348"/>
              <a:gd name="connsiteY271" fmla="*/ 6839806 h 6858000"/>
              <a:gd name="connsiteX272" fmla="*/ 5571528 w 6058348"/>
              <a:gd name="connsiteY272" fmla="*/ 6847980 h 6858000"/>
              <a:gd name="connsiteX273" fmla="*/ 5549506 w 6058348"/>
              <a:gd name="connsiteY273" fmla="*/ 6858000 h 6858000"/>
              <a:gd name="connsiteX274" fmla="*/ 2319827 w 6058348"/>
              <a:gd name="connsiteY274" fmla="*/ 6858000 h 6858000"/>
              <a:gd name="connsiteX275" fmla="*/ 2291561 w 6058348"/>
              <a:gd name="connsiteY275" fmla="*/ 6844461 h 6858000"/>
              <a:gd name="connsiteX276" fmla="*/ 1999855 w 6058348"/>
              <a:gd name="connsiteY276" fmla="*/ 6679123 h 6858000"/>
              <a:gd name="connsiteX277" fmla="*/ 1854123 w 6058348"/>
              <a:gd name="connsiteY277" fmla="*/ 6590259 h 6858000"/>
              <a:gd name="connsiteX278" fmla="*/ 1819002 w 6058348"/>
              <a:gd name="connsiteY278" fmla="*/ 6537259 h 6858000"/>
              <a:gd name="connsiteX279" fmla="*/ 1718032 w 6058348"/>
              <a:gd name="connsiteY279" fmla="*/ 6488410 h 6858000"/>
              <a:gd name="connsiteX280" fmla="*/ 1581641 w 6058348"/>
              <a:gd name="connsiteY280" fmla="*/ 6364686 h 6858000"/>
              <a:gd name="connsiteX281" fmla="*/ 1534844 w 6058348"/>
              <a:gd name="connsiteY281" fmla="*/ 6355262 h 6858000"/>
              <a:gd name="connsiteX282" fmla="*/ 1393476 w 6058348"/>
              <a:gd name="connsiteY282" fmla="*/ 6227090 h 6858000"/>
              <a:gd name="connsiteX283" fmla="*/ 1378725 w 6058348"/>
              <a:gd name="connsiteY283" fmla="*/ 6167095 h 6858000"/>
              <a:gd name="connsiteX284" fmla="*/ 1385255 w 6058348"/>
              <a:gd name="connsiteY284" fmla="*/ 6165734 h 6858000"/>
              <a:gd name="connsiteX285" fmla="*/ 1471133 w 6058348"/>
              <a:gd name="connsiteY285" fmla="*/ 6247899 h 6858000"/>
              <a:gd name="connsiteX286" fmla="*/ 1557007 w 6058348"/>
              <a:gd name="connsiteY286" fmla="*/ 6330066 h 6858000"/>
              <a:gd name="connsiteX287" fmla="*/ 1590439 w 6058348"/>
              <a:gd name="connsiteY287" fmla="*/ 6320343 h 6858000"/>
              <a:gd name="connsiteX288" fmla="*/ 1493535 w 6058348"/>
              <a:gd name="connsiteY288" fmla="*/ 6210313 h 6858000"/>
              <a:gd name="connsiteX289" fmla="*/ 1407421 w 6058348"/>
              <a:gd name="connsiteY289" fmla="*/ 6140538 h 6858000"/>
              <a:gd name="connsiteX290" fmla="*/ 1293257 w 6058348"/>
              <a:gd name="connsiteY290" fmla="*/ 6025884 h 6858000"/>
              <a:gd name="connsiteX291" fmla="*/ 1198449 w 6058348"/>
              <a:gd name="connsiteY291" fmla="*/ 5919530 h 6858000"/>
              <a:gd name="connsiteX292" fmla="*/ 1038270 w 6058348"/>
              <a:gd name="connsiteY292" fmla="*/ 5792548 h 6858000"/>
              <a:gd name="connsiteX293" fmla="*/ 984810 w 6058348"/>
              <a:gd name="connsiteY293" fmla="*/ 5715956 h 6858000"/>
              <a:gd name="connsiteX294" fmla="*/ 1000746 w 6058348"/>
              <a:gd name="connsiteY294" fmla="*/ 5713998 h 6858000"/>
              <a:gd name="connsiteX295" fmla="*/ 1064325 w 6058348"/>
              <a:gd name="connsiteY295" fmla="*/ 5752826 h 6858000"/>
              <a:gd name="connsiteX296" fmla="*/ 960994 w 6058348"/>
              <a:gd name="connsiteY296" fmla="*/ 5563239 h 6858000"/>
              <a:gd name="connsiteX297" fmla="*/ 898364 w 6058348"/>
              <a:gd name="connsiteY297" fmla="*/ 5474850 h 6858000"/>
              <a:gd name="connsiteX298" fmla="*/ 841486 w 6058348"/>
              <a:gd name="connsiteY298" fmla="*/ 5387998 h 6858000"/>
              <a:gd name="connsiteX299" fmla="*/ 767591 w 6058348"/>
              <a:gd name="connsiteY299" fmla="*/ 5284136 h 6858000"/>
              <a:gd name="connsiteX300" fmla="*/ 670791 w 6058348"/>
              <a:gd name="connsiteY300" fmla="*/ 5093183 h 6858000"/>
              <a:gd name="connsiteX301" fmla="*/ 669329 w 6058348"/>
              <a:gd name="connsiteY301" fmla="*/ 5060745 h 6858000"/>
              <a:gd name="connsiteX302" fmla="*/ 648966 w 6058348"/>
              <a:gd name="connsiteY302" fmla="*/ 5025066 h 6858000"/>
              <a:gd name="connsiteX303" fmla="*/ 582077 w 6058348"/>
              <a:gd name="connsiteY303" fmla="*/ 4895059 h 6858000"/>
              <a:gd name="connsiteX304" fmla="*/ 584583 w 6058348"/>
              <a:gd name="connsiteY304" fmla="*/ 4839688 h 6858000"/>
              <a:gd name="connsiteX305" fmla="*/ 561202 w 6058348"/>
              <a:gd name="connsiteY305" fmla="*/ 4777381 h 6858000"/>
              <a:gd name="connsiteX306" fmla="*/ 558638 w 6058348"/>
              <a:gd name="connsiteY306" fmla="*/ 4769134 h 6858000"/>
              <a:gd name="connsiteX307" fmla="*/ 522425 w 6058348"/>
              <a:gd name="connsiteY307" fmla="*/ 4726514 h 6858000"/>
              <a:gd name="connsiteX308" fmla="*/ 469610 w 6058348"/>
              <a:gd name="connsiteY308" fmla="*/ 4578485 h 6858000"/>
              <a:gd name="connsiteX309" fmla="*/ 451853 w 6058348"/>
              <a:gd name="connsiteY309" fmla="*/ 4449188 h 6858000"/>
              <a:gd name="connsiteX310" fmla="*/ 446100 w 6058348"/>
              <a:gd name="connsiteY310" fmla="*/ 4447648 h 6858000"/>
              <a:gd name="connsiteX311" fmla="*/ 414199 w 6058348"/>
              <a:gd name="connsiteY311" fmla="*/ 4302108 h 6858000"/>
              <a:gd name="connsiteX312" fmla="*/ 385172 w 6058348"/>
              <a:gd name="connsiteY312" fmla="*/ 4157338 h 6858000"/>
              <a:gd name="connsiteX313" fmla="*/ 358715 w 6058348"/>
              <a:gd name="connsiteY313" fmla="*/ 3991463 h 6858000"/>
              <a:gd name="connsiteX314" fmla="*/ 338794 w 6058348"/>
              <a:gd name="connsiteY314" fmla="*/ 3824226 h 6858000"/>
              <a:gd name="connsiteX315" fmla="*/ 358106 w 6058348"/>
              <a:gd name="connsiteY315" fmla="*/ 3881535 h 6858000"/>
              <a:gd name="connsiteX316" fmla="*/ 358116 w 6058348"/>
              <a:gd name="connsiteY316" fmla="*/ 3881570 h 6858000"/>
              <a:gd name="connsiteX317" fmla="*/ 371948 w 6058348"/>
              <a:gd name="connsiteY317" fmla="*/ 3942079 h 6858000"/>
              <a:gd name="connsiteX318" fmla="*/ 398101 w 6058348"/>
              <a:gd name="connsiteY318" fmla="*/ 4086079 h 6858000"/>
              <a:gd name="connsiteX319" fmla="*/ 399551 w 6058348"/>
              <a:gd name="connsiteY319" fmla="*/ 4161191 h 6858000"/>
              <a:gd name="connsiteX320" fmla="*/ 404571 w 6058348"/>
              <a:gd name="connsiteY320" fmla="*/ 4175745 h 6858000"/>
              <a:gd name="connsiteX321" fmla="*/ 408739 w 6058348"/>
              <a:gd name="connsiteY321" fmla="*/ 4119217 h 6858000"/>
              <a:gd name="connsiteX322" fmla="*/ 395150 w 6058348"/>
              <a:gd name="connsiteY322" fmla="*/ 4063104 h 6858000"/>
              <a:gd name="connsiteX323" fmla="*/ 378130 w 6058348"/>
              <a:gd name="connsiteY323" fmla="*/ 3952715 h 6858000"/>
              <a:gd name="connsiteX324" fmla="*/ 358116 w 6058348"/>
              <a:gd name="connsiteY324" fmla="*/ 3881570 h 6858000"/>
              <a:gd name="connsiteX325" fmla="*/ 358111 w 6058348"/>
              <a:gd name="connsiteY325" fmla="*/ 3881552 h 6858000"/>
              <a:gd name="connsiteX326" fmla="*/ 358106 w 6058348"/>
              <a:gd name="connsiteY326" fmla="*/ 3881535 h 6858000"/>
              <a:gd name="connsiteX327" fmla="*/ 349821 w 6058348"/>
              <a:gd name="connsiteY327" fmla="*/ 3852086 h 6858000"/>
              <a:gd name="connsiteX328" fmla="*/ 333248 w 6058348"/>
              <a:gd name="connsiteY328" fmla="*/ 3660837 h 6858000"/>
              <a:gd name="connsiteX329" fmla="*/ 326912 w 6058348"/>
              <a:gd name="connsiteY329" fmla="*/ 3467641 h 6858000"/>
              <a:gd name="connsiteX330" fmla="*/ 323068 w 6058348"/>
              <a:gd name="connsiteY330" fmla="*/ 3410788 h 6858000"/>
              <a:gd name="connsiteX331" fmla="*/ 329288 w 6058348"/>
              <a:gd name="connsiteY331" fmla="*/ 3077450 h 6858000"/>
              <a:gd name="connsiteX332" fmla="*/ 355800 w 6058348"/>
              <a:gd name="connsiteY332" fmla="*/ 2841358 h 6858000"/>
              <a:gd name="connsiteX333" fmla="*/ 353884 w 6058348"/>
              <a:gd name="connsiteY333" fmla="*/ 2847530 h 6858000"/>
              <a:gd name="connsiteX334" fmla="*/ 344308 w 6058348"/>
              <a:gd name="connsiteY334" fmla="*/ 2894778 h 6858000"/>
              <a:gd name="connsiteX335" fmla="*/ 329888 w 6058348"/>
              <a:gd name="connsiteY335" fmla="*/ 3006114 h 6858000"/>
              <a:gd name="connsiteX336" fmla="*/ 317566 w 6058348"/>
              <a:gd name="connsiteY336" fmla="*/ 3121124 h 6858000"/>
              <a:gd name="connsiteX337" fmla="*/ 314491 w 6058348"/>
              <a:gd name="connsiteY337" fmla="*/ 3017554 h 6858000"/>
              <a:gd name="connsiteX338" fmla="*/ 327052 w 6058348"/>
              <a:gd name="connsiteY338" fmla="*/ 2890155 h 6858000"/>
              <a:gd name="connsiteX339" fmla="*/ 304043 w 6058348"/>
              <a:gd name="connsiteY339" fmla="*/ 2883989 h 6858000"/>
              <a:gd name="connsiteX340" fmla="*/ 319238 w 6058348"/>
              <a:gd name="connsiteY340" fmla="*/ 2769750 h 6858000"/>
              <a:gd name="connsiteX341" fmla="*/ 317788 w 6058348"/>
              <a:gd name="connsiteY341" fmla="*/ 2694638 h 6858000"/>
              <a:gd name="connsiteX342" fmla="*/ 318432 w 6058348"/>
              <a:gd name="connsiteY342" fmla="*/ 2623203 h 6858000"/>
              <a:gd name="connsiteX343" fmla="*/ 283547 w 6058348"/>
              <a:gd name="connsiteY343" fmla="*/ 2557812 h 6858000"/>
              <a:gd name="connsiteX344" fmla="*/ 269168 w 6058348"/>
              <a:gd name="connsiteY344" fmla="*/ 2553961 h 6858000"/>
              <a:gd name="connsiteX345" fmla="*/ 274246 w 6058348"/>
              <a:gd name="connsiteY345" fmla="*/ 2477483 h 6858000"/>
              <a:gd name="connsiteX346" fmla="*/ 293401 w 6058348"/>
              <a:gd name="connsiteY346" fmla="*/ 2382985 h 6858000"/>
              <a:gd name="connsiteX347" fmla="*/ 339932 w 6058348"/>
              <a:gd name="connsiteY347" fmla="*/ 2255348 h 6858000"/>
              <a:gd name="connsiteX348" fmla="*/ 358137 w 6058348"/>
              <a:gd name="connsiteY348" fmla="*/ 2210412 h 6858000"/>
              <a:gd name="connsiteX349" fmla="*/ 376475 w 6058348"/>
              <a:gd name="connsiteY349" fmla="*/ 2181158 h 6858000"/>
              <a:gd name="connsiteX350" fmla="*/ 391192 w 6058348"/>
              <a:gd name="connsiteY350" fmla="*/ 2107184 h 6858000"/>
              <a:gd name="connsiteX351" fmla="*/ 426464 w 6058348"/>
              <a:gd name="connsiteY351" fmla="*/ 2001436 h 6858000"/>
              <a:gd name="connsiteX352" fmla="*/ 443805 w 6058348"/>
              <a:gd name="connsiteY352" fmla="*/ 1982734 h 6858000"/>
              <a:gd name="connsiteX353" fmla="*/ 447309 w 6058348"/>
              <a:gd name="connsiteY353" fmla="*/ 1969660 h 6858000"/>
              <a:gd name="connsiteX354" fmla="*/ 412623 w 6058348"/>
              <a:gd name="connsiteY354" fmla="*/ 2007069 h 6858000"/>
              <a:gd name="connsiteX355" fmla="*/ 400275 w 6058348"/>
              <a:gd name="connsiteY355" fmla="*/ 1972625 h 6858000"/>
              <a:gd name="connsiteX356" fmla="*/ 376895 w 6058348"/>
              <a:gd name="connsiteY356" fmla="*/ 1910318 h 6858000"/>
              <a:gd name="connsiteX357" fmla="*/ 381156 w 6058348"/>
              <a:gd name="connsiteY357" fmla="*/ 1867094 h 6858000"/>
              <a:gd name="connsiteX358" fmla="*/ 378387 w 6058348"/>
              <a:gd name="connsiteY358" fmla="*/ 1870242 h 6858000"/>
              <a:gd name="connsiteX359" fmla="*/ 335749 w 6058348"/>
              <a:gd name="connsiteY359" fmla="*/ 1983355 h 6858000"/>
              <a:gd name="connsiteX360" fmla="*/ 295983 w 6058348"/>
              <a:gd name="connsiteY360" fmla="*/ 2097239 h 6858000"/>
              <a:gd name="connsiteX361" fmla="*/ 263226 w 6058348"/>
              <a:gd name="connsiteY361" fmla="*/ 2184981 h 6858000"/>
              <a:gd name="connsiteX362" fmla="*/ 213412 w 6058348"/>
              <a:gd name="connsiteY362" fmla="*/ 2370890 h 6858000"/>
              <a:gd name="connsiteX363" fmla="*/ 190600 w 6058348"/>
              <a:gd name="connsiteY363" fmla="*/ 2467525 h 6858000"/>
              <a:gd name="connsiteX364" fmla="*/ 170667 w 6058348"/>
              <a:gd name="connsiteY364" fmla="*/ 2564926 h 6858000"/>
              <a:gd name="connsiteX365" fmla="*/ 120653 w 6058348"/>
              <a:gd name="connsiteY365" fmla="*/ 2648044 h 6858000"/>
              <a:gd name="connsiteX366" fmla="*/ 114901 w 6058348"/>
              <a:gd name="connsiteY366" fmla="*/ 2646502 h 6858000"/>
              <a:gd name="connsiteX367" fmla="*/ 144347 w 6058348"/>
              <a:gd name="connsiteY367" fmla="*/ 2467584 h 6858000"/>
              <a:gd name="connsiteX368" fmla="*/ 192605 w 6058348"/>
              <a:gd name="connsiteY368" fmla="*/ 2287480 h 6858000"/>
              <a:gd name="connsiteX369" fmla="*/ 244346 w 6058348"/>
              <a:gd name="connsiteY369" fmla="*/ 2151898 h 6858000"/>
              <a:gd name="connsiteX370" fmla="*/ 263219 w 6058348"/>
              <a:gd name="connsiteY370" fmla="*/ 2184962 h 6858000"/>
              <a:gd name="connsiteX371" fmla="*/ 248001 w 6058348"/>
              <a:gd name="connsiteY371" fmla="*/ 2149765 h 6858000"/>
              <a:gd name="connsiteX372" fmla="*/ 270270 w 6058348"/>
              <a:gd name="connsiteY372" fmla="*/ 2043648 h 6858000"/>
              <a:gd name="connsiteX373" fmla="*/ 318832 w 6058348"/>
              <a:gd name="connsiteY373" fmla="*/ 1885419 h 6858000"/>
              <a:gd name="connsiteX374" fmla="*/ 333382 w 6058348"/>
              <a:gd name="connsiteY374" fmla="*/ 1842618 h 6858000"/>
              <a:gd name="connsiteX375" fmla="*/ 361472 w 6058348"/>
              <a:gd name="connsiteY375" fmla="*/ 1772306 h 6858000"/>
              <a:gd name="connsiteX376" fmla="*/ 431012 w 6058348"/>
              <a:gd name="connsiteY376" fmla="*/ 1650835 h 6858000"/>
              <a:gd name="connsiteX377" fmla="*/ 471476 w 6058348"/>
              <a:gd name="connsiteY377" fmla="*/ 1568604 h 6858000"/>
              <a:gd name="connsiteX378" fmla="*/ 471316 w 6058348"/>
              <a:gd name="connsiteY378" fmla="*/ 1546435 h 6858000"/>
              <a:gd name="connsiteX379" fmla="*/ 420047 w 6058348"/>
              <a:gd name="connsiteY379" fmla="*/ 1657236 h 6858000"/>
              <a:gd name="connsiteX380" fmla="*/ 350508 w 6058348"/>
              <a:gd name="connsiteY380" fmla="*/ 1778710 h 6858000"/>
              <a:gd name="connsiteX381" fmla="*/ 322421 w 6058348"/>
              <a:gd name="connsiteY381" fmla="*/ 1849019 h 6858000"/>
              <a:gd name="connsiteX382" fmla="*/ 307868 w 6058348"/>
              <a:gd name="connsiteY382" fmla="*/ 1891822 h 6858000"/>
              <a:gd name="connsiteX383" fmla="*/ 259306 w 6058348"/>
              <a:gd name="connsiteY383" fmla="*/ 2050050 h 6858000"/>
              <a:gd name="connsiteX384" fmla="*/ 237037 w 6058348"/>
              <a:gd name="connsiteY384" fmla="*/ 2156167 h 6858000"/>
              <a:gd name="connsiteX385" fmla="*/ 185296 w 6058348"/>
              <a:gd name="connsiteY385" fmla="*/ 2291749 h 6858000"/>
              <a:gd name="connsiteX386" fmla="*/ 137037 w 6058348"/>
              <a:gd name="connsiteY386" fmla="*/ 2471852 h 6858000"/>
              <a:gd name="connsiteX387" fmla="*/ 107592 w 6058348"/>
              <a:gd name="connsiteY387" fmla="*/ 2650771 h 6858000"/>
              <a:gd name="connsiteX388" fmla="*/ 113344 w 6058348"/>
              <a:gd name="connsiteY388" fmla="*/ 2652312 h 6858000"/>
              <a:gd name="connsiteX389" fmla="*/ 106365 w 6058348"/>
              <a:gd name="connsiteY389" fmla="*/ 2827910 h 6858000"/>
              <a:gd name="connsiteX390" fmla="*/ 89917 w 6058348"/>
              <a:gd name="connsiteY390" fmla="*/ 2969833 h 6858000"/>
              <a:gd name="connsiteX391" fmla="*/ 95697 w 6058348"/>
              <a:gd name="connsiteY391" fmla="*/ 3120829 h 6858000"/>
              <a:gd name="connsiteX392" fmla="*/ 83304 w 6058348"/>
              <a:gd name="connsiteY392" fmla="*/ 3438876 h 6858000"/>
              <a:gd name="connsiteX393" fmla="*/ 73836 w 6058348"/>
              <a:gd name="connsiteY393" fmla="*/ 3497928 h 6858000"/>
              <a:gd name="connsiteX394" fmla="*/ 86244 w 6058348"/>
              <a:gd name="connsiteY394" fmla="*/ 3501252 h 6858000"/>
              <a:gd name="connsiteX395" fmla="*/ 108266 w 6058348"/>
              <a:gd name="connsiteY395" fmla="*/ 3672165 h 6858000"/>
              <a:gd name="connsiteX396" fmla="*/ 110260 w 6058348"/>
              <a:gd name="connsiteY396" fmla="*/ 3756763 h 6858000"/>
              <a:gd name="connsiteX397" fmla="*/ 85019 w 6058348"/>
              <a:gd name="connsiteY397" fmla="*/ 3678390 h 6858000"/>
              <a:gd name="connsiteX398" fmla="*/ 67021 w 6058348"/>
              <a:gd name="connsiteY398" fmla="*/ 3561482 h 6858000"/>
              <a:gd name="connsiteX399" fmla="*/ 56363 w 6058348"/>
              <a:gd name="connsiteY399" fmla="*/ 3589761 h 6858000"/>
              <a:gd name="connsiteX400" fmla="*/ 52331 w 6058348"/>
              <a:gd name="connsiteY400" fmla="*/ 3504715 h 6858000"/>
              <a:gd name="connsiteX401" fmla="*/ 33457 w 6058348"/>
              <a:gd name="connsiteY401" fmla="*/ 3502673 h 6858000"/>
              <a:gd name="connsiteX402" fmla="*/ 31225 w 6058348"/>
              <a:gd name="connsiteY402" fmla="*/ 3430468 h 6858000"/>
              <a:gd name="connsiteX403" fmla="*/ 5008 w 6058348"/>
              <a:gd name="connsiteY403" fmla="*/ 3252201 h 6858000"/>
              <a:gd name="connsiteX404" fmla="*/ 7 w 6058348"/>
              <a:gd name="connsiteY404" fmla="*/ 3098303 h 6858000"/>
              <a:gd name="connsiteX405" fmla="*/ 29042 w 6058348"/>
              <a:gd name="connsiteY405" fmla="*/ 2978430 h 6858000"/>
              <a:gd name="connsiteX406" fmla="*/ 46273 w 6058348"/>
              <a:gd name="connsiteY406" fmla="*/ 2833601 h 6858000"/>
              <a:gd name="connsiteX407" fmla="*/ 69252 w 6058348"/>
              <a:gd name="connsiteY407" fmla="*/ 2690312 h 6858000"/>
              <a:gd name="connsiteX408" fmla="*/ 64858 w 6058348"/>
              <a:gd name="connsiteY408" fmla="*/ 2580166 h 6858000"/>
              <a:gd name="connsiteX409" fmla="*/ 229766 w 6058348"/>
              <a:gd name="connsiteY409" fmla="*/ 2045249 h 6858000"/>
              <a:gd name="connsiteX410" fmla="*/ 287261 w 6058348"/>
              <a:gd name="connsiteY410" fmla="*/ 1911209 h 6858000"/>
              <a:gd name="connsiteX411" fmla="*/ 290242 w 6058348"/>
              <a:gd name="connsiteY411" fmla="*/ 1831058 h 6858000"/>
              <a:gd name="connsiteX412" fmla="*/ 380798 w 6058348"/>
              <a:gd name="connsiteY412" fmla="*/ 1631153 h 6858000"/>
              <a:gd name="connsiteX413" fmla="*/ 402657 w 6058348"/>
              <a:gd name="connsiteY413" fmla="*/ 1584080 h 6858000"/>
              <a:gd name="connsiteX414" fmla="*/ 470811 w 6058348"/>
              <a:gd name="connsiteY414" fmla="*/ 1421761 h 6858000"/>
              <a:gd name="connsiteX415" fmla="*/ 563903 w 6058348"/>
              <a:gd name="connsiteY415" fmla="*/ 1315940 h 6858000"/>
              <a:gd name="connsiteX416" fmla="*/ 505154 w 6058348"/>
              <a:gd name="connsiteY416" fmla="*/ 1477668 h 6858000"/>
              <a:gd name="connsiteX417" fmla="*/ 527135 w 6058348"/>
              <a:gd name="connsiteY417" fmla="*/ 1453138 h 6858000"/>
              <a:gd name="connsiteX418" fmla="*/ 553946 w 6058348"/>
              <a:gd name="connsiteY418" fmla="*/ 1387606 h 6858000"/>
              <a:gd name="connsiteX419" fmla="*/ 576965 w 6058348"/>
              <a:gd name="connsiteY419" fmla="*/ 1313213 h 6858000"/>
              <a:gd name="connsiteX420" fmla="*/ 628534 w 6058348"/>
              <a:gd name="connsiteY420" fmla="*/ 1224285 h 6858000"/>
              <a:gd name="connsiteX421" fmla="*/ 707719 w 6058348"/>
              <a:gd name="connsiteY421" fmla="*/ 1089830 h 6858000"/>
              <a:gd name="connsiteX422" fmla="*/ 796310 w 6058348"/>
              <a:gd name="connsiteY422" fmla="*/ 954784 h 6858000"/>
              <a:gd name="connsiteX423" fmla="*/ 801089 w 6058348"/>
              <a:gd name="connsiteY423" fmla="*/ 951601 h 6858000"/>
              <a:gd name="connsiteX424" fmla="*/ 854888 w 6058348"/>
              <a:gd name="connsiteY424" fmla="*/ 839714 h 6858000"/>
              <a:gd name="connsiteX425" fmla="*/ 909097 w 6058348"/>
              <a:gd name="connsiteY425" fmla="*/ 763947 h 6858000"/>
              <a:gd name="connsiteX426" fmla="*/ 965169 w 6058348"/>
              <a:gd name="connsiteY426" fmla="*/ 704249 h 6858000"/>
              <a:gd name="connsiteX427" fmla="*/ 1078867 w 6058348"/>
              <a:gd name="connsiteY427" fmla="*/ 579041 h 6858000"/>
              <a:gd name="connsiteX428" fmla="*/ 1174291 w 6058348"/>
              <a:gd name="connsiteY428" fmla="*/ 464506 h 6858000"/>
              <a:gd name="connsiteX429" fmla="*/ 1305719 w 6058348"/>
              <a:gd name="connsiteY429" fmla="*/ 319141 h 6858000"/>
              <a:gd name="connsiteX430" fmla="*/ 1388454 w 6058348"/>
              <a:gd name="connsiteY430" fmla="*/ 263472 h 6858000"/>
              <a:gd name="connsiteX431" fmla="*/ 1467467 w 6058348"/>
              <a:gd name="connsiteY431" fmla="*/ 175674 h 6858000"/>
              <a:gd name="connsiteX432" fmla="*/ 1527735 w 6058348"/>
              <a:gd name="connsiteY432" fmla="*/ 123327 h 6858000"/>
              <a:gd name="connsiteX433" fmla="*/ 1579979 w 6058348"/>
              <a:gd name="connsiteY433" fmla="*/ 112418 h 6858000"/>
              <a:gd name="connsiteX434" fmla="*/ 1596155 w 6058348"/>
              <a:gd name="connsiteY434" fmla="*/ 98071 h 6858000"/>
              <a:gd name="connsiteX435" fmla="*/ 1667080 w 6058348"/>
              <a:gd name="connsiteY435" fmla="*/ 17446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</a:cxnLst>
            <a:rect l="l" t="t" r="r" b="b"/>
            <a:pathLst>
              <a:path w="6058348" h="6858000">
                <a:moveTo>
                  <a:pt x="5775314" y="6830929"/>
                </a:moveTo>
                <a:lnTo>
                  <a:pt x="5755157" y="6838228"/>
                </a:lnTo>
                <a:lnTo>
                  <a:pt x="5751312" y="6840574"/>
                </a:lnTo>
                <a:lnTo>
                  <a:pt x="5764972" y="6836167"/>
                </a:lnTo>
                <a:close/>
                <a:moveTo>
                  <a:pt x="6058348" y="6809240"/>
                </a:moveTo>
                <a:lnTo>
                  <a:pt x="6058348" y="6858000"/>
                </a:lnTo>
                <a:lnTo>
                  <a:pt x="5977136" y="6858000"/>
                </a:lnTo>
                <a:lnTo>
                  <a:pt x="5977921" y="6857705"/>
                </a:lnTo>
                <a:cubicBezTo>
                  <a:pt x="5992539" y="6849168"/>
                  <a:pt x="6008071" y="6840098"/>
                  <a:pt x="6025527" y="6829598"/>
                </a:cubicBezTo>
                <a:close/>
                <a:moveTo>
                  <a:pt x="6018182" y="6739091"/>
                </a:moveTo>
                <a:lnTo>
                  <a:pt x="6017901" y="6739114"/>
                </a:lnTo>
                <a:lnTo>
                  <a:pt x="6012472" y="6751767"/>
                </a:lnTo>
                <a:cubicBezTo>
                  <a:pt x="5983236" y="6768840"/>
                  <a:pt x="5970715" y="6781051"/>
                  <a:pt x="5952444" y="6791725"/>
                </a:cubicBezTo>
                <a:cubicBezTo>
                  <a:pt x="5937047" y="6803165"/>
                  <a:pt x="5917994" y="6816740"/>
                  <a:pt x="5881449" y="6838083"/>
                </a:cubicBezTo>
                <a:lnTo>
                  <a:pt x="5884949" y="6838200"/>
                </a:lnTo>
                <a:lnTo>
                  <a:pt x="5951666" y="6794627"/>
                </a:lnTo>
                <a:cubicBezTo>
                  <a:pt x="5967061" y="6783188"/>
                  <a:pt x="5982458" y="6771743"/>
                  <a:pt x="6011694" y="6754670"/>
                </a:cubicBezTo>
                <a:cubicBezTo>
                  <a:pt x="6017819" y="6746195"/>
                  <a:pt x="6019722" y="6741256"/>
                  <a:pt x="6018182" y="6739091"/>
                </a:cubicBezTo>
                <a:close/>
                <a:moveTo>
                  <a:pt x="1828503" y="6699175"/>
                </a:moveTo>
                <a:cubicBezTo>
                  <a:pt x="1835682" y="6699347"/>
                  <a:pt x="1845291" y="6702311"/>
                  <a:pt x="1858008" y="6708052"/>
                </a:cubicBezTo>
                <a:cubicBezTo>
                  <a:pt x="1883446" y="6719539"/>
                  <a:pt x="1921317" y="6742141"/>
                  <a:pt x="1977044" y="6775753"/>
                </a:cubicBezTo>
                <a:cubicBezTo>
                  <a:pt x="1993522" y="6783280"/>
                  <a:pt x="2013657" y="6788675"/>
                  <a:pt x="2030914" y="6793299"/>
                </a:cubicBezTo>
                <a:lnTo>
                  <a:pt x="2104411" y="6858000"/>
                </a:lnTo>
                <a:lnTo>
                  <a:pt x="2029236" y="6858000"/>
                </a:lnTo>
                <a:lnTo>
                  <a:pt x="1978430" y="6816601"/>
                </a:lnTo>
                <a:cubicBezTo>
                  <a:pt x="1949129" y="6799408"/>
                  <a:pt x="1922703" y="6782988"/>
                  <a:pt x="1897054" y="6763661"/>
                </a:cubicBezTo>
                <a:cubicBezTo>
                  <a:pt x="1868529" y="6743565"/>
                  <a:pt x="1842104" y="6727142"/>
                  <a:pt x="1813581" y="6707045"/>
                </a:cubicBezTo>
                <a:cubicBezTo>
                  <a:pt x="1816576" y="6701621"/>
                  <a:pt x="1821325" y="6699001"/>
                  <a:pt x="1828503" y="6699175"/>
                </a:cubicBezTo>
                <a:close/>
                <a:moveTo>
                  <a:pt x="6058348" y="6646154"/>
                </a:moveTo>
                <a:lnTo>
                  <a:pt x="6058348" y="6798878"/>
                </a:lnTo>
                <a:lnTo>
                  <a:pt x="6007790" y="6831072"/>
                </a:lnTo>
                <a:lnTo>
                  <a:pt x="5960666" y="6858000"/>
                </a:lnTo>
                <a:lnTo>
                  <a:pt x="5702396" y="6858000"/>
                </a:lnTo>
                <a:lnTo>
                  <a:pt x="5701558" y="6857641"/>
                </a:lnTo>
                <a:lnTo>
                  <a:pt x="5700561" y="6858000"/>
                </a:lnTo>
                <a:lnTo>
                  <a:pt x="5617693" y="6858000"/>
                </a:lnTo>
                <a:lnTo>
                  <a:pt x="5769518" y="6795637"/>
                </a:lnTo>
                <a:cubicBezTo>
                  <a:pt x="5797672" y="6759593"/>
                  <a:pt x="5861661" y="6739376"/>
                  <a:pt x="5895870" y="6726747"/>
                </a:cubicBezTo>
                <a:cubicBezTo>
                  <a:pt x="5941820" y="6704813"/>
                  <a:pt x="5987774" y="6682877"/>
                  <a:pt x="6033724" y="6660942"/>
                </a:cubicBezTo>
                <a:close/>
                <a:moveTo>
                  <a:pt x="1704192" y="6494042"/>
                </a:moveTo>
                <a:cubicBezTo>
                  <a:pt x="1739249" y="6512775"/>
                  <a:pt x="1772206" y="6527832"/>
                  <a:pt x="1805163" y="6542890"/>
                </a:cubicBezTo>
                <a:cubicBezTo>
                  <a:pt x="1818528" y="6562040"/>
                  <a:pt x="1829793" y="6577513"/>
                  <a:pt x="1840284" y="6595890"/>
                </a:cubicBezTo>
                <a:cubicBezTo>
                  <a:pt x="1878214" y="6615395"/>
                  <a:pt x="1916684" y="6644384"/>
                  <a:pt x="1986015" y="6684753"/>
                </a:cubicBezTo>
                <a:cubicBezTo>
                  <a:pt x="2089385" y="6759155"/>
                  <a:pt x="2178851" y="6804919"/>
                  <a:pt x="2277722" y="6850092"/>
                </a:cubicBezTo>
                <a:lnTo>
                  <a:pt x="2294231" y="6858000"/>
                </a:lnTo>
                <a:lnTo>
                  <a:pt x="2184392" y="6858000"/>
                </a:lnTo>
                <a:lnTo>
                  <a:pt x="2137094" y="6834206"/>
                </a:lnTo>
                <a:cubicBezTo>
                  <a:pt x="2104915" y="6816243"/>
                  <a:pt x="2074835" y="6801956"/>
                  <a:pt x="2043974" y="6790575"/>
                </a:cubicBezTo>
                <a:cubicBezTo>
                  <a:pt x="2011256" y="6763128"/>
                  <a:pt x="1975661" y="6734909"/>
                  <a:pt x="1940844" y="6703784"/>
                </a:cubicBezTo>
                <a:cubicBezTo>
                  <a:pt x="1904470" y="6678471"/>
                  <a:pt x="1865997" y="6649482"/>
                  <a:pt x="1808948" y="6609289"/>
                </a:cubicBezTo>
                <a:cubicBezTo>
                  <a:pt x="1762627" y="6575081"/>
                  <a:pt x="1716304" y="6540876"/>
                  <a:pt x="1672861" y="6507439"/>
                </a:cubicBezTo>
                <a:cubicBezTo>
                  <a:pt x="1691131" y="6496770"/>
                  <a:pt x="1697662" y="6495405"/>
                  <a:pt x="1704192" y="6494042"/>
                </a:cubicBezTo>
                <a:close/>
                <a:moveTo>
                  <a:pt x="1413162" y="6406719"/>
                </a:moveTo>
                <a:cubicBezTo>
                  <a:pt x="1550808" y="6502755"/>
                  <a:pt x="1635363" y="6578343"/>
                  <a:pt x="1705777" y="6637683"/>
                </a:cubicBezTo>
                <a:cubicBezTo>
                  <a:pt x="1739276" y="6662228"/>
                  <a:pt x="1776428" y="6684637"/>
                  <a:pt x="1813581" y="6707045"/>
                </a:cubicBezTo>
                <a:cubicBezTo>
                  <a:pt x="1842104" y="6727142"/>
                  <a:pt x="1868529" y="6743562"/>
                  <a:pt x="1894178" y="6762888"/>
                </a:cubicBezTo>
                <a:cubicBezTo>
                  <a:pt x="1919825" y="6782214"/>
                  <a:pt x="1946251" y="6798637"/>
                  <a:pt x="1975555" y="6815827"/>
                </a:cubicBezTo>
                <a:lnTo>
                  <a:pt x="2027311" y="6858000"/>
                </a:lnTo>
                <a:lnTo>
                  <a:pt x="1975650" y="6858000"/>
                </a:lnTo>
                <a:lnTo>
                  <a:pt x="1904949" y="6808974"/>
                </a:lnTo>
                <a:cubicBezTo>
                  <a:pt x="1880448" y="6791122"/>
                  <a:pt x="1856043" y="6772908"/>
                  <a:pt x="1831444" y="6755421"/>
                </a:cubicBezTo>
                <a:lnTo>
                  <a:pt x="1759476" y="6701886"/>
                </a:lnTo>
                <a:cubicBezTo>
                  <a:pt x="1736702" y="6683331"/>
                  <a:pt x="1711054" y="6664005"/>
                  <a:pt x="1688284" y="6645449"/>
                </a:cubicBezTo>
                <a:cubicBezTo>
                  <a:pt x="1654006" y="6623811"/>
                  <a:pt x="1623384" y="6600041"/>
                  <a:pt x="1591984" y="6579173"/>
                </a:cubicBezTo>
                <a:cubicBezTo>
                  <a:pt x="1564240" y="6556170"/>
                  <a:pt x="1535715" y="6536073"/>
                  <a:pt x="1510844" y="6513843"/>
                </a:cubicBezTo>
                <a:cubicBezTo>
                  <a:pt x="1485197" y="6494517"/>
                  <a:pt x="1466080" y="6473826"/>
                  <a:pt x="1449063" y="6456811"/>
                </a:cubicBezTo>
                <a:cubicBezTo>
                  <a:pt x="1432819" y="6436894"/>
                  <a:pt x="1421554" y="6421422"/>
                  <a:pt x="1413162" y="6406719"/>
                </a:cubicBezTo>
                <a:close/>
                <a:moveTo>
                  <a:pt x="1521005" y="6360893"/>
                </a:moveTo>
                <a:cubicBezTo>
                  <a:pt x="1538261" y="6365516"/>
                  <a:pt x="1549766" y="6368599"/>
                  <a:pt x="1567801" y="6370320"/>
                </a:cubicBezTo>
                <a:cubicBezTo>
                  <a:pt x="1614662" y="6414011"/>
                  <a:pt x="1653676" y="6452484"/>
                  <a:pt x="1704192" y="6494042"/>
                </a:cubicBezTo>
                <a:cubicBezTo>
                  <a:pt x="1697662" y="6495405"/>
                  <a:pt x="1691131" y="6496770"/>
                  <a:pt x="1680948" y="6500268"/>
                </a:cubicBezTo>
                <a:cubicBezTo>
                  <a:pt x="1628331" y="6455034"/>
                  <a:pt x="1573619" y="6406125"/>
                  <a:pt x="1521005" y="6360893"/>
                </a:cubicBezTo>
                <a:close/>
                <a:moveTo>
                  <a:pt x="1399798" y="6033698"/>
                </a:moveTo>
                <a:lnTo>
                  <a:pt x="1399604" y="6034532"/>
                </a:lnTo>
                <a:lnTo>
                  <a:pt x="1406136" y="6049010"/>
                </a:lnTo>
                <a:lnTo>
                  <a:pt x="1408539" y="6044319"/>
                </a:lnTo>
                <a:close/>
                <a:moveTo>
                  <a:pt x="1036872" y="6016343"/>
                </a:moveTo>
                <a:cubicBezTo>
                  <a:pt x="1120887" y="6082443"/>
                  <a:pt x="1159664" y="6133306"/>
                  <a:pt x="1202872" y="6179134"/>
                </a:cubicBezTo>
                <a:cubicBezTo>
                  <a:pt x="1210485" y="6196739"/>
                  <a:pt x="1240090" y="6235807"/>
                  <a:pt x="1230684" y="6236401"/>
                </a:cubicBezTo>
                <a:cubicBezTo>
                  <a:pt x="1200841" y="6209724"/>
                  <a:pt x="1173094" y="6186720"/>
                  <a:pt x="1151880" y="6162355"/>
                </a:cubicBezTo>
                <a:cubicBezTo>
                  <a:pt x="1129885" y="6140896"/>
                  <a:pt x="1110768" y="6120204"/>
                  <a:pt x="1094528" y="6100288"/>
                </a:cubicBezTo>
                <a:cubicBezTo>
                  <a:pt x="1064143" y="6064123"/>
                  <a:pt x="1046582" y="6037626"/>
                  <a:pt x="1036872" y="6016343"/>
                </a:cubicBezTo>
                <a:close/>
                <a:moveTo>
                  <a:pt x="729934" y="5606776"/>
                </a:moveTo>
                <a:lnTo>
                  <a:pt x="738318" y="5619162"/>
                </a:lnTo>
                <a:lnTo>
                  <a:pt x="741534" y="5622080"/>
                </a:lnTo>
                <a:close/>
                <a:moveTo>
                  <a:pt x="864907" y="5288164"/>
                </a:moveTo>
                <a:lnTo>
                  <a:pt x="868725" y="5296695"/>
                </a:lnTo>
                <a:lnTo>
                  <a:pt x="869268" y="5295812"/>
                </a:lnTo>
                <a:close/>
                <a:moveTo>
                  <a:pt x="566239" y="5278338"/>
                </a:moveTo>
                <a:lnTo>
                  <a:pt x="640251" y="5436620"/>
                </a:lnTo>
                <a:lnTo>
                  <a:pt x="582093" y="5309152"/>
                </a:lnTo>
                <a:close/>
                <a:moveTo>
                  <a:pt x="457312" y="5107590"/>
                </a:moveTo>
                <a:cubicBezTo>
                  <a:pt x="468273" y="5101188"/>
                  <a:pt x="493143" y="5123418"/>
                  <a:pt x="518858" y="5177012"/>
                </a:cubicBezTo>
                <a:lnTo>
                  <a:pt x="521360" y="5182362"/>
                </a:lnTo>
                <a:lnTo>
                  <a:pt x="553395" y="5199108"/>
                </a:lnTo>
                <a:cubicBezTo>
                  <a:pt x="567801" y="5215812"/>
                  <a:pt x="585495" y="5244683"/>
                  <a:pt x="611329" y="5292077"/>
                </a:cubicBezTo>
                <a:cubicBezTo>
                  <a:pt x="640157" y="5334052"/>
                  <a:pt x="672640" y="5373890"/>
                  <a:pt x="694396" y="5407740"/>
                </a:cubicBezTo>
                <a:cubicBezTo>
                  <a:pt x="716152" y="5441591"/>
                  <a:pt x="727181" y="5469454"/>
                  <a:pt x="723291" y="5483977"/>
                </a:cubicBezTo>
                <a:cubicBezTo>
                  <a:pt x="728804" y="5497908"/>
                  <a:pt x="732220" y="5508166"/>
                  <a:pt x="740612" y="5522869"/>
                </a:cubicBezTo>
                <a:cubicBezTo>
                  <a:pt x="769441" y="5564840"/>
                  <a:pt x="793293" y="5602365"/>
                  <a:pt x="824997" y="5645110"/>
                </a:cubicBezTo>
                <a:lnTo>
                  <a:pt x="824949" y="5645134"/>
                </a:lnTo>
                <a:lnTo>
                  <a:pt x="786356" y="5662776"/>
                </a:lnTo>
                <a:lnTo>
                  <a:pt x="715179" y="5521277"/>
                </a:lnTo>
                <a:lnTo>
                  <a:pt x="710297" y="5520972"/>
                </a:lnTo>
                <a:lnTo>
                  <a:pt x="777654" y="5654875"/>
                </a:lnTo>
                <a:lnTo>
                  <a:pt x="786356" y="5662776"/>
                </a:lnTo>
                <a:cubicBezTo>
                  <a:pt x="791837" y="5659575"/>
                  <a:pt x="798562" y="5657486"/>
                  <a:pt x="805384" y="5655033"/>
                </a:cubicBezTo>
                <a:lnTo>
                  <a:pt x="824949" y="5645134"/>
                </a:lnTo>
                <a:lnTo>
                  <a:pt x="825000" y="5645111"/>
                </a:lnTo>
                <a:cubicBezTo>
                  <a:pt x="891047" y="5743758"/>
                  <a:pt x="962846" y="5843946"/>
                  <a:pt x="1039854" y="5936188"/>
                </a:cubicBezTo>
                <a:cubicBezTo>
                  <a:pt x="1021040" y="5937375"/>
                  <a:pt x="1005105" y="5939332"/>
                  <a:pt x="980539" y="5938976"/>
                </a:cubicBezTo>
                <a:cubicBezTo>
                  <a:pt x="987609" y="5947097"/>
                  <a:pt x="989709" y="5950775"/>
                  <a:pt x="996779" y="5958896"/>
                </a:cubicBezTo>
                <a:cubicBezTo>
                  <a:pt x="968017" y="5951189"/>
                  <a:pt x="944230" y="5947927"/>
                  <a:pt x="915468" y="5940222"/>
                </a:cubicBezTo>
                <a:cubicBezTo>
                  <a:pt x="901326" y="5923977"/>
                  <a:pt x="887182" y="5907733"/>
                  <a:pt x="873038" y="5891490"/>
                </a:cubicBezTo>
                <a:cubicBezTo>
                  <a:pt x="858895" y="5875247"/>
                  <a:pt x="848407" y="5856871"/>
                  <a:pt x="834264" y="5840627"/>
                </a:cubicBezTo>
                <a:cubicBezTo>
                  <a:pt x="803339" y="5794979"/>
                  <a:pt x="768757" y="5751464"/>
                  <a:pt x="740709" y="5706587"/>
                </a:cubicBezTo>
                <a:cubicBezTo>
                  <a:pt x="712659" y="5661709"/>
                  <a:pt x="684611" y="5616832"/>
                  <a:pt x="655781" y="5574860"/>
                </a:cubicBezTo>
                <a:cubicBezTo>
                  <a:pt x="627733" y="5529984"/>
                  <a:pt x="605434" y="5486648"/>
                  <a:pt x="579484" y="5445444"/>
                </a:cubicBezTo>
                <a:cubicBezTo>
                  <a:pt x="566897" y="5423392"/>
                  <a:pt x="554310" y="5401338"/>
                  <a:pt x="543822" y="5382962"/>
                </a:cubicBezTo>
                <a:cubicBezTo>
                  <a:pt x="534111" y="5361679"/>
                  <a:pt x="521523" y="5339626"/>
                  <a:pt x="511815" y="5318344"/>
                </a:cubicBezTo>
                <a:cubicBezTo>
                  <a:pt x="516246" y="5313304"/>
                  <a:pt x="540337" y="5338440"/>
                  <a:pt x="535299" y="5299729"/>
                </a:cubicBezTo>
                <a:cubicBezTo>
                  <a:pt x="550760" y="5322552"/>
                  <a:pt x="566224" y="5345376"/>
                  <a:pt x="578811" y="5367430"/>
                </a:cubicBezTo>
                <a:cubicBezTo>
                  <a:pt x="597149" y="5391024"/>
                  <a:pt x="612611" y="5413848"/>
                  <a:pt x="628854" y="5433765"/>
                </a:cubicBezTo>
                <a:cubicBezTo>
                  <a:pt x="646954" y="5469751"/>
                  <a:pt x="665835" y="5502832"/>
                  <a:pt x="683935" y="5538817"/>
                </a:cubicBezTo>
                <a:lnTo>
                  <a:pt x="689004" y="5546303"/>
                </a:lnTo>
                <a:lnTo>
                  <a:pt x="628854" y="5433765"/>
                </a:lnTo>
                <a:cubicBezTo>
                  <a:pt x="613390" y="5410941"/>
                  <a:pt x="597149" y="5391024"/>
                  <a:pt x="581686" y="5368200"/>
                </a:cubicBezTo>
                <a:cubicBezTo>
                  <a:pt x="566224" y="5345376"/>
                  <a:pt x="553637" y="5323323"/>
                  <a:pt x="538174" y="5300498"/>
                </a:cubicBezTo>
                <a:cubicBezTo>
                  <a:pt x="525048" y="5268958"/>
                  <a:pt x="509043" y="5236651"/>
                  <a:pt x="495914" y="5205110"/>
                </a:cubicBezTo>
                <a:cubicBezTo>
                  <a:pt x="482789" y="5173573"/>
                  <a:pt x="470437" y="5139130"/>
                  <a:pt x="457312" y="5107590"/>
                </a:cubicBezTo>
                <a:close/>
                <a:moveTo>
                  <a:pt x="869428" y="1149768"/>
                </a:moveTo>
                <a:lnTo>
                  <a:pt x="870666" y="1150875"/>
                </a:lnTo>
                <a:lnTo>
                  <a:pt x="870910" y="1150505"/>
                </a:lnTo>
                <a:close/>
                <a:moveTo>
                  <a:pt x="1154519" y="779895"/>
                </a:moveTo>
                <a:cubicBezTo>
                  <a:pt x="1088263" y="843092"/>
                  <a:pt x="1073407" y="864020"/>
                  <a:pt x="1059331" y="882040"/>
                </a:cubicBezTo>
                <a:lnTo>
                  <a:pt x="1030096" y="899115"/>
                </a:lnTo>
                <a:lnTo>
                  <a:pt x="1026538" y="900885"/>
                </a:lnTo>
                <a:lnTo>
                  <a:pt x="1026381" y="900955"/>
                </a:lnTo>
                <a:lnTo>
                  <a:pt x="995885" y="911744"/>
                </a:lnTo>
                <a:lnTo>
                  <a:pt x="995016" y="914492"/>
                </a:lnTo>
                <a:lnTo>
                  <a:pt x="960212" y="1024357"/>
                </a:lnTo>
                <a:lnTo>
                  <a:pt x="960428" y="1024130"/>
                </a:lnTo>
                <a:lnTo>
                  <a:pt x="995107" y="914646"/>
                </a:lnTo>
                <a:lnTo>
                  <a:pt x="1026381" y="900955"/>
                </a:lnTo>
                <a:lnTo>
                  <a:pt x="1027811" y="900448"/>
                </a:lnTo>
                <a:lnTo>
                  <a:pt x="1030096" y="899115"/>
                </a:lnTo>
                <a:lnTo>
                  <a:pt x="1058554" y="884944"/>
                </a:lnTo>
                <a:cubicBezTo>
                  <a:pt x="1072629" y="866923"/>
                  <a:pt x="1090360" y="846766"/>
                  <a:pt x="1153741" y="782799"/>
                </a:cubicBezTo>
                <a:lnTo>
                  <a:pt x="1155508" y="784829"/>
                </a:lnTo>
                <a:lnTo>
                  <a:pt x="1157170" y="782939"/>
                </a:lnTo>
                <a:close/>
                <a:moveTo>
                  <a:pt x="1256748" y="536415"/>
                </a:moveTo>
                <a:cubicBezTo>
                  <a:pt x="1242907" y="542049"/>
                  <a:pt x="1226194" y="546909"/>
                  <a:pt x="1208698" y="554675"/>
                </a:cubicBezTo>
                <a:cubicBezTo>
                  <a:pt x="1178448" y="587047"/>
                  <a:pt x="1155504" y="615144"/>
                  <a:pt x="1114053" y="666307"/>
                </a:cubicBezTo>
                <a:lnTo>
                  <a:pt x="1124878" y="681175"/>
                </a:lnTo>
                <a:lnTo>
                  <a:pt x="1125854" y="679334"/>
                </a:lnTo>
                <a:lnTo>
                  <a:pt x="1116931" y="667078"/>
                </a:lnTo>
                <a:cubicBezTo>
                  <a:pt x="1158381" y="615915"/>
                  <a:pt x="1181326" y="587814"/>
                  <a:pt x="1211575" y="555446"/>
                </a:cubicBezTo>
                <a:lnTo>
                  <a:pt x="1254123" y="539278"/>
                </a:lnTo>
                <a:close/>
                <a:moveTo>
                  <a:pt x="1522578" y="430179"/>
                </a:moveTo>
                <a:lnTo>
                  <a:pt x="1518158" y="432143"/>
                </a:lnTo>
                <a:lnTo>
                  <a:pt x="1486693" y="487893"/>
                </a:lnTo>
                <a:cubicBezTo>
                  <a:pt x="1479137" y="500266"/>
                  <a:pt x="1474121" y="507487"/>
                  <a:pt x="1468909" y="515429"/>
                </a:cubicBezTo>
                <a:cubicBezTo>
                  <a:pt x="1319920" y="634293"/>
                  <a:pt x="1203715" y="814870"/>
                  <a:pt x="1073539" y="932551"/>
                </a:cubicBezTo>
                <a:cubicBezTo>
                  <a:pt x="1051916" y="967231"/>
                  <a:pt x="1029514" y="1004816"/>
                  <a:pt x="1004235" y="1041631"/>
                </a:cubicBezTo>
                <a:cubicBezTo>
                  <a:pt x="978959" y="1078447"/>
                  <a:pt x="959433" y="1116803"/>
                  <a:pt x="937031" y="1154389"/>
                </a:cubicBezTo>
                <a:cubicBezTo>
                  <a:pt x="884918" y="1233829"/>
                  <a:pt x="816870" y="1315226"/>
                  <a:pt x="793754" y="1389983"/>
                </a:cubicBezTo>
                <a:cubicBezTo>
                  <a:pt x="760931" y="1443456"/>
                  <a:pt x="728107" y="1496930"/>
                  <a:pt x="698160" y="1551175"/>
                </a:cubicBezTo>
                <a:cubicBezTo>
                  <a:pt x="677855" y="1592439"/>
                  <a:pt x="660427" y="1634469"/>
                  <a:pt x="640124" y="1675732"/>
                </a:cubicBezTo>
                <a:lnTo>
                  <a:pt x="610718" y="1739460"/>
                </a:lnTo>
                <a:cubicBezTo>
                  <a:pt x="601614" y="1761928"/>
                  <a:pt x="593290" y="1781494"/>
                  <a:pt x="584185" y="1803962"/>
                </a:cubicBezTo>
                <a:cubicBezTo>
                  <a:pt x="559213" y="1862652"/>
                  <a:pt x="532141" y="1917667"/>
                  <a:pt x="510043" y="1977130"/>
                </a:cubicBezTo>
                <a:cubicBezTo>
                  <a:pt x="497047" y="2014122"/>
                  <a:pt x="485609" y="2045307"/>
                  <a:pt x="471836" y="2085204"/>
                </a:cubicBezTo>
                <a:cubicBezTo>
                  <a:pt x="466930" y="2115024"/>
                  <a:pt x="464898" y="2145614"/>
                  <a:pt x="455083" y="2205254"/>
                </a:cubicBezTo>
                <a:lnTo>
                  <a:pt x="478787" y="2143746"/>
                </a:lnTo>
                <a:lnTo>
                  <a:pt x="483408" y="2122551"/>
                </a:lnTo>
                <a:cubicBezTo>
                  <a:pt x="497179" y="2082653"/>
                  <a:pt x="514609" y="2040619"/>
                  <a:pt x="527603" y="2003628"/>
                </a:cubicBezTo>
                <a:cubicBezTo>
                  <a:pt x="549702" y="1944165"/>
                  <a:pt x="576774" y="1889150"/>
                  <a:pt x="601746" y="1830460"/>
                </a:cubicBezTo>
                <a:lnTo>
                  <a:pt x="628944" y="1811079"/>
                </a:lnTo>
                <a:lnTo>
                  <a:pt x="712748" y="1617563"/>
                </a:lnTo>
                <a:lnTo>
                  <a:pt x="720695" y="1582121"/>
                </a:lnTo>
                <a:lnTo>
                  <a:pt x="771153" y="1507462"/>
                </a:lnTo>
                <a:lnTo>
                  <a:pt x="806568" y="1442918"/>
                </a:lnTo>
                <a:lnTo>
                  <a:pt x="798322" y="1453475"/>
                </a:lnTo>
                <a:cubicBezTo>
                  <a:pt x="793348" y="1449030"/>
                  <a:pt x="788374" y="1444583"/>
                  <a:pt x="782622" y="1443042"/>
                </a:cubicBezTo>
                <a:cubicBezTo>
                  <a:pt x="758121" y="1476953"/>
                  <a:pt x="732067" y="1516673"/>
                  <a:pt x="706008" y="1556393"/>
                </a:cubicBezTo>
                <a:cubicBezTo>
                  <a:pt x="700560" y="1576726"/>
                  <a:pt x="694333" y="1599966"/>
                  <a:pt x="690205" y="1626882"/>
                </a:cubicBezTo>
                <a:cubicBezTo>
                  <a:pt x="669122" y="1671048"/>
                  <a:pt x="652472" y="1710175"/>
                  <a:pt x="634266" y="1755113"/>
                </a:cubicBezTo>
                <a:cubicBezTo>
                  <a:pt x="632710" y="1760922"/>
                  <a:pt x="627501" y="1768865"/>
                  <a:pt x="625165" y="1777582"/>
                </a:cubicBezTo>
                <a:cubicBezTo>
                  <a:pt x="610546" y="1786118"/>
                  <a:pt x="601681" y="1796196"/>
                  <a:pt x="587063" y="1804734"/>
                </a:cubicBezTo>
                <a:cubicBezTo>
                  <a:pt x="596165" y="1782265"/>
                  <a:pt x="604491" y="1762699"/>
                  <a:pt x="613593" y="1740230"/>
                </a:cubicBezTo>
                <a:lnTo>
                  <a:pt x="642999" y="1676502"/>
                </a:lnTo>
                <a:cubicBezTo>
                  <a:pt x="663304" y="1635240"/>
                  <a:pt x="680732" y="1593210"/>
                  <a:pt x="701035" y="1551945"/>
                </a:cubicBezTo>
                <a:cubicBezTo>
                  <a:pt x="733860" y="1498472"/>
                  <a:pt x="766683" y="1444997"/>
                  <a:pt x="796633" y="1390754"/>
                </a:cubicBezTo>
                <a:cubicBezTo>
                  <a:pt x="819745" y="1315996"/>
                  <a:pt x="887017" y="1237506"/>
                  <a:pt x="939908" y="1155160"/>
                </a:cubicBezTo>
                <a:cubicBezTo>
                  <a:pt x="962310" y="1117574"/>
                  <a:pt x="981834" y="1079217"/>
                  <a:pt x="1007113" y="1042402"/>
                </a:cubicBezTo>
                <a:cubicBezTo>
                  <a:pt x="1029514" y="1004816"/>
                  <a:pt x="1054012" y="970907"/>
                  <a:pt x="1076414" y="933321"/>
                </a:cubicBezTo>
                <a:cubicBezTo>
                  <a:pt x="1206590" y="815641"/>
                  <a:pt x="1319920" y="634293"/>
                  <a:pt x="1471783" y="516199"/>
                </a:cubicBezTo>
                <a:cubicBezTo>
                  <a:pt x="1482985" y="497404"/>
                  <a:pt x="1491851" y="487327"/>
                  <a:pt x="1522578" y="430179"/>
                </a:cubicBezTo>
                <a:close/>
                <a:moveTo>
                  <a:pt x="1652184" y="153561"/>
                </a:moveTo>
                <a:lnTo>
                  <a:pt x="1663450" y="169033"/>
                </a:lnTo>
                <a:lnTo>
                  <a:pt x="1663451" y="169031"/>
                </a:lnTo>
                <a:lnTo>
                  <a:pt x="1652188" y="153562"/>
                </a:lnTo>
                <a:close/>
                <a:moveTo>
                  <a:pt x="1691382" y="0"/>
                </a:moveTo>
                <a:lnTo>
                  <a:pt x="1855113" y="0"/>
                </a:lnTo>
                <a:lnTo>
                  <a:pt x="1804830" y="32563"/>
                </a:lnTo>
                <a:lnTo>
                  <a:pt x="1814541" y="53842"/>
                </a:lnTo>
                <a:lnTo>
                  <a:pt x="1814880" y="53671"/>
                </a:lnTo>
                <a:lnTo>
                  <a:pt x="1806927" y="36236"/>
                </a:lnTo>
                <a:lnTo>
                  <a:pt x="1864372" y="0"/>
                </a:lnTo>
                <a:lnTo>
                  <a:pt x="2008202" y="0"/>
                </a:lnTo>
                <a:lnTo>
                  <a:pt x="1899931" y="71664"/>
                </a:lnTo>
                <a:cubicBezTo>
                  <a:pt x="1790875" y="147911"/>
                  <a:pt x="1685782" y="229501"/>
                  <a:pt x="1584031" y="315877"/>
                </a:cubicBezTo>
                <a:cubicBezTo>
                  <a:pt x="1524541" y="365321"/>
                  <a:pt x="1478353" y="399644"/>
                  <a:pt x="1446004" y="428338"/>
                </a:cubicBezTo>
                <a:cubicBezTo>
                  <a:pt x="1413654" y="457032"/>
                  <a:pt x="1392269" y="479324"/>
                  <a:pt x="1377413" y="500251"/>
                </a:cubicBezTo>
                <a:cubicBezTo>
                  <a:pt x="1356029" y="522541"/>
                  <a:pt x="1331766" y="544063"/>
                  <a:pt x="1310379" y="566352"/>
                </a:cubicBezTo>
                <a:cubicBezTo>
                  <a:pt x="1266828" y="613840"/>
                  <a:pt x="1223279" y="661324"/>
                  <a:pt x="1180507" y="705906"/>
                </a:cubicBezTo>
                <a:lnTo>
                  <a:pt x="1046624" y="830137"/>
                </a:lnTo>
                <a:lnTo>
                  <a:pt x="1044341" y="834435"/>
                </a:lnTo>
                <a:cubicBezTo>
                  <a:pt x="1025831" y="857499"/>
                  <a:pt x="1008640" y="887139"/>
                  <a:pt x="989352" y="913105"/>
                </a:cubicBezTo>
                <a:cubicBezTo>
                  <a:pt x="976055" y="928222"/>
                  <a:pt x="967189" y="938301"/>
                  <a:pt x="955446" y="947608"/>
                </a:cubicBezTo>
                <a:lnTo>
                  <a:pt x="948137" y="951876"/>
                </a:lnTo>
                <a:lnTo>
                  <a:pt x="899650" y="1030733"/>
                </a:lnTo>
                <a:cubicBezTo>
                  <a:pt x="889141" y="1051269"/>
                  <a:pt x="883420" y="1066860"/>
                  <a:pt x="879917" y="1079932"/>
                </a:cubicBezTo>
                <a:cubicBezTo>
                  <a:pt x="872913" y="1106074"/>
                  <a:pt x="871117" y="1124274"/>
                  <a:pt x="854707" y="1151011"/>
                </a:cubicBezTo>
                <a:cubicBezTo>
                  <a:pt x="829427" y="1187826"/>
                  <a:pt x="807803" y="1222508"/>
                  <a:pt x="782527" y="1259324"/>
                </a:cubicBezTo>
                <a:cubicBezTo>
                  <a:pt x="760126" y="1296910"/>
                  <a:pt x="735625" y="1330818"/>
                  <a:pt x="713223" y="1368405"/>
                </a:cubicBezTo>
                <a:cubicBezTo>
                  <a:pt x="682498" y="1425556"/>
                  <a:pt x="656205" y="1477664"/>
                  <a:pt x="626256" y="1531909"/>
                </a:cubicBezTo>
                <a:cubicBezTo>
                  <a:pt x="602840" y="1584792"/>
                  <a:pt x="583076" y="1635539"/>
                  <a:pt x="560436" y="1685514"/>
                </a:cubicBezTo>
                <a:cubicBezTo>
                  <a:pt x="537798" y="1735491"/>
                  <a:pt x="520133" y="1789912"/>
                  <a:pt x="503247" y="1841429"/>
                </a:cubicBezTo>
                <a:cubicBezTo>
                  <a:pt x="522771" y="1803072"/>
                  <a:pt x="538642" y="1766851"/>
                  <a:pt x="552956" y="1736437"/>
                </a:cubicBezTo>
                <a:lnTo>
                  <a:pt x="557264" y="1727827"/>
                </a:lnTo>
                <a:lnTo>
                  <a:pt x="572719" y="1685690"/>
                </a:lnTo>
                <a:cubicBezTo>
                  <a:pt x="595360" y="1635714"/>
                  <a:pt x="615901" y="1582065"/>
                  <a:pt x="638538" y="1532088"/>
                </a:cubicBezTo>
                <a:lnTo>
                  <a:pt x="645092" y="1536446"/>
                </a:lnTo>
                <a:lnTo>
                  <a:pt x="646440" y="1533915"/>
                </a:lnTo>
                <a:lnTo>
                  <a:pt x="639320" y="1529182"/>
                </a:lnTo>
                <a:cubicBezTo>
                  <a:pt x="670045" y="1472031"/>
                  <a:pt x="696338" y="1419922"/>
                  <a:pt x="726288" y="1365678"/>
                </a:cubicBezTo>
                <a:cubicBezTo>
                  <a:pt x="748689" y="1328092"/>
                  <a:pt x="771091" y="1290506"/>
                  <a:pt x="795590" y="1256593"/>
                </a:cubicBezTo>
                <a:lnTo>
                  <a:pt x="867437" y="1148780"/>
                </a:lnTo>
                <a:lnTo>
                  <a:pt x="864893" y="1147514"/>
                </a:lnTo>
                <a:cubicBezTo>
                  <a:pt x="881303" y="1120776"/>
                  <a:pt x="883099" y="1102576"/>
                  <a:pt x="890104" y="1076434"/>
                </a:cubicBezTo>
                <a:cubicBezTo>
                  <a:pt x="897109" y="1050289"/>
                  <a:pt x="910102" y="1013296"/>
                  <a:pt x="958323" y="948379"/>
                </a:cubicBezTo>
                <a:cubicBezTo>
                  <a:pt x="967189" y="938301"/>
                  <a:pt x="976832" y="925319"/>
                  <a:pt x="992230" y="913876"/>
                </a:cubicBezTo>
                <a:lnTo>
                  <a:pt x="993571" y="911960"/>
                </a:lnTo>
                <a:lnTo>
                  <a:pt x="1047220" y="835207"/>
                </a:lnTo>
                <a:cubicBezTo>
                  <a:pt x="1092866" y="791395"/>
                  <a:pt x="1134860" y="749720"/>
                  <a:pt x="1182605" y="709583"/>
                </a:cubicBezTo>
                <a:cubicBezTo>
                  <a:pt x="1226155" y="662098"/>
                  <a:pt x="1266831" y="613841"/>
                  <a:pt x="1312478" y="570029"/>
                </a:cubicBezTo>
                <a:cubicBezTo>
                  <a:pt x="1333087" y="550643"/>
                  <a:pt x="1358128" y="526218"/>
                  <a:pt x="1379511" y="503928"/>
                </a:cubicBezTo>
                <a:cubicBezTo>
                  <a:pt x="1394368" y="483002"/>
                  <a:pt x="1415753" y="460710"/>
                  <a:pt x="1448103" y="432016"/>
                </a:cubicBezTo>
                <a:cubicBezTo>
                  <a:pt x="1480451" y="403323"/>
                  <a:pt x="1526641" y="368998"/>
                  <a:pt x="1586130" y="319554"/>
                </a:cubicBezTo>
                <a:cubicBezTo>
                  <a:pt x="1688271" y="231725"/>
                  <a:pt x="1793363" y="150135"/>
                  <a:pt x="1902322" y="74252"/>
                </a:cubicBezTo>
                <a:lnTo>
                  <a:pt x="2015076" y="0"/>
                </a:lnTo>
                <a:lnTo>
                  <a:pt x="2107911" y="0"/>
                </a:lnTo>
                <a:lnTo>
                  <a:pt x="2096656" y="7624"/>
                </a:lnTo>
                <a:cubicBezTo>
                  <a:pt x="2057932" y="34220"/>
                  <a:pt x="2018917" y="61906"/>
                  <a:pt x="1980037" y="91963"/>
                </a:cubicBezTo>
                <a:cubicBezTo>
                  <a:pt x="1957333" y="107672"/>
                  <a:pt x="1935405" y="120477"/>
                  <a:pt x="1915575" y="136959"/>
                </a:cubicBezTo>
                <a:cubicBezTo>
                  <a:pt x="1892869" y="152668"/>
                  <a:pt x="1873041" y="169151"/>
                  <a:pt x="1850336" y="184860"/>
                </a:cubicBezTo>
                <a:lnTo>
                  <a:pt x="1569461" y="368283"/>
                </a:lnTo>
                <a:lnTo>
                  <a:pt x="1853989" y="182727"/>
                </a:lnTo>
                <a:cubicBezTo>
                  <a:pt x="1876695" y="167015"/>
                  <a:pt x="1896522" y="150535"/>
                  <a:pt x="1919227" y="134823"/>
                </a:cubicBezTo>
                <a:cubicBezTo>
                  <a:pt x="1941933" y="119114"/>
                  <a:pt x="1963859" y="106309"/>
                  <a:pt x="1983691" y="89827"/>
                </a:cubicBezTo>
                <a:cubicBezTo>
                  <a:pt x="2022571" y="59769"/>
                  <a:pt x="2061391" y="32810"/>
                  <a:pt x="2100017" y="6576"/>
                </a:cubicBezTo>
                <a:lnTo>
                  <a:pt x="2109616" y="0"/>
                </a:lnTo>
                <a:lnTo>
                  <a:pt x="6058348" y="0"/>
                </a:lnTo>
                <a:lnTo>
                  <a:pt x="6058348" y="6619162"/>
                </a:lnTo>
                <a:lnTo>
                  <a:pt x="6031323" y="6635392"/>
                </a:lnTo>
                <a:cubicBezTo>
                  <a:pt x="5985371" y="6657328"/>
                  <a:pt x="5939420" y="6679262"/>
                  <a:pt x="5893467" y="6701198"/>
                </a:cubicBezTo>
                <a:lnTo>
                  <a:pt x="5880490" y="6706580"/>
                </a:lnTo>
                <a:lnTo>
                  <a:pt x="5874578" y="6710082"/>
                </a:lnTo>
                <a:lnTo>
                  <a:pt x="5817324" y="6736133"/>
                </a:lnTo>
                <a:lnTo>
                  <a:pt x="5767118" y="6770087"/>
                </a:lnTo>
                <a:cubicBezTo>
                  <a:pt x="5710980" y="6795521"/>
                  <a:pt x="5655622" y="6818049"/>
                  <a:pt x="5597386" y="6839806"/>
                </a:cubicBezTo>
                <a:lnTo>
                  <a:pt x="5571528" y="6847980"/>
                </a:lnTo>
                <a:lnTo>
                  <a:pt x="5549506" y="6858000"/>
                </a:lnTo>
                <a:lnTo>
                  <a:pt x="2319827" y="6858000"/>
                </a:lnTo>
                <a:lnTo>
                  <a:pt x="2291561" y="6844461"/>
                </a:lnTo>
                <a:cubicBezTo>
                  <a:pt x="2192691" y="6799289"/>
                  <a:pt x="2103225" y="6753522"/>
                  <a:pt x="1999855" y="6679123"/>
                </a:cubicBezTo>
                <a:cubicBezTo>
                  <a:pt x="1929746" y="6641656"/>
                  <a:pt x="1891276" y="6612668"/>
                  <a:pt x="1854123" y="6590259"/>
                </a:cubicBezTo>
                <a:cubicBezTo>
                  <a:pt x="1839980" y="6574015"/>
                  <a:pt x="1829490" y="6555635"/>
                  <a:pt x="1819002" y="6537259"/>
                </a:cubicBezTo>
                <a:cubicBezTo>
                  <a:pt x="1786045" y="6522202"/>
                  <a:pt x="1753088" y="6507144"/>
                  <a:pt x="1718032" y="6488410"/>
                </a:cubicBezTo>
                <a:cubicBezTo>
                  <a:pt x="1670392" y="6447625"/>
                  <a:pt x="1628502" y="6408377"/>
                  <a:pt x="1581641" y="6364686"/>
                </a:cubicBezTo>
                <a:cubicBezTo>
                  <a:pt x="1564384" y="6360062"/>
                  <a:pt x="1552101" y="6359886"/>
                  <a:pt x="1534844" y="6355262"/>
                </a:cubicBezTo>
                <a:cubicBezTo>
                  <a:pt x="1485105" y="6310800"/>
                  <a:pt x="1440339" y="6270782"/>
                  <a:pt x="1393476" y="6227090"/>
                </a:cubicBezTo>
                <a:cubicBezTo>
                  <a:pt x="1389519" y="6207349"/>
                  <a:pt x="1382684" y="6186837"/>
                  <a:pt x="1378725" y="6167095"/>
                </a:cubicBezTo>
                <a:cubicBezTo>
                  <a:pt x="1378725" y="6167095"/>
                  <a:pt x="1381603" y="6167866"/>
                  <a:pt x="1385255" y="6165734"/>
                </a:cubicBezTo>
                <a:cubicBezTo>
                  <a:pt x="1411446" y="6194544"/>
                  <a:pt x="1441290" y="6221222"/>
                  <a:pt x="1471133" y="6247899"/>
                </a:cubicBezTo>
                <a:cubicBezTo>
                  <a:pt x="1500977" y="6274576"/>
                  <a:pt x="1527942" y="6300482"/>
                  <a:pt x="1557007" y="6330066"/>
                </a:cubicBezTo>
                <a:cubicBezTo>
                  <a:pt x="1570068" y="6327339"/>
                  <a:pt x="1580255" y="6323841"/>
                  <a:pt x="1590439" y="6320343"/>
                </a:cubicBezTo>
                <a:cubicBezTo>
                  <a:pt x="1542799" y="6279556"/>
                  <a:pt x="1516069" y="6241259"/>
                  <a:pt x="1493535" y="6210313"/>
                </a:cubicBezTo>
                <a:cubicBezTo>
                  <a:pt x="1471000" y="6179367"/>
                  <a:pt x="1446130" y="6157138"/>
                  <a:pt x="1407421" y="6140538"/>
                </a:cubicBezTo>
                <a:cubicBezTo>
                  <a:pt x="1342456" y="6060863"/>
                  <a:pt x="1316570" y="6053925"/>
                  <a:pt x="1293257" y="6025884"/>
                </a:cubicBezTo>
                <a:cubicBezTo>
                  <a:pt x="1259996" y="5988952"/>
                  <a:pt x="1228835" y="5955694"/>
                  <a:pt x="1198449" y="5919530"/>
                </a:cubicBezTo>
                <a:cubicBezTo>
                  <a:pt x="1120423" y="5842581"/>
                  <a:pt x="1131521" y="5904711"/>
                  <a:pt x="1038270" y="5792548"/>
                </a:cubicBezTo>
                <a:cubicBezTo>
                  <a:pt x="1019931" y="5768953"/>
                  <a:pt x="1004467" y="5746129"/>
                  <a:pt x="984810" y="5715956"/>
                </a:cubicBezTo>
                <a:cubicBezTo>
                  <a:pt x="990562" y="5717497"/>
                  <a:pt x="997094" y="5716131"/>
                  <a:pt x="1000746" y="5713998"/>
                </a:cubicBezTo>
                <a:cubicBezTo>
                  <a:pt x="1024298" y="5729648"/>
                  <a:pt x="1042872" y="5740850"/>
                  <a:pt x="1064325" y="5752826"/>
                </a:cubicBezTo>
                <a:cubicBezTo>
                  <a:pt x="1030221" y="5684534"/>
                  <a:pt x="1027818" y="5658982"/>
                  <a:pt x="960994" y="5563239"/>
                </a:cubicBezTo>
                <a:cubicBezTo>
                  <a:pt x="938459" y="5532293"/>
                  <a:pt x="918802" y="5502118"/>
                  <a:pt x="898364" y="5474850"/>
                </a:cubicBezTo>
                <a:cubicBezTo>
                  <a:pt x="878707" y="5444675"/>
                  <a:pt x="858269" y="5417402"/>
                  <a:pt x="841486" y="5387998"/>
                </a:cubicBezTo>
                <a:cubicBezTo>
                  <a:pt x="828900" y="5365945"/>
                  <a:pt x="787553" y="5336185"/>
                  <a:pt x="767591" y="5284136"/>
                </a:cubicBezTo>
                <a:cubicBezTo>
                  <a:pt x="732706" y="5218746"/>
                  <a:pt x="705672" y="5158572"/>
                  <a:pt x="670791" y="5093183"/>
                </a:cubicBezTo>
                <a:lnTo>
                  <a:pt x="669329" y="5060745"/>
                </a:lnTo>
                <a:lnTo>
                  <a:pt x="648966" y="5025066"/>
                </a:lnTo>
                <a:cubicBezTo>
                  <a:pt x="625893" y="4984637"/>
                  <a:pt x="603594" y="4941301"/>
                  <a:pt x="582077" y="4895059"/>
                </a:cubicBezTo>
                <a:cubicBezTo>
                  <a:pt x="581773" y="4873185"/>
                  <a:pt x="553419" y="4806430"/>
                  <a:pt x="584583" y="4839688"/>
                </a:cubicBezTo>
                <a:cubicBezTo>
                  <a:pt x="574871" y="4818406"/>
                  <a:pt x="568814" y="4794990"/>
                  <a:pt x="561202" y="4777381"/>
                </a:cubicBezTo>
                <a:lnTo>
                  <a:pt x="558638" y="4769134"/>
                </a:lnTo>
                <a:lnTo>
                  <a:pt x="522425" y="4726514"/>
                </a:lnTo>
                <a:cubicBezTo>
                  <a:pt x="498809" y="4676598"/>
                  <a:pt x="481722" y="4625320"/>
                  <a:pt x="469610" y="4578485"/>
                </a:cubicBezTo>
                <a:cubicBezTo>
                  <a:pt x="458278" y="4528746"/>
                  <a:pt x="451918" y="4483452"/>
                  <a:pt x="451853" y="4449188"/>
                </a:cubicBezTo>
                <a:lnTo>
                  <a:pt x="446100" y="4447648"/>
                </a:lnTo>
                <a:cubicBezTo>
                  <a:pt x="433988" y="4400815"/>
                  <a:pt x="422654" y="4351077"/>
                  <a:pt x="414199" y="4302108"/>
                </a:cubicBezTo>
                <a:cubicBezTo>
                  <a:pt x="405739" y="4253141"/>
                  <a:pt x="393627" y="4206307"/>
                  <a:pt x="385172" y="4157338"/>
                </a:cubicBezTo>
                <a:cubicBezTo>
                  <a:pt x="375395" y="4101791"/>
                  <a:pt x="365618" y="4046240"/>
                  <a:pt x="358715" y="3991463"/>
                </a:cubicBezTo>
                <a:cubicBezTo>
                  <a:pt x="351817" y="3936685"/>
                  <a:pt x="345693" y="3879001"/>
                  <a:pt x="338794" y="3824226"/>
                </a:cubicBezTo>
                <a:lnTo>
                  <a:pt x="358106" y="3881535"/>
                </a:lnTo>
                <a:lnTo>
                  <a:pt x="358116" y="3881570"/>
                </a:lnTo>
                <a:lnTo>
                  <a:pt x="371948" y="3942079"/>
                </a:lnTo>
                <a:cubicBezTo>
                  <a:pt x="379085" y="3984469"/>
                  <a:pt x="385446" y="4029761"/>
                  <a:pt x="398101" y="4086079"/>
                </a:cubicBezTo>
                <a:cubicBezTo>
                  <a:pt x="404935" y="4106591"/>
                  <a:pt x="400026" y="4136409"/>
                  <a:pt x="399551" y="4161191"/>
                </a:cubicBezTo>
                <a:lnTo>
                  <a:pt x="404571" y="4175745"/>
                </a:lnTo>
                <a:lnTo>
                  <a:pt x="408739" y="4119217"/>
                </a:lnTo>
                <a:lnTo>
                  <a:pt x="395150" y="4063104"/>
                </a:lnTo>
                <a:lnTo>
                  <a:pt x="378130" y="3952715"/>
                </a:lnTo>
                <a:lnTo>
                  <a:pt x="358116" y="3881570"/>
                </a:lnTo>
                <a:lnTo>
                  <a:pt x="358111" y="3881552"/>
                </a:lnTo>
                <a:lnTo>
                  <a:pt x="358106" y="3881535"/>
                </a:lnTo>
                <a:lnTo>
                  <a:pt x="349821" y="3852086"/>
                </a:lnTo>
                <a:cubicBezTo>
                  <a:pt x="345256" y="3788592"/>
                  <a:pt x="337815" y="3724330"/>
                  <a:pt x="333248" y="3660837"/>
                </a:cubicBezTo>
                <a:lnTo>
                  <a:pt x="326912" y="3467641"/>
                </a:lnTo>
                <a:lnTo>
                  <a:pt x="323068" y="3410788"/>
                </a:lnTo>
                <a:cubicBezTo>
                  <a:pt x="320345" y="3300298"/>
                  <a:pt x="322371" y="3189096"/>
                  <a:pt x="329288" y="3077450"/>
                </a:cubicBezTo>
                <a:lnTo>
                  <a:pt x="355800" y="2841358"/>
                </a:lnTo>
                <a:lnTo>
                  <a:pt x="353884" y="2847530"/>
                </a:lnTo>
                <a:cubicBezTo>
                  <a:pt x="349992" y="2862055"/>
                  <a:pt x="346879" y="2873675"/>
                  <a:pt x="344308" y="2894778"/>
                </a:cubicBezTo>
                <a:cubicBezTo>
                  <a:pt x="340720" y="2931178"/>
                  <a:pt x="337132" y="2967578"/>
                  <a:pt x="329888" y="3006114"/>
                </a:cubicBezTo>
                <a:cubicBezTo>
                  <a:pt x="325522" y="3045418"/>
                  <a:pt x="321155" y="3084724"/>
                  <a:pt x="317566" y="3121124"/>
                </a:cubicBezTo>
                <a:cubicBezTo>
                  <a:pt x="310193" y="3091125"/>
                  <a:pt x="313782" y="3054726"/>
                  <a:pt x="314491" y="3017554"/>
                </a:cubicBezTo>
                <a:cubicBezTo>
                  <a:pt x="318858" y="2978251"/>
                  <a:pt x="324002" y="2936042"/>
                  <a:pt x="327052" y="2890155"/>
                </a:cubicBezTo>
                <a:cubicBezTo>
                  <a:pt x="312669" y="2886301"/>
                  <a:pt x="309795" y="2885531"/>
                  <a:pt x="304043" y="2883989"/>
                </a:cubicBezTo>
                <a:cubicBezTo>
                  <a:pt x="309727" y="2851266"/>
                  <a:pt x="314636" y="2821447"/>
                  <a:pt x="319238" y="2769750"/>
                </a:cubicBezTo>
                <a:cubicBezTo>
                  <a:pt x="319713" y="2744969"/>
                  <a:pt x="317313" y="2719418"/>
                  <a:pt x="317788" y="2694638"/>
                </a:cubicBezTo>
                <a:cubicBezTo>
                  <a:pt x="318261" y="2669858"/>
                  <a:pt x="318736" y="2645077"/>
                  <a:pt x="318432" y="2623203"/>
                </a:cubicBezTo>
                <a:cubicBezTo>
                  <a:pt x="306624" y="2598244"/>
                  <a:pt x="296134" y="2579867"/>
                  <a:pt x="283547" y="2557812"/>
                </a:cubicBezTo>
                <a:cubicBezTo>
                  <a:pt x="277796" y="2556272"/>
                  <a:pt x="274920" y="2555502"/>
                  <a:pt x="269168" y="2553961"/>
                </a:cubicBezTo>
                <a:cubicBezTo>
                  <a:pt x="268087" y="2534990"/>
                  <a:pt x="269340" y="2507303"/>
                  <a:pt x="274246" y="2477483"/>
                </a:cubicBezTo>
                <a:cubicBezTo>
                  <a:pt x="279155" y="2447663"/>
                  <a:pt x="284838" y="2414940"/>
                  <a:pt x="293401" y="2382985"/>
                </a:cubicBezTo>
                <a:cubicBezTo>
                  <a:pt x="309747" y="2321983"/>
                  <a:pt x="327414" y="2267560"/>
                  <a:pt x="339932" y="2255348"/>
                </a:cubicBezTo>
                <a:cubicBezTo>
                  <a:pt x="347479" y="2238691"/>
                  <a:pt x="351371" y="2224164"/>
                  <a:pt x="358137" y="2210412"/>
                </a:cubicBezTo>
                <a:lnTo>
                  <a:pt x="376475" y="2181158"/>
                </a:lnTo>
                <a:lnTo>
                  <a:pt x="391192" y="2107184"/>
                </a:lnTo>
                <a:cubicBezTo>
                  <a:pt x="401640" y="2071066"/>
                  <a:pt x="414634" y="2034072"/>
                  <a:pt x="426464" y="2001436"/>
                </a:cubicBezTo>
                <a:lnTo>
                  <a:pt x="443805" y="1982734"/>
                </a:lnTo>
                <a:lnTo>
                  <a:pt x="447309" y="1969660"/>
                </a:lnTo>
                <a:cubicBezTo>
                  <a:pt x="436886" y="1985547"/>
                  <a:pt x="425145" y="1994856"/>
                  <a:pt x="412623" y="2007069"/>
                </a:cubicBezTo>
                <a:cubicBezTo>
                  <a:pt x="409984" y="1993908"/>
                  <a:pt x="402913" y="1985787"/>
                  <a:pt x="400275" y="1972625"/>
                </a:cubicBezTo>
                <a:cubicBezTo>
                  <a:pt x="393441" y="1952114"/>
                  <a:pt x="438347" y="1796020"/>
                  <a:pt x="376895" y="1910318"/>
                </a:cubicBezTo>
                <a:lnTo>
                  <a:pt x="381156" y="1867094"/>
                </a:lnTo>
                <a:lnTo>
                  <a:pt x="378387" y="1870242"/>
                </a:lnTo>
                <a:cubicBezTo>
                  <a:pt x="365390" y="1907236"/>
                  <a:pt x="348740" y="1946363"/>
                  <a:pt x="335749" y="1983355"/>
                </a:cubicBezTo>
                <a:cubicBezTo>
                  <a:pt x="322751" y="2020349"/>
                  <a:pt x="306102" y="2059477"/>
                  <a:pt x="295983" y="2097239"/>
                </a:cubicBezTo>
                <a:cubicBezTo>
                  <a:pt x="285325" y="2125518"/>
                  <a:pt x="273885" y="2156702"/>
                  <a:pt x="263226" y="2184981"/>
                </a:cubicBezTo>
                <a:lnTo>
                  <a:pt x="213412" y="2370890"/>
                </a:lnTo>
                <a:cubicBezTo>
                  <a:pt x="204850" y="2402845"/>
                  <a:pt x="196289" y="2434798"/>
                  <a:pt x="190600" y="2467525"/>
                </a:cubicBezTo>
                <a:cubicBezTo>
                  <a:pt x="184917" y="2500247"/>
                  <a:pt x="179228" y="2532973"/>
                  <a:pt x="170667" y="2564926"/>
                </a:cubicBezTo>
                <a:cubicBezTo>
                  <a:pt x="158384" y="2564749"/>
                  <a:pt x="132462" y="2672999"/>
                  <a:pt x="120653" y="2648044"/>
                </a:cubicBezTo>
                <a:cubicBezTo>
                  <a:pt x="117775" y="2647272"/>
                  <a:pt x="117775" y="2647272"/>
                  <a:pt x="114901" y="2646502"/>
                </a:cubicBezTo>
                <a:cubicBezTo>
                  <a:pt x="114769" y="2577971"/>
                  <a:pt x="129559" y="2522775"/>
                  <a:pt x="144347" y="2467584"/>
                </a:cubicBezTo>
                <a:cubicBezTo>
                  <a:pt x="159136" y="2412390"/>
                  <a:pt x="182551" y="2359509"/>
                  <a:pt x="192605" y="2287480"/>
                </a:cubicBezTo>
                <a:cubicBezTo>
                  <a:pt x="208712" y="2238866"/>
                  <a:pt x="226140" y="2196835"/>
                  <a:pt x="244346" y="2151898"/>
                </a:cubicBezTo>
                <a:lnTo>
                  <a:pt x="263219" y="2184962"/>
                </a:lnTo>
                <a:lnTo>
                  <a:pt x="248001" y="2149765"/>
                </a:lnTo>
                <a:cubicBezTo>
                  <a:pt x="250032" y="2119176"/>
                  <a:pt x="258595" y="2087221"/>
                  <a:pt x="270270" y="2043648"/>
                </a:cubicBezTo>
                <a:cubicBezTo>
                  <a:pt x="281946" y="2000074"/>
                  <a:pt x="298831" y="1948555"/>
                  <a:pt x="318832" y="1885419"/>
                </a:cubicBezTo>
                <a:cubicBezTo>
                  <a:pt x="322724" y="1870896"/>
                  <a:pt x="329491" y="1857140"/>
                  <a:pt x="333382" y="1842618"/>
                </a:cubicBezTo>
                <a:cubicBezTo>
                  <a:pt x="342487" y="1820149"/>
                  <a:pt x="352367" y="1794774"/>
                  <a:pt x="361472" y="1772306"/>
                </a:cubicBezTo>
                <a:cubicBezTo>
                  <a:pt x="383874" y="1734720"/>
                  <a:pt x="408609" y="1688421"/>
                  <a:pt x="431012" y="1650835"/>
                </a:cubicBezTo>
                <a:lnTo>
                  <a:pt x="471476" y="1568604"/>
                </a:lnTo>
                <a:lnTo>
                  <a:pt x="471316" y="1546435"/>
                </a:lnTo>
                <a:cubicBezTo>
                  <a:pt x="455444" y="1582659"/>
                  <a:pt x="437474" y="1615205"/>
                  <a:pt x="420047" y="1657236"/>
                </a:cubicBezTo>
                <a:cubicBezTo>
                  <a:pt x="397645" y="1694822"/>
                  <a:pt x="372908" y="1741124"/>
                  <a:pt x="350508" y="1778710"/>
                </a:cubicBezTo>
                <a:cubicBezTo>
                  <a:pt x="341404" y="1801179"/>
                  <a:pt x="331523" y="1826550"/>
                  <a:pt x="322421" y="1849019"/>
                </a:cubicBezTo>
                <a:cubicBezTo>
                  <a:pt x="318529" y="1863545"/>
                  <a:pt x="311760" y="1877297"/>
                  <a:pt x="307868" y="1891822"/>
                </a:cubicBezTo>
                <a:cubicBezTo>
                  <a:pt x="290743" y="1955731"/>
                  <a:pt x="273858" y="2007248"/>
                  <a:pt x="259306" y="2050050"/>
                </a:cubicBezTo>
                <a:cubicBezTo>
                  <a:pt x="247630" y="2093624"/>
                  <a:pt x="241946" y="2126348"/>
                  <a:pt x="237037" y="2156167"/>
                </a:cubicBezTo>
                <a:cubicBezTo>
                  <a:pt x="218052" y="2204011"/>
                  <a:pt x="200625" y="2246041"/>
                  <a:pt x="185296" y="2291749"/>
                </a:cubicBezTo>
                <a:cubicBezTo>
                  <a:pt x="175243" y="2363779"/>
                  <a:pt x="151826" y="2416660"/>
                  <a:pt x="137037" y="2471852"/>
                </a:cubicBezTo>
                <a:cubicBezTo>
                  <a:pt x="122247" y="2527047"/>
                  <a:pt x="107459" y="2582238"/>
                  <a:pt x="107592" y="2650771"/>
                </a:cubicBezTo>
                <a:cubicBezTo>
                  <a:pt x="107592" y="2650771"/>
                  <a:pt x="110467" y="2651541"/>
                  <a:pt x="113344" y="2652312"/>
                </a:cubicBezTo>
                <a:cubicBezTo>
                  <a:pt x="110060" y="2710589"/>
                  <a:pt x="107554" y="2765959"/>
                  <a:pt x="106365" y="2827910"/>
                </a:cubicBezTo>
                <a:cubicBezTo>
                  <a:pt x="99126" y="2866443"/>
                  <a:pt x="98412" y="2903614"/>
                  <a:pt x="89917" y="2969833"/>
                </a:cubicBezTo>
                <a:cubicBezTo>
                  <a:pt x="91064" y="3023072"/>
                  <a:pt x="92992" y="3073404"/>
                  <a:pt x="95697" y="3120829"/>
                </a:cubicBezTo>
                <a:cubicBezTo>
                  <a:pt x="79984" y="3205351"/>
                  <a:pt x="88347" y="3348866"/>
                  <a:pt x="83304" y="3438876"/>
                </a:cubicBezTo>
                <a:lnTo>
                  <a:pt x="73836" y="3497928"/>
                </a:lnTo>
                <a:lnTo>
                  <a:pt x="86244" y="3501252"/>
                </a:lnTo>
                <a:cubicBezTo>
                  <a:pt x="96086" y="3591066"/>
                  <a:pt x="104545" y="3640033"/>
                  <a:pt x="108266" y="3672165"/>
                </a:cubicBezTo>
                <a:cubicBezTo>
                  <a:pt x="114862" y="3705066"/>
                  <a:pt x="115165" y="3726944"/>
                  <a:pt x="110260" y="3756763"/>
                </a:cubicBezTo>
                <a:cubicBezTo>
                  <a:pt x="99533" y="3750775"/>
                  <a:pt x="92934" y="3717872"/>
                  <a:pt x="85019" y="3678390"/>
                </a:cubicBezTo>
                <a:cubicBezTo>
                  <a:pt x="77102" y="3638906"/>
                  <a:pt x="73620" y="3594385"/>
                  <a:pt x="67021" y="3561482"/>
                </a:cubicBezTo>
                <a:cubicBezTo>
                  <a:pt x="62761" y="3519868"/>
                  <a:pt x="60623" y="3631380"/>
                  <a:pt x="56363" y="3589761"/>
                </a:cubicBezTo>
                <a:lnTo>
                  <a:pt x="52331" y="3504715"/>
                </a:lnTo>
                <a:lnTo>
                  <a:pt x="33457" y="3502673"/>
                </a:lnTo>
                <a:cubicBezTo>
                  <a:pt x="31054" y="3477122"/>
                  <a:pt x="31528" y="3452342"/>
                  <a:pt x="31225" y="3430468"/>
                </a:cubicBezTo>
                <a:cubicBezTo>
                  <a:pt x="8151" y="3390035"/>
                  <a:pt x="3044" y="3317059"/>
                  <a:pt x="5008" y="3252201"/>
                </a:cubicBezTo>
                <a:cubicBezTo>
                  <a:pt x="6974" y="3187347"/>
                  <a:pt x="11037" y="3126166"/>
                  <a:pt x="7" y="3098303"/>
                </a:cubicBezTo>
                <a:cubicBezTo>
                  <a:pt x="-365" y="3042161"/>
                  <a:pt x="14425" y="2986968"/>
                  <a:pt x="29042" y="2978430"/>
                </a:cubicBezTo>
                <a:cubicBezTo>
                  <a:pt x="35744" y="2930411"/>
                  <a:pt x="39571" y="2881621"/>
                  <a:pt x="46273" y="2833601"/>
                </a:cubicBezTo>
                <a:cubicBezTo>
                  <a:pt x="52974" y="2785581"/>
                  <a:pt x="62551" y="2738332"/>
                  <a:pt x="69252" y="2690312"/>
                </a:cubicBezTo>
                <a:cubicBezTo>
                  <a:pt x="67088" y="2652371"/>
                  <a:pt x="63366" y="2620239"/>
                  <a:pt x="64858" y="2580166"/>
                </a:cubicBezTo>
                <a:cubicBezTo>
                  <a:pt x="100530" y="2378009"/>
                  <a:pt x="159144" y="2147750"/>
                  <a:pt x="229766" y="2045249"/>
                </a:cubicBezTo>
                <a:cubicBezTo>
                  <a:pt x="245876" y="1996635"/>
                  <a:pt x="265095" y="1936404"/>
                  <a:pt x="287261" y="1911209"/>
                </a:cubicBezTo>
                <a:cubicBezTo>
                  <a:pt x="288515" y="1883522"/>
                  <a:pt x="288990" y="1858742"/>
                  <a:pt x="290242" y="1831058"/>
                </a:cubicBezTo>
                <a:cubicBezTo>
                  <a:pt x="309227" y="1783214"/>
                  <a:pt x="333830" y="1668384"/>
                  <a:pt x="380798" y="1631153"/>
                </a:cubicBezTo>
                <a:cubicBezTo>
                  <a:pt x="389122" y="1611587"/>
                  <a:pt x="395890" y="1597836"/>
                  <a:pt x="402657" y="1584080"/>
                </a:cubicBezTo>
                <a:cubicBezTo>
                  <a:pt x="427868" y="1513000"/>
                  <a:pt x="446854" y="1465158"/>
                  <a:pt x="470811" y="1421761"/>
                </a:cubicBezTo>
                <a:cubicBezTo>
                  <a:pt x="501843" y="1386488"/>
                  <a:pt x="545628" y="1326612"/>
                  <a:pt x="563903" y="1315940"/>
                </a:cubicBezTo>
                <a:cubicBezTo>
                  <a:pt x="569719" y="1351748"/>
                  <a:pt x="513412" y="1423838"/>
                  <a:pt x="505154" y="1477668"/>
                </a:cubicBezTo>
                <a:lnTo>
                  <a:pt x="527135" y="1453138"/>
                </a:lnTo>
                <a:lnTo>
                  <a:pt x="553946" y="1387606"/>
                </a:lnTo>
                <a:cubicBezTo>
                  <a:pt x="567970" y="1358281"/>
                  <a:pt x="579873" y="1331118"/>
                  <a:pt x="576965" y="1313213"/>
                </a:cubicBezTo>
                <a:cubicBezTo>
                  <a:pt x="594932" y="1280666"/>
                  <a:pt x="610567" y="1256833"/>
                  <a:pt x="628534" y="1224285"/>
                </a:cubicBezTo>
                <a:cubicBezTo>
                  <a:pt x="655371" y="1181660"/>
                  <a:pt x="680107" y="1135362"/>
                  <a:pt x="707719" y="1089830"/>
                </a:cubicBezTo>
                <a:cubicBezTo>
                  <a:pt x="735332" y="1044302"/>
                  <a:pt x="765821" y="999541"/>
                  <a:pt x="796310" y="954784"/>
                </a:cubicBezTo>
                <a:lnTo>
                  <a:pt x="801089" y="951601"/>
                </a:lnTo>
                <a:lnTo>
                  <a:pt x="854888" y="839714"/>
                </a:lnTo>
                <a:cubicBezTo>
                  <a:pt x="872620" y="819557"/>
                  <a:pt x="892687" y="790685"/>
                  <a:pt x="909097" y="763947"/>
                </a:cubicBezTo>
                <a:cubicBezTo>
                  <a:pt x="928386" y="737981"/>
                  <a:pt x="948995" y="718595"/>
                  <a:pt x="965169" y="704249"/>
                </a:cubicBezTo>
                <a:cubicBezTo>
                  <a:pt x="1004285" y="661803"/>
                  <a:pt x="1037652" y="617812"/>
                  <a:pt x="1078867" y="579041"/>
                </a:cubicBezTo>
                <a:cubicBezTo>
                  <a:pt x="1111452" y="537956"/>
                  <a:pt x="1141705" y="505590"/>
                  <a:pt x="1174291" y="464506"/>
                </a:cubicBezTo>
                <a:cubicBezTo>
                  <a:pt x="1188066" y="424608"/>
                  <a:pt x="1265825" y="364494"/>
                  <a:pt x="1305719" y="319141"/>
                </a:cubicBezTo>
                <a:cubicBezTo>
                  <a:pt x="1324772" y="305566"/>
                  <a:pt x="1346699" y="292760"/>
                  <a:pt x="1388454" y="263472"/>
                </a:cubicBezTo>
                <a:cubicBezTo>
                  <a:pt x="1420263" y="225295"/>
                  <a:pt x="1446083" y="197964"/>
                  <a:pt x="1467467" y="175674"/>
                </a:cubicBezTo>
                <a:cubicBezTo>
                  <a:pt x="1488855" y="153382"/>
                  <a:pt x="1507904" y="139805"/>
                  <a:pt x="1527735" y="123327"/>
                </a:cubicBezTo>
                <a:cubicBezTo>
                  <a:pt x="1549661" y="110521"/>
                  <a:pt x="1583329" y="88408"/>
                  <a:pt x="1579979" y="112418"/>
                </a:cubicBezTo>
                <a:cubicBezTo>
                  <a:pt x="1583633" y="110282"/>
                  <a:pt x="1591719" y="103110"/>
                  <a:pt x="1596155" y="98071"/>
                </a:cubicBezTo>
                <a:cubicBezTo>
                  <a:pt x="1619096" y="69968"/>
                  <a:pt x="1641261" y="44773"/>
                  <a:pt x="1667080" y="17446"/>
                </a:cubicBezTo>
                <a:close/>
              </a:path>
            </a:pathLst>
          </a:custGeom>
          <a:gradFill flip="none" rotWithShape="1">
            <a:gsLst>
              <a:gs pos="0">
                <a:schemeClr val="tx2">
                  <a:lumMod val="75000"/>
                </a:schemeClr>
              </a:gs>
              <a:gs pos="100000">
                <a:schemeClr val="accent1"/>
              </a:gs>
            </a:gsLst>
            <a:path path="circle">
              <a:fillToRect l="100000" b="100000"/>
            </a:path>
            <a:tileRect t="-100000" r="-100000"/>
          </a:gra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lvl="0"/>
            <a:endParaRPr lang="en-US" noProof="0">
              <a:solidFill>
                <a:schemeClr val="tx1"/>
              </a:solidFill>
            </a:endParaRPr>
          </a:p>
        </p:txBody>
      </p:sp>
      <p:sp>
        <p:nvSpPr>
          <p:cNvPr id="30" name="Freeform: Shape 29">
            <a:extLst>
              <a:ext uri="{FF2B5EF4-FFF2-40B4-BE49-F238E27FC236}">
                <a16:creationId xmlns:a16="http://schemas.microsoft.com/office/drawing/2014/main" id="{B58F67BC-9F07-41AA-9DF1-9BD4B1B12B10}"/>
              </a:ext>
            </a:extLst>
          </p:cNvPr>
          <p:cNvSpPr>
            <a:spLocks noChangeAspect="1"/>
          </p:cNvSpPr>
          <p:nvPr userDrawn="1"/>
        </p:nvSpPr>
        <p:spPr>
          <a:xfrm>
            <a:off x="1634555" y="607910"/>
            <a:ext cx="1404528" cy="1386000"/>
          </a:xfrm>
          <a:custGeom>
            <a:avLst/>
            <a:gdLst>
              <a:gd name="connsiteX0" fmla="*/ 1439383 w 2647519"/>
              <a:gd name="connsiteY0" fmla="*/ 2598425 h 2612594"/>
              <a:gd name="connsiteX1" fmla="*/ 1427010 w 2647519"/>
              <a:gd name="connsiteY1" fmla="*/ 2605087 h 2612594"/>
              <a:gd name="connsiteX2" fmla="*/ 1427751 w 2647519"/>
              <a:gd name="connsiteY2" fmla="*/ 2605405 h 2612594"/>
              <a:gd name="connsiteX3" fmla="*/ 1542263 w 2647519"/>
              <a:gd name="connsiteY3" fmla="*/ 2530792 h 2612594"/>
              <a:gd name="connsiteX4" fmla="*/ 1502258 w 2647519"/>
              <a:gd name="connsiteY4" fmla="*/ 2540317 h 2612594"/>
              <a:gd name="connsiteX5" fmla="*/ 1442250 w 2647519"/>
              <a:gd name="connsiteY5" fmla="*/ 2547937 h 2612594"/>
              <a:gd name="connsiteX6" fmla="*/ 1439393 w 2647519"/>
              <a:gd name="connsiteY6" fmla="*/ 2540317 h 2612594"/>
              <a:gd name="connsiteX7" fmla="*/ 1481303 w 2647519"/>
              <a:gd name="connsiteY7" fmla="*/ 2536507 h 2612594"/>
              <a:gd name="connsiteX8" fmla="*/ 1542263 w 2647519"/>
              <a:gd name="connsiteY8" fmla="*/ 2530792 h 2612594"/>
              <a:gd name="connsiteX9" fmla="*/ 1646323 w 2647519"/>
              <a:gd name="connsiteY9" fmla="*/ 2520821 h 2612594"/>
              <a:gd name="connsiteX10" fmla="*/ 1643881 w 2647519"/>
              <a:gd name="connsiteY10" fmla="*/ 2521511 h 2612594"/>
              <a:gd name="connsiteX11" fmla="*/ 1645133 w 2647519"/>
              <a:gd name="connsiteY11" fmla="*/ 2521267 h 2612594"/>
              <a:gd name="connsiteX12" fmla="*/ 899801 w 2647519"/>
              <a:gd name="connsiteY12" fmla="*/ 2506503 h 2612594"/>
              <a:gd name="connsiteX13" fmla="*/ 942187 w 2647519"/>
              <a:gd name="connsiteY13" fmla="*/ 2517457 h 2612594"/>
              <a:gd name="connsiteX14" fmla="*/ 960285 w 2647519"/>
              <a:gd name="connsiteY14" fmla="*/ 2518409 h 2612594"/>
              <a:gd name="connsiteX15" fmla="*/ 1010767 w 2647519"/>
              <a:gd name="connsiteY15" fmla="*/ 2543175 h 2612594"/>
              <a:gd name="connsiteX16" fmla="*/ 1033627 w 2647519"/>
              <a:gd name="connsiteY16" fmla="*/ 2547937 h 2612594"/>
              <a:gd name="connsiteX17" fmla="*/ 1035057 w 2647519"/>
              <a:gd name="connsiteY17" fmla="*/ 2548414 h 2612594"/>
              <a:gd name="connsiteX18" fmla="*/ 1040295 w 2647519"/>
              <a:gd name="connsiteY18" fmla="*/ 2543175 h 2612594"/>
              <a:gd name="connsiteX19" fmla="*/ 1060297 w 2647519"/>
              <a:gd name="connsiteY19" fmla="*/ 2548890 h 2612594"/>
              <a:gd name="connsiteX20" fmla="*/ 1080300 w 2647519"/>
              <a:gd name="connsiteY20" fmla="*/ 2553652 h 2612594"/>
              <a:gd name="connsiteX21" fmla="*/ 1119712 w 2647519"/>
              <a:gd name="connsiteY21" fmla="*/ 2562818 h 2612594"/>
              <a:gd name="connsiteX22" fmla="*/ 1120305 w 2647519"/>
              <a:gd name="connsiteY22" fmla="*/ 2562225 h 2612594"/>
              <a:gd name="connsiteX23" fmla="*/ 1166025 w 2647519"/>
              <a:gd name="connsiteY23" fmla="*/ 2569845 h 2612594"/>
              <a:gd name="connsiteX24" fmla="*/ 1187932 w 2647519"/>
              <a:gd name="connsiteY24" fmla="*/ 2573655 h 2612594"/>
              <a:gd name="connsiteX25" fmla="*/ 1209840 w 2647519"/>
              <a:gd name="connsiteY25" fmla="*/ 2575560 h 2612594"/>
              <a:gd name="connsiteX26" fmla="*/ 1254607 w 2647519"/>
              <a:gd name="connsiteY26" fmla="*/ 2577465 h 2612594"/>
              <a:gd name="connsiteX27" fmla="*/ 1315567 w 2647519"/>
              <a:gd name="connsiteY27" fmla="*/ 2576512 h 2612594"/>
              <a:gd name="connsiteX28" fmla="*/ 1318213 w 2647519"/>
              <a:gd name="connsiteY28" fmla="*/ 2576512 h 2612594"/>
              <a:gd name="connsiteX29" fmla="*/ 1324140 w 2647519"/>
              <a:gd name="connsiteY29" fmla="*/ 2573178 h 2612594"/>
              <a:gd name="connsiteX30" fmla="*/ 1337475 w 2647519"/>
              <a:gd name="connsiteY30" fmla="*/ 2568892 h 2612594"/>
              <a:gd name="connsiteX31" fmla="*/ 1351048 w 2647519"/>
              <a:gd name="connsiteY31" fmla="*/ 2568654 h 2612594"/>
              <a:gd name="connsiteX32" fmla="*/ 1360335 w 2647519"/>
              <a:gd name="connsiteY32" fmla="*/ 2569844 h 2612594"/>
              <a:gd name="connsiteX33" fmla="*/ 1362835 w 2647519"/>
              <a:gd name="connsiteY33" fmla="*/ 2576512 h 2612594"/>
              <a:gd name="connsiteX34" fmla="*/ 1384147 w 2647519"/>
              <a:gd name="connsiteY34" fmla="*/ 2576512 h 2612594"/>
              <a:gd name="connsiteX35" fmla="*/ 1377480 w 2647519"/>
              <a:gd name="connsiteY35" fmla="*/ 2586037 h 2612594"/>
              <a:gd name="connsiteX36" fmla="*/ 1373670 w 2647519"/>
              <a:gd name="connsiteY36" fmla="*/ 2590800 h 2612594"/>
              <a:gd name="connsiteX37" fmla="*/ 1361287 w 2647519"/>
              <a:gd name="connsiteY37" fmla="*/ 2596515 h 2612594"/>
              <a:gd name="connsiteX38" fmla="*/ 1338427 w 2647519"/>
              <a:gd name="connsiteY38" fmla="*/ 2596515 h 2612594"/>
              <a:gd name="connsiteX39" fmla="*/ 1308900 w 2647519"/>
              <a:gd name="connsiteY39" fmla="*/ 2594610 h 2612594"/>
              <a:gd name="connsiteX40" fmla="*/ 1245082 w 2647519"/>
              <a:gd name="connsiteY40" fmla="*/ 2592705 h 2612594"/>
              <a:gd name="connsiteX41" fmla="*/ 1197457 w 2647519"/>
              <a:gd name="connsiteY41" fmla="*/ 2588895 h 2612594"/>
              <a:gd name="connsiteX42" fmla="*/ 1155547 w 2647519"/>
              <a:gd name="connsiteY42" fmla="*/ 2583180 h 2612594"/>
              <a:gd name="connsiteX43" fmla="*/ 1113637 w 2647519"/>
              <a:gd name="connsiteY43" fmla="*/ 2576512 h 2612594"/>
              <a:gd name="connsiteX44" fmla="*/ 1049820 w 2647519"/>
              <a:gd name="connsiteY44" fmla="*/ 2566987 h 2612594"/>
              <a:gd name="connsiteX45" fmla="*/ 1000290 w 2647519"/>
              <a:gd name="connsiteY45" fmla="*/ 2550795 h 2612594"/>
              <a:gd name="connsiteX46" fmla="*/ 1000863 w 2647519"/>
              <a:gd name="connsiteY46" fmla="*/ 2550379 h 2612594"/>
              <a:gd name="connsiteX47" fmla="*/ 971715 w 2647519"/>
              <a:gd name="connsiteY47" fmla="*/ 2541270 h 2612594"/>
              <a:gd name="connsiteX48" fmla="*/ 945997 w 2647519"/>
              <a:gd name="connsiteY48" fmla="*/ 2529840 h 2612594"/>
              <a:gd name="connsiteX49" fmla="*/ 916470 w 2647519"/>
              <a:gd name="connsiteY49" fmla="*/ 2520315 h 2612594"/>
              <a:gd name="connsiteX50" fmla="*/ 885990 w 2647519"/>
              <a:gd name="connsiteY50" fmla="*/ 2509837 h 2612594"/>
              <a:gd name="connsiteX51" fmla="*/ 899801 w 2647519"/>
              <a:gd name="connsiteY51" fmla="*/ 2506503 h 2612594"/>
              <a:gd name="connsiteX52" fmla="*/ 1460491 w 2647519"/>
              <a:gd name="connsiteY52" fmla="*/ 2486082 h 2612594"/>
              <a:gd name="connsiteX53" fmla="*/ 1445939 w 2647519"/>
              <a:gd name="connsiteY53" fmla="*/ 2488303 h 2612594"/>
              <a:gd name="connsiteX54" fmla="*/ 1345293 w 2647519"/>
              <a:gd name="connsiteY54" fmla="*/ 2493385 h 2612594"/>
              <a:gd name="connsiteX55" fmla="*/ 1378432 w 2647519"/>
              <a:gd name="connsiteY55" fmla="*/ 2497454 h 2612594"/>
              <a:gd name="connsiteX56" fmla="*/ 1387005 w 2647519"/>
              <a:gd name="connsiteY56" fmla="*/ 2495549 h 2612594"/>
              <a:gd name="connsiteX57" fmla="*/ 1446060 w 2647519"/>
              <a:gd name="connsiteY57" fmla="*/ 2488882 h 2612594"/>
              <a:gd name="connsiteX58" fmla="*/ 1455778 w 2647519"/>
              <a:gd name="connsiteY58" fmla="*/ 2486992 h 2612594"/>
              <a:gd name="connsiteX59" fmla="*/ 1550918 w 2647519"/>
              <a:gd name="connsiteY59" fmla="*/ 2472281 h 2612594"/>
              <a:gd name="connsiteX60" fmla="*/ 1501488 w 2647519"/>
              <a:gd name="connsiteY60" fmla="*/ 2479825 h 2612594"/>
              <a:gd name="connsiteX61" fmla="*/ 1518450 w 2647519"/>
              <a:gd name="connsiteY61" fmla="*/ 2480309 h 2612594"/>
              <a:gd name="connsiteX62" fmla="*/ 1542858 w 2647519"/>
              <a:gd name="connsiteY62" fmla="*/ 2475785 h 2612594"/>
              <a:gd name="connsiteX63" fmla="*/ 1731355 w 2647519"/>
              <a:gd name="connsiteY63" fmla="*/ 2470078 h 2612594"/>
              <a:gd name="connsiteX64" fmla="*/ 1576322 w 2647519"/>
              <a:gd name="connsiteY64" fmla="*/ 2511364 h 2612594"/>
              <a:gd name="connsiteX65" fmla="*/ 1654777 w 2647519"/>
              <a:gd name="connsiteY65" fmla="*/ 2493883 h 2612594"/>
              <a:gd name="connsiteX66" fmla="*/ 737400 w 2647519"/>
              <a:gd name="connsiteY66" fmla="*/ 2450782 h 2612594"/>
              <a:gd name="connsiteX67" fmla="*/ 846937 w 2647519"/>
              <a:gd name="connsiteY67" fmla="*/ 2497454 h 2612594"/>
              <a:gd name="connsiteX68" fmla="*/ 885990 w 2647519"/>
              <a:gd name="connsiteY68" fmla="*/ 2509837 h 2612594"/>
              <a:gd name="connsiteX69" fmla="*/ 915517 w 2647519"/>
              <a:gd name="connsiteY69" fmla="*/ 2520314 h 2612594"/>
              <a:gd name="connsiteX70" fmla="*/ 945045 w 2647519"/>
              <a:gd name="connsiteY70" fmla="*/ 2529839 h 2612594"/>
              <a:gd name="connsiteX71" fmla="*/ 970762 w 2647519"/>
              <a:gd name="connsiteY71" fmla="*/ 2541269 h 2612594"/>
              <a:gd name="connsiteX72" fmla="*/ 965047 w 2647519"/>
              <a:gd name="connsiteY72" fmla="*/ 2546032 h 2612594"/>
              <a:gd name="connsiteX73" fmla="*/ 949807 w 2647519"/>
              <a:gd name="connsiteY73" fmla="*/ 2543174 h 2612594"/>
              <a:gd name="connsiteX74" fmla="*/ 895515 w 2647519"/>
              <a:gd name="connsiteY74" fmla="*/ 2523172 h 2612594"/>
              <a:gd name="connsiteX75" fmla="*/ 868845 w 2647519"/>
              <a:gd name="connsiteY75" fmla="*/ 2512694 h 2612594"/>
              <a:gd name="connsiteX76" fmla="*/ 842175 w 2647519"/>
              <a:gd name="connsiteY76" fmla="*/ 2501264 h 2612594"/>
              <a:gd name="connsiteX77" fmla="*/ 806932 w 2647519"/>
              <a:gd name="connsiteY77" fmla="*/ 2488882 h 2612594"/>
              <a:gd name="connsiteX78" fmla="*/ 776452 w 2647519"/>
              <a:gd name="connsiteY78" fmla="*/ 2475547 h 2612594"/>
              <a:gd name="connsiteX79" fmla="*/ 752640 w 2647519"/>
              <a:gd name="connsiteY79" fmla="*/ 2463164 h 2612594"/>
              <a:gd name="connsiteX80" fmla="*/ 737400 w 2647519"/>
              <a:gd name="connsiteY80" fmla="*/ 2450782 h 2612594"/>
              <a:gd name="connsiteX81" fmla="*/ 782168 w 2647519"/>
              <a:gd name="connsiteY81" fmla="*/ 2426970 h 2612594"/>
              <a:gd name="connsiteX82" fmla="*/ 834555 w 2647519"/>
              <a:gd name="connsiteY82" fmla="*/ 2453640 h 2612594"/>
              <a:gd name="connsiteX83" fmla="*/ 827888 w 2647519"/>
              <a:gd name="connsiteY83" fmla="*/ 2457450 h 2612594"/>
              <a:gd name="connsiteX84" fmla="*/ 766928 w 2647519"/>
              <a:gd name="connsiteY84" fmla="*/ 2427922 h 2612594"/>
              <a:gd name="connsiteX85" fmla="*/ 782168 w 2647519"/>
              <a:gd name="connsiteY85" fmla="*/ 2426970 h 2612594"/>
              <a:gd name="connsiteX86" fmla="*/ 588810 w 2647519"/>
              <a:gd name="connsiteY86" fmla="*/ 2362200 h 2612594"/>
              <a:gd name="connsiteX87" fmla="*/ 653580 w 2647519"/>
              <a:gd name="connsiteY87" fmla="*/ 2398395 h 2612594"/>
              <a:gd name="connsiteX88" fmla="*/ 666915 w 2647519"/>
              <a:gd name="connsiteY88" fmla="*/ 2413635 h 2612594"/>
              <a:gd name="connsiteX89" fmla="*/ 636435 w 2647519"/>
              <a:gd name="connsiteY89" fmla="*/ 2397442 h 2612594"/>
              <a:gd name="connsiteX90" fmla="*/ 613575 w 2647519"/>
              <a:gd name="connsiteY90" fmla="*/ 2383155 h 2612594"/>
              <a:gd name="connsiteX91" fmla="*/ 588810 w 2647519"/>
              <a:gd name="connsiteY91" fmla="*/ 2362200 h 2612594"/>
              <a:gd name="connsiteX92" fmla="*/ 702387 w 2647519"/>
              <a:gd name="connsiteY92" fmla="*/ 2337759 h 2612594"/>
              <a:gd name="connsiteX93" fmla="*/ 702396 w 2647519"/>
              <a:gd name="connsiteY93" fmla="*/ 2338030 h 2612594"/>
              <a:gd name="connsiteX94" fmla="*/ 705613 w 2647519"/>
              <a:gd name="connsiteY94" fmla="*/ 2341923 h 2612594"/>
              <a:gd name="connsiteX95" fmla="*/ 705967 w 2647519"/>
              <a:gd name="connsiteY95" fmla="*/ 2340292 h 2612594"/>
              <a:gd name="connsiteX96" fmla="*/ 2093409 w 2647519"/>
              <a:gd name="connsiteY96" fmla="*/ 2275234 h 2612594"/>
              <a:gd name="connsiteX97" fmla="*/ 2089950 w 2647519"/>
              <a:gd name="connsiteY97" fmla="*/ 2275522 h 2612594"/>
              <a:gd name="connsiteX98" fmla="*/ 2032800 w 2647519"/>
              <a:gd name="connsiteY98" fmla="*/ 2316480 h 2612594"/>
              <a:gd name="connsiteX99" fmla="*/ 1976602 w 2647519"/>
              <a:gd name="connsiteY99" fmla="*/ 2346960 h 2612594"/>
              <a:gd name="connsiteX100" fmla="*/ 1936597 w 2647519"/>
              <a:gd name="connsiteY100" fmla="*/ 2370772 h 2612594"/>
              <a:gd name="connsiteX101" fmla="*/ 1914690 w 2647519"/>
              <a:gd name="connsiteY101" fmla="*/ 2380297 h 2612594"/>
              <a:gd name="connsiteX102" fmla="*/ 1891830 w 2647519"/>
              <a:gd name="connsiteY102" fmla="*/ 2389822 h 2612594"/>
              <a:gd name="connsiteX103" fmla="*/ 1864207 w 2647519"/>
              <a:gd name="connsiteY103" fmla="*/ 2404110 h 2612594"/>
              <a:gd name="connsiteX104" fmla="*/ 1843252 w 2647519"/>
              <a:gd name="connsiteY104" fmla="*/ 2416492 h 2612594"/>
              <a:gd name="connsiteX105" fmla="*/ 1812772 w 2647519"/>
              <a:gd name="connsiteY105" fmla="*/ 2428875 h 2612594"/>
              <a:gd name="connsiteX106" fmla="*/ 1781340 w 2647519"/>
              <a:gd name="connsiteY106" fmla="*/ 2440305 h 2612594"/>
              <a:gd name="connsiteX107" fmla="*/ 1772767 w 2647519"/>
              <a:gd name="connsiteY107" fmla="*/ 2448877 h 2612594"/>
              <a:gd name="connsiteX108" fmla="*/ 1759432 w 2647519"/>
              <a:gd name="connsiteY108" fmla="*/ 2453640 h 2612594"/>
              <a:gd name="connsiteX109" fmla="*/ 1726095 w 2647519"/>
              <a:gd name="connsiteY109" fmla="*/ 2459355 h 2612594"/>
              <a:gd name="connsiteX110" fmla="*/ 1683232 w 2647519"/>
              <a:gd name="connsiteY110" fmla="*/ 2472690 h 2612594"/>
              <a:gd name="connsiteX111" fmla="*/ 1644180 w 2647519"/>
              <a:gd name="connsiteY111" fmla="*/ 2485072 h 2612594"/>
              <a:gd name="connsiteX112" fmla="*/ 1601317 w 2647519"/>
              <a:gd name="connsiteY112" fmla="*/ 2497455 h 2612594"/>
              <a:gd name="connsiteX113" fmla="*/ 1547977 w 2647519"/>
              <a:gd name="connsiteY113" fmla="*/ 2510790 h 2612594"/>
              <a:gd name="connsiteX114" fmla="*/ 1472730 w 2647519"/>
              <a:gd name="connsiteY114" fmla="*/ 2523172 h 2612594"/>
              <a:gd name="connsiteX115" fmla="*/ 1470825 w 2647519"/>
              <a:gd name="connsiteY115" fmla="*/ 2526030 h 2612594"/>
              <a:gd name="connsiteX116" fmla="*/ 1434645 w 2647519"/>
              <a:gd name="connsiteY116" fmla="*/ 2535075 h 2612594"/>
              <a:gd name="connsiteX117" fmla="*/ 1435583 w 2647519"/>
              <a:gd name="connsiteY117" fmla="*/ 2535555 h 2612594"/>
              <a:gd name="connsiteX118" fmla="*/ 1475761 w 2647519"/>
              <a:gd name="connsiteY118" fmla="*/ 2525510 h 2612594"/>
              <a:gd name="connsiteX119" fmla="*/ 1476540 w 2647519"/>
              <a:gd name="connsiteY119" fmla="*/ 2523172 h 2612594"/>
              <a:gd name="connsiteX120" fmla="*/ 1551788 w 2647519"/>
              <a:gd name="connsiteY120" fmla="*/ 2510790 h 2612594"/>
              <a:gd name="connsiteX121" fmla="*/ 1605128 w 2647519"/>
              <a:gd name="connsiteY121" fmla="*/ 2497455 h 2612594"/>
              <a:gd name="connsiteX122" fmla="*/ 1647990 w 2647519"/>
              <a:gd name="connsiteY122" fmla="*/ 2485072 h 2612594"/>
              <a:gd name="connsiteX123" fmla="*/ 1687043 w 2647519"/>
              <a:gd name="connsiteY123" fmla="*/ 2472690 h 2612594"/>
              <a:gd name="connsiteX124" fmla="*/ 1729905 w 2647519"/>
              <a:gd name="connsiteY124" fmla="*/ 2459355 h 2612594"/>
              <a:gd name="connsiteX125" fmla="*/ 1763243 w 2647519"/>
              <a:gd name="connsiteY125" fmla="*/ 2453640 h 2612594"/>
              <a:gd name="connsiteX126" fmla="*/ 1740675 w 2647519"/>
              <a:gd name="connsiteY126" fmla="*/ 2467181 h 2612594"/>
              <a:gd name="connsiteX127" fmla="*/ 1741335 w 2647519"/>
              <a:gd name="connsiteY127" fmla="*/ 2466975 h 2612594"/>
              <a:gd name="connsiteX128" fmla="*/ 1765148 w 2647519"/>
              <a:gd name="connsiteY128" fmla="*/ 2452687 h 2612594"/>
              <a:gd name="connsiteX129" fmla="*/ 1778483 w 2647519"/>
              <a:gd name="connsiteY129" fmla="*/ 2447925 h 2612594"/>
              <a:gd name="connsiteX130" fmla="*/ 1779371 w 2647519"/>
              <a:gd name="connsiteY130" fmla="*/ 2447679 h 2612594"/>
              <a:gd name="connsiteX131" fmla="*/ 1785150 w 2647519"/>
              <a:gd name="connsiteY131" fmla="*/ 2441257 h 2612594"/>
              <a:gd name="connsiteX132" fmla="*/ 1816583 w 2647519"/>
              <a:gd name="connsiteY132" fmla="*/ 2429827 h 2612594"/>
              <a:gd name="connsiteX133" fmla="*/ 1847063 w 2647519"/>
              <a:gd name="connsiteY133" fmla="*/ 2417445 h 2612594"/>
              <a:gd name="connsiteX134" fmla="*/ 1868018 w 2647519"/>
              <a:gd name="connsiteY134" fmla="*/ 2405062 h 2612594"/>
              <a:gd name="connsiteX135" fmla="*/ 1895640 w 2647519"/>
              <a:gd name="connsiteY135" fmla="*/ 2390775 h 2612594"/>
              <a:gd name="connsiteX136" fmla="*/ 1918500 w 2647519"/>
              <a:gd name="connsiteY136" fmla="*/ 2381250 h 2612594"/>
              <a:gd name="connsiteX137" fmla="*/ 1934176 w 2647519"/>
              <a:gd name="connsiteY137" fmla="*/ 2374435 h 2612594"/>
              <a:gd name="connsiteX138" fmla="*/ 1942313 w 2647519"/>
              <a:gd name="connsiteY138" fmla="*/ 2368867 h 2612594"/>
              <a:gd name="connsiteX139" fmla="*/ 1982318 w 2647519"/>
              <a:gd name="connsiteY139" fmla="*/ 2345055 h 2612594"/>
              <a:gd name="connsiteX140" fmla="*/ 2038515 w 2647519"/>
              <a:gd name="connsiteY140" fmla="*/ 2314575 h 2612594"/>
              <a:gd name="connsiteX141" fmla="*/ 460060 w 2647519"/>
              <a:gd name="connsiteY141" fmla="*/ 2262062 h 2612594"/>
              <a:gd name="connsiteX142" fmla="*/ 463676 w 2647519"/>
              <a:gd name="connsiteY142" fmla="*/ 2265164 h 2612594"/>
              <a:gd name="connsiteX143" fmla="*/ 464910 w 2647519"/>
              <a:gd name="connsiteY143" fmla="*/ 2265793 h 2612594"/>
              <a:gd name="connsiteX144" fmla="*/ 2099801 w 2647519"/>
              <a:gd name="connsiteY144" fmla="*/ 2237197 h 2612594"/>
              <a:gd name="connsiteX145" fmla="*/ 2099475 w 2647519"/>
              <a:gd name="connsiteY145" fmla="*/ 2237422 h 2612594"/>
              <a:gd name="connsiteX146" fmla="*/ 2099475 w 2647519"/>
              <a:gd name="connsiteY146" fmla="*/ 2237694 h 2612594"/>
              <a:gd name="connsiteX147" fmla="*/ 2100989 w 2647519"/>
              <a:gd name="connsiteY147" fmla="*/ 2237910 h 2612594"/>
              <a:gd name="connsiteX148" fmla="*/ 2101380 w 2647519"/>
              <a:gd name="connsiteY148" fmla="*/ 2237422 h 2612594"/>
              <a:gd name="connsiteX149" fmla="*/ 2120379 w 2647519"/>
              <a:gd name="connsiteY149" fmla="*/ 2222979 h 2612594"/>
              <a:gd name="connsiteX150" fmla="*/ 2114756 w 2647519"/>
              <a:gd name="connsiteY150" fmla="*/ 2226864 h 2612594"/>
              <a:gd name="connsiteX151" fmla="*/ 2113762 w 2647519"/>
              <a:gd name="connsiteY151" fmla="*/ 2227897 h 2612594"/>
              <a:gd name="connsiteX152" fmla="*/ 2117618 w 2647519"/>
              <a:gd name="connsiteY152" fmla="*/ 2225429 h 2612594"/>
              <a:gd name="connsiteX153" fmla="*/ 382287 w 2647519"/>
              <a:gd name="connsiteY153" fmla="*/ 2175002 h 2612594"/>
              <a:gd name="connsiteX154" fmla="*/ 418259 w 2647519"/>
              <a:gd name="connsiteY154" fmla="*/ 2217355 h 2612594"/>
              <a:gd name="connsiteX155" fmla="*/ 389737 w 2647519"/>
              <a:gd name="connsiteY155" fmla="*/ 2183129 h 2612594"/>
              <a:gd name="connsiteX156" fmla="*/ 2187820 w 2647519"/>
              <a:gd name="connsiteY156" fmla="*/ 2174974 h 2612594"/>
              <a:gd name="connsiteX157" fmla="*/ 2187735 w 2647519"/>
              <a:gd name="connsiteY157" fmla="*/ 2175004 h 2612594"/>
              <a:gd name="connsiteX158" fmla="*/ 2187105 w 2647519"/>
              <a:gd name="connsiteY158" fmla="*/ 2179320 h 2612594"/>
              <a:gd name="connsiteX159" fmla="*/ 2171865 w 2647519"/>
              <a:gd name="connsiteY159" fmla="*/ 2196465 h 2612594"/>
              <a:gd name="connsiteX160" fmla="*/ 2153767 w 2647519"/>
              <a:gd name="connsiteY160" fmla="*/ 2216467 h 2612594"/>
              <a:gd name="connsiteX161" fmla="*/ 2154858 w 2647519"/>
              <a:gd name="connsiteY161" fmla="*/ 2216215 h 2612594"/>
              <a:gd name="connsiteX162" fmla="*/ 2171865 w 2647519"/>
              <a:gd name="connsiteY162" fmla="*/ 2197417 h 2612594"/>
              <a:gd name="connsiteX163" fmla="*/ 2187105 w 2647519"/>
              <a:gd name="connsiteY163" fmla="*/ 2180272 h 2612594"/>
              <a:gd name="connsiteX164" fmla="*/ 2187820 w 2647519"/>
              <a:gd name="connsiteY164" fmla="*/ 2174974 h 2612594"/>
              <a:gd name="connsiteX165" fmla="*/ 475386 w 2647519"/>
              <a:gd name="connsiteY165" fmla="*/ 2153526 h 2612594"/>
              <a:gd name="connsiteX166" fmla="*/ 477272 w 2647519"/>
              <a:gd name="connsiteY166" fmla="*/ 2155821 h 2612594"/>
              <a:gd name="connsiteX167" fmla="*/ 477367 w 2647519"/>
              <a:gd name="connsiteY167" fmla="*/ 2155507 h 2612594"/>
              <a:gd name="connsiteX168" fmla="*/ 334493 w 2647519"/>
              <a:gd name="connsiteY168" fmla="*/ 2131694 h 2612594"/>
              <a:gd name="connsiteX169" fmla="*/ 359258 w 2647519"/>
              <a:gd name="connsiteY169" fmla="*/ 2147887 h 2612594"/>
              <a:gd name="connsiteX170" fmla="*/ 360474 w 2647519"/>
              <a:gd name="connsiteY170" fmla="*/ 2149319 h 2612594"/>
              <a:gd name="connsiteX171" fmla="*/ 371759 w 2647519"/>
              <a:gd name="connsiteY171" fmla="*/ 2151816 h 2612594"/>
              <a:gd name="connsiteX172" fmla="*/ 397357 w 2647519"/>
              <a:gd name="connsiteY172" fmla="*/ 2175509 h 2612594"/>
              <a:gd name="connsiteX173" fmla="*/ 432600 w 2647519"/>
              <a:gd name="connsiteY173" fmla="*/ 2204084 h 2612594"/>
              <a:gd name="connsiteX174" fmla="*/ 447840 w 2647519"/>
              <a:gd name="connsiteY174" fmla="*/ 2225039 h 2612594"/>
              <a:gd name="connsiteX175" fmla="*/ 456412 w 2647519"/>
              <a:gd name="connsiteY175" fmla="*/ 2235517 h 2612594"/>
              <a:gd name="connsiteX176" fmla="*/ 492607 w 2647519"/>
              <a:gd name="connsiteY176" fmla="*/ 2265997 h 2612594"/>
              <a:gd name="connsiteX177" fmla="*/ 482130 w 2647519"/>
              <a:gd name="connsiteY177" fmla="*/ 2274569 h 2612594"/>
              <a:gd name="connsiteX178" fmla="*/ 448422 w 2647519"/>
              <a:gd name="connsiteY178" fmla="*/ 2237115 h 2612594"/>
              <a:gd name="connsiteX179" fmla="*/ 446888 w 2647519"/>
              <a:gd name="connsiteY179" fmla="*/ 2237422 h 2612594"/>
              <a:gd name="connsiteX180" fmla="*/ 446888 w 2647519"/>
              <a:gd name="connsiteY180" fmla="*/ 2237422 h 2612594"/>
              <a:gd name="connsiteX181" fmla="*/ 478787 w 2647519"/>
              <a:gd name="connsiteY181" fmla="*/ 2272865 h 2612594"/>
              <a:gd name="connsiteX182" fmla="*/ 482130 w 2647519"/>
              <a:gd name="connsiteY182" fmla="*/ 2274569 h 2612594"/>
              <a:gd name="connsiteX183" fmla="*/ 492608 w 2647519"/>
              <a:gd name="connsiteY183" fmla="*/ 2265997 h 2612594"/>
              <a:gd name="connsiteX184" fmla="*/ 583095 w 2647519"/>
              <a:gd name="connsiteY184" fmla="*/ 2337434 h 2612594"/>
              <a:gd name="connsiteX185" fmla="*/ 564998 w 2647519"/>
              <a:gd name="connsiteY185" fmla="*/ 2343149 h 2612594"/>
              <a:gd name="connsiteX186" fmla="*/ 571665 w 2647519"/>
              <a:gd name="connsiteY186" fmla="*/ 2347912 h 2612594"/>
              <a:gd name="connsiteX187" fmla="*/ 544995 w 2647519"/>
              <a:gd name="connsiteY187" fmla="*/ 2348864 h 2612594"/>
              <a:gd name="connsiteX188" fmla="*/ 527850 w 2647519"/>
              <a:gd name="connsiteY188" fmla="*/ 2337434 h 2612594"/>
              <a:gd name="connsiteX189" fmla="*/ 511658 w 2647519"/>
              <a:gd name="connsiteY189" fmla="*/ 2325052 h 2612594"/>
              <a:gd name="connsiteX190" fmla="*/ 471653 w 2647519"/>
              <a:gd name="connsiteY190" fmla="*/ 2291714 h 2612594"/>
              <a:gd name="connsiteX191" fmla="*/ 434505 w 2647519"/>
              <a:gd name="connsiteY191" fmla="*/ 2258377 h 2612594"/>
              <a:gd name="connsiteX192" fmla="*/ 400215 w 2647519"/>
              <a:gd name="connsiteY192" fmla="*/ 2225039 h 2612594"/>
              <a:gd name="connsiteX193" fmla="*/ 384023 w 2647519"/>
              <a:gd name="connsiteY193" fmla="*/ 2208847 h 2612594"/>
              <a:gd name="connsiteX194" fmla="*/ 368783 w 2647519"/>
              <a:gd name="connsiteY194" fmla="*/ 2191702 h 2612594"/>
              <a:gd name="connsiteX195" fmla="*/ 374498 w 2647519"/>
              <a:gd name="connsiteY195" fmla="*/ 2184082 h 2612594"/>
              <a:gd name="connsiteX196" fmla="*/ 393548 w 2647519"/>
              <a:gd name="connsiteY196" fmla="*/ 2201227 h 2612594"/>
              <a:gd name="connsiteX197" fmla="*/ 414503 w 2647519"/>
              <a:gd name="connsiteY197" fmla="*/ 2217419 h 2612594"/>
              <a:gd name="connsiteX198" fmla="*/ 440220 w 2647519"/>
              <a:gd name="connsiteY198" fmla="*/ 2245042 h 2612594"/>
              <a:gd name="connsiteX199" fmla="*/ 442406 w 2647519"/>
              <a:gd name="connsiteY199" fmla="*/ 2246917 h 2612594"/>
              <a:gd name="connsiteX200" fmla="*/ 414503 w 2647519"/>
              <a:gd name="connsiteY200" fmla="*/ 2217419 h 2612594"/>
              <a:gd name="connsiteX201" fmla="*/ 394500 w 2647519"/>
              <a:gd name="connsiteY201" fmla="*/ 2201227 h 2612594"/>
              <a:gd name="connsiteX202" fmla="*/ 375450 w 2647519"/>
              <a:gd name="connsiteY202" fmla="*/ 2184082 h 2612594"/>
              <a:gd name="connsiteX203" fmla="*/ 354495 w 2647519"/>
              <a:gd name="connsiteY203" fmla="*/ 2158364 h 2612594"/>
              <a:gd name="connsiteX204" fmla="*/ 334493 w 2647519"/>
              <a:gd name="connsiteY204" fmla="*/ 2131694 h 2612594"/>
              <a:gd name="connsiteX205" fmla="*/ 2432850 w 2647519"/>
              <a:gd name="connsiteY205" fmla="*/ 1980247 h 2612594"/>
              <a:gd name="connsiteX206" fmla="*/ 2432367 w 2647519"/>
              <a:gd name="connsiteY206" fmla="*/ 1980454 h 2612594"/>
              <a:gd name="connsiteX207" fmla="*/ 2421963 w 2647519"/>
              <a:gd name="connsiteY207" fmla="*/ 2005422 h 2612594"/>
              <a:gd name="connsiteX208" fmla="*/ 2422850 w 2647519"/>
              <a:gd name="connsiteY208" fmla="*/ 1860918 h 2612594"/>
              <a:gd name="connsiteX209" fmla="*/ 2397608 w 2647519"/>
              <a:gd name="connsiteY209" fmla="*/ 1897379 h 2612594"/>
              <a:gd name="connsiteX210" fmla="*/ 2385225 w 2647519"/>
              <a:gd name="connsiteY210" fmla="*/ 1920239 h 2612594"/>
              <a:gd name="connsiteX211" fmla="*/ 2372843 w 2647519"/>
              <a:gd name="connsiteY211" fmla="*/ 1941194 h 2612594"/>
              <a:gd name="connsiteX212" fmla="*/ 2343315 w 2647519"/>
              <a:gd name="connsiteY212" fmla="*/ 1980247 h 2612594"/>
              <a:gd name="connsiteX213" fmla="*/ 2317598 w 2647519"/>
              <a:gd name="connsiteY213" fmla="*/ 2019299 h 2612594"/>
              <a:gd name="connsiteX214" fmla="*/ 2294738 w 2647519"/>
              <a:gd name="connsiteY214" fmla="*/ 2050732 h 2612594"/>
              <a:gd name="connsiteX215" fmla="*/ 2292831 w 2647519"/>
              <a:gd name="connsiteY215" fmla="*/ 2051897 h 2612594"/>
              <a:gd name="connsiteX216" fmla="*/ 2291271 w 2647519"/>
              <a:gd name="connsiteY216" fmla="*/ 2054208 h 2612594"/>
              <a:gd name="connsiteX217" fmla="*/ 2293785 w 2647519"/>
              <a:gd name="connsiteY217" fmla="*/ 2052637 h 2612594"/>
              <a:gd name="connsiteX218" fmla="*/ 2316645 w 2647519"/>
              <a:gd name="connsiteY218" fmla="*/ 2021205 h 2612594"/>
              <a:gd name="connsiteX219" fmla="*/ 2342363 w 2647519"/>
              <a:gd name="connsiteY219" fmla="*/ 1982152 h 2612594"/>
              <a:gd name="connsiteX220" fmla="*/ 2371890 w 2647519"/>
              <a:gd name="connsiteY220" fmla="*/ 1943100 h 2612594"/>
              <a:gd name="connsiteX221" fmla="*/ 2384273 w 2647519"/>
              <a:gd name="connsiteY221" fmla="*/ 1922145 h 2612594"/>
              <a:gd name="connsiteX222" fmla="*/ 2396655 w 2647519"/>
              <a:gd name="connsiteY222" fmla="*/ 1899285 h 2612594"/>
              <a:gd name="connsiteX223" fmla="*/ 2422373 w 2647519"/>
              <a:gd name="connsiteY223" fmla="*/ 1862137 h 2612594"/>
              <a:gd name="connsiteX224" fmla="*/ 2498930 w 2647519"/>
              <a:gd name="connsiteY224" fmla="*/ 1857612 h 2612594"/>
              <a:gd name="connsiteX225" fmla="*/ 2490953 w 2647519"/>
              <a:gd name="connsiteY225" fmla="*/ 1875472 h 2612594"/>
              <a:gd name="connsiteX226" fmla="*/ 2473808 w 2647519"/>
              <a:gd name="connsiteY226" fmla="*/ 1909762 h 2612594"/>
              <a:gd name="connsiteX227" fmla="*/ 2490953 w 2647519"/>
              <a:gd name="connsiteY227" fmla="*/ 1875472 h 2612594"/>
              <a:gd name="connsiteX228" fmla="*/ 2498930 w 2647519"/>
              <a:gd name="connsiteY228" fmla="*/ 1857612 h 2612594"/>
              <a:gd name="connsiteX229" fmla="*/ 2521433 w 2647519"/>
              <a:gd name="connsiteY229" fmla="*/ 1847850 h 2612594"/>
              <a:gd name="connsiteX230" fmla="*/ 2509050 w 2647519"/>
              <a:gd name="connsiteY230" fmla="*/ 1884997 h 2612594"/>
              <a:gd name="connsiteX231" fmla="*/ 2487143 w 2647519"/>
              <a:gd name="connsiteY231" fmla="*/ 1925002 h 2612594"/>
              <a:gd name="connsiteX232" fmla="*/ 2465235 w 2647519"/>
              <a:gd name="connsiteY232" fmla="*/ 1965960 h 2612594"/>
              <a:gd name="connsiteX233" fmla="*/ 2445233 w 2647519"/>
              <a:gd name="connsiteY233" fmla="*/ 1991677 h 2612594"/>
              <a:gd name="connsiteX234" fmla="*/ 2458568 w 2647519"/>
              <a:gd name="connsiteY234" fmla="*/ 1965007 h 2612594"/>
              <a:gd name="connsiteX235" fmla="*/ 2469998 w 2647519"/>
              <a:gd name="connsiteY235" fmla="*/ 1938337 h 2612594"/>
              <a:gd name="connsiteX236" fmla="*/ 2478570 w 2647519"/>
              <a:gd name="connsiteY236" fmla="*/ 1924050 h 2612594"/>
              <a:gd name="connsiteX237" fmla="*/ 2490000 w 2647519"/>
              <a:gd name="connsiteY237" fmla="*/ 1905000 h 2612594"/>
              <a:gd name="connsiteX238" fmla="*/ 2500478 w 2647519"/>
              <a:gd name="connsiteY238" fmla="*/ 1885950 h 2612594"/>
              <a:gd name="connsiteX239" fmla="*/ 2521433 w 2647519"/>
              <a:gd name="connsiteY239" fmla="*/ 1847850 h 2612594"/>
              <a:gd name="connsiteX240" fmla="*/ 2459780 w 2647519"/>
              <a:gd name="connsiteY240" fmla="*/ 1766202 h 2612594"/>
              <a:gd name="connsiteX241" fmla="*/ 2436660 w 2647519"/>
              <a:gd name="connsiteY241" fmla="*/ 1806892 h 2612594"/>
              <a:gd name="connsiteX242" fmla="*/ 2436235 w 2647519"/>
              <a:gd name="connsiteY242" fmla="*/ 1807870 h 2612594"/>
              <a:gd name="connsiteX243" fmla="*/ 2459520 w 2647519"/>
              <a:gd name="connsiteY243" fmla="*/ 1766887 h 2612594"/>
              <a:gd name="connsiteX244" fmla="*/ 2472460 w 2647519"/>
              <a:gd name="connsiteY244" fmla="*/ 1674043 h 2612594"/>
              <a:gd name="connsiteX245" fmla="*/ 2444672 w 2647519"/>
              <a:gd name="connsiteY245" fmla="*/ 1749965 h 2612594"/>
              <a:gd name="connsiteX246" fmla="*/ 2386218 w 2647519"/>
              <a:gd name="connsiteY246" fmla="*/ 1869449 h 2612594"/>
              <a:gd name="connsiteX247" fmla="*/ 2377659 w 2647519"/>
              <a:gd name="connsiteY247" fmla="*/ 1882980 h 2612594"/>
              <a:gd name="connsiteX248" fmla="*/ 2377605 w 2647519"/>
              <a:gd name="connsiteY248" fmla="*/ 1883092 h 2612594"/>
              <a:gd name="connsiteX249" fmla="*/ 2357602 w 2647519"/>
              <a:gd name="connsiteY249" fmla="*/ 1917382 h 2612594"/>
              <a:gd name="connsiteX250" fmla="*/ 2337600 w 2647519"/>
              <a:gd name="connsiteY250" fmla="*/ 1954530 h 2612594"/>
              <a:gd name="connsiteX251" fmla="*/ 2314740 w 2647519"/>
              <a:gd name="connsiteY251" fmla="*/ 1983105 h 2612594"/>
              <a:gd name="connsiteX252" fmla="*/ 2295690 w 2647519"/>
              <a:gd name="connsiteY252" fmla="*/ 2015490 h 2612594"/>
              <a:gd name="connsiteX253" fmla="*/ 2183295 w 2647519"/>
              <a:gd name="connsiteY253" fmla="*/ 2142172 h 2612594"/>
              <a:gd name="connsiteX254" fmla="*/ 2146147 w 2647519"/>
              <a:gd name="connsiteY254" fmla="*/ 2173605 h 2612594"/>
              <a:gd name="connsiteX255" fmla="*/ 2142583 w 2647519"/>
              <a:gd name="connsiteY255" fmla="*/ 2176314 h 2612594"/>
              <a:gd name="connsiteX256" fmla="*/ 2141045 w 2647519"/>
              <a:gd name="connsiteY256" fmla="*/ 2177871 h 2612594"/>
              <a:gd name="connsiteX257" fmla="*/ 2125512 w 2647519"/>
              <a:gd name="connsiteY257" fmla="*/ 2190534 h 2612594"/>
              <a:gd name="connsiteX258" fmla="*/ 2112810 w 2647519"/>
              <a:gd name="connsiteY258" fmla="*/ 2205037 h 2612594"/>
              <a:gd name="connsiteX259" fmla="*/ 2066137 w 2647519"/>
              <a:gd name="connsiteY259" fmla="*/ 2240280 h 2612594"/>
              <a:gd name="connsiteX260" fmla="*/ 2058824 w 2647519"/>
              <a:gd name="connsiteY260" fmla="*/ 2244899 h 2612594"/>
              <a:gd name="connsiteX261" fmla="*/ 2038960 w 2647519"/>
              <a:gd name="connsiteY261" fmla="*/ 2261093 h 2612594"/>
              <a:gd name="connsiteX262" fmla="*/ 2036091 w 2647519"/>
              <a:gd name="connsiteY262" fmla="*/ 2262956 h 2612594"/>
              <a:gd name="connsiteX263" fmla="*/ 2031847 w 2647519"/>
              <a:gd name="connsiteY263" fmla="*/ 2266950 h 2612594"/>
              <a:gd name="connsiteX264" fmla="*/ 1994700 w 2647519"/>
              <a:gd name="connsiteY264" fmla="*/ 2291715 h 2612594"/>
              <a:gd name="connsiteX265" fmla="*/ 1957552 w 2647519"/>
              <a:gd name="connsiteY265" fmla="*/ 2314575 h 2612594"/>
              <a:gd name="connsiteX266" fmla="*/ 1953301 w 2647519"/>
              <a:gd name="connsiteY266" fmla="*/ 2316730 h 2612594"/>
              <a:gd name="connsiteX267" fmla="*/ 1928148 w 2647519"/>
              <a:gd name="connsiteY267" fmla="*/ 2333067 h 2612594"/>
              <a:gd name="connsiteX268" fmla="*/ 1920350 w 2647519"/>
              <a:gd name="connsiteY268" fmla="*/ 2337000 h 2612594"/>
              <a:gd name="connsiteX269" fmla="*/ 1912785 w 2647519"/>
              <a:gd name="connsiteY269" fmla="*/ 2342197 h 2612594"/>
              <a:gd name="connsiteX270" fmla="*/ 1887067 w 2647519"/>
              <a:gd name="connsiteY270" fmla="*/ 2356485 h 2612594"/>
              <a:gd name="connsiteX271" fmla="*/ 1863039 w 2647519"/>
              <a:gd name="connsiteY271" fmla="*/ 2365908 h 2612594"/>
              <a:gd name="connsiteX272" fmla="*/ 1809482 w 2647519"/>
              <a:gd name="connsiteY272" fmla="*/ 2392922 h 2612594"/>
              <a:gd name="connsiteX273" fmla="*/ 1683836 w 2647519"/>
              <a:gd name="connsiteY273" fmla="*/ 2439784 h 2612594"/>
              <a:gd name="connsiteX274" fmla="*/ 1596280 w 2647519"/>
              <a:gd name="connsiteY274" fmla="*/ 2462297 h 2612594"/>
              <a:gd name="connsiteX275" fmla="*/ 1667040 w 2647519"/>
              <a:gd name="connsiteY275" fmla="*/ 2448877 h 2612594"/>
              <a:gd name="connsiteX276" fmla="*/ 1680375 w 2647519"/>
              <a:gd name="connsiteY276" fmla="*/ 2446019 h 2612594"/>
              <a:gd name="connsiteX277" fmla="*/ 1723237 w 2647519"/>
              <a:gd name="connsiteY277" fmla="*/ 2430779 h 2612594"/>
              <a:gd name="connsiteX278" fmla="*/ 1749907 w 2647519"/>
              <a:gd name="connsiteY278" fmla="*/ 2422207 h 2612594"/>
              <a:gd name="connsiteX279" fmla="*/ 1792770 w 2647519"/>
              <a:gd name="connsiteY279" fmla="*/ 2400299 h 2612594"/>
              <a:gd name="connsiteX280" fmla="*/ 1841347 w 2647519"/>
              <a:gd name="connsiteY280" fmla="*/ 2383154 h 2612594"/>
              <a:gd name="connsiteX281" fmla="*/ 1872470 w 2647519"/>
              <a:gd name="connsiteY281" fmla="*/ 2370949 h 2612594"/>
              <a:gd name="connsiteX282" fmla="*/ 1886115 w 2647519"/>
              <a:gd name="connsiteY282" fmla="*/ 2363152 h 2612594"/>
              <a:gd name="connsiteX283" fmla="*/ 1898496 w 2647519"/>
              <a:gd name="connsiteY283" fmla="*/ 2359343 h 2612594"/>
              <a:gd name="connsiteX284" fmla="*/ 1915642 w 2647519"/>
              <a:gd name="connsiteY284" fmla="*/ 2349817 h 2612594"/>
              <a:gd name="connsiteX285" fmla="*/ 1920147 w 2647519"/>
              <a:gd name="connsiteY285" fmla="*/ 2346686 h 2612594"/>
              <a:gd name="connsiteX286" fmla="*/ 1931835 w 2647519"/>
              <a:gd name="connsiteY286" fmla="*/ 2335530 h 2612594"/>
              <a:gd name="connsiteX287" fmla="*/ 1957552 w 2647519"/>
              <a:gd name="connsiteY287" fmla="*/ 2320290 h 2612594"/>
              <a:gd name="connsiteX288" fmla="*/ 1986810 w 2647519"/>
              <a:gd name="connsiteY288" fmla="*/ 2305948 h 2612594"/>
              <a:gd name="connsiteX289" fmla="*/ 1997557 w 2647519"/>
              <a:gd name="connsiteY289" fmla="*/ 2299334 h 2612594"/>
              <a:gd name="connsiteX290" fmla="*/ 2034705 w 2647519"/>
              <a:gd name="connsiteY290" fmla="*/ 2274569 h 2612594"/>
              <a:gd name="connsiteX291" fmla="*/ 2050897 w 2647519"/>
              <a:gd name="connsiteY291" fmla="*/ 2259329 h 2612594"/>
              <a:gd name="connsiteX292" fmla="*/ 2068995 w 2647519"/>
              <a:gd name="connsiteY292" fmla="*/ 2247899 h 2612594"/>
              <a:gd name="connsiteX293" fmla="*/ 2115667 w 2647519"/>
              <a:gd name="connsiteY293" fmla="*/ 2212657 h 2612594"/>
              <a:gd name="connsiteX294" fmla="*/ 2149005 w 2647519"/>
              <a:gd name="connsiteY294" fmla="*/ 2181224 h 2612594"/>
              <a:gd name="connsiteX295" fmla="*/ 2186152 w 2647519"/>
              <a:gd name="connsiteY295" fmla="*/ 2149792 h 2612594"/>
              <a:gd name="connsiteX296" fmla="*/ 2298547 w 2647519"/>
              <a:gd name="connsiteY296" fmla="*/ 2023109 h 2612594"/>
              <a:gd name="connsiteX297" fmla="*/ 2314015 w 2647519"/>
              <a:gd name="connsiteY297" fmla="*/ 1996814 h 2612594"/>
              <a:gd name="connsiteX298" fmla="*/ 2314740 w 2647519"/>
              <a:gd name="connsiteY298" fmla="*/ 1994534 h 2612594"/>
              <a:gd name="connsiteX299" fmla="*/ 2339505 w 2647519"/>
              <a:gd name="connsiteY299" fmla="*/ 1956434 h 2612594"/>
              <a:gd name="connsiteX300" fmla="*/ 2347125 w 2647519"/>
              <a:gd name="connsiteY300" fmla="*/ 1945004 h 2612594"/>
              <a:gd name="connsiteX301" fmla="*/ 2357257 w 2647519"/>
              <a:gd name="connsiteY301" fmla="*/ 1930951 h 2612594"/>
              <a:gd name="connsiteX302" fmla="*/ 2360460 w 2647519"/>
              <a:gd name="connsiteY302" fmla="*/ 1925002 h 2612594"/>
              <a:gd name="connsiteX303" fmla="*/ 2380462 w 2647519"/>
              <a:gd name="connsiteY303" fmla="*/ 1890712 h 2612594"/>
              <a:gd name="connsiteX304" fmla="*/ 2419515 w 2647519"/>
              <a:gd name="connsiteY304" fmla="*/ 1809749 h 2612594"/>
              <a:gd name="connsiteX305" fmla="*/ 2457615 w 2647519"/>
              <a:gd name="connsiteY305" fmla="*/ 1723072 h 2612594"/>
              <a:gd name="connsiteX306" fmla="*/ 2468807 w 2647519"/>
              <a:gd name="connsiteY306" fmla="*/ 1687829 h 2612594"/>
              <a:gd name="connsiteX307" fmla="*/ 2576677 w 2647519"/>
              <a:gd name="connsiteY307" fmla="*/ 1589722 h 2612594"/>
              <a:gd name="connsiteX308" fmla="*/ 2573820 w 2647519"/>
              <a:gd name="connsiteY308" fmla="*/ 1591627 h 2612594"/>
              <a:gd name="connsiteX309" fmla="*/ 2573820 w 2647519"/>
              <a:gd name="connsiteY309" fmla="*/ 1591627 h 2612594"/>
              <a:gd name="connsiteX310" fmla="*/ 2585674 w 2647519"/>
              <a:gd name="connsiteY310" fmla="*/ 1533271 h 2612594"/>
              <a:gd name="connsiteX311" fmla="*/ 2585332 w 2647519"/>
              <a:gd name="connsiteY311" fmla="*/ 1534956 h 2612594"/>
              <a:gd name="connsiteX312" fmla="*/ 2588107 w 2647519"/>
              <a:gd name="connsiteY312" fmla="*/ 1538287 h 2612594"/>
              <a:gd name="connsiteX313" fmla="*/ 2596680 w 2647519"/>
              <a:gd name="connsiteY313" fmla="*/ 1547812 h 2612594"/>
              <a:gd name="connsiteX314" fmla="*/ 2602395 w 2647519"/>
              <a:gd name="connsiteY314" fmla="*/ 1544002 h 2612594"/>
              <a:gd name="connsiteX315" fmla="*/ 2602539 w 2647519"/>
              <a:gd name="connsiteY315" fmla="*/ 1543271 h 2612594"/>
              <a:gd name="connsiteX316" fmla="*/ 2598585 w 2647519"/>
              <a:gd name="connsiteY316" fmla="*/ 1545907 h 2612594"/>
              <a:gd name="connsiteX317" fmla="*/ 2589060 w 2647519"/>
              <a:gd name="connsiteY317" fmla="*/ 1537334 h 2612594"/>
              <a:gd name="connsiteX318" fmla="*/ 2577184 w 2647519"/>
              <a:gd name="connsiteY318" fmla="*/ 1425070 h 2612594"/>
              <a:gd name="connsiteX319" fmla="*/ 2576519 w 2647519"/>
              <a:gd name="connsiteY319" fmla="*/ 1425107 h 2612594"/>
              <a:gd name="connsiteX320" fmla="*/ 2575314 w 2647519"/>
              <a:gd name="connsiteY320" fmla="*/ 1425174 h 2612594"/>
              <a:gd name="connsiteX321" fmla="*/ 2575725 w 2647519"/>
              <a:gd name="connsiteY321" fmla="*/ 1429702 h 2612594"/>
              <a:gd name="connsiteX322" fmla="*/ 2574773 w 2647519"/>
              <a:gd name="connsiteY322" fmla="*/ 1453515 h 2612594"/>
              <a:gd name="connsiteX323" fmla="*/ 2570963 w 2647519"/>
              <a:gd name="connsiteY323" fmla="*/ 1467802 h 2612594"/>
              <a:gd name="connsiteX324" fmla="*/ 2548103 w 2647519"/>
              <a:gd name="connsiteY324" fmla="*/ 1503997 h 2612594"/>
              <a:gd name="connsiteX325" fmla="*/ 2542388 w 2647519"/>
              <a:gd name="connsiteY325" fmla="*/ 1535430 h 2612594"/>
              <a:gd name="connsiteX326" fmla="*/ 2536673 w 2647519"/>
              <a:gd name="connsiteY326" fmla="*/ 1545907 h 2612594"/>
              <a:gd name="connsiteX327" fmla="*/ 2527148 w 2647519"/>
              <a:gd name="connsiteY327" fmla="*/ 1591627 h 2612594"/>
              <a:gd name="connsiteX328" fmla="*/ 2516670 w 2647519"/>
              <a:gd name="connsiteY328" fmla="*/ 1627822 h 2612594"/>
              <a:gd name="connsiteX329" fmla="*/ 2505240 w 2647519"/>
              <a:gd name="connsiteY329" fmla="*/ 1663065 h 2612594"/>
              <a:gd name="connsiteX330" fmla="*/ 2498573 w 2647519"/>
              <a:gd name="connsiteY330" fmla="*/ 1690687 h 2612594"/>
              <a:gd name="connsiteX331" fmla="*/ 2490953 w 2647519"/>
              <a:gd name="connsiteY331" fmla="*/ 1719262 h 2612594"/>
              <a:gd name="connsiteX332" fmla="*/ 2497030 w 2647519"/>
              <a:gd name="connsiteY332" fmla="*/ 1709809 h 2612594"/>
              <a:gd name="connsiteX333" fmla="*/ 2502383 w 2647519"/>
              <a:gd name="connsiteY333" fmla="*/ 1689734 h 2612594"/>
              <a:gd name="connsiteX334" fmla="*/ 2507145 w 2647519"/>
              <a:gd name="connsiteY334" fmla="*/ 1661159 h 2612594"/>
              <a:gd name="connsiteX335" fmla="*/ 2518575 w 2647519"/>
              <a:gd name="connsiteY335" fmla="*/ 1625917 h 2612594"/>
              <a:gd name="connsiteX336" fmla="*/ 2529053 w 2647519"/>
              <a:gd name="connsiteY336" fmla="*/ 1589722 h 2612594"/>
              <a:gd name="connsiteX337" fmla="*/ 2538578 w 2647519"/>
              <a:gd name="connsiteY337" fmla="*/ 1544002 h 2612594"/>
              <a:gd name="connsiteX338" fmla="*/ 2544293 w 2647519"/>
              <a:gd name="connsiteY338" fmla="*/ 1533524 h 2612594"/>
              <a:gd name="connsiteX339" fmla="*/ 2550008 w 2647519"/>
              <a:gd name="connsiteY339" fmla="*/ 1502092 h 2612594"/>
              <a:gd name="connsiteX340" fmla="*/ 2572868 w 2647519"/>
              <a:gd name="connsiteY340" fmla="*/ 1465897 h 2612594"/>
              <a:gd name="connsiteX341" fmla="*/ 2557628 w 2647519"/>
              <a:gd name="connsiteY341" fmla="*/ 1539239 h 2612594"/>
              <a:gd name="connsiteX342" fmla="*/ 2546198 w 2647519"/>
              <a:gd name="connsiteY342" fmla="*/ 1600199 h 2612594"/>
              <a:gd name="connsiteX343" fmla="*/ 2520480 w 2647519"/>
              <a:gd name="connsiteY343" fmla="*/ 1678304 h 2612594"/>
              <a:gd name="connsiteX344" fmla="*/ 2515392 w 2647519"/>
              <a:gd name="connsiteY344" fmla="*/ 1686218 h 2612594"/>
              <a:gd name="connsiteX345" fmla="*/ 2513217 w 2647519"/>
              <a:gd name="connsiteY345" fmla="*/ 1698069 h 2612594"/>
              <a:gd name="connsiteX346" fmla="*/ 2506193 w 2647519"/>
              <a:gd name="connsiteY346" fmla="*/ 1718310 h 2612594"/>
              <a:gd name="connsiteX347" fmla="*/ 2479523 w 2647519"/>
              <a:gd name="connsiteY347" fmla="*/ 1776412 h 2612594"/>
              <a:gd name="connsiteX348" fmla="*/ 2467140 w 2647519"/>
              <a:gd name="connsiteY348" fmla="*/ 1806892 h 2612594"/>
              <a:gd name="connsiteX349" fmla="*/ 2459520 w 2647519"/>
              <a:gd name="connsiteY349" fmla="*/ 1823085 h 2612594"/>
              <a:gd name="connsiteX350" fmla="*/ 2449995 w 2647519"/>
              <a:gd name="connsiteY350" fmla="*/ 1840230 h 2612594"/>
              <a:gd name="connsiteX351" fmla="*/ 2424278 w 2647519"/>
              <a:gd name="connsiteY351" fmla="*/ 1885950 h 2612594"/>
              <a:gd name="connsiteX352" fmla="*/ 2396655 w 2647519"/>
              <a:gd name="connsiteY352" fmla="*/ 1930717 h 2612594"/>
              <a:gd name="connsiteX353" fmla="*/ 2361413 w 2647519"/>
              <a:gd name="connsiteY353" fmla="*/ 1990725 h 2612594"/>
              <a:gd name="connsiteX354" fmla="*/ 2322360 w 2647519"/>
              <a:gd name="connsiteY354" fmla="*/ 2049780 h 2612594"/>
              <a:gd name="connsiteX355" fmla="*/ 2296643 w 2647519"/>
              <a:gd name="connsiteY355" fmla="*/ 2083117 h 2612594"/>
              <a:gd name="connsiteX356" fmla="*/ 2269020 w 2647519"/>
              <a:gd name="connsiteY356" fmla="*/ 2115502 h 2612594"/>
              <a:gd name="connsiteX357" fmla="*/ 2259495 w 2647519"/>
              <a:gd name="connsiteY357" fmla="*/ 2128837 h 2612594"/>
              <a:gd name="connsiteX358" fmla="*/ 2249018 w 2647519"/>
              <a:gd name="connsiteY358" fmla="*/ 2142172 h 2612594"/>
              <a:gd name="connsiteX359" fmla="*/ 2232825 w 2647519"/>
              <a:gd name="connsiteY359" fmla="*/ 2155507 h 2612594"/>
              <a:gd name="connsiteX360" fmla="*/ 2206342 w 2647519"/>
              <a:gd name="connsiteY360" fmla="*/ 2184829 h 2612594"/>
              <a:gd name="connsiteX361" fmla="*/ 2207107 w 2647519"/>
              <a:gd name="connsiteY361" fmla="*/ 2187892 h 2612594"/>
              <a:gd name="connsiteX362" fmla="*/ 2179485 w 2647519"/>
              <a:gd name="connsiteY362" fmla="*/ 2216467 h 2612594"/>
              <a:gd name="connsiteX363" fmla="*/ 2149957 w 2647519"/>
              <a:gd name="connsiteY363" fmla="*/ 2237422 h 2612594"/>
              <a:gd name="connsiteX364" fmla="*/ 2126145 w 2647519"/>
              <a:gd name="connsiteY364" fmla="*/ 2256472 h 2612594"/>
              <a:gd name="connsiteX365" fmla="*/ 2103587 w 2647519"/>
              <a:gd name="connsiteY365" fmla="*/ 2272957 h 2612594"/>
              <a:gd name="connsiteX366" fmla="*/ 2107095 w 2647519"/>
              <a:gd name="connsiteY366" fmla="*/ 2272665 h 2612594"/>
              <a:gd name="connsiteX367" fmla="*/ 2131860 w 2647519"/>
              <a:gd name="connsiteY367" fmla="*/ 2254567 h 2612594"/>
              <a:gd name="connsiteX368" fmla="*/ 2155673 w 2647519"/>
              <a:gd name="connsiteY368" fmla="*/ 2235517 h 2612594"/>
              <a:gd name="connsiteX369" fmla="*/ 2185200 w 2647519"/>
              <a:gd name="connsiteY369" fmla="*/ 2214562 h 2612594"/>
              <a:gd name="connsiteX370" fmla="*/ 2212823 w 2647519"/>
              <a:gd name="connsiteY370" fmla="*/ 2185987 h 2612594"/>
              <a:gd name="connsiteX371" fmla="*/ 2211870 w 2647519"/>
              <a:gd name="connsiteY371" fmla="*/ 2182177 h 2612594"/>
              <a:gd name="connsiteX372" fmla="*/ 2238540 w 2647519"/>
              <a:gd name="connsiteY372" fmla="*/ 2152650 h 2612594"/>
              <a:gd name="connsiteX373" fmla="*/ 2254733 w 2647519"/>
              <a:gd name="connsiteY373" fmla="*/ 2139315 h 2612594"/>
              <a:gd name="connsiteX374" fmla="*/ 2265210 w 2647519"/>
              <a:gd name="connsiteY374" fmla="*/ 2125980 h 2612594"/>
              <a:gd name="connsiteX375" fmla="*/ 2274735 w 2647519"/>
              <a:gd name="connsiteY375" fmla="*/ 2112645 h 2612594"/>
              <a:gd name="connsiteX376" fmla="*/ 2302358 w 2647519"/>
              <a:gd name="connsiteY376" fmla="*/ 2080260 h 2612594"/>
              <a:gd name="connsiteX377" fmla="*/ 2328075 w 2647519"/>
              <a:gd name="connsiteY377" fmla="*/ 2046922 h 2612594"/>
              <a:gd name="connsiteX378" fmla="*/ 2367128 w 2647519"/>
              <a:gd name="connsiteY378" fmla="*/ 1987867 h 2612594"/>
              <a:gd name="connsiteX379" fmla="*/ 2402370 w 2647519"/>
              <a:gd name="connsiteY379" fmla="*/ 1927860 h 2612594"/>
              <a:gd name="connsiteX380" fmla="*/ 2429993 w 2647519"/>
              <a:gd name="connsiteY380" fmla="*/ 1883092 h 2612594"/>
              <a:gd name="connsiteX381" fmla="*/ 2455710 w 2647519"/>
              <a:gd name="connsiteY381" fmla="*/ 1837372 h 2612594"/>
              <a:gd name="connsiteX382" fmla="*/ 2465235 w 2647519"/>
              <a:gd name="connsiteY382" fmla="*/ 1820227 h 2612594"/>
              <a:gd name="connsiteX383" fmla="*/ 2472855 w 2647519"/>
              <a:gd name="connsiteY383" fmla="*/ 1804035 h 2612594"/>
              <a:gd name="connsiteX384" fmla="*/ 2485238 w 2647519"/>
              <a:gd name="connsiteY384" fmla="*/ 1773555 h 2612594"/>
              <a:gd name="connsiteX385" fmla="*/ 2511908 w 2647519"/>
              <a:gd name="connsiteY385" fmla="*/ 1715452 h 2612594"/>
              <a:gd name="connsiteX386" fmla="*/ 2522385 w 2647519"/>
              <a:gd name="connsiteY386" fmla="*/ 1676400 h 2612594"/>
              <a:gd name="connsiteX387" fmla="*/ 2548103 w 2647519"/>
              <a:gd name="connsiteY387" fmla="*/ 1598295 h 2612594"/>
              <a:gd name="connsiteX388" fmla="*/ 2559533 w 2647519"/>
              <a:gd name="connsiteY388" fmla="*/ 1537335 h 2612594"/>
              <a:gd name="connsiteX389" fmla="*/ 2574773 w 2647519"/>
              <a:gd name="connsiteY389" fmla="*/ 1463992 h 2612594"/>
              <a:gd name="connsiteX390" fmla="*/ 2578209 w 2647519"/>
              <a:gd name="connsiteY390" fmla="*/ 1451109 h 2612594"/>
              <a:gd name="connsiteX391" fmla="*/ 2575725 w 2647519"/>
              <a:gd name="connsiteY391" fmla="*/ 1450657 h 2612594"/>
              <a:gd name="connsiteX392" fmla="*/ 2576677 w 2647519"/>
              <a:gd name="connsiteY392" fmla="*/ 1426845 h 2612594"/>
              <a:gd name="connsiteX393" fmla="*/ 2597632 w 2647519"/>
              <a:gd name="connsiteY393" fmla="*/ 1404937 h 2612594"/>
              <a:gd name="connsiteX394" fmla="*/ 2586540 w 2647519"/>
              <a:gd name="connsiteY394" fmla="*/ 1451152 h 2612594"/>
              <a:gd name="connsiteX395" fmla="*/ 2586541 w 2647519"/>
              <a:gd name="connsiteY395" fmla="*/ 1451152 h 2612594"/>
              <a:gd name="connsiteX396" fmla="*/ 2597633 w 2647519"/>
              <a:gd name="connsiteY396" fmla="*/ 1404938 h 2612594"/>
              <a:gd name="connsiteX397" fmla="*/ 2606205 w 2647519"/>
              <a:gd name="connsiteY397" fmla="*/ 1395412 h 2612594"/>
              <a:gd name="connsiteX398" fmla="*/ 2600490 w 2647519"/>
              <a:gd name="connsiteY398" fmla="*/ 1407795 h 2612594"/>
              <a:gd name="connsiteX399" fmla="*/ 2600490 w 2647519"/>
              <a:gd name="connsiteY399" fmla="*/ 1407795 h 2612594"/>
              <a:gd name="connsiteX400" fmla="*/ 2599180 w 2647519"/>
              <a:gd name="connsiteY400" fmla="*/ 1433750 h 2612594"/>
              <a:gd name="connsiteX401" fmla="*/ 2598585 w 2647519"/>
              <a:gd name="connsiteY401" fmla="*/ 1458277 h 2612594"/>
              <a:gd name="connsiteX402" fmla="*/ 2589060 w 2647519"/>
              <a:gd name="connsiteY402" fmla="*/ 1487586 h 2612594"/>
              <a:gd name="connsiteX403" fmla="*/ 2589060 w 2647519"/>
              <a:gd name="connsiteY403" fmla="*/ 1490934 h 2612594"/>
              <a:gd name="connsiteX404" fmla="*/ 2600490 w 2647519"/>
              <a:gd name="connsiteY404" fmla="*/ 1458277 h 2612594"/>
              <a:gd name="connsiteX405" fmla="*/ 2602395 w 2647519"/>
              <a:gd name="connsiteY405" fmla="*/ 1407794 h 2612594"/>
              <a:gd name="connsiteX406" fmla="*/ 2606836 w 2647519"/>
              <a:gd name="connsiteY406" fmla="*/ 1398173 h 2612594"/>
              <a:gd name="connsiteX407" fmla="*/ 2565247 w 2647519"/>
              <a:gd name="connsiteY407" fmla="*/ 1354454 h 2612594"/>
              <a:gd name="connsiteX408" fmla="*/ 2559005 w 2647519"/>
              <a:gd name="connsiteY408" fmla="*/ 1369208 h 2612594"/>
              <a:gd name="connsiteX409" fmla="*/ 2556675 w 2647519"/>
              <a:gd name="connsiteY409" fmla="*/ 1390650 h 2612594"/>
              <a:gd name="connsiteX410" fmla="*/ 2553670 w 2647519"/>
              <a:gd name="connsiteY410" fmla="*/ 1380633 h 2612594"/>
              <a:gd name="connsiteX411" fmla="*/ 2552571 w 2647519"/>
              <a:gd name="connsiteY411" fmla="*/ 1382047 h 2612594"/>
              <a:gd name="connsiteX412" fmla="*/ 2555723 w 2647519"/>
              <a:gd name="connsiteY412" fmla="*/ 1392555 h 2612594"/>
              <a:gd name="connsiteX413" fmla="*/ 2553818 w 2647519"/>
              <a:gd name="connsiteY413" fmla="*/ 1407795 h 2612594"/>
              <a:gd name="connsiteX414" fmla="*/ 2557628 w 2647519"/>
              <a:gd name="connsiteY414" fmla="*/ 1420177 h 2612594"/>
              <a:gd name="connsiteX415" fmla="*/ 2560581 w 2647519"/>
              <a:gd name="connsiteY415" fmla="*/ 1420013 h 2612594"/>
              <a:gd name="connsiteX416" fmla="*/ 2558580 w 2647519"/>
              <a:gd name="connsiteY416" fmla="*/ 1413509 h 2612594"/>
              <a:gd name="connsiteX417" fmla="*/ 2560485 w 2647519"/>
              <a:gd name="connsiteY417" fmla="*/ 1398269 h 2612594"/>
              <a:gd name="connsiteX418" fmla="*/ 2565247 w 2647519"/>
              <a:gd name="connsiteY418" fmla="*/ 1354454 h 2612594"/>
              <a:gd name="connsiteX419" fmla="*/ 2645258 w 2647519"/>
              <a:gd name="connsiteY419" fmla="*/ 1328737 h 2612594"/>
              <a:gd name="connsiteX420" fmla="*/ 2647163 w 2647519"/>
              <a:gd name="connsiteY420" fmla="*/ 1329689 h 2612594"/>
              <a:gd name="connsiteX421" fmla="*/ 2646210 w 2647519"/>
              <a:gd name="connsiteY421" fmla="*/ 1369694 h 2612594"/>
              <a:gd name="connsiteX422" fmla="*/ 2647163 w 2647519"/>
              <a:gd name="connsiteY422" fmla="*/ 1397317 h 2612594"/>
              <a:gd name="connsiteX423" fmla="*/ 2644305 w 2647519"/>
              <a:gd name="connsiteY423" fmla="*/ 1447799 h 2612594"/>
              <a:gd name="connsiteX424" fmla="*/ 2641448 w 2647519"/>
              <a:gd name="connsiteY424" fmla="*/ 1476374 h 2612594"/>
              <a:gd name="connsiteX425" fmla="*/ 2632875 w 2647519"/>
              <a:gd name="connsiteY425" fmla="*/ 1518284 h 2612594"/>
              <a:gd name="connsiteX426" fmla="*/ 2630018 w 2647519"/>
              <a:gd name="connsiteY426" fmla="*/ 1553527 h 2612594"/>
              <a:gd name="connsiteX427" fmla="*/ 2615730 w 2647519"/>
              <a:gd name="connsiteY427" fmla="*/ 1618297 h 2612594"/>
              <a:gd name="connsiteX428" fmla="*/ 2602395 w 2647519"/>
              <a:gd name="connsiteY428" fmla="*/ 1674494 h 2612594"/>
              <a:gd name="connsiteX429" fmla="*/ 2578583 w 2647519"/>
              <a:gd name="connsiteY429" fmla="*/ 1684972 h 2612594"/>
              <a:gd name="connsiteX430" fmla="*/ 2580488 w 2647519"/>
              <a:gd name="connsiteY430" fmla="*/ 1679257 h 2612594"/>
              <a:gd name="connsiteX431" fmla="*/ 2584298 w 2647519"/>
              <a:gd name="connsiteY431" fmla="*/ 1639252 h 2612594"/>
              <a:gd name="connsiteX432" fmla="*/ 2598585 w 2647519"/>
              <a:gd name="connsiteY432" fmla="*/ 1597342 h 2612594"/>
              <a:gd name="connsiteX433" fmla="*/ 2610015 w 2647519"/>
              <a:gd name="connsiteY433" fmla="*/ 1590675 h 2612594"/>
              <a:gd name="connsiteX434" fmla="*/ 2610015 w 2647519"/>
              <a:gd name="connsiteY434" fmla="*/ 1590674 h 2612594"/>
              <a:gd name="connsiteX435" fmla="*/ 2622398 w 2647519"/>
              <a:gd name="connsiteY435" fmla="*/ 1518284 h 2612594"/>
              <a:gd name="connsiteX436" fmla="*/ 2629065 w 2647519"/>
              <a:gd name="connsiteY436" fmla="*/ 1483994 h 2612594"/>
              <a:gd name="connsiteX437" fmla="*/ 2634780 w 2647519"/>
              <a:gd name="connsiteY437" fmla="*/ 1448752 h 2612594"/>
              <a:gd name="connsiteX438" fmla="*/ 2639543 w 2647519"/>
              <a:gd name="connsiteY438" fmla="*/ 1415414 h 2612594"/>
              <a:gd name="connsiteX439" fmla="*/ 2641448 w 2647519"/>
              <a:gd name="connsiteY439" fmla="*/ 1383982 h 2612594"/>
              <a:gd name="connsiteX440" fmla="*/ 2642400 w 2647519"/>
              <a:gd name="connsiteY440" fmla="*/ 1357312 h 2612594"/>
              <a:gd name="connsiteX441" fmla="*/ 2644305 w 2647519"/>
              <a:gd name="connsiteY441" fmla="*/ 1343024 h 2612594"/>
              <a:gd name="connsiteX442" fmla="*/ 2645258 w 2647519"/>
              <a:gd name="connsiteY442" fmla="*/ 1328737 h 2612594"/>
              <a:gd name="connsiteX443" fmla="*/ 134151 w 2647519"/>
              <a:gd name="connsiteY443" fmla="*/ 887095 h 2612594"/>
              <a:gd name="connsiteX444" fmla="*/ 134625 w 2647519"/>
              <a:gd name="connsiteY444" fmla="*/ 887332 h 2612594"/>
              <a:gd name="connsiteX445" fmla="*/ 134670 w 2647519"/>
              <a:gd name="connsiteY445" fmla="*/ 887199 h 2612594"/>
              <a:gd name="connsiteX446" fmla="*/ 191618 w 2647519"/>
              <a:gd name="connsiteY446" fmla="*/ 750570 h 2612594"/>
              <a:gd name="connsiteX447" fmla="*/ 170663 w 2647519"/>
              <a:gd name="connsiteY447" fmla="*/ 789622 h 2612594"/>
              <a:gd name="connsiteX448" fmla="*/ 153518 w 2647519"/>
              <a:gd name="connsiteY448" fmla="*/ 803910 h 2612594"/>
              <a:gd name="connsiteX449" fmla="*/ 153477 w 2647519"/>
              <a:gd name="connsiteY449" fmla="*/ 804822 h 2612594"/>
              <a:gd name="connsiteX450" fmla="*/ 151819 w 2647519"/>
              <a:gd name="connsiteY450" fmla="*/ 841286 h 2612594"/>
              <a:gd name="connsiteX451" fmla="*/ 151866 w 2647519"/>
              <a:gd name="connsiteY451" fmla="*/ 841199 h 2612594"/>
              <a:gd name="connsiteX452" fmla="*/ 153518 w 2647519"/>
              <a:gd name="connsiteY452" fmla="*/ 804862 h 2612594"/>
              <a:gd name="connsiteX453" fmla="*/ 170663 w 2647519"/>
              <a:gd name="connsiteY453" fmla="*/ 790574 h 2612594"/>
              <a:gd name="connsiteX454" fmla="*/ 191618 w 2647519"/>
              <a:gd name="connsiteY454" fmla="*/ 751522 h 2612594"/>
              <a:gd name="connsiteX455" fmla="*/ 192332 w 2647519"/>
              <a:gd name="connsiteY455" fmla="*/ 751998 h 2612594"/>
              <a:gd name="connsiteX456" fmla="*/ 192689 w 2647519"/>
              <a:gd name="connsiteY456" fmla="*/ 751284 h 2612594"/>
              <a:gd name="connsiteX457" fmla="*/ 203047 w 2647519"/>
              <a:gd name="connsiteY457" fmla="*/ 667702 h 2612594"/>
              <a:gd name="connsiteX458" fmla="*/ 189712 w 2647519"/>
              <a:gd name="connsiteY458" fmla="*/ 677227 h 2612594"/>
              <a:gd name="connsiteX459" fmla="*/ 169710 w 2647519"/>
              <a:gd name="connsiteY459" fmla="*/ 719137 h 2612594"/>
              <a:gd name="connsiteX460" fmla="*/ 174286 w 2647519"/>
              <a:gd name="connsiteY460" fmla="*/ 722798 h 2612594"/>
              <a:gd name="connsiteX461" fmla="*/ 174435 w 2647519"/>
              <a:gd name="connsiteY461" fmla="*/ 722155 h 2612594"/>
              <a:gd name="connsiteX462" fmla="*/ 170663 w 2647519"/>
              <a:gd name="connsiteY462" fmla="*/ 719137 h 2612594"/>
              <a:gd name="connsiteX463" fmla="*/ 190665 w 2647519"/>
              <a:gd name="connsiteY463" fmla="*/ 677227 h 2612594"/>
              <a:gd name="connsiteX464" fmla="*/ 202473 w 2647519"/>
              <a:gd name="connsiteY464" fmla="*/ 668793 h 2612594"/>
              <a:gd name="connsiteX465" fmla="*/ 276390 w 2647519"/>
              <a:gd name="connsiteY465" fmla="*/ 613410 h 2612594"/>
              <a:gd name="connsiteX466" fmla="*/ 275187 w 2647519"/>
              <a:gd name="connsiteY466" fmla="*/ 614373 h 2612594"/>
              <a:gd name="connsiteX467" fmla="*/ 270080 w 2647519"/>
              <a:gd name="connsiteY467" fmla="*/ 634008 h 2612594"/>
              <a:gd name="connsiteX468" fmla="*/ 266865 w 2647519"/>
              <a:gd name="connsiteY468" fmla="*/ 643890 h 2612594"/>
              <a:gd name="connsiteX469" fmla="*/ 179235 w 2647519"/>
              <a:gd name="connsiteY469" fmla="*/ 803910 h 2612594"/>
              <a:gd name="connsiteX470" fmla="*/ 166852 w 2647519"/>
              <a:gd name="connsiteY470" fmla="*/ 842962 h 2612594"/>
              <a:gd name="connsiteX471" fmla="*/ 155422 w 2647519"/>
              <a:gd name="connsiteY471" fmla="*/ 882967 h 2612594"/>
              <a:gd name="connsiteX472" fmla="*/ 130657 w 2647519"/>
              <a:gd name="connsiteY472" fmla="*/ 966787 h 2612594"/>
              <a:gd name="connsiteX473" fmla="*/ 114465 w 2647519"/>
              <a:gd name="connsiteY473" fmla="*/ 1023937 h 2612594"/>
              <a:gd name="connsiteX474" fmla="*/ 106845 w 2647519"/>
              <a:gd name="connsiteY474" fmla="*/ 1066800 h 2612594"/>
              <a:gd name="connsiteX475" fmla="*/ 103035 w 2647519"/>
              <a:gd name="connsiteY475" fmla="*/ 1088707 h 2612594"/>
              <a:gd name="connsiteX476" fmla="*/ 100177 w 2647519"/>
              <a:gd name="connsiteY476" fmla="*/ 1110615 h 2612594"/>
              <a:gd name="connsiteX477" fmla="*/ 91605 w 2647519"/>
              <a:gd name="connsiteY477" fmla="*/ 1169670 h 2612594"/>
              <a:gd name="connsiteX478" fmla="*/ 88747 w 2647519"/>
              <a:gd name="connsiteY478" fmla="*/ 1205865 h 2612594"/>
              <a:gd name="connsiteX479" fmla="*/ 93510 w 2647519"/>
              <a:gd name="connsiteY479" fmla="*/ 1243965 h 2612594"/>
              <a:gd name="connsiteX480" fmla="*/ 95742 w 2647519"/>
              <a:gd name="connsiteY480" fmla="*/ 1223205 h 2612594"/>
              <a:gd name="connsiteX481" fmla="*/ 95415 w 2647519"/>
              <a:gd name="connsiteY481" fmla="*/ 1216342 h 2612594"/>
              <a:gd name="connsiteX482" fmla="*/ 99225 w 2647519"/>
              <a:gd name="connsiteY482" fmla="*/ 1176337 h 2612594"/>
              <a:gd name="connsiteX483" fmla="*/ 107797 w 2647519"/>
              <a:gd name="connsiteY483" fmla="*/ 1117282 h 2612594"/>
              <a:gd name="connsiteX484" fmla="*/ 114596 w 2647519"/>
              <a:gd name="connsiteY484" fmla="*/ 1109123 h 2612594"/>
              <a:gd name="connsiteX485" fmla="*/ 124469 w 2647519"/>
              <a:gd name="connsiteY485" fmla="*/ 1043051 h 2612594"/>
              <a:gd name="connsiteX486" fmla="*/ 123990 w 2647519"/>
              <a:gd name="connsiteY486" fmla="*/ 1031557 h 2612594"/>
              <a:gd name="connsiteX487" fmla="*/ 133400 w 2647519"/>
              <a:gd name="connsiteY487" fmla="*/ 1004581 h 2612594"/>
              <a:gd name="connsiteX488" fmla="*/ 138999 w 2647519"/>
              <a:gd name="connsiteY488" fmla="*/ 981931 h 2612594"/>
              <a:gd name="connsiteX489" fmla="*/ 137325 w 2647519"/>
              <a:gd name="connsiteY489" fmla="*/ 985837 h 2612594"/>
              <a:gd name="connsiteX490" fmla="*/ 131610 w 2647519"/>
              <a:gd name="connsiteY490" fmla="*/ 983932 h 2612594"/>
              <a:gd name="connsiteX491" fmla="*/ 117322 w 2647519"/>
              <a:gd name="connsiteY491" fmla="*/ 1024890 h 2612594"/>
              <a:gd name="connsiteX492" fmla="*/ 118275 w 2647519"/>
              <a:gd name="connsiteY492" fmla="*/ 1047750 h 2612594"/>
              <a:gd name="connsiteX493" fmla="*/ 111607 w 2647519"/>
              <a:gd name="connsiteY493" fmla="*/ 1091565 h 2612594"/>
              <a:gd name="connsiteX494" fmla="*/ 110655 w 2647519"/>
              <a:gd name="connsiteY494" fmla="*/ 1099185 h 2612594"/>
              <a:gd name="connsiteX495" fmla="*/ 101130 w 2647519"/>
              <a:gd name="connsiteY495" fmla="*/ 1110615 h 2612594"/>
              <a:gd name="connsiteX496" fmla="*/ 103987 w 2647519"/>
              <a:gd name="connsiteY496" fmla="*/ 1088707 h 2612594"/>
              <a:gd name="connsiteX497" fmla="*/ 107797 w 2647519"/>
              <a:gd name="connsiteY497" fmla="*/ 1066800 h 2612594"/>
              <a:gd name="connsiteX498" fmla="*/ 115417 w 2647519"/>
              <a:gd name="connsiteY498" fmla="*/ 1023937 h 2612594"/>
              <a:gd name="connsiteX499" fmla="*/ 131610 w 2647519"/>
              <a:gd name="connsiteY499" fmla="*/ 966787 h 2612594"/>
              <a:gd name="connsiteX500" fmla="*/ 156375 w 2647519"/>
              <a:gd name="connsiteY500" fmla="*/ 882967 h 2612594"/>
              <a:gd name="connsiteX501" fmla="*/ 167805 w 2647519"/>
              <a:gd name="connsiteY501" fmla="*/ 842962 h 2612594"/>
              <a:gd name="connsiteX502" fmla="*/ 180187 w 2647519"/>
              <a:gd name="connsiteY502" fmla="*/ 803910 h 2612594"/>
              <a:gd name="connsiteX503" fmla="*/ 267817 w 2647519"/>
              <a:gd name="connsiteY503" fmla="*/ 643890 h 2612594"/>
              <a:gd name="connsiteX504" fmla="*/ 276390 w 2647519"/>
              <a:gd name="connsiteY504" fmla="*/ 613410 h 2612594"/>
              <a:gd name="connsiteX505" fmla="*/ 293536 w 2647519"/>
              <a:gd name="connsiteY505" fmla="*/ 518160 h 2612594"/>
              <a:gd name="connsiteX506" fmla="*/ 293535 w 2647519"/>
              <a:gd name="connsiteY506" fmla="*/ 518160 h 2612594"/>
              <a:gd name="connsiteX507" fmla="*/ 298297 w 2647519"/>
              <a:gd name="connsiteY507" fmla="*/ 521970 h 2612594"/>
              <a:gd name="connsiteX508" fmla="*/ 298297 w 2647519"/>
              <a:gd name="connsiteY508" fmla="*/ 521969 h 2612594"/>
              <a:gd name="connsiteX509" fmla="*/ 465169 w 2647519"/>
              <a:gd name="connsiteY509" fmla="*/ 382550 h 2612594"/>
              <a:gd name="connsiteX510" fmla="*/ 464986 w 2647519"/>
              <a:gd name="connsiteY510" fmla="*/ 382696 h 2612594"/>
              <a:gd name="connsiteX511" fmla="*/ 464431 w 2647519"/>
              <a:gd name="connsiteY511" fmla="*/ 383323 h 2612594"/>
              <a:gd name="connsiteX512" fmla="*/ 456650 w 2647519"/>
              <a:gd name="connsiteY512" fmla="*/ 391477 h 2612594"/>
              <a:gd name="connsiteX513" fmla="*/ 454683 w 2647519"/>
              <a:gd name="connsiteY513" fmla="*/ 394339 h 2612594"/>
              <a:gd name="connsiteX514" fmla="*/ 453399 w 2647519"/>
              <a:gd name="connsiteY514" fmla="*/ 395790 h 2612594"/>
              <a:gd name="connsiteX515" fmla="*/ 447840 w 2647519"/>
              <a:gd name="connsiteY515" fmla="*/ 403860 h 2612594"/>
              <a:gd name="connsiteX516" fmla="*/ 389738 w 2647519"/>
              <a:gd name="connsiteY516" fmla="*/ 472440 h 2612594"/>
              <a:gd name="connsiteX517" fmla="*/ 373545 w 2647519"/>
              <a:gd name="connsiteY517" fmla="*/ 491490 h 2612594"/>
              <a:gd name="connsiteX518" fmla="*/ 357353 w 2647519"/>
              <a:gd name="connsiteY518" fmla="*/ 511492 h 2612594"/>
              <a:gd name="connsiteX519" fmla="*/ 285782 w 2647519"/>
              <a:gd name="connsiteY519" fmla="*/ 590597 h 2612594"/>
              <a:gd name="connsiteX520" fmla="*/ 358305 w 2647519"/>
              <a:gd name="connsiteY520" fmla="*/ 510540 h 2612594"/>
              <a:gd name="connsiteX521" fmla="*/ 374497 w 2647519"/>
              <a:gd name="connsiteY521" fmla="*/ 490537 h 2612594"/>
              <a:gd name="connsiteX522" fmla="*/ 390690 w 2647519"/>
              <a:gd name="connsiteY522" fmla="*/ 471487 h 2612594"/>
              <a:gd name="connsiteX523" fmla="*/ 448792 w 2647519"/>
              <a:gd name="connsiteY523" fmla="*/ 402907 h 2612594"/>
              <a:gd name="connsiteX524" fmla="*/ 454683 w 2647519"/>
              <a:gd name="connsiteY524" fmla="*/ 394339 h 2612594"/>
              <a:gd name="connsiteX525" fmla="*/ 464431 w 2647519"/>
              <a:gd name="connsiteY525" fmla="*/ 383323 h 2612594"/>
              <a:gd name="connsiteX526" fmla="*/ 489348 w 2647519"/>
              <a:gd name="connsiteY526" fmla="*/ 316869 h 2612594"/>
              <a:gd name="connsiteX527" fmla="*/ 481127 w 2647519"/>
              <a:gd name="connsiteY527" fmla="*/ 319733 h 2612594"/>
              <a:gd name="connsiteX528" fmla="*/ 475013 w 2647519"/>
              <a:gd name="connsiteY528" fmla="*/ 322003 h 2612594"/>
              <a:gd name="connsiteX529" fmla="*/ 473558 w 2647519"/>
              <a:gd name="connsiteY529" fmla="*/ 323849 h 2612594"/>
              <a:gd name="connsiteX530" fmla="*/ 463080 w 2647519"/>
              <a:gd name="connsiteY530" fmla="*/ 333374 h 2612594"/>
              <a:gd name="connsiteX531" fmla="*/ 436410 w 2647519"/>
              <a:gd name="connsiteY531" fmla="*/ 350519 h 2612594"/>
              <a:gd name="connsiteX532" fmla="*/ 418313 w 2647519"/>
              <a:gd name="connsiteY532" fmla="*/ 370522 h 2612594"/>
              <a:gd name="connsiteX533" fmla="*/ 401168 w 2647519"/>
              <a:gd name="connsiteY533" fmla="*/ 390524 h 2612594"/>
              <a:gd name="connsiteX534" fmla="*/ 389738 w 2647519"/>
              <a:gd name="connsiteY534" fmla="*/ 401002 h 2612594"/>
              <a:gd name="connsiteX535" fmla="*/ 389349 w 2647519"/>
              <a:gd name="connsiteY535" fmla="*/ 400516 h 2612594"/>
              <a:gd name="connsiteX536" fmla="*/ 378546 w 2647519"/>
              <a:gd name="connsiteY536" fmla="*/ 413504 h 2612594"/>
              <a:gd name="connsiteX537" fmla="*/ 360210 w 2647519"/>
              <a:gd name="connsiteY537" fmla="*/ 436245 h 2612594"/>
              <a:gd name="connsiteX538" fmla="*/ 330683 w 2647519"/>
              <a:gd name="connsiteY538" fmla="*/ 468630 h 2612594"/>
              <a:gd name="connsiteX539" fmla="*/ 335445 w 2647519"/>
              <a:gd name="connsiteY539" fmla="*/ 474344 h 2612594"/>
              <a:gd name="connsiteX540" fmla="*/ 335536 w 2647519"/>
              <a:gd name="connsiteY540" fmla="*/ 474264 h 2612594"/>
              <a:gd name="connsiteX541" fmla="*/ 331635 w 2647519"/>
              <a:gd name="connsiteY541" fmla="*/ 469582 h 2612594"/>
              <a:gd name="connsiteX542" fmla="*/ 361162 w 2647519"/>
              <a:gd name="connsiteY542" fmla="*/ 437197 h 2612594"/>
              <a:gd name="connsiteX543" fmla="*/ 390690 w 2647519"/>
              <a:gd name="connsiteY543" fmla="*/ 401002 h 2612594"/>
              <a:gd name="connsiteX544" fmla="*/ 402120 w 2647519"/>
              <a:gd name="connsiteY544" fmla="*/ 390525 h 2612594"/>
              <a:gd name="connsiteX545" fmla="*/ 419265 w 2647519"/>
              <a:gd name="connsiteY545" fmla="*/ 370522 h 2612594"/>
              <a:gd name="connsiteX546" fmla="*/ 437362 w 2647519"/>
              <a:gd name="connsiteY546" fmla="*/ 350520 h 2612594"/>
              <a:gd name="connsiteX547" fmla="*/ 464032 w 2647519"/>
              <a:gd name="connsiteY547" fmla="*/ 333375 h 2612594"/>
              <a:gd name="connsiteX548" fmla="*/ 474510 w 2647519"/>
              <a:gd name="connsiteY548" fmla="*/ 323850 h 2612594"/>
              <a:gd name="connsiteX549" fmla="*/ 485940 w 2647519"/>
              <a:gd name="connsiteY549" fmla="*/ 319564 h 2612594"/>
              <a:gd name="connsiteX550" fmla="*/ 489548 w 2647519"/>
              <a:gd name="connsiteY550" fmla="*/ 318444 h 2612594"/>
              <a:gd name="connsiteX551" fmla="*/ 1868970 w 2647519"/>
              <a:gd name="connsiteY551" fmla="*/ 144780 h 2612594"/>
              <a:gd name="connsiteX552" fmla="*/ 1917547 w 2647519"/>
              <a:gd name="connsiteY552" fmla="*/ 166687 h 2612594"/>
              <a:gd name="connsiteX553" fmla="*/ 1938502 w 2647519"/>
              <a:gd name="connsiteY553" fmla="*/ 183832 h 2612594"/>
              <a:gd name="connsiteX554" fmla="*/ 1891830 w 2647519"/>
              <a:gd name="connsiteY554" fmla="*/ 160972 h 2612594"/>
              <a:gd name="connsiteX555" fmla="*/ 1868970 w 2647519"/>
              <a:gd name="connsiteY555" fmla="*/ 144780 h 2612594"/>
              <a:gd name="connsiteX556" fmla="*/ 1710855 w 2647519"/>
              <a:gd name="connsiteY556" fmla="*/ 75247 h 2612594"/>
              <a:gd name="connsiteX557" fmla="*/ 1748955 w 2647519"/>
              <a:gd name="connsiteY557" fmla="*/ 83819 h 2612594"/>
              <a:gd name="connsiteX558" fmla="*/ 1802295 w 2647519"/>
              <a:gd name="connsiteY558" fmla="*/ 110489 h 2612594"/>
              <a:gd name="connsiteX559" fmla="*/ 1710855 w 2647519"/>
              <a:gd name="connsiteY559" fmla="*/ 75247 h 2612594"/>
              <a:gd name="connsiteX560" fmla="*/ 1137451 w 2647519"/>
              <a:gd name="connsiteY560" fmla="*/ 68937 h 2612594"/>
              <a:gd name="connsiteX561" fmla="*/ 1117448 w 2647519"/>
              <a:gd name="connsiteY561" fmla="*/ 71437 h 2612594"/>
              <a:gd name="connsiteX562" fmla="*/ 1074585 w 2647519"/>
              <a:gd name="connsiteY562" fmla="*/ 77152 h 2612594"/>
              <a:gd name="connsiteX563" fmla="*/ 1032675 w 2647519"/>
              <a:gd name="connsiteY563" fmla="*/ 86677 h 2612594"/>
              <a:gd name="connsiteX564" fmla="*/ 1014578 w 2647519"/>
              <a:gd name="connsiteY564" fmla="*/ 92392 h 2612594"/>
              <a:gd name="connsiteX565" fmla="*/ 993623 w 2647519"/>
              <a:gd name="connsiteY565" fmla="*/ 98107 h 2612594"/>
              <a:gd name="connsiteX566" fmla="*/ 947769 w 2647519"/>
              <a:gd name="connsiteY566" fmla="*/ 107115 h 2612594"/>
              <a:gd name="connsiteX567" fmla="*/ 939330 w 2647519"/>
              <a:gd name="connsiteY567" fmla="*/ 110490 h 2612594"/>
              <a:gd name="connsiteX568" fmla="*/ 881228 w 2647519"/>
              <a:gd name="connsiteY568" fmla="*/ 130492 h 2612594"/>
              <a:gd name="connsiteX569" fmla="*/ 824078 w 2647519"/>
              <a:gd name="connsiteY569" fmla="*/ 153352 h 2612594"/>
              <a:gd name="connsiteX570" fmla="*/ 784073 w 2647519"/>
              <a:gd name="connsiteY570" fmla="*/ 171450 h 2612594"/>
              <a:gd name="connsiteX571" fmla="*/ 757403 w 2647519"/>
              <a:gd name="connsiteY571" fmla="*/ 181927 h 2612594"/>
              <a:gd name="connsiteX572" fmla="*/ 691680 w 2647519"/>
              <a:gd name="connsiteY572" fmla="*/ 212407 h 2612594"/>
              <a:gd name="connsiteX573" fmla="*/ 660248 w 2647519"/>
              <a:gd name="connsiteY573" fmla="*/ 232410 h 2612594"/>
              <a:gd name="connsiteX574" fmla="*/ 629768 w 2647519"/>
              <a:gd name="connsiteY574" fmla="*/ 252412 h 2612594"/>
              <a:gd name="connsiteX575" fmla="*/ 581190 w 2647519"/>
              <a:gd name="connsiteY575" fmla="*/ 288607 h 2612594"/>
              <a:gd name="connsiteX576" fmla="*/ 535470 w 2647519"/>
              <a:gd name="connsiteY576" fmla="*/ 324802 h 2612594"/>
              <a:gd name="connsiteX577" fmla="*/ 491713 w 2647519"/>
              <a:gd name="connsiteY577" fmla="*/ 362974 h 2612594"/>
              <a:gd name="connsiteX578" fmla="*/ 495465 w 2647519"/>
              <a:gd name="connsiteY578" fmla="*/ 367665 h 2612594"/>
              <a:gd name="connsiteX579" fmla="*/ 504752 w 2647519"/>
              <a:gd name="connsiteY579" fmla="*/ 361295 h 2612594"/>
              <a:gd name="connsiteX580" fmla="*/ 512656 w 2647519"/>
              <a:gd name="connsiteY580" fmla="*/ 355403 h 2612594"/>
              <a:gd name="connsiteX581" fmla="*/ 541185 w 2647519"/>
              <a:gd name="connsiteY581" fmla="*/ 330517 h 2612594"/>
              <a:gd name="connsiteX582" fmla="*/ 586905 w 2647519"/>
              <a:gd name="connsiteY582" fmla="*/ 294322 h 2612594"/>
              <a:gd name="connsiteX583" fmla="*/ 635482 w 2647519"/>
              <a:gd name="connsiteY583" fmla="*/ 258127 h 2612594"/>
              <a:gd name="connsiteX584" fmla="*/ 665962 w 2647519"/>
              <a:gd name="connsiteY584" fmla="*/ 238124 h 2612594"/>
              <a:gd name="connsiteX585" fmla="*/ 697395 w 2647519"/>
              <a:gd name="connsiteY585" fmla="*/ 218122 h 2612594"/>
              <a:gd name="connsiteX586" fmla="*/ 763117 w 2647519"/>
              <a:gd name="connsiteY586" fmla="*/ 187642 h 2612594"/>
              <a:gd name="connsiteX587" fmla="*/ 788835 w 2647519"/>
              <a:gd name="connsiteY587" fmla="*/ 174307 h 2612594"/>
              <a:gd name="connsiteX588" fmla="*/ 828840 w 2647519"/>
              <a:gd name="connsiteY588" fmla="*/ 156209 h 2612594"/>
              <a:gd name="connsiteX589" fmla="*/ 885990 w 2647519"/>
              <a:gd name="connsiteY589" fmla="*/ 133349 h 2612594"/>
              <a:gd name="connsiteX590" fmla="*/ 944092 w 2647519"/>
              <a:gd name="connsiteY590" fmla="*/ 113347 h 2612594"/>
              <a:gd name="connsiteX591" fmla="*/ 968499 w 2647519"/>
              <a:gd name="connsiteY591" fmla="*/ 108553 h 2612594"/>
              <a:gd name="connsiteX592" fmla="*/ 980289 w 2647519"/>
              <a:gd name="connsiteY592" fmla="*/ 104524 h 2612594"/>
              <a:gd name="connsiteX593" fmla="*/ 1140765 w 2647519"/>
              <a:gd name="connsiteY593" fmla="*/ 69904 h 2612594"/>
              <a:gd name="connsiteX594" fmla="*/ 1478087 w 2647519"/>
              <a:gd name="connsiteY594" fmla="*/ 48458 h 2612594"/>
              <a:gd name="connsiteX595" fmla="*/ 1498447 w 2647519"/>
              <a:gd name="connsiteY595" fmla="*/ 50482 h 2612594"/>
              <a:gd name="connsiteX596" fmla="*/ 1526070 w 2647519"/>
              <a:gd name="connsiteY596" fmla="*/ 60007 h 2612594"/>
              <a:gd name="connsiteX597" fmla="*/ 1505115 w 2647519"/>
              <a:gd name="connsiteY597" fmla="*/ 57150 h 2612594"/>
              <a:gd name="connsiteX598" fmla="*/ 1461300 w 2647519"/>
              <a:gd name="connsiteY598" fmla="*/ 48577 h 2612594"/>
              <a:gd name="connsiteX599" fmla="*/ 1478087 w 2647519"/>
              <a:gd name="connsiteY599" fmla="*/ 48458 h 2612594"/>
              <a:gd name="connsiteX600" fmla="*/ 1588935 w 2647519"/>
              <a:gd name="connsiteY600" fmla="*/ 40957 h 2612594"/>
              <a:gd name="connsiteX601" fmla="*/ 1627987 w 2647519"/>
              <a:gd name="connsiteY601" fmla="*/ 43814 h 2612594"/>
              <a:gd name="connsiteX602" fmla="*/ 1675612 w 2647519"/>
              <a:gd name="connsiteY602" fmla="*/ 62864 h 2612594"/>
              <a:gd name="connsiteX603" fmla="*/ 1616557 w 2647519"/>
              <a:gd name="connsiteY603" fmla="*/ 52387 h 2612594"/>
              <a:gd name="connsiteX604" fmla="*/ 1588935 w 2647519"/>
              <a:gd name="connsiteY604" fmla="*/ 40957 h 2612594"/>
              <a:gd name="connsiteX605" fmla="*/ 1270324 w 2647519"/>
              <a:gd name="connsiteY605" fmla="*/ 40719 h 2612594"/>
              <a:gd name="connsiteX606" fmla="*/ 1160310 w 2647519"/>
              <a:gd name="connsiteY606" fmla="*/ 46672 h 2612594"/>
              <a:gd name="connsiteX607" fmla="*/ 1084110 w 2647519"/>
              <a:gd name="connsiteY607" fmla="*/ 57149 h 2612594"/>
              <a:gd name="connsiteX608" fmla="*/ 1047915 w 2647519"/>
              <a:gd name="connsiteY608" fmla="*/ 66674 h 2612594"/>
              <a:gd name="connsiteX609" fmla="*/ 1016482 w 2647519"/>
              <a:gd name="connsiteY609" fmla="*/ 78104 h 2612594"/>
              <a:gd name="connsiteX610" fmla="*/ 972667 w 2647519"/>
              <a:gd name="connsiteY610" fmla="*/ 83819 h 2612594"/>
              <a:gd name="connsiteX611" fmla="*/ 806932 w 2647519"/>
              <a:gd name="connsiteY611" fmla="*/ 147637 h 2612594"/>
              <a:gd name="connsiteX612" fmla="*/ 746925 w 2647519"/>
              <a:gd name="connsiteY612" fmla="*/ 174307 h 2612594"/>
              <a:gd name="connsiteX613" fmla="*/ 728827 w 2647519"/>
              <a:gd name="connsiteY613" fmla="*/ 180974 h 2612594"/>
              <a:gd name="connsiteX614" fmla="*/ 712635 w 2647519"/>
              <a:gd name="connsiteY614" fmla="*/ 189547 h 2612594"/>
              <a:gd name="connsiteX615" fmla="*/ 682155 w 2647519"/>
              <a:gd name="connsiteY615" fmla="*/ 205739 h 2612594"/>
              <a:gd name="connsiteX616" fmla="*/ 634530 w 2647519"/>
              <a:gd name="connsiteY616" fmla="*/ 230504 h 2612594"/>
              <a:gd name="connsiteX617" fmla="*/ 598335 w 2647519"/>
              <a:gd name="connsiteY617" fmla="*/ 259079 h 2612594"/>
              <a:gd name="connsiteX618" fmla="*/ 493560 w 2647519"/>
              <a:gd name="connsiteY618" fmla="*/ 340994 h 2612594"/>
              <a:gd name="connsiteX619" fmla="*/ 471664 w 2647519"/>
              <a:gd name="connsiteY619" fmla="*/ 360034 h 2612594"/>
              <a:gd name="connsiteX620" fmla="*/ 450243 w 2647519"/>
              <a:gd name="connsiteY620" fmla="*/ 379593 h 2612594"/>
              <a:gd name="connsiteX621" fmla="*/ 450697 w 2647519"/>
              <a:gd name="connsiteY621" fmla="*/ 380047 h 2612594"/>
              <a:gd name="connsiteX622" fmla="*/ 285915 w 2647519"/>
              <a:gd name="connsiteY622" fmla="*/ 573404 h 2612594"/>
              <a:gd name="connsiteX623" fmla="*/ 252577 w 2647519"/>
              <a:gd name="connsiteY623" fmla="*/ 619124 h 2612594"/>
              <a:gd name="connsiteX624" fmla="*/ 237337 w 2647519"/>
              <a:gd name="connsiteY624" fmla="*/ 646747 h 2612594"/>
              <a:gd name="connsiteX625" fmla="*/ 222097 w 2647519"/>
              <a:gd name="connsiteY625" fmla="*/ 672464 h 2612594"/>
              <a:gd name="connsiteX626" fmla="*/ 193522 w 2647519"/>
              <a:gd name="connsiteY626" fmla="*/ 725804 h 2612594"/>
              <a:gd name="connsiteX627" fmla="*/ 162439 w 2647519"/>
              <a:gd name="connsiteY627" fmla="*/ 774784 h 2612594"/>
              <a:gd name="connsiteX628" fmla="*/ 162090 w 2647519"/>
              <a:gd name="connsiteY628" fmla="*/ 776287 h 2612594"/>
              <a:gd name="connsiteX629" fmla="*/ 151612 w 2647519"/>
              <a:gd name="connsiteY629" fmla="*/ 804862 h 2612594"/>
              <a:gd name="connsiteX630" fmla="*/ 143992 w 2647519"/>
              <a:gd name="connsiteY630" fmla="*/ 818197 h 2612594"/>
              <a:gd name="connsiteX631" fmla="*/ 142087 w 2647519"/>
              <a:gd name="connsiteY631" fmla="*/ 820102 h 2612594"/>
              <a:gd name="connsiteX632" fmla="*/ 133634 w 2647519"/>
              <a:gd name="connsiteY632" fmla="*/ 848201 h 2612594"/>
              <a:gd name="connsiteX633" fmla="*/ 131610 w 2647519"/>
              <a:gd name="connsiteY633" fmla="*/ 864870 h 2612594"/>
              <a:gd name="connsiteX634" fmla="*/ 129705 w 2647519"/>
              <a:gd name="connsiteY634" fmla="*/ 888682 h 2612594"/>
              <a:gd name="connsiteX635" fmla="*/ 116370 w 2647519"/>
              <a:gd name="connsiteY635" fmla="*/ 927735 h 2612594"/>
              <a:gd name="connsiteX636" fmla="*/ 103987 w 2647519"/>
              <a:gd name="connsiteY636" fmla="*/ 966787 h 2612594"/>
              <a:gd name="connsiteX637" fmla="*/ 90652 w 2647519"/>
              <a:gd name="connsiteY637" fmla="*/ 1023937 h 2612594"/>
              <a:gd name="connsiteX638" fmla="*/ 83032 w 2647519"/>
              <a:gd name="connsiteY638" fmla="*/ 1076325 h 2612594"/>
              <a:gd name="connsiteX639" fmla="*/ 78270 w 2647519"/>
              <a:gd name="connsiteY639" fmla="*/ 1128712 h 2612594"/>
              <a:gd name="connsiteX640" fmla="*/ 84937 w 2647519"/>
              <a:gd name="connsiteY640" fmla="*/ 1092517 h 2612594"/>
              <a:gd name="connsiteX641" fmla="*/ 85555 w 2647519"/>
              <a:gd name="connsiteY641" fmla="*/ 1089530 h 2612594"/>
              <a:gd name="connsiteX642" fmla="*/ 86842 w 2647519"/>
              <a:gd name="connsiteY642" fmla="*/ 1075372 h 2612594"/>
              <a:gd name="connsiteX643" fmla="*/ 94462 w 2647519"/>
              <a:gd name="connsiteY643" fmla="*/ 1022985 h 2612594"/>
              <a:gd name="connsiteX644" fmla="*/ 96848 w 2647519"/>
              <a:gd name="connsiteY644" fmla="*/ 1023781 h 2612594"/>
              <a:gd name="connsiteX645" fmla="*/ 97055 w 2647519"/>
              <a:gd name="connsiteY645" fmla="*/ 1022896 h 2612594"/>
              <a:gd name="connsiteX646" fmla="*/ 94463 w 2647519"/>
              <a:gd name="connsiteY646" fmla="*/ 1022032 h 2612594"/>
              <a:gd name="connsiteX647" fmla="*/ 107798 w 2647519"/>
              <a:gd name="connsiteY647" fmla="*/ 964882 h 2612594"/>
              <a:gd name="connsiteX648" fmla="*/ 120180 w 2647519"/>
              <a:gd name="connsiteY648" fmla="*/ 925829 h 2612594"/>
              <a:gd name="connsiteX649" fmla="*/ 133454 w 2647519"/>
              <a:gd name="connsiteY649" fmla="*/ 886956 h 2612594"/>
              <a:gd name="connsiteX650" fmla="*/ 132563 w 2647519"/>
              <a:gd name="connsiteY650" fmla="*/ 886777 h 2612594"/>
              <a:gd name="connsiteX651" fmla="*/ 134468 w 2647519"/>
              <a:gd name="connsiteY651" fmla="*/ 862965 h 2612594"/>
              <a:gd name="connsiteX652" fmla="*/ 144945 w 2647519"/>
              <a:gd name="connsiteY652" fmla="*/ 818197 h 2612594"/>
              <a:gd name="connsiteX653" fmla="*/ 152565 w 2647519"/>
              <a:gd name="connsiteY653" fmla="*/ 804862 h 2612594"/>
              <a:gd name="connsiteX654" fmla="*/ 152821 w 2647519"/>
              <a:gd name="connsiteY654" fmla="*/ 804166 h 2612594"/>
              <a:gd name="connsiteX655" fmla="*/ 163043 w 2647519"/>
              <a:gd name="connsiteY655" fmla="*/ 776287 h 2612594"/>
              <a:gd name="connsiteX656" fmla="*/ 194475 w 2647519"/>
              <a:gd name="connsiteY656" fmla="*/ 726757 h 2612594"/>
              <a:gd name="connsiteX657" fmla="*/ 223050 w 2647519"/>
              <a:gd name="connsiteY657" fmla="*/ 673417 h 2612594"/>
              <a:gd name="connsiteX658" fmla="*/ 238290 w 2647519"/>
              <a:gd name="connsiteY658" fmla="*/ 647700 h 2612594"/>
              <a:gd name="connsiteX659" fmla="*/ 253530 w 2647519"/>
              <a:gd name="connsiteY659" fmla="*/ 620077 h 2612594"/>
              <a:gd name="connsiteX660" fmla="*/ 286868 w 2647519"/>
              <a:gd name="connsiteY660" fmla="*/ 574357 h 2612594"/>
              <a:gd name="connsiteX661" fmla="*/ 451650 w 2647519"/>
              <a:gd name="connsiteY661" fmla="*/ 381000 h 2612594"/>
              <a:gd name="connsiteX662" fmla="*/ 495465 w 2647519"/>
              <a:gd name="connsiteY662" fmla="*/ 340995 h 2612594"/>
              <a:gd name="connsiteX663" fmla="*/ 600240 w 2647519"/>
              <a:gd name="connsiteY663" fmla="*/ 259080 h 2612594"/>
              <a:gd name="connsiteX664" fmla="*/ 636435 w 2647519"/>
              <a:gd name="connsiteY664" fmla="*/ 230505 h 2612594"/>
              <a:gd name="connsiteX665" fmla="*/ 684060 w 2647519"/>
              <a:gd name="connsiteY665" fmla="*/ 205740 h 2612594"/>
              <a:gd name="connsiteX666" fmla="*/ 714540 w 2647519"/>
              <a:gd name="connsiteY666" fmla="*/ 189547 h 2612594"/>
              <a:gd name="connsiteX667" fmla="*/ 730733 w 2647519"/>
              <a:gd name="connsiteY667" fmla="*/ 180975 h 2612594"/>
              <a:gd name="connsiteX668" fmla="*/ 748830 w 2647519"/>
              <a:gd name="connsiteY668" fmla="*/ 174307 h 2612594"/>
              <a:gd name="connsiteX669" fmla="*/ 808838 w 2647519"/>
              <a:gd name="connsiteY669" fmla="*/ 147637 h 2612594"/>
              <a:gd name="connsiteX670" fmla="*/ 974573 w 2647519"/>
              <a:gd name="connsiteY670" fmla="*/ 83820 h 2612594"/>
              <a:gd name="connsiteX671" fmla="*/ 1018388 w 2647519"/>
              <a:gd name="connsiteY671" fmla="*/ 78105 h 2612594"/>
              <a:gd name="connsiteX672" fmla="*/ 1049820 w 2647519"/>
              <a:gd name="connsiteY672" fmla="*/ 66675 h 2612594"/>
              <a:gd name="connsiteX673" fmla="*/ 1086015 w 2647519"/>
              <a:gd name="connsiteY673" fmla="*/ 57150 h 2612594"/>
              <a:gd name="connsiteX674" fmla="*/ 1162215 w 2647519"/>
              <a:gd name="connsiteY674" fmla="*/ 46672 h 2612594"/>
              <a:gd name="connsiteX675" fmla="*/ 1272229 w 2647519"/>
              <a:gd name="connsiteY675" fmla="*/ 41076 h 2612594"/>
              <a:gd name="connsiteX676" fmla="*/ 1360655 w 2647519"/>
              <a:gd name="connsiteY676" fmla="*/ 44043 h 2612594"/>
              <a:gd name="connsiteX677" fmla="*/ 1404150 w 2647519"/>
              <a:gd name="connsiteY677" fmla="*/ 0 h 2612594"/>
              <a:gd name="connsiteX678" fmla="*/ 1448917 w 2647519"/>
              <a:gd name="connsiteY678" fmla="*/ 2857 h 2612594"/>
              <a:gd name="connsiteX679" fmla="*/ 1494637 w 2647519"/>
              <a:gd name="connsiteY679" fmla="*/ 7620 h 2612594"/>
              <a:gd name="connsiteX680" fmla="*/ 1525117 w 2647519"/>
              <a:gd name="connsiteY680" fmla="*/ 15240 h 2612594"/>
              <a:gd name="connsiteX681" fmla="*/ 1545120 w 2647519"/>
              <a:gd name="connsiteY681" fmla="*/ 24765 h 2612594"/>
              <a:gd name="connsiteX682" fmla="*/ 1569885 w 2647519"/>
              <a:gd name="connsiteY682" fmla="*/ 20002 h 2612594"/>
              <a:gd name="connsiteX683" fmla="*/ 1607032 w 2647519"/>
              <a:gd name="connsiteY683" fmla="*/ 28575 h 2612594"/>
              <a:gd name="connsiteX684" fmla="*/ 1629892 w 2647519"/>
              <a:gd name="connsiteY684" fmla="*/ 35242 h 2612594"/>
              <a:gd name="connsiteX685" fmla="*/ 1628940 w 2647519"/>
              <a:gd name="connsiteY685" fmla="*/ 36195 h 2612594"/>
              <a:gd name="connsiteX686" fmla="*/ 1627987 w 2647519"/>
              <a:gd name="connsiteY686" fmla="*/ 42862 h 2612594"/>
              <a:gd name="connsiteX687" fmla="*/ 1588935 w 2647519"/>
              <a:gd name="connsiteY687" fmla="*/ 40005 h 2612594"/>
              <a:gd name="connsiteX688" fmla="*/ 1575600 w 2647519"/>
              <a:gd name="connsiteY688" fmla="*/ 36195 h 2612594"/>
              <a:gd name="connsiteX689" fmla="*/ 1562265 w 2647519"/>
              <a:gd name="connsiteY689" fmla="*/ 33337 h 2612594"/>
              <a:gd name="connsiteX690" fmla="*/ 1536547 w 2647519"/>
              <a:gd name="connsiteY690" fmla="*/ 27622 h 2612594"/>
              <a:gd name="connsiteX691" fmla="*/ 1510830 w 2647519"/>
              <a:gd name="connsiteY691" fmla="*/ 21907 h 2612594"/>
              <a:gd name="connsiteX692" fmla="*/ 1484160 w 2647519"/>
              <a:gd name="connsiteY692" fmla="*/ 18097 h 2612594"/>
              <a:gd name="connsiteX693" fmla="*/ 1454633 w 2647519"/>
              <a:gd name="connsiteY693" fmla="*/ 18097 h 2612594"/>
              <a:gd name="connsiteX694" fmla="*/ 1430820 w 2647519"/>
              <a:gd name="connsiteY694" fmla="*/ 18097 h 2612594"/>
              <a:gd name="connsiteX695" fmla="*/ 1393673 w 2647519"/>
              <a:gd name="connsiteY695" fmla="*/ 18097 h 2612594"/>
              <a:gd name="connsiteX696" fmla="*/ 1391928 w 2647519"/>
              <a:gd name="connsiteY696" fmla="*/ 17540 h 2612594"/>
              <a:gd name="connsiteX697" fmla="*/ 1375575 w 2647519"/>
              <a:gd name="connsiteY697" fmla="*/ 25717 h 2612594"/>
              <a:gd name="connsiteX698" fmla="*/ 1381290 w 2647519"/>
              <a:gd name="connsiteY698" fmla="*/ 35242 h 2612594"/>
              <a:gd name="connsiteX699" fmla="*/ 1438440 w 2647519"/>
              <a:gd name="connsiteY699" fmla="*/ 46672 h 2612594"/>
              <a:gd name="connsiteX700" fmla="*/ 1413008 w 2647519"/>
              <a:gd name="connsiteY700" fmla="*/ 47116 h 2612594"/>
              <a:gd name="connsiteX701" fmla="*/ 1413437 w 2647519"/>
              <a:gd name="connsiteY701" fmla="*/ 47149 h 2612594"/>
              <a:gd name="connsiteX702" fmla="*/ 1440345 w 2647519"/>
              <a:gd name="connsiteY702" fmla="*/ 46672 h 2612594"/>
              <a:gd name="connsiteX703" fmla="*/ 1463205 w 2647519"/>
              <a:gd name="connsiteY703" fmla="*/ 49530 h 2612594"/>
              <a:gd name="connsiteX704" fmla="*/ 1507020 w 2647519"/>
              <a:gd name="connsiteY704" fmla="*/ 58102 h 2612594"/>
              <a:gd name="connsiteX705" fmla="*/ 1527975 w 2647519"/>
              <a:gd name="connsiteY705" fmla="*/ 60960 h 2612594"/>
              <a:gd name="connsiteX706" fmla="*/ 1563218 w 2647519"/>
              <a:gd name="connsiteY706" fmla="*/ 68580 h 2612594"/>
              <a:gd name="connsiteX707" fmla="*/ 1599413 w 2647519"/>
              <a:gd name="connsiteY707" fmla="*/ 76200 h 2612594"/>
              <a:gd name="connsiteX708" fmla="*/ 1634655 w 2647519"/>
              <a:gd name="connsiteY708" fmla="*/ 84772 h 2612594"/>
              <a:gd name="connsiteX709" fmla="*/ 1669898 w 2647519"/>
              <a:gd name="connsiteY709" fmla="*/ 95250 h 2612594"/>
              <a:gd name="connsiteX710" fmla="*/ 1687043 w 2647519"/>
              <a:gd name="connsiteY710" fmla="*/ 100012 h 2612594"/>
              <a:gd name="connsiteX711" fmla="*/ 1704188 w 2647519"/>
              <a:gd name="connsiteY711" fmla="*/ 105727 h 2612594"/>
              <a:gd name="connsiteX712" fmla="*/ 1704409 w 2647519"/>
              <a:gd name="connsiteY712" fmla="*/ 105929 h 2612594"/>
              <a:gd name="connsiteX713" fmla="*/ 1716704 w 2647519"/>
              <a:gd name="connsiteY713" fmla="*/ 108049 h 2612594"/>
              <a:gd name="connsiteX714" fmla="*/ 1746499 w 2647519"/>
              <a:gd name="connsiteY714" fmla="*/ 119121 h 2612594"/>
              <a:gd name="connsiteX715" fmla="*/ 1750661 w 2647519"/>
              <a:gd name="connsiteY715" fmla="*/ 125427 h 2612594"/>
              <a:gd name="connsiteX716" fmla="*/ 1751813 w 2647519"/>
              <a:gd name="connsiteY716" fmla="*/ 125730 h 2612594"/>
              <a:gd name="connsiteX717" fmla="*/ 1778483 w 2647519"/>
              <a:gd name="connsiteY717" fmla="*/ 136207 h 2612594"/>
              <a:gd name="connsiteX718" fmla="*/ 1801343 w 2647519"/>
              <a:gd name="connsiteY718" fmla="*/ 145732 h 2612594"/>
              <a:gd name="connsiteX719" fmla="*/ 1824203 w 2647519"/>
              <a:gd name="connsiteY719" fmla="*/ 156210 h 2612594"/>
              <a:gd name="connsiteX720" fmla="*/ 1841348 w 2647519"/>
              <a:gd name="connsiteY720" fmla="*/ 165735 h 2612594"/>
              <a:gd name="connsiteX721" fmla="*/ 1852778 w 2647519"/>
              <a:gd name="connsiteY721" fmla="*/ 171450 h 2612594"/>
              <a:gd name="connsiteX722" fmla="*/ 1865160 w 2647519"/>
              <a:gd name="connsiteY722" fmla="*/ 178117 h 2612594"/>
              <a:gd name="connsiteX723" fmla="*/ 1907070 w 2647519"/>
              <a:gd name="connsiteY723" fmla="*/ 201930 h 2612594"/>
              <a:gd name="connsiteX724" fmla="*/ 1960410 w 2647519"/>
              <a:gd name="connsiteY724" fmla="*/ 236220 h 2612594"/>
              <a:gd name="connsiteX725" fmla="*/ 1988033 w 2647519"/>
              <a:gd name="connsiteY725" fmla="*/ 255270 h 2612594"/>
              <a:gd name="connsiteX726" fmla="*/ 1988832 w 2647519"/>
              <a:gd name="connsiteY726" fmla="*/ 255841 h 2612594"/>
              <a:gd name="connsiteX727" fmla="*/ 2002949 w 2647519"/>
              <a:gd name="connsiteY727" fmla="*/ 264417 h 2612594"/>
              <a:gd name="connsiteX728" fmla="*/ 2540483 w 2647519"/>
              <a:gd name="connsiteY728" fmla="*/ 1275397 h 2612594"/>
              <a:gd name="connsiteX729" fmla="*/ 2540080 w 2647519"/>
              <a:gd name="connsiteY729" fmla="*/ 1283368 h 2612594"/>
              <a:gd name="connsiteX730" fmla="*/ 2550960 w 2647519"/>
              <a:gd name="connsiteY730" fmla="*/ 1284922 h 2612594"/>
              <a:gd name="connsiteX731" fmla="*/ 2561437 w 2647519"/>
              <a:gd name="connsiteY731" fmla="*/ 1292542 h 2612594"/>
              <a:gd name="connsiteX732" fmla="*/ 2566200 w 2647519"/>
              <a:gd name="connsiteY732" fmla="*/ 1318259 h 2612594"/>
              <a:gd name="connsiteX733" fmla="*/ 2584297 w 2647519"/>
              <a:gd name="connsiteY733" fmla="*/ 1348739 h 2612594"/>
              <a:gd name="connsiteX734" fmla="*/ 2591918 w 2647519"/>
              <a:gd name="connsiteY734" fmla="*/ 1349432 h 2612594"/>
              <a:gd name="connsiteX735" fmla="*/ 2591918 w 2647519"/>
              <a:gd name="connsiteY735" fmla="*/ 1342072 h 2612594"/>
              <a:gd name="connsiteX736" fmla="*/ 2599661 w 2647519"/>
              <a:gd name="connsiteY736" fmla="*/ 1320563 h 2612594"/>
              <a:gd name="connsiteX737" fmla="*/ 2599537 w 2647519"/>
              <a:gd name="connsiteY737" fmla="*/ 1316355 h 2612594"/>
              <a:gd name="connsiteX738" fmla="*/ 2607157 w 2647519"/>
              <a:gd name="connsiteY738" fmla="*/ 1290637 h 2612594"/>
              <a:gd name="connsiteX739" fmla="*/ 2617635 w 2647519"/>
              <a:gd name="connsiteY739" fmla="*/ 1290637 h 2612594"/>
              <a:gd name="connsiteX740" fmla="*/ 2633827 w 2647519"/>
              <a:gd name="connsiteY740" fmla="*/ 1280160 h 2612594"/>
              <a:gd name="connsiteX741" fmla="*/ 2635732 w 2647519"/>
              <a:gd name="connsiteY741" fmla="*/ 1322070 h 2612594"/>
              <a:gd name="connsiteX742" fmla="*/ 2630970 w 2647519"/>
              <a:gd name="connsiteY742" fmla="*/ 1342072 h 2612594"/>
              <a:gd name="connsiteX743" fmla="*/ 2625255 w 2647519"/>
              <a:gd name="connsiteY743" fmla="*/ 1361122 h 2612594"/>
              <a:gd name="connsiteX744" fmla="*/ 2622397 w 2647519"/>
              <a:gd name="connsiteY744" fmla="*/ 1392555 h 2612594"/>
              <a:gd name="connsiteX745" fmla="*/ 2621445 w 2647519"/>
              <a:gd name="connsiteY745" fmla="*/ 1408747 h 2612594"/>
              <a:gd name="connsiteX746" fmla="*/ 2619540 w 2647519"/>
              <a:gd name="connsiteY746" fmla="*/ 1424940 h 2612594"/>
              <a:gd name="connsiteX747" fmla="*/ 2615478 w 2647519"/>
              <a:gd name="connsiteY747" fmla="*/ 1427648 h 2612594"/>
              <a:gd name="connsiteX748" fmla="*/ 2615730 w 2647519"/>
              <a:gd name="connsiteY748" fmla="*/ 1428749 h 2612594"/>
              <a:gd name="connsiteX749" fmla="*/ 2619621 w 2647519"/>
              <a:gd name="connsiteY749" fmla="*/ 1426155 h 2612594"/>
              <a:gd name="connsiteX750" fmla="*/ 2621445 w 2647519"/>
              <a:gd name="connsiteY750" fmla="*/ 1410652 h 2612594"/>
              <a:gd name="connsiteX751" fmla="*/ 2622397 w 2647519"/>
              <a:gd name="connsiteY751" fmla="*/ 1394460 h 2612594"/>
              <a:gd name="connsiteX752" fmla="*/ 2625255 w 2647519"/>
              <a:gd name="connsiteY752" fmla="*/ 1363027 h 2612594"/>
              <a:gd name="connsiteX753" fmla="*/ 2630970 w 2647519"/>
              <a:gd name="connsiteY753" fmla="*/ 1343977 h 2612594"/>
              <a:gd name="connsiteX754" fmla="*/ 2635732 w 2647519"/>
              <a:gd name="connsiteY754" fmla="*/ 1323975 h 2612594"/>
              <a:gd name="connsiteX755" fmla="*/ 2643352 w 2647519"/>
              <a:gd name="connsiteY755" fmla="*/ 1329690 h 2612594"/>
              <a:gd name="connsiteX756" fmla="*/ 2642400 w 2647519"/>
              <a:gd name="connsiteY756" fmla="*/ 1343977 h 2612594"/>
              <a:gd name="connsiteX757" fmla="*/ 2640495 w 2647519"/>
              <a:gd name="connsiteY757" fmla="*/ 1358265 h 2612594"/>
              <a:gd name="connsiteX758" fmla="*/ 2639542 w 2647519"/>
              <a:gd name="connsiteY758" fmla="*/ 1384935 h 2612594"/>
              <a:gd name="connsiteX759" fmla="*/ 2637637 w 2647519"/>
              <a:gd name="connsiteY759" fmla="*/ 1416367 h 2612594"/>
              <a:gd name="connsiteX760" fmla="*/ 2632875 w 2647519"/>
              <a:gd name="connsiteY760" fmla="*/ 1449705 h 2612594"/>
              <a:gd name="connsiteX761" fmla="*/ 2627160 w 2647519"/>
              <a:gd name="connsiteY761" fmla="*/ 1484947 h 2612594"/>
              <a:gd name="connsiteX762" fmla="*/ 2620492 w 2647519"/>
              <a:gd name="connsiteY762" fmla="*/ 1519237 h 2612594"/>
              <a:gd name="connsiteX763" fmla="*/ 2608110 w 2647519"/>
              <a:gd name="connsiteY763" fmla="*/ 1591627 h 2612594"/>
              <a:gd name="connsiteX764" fmla="*/ 2596680 w 2647519"/>
              <a:gd name="connsiteY764" fmla="*/ 1598295 h 2612594"/>
              <a:gd name="connsiteX765" fmla="*/ 2582392 w 2647519"/>
              <a:gd name="connsiteY765" fmla="*/ 1640205 h 2612594"/>
              <a:gd name="connsiteX766" fmla="*/ 2578582 w 2647519"/>
              <a:gd name="connsiteY766" fmla="*/ 1680210 h 2612594"/>
              <a:gd name="connsiteX767" fmla="*/ 2576677 w 2647519"/>
              <a:gd name="connsiteY767" fmla="*/ 1685925 h 2612594"/>
              <a:gd name="connsiteX768" fmla="*/ 2560485 w 2647519"/>
              <a:gd name="connsiteY768" fmla="*/ 1729740 h 2612594"/>
              <a:gd name="connsiteX769" fmla="*/ 2555722 w 2647519"/>
              <a:gd name="connsiteY769" fmla="*/ 1733550 h 2612594"/>
              <a:gd name="connsiteX770" fmla="*/ 2535720 w 2647519"/>
              <a:gd name="connsiteY770" fmla="*/ 1780222 h 2612594"/>
              <a:gd name="connsiteX771" fmla="*/ 2556675 w 2647519"/>
              <a:gd name="connsiteY771" fmla="*/ 1733550 h 2612594"/>
              <a:gd name="connsiteX772" fmla="*/ 2561437 w 2647519"/>
              <a:gd name="connsiteY772" fmla="*/ 1729740 h 2612594"/>
              <a:gd name="connsiteX773" fmla="*/ 2530957 w 2647519"/>
              <a:gd name="connsiteY773" fmla="*/ 1816417 h 2612594"/>
              <a:gd name="connsiteX774" fmla="*/ 2514765 w 2647519"/>
              <a:gd name="connsiteY774" fmla="*/ 1824990 h 2612594"/>
              <a:gd name="connsiteX775" fmla="*/ 2511407 w 2647519"/>
              <a:gd name="connsiteY775" fmla="*/ 1831707 h 2612594"/>
              <a:gd name="connsiteX776" fmla="*/ 2511908 w 2647519"/>
              <a:gd name="connsiteY776" fmla="*/ 1832609 h 2612594"/>
              <a:gd name="connsiteX777" fmla="*/ 2515718 w 2647519"/>
              <a:gd name="connsiteY777" fmla="*/ 1824989 h 2612594"/>
              <a:gd name="connsiteX778" fmla="*/ 2531910 w 2647519"/>
              <a:gd name="connsiteY778" fmla="*/ 1816417 h 2612594"/>
              <a:gd name="connsiteX779" fmla="*/ 2520480 w 2647519"/>
              <a:gd name="connsiteY779" fmla="*/ 1848802 h 2612594"/>
              <a:gd name="connsiteX780" fmla="*/ 2499525 w 2647519"/>
              <a:gd name="connsiteY780" fmla="*/ 1886902 h 2612594"/>
              <a:gd name="connsiteX781" fmla="*/ 2489048 w 2647519"/>
              <a:gd name="connsiteY781" fmla="*/ 1905952 h 2612594"/>
              <a:gd name="connsiteX782" fmla="*/ 2477618 w 2647519"/>
              <a:gd name="connsiteY782" fmla="*/ 1925002 h 2612594"/>
              <a:gd name="connsiteX783" fmla="*/ 2469045 w 2647519"/>
              <a:gd name="connsiteY783" fmla="*/ 1939289 h 2612594"/>
              <a:gd name="connsiteX784" fmla="*/ 2456663 w 2647519"/>
              <a:gd name="connsiteY784" fmla="*/ 1966912 h 2612594"/>
              <a:gd name="connsiteX785" fmla="*/ 2443328 w 2647519"/>
              <a:gd name="connsiteY785" fmla="*/ 1993582 h 2612594"/>
              <a:gd name="connsiteX786" fmla="*/ 2422373 w 2647519"/>
              <a:gd name="connsiteY786" fmla="*/ 2022157 h 2612594"/>
              <a:gd name="connsiteX787" fmla="*/ 2401418 w 2647519"/>
              <a:gd name="connsiteY787" fmla="*/ 2048827 h 2612594"/>
              <a:gd name="connsiteX788" fmla="*/ 2402291 w 2647519"/>
              <a:gd name="connsiteY788" fmla="*/ 2047029 h 2612594"/>
              <a:gd name="connsiteX789" fmla="*/ 2378557 w 2647519"/>
              <a:gd name="connsiteY789" fmla="*/ 2079307 h 2612594"/>
              <a:gd name="connsiteX790" fmla="*/ 2327122 w 2647519"/>
              <a:gd name="connsiteY790" fmla="*/ 2135505 h 2612594"/>
              <a:gd name="connsiteX791" fmla="*/ 2316995 w 2647519"/>
              <a:gd name="connsiteY791" fmla="*/ 2151085 h 2612594"/>
              <a:gd name="connsiteX792" fmla="*/ 2327122 w 2647519"/>
              <a:gd name="connsiteY792" fmla="*/ 2136457 h 2612594"/>
              <a:gd name="connsiteX793" fmla="*/ 2378557 w 2647519"/>
              <a:gd name="connsiteY793" fmla="*/ 2080259 h 2612594"/>
              <a:gd name="connsiteX794" fmla="*/ 2339505 w 2647519"/>
              <a:gd name="connsiteY794" fmla="*/ 2139314 h 2612594"/>
              <a:gd name="connsiteX795" fmla="*/ 2319383 w 2647519"/>
              <a:gd name="connsiteY795" fmla="*/ 2160388 h 2612594"/>
              <a:gd name="connsiteX796" fmla="*/ 2303229 w 2647519"/>
              <a:gd name="connsiteY796" fmla="*/ 2172263 h 2612594"/>
              <a:gd name="connsiteX797" fmla="*/ 2302357 w 2647519"/>
              <a:gd name="connsiteY797" fmla="*/ 2173605 h 2612594"/>
              <a:gd name="connsiteX798" fmla="*/ 2292258 w 2647519"/>
              <a:gd name="connsiteY798" fmla="*/ 2181374 h 2612594"/>
              <a:gd name="connsiteX799" fmla="*/ 2291880 w 2647519"/>
              <a:gd name="connsiteY799" fmla="*/ 2184082 h 2612594"/>
              <a:gd name="connsiteX800" fmla="*/ 2247112 w 2647519"/>
              <a:gd name="connsiteY800" fmla="*/ 2229802 h 2612594"/>
              <a:gd name="connsiteX801" fmla="*/ 2199487 w 2647519"/>
              <a:gd name="connsiteY801" fmla="*/ 2273617 h 2612594"/>
              <a:gd name="connsiteX802" fmla="*/ 2197284 w 2647519"/>
              <a:gd name="connsiteY802" fmla="*/ 2275215 h 2612594"/>
              <a:gd name="connsiteX803" fmla="*/ 2181390 w 2647519"/>
              <a:gd name="connsiteY803" fmla="*/ 2295524 h 2612594"/>
              <a:gd name="connsiteX804" fmla="*/ 2143290 w 2647519"/>
              <a:gd name="connsiteY804" fmla="*/ 2324099 h 2612594"/>
              <a:gd name="connsiteX805" fmla="*/ 2107680 w 2647519"/>
              <a:gd name="connsiteY805" fmla="*/ 2350806 h 2612594"/>
              <a:gd name="connsiteX806" fmla="*/ 2107553 w 2647519"/>
              <a:gd name="connsiteY806" fmla="*/ 2350961 h 2612594"/>
              <a:gd name="connsiteX807" fmla="*/ 2143290 w 2647519"/>
              <a:gd name="connsiteY807" fmla="*/ 2325052 h 2612594"/>
              <a:gd name="connsiteX808" fmla="*/ 2181390 w 2647519"/>
              <a:gd name="connsiteY808" fmla="*/ 2296477 h 2612594"/>
              <a:gd name="connsiteX809" fmla="*/ 2149957 w 2647519"/>
              <a:gd name="connsiteY809" fmla="*/ 2327909 h 2612594"/>
              <a:gd name="connsiteX810" fmla="*/ 2124359 w 2647519"/>
              <a:gd name="connsiteY810" fmla="*/ 2344578 h 2612594"/>
              <a:gd name="connsiteX811" fmla="*/ 2106651 w 2647519"/>
              <a:gd name="connsiteY811" fmla="*/ 2352057 h 2612594"/>
              <a:gd name="connsiteX812" fmla="*/ 2106142 w 2647519"/>
              <a:gd name="connsiteY812" fmla="*/ 2352675 h 2612594"/>
              <a:gd name="connsiteX813" fmla="*/ 2087092 w 2647519"/>
              <a:gd name="connsiteY813" fmla="*/ 2365057 h 2612594"/>
              <a:gd name="connsiteX814" fmla="*/ 2079913 w 2647519"/>
              <a:gd name="connsiteY814" fmla="*/ 2368384 h 2612594"/>
              <a:gd name="connsiteX815" fmla="*/ 2061852 w 2647519"/>
              <a:gd name="connsiteY815" fmla="*/ 2383036 h 2612594"/>
              <a:gd name="connsiteX816" fmla="*/ 2044230 w 2647519"/>
              <a:gd name="connsiteY816" fmla="*/ 2395537 h 2612594"/>
              <a:gd name="connsiteX817" fmla="*/ 2017560 w 2647519"/>
              <a:gd name="connsiteY817" fmla="*/ 2412682 h 2612594"/>
              <a:gd name="connsiteX818" fmla="*/ 2008988 w 2647519"/>
              <a:gd name="connsiteY818" fmla="*/ 2413635 h 2612594"/>
              <a:gd name="connsiteX819" fmla="*/ 1999459 w 2647519"/>
              <a:gd name="connsiteY819" fmla="*/ 2417870 h 2612594"/>
              <a:gd name="connsiteX820" fmla="*/ 1997978 w 2647519"/>
              <a:gd name="connsiteY820" fmla="*/ 2418994 h 2612594"/>
              <a:gd name="connsiteX821" fmla="*/ 2009940 w 2647519"/>
              <a:gd name="connsiteY821" fmla="*/ 2414587 h 2612594"/>
              <a:gd name="connsiteX822" fmla="*/ 2018513 w 2647519"/>
              <a:gd name="connsiteY822" fmla="*/ 2413635 h 2612594"/>
              <a:gd name="connsiteX823" fmla="*/ 1984223 w 2647519"/>
              <a:gd name="connsiteY823" fmla="*/ 2439352 h 2612594"/>
              <a:gd name="connsiteX824" fmla="*/ 1962315 w 2647519"/>
              <a:gd name="connsiteY824" fmla="*/ 2450783 h 2612594"/>
              <a:gd name="connsiteX825" fmla="*/ 1940408 w 2647519"/>
              <a:gd name="connsiteY825" fmla="*/ 2461260 h 2612594"/>
              <a:gd name="connsiteX826" fmla="*/ 1924934 w 2647519"/>
              <a:gd name="connsiteY826" fmla="*/ 2463581 h 2612594"/>
              <a:gd name="connsiteX827" fmla="*/ 1922310 w 2647519"/>
              <a:gd name="connsiteY827" fmla="*/ 2465070 h 2612594"/>
              <a:gd name="connsiteX828" fmla="*/ 1849920 w 2647519"/>
              <a:gd name="connsiteY828" fmla="*/ 2496502 h 2612594"/>
              <a:gd name="connsiteX829" fmla="*/ 1846229 w 2647519"/>
              <a:gd name="connsiteY829" fmla="*/ 2497341 h 2612594"/>
              <a:gd name="connsiteX830" fmla="*/ 1824203 w 2647519"/>
              <a:gd name="connsiteY830" fmla="*/ 2511742 h 2612594"/>
              <a:gd name="connsiteX831" fmla="*/ 1836585 w 2647519"/>
              <a:gd name="connsiteY831" fmla="*/ 2515552 h 2612594"/>
              <a:gd name="connsiteX832" fmla="*/ 1790865 w 2647519"/>
              <a:gd name="connsiteY832" fmla="*/ 2535555 h 2612594"/>
              <a:gd name="connsiteX833" fmla="*/ 1794675 w 2647519"/>
              <a:gd name="connsiteY833" fmla="*/ 2522220 h 2612594"/>
              <a:gd name="connsiteX834" fmla="*/ 1779435 w 2647519"/>
              <a:gd name="connsiteY834" fmla="*/ 2527935 h 2612594"/>
              <a:gd name="connsiteX835" fmla="*/ 1765148 w 2647519"/>
              <a:gd name="connsiteY835" fmla="*/ 2532697 h 2612594"/>
              <a:gd name="connsiteX836" fmla="*/ 1735620 w 2647519"/>
              <a:gd name="connsiteY836" fmla="*/ 2542222 h 2612594"/>
              <a:gd name="connsiteX837" fmla="*/ 1731675 w 2647519"/>
              <a:gd name="connsiteY837" fmla="*/ 2537487 h 2612594"/>
              <a:gd name="connsiteX838" fmla="*/ 1717522 w 2647519"/>
              <a:gd name="connsiteY838" fmla="*/ 2540317 h 2612594"/>
              <a:gd name="connsiteX839" fmla="*/ 1700377 w 2647519"/>
              <a:gd name="connsiteY839" fmla="*/ 2544127 h 2612594"/>
              <a:gd name="connsiteX840" fmla="*/ 1665135 w 2647519"/>
              <a:gd name="connsiteY840" fmla="*/ 2552700 h 2612594"/>
              <a:gd name="connsiteX841" fmla="*/ 1663973 w 2647519"/>
              <a:gd name="connsiteY841" fmla="*/ 2553240 h 2612594"/>
              <a:gd name="connsiteX842" fmla="*/ 1697520 w 2647519"/>
              <a:gd name="connsiteY842" fmla="*/ 2545079 h 2612594"/>
              <a:gd name="connsiteX843" fmla="*/ 1714665 w 2647519"/>
              <a:gd name="connsiteY843" fmla="*/ 2541269 h 2612594"/>
              <a:gd name="connsiteX844" fmla="*/ 1728952 w 2647519"/>
              <a:gd name="connsiteY844" fmla="*/ 2538412 h 2612594"/>
              <a:gd name="connsiteX845" fmla="*/ 1734667 w 2647519"/>
              <a:gd name="connsiteY845" fmla="*/ 2543174 h 2612594"/>
              <a:gd name="connsiteX846" fmla="*/ 1764195 w 2647519"/>
              <a:gd name="connsiteY846" fmla="*/ 2533649 h 2612594"/>
              <a:gd name="connsiteX847" fmla="*/ 1778482 w 2647519"/>
              <a:gd name="connsiteY847" fmla="*/ 2528887 h 2612594"/>
              <a:gd name="connsiteX848" fmla="*/ 1793722 w 2647519"/>
              <a:gd name="connsiteY848" fmla="*/ 2523172 h 2612594"/>
              <a:gd name="connsiteX849" fmla="*/ 1789912 w 2647519"/>
              <a:gd name="connsiteY849" fmla="*/ 2536507 h 2612594"/>
              <a:gd name="connsiteX850" fmla="*/ 1749907 w 2647519"/>
              <a:gd name="connsiteY850" fmla="*/ 2555557 h 2612594"/>
              <a:gd name="connsiteX851" fmla="*/ 1747946 w 2647519"/>
              <a:gd name="connsiteY851" fmla="*/ 2555008 h 2612594"/>
              <a:gd name="connsiteX852" fmla="*/ 1720380 w 2647519"/>
              <a:gd name="connsiteY852" fmla="*/ 2566034 h 2612594"/>
              <a:gd name="connsiteX853" fmla="*/ 1697520 w 2647519"/>
              <a:gd name="connsiteY853" fmla="*/ 2572702 h 2612594"/>
              <a:gd name="connsiteX854" fmla="*/ 1663230 w 2647519"/>
              <a:gd name="connsiteY854" fmla="*/ 2581274 h 2612594"/>
              <a:gd name="connsiteX855" fmla="*/ 1649062 w 2647519"/>
              <a:gd name="connsiteY855" fmla="*/ 2580084 h 2612594"/>
              <a:gd name="connsiteX856" fmla="*/ 1619428 w 2647519"/>
              <a:gd name="connsiteY856" fmla="*/ 2585850 h 2612594"/>
              <a:gd name="connsiteX857" fmla="*/ 1618462 w 2647519"/>
              <a:gd name="connsiteY857" fmla="*/ 2587942 h 2612594"/>
              <a:gd name="connsiteX858" fmla="*/ 1539405 w 2647519"/>
              <a:gd name="connsiteY858" fmla="*/ 2603182 h 2612594"/>
              <a:gd name="connsiteX859" fmla="*/ 1521307 w 2647519"/>
              <a:gd name="connsiteY859" fmla="*/ 2598419 h 2612594"/>
              <a:gd name="connsiteX860" fmla="*/ 1506067 w 2647519"/>
              <a:gd name="connsiteY860" fmla="*/ 2598419 h 2612594"/>
              <a:gd name="connsiteX861" fmla="*/ 1479397 w 2647519"/>
              <a:gd name="connsiteY861" fmla="*/ 2606992 h 2612594"/>
              <a:gd name="connsiteX862" fmla="*/ 1455585 w 2647519"/>
              <a:gd name="connsiteY862" fmla="*/ 2608897 h 2612594"/>
              <a:gd name="connsiteX863" fmla="*/ 1431772 w 2647519"/>
              <a:gd name="connsiteY863" fmla="*/ 2609849 h 2612594"/>
              <a:gd name="connsiteX864" fmla="*/ 1429185 w 2647519"/>
              <a:gd name="connsiteY864" fmla="*/ 2608741 h 2612594"/>
              <a:gd name="connsiteX865" fmla="*/ 1407484 w 2647519"/>
              <a:gd name="connsiteY865" fmla="*/ 2612588 h 2612594"/>
              <a:gd name="connsiteX866" fmla="*/ 1381290 w 2647519"/>
              <a:gd name="connsiteY866" fmla="*/ 2607944 h 2612594"/>
              <a:gd name="connsiteX867" fmla="*/ 1382243 w 2647519"/>
              <a:gd name="connsiteY867" fmla="*/ 2606992 h 2612594"/>
              <a:gd name="connsiteX868" fmla="*/ 1387005 w 2647519"/>
              <a:gd name="connsiteY868" fmla="*/ 2600324 h 2612594"/>
              <a:gd name="connsiteX869" fmla="*/ 1365098 w 2647519"/>
              <a:gd name="connsiteY869" fmla="*/ 2597467 h 2612594"/>
              <a:gd name="connsiteX870" fmla="*/ 1375575 w 2647519"/>
              <a:gd name="connsiteY870" fmla="*/ 2591752 h 2612594"/>
              <a:gd name="connsiteX871" fmla="*/ 1407008 w 2647519"/>
              <a:gd name="connsiteY871" fmla="*/ 2590799 h 2612594"/>
              <a:gd name="connsiteX872" fmla="*/ 1437488 w 2647519"/>
              <a:gd name="connsiteY872" fmla="*/ 2589847 h 2612594"/>
              <a:gd name="connsiteX873" fmla="*/ 1481302 w 2647519"/>
              <a:gd name="connsiteY873" fmla="*/ 2590799 h 2612594"/>
              <a:gd name="connsiteX874" fmla="*/ 1511782 w 2647519"/>
              <a:gd name="connsiteY874" fmla="*/ 2587942 h 2612594"/>
              <a:gd name="connsiteX875" fmla="*/ 1568932 w 2647519"/>
              <a:gd name="connsiteY875" fmla="*/ 2575559 h 2612594"/>
              <a:gd name="connsiteX876" fmla="*/ 1607032 w 2647519"/>
              <a:gd name="connsiteY876" fmla="*/ 2566987 h 2612594"/>
              <a:gd name="connsiteX877" fmla="*/ 1635607 w 2647519"/>
              <a:gd name="connsiteY877" fmla="*/ 2566034 h 2612594"/>
              <a:gd name="connsiteX878" fmla="*/ 1637595 w 2647519"/>
              <a:gd name="connsiteY878" fmla="*/ 2565111 h 2612594"/>
              <a:gd name="connsiteX879" fmla="*/ 1609890 w 2647519"/>
              <a:gd name="connsiteY879" fmla="*/ 2566035 h 2612594"/>
              <a:gd name="connsiteX880" fmla="*/ 1571790 w 2647519"/>
              <a:gd name="connsiteY880" fmla="*/ 2574607 h 2612594"/>
              <a:gd name="connsiteX881" fmla="*/ 1514640 w 2647519"/>
              <a:gd name="connsiteY881" fmla="*/ 2586990 h 2612594"/>
              <a:gd name="connsiteX882" fmla="*/ 1484160 w 2647519"/>
              <a:gd name="connsiteY882" fmla="*/ 2589847 h 2612594"/>
              <a:gd name="connsiteX883" fmla="*/ 1440345 w 2647519"/>
              <a:gd name="connsiteY883" fmla="*/ 2588895 h 2612594"/>
              <a:gd name="connsiteX884" fmla="*/ 1409865 w 2647519"/>
              <a:gd name="connsiteY884" fmla="*/ 2589847 h 2612594"/>
              <a:gd name="connsiteX885" fmla="*/ 1378432 w 2647519"/>
              <a:gd name="connsiteY885" fmla="*/ 2590800 h 2612594"/>
              <a:gd name="connsiteX886" fmla="*/ 1379385 w 2647519"/>
              <a:gd name="connsiteY886" fmla="*/ 2586990 h 2612594"/>
              <a:gd name="connsiteX887" fmla="*/ 1386052 w 2647519"/>
              <a:gd name="connsiteY887" fmla="*/ 2577465 h 2612594"/>
              <a:gd name="connsiteX888" fmla="*/ 1679422 w 2647519"/>
              <a:gd name="connsiteY888" fmla="*/ 2528887 h 2612594"/>
              <a:gd name="connsiteX889" fmla="*/ 1878495 w 2647519"/>
              <a:gd name="connsiteY889" fmla="*/ 2453640 h 2612594"/>
              <a:gd name="connsiteX890" fmla="*/ 1930882 w 2647519"/>
              <a:gd name="connsiteY890" fmla="*/ 2426017 h 2612594"/>
              <a:gd name="connsiteX891" fmla="*/ 1960410 w 2647519"/>
              <a:gd name="connsiteY891" fmla="*/ 2410777 h 2612594"/>
              <a:gd name="connsiteX892" fmla="*/ 1990890 w 2647519"/>
              <a:gd name="connsiteY892" fmla="*/ 2394585 h 2612594"/>
              <a:gd name="connsiteX893" fmla="*/ 2048040 w 2647519"/>
              <a:gd name="connsiteY893" fmla="*/ 2360295 h 2612594"/>
              <a:gd name="connsiteX894" fmla="*/ 2093760 w 2647519"/>
              <a:gd name="connsiteY894" fmla="*/ 2325052 h 2612594"/>
              <a:gd name="connsiteX895" fmla="*/ 2179485 w 2647519"/>
              <a:gd name="connsiteY895" fmla="*/ 2258377 h 2612594"/>
              <a:gd name="connsiteX896" fmla="*/ 2203297 w 2647519"/>
              <a:gd name="connsiteY896" fmla="*/ 2239327 h 2612594"/>
              <a:gd name="connsiteX897" fmla="*/ 2226157 w 2647519"/>
              <a:gd name="connsiteY897" fmla="*/ 2219325 h 2612594"/>
              <a:gd name="connsiteX898" fmla="*/ 2260447 w 2647519"/>
              <a:gd name="connsiteY898" fmla="*/ 2187892 h 2612594"/>
              <a:gd name="connsiteX899" fmla="*/ 2274735 w 2647519"/>
              <a:gd name="connsiteY899" fmla="*/ 2164080 h 2612594"/>
              <a:gd name="connsiteX900" fmla="*/ 2295258 w 2647519"/>
              <a:gd name="connsiteY900" fmla="*/ 2145267 h 2612594"/>
              <a:gd name="connsiteX901" fmla="*/ 2295423 w 2647519"/>
              <a:gd name="connsiteY901" fmla="*/ 2144085 h 2612594"/>
              <a:gd name="connsiteX902" fmla="*/ 2275688 w 2647519"/>
              <a:gd name="connsiteY902" fmla="*/ 2162175 h 2612594"/>
              <a:gd name="connsiteX903" fmla="*/ 2261400 w 2647519"/>
              <a:gd name="connsiteY903" fmla="*/ 2185987 h 2612594"/>
              <a:gd name="connsiteX904" fmla="*/ 2227110 w 2647519"/>
              <a:gd name="connsiteY904" fmla="*/ 2217420 h 2612594"/>
              <a:gd name="connsiteX905" fmla="*/ 2204250 w 2647519"/>
              <a:gd name="connsiteY905" fmla="*/ 2237422 h 2612594"/>
              <a:gd name="connsiteX906" fmla="*/ 2180438 w 2647519"/>
              <a:gd name="connsiteY906" fmla="*/ 2256472 h 2612594"/>
              <a:gd name="connsiteX907" fmla="*/ 2094713 w 2647519"/>
              <a:gd name="connsiteY907" fmla="*/ 2323147 h 2612594"/>
              <a:gd name="connsiteX908" fmla="*/ 2048993 w 2647519"/>
              <a:gd name="connsiteY908" fmla="*/ 2358390 h 2612594"/>
              <a:gd name="connsiteX909" fmla="*/ 1991843 w 2647519"/>
              <a:gd name="connsiteY909" fmla="*/ 2392680 h 2612594"/>
              <a:gd name="connsiteX910" fmla="*/ 1961363 w 2647519"/>
              <a:gd name="connsiteY910" fmla="*/ 2408872 h 2612594"/>
              <a:gd name="connsiteX911" fmla="*/ 1931835 w 2647519"/>
              <a:gd name="connsiteY911" fmla="*/ 2424112 h 2612594"/>
              <a:gd name="connsiteX912" fmla="*/ 1879448 w 2647519"/>
              <a:gd name="connsiteY912" fmla="*/ 2451735 h 2612594"/>
              <a:gd name="connsiteX913" fmla="*/ 1680375 w 2647519"/>
              <a:gd name="connsiteY913" fmla="*/ 2526982 h 2612594"/>
              <a:gd name="connsiteX914" fmla="*/ 1387005 w 2647519"/>
              <a:gd name="connsiteY914" fmla="*/ 2575560 h 2612594"/>
              <a:gd name="connsiteX915" fmla="*/ 1365098 w 2647519"/>
              <a:gd name="connsiteY915" fmla="*/ 2575560 h 2612594"/>
              <a:gd name="connsiteX916" fmla="*/ 1362240 w 2647519"/>
              <a:gd name="connsiteY916" fmla="*/ 2567940 h 2612594"/>
              <a:gd name="connsiteX917" fmla="*/ 1339380 w 2647519"/>
              <a:gd name="connsiteY917" fmla="*/ 2566987 h 2612594"/>
              <a:gd name="connsiteX918" fmla="*/ 1318425 w 2647519"/>
              <a:gd name="connsiteY918" fmla="*/ 2575560 h 2612594"/>
              <a:gd name="connsiteX919" fmla="*/ 1257465 w 2647519"/>
              <a:gd name="connsiteY919" fmla="*/ 2576512 h 2612594"/>
              <a:gd name="connsiteX920" fmla="*/ 1212698 w 2647519"/>
              <a:gd name="connsiteY920" fmla="*/ 2574607 h 2612594"/>
              <a:gd name="connsiteX921" fmla="*/ 1190790 w 2647519"/>
              <a:gd name="connsiteY921" fmla="*/ 2572702 h 2612594"/>
              <a:gd name="connsiteX922" fmla="*/ 1168883 w 2647519"/>
              <a:gd name="connsiteY922" fmla="*/ 2568892 h 2612594"/>
              <a:gd name="connsiteX923" fmla="*/ 1182079 w 2647519"/>
              <a:gd name="connsiteY923" fmla="*/ 2554816 h 2612594"/>
              <a:gd name="connsiteX924" fmla="*/ 1179360 w 2647519"/>
              <a:gd name="connsiteY924" fmla="*/ 2555557 h 2612594"/>
              <a:gd name="connsiteX925" fmla="*/ 1130192 w 2647519"/>
              <a:gd name="connsiteY925" fmla="*/ 2546452 h 2612594"/>
              <a:gd name="connsiteX926" fmla="*/ 1127925 w 2647519"/>
              <a:gd name="connsiteY926" fmla="*/ 2546985 h 2612594"/>
              <a:gd name="connsiteX927" fmla="*/ 1033628 w 2647519"/>
              <a:gd name="connsiteY927" fmla="*/ 2529840 h 2612594"/>
              <a:gd name="connsiteX928" fmla="*/ 996480 w 2647519"/>
              <a:gd name="connsiteY928" fmla="*/ 2522220 h 2612594"/>
              <a:gd name="connsiteX929" fmla="*/ 964095 w 2647519"/>
              <a:gd name="connsiteY929" fmla="*/ 2516505 h 2612594"/>
              <a:gd name="connsiteX930" fmla="*/ 925043 w 2647519"/>
              <a:gd name="connsiteY930" fmla="*/ 2498407 h 2612594"/>
              <a:gd name="connsiteX931" fmla="*/ 876465 w 2647519"/>
              <a:gd name="connsiteY931" fmla="*/ 2480310 h 2612594"/>
              <a:gd name="connsiteX932" fmla="*/ 825983 w 2647519"/>
              <a:gd name="connsiteY932" fmla="*/ 2460307 h 2612594"/>
              <a:gd name="connsiteX933" fmla="*/ 834555 w 2647519"/>
              <a:gd name="connsiteY933" fmla="*/ 2453640 h 2612594"/>
              <a:gd name="connsiteX934" fmla="*/ 869798 w 2647519"/>
              <a:gd name="connsiteY934" fmla="*/ 2460307 h 2612594"/>
              <a:gd name="connsiteX935" fmla="*/ 885038 w 2647519"/>
              <a:gd name="connsiteY935" fmla="*/ 2473642 h 2612594"/>
              <a:gd name="connsiteX936" fmla="*/ 937425 w 2647519"/>
              <a:gd name="connsiteY936" fmla="*/ 2488882 h 2612594"/>
              <a:gd name="connsiteX937" fmla="*/ 1041248 w 2647519"/>
              <a:gd name="connsiteY937" fmla="*/ 2515552 h 2612594"/>
              <a:gd name="connsiteX938" fmla="*/ 1066965 w 2647519"/>
              <a:gd name="connsiteY938" fmla="*/ 2520315 h 2612594"/>
              <a:gd name="connsiteX939" fmla="*/ 1094588 w 2647519"/>
              <a:gd name="connsiteY939" fmla="*/ 2525077 h 2612594"/>
              <a:gd name="connsiteX940" fmla="*/ 1125068 w 2647519"/>
              <a:gd name="connsiteY940" fmla="*/ 2531745 h 2612594"/>
              <a:gd name="connsiteX941" fmla="*/ 1158657 w 2647519"/>
              <a:gd name="connsiteY941" fmla="*/ 2539008 h 2612594"/>
              <a:gd name="connsiteX942" fmla="*/ 1161262 w 2647519"/>
              <a:gd name="connsiteY942" fmla="*/ 2538412 h 2612594"/>
              <a:gd name="connsiteX943" fmla="*/ 1192695 w 2647519"/>
              <a:gd name="connsiteY943" fmla="*/ 2543175 h 2612594"/>
              <a:gd name="connsiteX944" fmla="*/ 1193647 w 2647519"/>
              <a:gd name="connsiteY944" fmla="*/ 2541270 h 2612594"/>
              <a:gd name="connsiteX945" fmla="*/ 1239367 w 2647519"/>
              <a:gd name="connsiteY945" fmla="*/ 2543175 h 2612594"/>
              <a:gd name="connsiteX946" fmla="*/ 1246987 w 2647519"/>
              <a:gd name="connsiteY946" fmla="*/ 2544127 h 2612594"/>
              <a:gd name="connsiteX947" fmla="*/ 1317472 w 2647519"/>
              <a:gd name="connsiteY947" fmla="*/ 2544127 h 2612594"/>
              <a:gd name="connsiteX948" fmla="*/ 1368907 w 2647519"/>
              <a:gd name="connsiteY948" fmla="*/ 2546032 h 2612594"/>
              <a:gd name="connsiteX949" fmla="*/ 1429867 w 2647519"/>
              <a:gd name="connsiteY949" fmla="*/ 2541270 h 2612594"/>
              <a:gd name="connsiteX950" fmla="*/ 1437487 w 2647519"/>
              <a:gd name="connsiteY950" fmla="*/ 2541270 h 2612594"/>
              <a:gd name="connsiteX951" fmla="*/ 1440345 w 2647519"/>
              <a:gd name="connsiteY951" fmla="*/ 2548890 h 2612594"/>
              <a:gd name="connsiteX952" fmla="*/ 1500352 w 2647519"/>
              <a:gd name="connsiteY952" fmla="*/ 2541270 h 2612594"/>
              <a:gd name="connsiteX953" fmla="*/ 1540357 w 2647519"/>
              <a:gd name="connsiteY953" fmla="*/ 2531745 h 2612594"/>
              <a:gd name="connsiteX954" fmla="*/ 1563217 w 2647519"/>
              <a:gd name="connsiteY954" fmla="*/ 2527935 h 2612594"/>
              <a:gd name="connsiteX955" fmla="*/ 1577505 w 2647519"/>
              <a:gd name="connsiteY955" fmla="*/ 2526030 h 2612594"/>
              <a:gd name="connsiteX956" fmla="*/ 1608937 w 2647519"/>
              <a:gd name="connsiteY956" fmla="*/ 2518410 h 2612594"/>
              <a:gd name="connsiteX957" fmla="*/ 1634655 w 2647519"/>
              <a:gd name="connsiteY957" fmla="*/ 2512695 h 2612594"/>
              <a:gd name="connsiteX958" fmla="*/ 1660372 w 2647519"/>
              <a:gd name="connsiteY958" fmla="*/ 2506027 h 2612594"/>
              <a:gd name="connsiteX959" fmla="*/ 1707545 w 2647519"/>
              <a:gd name="connsiteY959" fmla="*/ 2497863 h 2612594"/>
              <a:gd name="connsiteX960" fmla="*/ 1713713 w 2647519"/>
              <a:gd name="connsiteY960" fmla="*/ 2495550 h 2612594"/>
              <a:gd name="connsiteX961" fmla="*/ 1664183 w 2647519"/>
              <a:gd name="connsiteY961" fmla="*/ 2504122 h 2612594"/>
              <a:gd name="connsiteX962" fmla="*/ 1638465 w 2647519"/>
              <a:gd name="connsiteY962" fmla="*/ 2510790 h 2612594"/>
              <a:gd name="connsiteX963" fmla="*/ 1612748 w 2647519"/>
              <a:gd name="connsiteY963" fmla="*/ 2516505 h 2612594"/>
              <a:gd name="connsiteX964" fmla="*/ 1581315 w 2647519"/>
              <a:gd name="connsiteY964" fmla="*/ 2524125 h 2612594"/>
              <a:gd name="connsiteX965" fmla="*/ 1567028 w 2647519"/>
              <a:gd name="connsiteY965" fmla="*/ 2526030 h 2612594"/>
              <a:gd name="connsiteX966" fmla="*/ 1544168 w 2647519"/>
              <a:gd name="connsiteY966" fmla="*/ 2529840 h 2612594"/>
              <a:gd name="connsiteX967" fmla="*/ 1482255 w 2647519"/>
              <a:gd name="connsiteY967" fmla="*/ 2535555 h 2612594"/>
              <a:gd name="connsiteX968" fmla="*/ 1440345 w 2647519"/>
              <a:gd name="connsiteY968" fmla="*/ 2539365 h 2612594"/>
              <a:gd name="connsiteX969" fmla="*/ 1432725 w 2647519"/>
              <a:gd name="connsiteY969" fmla="*/ 2539365 h 2612594"/>
              <a:gd name="connsiteX970" fmla="*/ 1371765 w 2647519"/>
              <a:gd name="connsiteY970" fmla="*/ 2544127 h 2612594"/>
              <a:gd name="connsiteX971" fmla="*/ 1320330 w 2647519"/>
              <a:gd name="connsiteY971" fmla="*/ 2542222 h 2612594"/>
              <a:gd name="connsiteX972" fmla="*/ 1249845 w 2647519"/>
              <a:gd name="connsiteY972" fmla="*/ 2542222 h 2612594"/>
              <a:gd name="connsiteX973" fmla="*/ 1242225 w 2647519"/>
              <a:gd name="connsiteY973" fmla="*/ 2541270 h 2612594"/>
              <a:gd name="connsiteX974" fmla="*/ 1212698 w 2647519"/>
              <a:gd name="connsiteY974" fmla="*/ 2528887 h 2612594"/>
              <a:gd name="connsiteX975" fmla="*/ 1196505 w 2647519"/>
              <a:gd name="connsiteY975" fmla="*/ 2539365 h 2612594"/>
              <a:gd name="connsiteX976" fmla="*/ 1196464 w 2647519"/>
              <a:gd name="connsiteY976" fmla="*/ 2539447 h 2612594"/>
              <a:gd name="connsiteX977" fmla="*/ 1209840 w 2647519"/>
              <a:gd name="connsiteY977" fmla="*/ 2530792 h 2612594"/>
              <a:gd name="connsiteX978" fmla="*/ 1239368 w 2647519"/>
              <a:gd name="connsiteY978" fmla="*/ 2543174 h 2612594"/>
              <a:gd name="connsiteX979" fmla="*/ 1193648 w 2647519"/>
              <a:gd name="connsiteY979" fmla="*/ 2541269 h 2612594"/>
              <a:gd name="connsiteX980" fmla="*/ 1194008 w 2647519"/>
              <a:gd name="connsiteY980" fmla="*/ 2541036 h 2612594"/>
              <a:gd name="connsiteX981" fmla="*/ 1164120 w 2647519"/>
              <a:gd name="connsiteY981" fmla="*/ 2536507 h 2612594"/>
              <a:gd name="connsiteX982" fmla="*/ 1128878 w 2647519"/>
              <a:gd name="connsiteY982" fmla="*/ 2528887 h 2612594"/>
              <a:gd name="connsiteX983" fmla="*/ 1098398 w 2647519"/>
              <a:gd name="connsiteY983" fmla="*/ 2522220 h 2612594"/>
              <a:gd name="connsiteX984" fmla="*/ 1070775 w 2647519"/>
              <a:gd name="connsiteY984" fmla="*/ 2517457 h 2612594"/>
              <a:gd name="connsiteX985" fmla="*/ 1045058 w 2647519"/>
              <a:gd name="connsiteY985" fmla="*/ 2512695 h 2612594"/>
              <a:gd name="connsiteX986" fmla="*/ 941235 w 2647519"/>
              <a:gd name="connsiteY986" fmla="*/ 2486025 h 2612594"/>
              <a:gd name="connsiteX987" fmla="*/ 888848 w 2647519"/>
              <a:gd name="connsiteY987" fmla="*/ 2470785 h 2612594"/>
              <a:gd name="connsiteX988" fmla="*/ 873608 w 2647519"/>
              <a:gd name="connsiteY988" fmla="*/ 2457450 h 2612594"/>
              <a:gd name="connsiteX989" fmla="*/ 838365 w 2647519"/>
              <a:gd name="connsiteY989" fmla="*/ 2450782 h 2612594"/>
              <a:gd name="connsiteX990" fmla="*/ 785978 w 2647519"/>
              <a:gd name="connsiteY990" fmla="*/ 2424112 h 2612594"/>
              <a:gd name="connsiteX991" fmla="*/ 770738 w 2647519"/>
              <a:gd name="connsiteY991" fmla="*/ 2425065 h 2612594"/>
              <a:gd name="connsiteX992" fmla="*/ 716445 w 2647519"/>
              <a:gd name="connsiteY992" fmla="*/ 2397442 h 2612594"/>
              <a:gd name="connsiteX993" fmla="*/ 706920 w 2647519"/>
              <a:gd name="connsiteY993" fmla="*/ 2380297 h 2612594"/>
              <a:gd name="connsiteX994" fmla="*/ 708825 w 2647519"/>
              <a:gd name="connsiteY994" fmla="*/ 2379345 h 2612594"/>
              <a:gd name="connsiteX995" fmla="*/ 742163 w 2647519"/>
              <a:gd name="connsiteY995" fmla="*/ 2397442 h 2612594"/>
              <a:gd name="connsiteX996" fmla="*/ 775500 w 2647519"/>
              <a:gd name="connsiteY996" fmla="*/ 2415540 h 2612594"/>
              <a:gd name="connsiteX997" fmla="*/ 785025 w 2647519"/>
              <a:gd name="connsiteY997" fmla="*/ 2409825 h 2612594"/>
              <a:gd name="connsiteX998" fmla="*/ 745973 w 2647519"/>
              <a:gd name="connsiteY998" fmla="*/ 2384107 h 2612594"/>
              <a:gd name="connsiteX999" fmla="*/ 713588 w 2647519"/>
              <a:gd name="connsiteY999" fmla="*/ 2369820 h 2612594"/>
              <a:gd name="connsiteX1000" fmla="*/ 668820 w 2647519"/>
              <a:gd name="connsiteY1000" fmla="*/ 2344102 h 2612594"/>
              <a:gd name="connsiteX1001" fmla="*/ 630720 w 2647519"/>
              <a:gd name="connsiteY1001" fmla="*/ 2319337 h 2612594"/>
              <a:gd name="connsiteX1002" fmla="*/ 570713 w 2647519"/>
              <a:gd name="connsiteY1002" fmla="*/ 2293620 h 2612594"/>
              <a:gd name="connsiteX1003" fmla="*/ 547853 w 2647519"/>
              <a:gd name="connsiteY1003" fmla="*/ 2274570 h 2612594"/>
              <a:gd name="connsiteX1004" fmla="*/ 552615 w 2647519"/>
              <a:gd name="connsiteY1004" fmla="*/ 2272665 h 2612594"/>
              <a:gd name="connsiteX1005" fmla="*/ 575475 w 2647519"/>
              <a:gd name="connsiteY1005" fmla="*/ 2279332 h 2612594"/>
              <a:gd name="connsiteX1006" fmla="*/ 527850 w 2647519"/>
              <a:gd name="connsiteY1006" fmla="*/ 2229802 h 2612594"/>
              <a:gd name="connsiteX1007" fmla="*/ 501180 w 2647519"/>
              <a:gd name="connsiteY1007" fmla="*/ 2207895 h 2612594"/>
              <a:gd name="connsiteX1008" fmla="*/ 476415 w 2647519"/>
              <a:gd name="connsiteY1008" fmla="*/ 2185987 h 2612594"/>
              <a:gd name="connsiteX1009" fmla="*/ 444983 w 2647519"/>
              <a:gd name="connsiteY1009" fmla="*/ 2160270 h 2612594"/>
              <a:gd name="connsiteX1010" fmla="*/ 399263 w 2647519"/>
              <a:gd name="connsiteY1010" fmla="*/ 2109787 h 2612594"/>
              <a:gd name="connsiteX1011" fmla="*/ 396126 w 2647519"/>
              <a:gd name="connsiteY1011" fmla="*/ 2099983 h 2612594"/>
              <a:gd name="connsiteX1012" fmla="*/ 386880 w 2647519"/>
              <a:gd name="connsiteY1012" fmla="*/ 2090737 h 2612594"/>
              <a:gd name="connsiteX1013" fmla="*/ 355448 w 2647519"/>
              <a:gd name="connsiteY1013" fmla="*/ 2056447 h 2612594"/>
              <a:gd name="connsiteX1014" fmla="*/ 351638 w 2647519"/>
              <a:gd name="connsiteY1014" fmla="*/ 2039302 h 2612594"/>
              <a:gd name="connsiteX1015" fmla="*/ 339255 w 2647519"/>
              <a:gd name="connsiteY1015" fmla="*/ 2022157 h 2612594"/>
              <a:gd name="connsiteX1016" fmla="*/ 337780 w 2647519"/>
              <a:gd name="connsiteY1016" fmla="*/ 2019844 h 2612594"/>
              <a:gd name="connsiteX1017" fmla="*/ 323062 w 2647519"/>
              <a:gd name="connsiteY1017" fmla="*/ 2009774 h 2612594"/>
              <a:gd name="connsiteX1018" fmla="*/ 294487 w 2647519"/>
              <a:gd name="connsiteY1018" fmla="*/ 1968817 h 2612594"/>
              <a:gd name="connsiteX1019" fmla="*/ 278295 w 2647519"/>
              <a:gd name="connsiteY1019" fmla="*/ 1930717 h 2612594"/>
              <a:gd name="connsiteX1020" fmla="*/ 276390 w 2647519"/>
              <a:gd name="connsiteY1020" fmla="*/ 1930717 h 2612594"/>
              <a:gd name="connsiteX1021" fmla="*/ 254483 w 2647519"/>
              <a:gd name="connsiteY1021" fmla="*/ 1888807 h 2612594"/>
              <a:gd name="connsiteX1022" fmla="*/ 233528 w 2647519"/>
              <a:gd name="connsiteY1022" fmla="*/ 1846897 h 2612594"/>
              <a:gd name="connsiteX1023" fmla="*/ 211620 w 2647519"/>
              <a:gd name="connsiteY1023" fmla="*/ 1798320 h 2612594"/>
              <a:gd name="connsiteX1024" fmla="*/ 191618 w 2647519"/>
              <a:gd name="connsiteY1024" fmla="*/ 1748790 h 2612594"/>
              <a:gd name="connsiteX1025" fmla="*/ 211620 w 2647519"/>
              <a:gd name="connsiteY1025" fmla="*/ 1782127 h 2612594"/>
              <a:gd name="connsiteX1026" fmla="*/ 231623 w 2647519"/>
              <a:gd name="connsiteY1026" fmla="*/ 1824037 h 2612594"/>
              <a:gd name="connsiteX1027" fmla="*/ 238290 w 2647519"/>
              <a:gd name="connsiteY1027" fmla="*/ 1846897 h 2612594"/>
              <a:gd name="connsiteX1028" fmla="*/ 241045 w 2647519"/>
              <a:gd name="connsiteY1028" fmla="*/ 1850938 h 2612594"/>
              <a:gd name="connsiteX1029" fmla="*/ 237654 w 2647519"/>
              <a:gd name="connsiteY1029" fmla="*/ 1833304 h 2612594"/>
              <a:gd name="connsiteX1030" fmla="*/ 228808 w 2647519"/>
              <a:gd name="connsiteY1030" fmla="*/ 1817251 h 2612594"/>
              <a:gd name="connsiteX1031" fmla="*/ 214410 w 2647519"/>
              <a:gd name="connsiteY1031" fmla="*/ 1784873 h 2612594"/>
              <a:gd name="connsiteX1032" fmla="*/ 197332 w 2647519"/>
              <a:gd name="connsiteY1032" fmla="*/ 1756409 h 2612594"/>
              <a:gd name="connsiteX1033" fmla="*/ 176377 w 2647519"/>
              <a:gd name="connsiteY1033" fmla="*/ 1699259 h 2612594"/>
              <a:gd name="connsiteX1034" fmla="*/ 158426 w 2647519"/>
              <a:gd name="connsiteY1034" fmla="*/ 1640679 h 2612594"/>
              <a:gd name="connsiteX1035" fmla="*/ 152529 w 2647519"/>
              <a:gd name="connsiteY1035" fmla="*/ 1623596 h 2612594"/>
              <a:gd name="connsiteX1036" fmla="*/ 126853 w 2647519"/>
              <a:gd name="connsiteY1036" fmla="*/ 1521108 h 2612594"/>
              <a:gd name="connsiteX1037" fmla="*/ 115498 w 2647519"/>
              <a:gd name="connsiteY1037" fmla="*/ 1446707 h 2612594"/>
              <a:gd name="connsiteX1038" fmla="*/ 115417 w 2647519"/>
              <a:gd name="connsiteY1038" fmla="*/ 1448752 h 2612594"/>
              <a:gd name="connsiteX1039" fmla="*/ 116370 w 2647519"/>
              <a:gd name="connsiteY1039" fmla="*/ 1463992 h 2612594"/>
              <a:gd name="connsiteX1040" fmla="*/ 121132 w 2647519"/>
              <a:gd name="connsiteY1040" fmla="*/ 1499235 h 2612594"/>
              <a:gd name="connsiteX1041" fmla="*/ 126847 w 2647519"/>
              <a:gd name="connsiteY1041" fmla="*/ 1535430 h 2612594"/>
              <a:gd name="connsiteX1042" fmla="*/ 117322 w 2647519"/>
              <a:gd name="connsiteY1042" fmla="*/ 1503997 h 2612594"/>
              <a:gd name="connsiteX1043" fmla="*/ 110655 w 2647519"/>
              <a:gd name="connsiteY1043" fmla="*/ 1463992 h 2612594"/>
              <a:gd name="connsiteX1044" fmla="*/ 103035 w 2647519"/>
              <a:gd name="connsiteY1044" fmla="*/ 1463992 h 2612594"/>
              <a:gd name="connsiteX1045" fmla="*/ 98272 w 2647519"/>
              <a:gd name="connsiteY1045" fmla="*/ 1427797 h 2612594"/>
              <a:gd name="connsiteX1046" fmla="*/ 91605 w 2647519"/>
              <a:gd name="connsiteY1046" fmla="*/ 1404937 h 2612594"/>
              <a:gd name="connsiteX1047" fmla="*/ 85890 w 2647519"/>
              <a:gd name="connsiteY1047" fmla="*/ 1383030 h 2612594"/>
              <a:gd name="connsiteX1048" fmla="*/ 69697 w 2647519"/>
              <a:gd name="connsiteY1048" fmla="*/ 1365885 h 2612594"/>
              <a:gd name="connsiteX1049" fmla="*/ 64935 w 2647519"/>
              <a:gd name="connsiteY1049" fmla="*/ 1365885 h 2612594"/>
              <a:gd name="connsiteX1050" fmla="*/ 60172 w 2647519"/>
              <a:gd name="connsiteY1050" fmla="*/ 1342072 h 2612594"/>
              <a:gd name="connsiteX1051" fmla="*/ 58267 w 2647519"/>
              <a:gd name="connsiteY1051" fmla="*/ 1311592 h 2612594"/>
              <a:gd name="connsiteX1052" fmla="*/ 62077 w 2647519"/>
              <a:gd name="connsiteY1052" fmla="*/ 1268730 h 2612594"/>
              <a:gd name="connsiteX1053" fmla="*/ 63982 w 2647519"/>
              <a:gd name="connsiteY1053" fmla="*/ 1253490 h 2612594"/>
              <a:gd name="connsiteX1054" fmla="*/ 67226 w 2647519"/>
              <a:gd name="connsiteY1054" fmla="*/ 1243037 h 2612594"/>
              <a:gd name="connsiteX1055" fmla="*/ 65649 w 2647519"/>
              <a:gd name="connsiteY1055" fmla="*/ 1219200 h 2612594"/>
              <a:gd name="connsiteX1056" fmla="*/ 67792 w 2647519"/>
              <a:gd name="connsiteY1056" fmla="*/ 1183957 h 2612594"/>
              <a:gd name="connsiteX1057" fmla="*/ 71602 w 2647519"/>
              <a:gd name="connsiteY1057" fmla="*/ 1176814 h 2612594"/>
              <a:gd name="connsiteX1058" fmla="*/ 71602 w 2647519"/>
              <a:gd name="connsiteY1058" fmla="*/ 1172527 h 2612594"/>
              <a:gd name="connsiteX1059" fmla="*/ 63982 w 2647519"/>
              <a:gd name="connsiteY1059" fmla="*/ 1186815 h 2612594"/>
              <a:gd name="connsiteX1060" fmla="*/ 57315 w 2647519"/>
              <a:gd name="connsiteY1060" fmla="*/ 1177290 h 2612594"/>
              <a:gd name="connsiteX1061" fmla="*/ 44932 w 2647519"/>
              <a:gd name="connsiteY1061" fmla="*/ 1160145 h 2612594"/>
              <a:gd name="connsiteX1062" fmla="*/ 42670 w 2647519"/>
              <a:gd name="connsiteY1062" fmla="*/ 1146572 h 2612594"/>
              <a:gd name="connsiteX1063" fmla="*/ 42075 w 2647519"/>
              <a:gd name="connsiteY1063" fmla="*/ 1147762 h 2612594"/>
              <a:gd name="connsiteX1064" fmla="*/ 38265 w 2647519"/>
              <a:gd name="connsiteY1064" fmla="*/ 1185862 h 2612594"/>
              <a:gd name="connsiteX1065" fmla="*/ 35407 w 2647519"/>
              <a:gd name="connsiteY1065" fmla="*/ 1223962 h 2612594"/>
              <a:gd name="connsiteX1066" fmla="*/ 32550 w 2647519"/>
              <a:gd name="connsiteY1066" fmla="*/ 1253490 h 2612594"/>
              <a:gd name="connsiteX1067" fmla="*/ 32550 w 2647519"/>
              <a:gd name="connsiteY1067" fmla="*/ 1314449 h 2612594"/>
              <a:gd name="connsiteX1068" fmla="*/ 33502 w 2647519"/>
              <a:gd name="connsiteY1068" fmla="*/ 1345882 h 2612594"/>
              <a:gd name="connsiteX1069" fmla="*/ 35407 w 2647519"/>
              <a:gd name="connsiteY1069" fmla="*/ 1377314 h 2612594"/>
              <a:gd name="connsiteX1070" fmla="*/ 26835 w 2647519"/>
              <a:gd name="connsiteY1070" fmla="*/ 1406842 h 2612594"/>
              <a:gd name="connsiteX1071" fmla="*/ 24930 w 2647519"/>
              <a:gd name="connsiteY1071" fmla="*/ 1406842 h 2612594"/>
              <a:gd name="connsiteX1072" fmla="*/ 19215 w 2647519"/>
              <a:gd name="connsiteY1072" fmla="*/ 1349692 h 2612594"/>
              <a:gd name="connsiteX1073" fmla="*/ 19215 w 2647519"/>
              <a:gd name="connsiteY1073" fmla="*/ 1290637 h 2612594"/>
              <a:gd name="connsiteX1074" fmla="*/ 23977 w 2647519"/>
              <a:gd name="connsiteY1074" fmla="*/ 1244917 h 2612594"/>
              <a:gd name="connsiteX1075" fmla="*/ 32546 w 2647519"/>
              <a:gd name="connsiteY1075" fmla="*/ 1253485 h 2612594"/>
              <a:gd name="connsiteX1076" fmla="*/ 24930 w 2647519"/>
              <a:gd name="connsiteY1076" fmla="*/ 1243965 h 2612594"/>
              <a:gd name="connsiteX1077" fmla="*/ 23025 w 2647519"/>
              <a:gd name="connsiteY1077" fmla="*/ 1209675 h 2612594"/>
              <a:gd name="connsiteX1078" fmla="*/ 24930 w 2647519"/>
              <a:gd name="connsiteY1078" fmla="*/ 1157287 h 2612594"/>
              <a:gd name="connsiteX1079" fmla="*/ 25882 w 2647519"/>
              <a:gd name="connsiteY1079" fmla="*/ 1143000 h 2612594"/>
              <a:gd name="connsiteX1080" fmla="*/ 28740 w 2647519"/>
              <a:gd name="connsiteY1080" fmla="*/ 1119187 h 2612594"/>
              <a:gd name="connsiteX1081" fmla="*/ 40170 w 2647519"/>
              <a:gd name="connsiteY1081" fmla="*/ 1076325 h 2612594"/>
              <a:gd name="connsiteX1082" fmla="*/ 45865 w 2647519"/>
              <a:gd name="connsiteY1082" fmla="*/ 1047851 h 2612594"/>
              <a:gd name="connsiteX1083" fmla="*/ 43980 w 2647519"/>
              <a:gd name="connsiteY1083" fmla="*/ 1041082 h 2612594"/>
              <a:gd name="connsiteX1084" fmla="*/ 37312 w 2647519"/>
              <a:gd name="connsiteY1084" fmla="*/ 1079182 h 2612594"/>
              <a:gd name="connsiteX1085" fmla="*/ 25882 w 2647519"/>
              <a:gd name="connsiteY1085" fmla="*/ 1122045 h 2612594"/>
              <a:gd name="connsiteX1086" fmla="*/ 23025 w 2647519"/>
              <a:gd name="connsiteY1086" fmla="*/ 1145857 h 2612594"/>
              <a:gd name="connsiteX1087" fmla="*/ 22072 w 2647519"/>
              <a:gd name="connsiteY1087" fmla="*/ 1160145 h 2612594"/>
              <a:gd name="connsiteX1088" fmla="*/ 20167 w 2647519"/>
              <a:gd name="connsiteY1088" fmla="*/ 1212532 h 2612594"/>
              <a:gd name="connsiteX1089" fmla="*/ 22072 w 2647519"/>
              <a:gd name="connsiteY1089" fmla="*/ 1246822 h 2612594"/>
              <a:gd name="connsiteX1090" fmla="*/ 17310 w 2647519"/>
              <a:gd name="connsiteY1090" fmla="*/ 1292542 h 2612594"/>
              <a:gd name="connsiteX1091" fmla="*/ 17310 w 2647519"/>
              <a:gd name="connsiteY1091" fmla="*/ 1351597 h 2612594"/>
              <a:gd name="connsiteX1092" fmla="*/ 23025 w 2647519"/>
              <a:gd name="connsiteY1092" fmla="*/ 1408747 h 2612594"/>
              <a:gd name="connsiteX1093" fmla="*/ 24930 w 2647519"/>
              <a:gd name="connsiteY1093" fmla="*/ 1408747 h 2612594"/>
              <a:gd name="connsiteX1094" fmla="*/ 37312 w 2647519"/>
              <a:gd name="connsiteY1094" fmla="*/ 1463040 h 2612594"/>
              <a:gd name="connsiteX1095" fmla="*/ 43980 w 2647519"/>
              <a:gd name="connsiteY1095" fmla="*/ 1507807 h 2612594"/>
              <a:gd name="connsiteX1096" fmla="*/ 58267 w 2647519"/>
              <a:gd name="connsiteY1096" fmla="*/ 1553527 h 2612594"/>
              <a:gd name="connsiteX1097" fmla="*/ 80770 w 2647519"/>
              <a:gd name="connsiteY1097" fmla="*/ 1651843 h 2612594"/>
              <a:gd name="connsiteX1098" fmla="*/ 82734 w 2647519"/>
              <a:gd name="connsiteY1098" fmla="*/ 1670685 h 2612594"/>
              <a:gd name="connsiteX1099" fmla="*/ 86843 w 2647519"/>
              <a:gd name="connsiteY1099" fmla="*/ 1670685 h 2612594"/>
              <a:gd name="connsiteX1100" fmla="*/ 107798 w 2647519"/>
              <a:gd name="connsiteY1100" fmla="*/ 1721167 h 2612594"/>
              <a:gd name="connsiteX1101" fmla="*/ 115418 w 2647519"/>
              <a:gd name="connsiteY1101" fmla="*/ 1746885 h 2612594"/>
              <a:gd name="connsiteX1102" fmla="*/ 101130 w 2647519"/>
              <a:gd name="connsiteY1102" fmla="*/ 1724977 h 2612594"/>
              <a:gd name="connsiteX1103" fmla="*/ 85890 w 2647519"/>
              <a:gd name="connsiteY1103" fmla="*/ 1690687 h 2612594"/>
              <a:gd name="connsiteX1104" fmla="*/ 84938 w 2647519"/>
              <a:gd name="connsiteY1104" fmla="*/ 1700212 h 2612594"/>
              <a:gd name="connsiteX1105" fmla="*/ 76651 w 2647519"/>
              <a:gd name="connsiteY1105" fmla="*/ 1674524 h 2612594"/>
              <a:gd name="connsiteX1106" fmla="*/ 70650 w 2647519"/>
              <a:gd name="connsiteY1106" fmla="*/ 1675447 h 2612594"/>
              <a:gd name="connsiteX1107" fmla="*/ 63982 w 2647519"/>
              <a:gd name="connsiteY1107" fmla="*/ 1653540 h 2612594"/>
              <a:gd name="connsiteX1108" fmla="*/ 41122 w 2647519"/>
              <a:gd name="connsiteY1108" fmla="*/ 1601152 h 2612594"/>
              <a:gd name="connsiteX1109" fmla="*/ 26835 w 2647519"/>
              <a:gd name="connsiteY1109" fmla="*/ 1554480 h 2612594"/>
              <a:gd name="connsiteX1110" fmla="*/ 25882 w 2647519"/>
              <a:gd name="connsiteY1110" fmla="*/ 1515427 h 2612594"/>
              <a:gd name="connsiteX1111" fmla="*/ 19215 w 2647519"/>
              <a:gd name="connsiteY1111" fmla="*/ 1469707 h 2612594"/>
              <a:gd name="connsiteX1112" fmla="*/ 14452 w 2647519"/>
              <a:gd name="connsiteY1112" fmla="*/ 1423987 h 2612594"/>
              <a:gd name="connsiteX1113" fmla="*/ 3975 w 2647519"/>
              <a:gd name="connsiteY1113" fmla="*/ 1390650 h 2612594"/>
              <a:gd name="connsiteX1114" fmla="*/ 10642 w 2647519"/>
              <a:gd name="connsiteY1114" fmla="*/ 1213485 h 2612594"/>
              <a:gd name="connsiteX1115" fmla="*/ 17310 w 2647519"/>
              <a:gd name="connsiteY1115" fmla="*/ 1167765 h 2612594"/>
              <a:gd name="connsiteX1116" fmla="*/ 11595 w 2647519"/>
              <a:gd name="connsiteY1116" fmla="*/ 1143000 h 2612594"/>
              <a:gd name="connsiteX1117" fmla="*/ 23025 w 2647519"/>
              <a:gd name="connsiteY1117" fmla="*/ 1074420 h 2612594"/>
              <a:gd name="connsiteX1118" fmla="*/ 25882 w 2647519"/>
              <a:gd name="connsiteY1118" fmla="*/ 1058227 h 2612594"/>
              <a:gd name="connsiteX1119" fmla="*/ 33502 w 2647519"/>
              <a:gd name="connsiteY1119" fmla="*/ 1002982 h 2612594"/>
              <a:gd name="connsiteX1120" fmla="*/ 53505 w 2647519"/>
              <a:gd name="connsiteY1120" fmla="*/ 962977 h 2612594"/>
              <a:gd name="connsiteX1121" fmla="*/ 48742 w 2647519"/>
              <a:gd name="connsiteY1121" fmla="*/ 1017270 h 2612594"/>
              <a:gd name="connsiteX1122" fmla="*/ 53503 w 2647519"/>
              <a:gd name="connsiteY1122" fmla="*/ 1007964 h 2612594"/>
              <a:gd name="connsiteX1123" fmla="*/ 56362 w 2647519"/>
              <a:gd name="connsiteY1123" fmla="*/ 985718 h 2612594"/>
              <a:gd name="connsiteX1124" fmla="*/ 57315 w 2647519"/>
              <a:gd name="connsiteY1124" fmla="*/ 961072 h 2612594"/>
              <a:gd name="connsiteX1125" fmla="*/ 65887 w 2647519"/>
              <a:gd name="connsiteY1125" fmla="*/ 929639 h 2612594"/>
              <a:gd name="connsiteX1126" fmla="*/ 79222 w 2647519"/>
              <a:gd name="connsiteY1126" fmla="*/ 882014 h 2612594"/>
              <a:gd name="connsiteX1127" fmla="*/ 95415 w 2647519"/>
              <a:gd name="connsiteY1127" fmla="*/ 833437 h 2612594"/>
              <a:gd name="connsiteX1128" fmla="*/ 96628 w 2647519"/>
              <a:gd name="connsiteY1128" fmla="*/ 832072 h 2612594"/>
              <a:gd name="connsiteX1129" fmla="*/ 103988 w 2647519"/>
              <a:gd name="connsiteY1129" fmla="*/ 793432 h 2612594"/>
              <a:gd name="connsiteX1130" fmla="*/ 114465 w 2647519"/>
              <a:gd name="connsiteY1130" fmla="*/ 765809 h 2612594"/>
              <a:gd name="connsiteX1131" fmla="*/ 126848 w 2647519"/>
              <a:gd name="connsiteY1131" fmla="*/ 742949 h 2612594"/>
              <a:gd name="connsiteX1132" fmla="*/ 151613 w 2647519"/>
              <a:gd name="connsiteY1132" fmla="*/ 695324 h 2612594"/>
              <a:gd name="connsiteX1133" fmla="*/ 171615 w 2647519"/>
              <a:gd name="connsiteY1133" fmla="*/ 652462 h 2612594"/>
              <a:gd name="connsiteX1134" fmla="*/ 200190 w 2647519"/>
              <a:gd name="connsiteY1134" fmla="*/ 597217 h 2612594"/>
              <a:gd name="connsiteX1135" fmla="*/ 221145 w 2647519"/>
              <a:gd name="connsiteY1135" fmla="*/ 573404 h 2612594"/>
              <a:gd name="connsiteX1136" fmla="*/ 238290 w 2647519"/>
              <a:gd name="connsiteY1136" fmla="*/ 540067 h 2612594"/>
              <a:gd name="connsiteX1137" fmla="*/ 252578 w 2647519"/>
              <a:gd name="connsiteY1137" fmla="*/ 519112 h 2612594"/>
              <a:gd name="connsiteX1138" fmla="*/ 267818 w 2647519"/>
              <a:gd name="connsiteY1138" fmla="*/ 511492 h 2612594"/>
              <a:gd name="connsiteX1139" fmla="*/ 271628 w 2647519"/>
              <a:gd name="connsiteY1139" fmla="*/ 505777 h 2612594"/>
              <a:gd name="connsiteX1140" fmla="*/ 286868 w 2647519"/>
              <a:gd name="connsiteY1140" fmla="*/ 475297 h 2612594"/>
              <a:gd name="connsiteX1141" fmla="*/ 316395 w 2647519"/>
              <a:gd name="connsiteY1141" fmla="*/ 441007 h 2612594"/>
              <a:gd name="connsiteX1142" fmla="*/ 317199 w 2647519"/>
              <a:gd name="connsiteY1142" fmla="*/ 455339 h 2612594"/>
              <a:gd name="connsiteX1143" fmla="*/ 315045 w 2647519"/>
              <a:gd name="connsiteY1143" fmla="*/ 461363 h 2612594"/>
              <a:gd name="connsiteX1144" fmla="*/ 345922 w 2647519"/>
              <a:gd name="connsiteY1144" fmla="*/ 429577 h 2612594"/>
              <a:gd name="connsiteX1145" fmla="*/ 361162 w 2647519"/>
              <a:gd name="connsiteY1145" fmla="*/ 409575 h 2612594"/>
              <a:gd name="connsiteX1146" fmla="*/ 381165 w 2647519"/>
              <a:gd name="connsiteY1146" fmla="*/ 390525 h 2612594"/>
              <a:gd name="connsiteX1147" fmla="*/ 382888 w 2647519"/>
              <a:gd name="connsiteY1147" fmla="*/ 392440 h 2612594"/>
              <a:gd name="connsiteX1148" fmla="*/ 382118 w 2647519"/>
              <a:gd name="connsiteY1148" fmla="*/ 391477 h 2612594"/>
              <a:gd name="connsiteX1149" fmla="*/ 406883 w 2647519"/>
              <a:gd name="connsiteY1149" fmla="*/ 366712 h 2612594"/>
              <a:gd name="connsiteX1150" fmla="*/ 431648 w 2647519"/>
              <a:gd name="connsiteY1150" fmla="*/ 343852 h 2612594"/>
              <a:gd name="connsiteX1151" fmla="*/ 458318 w 2647519"/>
              <a:gd name="connsiteY1151" fmla="*/ 315277 h 2612594"/>
              <a:gd name="connsiteX1152" fmla="*/ 495465 w 2647519"/>
              <a:gd name="connsiteY1152" fmla="*/ 287654 h 2612594"/>
              <a:gd name="connsiteX1153" fmla="*/ 535470 w 2647519"/>
              <a:gd name="connsiteY1153" fmla="*/ 258127 h 2612594"/>
              <a:gd name="connsiteX1154" fmla="*/ 559389 w 2647519"/>
              <a:gd name="connsiteY1154" fmla="*/ 241440 h 2612594"/>
              <a:gd name="connsiteX1155" fmla="*/ 575475 w 2647519"/>
              <a:gd name="connsiteY1155" fmla="*/ 226694 h 2612594"/>
              <a:gd name="connsiteX1156" fmla="*/ 604050 w 2647519"/>
              <a:gd name="connsiteY1156" fmla="*/ 209549 h 2612594"/>
              <a:gd name="connsiteX1157" fmla="*/ 634530 w 2647519"/>
              <a:gd name="connsiteY1157" fmla="*/ 193357 h 2612594"/>
              <a:gd name="connsiteX1158" fmla="*/ 638565 w 2647519"/>
              <a:gd name="connsiteY1158" fmla="*/ 191282 h 2612594"/>
              <a:gd name="connsiteX1159" fmla="*/ 648937 w 2647519"/>
              <a:gd name="connsiteY1159" fmla="*/ 181094 h 2612594"/>
              <a:gd name="connsiteX1160" fmla="*/ 665963 w 2647519"/>
              <a:gd name="connsiteY1160" fmla="*/ 168592 h 2612594"/>
              <a:gd name="connsiteX1161" fmla="*/ 684656 w 2647519"/>
              <a:gd name="connsiteY1161" fmla="*/ 159067 h 2612594"/>
              <a:gd name="connsiteX1162" fmla="*/ 697880 w 2647519"/>
              <a:gd name="connsiteY1162" fmla="*/ 156023 h 2612594"/>
              <a:gd name="connsiteX1163" fmla="*/ 700252 w 2647519"/>
              <a:gd name="connsiteY1163" fmla="*/ 154304 h 2612594"/>
              <a:gd name="connsiteX1164" fmla="*/ 959332 w 2647519"/>
              <a:gd name="connsiteY1164" fmla="*/ 49529 h 2612594"/>
              <a:gd name="connsiteX1165" fmla="*/ 968944 w 2647519"/>
              <a:gd name="connsiteY1165" fmla="*/ 47439 h 2612594"/>
              <a:gd name="connsiteX1166" fmla="*/ 995527 w 2647519"/>
              <a:gd name="connsiteY1166" fmla="*/ 38099 h 2612594"/>
              <a:gd name="connsiteX1167" fmla="*/ 1013863 w 2647519"/>
              <a:gd name="connsiteY1167" fmla="*/ 34408 h 2612594"/>
              <a:gd name="connsiteX1168" fmla="*/ 1023424 w 2647519"/>
              <a:gd name="connsiteY1168" fmla="*/ 34327 h 2612594"/>
              <a:gd name="connsiteX1169" fmla="*/ 1026960 w 2647519"/>
              <a:gd name="connsiteY1169" fmla="*/ 33337 h 2612594"/>
              <a:gd name="connsiteX1170" fmla="*/ 1244130 w 2647519"/>
              <a:gd name="connsiteY1170" fmla="*/ 4762 h 2612594"/>
              <a:gd name="connsiteX1171" fmla="*/ 1305804 w 2647519"/>
              <a:gd name="connsiteY1171" fmla="*/ 4524 h 2612594"/>
              <a:gd name="connsiteX1172" fmla="*/ 1371765 w 2647519"/>
              <a:gd name="connsiteY1172" fmla="*/ 5714 h 2612594"/>
              <a:gd name="connsiteX1173" fmla="*/ 1372993 w 2647519"/>
              <a:gd name="connsiteY1173" fmla="*/ 6635 h 2612594"/>
              <a:gd name="connsiteX1174" fmla="*/ 1405103 w 2647519"/>
              <a:gd name="connsiteY1174" fmla="*/ 2857 h 2612594"/>
              <a:gd name="connsiteX1175" fmla="*/ 1434630 w 2647519"/>
              <a:gd name="connsiteY1175" fmla="*/ 7619 h 2612594"/>
              <a:gd name="connsiteX1176" fmla="*/ 1464158 w 2647519"/>
              <a:gd name="connsiteY1176" fmla="*/ 13334 h 2612594"/>
              <a:gd name="connsiteX1177" fmla="*/ 1479392 w 2647519"/>
              <a:gd name="connsiteY1177" fmla="*/ 16797 h 2612594"/>
              <a:gd name="connsiteX1178" fmla="*/ 1463205 w 2647519"/>
              <a:gd name="connsiteY1178" fmla="*/ 12382 h 2612594"/>
              <a:gd name="connsiteX1179" fmla="*/ 1433677 w 2647519"/>
              <a:gd name="connsiteY1179" fmla="*/ 6667 h 2612594"/>
              <a:gd name="connsiteX1180" fmla="*/ 1404150 w 2647519"/>
              <a:gd name="connsiteY1180" fmla="*/ 1905 h 2612594"/>
              <a:gd name="connsiteX1181" fmla="*/ 1404150 w 2647519"/>
              <a:gd name="connsiteY1181" fmla="*/ 0 h 26125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</a:cxnLst>
            <a:rect l="l" t="t" r="r" b="b"/>
            <a:pathLst>
              <a:path w="2647519" h="2612594">
                <a:moveTo>
                  <a:pt x="1439383" y="2598425"/>
                </a:moveTo>
                <a:lnTo>
                  <a:pt x="1427010" y="2605087"/>
                </a:lnTo>
                <a:lnTo>
                  <a:pt x="1427751" y="2605405"/>
                </a:lnTo>
                <a:close/>
                <a:moveTo>
                  <a:pt x="1542263" y="2530792"/>
                </a:moveTo>
                <a:cubicBezTo>
                  <a:pt x="1527023" y="2534602"/>
                  <a:pt x="1516545" y="2538412"/>
                  <a:pt x="1502258" y="2540317"/>
                </a:cubicBezTo>
                <a:cubicBezTo>
                  <a:pt x="1487970" y="2542222"/>
                  <a:pt x="1470825" y="2545079"/>
                  <a:pt x="1442250" y="2547937"/>
                </a:cubicBezTo>
                <a:cubicBezTo>
                  <a:pt x="1442250" y="2545079"/>
                  <a:pt x="1440345" y="2543174"/>
                  <a:pt x="1439393" y="2540317"/>
                </a:cubicBezTo>
                <a:cubicBezTo>
                  <a:pt x="1452728" y="2540317"/>
                  <a:pt x="1465110" y="2538412"/>
                  <a:pt x="1481303" y="2536507"/>
                </a:cubicBezTo>
                <a:cubicBezTo>
                  <a:pt x="1496543" y="2534602"/>
                  <a:pt x="1515593" y="2533649"/>
                  <a:pt x="1542263" y="2530792"/>
                </a:cubicBezTo>
                <a:close/>
                <a:moveTo>
                  <a:pt x="1646323" y="2520821"/>
                </a:moveTo>
                <a:lnTo>
                  <a:pt x="1643881" y="2521511"/>
                </a:lnTo>
                <a:lnTo>
                  <a:pt x="1645133" y="2521267"/>
                </a:lnTo>
                <a:close/>
                <a:moveTo>
                  <a:pt x="899801" y="2506503"/>
                </a:moveTo>
                <a:cubicBezTo>
                  <a:pt x="908612" y="2507932"/>
                  <a:pt x="922185" y="2511742"/>
                  <a:pt x="942187" y="2517457"/>
                </a:cubicBezTo>
                <a:cubicBezTo>
                  <a:pt x="947902" y="2518409"/>
                  <a:pt x="954570" y="2518409"/>
                  <a:pt x="960285" y="2518409"/>
                </a:cubicBezTo>
                <a:cubicBezTo>
                  <a:pt x="977430" y="2526982"/>
                  <a:pt x="993622" y="2535555"/>
                  <a:pt x="1010767" y="2543175"/>
                </a:cubicBezTo>
                <a:cubicBezTo>
                  <a:pt x="1017435" y="2544127"/>
                  <a:pt x="1026007" y="2546032"/>
                  <a:pt x="1033627" y="2547937"/>
                </a:cubicBezTo>
                <a:lnTo>
                  <a:pt x="1035057" y="2548414"/>
                </a:lnTo>
                <a:lnTo>
                  <a:pt x="1040295" y="2543175"/>
                </a:lnTo>
                <a:cubicBezTo>
                  <a:pt x="1046962" y="2545080"/>
                  <a:pt x="1053630" y="2546985"/>
                  <a:pt x="1060297" y="2548890"/>
                </a:cubicBezTo>
                <a:cubicBezTo>
                  <a:pt x="1066965" y="2550795"/>
                  <a:pt x="1073632" y="2551747"/>
                  <a:pt x="1080300" y="2553652"/>
                </a:cubicBezTo>
                <a:lnTo>
                  <a:pt x="1119712" y="2562818"/>
                </a:lnTo>
                <a:lnTo>
                  <a:pt x="1120305" y="2562225"/>
                </a:lnTo>
                <a:cubicBezTo>
                  <a:pt x="1134592" y="2564130"/>
                  <a:pt x="1150785" y="2566987"/>
                  <a:pt x="1166025" y="2569845"/>
                </a:cubicBezTo>
                <a:cubicBezTo>
                  <a:pt x="1172692" y="2570797"/>
                  <a:pt x="1180312" y="2571750"/>
                  <a:pt x="1187932" y="2573655"/>
                </a:cubicBezTo>
                <a:cubicBezTo>
                  <a:pt x="1195552" y="2574607"/>
                  <a:pt x="1203172" y="2575560"/>
                  <a:pt x="1209840" y="2575560"/>
                </a:cubicBezTo>
                <a:cubicBezTo>
                  <a:pt x="1223175" y="2575560"/>
                  <a:pt x="1237462" y="2576512"/>
                  <a:pt x="1254607" y="2577465"/>
                </a:cubicBezTo>
                <a:cubicBezTo>
                  <a:pt x="1271752" y="2577465"/>
                  <a:pt x="1291755" y="2578417"/>
                  <a:pt x="1315567" y="2576512"/>
                </a:cubicBezTo>
                <a:lnTo>
                  <a:pt x="1318213" y="2576512"/>
                </a:lnTo>
                <a:lnTo>
                  <a:pt x="1324140" y="2573178"/>
                </a:lnTo>
                <a:cubicBezTo>
                  <a:pt x="1328188" y="2571750"/>
                  <a:pt x="1333189" y="2570321"/>
                  <a:pt x="1337475" y="2568892"/>
                </a:cubicBezTo>
                <a:cubicBezTo>
                  <a:pt x="1342238" y="2568892"/>
                  <a:pt x="1347000" y="2568654"/>
                  <a:pt x="1351048" y="2568654"/>
                </a:cubicBezTo>
                <a:cubicBezTo>
                  <a:pt x="1355096" y="2568654"/>
                  <a:pt x="1358430" y="2568892"/>
                  <a:pt x="1360335" y="2569844"/>
                </a:cubicBezTo>
                <a:lnTo>
                  <a:pt x="1362835" y="2576512"/>
                </a:lnTo>
                <a:lnTo>
                  <a:pt x="1384147" y="2576512"/>
                </a:lnTo>
                <a:cubicBezTo>
                  <a:pt x="1382242" y="2579370"/>
                  <a:pt x="1379385" y="2583180"/>
                  <a:pt x="1377480" y="2586037"/>
                </a:cubicBezTo>
                <a:cubicBezTo>
                  <a:pt x="1376527" y="2586990"/>
                  <a:pt x="1375575" y="2587942"/>
                  <a:pt x="1373670" y="2590800"/>
                </a:cubicBezTo>
                <a:cubicBezTo>
                  <a:pt x="1370812" y="2592705"/>
                  <a:pt x="1366050" y="2594610"/>
                  <a:pt x="1361287" y="2596515"/>
                </a:cubicBezTo>
                <a:cubicBezTo>
                  <a:pt x="1352715" y="2596515"/>
                  <a:pt x="1347000" y="2596515"/>
                  <a:pt x="1338427" y="2596515"/>
                </a:cubicBezTo>
                <a:cubicBezTo>
                  <a:pt x="1328902" y="2595562"/>
                  <a:pt x="1318425" y="2595562"/>
                  <a:pt x="1308900" y="2594610"/>
                </a:cubicBezTo>
                <a:cubicBezTo>
                  <a:pt x="1286992" y="2593657"/>
                  <a:pt x="1266037" y="2593657"/>
                  <a:pt x="1245082" y="2592705"/>
                </a:cubicBezTo>
                <a:cubicBezTo>
                  <a:pt x="1229842" y="2591752"/>
                  <a:pt x="1213650" y="2590800"/>
                  <a:pt x="1197457" y="2588895"/>
                </a:cubicBezTo>
                <a:cubicBezTo>
                  <a:pt x="1184122" y="2587942"/>
                  <a:pt x="1169835" y="2585085"/>
                  <a:pt x="1155547" y="2583180"/>
                </a:cubicBezTo>
                <a:cubicBezTo>
                  <a:pt x="1141260" y="2581275"/>
                  <a:pt x="1127925" y="2579370"/>
                  <a:pt x="1113637" y="2576512"/>
                </a:cubicBezTo>
                <a:cubicBezTo>
                  <a:pt x="1092682" y="2572702"/>
                  <a:pt x="1069822" y="2570797"/>
                  <a:pt x="1049820" y="2566987"/>
                </a:cubicBezTo>
                <a:cubicBezTo>
                  <a:pt x="1029817" y="2562225"/>
                  <a:pt x="1011720" y="2557462"/>
                  <a:pt x="1000290" y="2550795"/>
                </a:cubicBezTo>
                <a:lnTo>
                  <a:pt x="1000863" y="2550379"/>
                </a:lnTo>
                <a:lnTo>
                  <a:pt x="971715" y="2541270"/>
                </a:lnTo>
                <a:cubicBezTo>
                  <a:pt x="964095" y="2537459"/>
                  <a:pt x="955522" y="2533650"/>
                  <a:pt x="945997" y="2529840"/>
                </a:cubicBezTo>
                <a:cubicBezTo>
                  <a:pt x="935520" y="2526982"/>
                  <a:pt x="925995" y="2524125"/>
                  <a:pt x="916470" y="2520315"/>
                </a:cubicBezTo>
                <a:cubicBezTo>
                  <a:pt x="905992" y="2516505"/>
                  <a:pt x="896467" y="2513647"/>
                  <a:pt x="885990" y="2509837"/>
                </a:cubicBezTo>
                <a:cubicBezTo>
                  <a:pt x="886943" y="2506027"/>
                  <a:pt x="890991" y="2505075"/>
                  <a:pt x="899801" y="2506503"/>
                </a:cubicBezTo>
                <a:close/>
                <a:moveTo>
                  <a:pt x="1460491" y="2486082"/>
                </a:moveTo>
                <a:lnTo>
                  <a:pt x="1445939" y="2488303"/>
                </a:lnTo>
                <a:lnTo>
                  <a:pt x="1345293" y="2493385"/>
                </a:lnTo>
                <a:lnTo>
                  <a:pt x="1378432" y="2497454"/>
                </a:lnTo>
                <a:cubicBezTo>
                  <a:pt x="1380337" y="2496502"/>
                  <a:pt x="1383195" y="2496502"/>
                  <a:pt x="1387005" y="2495549"/>
                </a:cubicBezTo>
                <a:cubicBezTo>
                  <a:pt x="1407007" y="2492692"/>
                  <a:pt x="1426057" y="2490787"/>
                  <a:pt x="1446060" y="2488882"/>
                </a:cubicBezTo>
                <a:cubicBezTo>
                  <a:pt x="1448203" y="2488406"/>
                  <a:pt x="1451715" y="2487751"/>
                  <a:pt x="1455778" y="2486992"/>
                </a:cubicBezTo>
                <a:close/>
                <a:moveTo>
                  <a:pt x="1550918" y="2472281"/>
                </a:moveTo>
                <a:lnTo>
                  <a:pt x="1501488" y="2479825"/>
                </a:lnTo>
                <a:lnTo>
                  <a:pt x="1518450" y="2480309"/>
                </a:lnTo>
                <a:cubicBezTo>
                  <a:pt x="1528928" y="2479833"/>
                  <a:pt x="1536786" y="2477928"/>
                  <a:pt x="1542858" y="2475785"/>
                </a:cubicBezTo>
                <a:close/>
                <a:moveTo>
                  <a:pt x="1731355" y="2470078"/>
                </a:moveTo>
                <a:lnTo>
                  <a:pt x="1576322" y="2511364"/>
                </a:lnTo>
                <a:lnTo>
                  <a:pt x="1654777" y="2493883"/>
                </a:lnTo>
                <a:close/>
                <a:moveTo>
                  <a:pt x="737400" y="2450782"/>
                </a:moveTo>
                <a:cubicBezTo>
                  <a:pt x="787882" y="2468879"/>
                  <a:pt x="820267" y="2485072"/>
                  <a:pt x="846937" y="2497454"/>
                </a:cubicBezTo>
                <a:cubicBezTo>
                  <a:pt x="859320" y="2502217"/>
                  <a:pt x="872655" y="2506027"/>
                  <a:pt x="885990" y="2509837"/>
                </a:cubicBezTo>
                <a:cubicBezTo>
                  <a:pt x="896467" y="2513647"/>
                  <a:pt x="905992" y="2516504"/>
                  <a:pt x="915517" y="2520314"/>
                </a:cubicBezTo>
                <a:cubicBezTo>
                  <a:pt x="925042" y="2524124"/>
                  <a:pt x="934567" y="2526982"/>
                  <a:pt x="945045" y="2529839"/>
                </a:cubicBezTo>
                <a:cubicBezTo>
                  <a:pt x="954570" y="2533649"/>
                  <a:pt x="963142" y="2537459"/>
                  <a:pt x="970762" y="2541269"/>
                </a:cubicBezTo>
                <a:cubicBezTo>
                  <a:pt x="968857" y="2542222"/>
                  <a:pt x="966952" y="2544127"/>
                  <a:pt x="965047" y="2546032"/>
                </a:cubicBezTo>
                <a:cubicBezTo>
                  <a:pt x="960285" y="2545079"/>
                  <a:pt x="954570" y="2544127"/>
                  <a:pt x="949807" y="2543174"/>
                </a:cubicBezTo>
                <a:cubicBezTo>
                  <a:pt x="931710" y="2537459"/>
                  <a:pt x="913612" y="2529839"/>
                  <a:pt x="895515" y="2523172"/>
                </a:cubicBezTo>
                <a:lnTo>
                  <a:pt x="868845" y="2512694"/>
                </a:lnTo>
                <a:cubicBezTo>
                  <a:pt x="860272" y="2508884"/>
                  <a:pt x="850747" y="2505074"/>
                  <a:pt x="842175" y="2501264"/>
                </a:cubicBezTo>
                <a:cubicBezTo>
                  <a:pt x="829792" y="2497454"/>
                  <a:pt x="818362" y="2492692"/>
                  <a:pt x="806932" y="2488882"/>
                </a:cubicBezTo>
                <a:cubicBezTo>
                  <a:pt x="796455" y="2484119"/>
                  <a:pt x="785977" y="2480309"/>
                  <a:pt x="776452" y="2475547"/>
                </a:cubicBezTo>
                <a:cubicBezTo>
                  <a:pt x="766927" y="2471737"/>
                  <a:pt x="759307" y="2466974"/>
                  <a:pt x="752640" y="2463164"/>
                </a:cubicBezTo>
                <a:cubicBezTo>
                  <a:pt x="745972" y="2458402"/>
                  <a:pt x="741210" y="2454592"/>
                  <a:pt x="737400" y="2450782"/>
                </a:cubicBezTo>
                <a:close/>
                <a:moveTo>
                  <a:pt x="782168" y="2426970"/>
                </a:moveTo>
                <a:cubicBezTo>
                  <a:pt x="800265" y="2436495"/>
                  <a:pt x="815505" y="2445067"/>
                  <a:pt x="834555" y="2453640"/>
                </a:cubicBezTo>
                <a:cubicBezTo>
                  <a:pt x="832650" y="2454592"/>
                  <a:pt x="830745" y="2455545"/>
                  <a:pt x="827888" y="2457450"/>
                </a:cubicBezTo>
                <a:cubicBezTo>
                  <a:pt x="807885" y="2447925"/>
                  <a:pt x="786930" y="2437447"/>
                  <a:pt x="766928" y="2427922"/>
                </a:cubicBezTo>
                <a:cubicBezTo>
                  <a:pt x="772643" y="2427922"/>
                  <a:pt x="776453" y="2427922"/>
                  <a:pt x="782168" y="2426970"/>
                </a:cubicBezTo>
                <a:close/>
                <a:moveTo>
                  <a:pt x="588810" y="2362200"/>
                </a:moveTo>
                <a:cubicBezTo>
                  <a:pt x="620242" y="2375535"/>
                  <a:pt x="636435" y="2387917"/>
                  <a:pt x="653580" y="2398395"/>
                </a:cubicBezTo>
                <a:cubicBezTo>
                  <a:pt x="657390" y="2403157"/>
                  <a:pt x="669772" y="2412682"/>
                  <a:pt x="666915" y="2413635"/>
                </a:cubicBezTo>
                <a:cubicBezTo>
                  <a:pt x="655485" y="2407920"/>
                  <a:pt x="645007" y="2403157"/>
                  <a:pt x="636435" y="2397442"/>
                </a:cubicBezTo>
                <a:cubicBezTo>
                  <a:pt x="627862" y="2392680"/>
                  <a:pt x="620242" y="2387917"/>
                  <a:pt x="613575" y="2383155"/>
                </a:cubicBezTo>
                <a:cubicBezTo>
                  <a:pt x="601192" y="2374582"/>
                  <a:pt x="593572" y="2367915"/>
                  <a:pt x="588810" y="2362200"/>
                </a:cubicBezTo>
                <a:close/>
                <a:moveTo>
                  <a:pt x="702387" y="2337759"/>
                </a:moveTo>
                <a:lnTo>
                  <a:pt x="702396" y="2338030"/>
                </a:lnTo>
                <a:lnTo>
                  <a:pt x="705613" y="2341923"/>
                </a:lnTo>
                <a:lnTo>
                  <a:pt x="705967" y="2340292"/>
                </a:lnTo>
                <a:close/>
                <a:moveTo>
                  <a:pt x="2093409" y="2275234"/>
                </a:moveTo>
                <a:lnTo>
                  <a:pt x="2089950" y="2275522"/>
                </a:lnTo>
                <a:cubicBezTo>
                  <a:pt x="2073757" y="2288857"/>
                  <a:pt x="2052802" y="2303145"/>
                  <a:pt x="2032800" y="2316480"/>
                </a:cubicBezTo>
                <a:cubicBezTo>
                  <a:pt x="2012797" y="2329815"/>
                  <a:pt x="1991842" y="2340292"/>
                  <a:pt x="1976602" y="2346960"/>
                </a:cubicBezTo>
                <a:cubicBezTo>
                  <a:pt x="1964220" y="2354580"/>
                  <a:pt x="1950885" y="2362200"/>
                  <a:pt x="1936597" y="2370772"/>
                </a:cubicBezTo>
                <a:cubicBezTo>
                  <a:pt x="1928977" y="2373630"/>
                  <a:pt x="1922310" y="2377440"/>
                  <a:pt x="1914690" y="2380297"/>
                </a:cubicBezTo>
                <a:cubicBezTo>
                  <a:pt x="1907070" y="2383155"/>
                  <a:pt x="1899450" y="2386012"/>
                  <a:pt x="1891830" y="2389822"/>
                </a:cubicBezTo>
                <a:cubicBezTo>
                  <a:pt x="1886115" y="2394585"/>
                  <a:pt x="1874685" y="2399347"/>
                  <a:pt x="1864207" y="2404110"/>
                </a:cubicBezTo>
                <a:cubicBezTo>
                  <a:pt x="1853730" y="2408872"/>
                  <a:pt x="1844205" y="2412682"/>
                  <a:pt x="1843252" y="2416492"/>
                </a:cubicBezTo>
                <a:cubicBezTo>
                  <a:pt x="1833727" y="2420302"/>
                  <a:pt x="1823250" y="2425065"/>
                  <a:pt x="1812772" y="2428875"/>
                </a:cubicBezTo>
                <a:cubicBezTo>
                  <a:pt x="1802295" y="2433637"/>
                  <a:pt x="1791817" y="2436495"/>
                  <a:pt x="1781340" y="2440305"/>
                </a:cubicBezTo>
                <a:cubicBezTo>
                  <a:pt x="1779435" y="2442210"/>
                  <a:pt x="1775625" y="2446020"/>
                  <a:pt x="1772767" y="2448877"/>
                </a:cubicBezTo>
                <a:cubicBezTo>
                  <a:pt x="1768005" y="2450782"/>
                  <a:pt x="1764195" y="2451735"/>
                  <a:pt x="1759432" y="2453640"/>
                </a:cubicBezTo>
                <a:cubicBezTo>
                  <a:pt x="1748002" y="2456497"/>
                  <a:pt x="1736572" y="2457450"/>
                  <a:pt x="1726095" y="2459355"/>
                </a:cubicBezTo>
                <a:cubicBezTo>
                  <a:pt x="1710855" y="2464117"/>
                  <a:pt x="1696567" y="2468880"/>
                  <a:pt x="1683232" y="2472690"/>
                </a:cubicBezTo>
                <a:cubicBezTo>
                  <a:pt x="1669897" y="2476500"/>
                  <a:pt x="1656562" y="2480310"/>
                  <a:pt x="1644180" y="2485072"/>
                </a:cubicBezTo>
                <a:cubicBezTo>
                  <a:pt x="1630845" y="2489835"/>
                  <a:pt x="1616557" y="2492692"/>
                  <a:pt x="1601317" y="2497455"/>
                </a:cubicBezTo>
                <a:cubicBezTo>
                  <a:pt x="1586077" y="2502217"/>
                  <a:pt x="1568932" y="2506980"/>
                  <a:pt x="1547977" y="2510790"/>
                </a:cubicBezTo>
                <a:cubicBezTo>
                  <a:pt x="1498447" y="2513647"/>
                  <a:pt x="1480350" y="2519362"/>
                  <a:pt x="1472730" y="2523172"/>
                </a:cubicBezTo>
                <a:cubicBezTo>
                  <a:pt x="1471777" y="2524125"/>
                  <a:pt x="1471777" y="2525077"/>
                  <a:pt x="1470825" y="2526030"/>
                </a:cubicBezTo>
                <a:lnTo>
                  <a:pt x="1434645" y="2535075"/>
                </a:lnTo>
                <a:lnTo>
                  <a:pt x="1435583" y="2535555"/>
                </a:lnTo>
                <a:lnTo>
                  <a:pt x="1475761" y="2525510"/>
                </a:lnTo>
                <a:lnTo>
                  <a:pt x="1476540" y="2523172"/>
                </a:lnTo>
                <a:cubicBezTo>
                  <a:pt x="1484160" y="2518410"/>
                  <a:pt x="1503210" y="2513647"/>
                  <a:pt x="1551788" y="2510790"/>
                </a:cubicBezTo>
                <a:cubicBezTo>
                  <a:pt x="1571790" y="2506980"/>
                  <a:pt x="1588935" y="2502217"/>
                  <a:pt x="1605128" y="2497455"/>
                </a:cubicBezTo>
                <a:cubicBezTo>
                  <a:pt x="1620368" y="2492692"/>
                  <a:pt x="1634655" y="2489835"/>
                  <a:pt x="1647990" y="2485072"/>
                </a:cubicBezTo>
                <a:cubicBezTo>
                  <a:pt x="1661325" y="2481262"/>
                  <a:pt x="1673708" y="2477452"/>
                  <a:pt x="1687043" y="2472690"/>
                </a:cubicBezTo>
                <a:cubicBezTo>
                  <a:pt x="1700378" y="2468880"/>
                  <a:pt x="1713713" y="2464117"/>
                  <a:pt x="1729905" y="2459355"/>
                </a:cubicBezTo>
                <a:cubicBezTo>
                  <a:pt x="1741335" y="2457450"/>
                  <a:pt x="1752765" y="2456497"/>
                  <a:pt x="1763243" y="2453640"/>
                </a:cubicBezTo>
                <a:lnTo>
                  <a:pt x="1740675" y="2467181"/>
                </a:lnTo>
                <a:lnTo>
                  <a:pt x="1741335" y="2466975"/>
                </a:lnTo>
                <a:cubicBezTo>
                  <a:pt x="1748955" y="2462212"/>
                  <a:pt x="1758480" y="2456497"/>
                  <a:pt x="1765148" y="2452687"/>
                </a:cubicBezTo>
                <a:cubicBezTo>
                  <a:pt x="1769910" y="2450782"/>
                  <a:pt x="1773720" y="2449830"/>
                  <a:pt x="1778483" y="2447925"/>
                </a:cubicBezTo>
                <a:lnTo>
                  <a:pt x="1779371" y="2447679"/>
                </a:lnTo>
                <a:lnTo>
                  <a:pt x="1785150" y="2441257"/>
                </a:lnTo>
                <a:cubicBezTo>
                  <a:pt x="1795628" y="2437447"/>
                  <a:pt x="1806105" y="2433637"/>
                  <a:pt x="1816583" y="2429827"/>
                </a:cubicBezTo>
                <a:cubicBezTo>
                  <a:pt x="1827060" y="2425065"/>
                  <a:pt x="1837538" y="2421255"/>
                  <a:pt x="1847063" y="2417445"/>
                </a:cubicBezTo>
                <a:cubicBezTo>
                  <a:pt x="1848015" y="2413635"/>
                  <a:pt x="1857540" y="2409825"/>
                  <a:pt x="1868018" y="2405062"/>
                </a:cubicBezTo>
                <a:cubicBezTo>
                  <a:pt x="1878495" y="2400300"/>
                  <a:pt x="1889925" y="2395537"/>
                  <a:pt x="1895640" y="2390775"/>
                </a:cubicBezTo>
                <a:cubicBezTo>
                  <a:pt x="1903260" y="2387917"/>
                  <a:pt x="1910880" y="2385060"/>
                  <a:pt x="1918500" y="2381250"/>
                </a:cubicBezTo>
                <a:lnTo>
                  <a:pt x="1934176" y="2374435"/>
                </a:lnTo>
                <a:lnTo>
                  <a:pt x="1942313" y="2368867"/>
                </a:lnTo>
                <a:cubicBezTo>
                  <a:pt x="1955648" y="2360295"/>
                  <a:pt x="1969935" y="2352675"/>
                  <a:pt x="1982318" y="2345055"/>
                </a:cubicBezTo>
                <a:cubicBezTo>
                  <a:pt x="1997558" y="2339340"/>
                  <a:pt x="2017560" y="2327910"/>
                  <a:pt x="2038515" y="2314575"/>
                </a:cubicBezTo>
                <a:close/>
                <a:moveTo>
                  <a:pt x="460060" y="2262062"/>
                </a:moveTo>
                <a:lnTo>
                  <a:pt x="463676" y="2265164"/>
                </a:lnTo>
                <a:lnTo>
                  <a:pt x="464910" y="2265793"/>
                </a:lnTo>
                <a:close/>
                <a:moveTo>
                  <a:pt x="2099801" y="2237197"/>
                </a:moveTo>
                <a:lnTo>
                  <a:pt x="2099475" y="2237422"/>
                </a:lnTo>
                <a:lnTo>
                  <a:pt x="2099475" y="2237694"/>
                </a:lnTo>
                <a:lnTo>
                  <a:pt x="2100989" y="2237910"/>
                </a:lnTo>
                <a:lnTo>
                  <a:pt x="2101380" y="2237422"/>
                </a:lnTo>
                <a:close/>
                <a:moveTo>
                  <a:pt x="2120379" y="2222979"/>
                </a:moveTo>
                <a:lnTo>
                  <a:pt x="2114756" y="2226864"/>
                </a:lnTo>
                <a:lnTo>
                  <a:pt x="2113762" y="2227897"/>
                </a:lnTo>
                <a:lnTo>
                  <a:pt x="2117618" y="2225429"/>
                </a:lnTo>
                <a:close/>
                <a:moveTo>
                  <a:pt x="382287" y="2175002"/>
                </a:moveTo>
                <a:lnTo>
                  <a:pt x="418259" y="2217355"/>
                </a:lnTo>
                <a:lnTo>
                  <a:pt x="389737" y="2183129"/>
                </a:lnTo>
                <a:close/>
                <a:moveTo>
                  <a:pt x="2187820" y="2174974"/>
                </a:moveTo>
                <a:lnTo>
                  <a:pt x="2187735" y="2175004"/>
                </a:lnTo>
                <a:lnTo>
                  <a:pt x="2187105" y="2179320"/>
                </a:lnTo>
                <a:cubicBezTo>
                  <a:pt x="2179485" y="2186940"/>
                  <a:pt x="2176627" y="2191702"/>
                  <a:pt x="2171865" y="2196465"/>
                </a:cubicBezTo>
                <a:cubicBezTo>
                  <a:pt x="2168055" y="2201227"/>
                  <a:pt x="2163292" y="2206942"/>
                  <a:pt x="2153767" y="2216467"/>
                </a:cubicBezTo>
                <a:lnTo>
                  <a:pt x="2154858" y="2216215"/>
                </a:lnTo>
                <a:lnTo>
                  <a:pt x="2171865" y="2197417"/>
                </a:lnTo>
                <a:cubicBezTo>
                  <a:pt x="2175675" y="2192655"/>
                  <a:pt x="2179485" y="2187892"/>
                  <a:pt x="2187105" y="2180272"/>
                </a:cubicBezTo>
                <a:cubicBezTo>
                  <a:pt x="2188296" y="2177177"/>
                  <a:pt x="2188474" y="2175510"/>
                  <a:pt x="2187820" y="2174974"/>
                </a:cubicBezTo>
                <a:close/>
                <a:moveTo>
                  <a:pt x="475386" y="2153526"/>
                </a:moveTo>
                <a:lnTo>
                  <a:pt x="477272" y="2155821"/>
                </a:lnTo>
                <a:lnTo>
                  <a:pt x="477367" y="2155507"/>
                </a:lnTo>
                <a:close/>
                <a:moveTo>
                  <a:pt x="334493" y="2131694"/>
                </a:moveTo>
                <a:cubicBezTo>
                  <a:pt x="337350" y="2128837"/>
                  <a:pt x="346875" y="2133599"/>
                  <a:pt x="359258" y="2147887"/>
                </a:cubicBezTo>
                <a:lnTo>
                  <a:pt x="360474" y="2149319"/>
                </a:lnTo>
                <a:lnTo>
                  <a:pt x="371759" y="2151816"/>
                </a:lnTo>
                <a:cubicBezTo>
                  <a:pt x="377593" y="2155745"/>
                  <a:pt x="385451" y="2163127"/>
                  <a:pt x="397357" y="2175509"/>
                </a:cubicBezTo>
                <a:cubicBezTo>
                  <a:pt x="409740" y="2185987"/>
                  <a:pt x="423075" y="2195512"/>
                  <a:pt x="432600" y="2204084"/>
                </a:cubicBezTo>
                <a:cubicBezTo>
                  <a:pt x="442125" y="2212657"/>
                  <a:pt x="447840" y="2220277"/>
                  <a:pt x="447840" y="2225039"/>
                </a:cubicBezTo>
                <a:cubicBezTo>
                  <a:pt x="450697" y="2228849"/>
                  <a:pt x="452602" y="2231707"/>
                  <a:pt x="456412" y="2235517"/>
                </a:cubicBezTo>
                <a:cubicBezTo>
                  <a:pt x="468795" y="2245994"/>
                  <a:pt x="479272" y="2255519"/>
                  <a:pt x="492607" y="2265997"/>
                </a:cubicBezTo>
                <a:cubicBezTo>
                  <a:pt x="489750" y="2269807"/>
                  <a:pt x="484987" y="2271712"/>
                  <a:pt x="482130" y="2274569"/>
                </a:cubicBezTo>
                <a:lnTo>
                  <a:pt x="448422" y="2237115"/>
                </a:lnTo>
                <a:lnTo>
                  <a:pt x="446888" y="2237422"/>
                </a:lnTo>
                <a:lnTo>
                  <a:pt x="446888" y="2237422"/>
                </a:lnTo>
                <a:lnTo>
                  <a:pt x="478787" y="2272865"/>
                </a:lnTo>
                <a:lnTo>
                  <a:pt x="482130" y="2274569"/>
                </a:lnTo>
                <a:cubicBezTo>
                  <a:pt x="484988" y="2271712"/>
                  <a:pt x="488798" y="2268854"/>
                  <a:pt x="492608" y="2265997"/>
                </a:cubicBezTo>
                <a:cubicBezTo>
                  <a:pt x="521183" y="2290762"/>
                  <a:pt x="551663" y="2315527"/>
                  <a:pt x="583095" y="2337434"/>
                </a:cubicBezTo>
                <a:cubicBezTo>
                  <a:pt x="577380" y="2339339"/>
                  <a:pt x="572618" y="2341244"/>
                  <a:pt x="564998" y="2343149"/>
                </a:cubicBezTo>
                <a:cubicBezTo>
                  <a:pt x="567855" y="2345054"/>
                  <a:pt x="568808" y="2346007"/>
                  <a:pt x="571665" y="2347912"/>
                </a:cubicBezTo>
                <a:cubicBezTo>
                  <a:pt x="562140" y="2347912"/>
                  <a:pt x="554520" y="2348864"/>
                  <a:pt x="544995" y="2348864"/>
                </a:cubicBezTo>
                <a:cubicBezTo>
                  <a:pt x="539280" y="2345054"/>
                  <a:pt x="533565" y="2341244"/>
                  <a:pt x="527850" y="2337434"/>
                </a:cubicBezTo>
                <a:cubicBezTo>
                  <a:pt x="522135" y="2333624"/>
                  <a:pt x="517373" y="2328862"/>
                  <a:pt x="511658" y="2325052"/>
                </a:cubicBezTo>
                <a:cubicBezTo>
                  <a:pt x="498323" y="2313622"/>
                  <a:pt x="484035" y="2303144"/>
                  <a:pt x="471653" y="2291714"/>
                </a:cubicBezTo>
                <a:cubicBezTo>
                  <a:pt x="459270" y="2280284"/>
                  <a:pt x="446888" y="2268854"/>
                  <a:pt x="434505" y="2258377"/>
                </a:cubicBezTo>
                <a:cubicBezTo>
                  <a:pt x="422123" y="2246947"/>
                  <a:pt x="411645" y="2235517"/>
                  <a:pt x="400215" y="2225039"/>
                </a:cubicBezTo>
                <a:cubicBezTo>
                  <a:pt x="394500" y="2219324"/>
                  <a:pt x="388785" y="2213609"/>
                  <a:pt x="384023" y="2208847"/>
                </a:cubicBezTo>
                <a:cubicBezTo>
                  <a:pt x="379260" y="2203132"/>
                  <a:pt x="373545" y="2197417"/>
                  <a:pt x="368783" y="2191702"/>
                </a:cubicBezTo>
                <a:cubicBezTo>
                  <a:pt x="369735" y="2189797"/>
                  <a:pt x="379260" y="2195512"/>
                  <a:pt x="374498" y="2184082"/>
                </a:cubicBezTo>
                <a:cubicBezTo>
                  <a:pt x="381165" y="2189797"/>
                  <a:pt x="387833" y="2195512"/>
                  <a:pt x="393548" y="2201227"/>
                </a:cubicBezTo>
                <a:cubicBezTo>
                  <a:pt x="401168" y="2206942"/>
                  <a:pt x="407835" y="2212657"/>
                  <a:pt x="414503" y="2217419"/>
                </a:cubicBezTo>
                <a:cubicBezTo>
                  <a:pt x="423075" y="2226944"/>
                  <a:pt x="431648" y="2235517"/>
                  <a:pt x="440220" y="2245042"/>
                </a:cubicBezTo>
                <a:lnTo>
                  <a:pt x="442406" y="2246917"/>
                </a:lnTo>
                <a:lnTo>
                  <a:pt x="414503" y="2217419"/>
                </a:lnTo>
                <a:cubicBezTo>
                  <a:pt x="407835" y="2211704"/>
                  <a:pt x="401168" y="2206942"/>
                  <a:pt x="394500" y="2201227"/>
                </a:cubicBezTo>
                <a:cubicBezTo>
                  <a:pt x="387833" y="2195512"/>
                  <a:pt x="382118" y="2189797"/>
                  <a:pt x="375450" y="2184082"/>
                </a:cubicBezTo>
                <a:cubicBezTo>
                  <a:pt x="368783" y="2175509"/>
                  <a:pt x="361163" y="2166937"/>
                  <a:pt x="354495" y="2158364"/>
                </a:cubicBezTo>
                <a:cubicBezTo>
                  <a:pt x="347828" y="2149792"/>
                  <a:pt x="341160" y="2140267"/>
                  <a:pt x="334493" y="2131694"/>
                </a:cubicBezTo>
                <a:close/>
                <a:moveTo>
                  <a:pt x="2432850" y="1980247"/>
                </a:moveTo>
                <a:lnTo>
                  <a:pt x="2432367" y="1980454"/>
                </a:lnTo>
                <a:lnTo>
                  <a:pt x="2421963" y="2005422"/>
                </a:lnTo>
                <a:close/>
                <a:moveTo>
                  <a:pt x="2422850" y="1860918"/>
                </a:moveTo>
                <a:lnTo>
                  <a:pt x="2397608" y="1897379"/>
                </a:lnTo>
                <a:cubicBezTo>
                  <a:pt x="2392845" y="1904999"/>
                  <a:pt x="2389035" y="1912619"/>
                  <a:pt x="2385225" y="1920239"/>
                </a:cubicBezTo>
                <a:cubicBezTo>
                  <a:pt x="2380463" y="1927859"/>
                  <a:pt x="2376653" y="1934527"/>
                  <a:pt x="2372843" y="1941194"/>
                </a:cubicBezTo>
                <a:cubicBezTo>
                  <a:pt x="2363318" y="1954529"/>
                  <a:pt x="2353793" y="1967864"/>
                  <a:pt x="2343315" y="1980247"/>
                </a:cubicBezTo>
                <a:cubicBezTo>
                  <a:pt x="2334743" y="1993582"/>
                  <a:pt x="2327123" y="2005964"/>
                  <a:pt x="2317598" y="2019299"/>
                </a:cubicBezTo>
                <a:cubicBezTo>
                  <a:pt x="2309978" y="2029777"/>
                  <a:pt x="2302358" y="2040254"/>
                  <a:pt x="2294738" y="2050732"/>
                </a:cubicBezTo>
                <a:lnTo>
                  <a:pt x="2292831" y="2051897"/>
                </a:lnTo>
                <a:lnTo>
                  <a:pt x="2291271" y="2054208"/>
                </a:lnTo>
                <a:lnTo>
                  <a:pt x="2293785" y="2052637"/>
                </a:lnTo>
                <a:cubicBezTo>
                  <a:pt x="2301405" y="2042160"/>
                  <a:pt x="2309025" y="2031682"/>
                  <a:pt x="2316645" y="2021205"/>
                </a:cubicBezTo>
                <a:cubicBezTo>
                  <a:pt x="2325218" y="2007870"/>
                  <a:pt x="2333790" y="1995487"/>
                  <a:pt x="2342363" y="1982152"/>
                </a:cubicBezTo>
                <a:cubicBezTo>
                  <a:pt x="2352840" y="1969770"/>
                  <a:pt x="2362365" y="1956435"/>
                  <a:pt x="2371890" y="1943100"/>
                </a:cubicBezTo>
                <a:cubicBezTo>
                  <a:pt x="2375700" y="1936432"/>
                  <a:pt x="2380463" y="1929765"/>
                  <a:pt x="2384273" y="1922145"/>
                </a:cubicBezTo>
                <a:cubicBezTo>
                  <a:pt x="2388083" y="1914525"/>
                  <a:pt x="2392845" y="1906905"/>
                  <a:pt x="2396655" y="1899285"/>
                </a:cubicBezTo>
                <a:cubicBezTo>
                  <a:pt x="2405228" y="1884045"/>
                  <a:pt x="2414753" y="1870710"/>
                  <a:pt x="2422373" y="1862137"/>
                </a:cubicBezTo>
                <a:close/>
                <a:moveTo>
                  <a:pt x="2498930" y="1857612"/>
                </a:moveTo>
                <a:cubicBezTo>
                  <a:pt x="2494525" y="1865709"/>
                  <a:pt x="2490953" y="1872615"/>
                  <a:pt x="2490953" y="1875472"/>
                </a:cubicBezTo>
                <a:cubicBezTo>
                  <a:pt x="2486190" y="1885949"/>
                  <a:pt x="2480475" y="1898332"/>
                  <a:pt x="2473808" y="1909762"/>
                </a:cubicBezTo>
                <a:cubicBezTo>
                  <a:pt x="2480475" y="1897379"/>
                  <a:pt x="2486190" y="1885949"/>
                  <a:pt x="2490953" y="1875472"/>
                </a:cubicBezTo>
                <a:cubicBezTo>
                  <a:pt x="2490953" y="1872615"/>
                  <a:pt x="2494525" y="1865709"/>
                  <a:pt x="2498930" y="1857612"/>
                </a:cubicBezTo>
                <a:close/>
                <a:moveTo>
                  <a:pt x="2521433" y="1847850"/>
                </a:moveTo>
                <a:cubicBezTo>
                  <a:pt x="2518575" y="1860232"/>
                  <a:pt x="2514765" y="1871662"/>
                  <a:pt x="2509050" y="1884997"/>
                </a:cubicBezTo>
                <a:cubicBezTo>
                  <a:pt x="2503335" y="1897380"/>
                  <a:pt x="2496668" y="1910715"/>
                  <a:pt x="2487143" y="1925002"/>
                </a:cubicBezTo>
                <a:cubicBezTo>
                  <a:pt x="2479523" y="1940242"/>
                  <a:pt x="2471903" y="1954530"/>
                  <a:pt x="2465235" y="1965960"/>
                </a:cubicBezTo>
                <a:cubicBezTo>
                  <a:pt x="2457615" y="1977390"/>
                  <a:pt x="2450948" y="1985962"/>
                  <a:pt x="2445233" y="1991677"/>
                </a:cubicBezTo>
                <a:lnTo>
                  <a:pt x="2458568" y="1965007"/>
                </a:lnTo>
                <a:cubicBezTo>
                  <a:pt x="2461425" y="1956435"/>
                  <a:pt x="2466188" y="1947862"/>
                  <a:pt x="2469998" y="1938337"/>
                </a:cubicBezTo>
                <a:cubicBezTo>
                  <a:pt x="2473808" y="1932622"/>
                  <a:pt x="2475713" y="1928812"/>
                  <a:pt x="2478570" y="1924050"/>
                </a:cubicBezTo>
                <a:cubicBezTo>
                  <a:pt x="2482380" y="1917382"/>
                  <a:pt x="2486190" y="1911667"/>
                  <a:pt x="2490000" y="1905000"/>
                </a:cubicBezTo>
                <a:cubicBezTo>
                  <a:pt x="2493810" y="1898332"/>
                  <a:pt x="2496668" y="1892617"/>
                  <a:pt x="2500478" y="1885950"/>
                </a:cubicBezTo>
                <a:cubicBezTo>
                  <a:pt x="2507145" y="1873567"/>
                  <a:pt x="2514765" y="1861185"/>
                  <a:pt x="2521433" y="1847850"/>
                </a:cubicBezTo>
                <a:close/>
                <a:moveTo>
                  <a:pt x="2459780" y="1766202"/>
                </a:moveTo>
                <a:lnTo>
                  <a:pt x="2436660" y="1806892"/>
                </a:lnTo>
                <a:lnTo>
                  <a:pt x="2436235" y="1807870"/>
                </a:lnTo>
                <a:lnTo>
                  <a:pt x="2459520" y="1766887"/>
                </a:lnTo>
                <a:close/>
                <a:moveTo>
                  <a:pt x="2472460" y="1674043"/>
                </a:moveTo>
                <a:lnTo>
                  <a:pt x="2444672" y="1749965"/>
                </a:lnTo>
                <a:cubicBezTo>
                  <a:pt x="2427320" y="1790989"/>
                  <a:pt x="2407787" y="1830865"/>
                  <a:pt x="2386218" y="1869449"/>
                </a:cubicBezTo>
                <a:lnTo>
                  <a:pt x="2377659" y="1882980"/>
                </a:lnTo>
                <a:lnTo>
                  <a:pt x="2377605" y="1883092"/>
                </a:lnTo>
                <a:cubicBezTo>
                  <a:pt x="2373795" y="1892617"/>
                  <a:pt x="2366175" y="1905000"/>
                  <a:pt x="2357602" y="1917382"/>
                </a:cubicBezTo>
                <a:cubicBezTo>
                  <a:pt x="2349030" y="1929765"/>
                  <a:pt x="2341410" y="1943100"/>
                  <a:pt x="2337600" y="1954530"/>
                </a:cubicBezTo>
                <a:cubicBezTo>
                  <a:pt x="2330932" y="1963102"/>
                  <a:pt x="2322360" y="1972627"/>
                  <a:pt x="2314740" y="1983105"/>
                </a:cubicBezTo>
                <a:cubicBezTo>
                  <a:pt x="2307120" y="1993582"/>
                  <a:pt x="2300452" y="2005012"/>
                  <a:pt x="2295690" y="2015490"/>
                </a:cubicBezTo>
                <a:cubicBezTo>
                  <a:pt x="2268067" y="2053590"/>
                  <a:pt x="2223300" y="2102167"/>
                  <a:pt x="2183295" y="2142172"/>
                </a:cubicBezTo>
                <a:cubicBezTo>
                  <a:pt x="2170912" y="2152650"/>
                  <a:pt x="2158530" y="2163127"/>
                  <a:pt x="2146147" y="2173605"/>
                </a:cubicBezTo>
                <a:lnTo>
                  <a:pt x="2142583" y="2176314"/>
                </a:lnTo>
                <a:lnTo>
                  <a:pt x="2141045" y="2177871"/>
                </a:lnTo>
                <a:lnTo>
                  <a:pt x="2125512" y="2190534"/>
                </a:lnTo>
                <a:lnTo>
                  <a:pt x="2112810" y="2205037"/>
                </a:lnTo>
                <a:cubicBezTo>
                  <a:pt x="2097570" y="2217420"/>
                  <a:pt x="2082330" y="2228850"/>
                  <a:pt x="2066137" y="2240280"/>
                </a:cubicBezTo>
                <a:lnTo>
                  <a:pt x="2058824" y="2244899"/>
                </a:lnTo>
                <a:lnTo>
                  <a:pt x="2038960" y="2261093"/>
                </a:lnTo>
                <a:lnTo>
                  <a:pt x="2036091" y="2262956"/>
                </a:lnTo>
                <a:lnTo>
                  <a:pt x="2031847" y="2266950"/>
                </a:lnTo>
                <a:cubicBezTo>
                  <a:pt x="2019465" y="2275522"/>
                  <a:pt x="2007082" y="2284095"/>
                  <a:pt x="1994700" y="2291715"/>
                </a:cubicBezTo>
                <a:cubicBezTo>
                  <a:pt x="1982317" y="2299335"/>
                  <a:pt x="1969935" y="2306955"/>
                  <a:pt x="1957552" y="2314575"/>
                </a:cubicBezTo>
                <a:lnTo>
                  <a:pt x="1953301" y="2316730"/>
                </a:lnTo>
                <a:lnTo>
                  <a:pt x="1928148" y="2333067"/>
                </a:lnTo>
                <a:lnTo>
                  <a:pt x="1920350" y="2337000"/>
                </a:lnTo>
                <a:lnTo>
                  <a:pt x="1912785" y="2342197"/>
                </a:lnTo>
                <a:cubicBezTo>
                  <a:pt x="1905165" y="2346960"/>
                  <a:pt x="1896592" y="2351722"/>
                  <a:pt x="1887067" y="2356485"/>
                </a:cubicBezTo>
                <a:lnTo>
                  <a:pt x="1863039" y="2365908"/>
                </a:lnTo>
                <a:lnTo>
                  <a:pt x="1809482" y="2392922"/>
                </a:lnTo>
                <a:cubicBezTo>
                  <a:pt x="1768715" y="2410757"/>
                  <a:pt x="1726784" y="2426426"/>
                  <a:pt x="1683836" y="2439784"/>
                </a:cubicBezTo>
                <a:lnTo>
                  <a:pt x="1596280" y="2462297"/>
                </a:lnTo>
                <a:lnTo>
                  <a:pt x="1667040" y="2448877"/>
                </a:lnTo>
                <a:cubicBezTo>
                  <a:pt x="1671802" y="2447924"/>
                  <a:pt x="1675612" y="2446972"/>
                  <a:pt x="1680375" y="2446019"/>
                </a:cubicBezTo>
                <a:cubicBezTo>
                  <a:pt x="1690852" y="2437447"/>
                  <a:pt x="1711807" y="2432684"/>
                  <a:pt x="1723237" y="2430779"/>
                </a:cubicBezTo>
                <a:cubicBezTo>
                  <a:pt x="1732762" y="2427922"/>
                  <a:pt x="1742287" y="2425064"/>
                  <a:pt x="1749907" y="2422207"/>
                </a:cubicBezTo>
                <a:cubicBezTo>
                  <a:pt x="1761337" y="2411729"/>
                  <a:pt x="1783245" y="2406014"/>
                  <a:pt x="1792770" y="2400299"/>
                </a:cubicBezTo>
                <a:cubicBezTo>
                  <a:pt x="1808962" y="2394584"/>
                  <a:pt x="1825155" y="2388869"/>
                  <a:pt x="1841347" y="2383154"/>
                </a:cubicBezTo>
                <a:lnTo>
                  <a:pt x="1872470" y="2370949"/>
                </a:lnTo>
                <a:lnTo>
                  <a:pt x="1886115" y="2363152"/>
                </a:lnTo>
                <a:lnTo>
                  <a:pt x="1898496" y="2359343"/>
                </a:lnTo>
                <a:lnTo>
                  <a:pt x="1915642" y="2349817"/>
                </a:lnTo>
                <a:lnTo>
                  <a:pt x="1920147" y="2346686"/>
                </a:lnTo>
                <a:lnTo>
                  <a:pt x="1931835" y="2335530"/>
                </a:lnTo>
                <a:cubicBezTo>
                  <a:pt x="1939455" y="2330767"/>
                  <a:pt x="1948980" y="2325052"/>
                  <a:pt x="1957552" y="2320290"/>
                </a:cubicBezTo>
                <a:lnTo>
                  <a:pt x="1986810" y="2305948"/>
                </a:lnTo>
                <a:lnTo>
                  <a:pt x="1997557" y="2299334"/>
                </a:lnTo>
                <a:cubicBezTo>
                  <a:pt x="2009940" y="2291714"/>
                  <a:pt x="2022322" y="2283142"/>
                  <a:pt x="2034705" y="2274569"/>
                </a:cubicBezTo>
                <a:cubicBezTo>
                  <a:pt x="2037562" y="2268854"/>
                  <a:pt x="2044230" y="2264092"/>
                  <a:pt x="2050897" y="2259329"/>
                </a:cubicBezTo>
                <a:cubicBezTo>
                  <a:pt x="2057565" y="2254567"/>
                  <a:pt x="2064232" y="2249804"/>
                  <a:pt x="2068995" y="2247899"/>
                </a:cubicBezTo>
                <a:cubicBezTo>
                  <a:pt x="2084235" y="2236469"/>
                  <a:pt x="2100427" y="2225039"/>
                  <a:pt x="2115667" y="2212657"/>
                </a:cubicBezTo>
                <a:cubicBezTo>
                  <a:pt x="2121382" y="2199322"/>
                  <a:pt x="2139480" y="2187892"/>
                  <a:pt x="2149005" y="2181224"/>
                </a:cubicBezTo>
                <a:cubicBezTo>
                  <a:pt x="2161387" y="2170747"/>
                  <a:pt x="2173770" y="2160269"/>
                  <a:pt x="2186152" y="2149792"/>
                </a:cubicBezTo>
                <a:cubicBezTo>
                  <a:pt x="2226157" y="2109787"/>
                  <a:pt x="2270925" y="2061209"/>
                  <a:pt x="2298547" y="2023109"/>
                </a:cubicBezTo>
                <a:lnTo>
                  <a:pt x="2314015" y="1996814"/>
                </a:lnTo>
                <a:lnTo>
                  <a:pt x="2314740" y="1994534"/>
                </a:lnTo>
                <a:cubicBezTo>
                  <a:pt x="2322360" y="1983104"/>
                  <a:pt x="2331885" y="1969769"/>
                  <a:pt x="2339505" y="1956434"/>
                </a:cubicBezTo>
                <a:cubicBezTo>
                  <a:pt x="2342363" y="1952624"/>
                  <a:pt x="2344268" y="1948814"/>
                  <a:pt x="2347125" y="1945004"/>
                </a:cubicBezTo>
                <a:lnTo>
                  <a:pt x="2357257" y="1930951"/>
                </a:lnTo>
                <a:lnTo>
                  <a:pt x="2360460" y="1925002"/>
                </a:lnTo>
                <a:cubicBezTo>
                  <a:pt x="2369032" y="1912619"/>
                  <a:pt x="2375700" y="1900237"/>
                  <a:pt x="2380462" y="1890712"/>
                </a:cubicBezTo>
                <a:cubicBezTo>
                  <a:pt x="2395702" y="1864042"/>
                  <a:pt x="2407132" y="1837372"/>
                  <a:pt x="2419515" y="1809749"/>
                </a:cubicBezTo>
                <a:cubicBezTo>
                  <a:pt x="2430945" y="1782127"/>
                  <a:pt x="2443327" y="1754504"/>
                  <a:pt x="2457615" y="1723072"/>
                </a:cubicBezTo>
                <a:cubicBezTo>
                  <a:pt x="2459044" y="1714500"/>
                  <a:pt x="2464759" y="1699974"/>
                  <a:pt x="2468807" y="1687829"/>
                </a:cubicBezTo>
                <a:close/>
                <a:moveTo>
                  <a:pt x="2576677" y="1589722"/>
                </a:moveTo>
                <a:lnTo>
                  <a:pt x="2573820" y="1591627"/>
                </a:lnTo>
                <a:lnTo>
                  <a:pt x="2573820" y="1591627"/>
                </a:lnTo>
                <a:close/>
                <a:moveTo>
                  <a:pt x="2585674" y="1533271"/>
                </a:moveTo>
                <a:lnTo>
                  <a:pt x="2585332" y="1534956"/>
                </a:lnTo>
                <a:lnTo>
                  <a:pt x="2588107" y="1538287"/>
                </a:lnTo>
                <a:cubicBezTo>
                  <a:pt x="2590965" y="1541145"/>
                  <a:pt x="2593822" y="1544955"/>
                  <a:pt x="2596680" y="1547812"/>
                </a:cubicBezTo>
                <a:cubicBezTo>
                  <a:pt x="2598585" y="1545907"/>
                  <a:pt x="2600490" y="1544002"/>
                  <a:pt x="2602395" y="1544002"/>
                </a:cubicBezTo>
                <a:lnTo>
                  <a:pt x="2602539" y="1543271"/>
                </a:lnTo>
                <a:lnTo>
                  <a:pt x="2598585" y="1545907"/>
                </a:lnTo>
                <a:cubicBezTo>
                  <a:pt x="2594775" y="1544002"/>
                  <a:pt x="2591918" y="1540192"/>
                  <a:pt x="2589060" y="1537334"/>
                </a:cubicBezTo>
                <a:close/>
                <a:moveTo>
                  <a:pt x="2577184" y="1425070"/>
                </a:moveTo>
                <a:lnTo>
                  <a:pt x="2576519" y="1425107"/>
                </a:lnTo>
                <a:lnTo>
                  <a:pt x="2575314" y="1425174"/>
                </a:lnTo>
                <a:lnTo>
                  <a:pt x="2575725" y="1429702"/>
                </a:lnTo>
                <a:cubicBezTo>
                  <a:pt x="2575725" y="1438275"/>
                  <a:pt x="2575725" y="1444942"/>
                  <a:pt x="2574773" y="1453515"/>
                </a:cubicBezTo>
                <a:cubicBezTo>
                  <a:pt x="2573820" y="1458277"/>
                  <a:pt x="2572868" y="1462087"/>
                  <a:pt x="2570963" y="1467802"/>
                </a:cubicBezTo>
                <a:cubicBezTo>
                  <a:pt x="2563343" y="1480185"/>
                  <a:pt x="2555723" y="1492567"/>
                  <a:pt x="2548103" y="1503997"/>
                </a:cubicBezTo>
                <a:cubicBezTo>
                  <a:pt x="2546198" y="1515427"/>
                  <a:pt x="2545245" y="1524952"/>
                  <a:pt x="2542388" y="1535430"/>
                </a:cubicBezTo>
                <a:lnTo>
                  <a:pt x="2536673" y="1545907"/>
                </a:lnTo>
                <a:cubicBezTo>
                  <a:pt x="2533815" y="1561147"/>
                  <a:pt x="2530958" y="1575435"/>
                  <a:pt x="2527148" y="1591627"/>
                </a:cubicBezTo>
                <a:cubicBezTo>
                  <a:pt x="2523338" y="1604010"/>
                  <a:pt x="2520480" y="1615440"/>
                  <a:pt x="2516670" y="1627822"/>
                </a:cubicBezTo>
                <a:cubicBezTo>
                  <a:pt x="2512860" y="1640205"/>
                  <a:pt x="2510003" y="1651635"/>
                  <a:pt x="2505240" y="1663065"/>
                </a:cubicBezTo>
                <a:cubicBezTo>
                  <a:pt x="2503335" y="1672590"/>
                  <a:pt x="2501430" y="1681162"/>
                  <a:pt x="2498573" y="1690687"/>
                </a:cubicBezTo>
                <a:cubicBezTo>
                  <a:pt x="2496668" y="1700212"/>
                  <a:pt x="2494763" y="1709737"/>
                  <a:pt x="2490953" y="1719262"/>
                </a:cubicBezTo>
                <a:lnTo>
                  <a:pt x="2497030" y="1709809"/>
                </a:lnTo>
                <a:lnTo>
                  <a:pt x="2502383" y="1689734"/>
                </a:lnTo>
                <a:cubicBezTo>
                  <a:pt x="2503335" y="1679257"/>
                  <a:pt x="2505240" y="1670684"/>
                  <a:pt x="2507145" y="1661159"/>
                </a:cubicBezTo>
                <a:cubicBezTo>
                  <a:pt x="2510955" y="1649729"/>
                  <a:pt x="2514765" y="1637347"/>
                  <a:pt x="2518575" y="1625917"/>
                </a:cubicBezTo>
                <a:cubicBezTo>
                  <a:pt x="2522385" y="1613534"/>
                  <a:pt x="2525243" y="1602104"/>
                  <a:pt x="2529053" y="1589722"/>
                </a:cubicBezTo>
                <a:cubicBezTo>
                  <a:pt x="2532863" y="1574482"/>
                  <a:pt x="2534768" y="1560194"/>
                  <a:pt x="2538578" y="1544002"/>
                </a:cubicBezTo>
                <a:lnTo>
                  <a:pt x="2544293" y="1533524"/>
                </a:lnTo>
                <a:cubicBezTo>
                  <a:pt x="2547150" y="1523047"/>
                  <a:pt x="2548103" y="1513522"/>
                  <a:pt x="2550008" y="1502092"/>
                </a:cubicBezTo>
                <a:cubicBezTo>
                  <a:pt x="2557628" y="1489709"/>
                  <a:pt x="2565248" y="1478279"/>
                  <a:pt x="2572868" y="1465897"/>
                </a:cubicBezTo>
                <a:cubicBezTo>
                  <a:pt x="2568105" y="1490662"/>
                  <a:pt x="2563343" y="1514474"/>
                  <a:pt x="2557628" y="1539239"/>
                </a:cubicBezTo>
                <a:cubicBezTo>
                  <a:pt x="2555723" y="1562099"/>
                  <a:pt x="2542388" y="1593532"/>
                  <a:pt x="2546198" y="1600199"/>
                </a:cubicBezTo>
                <a:cubicBezTo>
                  <a:pt x="2537625" y="1626869"/>
                  <a:pt x="2530005" y="1652587"/>
                  <a:pt x="2520480" y="1678304"/>
                </a:cubicBezTo>
                <a:lnTo>
                  <a:pt x="2515392" y="1686218"/>
                </a:lnTo>
                <a:lnTo>
                  <a:pt x="2513217" y="1698069"/>
                </a:lnTo>
                <a:cubicBezTo>
                  <a:pt x="2512146" y="1704261"/>
                  <a:pt x="2510479" y="1710690"/>
                  <a:pt x="2506193" y="1718310"/>
                </a:cubicBezTo>
                <a:cubicBezTo>
                  <a:pt x="2492858" y="1737360"/>
                  <a:pt x="2486190" y="1756410"/>
                  <a:pt x="2479523" y="1776412"/>
                </a:cubicBezTo>
                <a:cubicBezTo>
                  <a:pt x="2475713" y="1785937"/>
                  <a:pt x="2471903" y="1796415"/>
                  <a:pt x="2467140" y="1806892"/>
                </a:cubicBezTo>
                <a:cubicBezTo>
                  <a:pt x="2465235" y="1812607"/>
                  <a:pt x="2462378" y="1817370"/>
                  <a:pt x="2459520" y="1823085"/>
                </a:cubicBezTo>
                <a:cubicBezTo>
                  <a:pt x="2456663" y="1828800"/>
                  <a:pt x="2453805" y="1834515"/>
                  <a:pt x="2449995" y="1840230"/>
                </a:cubicBezTo>
                <a:cubicBezTo>
                  <a:pt x="2441423" y="1855470"/>
                  <a:pt x="2432850" y="1871662"/>
                  <a:pt x="2424278" y="1885950"/>
                </a:cubicBezTo>
                <a:cubicBezTo>
                  <a:pt x="2417610" y="1903095"/>
                  <a:pt x="2406180" y="1914525"/>
                  <a:pt x="2396655" y="1930717"/>
                </a:cubicBezTo>
                <a:cubicBezTo>
                  <a:pt x="2389035" y="1948815"/>
                  <a:pt x="2375700" y="1970722"/>
                  <a:pt x="2361413" y="1990725"/>
                </a:cubicBezTo>
                <a:cubicBezTo>
                  <a:pt x="2347125" y="2010727"/>
                  <a:pt x="2332838" y="2031682"/>
                  <a:pt x="2322360" y="2049780"/>
                </a:cubicBezTo>
                <a:cubicBezTo>
                  <a:pt x="2313788" y="2061210"/>
                  <a:pt x="2305215" y="2072640"/>
                  <a:pt x="2296643" y="2083117"/>
                </a:cubicBezTo>
                <a:cubicBezTo>
                  <a:pt x="2287118" y="2093595"/>
                  <a:pt x="2278545" y="2104072"/>
                  <a:pt x="2269020" y="2115502"/>
                </a:cubicBezTo>
                <a:cubicBezTo>
                  <a:pt x="2266163" y="2120265"/>
                  <a:pt x="2262353" y="2124075"/>
                  <a:pt x="2259495" y="2128837"/>
                </a:cubicBezTo>
                <a:cubicBezTo>
                  <a:pt x="2255685" y="2133600"/>
                  <a:pt x="2252828" y="2137410"/>
                  <a:pt x="2249018" y="2142172"/>
                </a:cubicBezTo>
                <a:cubicBezTo>
                  <a:pt x="2243303" y="2146935"/>
                  <a:pt x="2237588" y="2151697"/>
                  <a:pt x="2232825" y="2155507"/>
                </a:cubicBezTo>
                <a:lnTo>
                  <a:pt x="2206342" y="2184829"/>
                </a:lnTo>
                <a:lnTo>
                  <a:pt x="2207107" y="2187892"/>
                </a:lnTo>
                <a:cubicBezTo>
                  <a:pt x="2195677" y="2200275"/>
                  <a:pt x="2188057" y="2208847"/>
                  <a:pt x="2179485" y="2216467"/>
                </a:cubicBezTo>
                <a:cubicBezTo>
                  <a:pt x="2169960" y="2223135"/>
                  <a:pt x="2159482" y="2229802"/>
                  <a:pt x="2149957" y="2237422"/>
                </a:cubicBezTo>
                <a:lnTo>
                  <a:pt x="2126145" y="2256472"/>
                </a:lnTo>
                <a:lnTo>
                  <a:pt x="2103587" y="2272957"/>
                </a:lnTo>
                <a:lnTo>
                  <a:pt x="2107095" y="2272665"/>
                </a:lnTo>
                <a:lnTo>
                  <a:pt x="2131860" y="2254567"/>
                </a:lnTo>
                <a:lnTo>
                  <a:pt x="2155673" y="2235517"/>
                </a:lnTo>
                <a:cubicBezTo>
                  <a:pt x="2165198" y="2228850"/>
                  <a:pt x="2175675" y="2222182"/>
                  <a:pt x="2185200" y="2214562"/>
                </a:cubicBezTo>
                <a:cubicBezTo>
                  <a:pt x="2192820" y="2206942"/>
                  <a:pt x="2201393" y="2198370"/>
                  <a:pt x="2212823" y="2185987"/>
                </a:cubicBezTo>
                <a:cubicBezTo>
                  <a:pt x="2212823" y="2185035"/>
                  <a:pt x="2212823" y="2184082"/>
                  <a:pt x="2211870" y="2182177"/>
                </a:cubicBezTo>
                <a:cubicBezTo>
                  <a:pt x="2221395" y="2172652"/>
                  <a:pt x="2229968" y="2163127"/>
                  <a:pt x="2238540" y="2152650"/>
                </a:cubicBezTo>
                <a:cubicBezTo>
                  <a:pt x="2243303" y="2148840"/>
                  <a:pt x="2249018" y="2144077"/>
                  <a:pt x="2254733" y="2139315"/>
                </a:cubicBezTo>
                <a:cubicBezTo>
                  <a:pt x="2257590" y="2135505"/>
                  <a:pt x="2261400" y="2130742"/>
                  <a:pt x="2265210" y="2125980"/>
                </a:cubicBezTo>
                <a:cubicBezTo>
                  <a:pt x="2268068" y="2121217"/>
                  <a:pt x="2271878" y="2116455"/>
                  <a:pt x="2274735" y="2112645"/>
                </a:cubicBezTo>
                <a:cubicBezTo>
                  <a:pt x="2284260" y="2102167"/>
                  <a:pt x="2292833" y="2090737"/>
                  <a:pt x="2302358" y="2080260"/>
                </a:cubicBezTo>
                <a:cubicBezTo>
                  <a:pt x="2310930" y="2069782"/>
                  <a:pt x="2319503" y="2058352"/>
                  <a:pt x="2328075" y="2046922"/>
                </a:cubicBezTo>
                <a:cubicBezTo>
                  <a:pt x="2338553" y="2028825"/>
                  <a:pt x="2352840" y="2007870"/>
                  <a:pt x="2367128" y="1987867"/>
                </a:cubicBezTo>
                <a:cubicBezTo>
                  <a:pt x="2381415" y="1966912"/>
                  <a:pt x="2394750" y="1945957"/>
                  <a:pt x="2402370" y="1927860"/>
                </a:cubicBezTo>
                <a:cubicBezTo>
                  <a:pt x="2411895" y="1911667"/>
                  <a:pt x="2423325" y="1900237"/>
                  <a:pt x="2429993" y="1883092"/>
                </a:cubicBezTo>
                <a:cubicBezTo>
                  <a:pt x="2438565" y="1868805"/>
                  <a:pt x="2447138" y="1851660"/>
                  <a:pt x="2455710" y="1837372"/>
                </a:cubicBezTo>
                <a:cubicBezTo>
                  <a:pt x="2459520" y="1831657"/>
                  <a:pt x="2462378" y="1825942"/>
                  <a:pt x="2465235" y="1820227"/>
                </a:cubicBezTo>
                <a:cubicBezTo>
                  <a:pt x="2468093" y="1814512"/>
                  <a:pt x="2469998" y="1808797"/>
                  <a:pt x="2472855" y="1804035"/>
                </a:cubicBezTo>
                <a:cubicBezTo>
                  <a:pt x="2477618" y="1793557"/>
                  <a:pt x="2481428" y="1783080"/>
                  <a:pt x="2485238" y="1773555"/>
                </a:cubicBezTo>
                <a:cubicBezTo>
                  <a:pt x="2492858" y="1753552"/>
                  <a:pt x="2499525" y="1734502"/>
                  <a:pt x="2511908" y="1715452"/>
                </a:cubicBezTo>
                <a:cubicBezTo>
                  <a:pt x="2520480" y="1700212"/>
                  <a:pt x="2518575" y="1688782"/>
                  <a:pt x="2522385" y="1676400"/>
                </a:cubicBezTo>
                <a:cubicBezTo>
                  <a:pt x="2532863" y="1650682"/>
                  <a:pt x="2539530" y="1624965"/>
                  <a:pt x="2548103" y="1598295"/>
                </a:cubicBezTo>
                <a:cubicBezTo>
                  <a:pt x="2544293" y="1590675"/>
                  <a:pt x="2557628" y="1560195"/>
                  <a:pt x="2559533" y="1537335"/>
                </a:cubicBezTo>
                <a:cubicBezTo>
                  <a:pt x="2565248" y="1513522"/>
                  <a:pt x="2570010" y="1488757"/>
                  <a:pt x="2574773" y="1463992"/>
                </a:cubicBezTo>
                <a:lnTo>
                  <a:pt x="2578209" y="1451109"/>
                </a:lnTo>
                <a:lnTo>
                  <a:pt x="2575725" y="1450657"/>
                </a:lnTo>
                <a:cubicBezTo>
                  <a:pt x="2576677" y="1443037"/>
                  <a:pt x="2576677" y="1436370"/>
                  <a:pt x="2576677" y="1426845"/>
                </a:cubicBezTo>
                <a:close/>
                <a:moveTo>
                  <a:pt x="2597632" y="1404937"/>
                </a:moveTo>
                <a:lnTo>
                  <a:pt x="2586540" y="1451152"/>
                </a:lnTo>
                <a:lnTo>
                  <a:pt x="2586541" y="1451152"/>
                </a:lnTo>
                <a:lnTo>
                  <a:pt x="2597633" y="1404938"/>
                </a:lnTo>
                <a:close/>
                <a:moveTo>
                  <a:pt x="2606205" y="1395412"/>
                </a:moveTo>
                <a:cubicBezTo>
                  <a:pt x="2604300" y="1399222"/>
                  <a:pt x="2602395" y="1402080"/>
                  <a:pt x="2600490" y="1407795"/>
                </a:cubicBezTo>
                <a:lnTo>
                  <a:pt x="2600490" y="1407795"/>
                </a:lnTo>
                <a:lnTo>
                  <a:pt x="2599180" y="1433750"/>
                </a:lnTo>
                <a:cubicBezTo>
                  <a:pt x="2599062" y="1441132"/>
                  <a:pt x="2599062" y="1448276"/>
                  <a:pt x="2598585" y="1458277"/>
                </a:cubicBezTo>
                <a:lnTo>
                  <a:pt x="2589060" y="1487586"/>
                </a:lnTo>
                <a:lnTo>
                  <a:pt x="2589060" y="1490934"/>
                </a:lnTo>
                <a:lnTo>
                  <a:pt x="2600490" y="1458277"/>
                </a:lnTo>
                <a:cubicBezTo>
                  <a:pt x="2601443" y="1438274"/>
                  <a:pt x="2600490" y="1429702"/>
                  <a:pt x="2602395" y="1407794"/>
                </a:cubicBezTo>
                <a:lnTo>
                  <a:pt x="2606836" y="1398173"/>
                </a:lnTo>
                <a:close/>
                <a:moveTo>
                  <a:pt x="2565247" y="1354454"/>
                </a:moveTo>
                <a:lnTo>
                  <a:pt x="2559005" y="1369208"/>
                </a:lnTo>
                <a:lnTo>
                  <a:pt x="2556675" y="1390650"/>
                </a:lnTo>
                <a:lnTo>
                  <a:pt x="2553670" y="1380633"/>
                </a:lnTo>
                <a:lnTo>
                  <a:pt x="2552571" y="1382047"/>
                </a:lnTo>
                <a:lnTo>
                  <a:pt x="2555723" y="1392555"/>
                </a:lnTo>
                <a:cubicBezTo>
                  <a:pt x="2554770" y="1397317"/>
                  <a:pt x="2554770" y="1402080"/>
                  <a:pt x="2553818" y="1407795"/>
                </a:cubicBezTo>
                <a:cubicBezTo>
                  <a:pt x="2555723" y="1410652"/>
                  <a:pt x="2556675" y="1415415"/>
                  <a:pt x="2557628" y="1420177"/>
                </a:cubicBezTo>
                <a:lnTo>
                  <a:pt x="2560581" y="1420013"/>
                </a:lnTo>
                <a:lnTo>
                  <a:pt x="2558580" y="1413509"/>
                </a:lnTo>
                <a:cubicBezTo>
                  <a:pt x="2559532" y="1407794"/>
                  <a:pt x="2559532" y="1403032"/>
                  <a:pt x="2560485" y="1398269"/>
                </a:cubicBezTo>
                <a:cubicBezTo>
                  <a:pt x="2562390" y="1384934"/>
                  <a:pt x="2563342" y="1369694"/>
                  <a:pt x="2565247" y="1354454"/>
                </a:cubicBezTo>
                <a:close/>
                <a:moveTo>
                  <a:pt x="2645258" y="1328737"/>
                </a:moveTo>
                <a:cubicBezTo>
                  <a:pt x="2646210" y="1329689"/>
                  <a:pt x="2646210" y="1329689"/>
                  <a:pt x="2647163" y="1329689"/>
                </a:cubicBezTo>
                <a:cubicBezTo>
                  <a:pt x="2647163" y="1345882"/>
                  <a:pt x="2646210" y="1359217"/>
                  <a:pt x="2646210" y="1369694"/>
                </a:cubicBezTo>
                <a:cubicBezTo>
                  <a:pt x="2646210" y="1380172"/>
                  <a:pt x="2647163" y="1388744"/>
                  <a:pt x="2647163" y="1397317"/>
                </a:cubicBezTo>
                <a:cubicBezTo>
                  <a:pt x="2648115" y="1413509"/>
                  <a:pt x="2647163" y="1425892"/>
                  <a:pt x="2644305" y="1447799"/>
                </a:cubicBezTo>
                <a:cubicBezTo>
                  <a:pt x="2645258" y="1453514"/>
                  <a:pt x="2643353" y="1463039"/>
                  <a:pt x="2641448" y="1476374"/>
                </a:cubicBezTo>
                <a:cubicBezTo>
                  <a:pt x="2638590" y="1488757"/>
                  <a:pt x="2635733" y="1503997"/>
                  <a:pt x="2632875" y="1518284"/>
                </a:cubicBezTo>
                <a:cubicBezTo>
                  <a:pt x="2631923" y="1529714"/>
                  <a:pt x="2631923" y="1542097"/>
                  <a:pt x="2630018" y="1553527"/>
                </a:cubicBezTo>
                <a:cubicBezTo>
                  <a:pt x="2623350" y="1574482"/>
                  <a:pt x="2622398" y="1591627"/>
                  <a:pt x="2615730" y="1618297"/>
                </a:cubicBezTo>
                <a:cubicBezTo>
                  <a:pt x="2610968" y="1637347"/>
                  <a:pt x="2607158" y="1656397"/>
                  <a:pt x="2602395" y="1674494"/>
                </a:cubicBezTo>
                <a:cubicBezTo>
                  <a:pt x="2590965" y="1685924"/>
                  <a:pt x="2591918" y="1668779"/>
                  <a:pt x="2578583" y="1684972"/>
                </a:cubicBezTo>
                <a:cubicBezTo>
                  <a:pt x="2578583" y="1684019"/>
                  <a:pt x="2579535" y="1680209"/>
                  <a:pt x="2580488" y="1679257"/>
                </a:cubicBezTo>
                <a:cubicBezTo>
                  <a:pt x="2581440" y="1664017"/>
                  <a:pt x="2577630" y="1661160"/>
                  <a:pt x="2584298" y="1639252"/>
                </a:cubicBezTo>
                <a:cubicBezTo>
                  <a:pt x="2589060" y="1625917"/>
                  <a:pt x="2594775" y="1611630"/>
                  <a:pt x="2598585" y="1597342"/>
                </a:cubicBezTo>
                <a:lnTo>
                  <a:pt x="2610015" y="1590675"/>
                </a:lnTo>
                <a:lnTo>
                  <a:pt x="2610015" y="1590674"/>
                </a:lnTo>
                <a:cubicBezTo>
                  <a:pt x="2618588" y="1552574"/>
                  <a:pt x="2615730" y="1544002"/>
                  <a:pt x="2622398" y="1518284"/>
                </a:cubicBezTo>
                <a:cubicBezTo>
                  <a:pt x="2624303" y="1506854"/>
                  <a:pt x="2627160" y="1495424"/>
                  <a:pt x="2629065" y="1483994"/>
                </a:cubicBezTo>
                <a:cubicBezTo>
                  <a:pt x="2630970" y="1472564"/>
                  <a:pt x="2632875" y="1460182"/>
                  <a:pt x="2634780" y="1448752"/>
                </a:cubicBezTo>
                <a:cubicBezTo>
                  <a:pt x="2636685" y="1437322"/>
                  <a:pt x="2637638" y="1425892"/>
                  <a:pt x="2639543" y="1415414"/>
                </a:cubicBezTo>
                <a:cubicBezTo>
                  <a:pt x="2640495" y="1404937"/>
                  <a:pt x="2641448" y="1394459"/>
                  <a:pt x="2641448" y="1383982"/>
                </a:cubicBezTo>
                <a:cubicBezTo>
                  <a:pt x="2640495" y="1376362"/>
                  <a:pt x="2641448" y="1366837"/>
                  <a:pt x="2642400" y="1357312"/>
                </a:cubicBezTo>
                <a:cubicBezTo>
                  <a:pt x="2643353" y="1352549"/>
                  <a:pt x="2643353" y="1347787"/>
                  <a:pt x="2644305" y="1343024"/>
                </a:cubicBezTo>
                <a:cubicBezTo>
                  <a:pt x="2644305" y="1338262"/>
                  <a:pt x="2645258" y="1333499"/>
                  <a:pt x="2645258" y="1328737"/>
                </a:cubicBezTo>
                <a:close/>
                <a:moveTo>
                  <a:pt x="134151" y="887095"/>
                </a:moveTo>
                <a:lnTo>
                  <a:pt x="134625" y="887332"/>
                </a:lnTo>
                <a:lnTo>
                  <a:pt x="134670" y="887199"/>
                </a:lnTo>
                <a:close/>
                <a:moveTo>
                  <a:pt x="191618" y="750570"/>
                </a:moveTo>
                <a:cubicBezTo>
                  <a:pt x="176378" y="775335"/>
                  <a:pt x="173520" y="782955"/>
                  <a:pt x="170663" y="789622"/>
                </a:cubicBezTo>
                <a:cubicBezTo>
                  <a:pt x="164948" y="795337"/>
                  <a:pt x="160185" y="801052"/>
                  <a:pt x="153518" y="803910"/>
                </a:cubicBezTo>
                <a:lnTo>
                  <a:pt x="153477" y="804822"/>
                </a:lnTo>
                <a:lnTo>
                  <a:pt x="151819" y="841286"/>
                </a:lnTo>
                <a:lnTo>
                  <a:pt x="151866" y="841199"/>
                </a:lnTo>
                <a:lnTo>
                  <a:pt x="153518" y="804862"/>
                </a:lnTo>
                <a:cubicBezTo>
                  <a:pt x="159233" y="801052"/>
                  <a:pt x="164948" y="795337"/>
                  <a:pt x="170663" y="790574"/>
                </a:cubicBezTo>
                <a:cubicBezTo>
                  <a:pt x="173520" y="783907"/>
                  <a:pt x="177330" y="776287"/>
                  <a:pt x="191618" y="751522"/>
                </a:cubicBezTo>
                <a:lnTo>
                  <a:pt x="192332" y="751998"/>
                </a:lnTo>
                <a:lnTo>
                  <a:pt x="192689" y="751284"/>
                </a:lnTo>
                <a:close/>
                <a:moveTo>
                  <a:pt x="203047" y="667702"/>
                </a:moveTo>
                <a:cubicBezTo>
                  <a:pt x="199237" y="670560"/>
                  <a:pt x="194475" y="673417"/>
                  <a:pt x="189712" y="677227"/>
                </a:cubicBezTo>
                <a:cubicBezTo>
                  <a:pt x="183045" y="689610"/>
                  <a:pt x="178282" y="700087"/>
                  <a:pt x="169710" y="719137"/>
                </a:cubicBezTo>
                <a:lnTo>
                  <a:pt x="174286" y="722798"/>
                </a:lnTo>
                <a:lnTo>
                  <a:pt x="174435" y="722155"/>
                </a:lnTo>
                <a:lnTo>
                  <a:pt x="170663" y="719137"/>
                </a:lnTo>
                <a:cubicBezTo>
                  <a:pt x="179235" y="700087"/>
                  <a:pt x="183998" y="689609"/>
                  <a:pt x="190665" y="677227"/>
                </a:cubicBezTo>
                <a:lnTo>
                  <a:pt x="202473" y="668793"/>
                </a:lnTo>
                <a:close/>
                <a:moveTo>
                  <a:pt x="276390" y="613410"/>
                </a:moveTo>
                <a:lnTo>
                  <a:pt x="275187" y="614373"/>
                </a:lnTo>
                <a:lnTo>
                  <a:pt x="270080" y="634008"/>
                </a:lnTo>
                <a:cubicBezTo>
                  <a:pt x="268770" y="638413"/>
                  <a:pt x="267818" y="641033"/>
                  <a:pt x="266865" y="643890"/>
                </a:cubicBezTo>
                <a:cubicBezTo>
                  <a:pt x="230670" y="692467"/>
                  <a:pt x="209715" y="757237"/>
                  <a:pt x="179235" y="803910"/>
                </a:cubicBezTo>
                <a:cubicBezTo>
                  <a:pt x="175425" y="816292"/>
                  <a:pt x="171615" y="829627"/>
                  <a:pt x="166852" y="842962"/>
                </a:cubicBezTo>
                <a:cubicBezTo>
                  <a:pt x="162090" y="856297"/>
                  <a:pt x="159232" y="869632"/>
                  <a:pt x="155422" y="882967"/>
                </a:cubicBezTo>
                <a:cubicBezTo>
                  <a:pt x="145897" y="911542"/>
                  <a:pt x="131610" y="942022"/>
                  <a:pt x="130657" y="966787"/>
                </a:cubicBezTo>
                <a:cubicBezTo>
                  <a:pt x="124942" y="985837"/>
                  <a:pt x="119227" y="1004887"/>
                  <a:pt x="114465" y="1023937"/>
                </a:cubicBezTo>
                <a:cubicBezTo>
                  <a:pt x="111607" y="1038225"/>
                  <a:pt x="109702" y="1052512"/>
                  <a:pt x="106845" y="1066800"/>
                </a:cubicBezTo>
                <a:lnTo>
                  <a:pt x="103035" y="1088707"/>
                </a:lnTo>
                <a:cubicBezTo>
                  <a:pt x="102082" y="1096327"/>
                  <a:pt x="101130" y="1102995"/>
                  <a:pt x="100177" y="1110615"/>
                </a:cubicBezTo>
                <a:cubicBezTo>
                  <a:pt x="97320" y="1130617"/>
                  <a:pt x="93510" y="1149667"/>
                  <a:pt x="91605" y="1169670"/>
                </a:cubicBezTo>
                <a:cubicBezTo>
                  <a:pt x="90652" y="1182052"/>
                  <a:pt x="89700" y="1192530"/>
                  <a:pt x="88747" y="1205865"/>
                </a:cubicBezTo>
                <a:cubicBezTo>
                  <a:pt x="89700" y="1215390"/>
                  <a:pt x="91605" y="1224915"/>
                  <a:pt x="93510" y="1243965"/>
                </a:cubicBezTo>
                <a:lnTo>
                  <a:pt x="95742" y="1223205"/>
                </a:lnTo>
                <a:lnTo>
                  <a:pt x="95415" y="1216342"/>
                </a:lnTo>
                <a:cubicBezTo>
                  <a:pt x="96367" y="1203007"/>
                  <a:pt x="98272" y="1188719"/>
                  <a:pt x="99225" y="1176337"/>
                </a:cubicBezTo>
                <a:cubicBezTo>
                  <a:pt x="101130" y="1156334"/>
                  <a:pt x="104940" y="1137284"/>
                  <a:pt x="107797" y="1117282"/>
                </a:cubicBezTo>
                <a:lnTo>
                  <a:pt x="114596" y="1109123"/>
                </a:lnTo>
                <a:lnTo>
                  <a:pt x="124469" y="1043051"/>
                </a:lnTo>
                <a:lnTo>
                  <a:pt x="123990" y="1031557"/>
                </a:lnTo>
                <a:lnTo>
                  <a:pt x="133400" y="1004581"/>
                </a:lnTo>
                <a:lnTo>
                  <a:pt x="138999" y="981931"/>
                </a:lnTo>
                <a:lnTo>
                  <a:pt x="137325" y="985837"/>
                </a:lnTo>
                <a:cubicBezTo>
                  <a:pt x="135420" y="984885"/>
                  <a:pt x="133515" y="983932"/>
                  <a:pt x="131610" y="983932"/>
                </a:cubicBezTo>
                <a:cubicBezTo>
                  <a:pt x="126847" y="996315"/>
                  <a:pt x="122085" y="1010602"/>
                  <a:pt x="117322" y="1024890"/>
                </a:cubicBezTo>
                <a:cubicBezTo>
                  <a:pt x="117322" y="1031557"/>
                  <a:pt x="117322" y="1039177"/>
                  <a:pt x="118275" y="1047750"/>
                </a:cubicBezTo>
                <a:cubicBezTo>
                  <a:pt x="115417" y="1062990"/>
                  <a:pt x="113512" y="1076325"/>
                  <a:pt x="111607" y="1091565"/>
                </a:cubicBezTo>
                <a:cubicBezTo>
                  <a:pt x="111607" y="1093470"/>
                  <a:pt x="110655" y="1096327"/>
                  <a:pt x="110655" y="1099185"/>
                </a:cubicBezTo>
                <a:cubicBezTo>
                  <a:pt x="106845" y="1102995"/>
                  <a:pt x="104940" y="1106805"/>
                  <a:pt x="101130" y="1110615"/>
                </a:cubicBezTo>
                <a:cubicBezTo>
                  <a:pt x="102082" y="1102995"/>
                  <a:pt x="103035" y="1096327"/>
                  <a:pt x="103987" y="1088707"/>
                </a:cubicBezTo>
                <a:lnTo>
                  <a:pt x="107797" y="1066800"/>
                </a:lnTo>
                <a:cubicBezTo>
                  <a:pt x="110655" y="1052512"/>
                  <a:pt x="112560" y="1038225"/>
                  <a:pt x="115417" y="1023937"/>
                </a:cubicBezTo>
                <a:cubicBezTo>
                  <a:pt x="121132" y="1004887"/>
                  <a:pt x="126847" y="985837"/>
                  <a:pt x="131610" y="966787"/>
                </a:cubicBezTo>
                <a:cubicBezTo>
                  <a:pt x="132562" y="942022"/>
                  <a:pt x="146850" y="912495"/>
                  <a:pt x="156375" y="882967"/>
                </a:cubicBezTo>
                <a:cubicBezTo>
                  <a:pt x="160185" y="869632"/>
                  <a:pt x="163042" y="856297"/>
                  <a:pt x="167805" y="842962"/>
                </a:cubicBezTo>
                <a:cubicBezTo>
                  <a:pt x="171615" y="829627"/>
                  <a:pt x="176377" y="817245"/>
                  <a:pt x="180187" y="803910"/>
                </a:cubicBezTo>
                <a:cubicBezTo>
                  <a:pt x="210667" y="757237"/>
                  <a:pt x="230670" y="692467"/>
                  <a:pt x="267817" y="643890"/>
                </a:cubicBezTo>
                <a:cubicBezTo>
                  <a:pt x="269722" y="637222"/>
                  <a:pt x="271627" y="633412"/>
                  <a:pt x="276390" y="613410"/>
                </a:cubicBezTo>
                <a:close/>
                <a:moveTo>
                  <a:pt x="293536" y="518160"/>
                </a:moveTo>
                <a:lnTo>
                  <a:pt x="293535" y="518160"/>
                </a:lnTo>
                <a:lnTo>
                  <a:pt x="298297" y="521970"/>
                </a:lnTo>
                <a:lnTo>
                  <a:pt x="298297" y="521969"/>
                </a:lnTo>
                <a:close/>
                <a:moveTo>
                  <a:pt x="465169" y="382550"/>
                </a:moveTo>
                <a:lnTo>
                  <a:pt x="464986" y="382696"/>
                </a:lnTo>
                <a:lnTo>
                  <a:pt x="464431" y="383323"/>
                </a:lnTo>
                <a:lnTo>
                  <a:pt x="456650" y="391477"/>
                </a:lnTo>
                <a:lnTo>
                  <a:pt x="454683" y="394339"/>
                </a:lnTo>
                <a:lnTo>
                  <a:pt x="453399" y="395790"/>
                </a:lnTo>
                <a:cubicBezTo>
                  <a:pt x="451546" y="398815"/>
                  <a:pt x="450698" y="401003"/>
                  <a:pt x="447840" y="403860"/>
                </a:cubicBezTo>
                <a:cubicBezTo>
                  <a:pt x="428790" y="425767"/>
                  <a:pt x="408788" y="447675"/>
                  <a:pt x="389738" y="472440"/>
                </a:cubicBezTo>
                <a:cubicBezTo>
                  <a:pt x="384023" y="479107"/>
                  <a:pt x="378308" y="484822"/>
                  <a:pt x="373545" y="491490"/>
                </a:cubicBezTo>
                <a:cubicBezTo>
                  <a:pt x="367830" y="498157"/>
                  <a:pt x="363068" y="504825"/>
                  <a:pt x="357353" y="511492"/>
                </a:cubicBezTo>
                <a:lnTo>
                  <a:pt x="285782" y="590597"/>
                </a:lnTo>
                <a:lnTo>
                  <a:pt x="358305" y="510540"/>
                </a:lnTo>
                <a:cubicBezTo>
                  <a:pt x="364020" y="503872"/>
                  <a:pt x="368782" y="497205"/>
                  <a:pt x="374497" y="490537"/>
                </a:cubicBezTo>
                <a:cubicBezTo>
                  <a:pt x="380212" y="483870"/>
                  <a:pt x="385927" y="478155"/>
                  <a:pt x="390690" y="471487"/>
                </a:cubicBezTo>
                <a:cubicBezTo>
                  <a:pt x="409740" y="446722"/>
                  <a:pt x="429742" y="425767"/>
                  <a:pt x="448792" y="402907"/>
                </a:cubicBezTo>
                <a:lnTo>
                  <a:pt x="454683" y="394339"/>
                </a:lnTo>
                <a:lnTo>
                  <a:pt x="464431" y="383323"/>
                </a:lnTo>
                <a:close/>
                <a:moveTo>
                  <a:pt x="489348" y="316869"/>
                </a:moveTo>
                <a:cubicBezTo>
                  <a:pt x="487763" y="316669"/>
                  <a:pt x="484470" y="318175"/>
                  <a:pt x="481127" y="319733"/>
                </a:cubicBezTo>
                <a:lnTo>
                  <a:pt x="475013" y="322003"/>
                </a:lnTo>
                <a:lnTo>
                  <a:pt x="473558" y="323849"/>
                </a:lnTo>
                <a:cubicBezTo>
                  <a:pt x="469748" y="326707"/>
                  <a:pt x="465938" y="329564"/>
                  <a:pt x="463080" y="333374"/>
                </a:cubicBezTo>
                <a:cubicBezTo>
                  <a:pt x="453555" y="339089"/>
                  <a:pt x="445935" y="343852"/>
                  <a:pt x="436410" y="350519"/>
                </a:cubicBezTo>
                <a:lnTo>
                  <a:pt x="418313" y="370522"/>
                </a:lnTo>
                <a:lnTo>
                  <a:pt x="401168" y="390524"/>
                </a:lnTo>
                <a:cubicBezTo>
                  <a:pt x="397358" y="393382"/>
                  <a:pt x="394500" y="396239"/>
                  <a:pt x="389738" y="401002"/>
                </a:cubicBezTo>
                <a:lnTo>
                  <a:pt x="389349" y="400516"/>
                </a:lnTo>
                <a:lnTo>
                  <a:pt x="378546" y="413504"/>
                </a:lnTo>
                <a:cubicBezTo>
                  <a:pt x="374736" y="418862"/>
                  <a:pt x="369735" y="425768"/>
                  <a:pt x="360210" y="436245"/>
                </a:cubicBezTo>
                <a:lnTo>
                  <a:pt x="330683" y="468630"/>
                </a:lnTo>
                <a:lnTo>
                  <a:pt x="335445" y="474344"/>
                </a:lnTo>
                <a:lnTo>
                  <a:pt x="335536" y="474264"/>
                </a:lnTo>
                <a:lnTo>
                  <a:pt x="331635" y="469582"/>
                </a:lnTo>
                <a:cubicBezTo>
                  <a:pt x="341160" y="459105"/>
                  <a:pt x="352590" y="447675"/>
                  <a:pt x="361162" y="437197"/>
                </a:cubicBezTo>
                <a:cubicBezTo>
                  <a:pt x="380212" y="416242"/>
                  <a:pt x="381165" y="409575"/>
                  <a:pt x="390690" y="401002"/>
                </a:cubicBezTo>
                <a:cubicBezTo>
                  <a:pt x="395452" y="396240"/>
                  <a:pt x="399262" y="393382"/>
                  <a:pt x="402120" y="390525"/>
                </a:cubicBezTo>
                <a:lnTo>
                  <a:pt x="419265" y="370522"/>
                </a:lnTo>
                <a:lnTo>
                  <a:pt x="437362" y="350520"/>
                </a:lnTo>
                <a:cubicBezTo>
                  <a:pt x="446887" y="344805"/>
                  <a:pt x="454507" y="340042"/>
                  <a:pt x="464032" y="333375"/>
                </a:cubicBezTo>
                <a:cubicBezTo>
                  <a:pt x="467842" y="330517"/>
                  <a:pt x="471652" y="326707"/>
                  <a:pt x="474510" y="323850"/>
                </a:cubicBezTo>
                <a:cubicBezTo>
                  <a:pt x="476415" y="324326"/>
                  <a:pt x="481654" y="321469"/>
                  <a:pt x="485940" y="319564"/>
                </a:cubicBezTo>
                <a:lnTo>
                  <a:pt x="489548" y="318444"/>
                </a:lnTo>
                <a:close/>
                <a:moveTo>
                  <a:pt x="1868970" y="144780"/>
                </a:moveTo>
                <a:cubicBezTo>
                  <a:pt x="1890877" y="153352"/>
                  <a:pt x="1906117" y="160020"/>
                  <a:pt x="1917547" y="166687"/>
                </a:cubicBezTo>
                <a:cubicBezTo>
                  <a:pt x="1928977" y="172402"/>
                  <a:pt x="1935645" y="178117"/>
                  <a:pt x="1938502" y="183832"/>
                </a:cubicBezTo>
                <a:cubicBezTo>
                  <a:pt x="1920405" y="174307"/>
                  <a:pt x="1904212" y="167640"/>
                  <a:pt x="1891830" y="160972"/>
                </a:cubicBezTo>
                <a:cubicBezTo>
                  <a:pt x="1879447" y="154305"/>
                  <a:pt x="1871827" y="148590"/>
                  <a:pt x="1868970" y="144780"/>
                </a:cubicBezTo>
                <a:close/>
                <a:moveTo>
                  <a:pt x="1710855" y="75247"/>
                </a:moveTo>
                <a:cubicBezTo>
                  <a:pt x="1719427" y="75247"/>
                  <a:pt x="1733715" y="78104"/>
                  <a:pt x="1748955" y="83819"/>
                </a:cubicBezTo>
                <a:cubicBezTo>
                  <a:pt x="1765147" y="90487"/>
                  <a:pt x="1783245" y="100012"/>
                  <a:pt x="1802295" y="110489"/>
                </a:cubicBezTo>
                <a:cubicBezTo>
                  <a:pt x="1750860" y="94297"/>
                  <a:pt x="1716570" y="83819"/>
                  <a:pt x="1710855" y="75247"/>
                </a:cubicBezTo>
                <a:close/>
                <a:moveTo>
                  <a:pt x="1137451" y="68937"/>
                </a:moveTo>
                <a:cubicBezTo>
                  <a:pt x="1133641" y="68580"/>
                  <a:pt x="1127926" y="69056"/>
                  <a:pt x="1117448" y="71437"/>
                </a:cubicBezTo>
                <a:cubicBezTo>
                  <a:pt x="1104113" y="73342"/>
                  <a:pt x="1088873" y="75247"/>
                  <a:pt x="1074585" y="77152"/>
                </a:cubicBezTo>
                <a:cubicBezTo>
                  <a:pt x="1061250" y="80010"/>
                  <a:pt x="1046010" y="83820"/>
                  <a:pt x="1032675" y="86677"/>
                </a:cubicBezTo>
                <a:cubicBezTo>
                  <a:pt x="1026960" y="88582"/>
                  <a:pt x="1021245" y="90487"/>
                  <a:pt x="1014578" y="92392"/>
                </a:cubicBezTo>
                <a:cubicBezTo>
                  <a:pt x="1007910" y="94297"/>
                  <a:pt x="1001243" y="96202"/>
                  <a:pt x="993623" y="98107"/>
                </a:cubicBezTo>
                <a:lnTo>
                  <a:pt x="947769" y="107115"/>
                </a:lnTo>
                <a:lnTo>
                  <a:pt x="939330" y="110490"/>
                </a:lnTo>
                <a:cubicBezTo>
                  <a:pt x="920280" y="117157"/>
                  <a:pt x="900278" y="122872"/>
                  <a:pt x="881228" y="130492"/>
                </a:cubicBezTo>
                <a:cubicBezTo>
                  <a:pt x="862178" y="138112"/>
                  <a:pt x="843128" y="144780"/>
                  <a:pt x="824078" y="153352"/>
                </a:cubicBezTo>
                <a:cubicBezTo>
                  <a:pt x="809790" y="160020"/>
                  <a:pt x="796455" y="165735"/>
                  <a:pt x="784073" y="171450"/>
                </a:cubicBezTo>
                <a:cubicBezTo>
                  <a:pt x="775500" y="173355"/>
                  <a:pt x="765975" y="178117"/>
                  <a:pt x="757403" y="181927"/>
                </a:cubicBezTo>
                <a:cubicBezTo>
                  <a:pt x="734543" y="190500"/>
                  <a:pt x="713588" y="201930"/>
                  <a:pt x="691680" y="212407"/>
                </a:cubicBezTo>
                <a:cubicBezTo>
                  <a:pt x="681203" y="218122"/>
                  <a:pt x="670725" y="225742"/>
                  <a:pt x="660248" y="232410"/>
                </a:cubicBezTo>
                <a:cubicBezTo>
                  <a:pt x="649770" y="239077"/>
                  <a:pt x="639293" y="245745"/>
                  <a:pt x="629768" y="252412"/>
                </a:cubicBezTo>
                <a:cubicBezTo>
                  <a:pt x="618338" y="263842"/>
                  <a:pt x="597383" y="280035"/>
                  <a:pt x="581190" y="288607"/>
                </a:cubicBezTo>
                <a:cubicBezTo>
                  <a:pt x="565950" y="300037"/>
                  <a:pt x="550710" y="312420"/>
                  <a:pt x="535470" y="324802"/>
                </a:cubicBezTo>
                <a:lnTo>
                  <a:pt x="491713" y="362974"/>
                </a:lnTo>
                <a:lnTo>
                  <a:pt x="495465" y="367665"/>
                </a:lnTo>
                <a:cubicBezTo>
                  <a:pt x="497370" y="366713"/>
                  <a:pt x="500763" y="364272"/>
                  <a:pt x="504752" y="361295"/>
                </a:cubicBezTo>
                <a:lnTo>
                  <a:pt x="512656" y="355403"/>
                </a:lnTo>
                <a:lnTo>
                  <a:pt x="541185" y="330517"/>
                </a:lnTo>
                <a:cubicBezTo>
                  <a:pt x="556425" y="318134"/>
                  <a:pt x="571665" y="306704"/>
                  <a:pt x="586905" y="294322"/>
                </a:cubicBezTo>
                <a:cubicBezTo>
                  <a:pt x="603097" y="285749"/>
                  <a:pt x="623100" y="269557"/>
                  <a:pt x="635482" y="258127"/>
                </a:cubicBezTo>
                <a:cubicBezTo>
                  <a:pt x="645960" y="251459"/>
                  <a:pt x="655485" y="244792"/>
                  <a:pt x="665962" y="238124"/>
                </a:cubicBezTo>
                <a:cubicBezTo>
                  <a:pt x="676440" y="231457"/>
                  <a:pt x="685965" y="224789"/>
                  <a:pt x="697395" y="218122"/>
                </a:cubicBezTo>
                <a:cubicBezTo>
                  <a:pt x="719302" y="207644"/>
                  <a:pt x="741210" y="196214"/>
                  <a:pt x="763117" y="187642"/>
                </a:cubicBezTo>
                <a:cubicBezTo>
                  <a:pt x="771690" y="183832"/>
                  <a:pt x="781215" y="179069"/>
                  <a:pt x="788835" y="174307"/>
                </a:cubicBezTo>
                <a:cubicBezTo>
                  <a:pt x="801217" y="168592"/>
                  <a:pt x="815505" y="162877"/>
                  <a:pt x="828840" y="156209"/>
                </a:cubicBezTo>
                <a:cubicBezTo>
                  <a:pt x="847890" y="147637"/>
                  <a:pt x="866940" y="140969"/>
                  <a:pt x="885990" y="133349"/>
                </a:cubicBezTo>
                <a:cubicBezTo>
                  <a:pt x="905040" y="125729"/>
                  <a:pt x="925042" y="120014"/>
                  <a:pt x="944092" y="113347"/>
                </a:cubicBezTo>
                <a:lnTo>
                  <a:pt x="968499" y="108553"/>
                </a:lnTo>
                <a:lnTo>
                  <a:pt x="980289" y="104524"/>
                </a:lnTo>
                <a:lnTo>
                  <a:pt x="1140765" y="69904"/>
                </a:lnTo>
                <a:close/>
                <a:moveTo>
                  <a:pt x="1478087" y="48458"/>
                </a:moveTo>
                <a:cubicBezTo>
                  <a:pt x="1484636" y="48815"/>
                  <a:pt x="1491780" y="49530"/>
                  <a:pt x="1498447" y="50482"/>
                </a:cubicBezTo>
                <a:cubicBezTo>
                  <a:pt x="1511782" y="52387"/>
                  <a:pt x="1523212" y="56197"/>
                  <a:pt x="1526070" y="60007"/>
                </a:cubicBezTo>
                <a:cubicBezTo>
                  <a:pt x="1520355" y="59055"/>
                  <a:pt x="1514640" y="58102"/>
                  <a:pt x="1505115" y="57150"/>
                </a:cubicBezTo>
                <a:cubicBezTo>
                  <a:pt x="1495590" y="56197"/>
                  <a:pt x="1482255" y="53340"/>
                  <a:pt x="1461300" y="48577"/>
                </a:cubicBezTo>
                <a:cubicBezTo>
                  <a:pt x="1465586" y="48101"/>
                  <a:pt x="1471539" y="48101"/>
                  <a:pt x="1478087" y="48458"/>
                </a:cubicBezTo>
                <a:close/>
                <a:moveTo>
                  <a:pt x="1588935" y="40957"/>
                </a:moveTo>
                <a:cubicBezTo>
                  <a:pt x="1602270" y="41909"/>
                  <a:pt x="1614652" y="42862"/>
                  <a:pt x="1627987" y="43814"/>
                </a:cubicBezTo>
                <a:cubicBezTo>
                  <a:pt x="1644180" y="48577"/>
                  <a:pt x="1659420" y="56197"/>
                  <a:pt x="1675612" y="62864"/>
                </a:cubicBezTo>
                <a:cubicBezTo>
                  <a:pt x="1652752" y="60007"/>
                  <a:pt x="1631797" y="55244"/>
                  <a:pt x="1616557" y="52387"/>
                </a:cubicBezTo>
                <a:cubicBezTo>
                  <a:pt x="1601317" y="48577"/>
                  <a:pt x="1590840" y="44767"/>
                  <a:pt x="1588935" y="40957"/>
                </a:cubicBezTo>
                <a:close/>
                <a:moveTo>
                  <a:pt x="1270324" y="40719"/>
                </a:moveTo>
                <a:cubicBezTo>
                  <a:pt x="1233652" y="40957"/>
                  <a:pt x="1196981" y="42862"/>
                  <a:pt x="1160310" y="46672"/>
                </a:cubicBezTo>
                <a:cubicBezTo>
                  <a:pt x="1135545" y="47624"/>
                  <a:pt x="1109827" y="52387"/>
                  <a:pt x="1084110" y="57149"/>
                </a:cubicBezTo>
                <a:cubicBezTo>
                  <a:pt x="1071727" y="59054"/>
                  <a:pt x="1059345" y="62864"/>
                  <a:pt x="1047915" y="66674"/>
                </a:cubicBezTo>
                <a:cubicBezTo>
                  <a:pt x="1036485" y="70484"/>
                  <a:pt x="1026007" y="74294"/>
                  <a:pt x="1016482" y="78104"/>
                </a:cubicBezTo>
                <a:cubicBezTo>
                  <a:pt x="1001242" y="80009"/>
                  <a:pt x="987907" y="81914"/>
                  <a:pt x="972667" y="83819"/>
                </a:cubicBezTo>
                <a:cubicBezTo>
                  <a:pt x="914565" y="101917"/>
                  <a:pt x="859320" y="123824"/>
                  <a:pt x="806932" y="147637"/>
                </a:cubicBezTo>
                <a:cubicBezTo>
                  <a:pt x="786930" y="155257"/>
                  <a:pt x="765975" y="165734"/>
                  <a:pt x="746925" y="174307"/>
                </a:cubicBezTo>
                <a:cubicBezTo>
                  <a:pt x="741210" y="176212"/>
                  <a:pt x="734542" y="179069"/>
                  <a:pt x="728827" y="180974"/>
                </a:cubicBezTo>
                <a:cubicBezTo>
                  <a:pt x="723112" y="183832"/>
                  <a:pt x="717397" y="186689"/>
                  <a:pt x="712635" y="189547"/>
                </a:cubicBezTo>
                <a:cubicBezTo>
                  <a:pt x="702157" y="195262"/>
                  <a:pt x="691680" y="200977"/>
                  <a:pt x="682155" y="205739"/>
                </a:cubicBezTo>
                <a:cubicBezTo>
                  <a:pt x="663105" y="216217"/>
                  <a:pt x="647865" y="225742"/>
                  <a:pt x="634530" y="230504"/>
                </a:cubicBezTo>
                <a:cubicBezTo>
                  <a:pt x="619290" y="239077"/>
                  <a:pt x="610717" y="248602"/>
                  <a:pt x="598335" y="259079"/>
                </a:cubicBezTo>
                <a:cubicBezTo>
                  <a:pt x="555472" y="283844"/>
                  <a:pt x="517372" y="318134"/>
                  <a:pt x="493560" y="340994"/>
                </a:cubicBezTo>
                <a:lnTo>
                  <a:pt x="471664" y="360034"/>
                </a:lnTo>
                <a:lnTo>
                  <a:pt x="450243" y="379593"/>
                </a:lnTo>
                <a:lnTo>
                  <a:pt x="450697" y="380047"/>
                </a:lnTo>
                <a:cubicBezTo>
                  <a:pt x="388785" y="439102"/>
                  <a:pt x="334492" y="503872"/>
                  <a:pt x="285915" y="573404"/>
                </a:cubicBezTo>
                <a:cubicBezTo>
                  <a:pt x="271627" y="593407"/>
                  <a:pt x="260197" y="607694"/>
                  <a:pt x="252577" y="619124"/>
                </a:cubicBezTo>
                <a:cubicBezTo>
                  <a:pt x="244957" y="630554"/>
                  <a:pt x="240195" y="639127"/>
                  <a:pt x="237337" y="646747"/>
                </a:cubicBezTo>
                <a:cubicBezTo>
                  <a:pt x="232575" y="655319"/>
                  <a:pt x="226860" y="663892"/>
                  <a:pt x="222097" y="672464"/>
                </a:cubicBezTo>
                <a:cubicBezTo>
                  <a:pt x="212572" y="690562"/>
                  <a:pt x="203047" y="708659"/>
                  <a:pt x="193522" y="725804"/>
                </a:cubicBezTo>
                <a:lnTo>
                  <a:pt x="162439" y="774784"/>
                </a:lnTo>
                <a:lnTo>
                  <a:pt x="162090" y="776287"/>
                </a:lnTo>
                <a:cubicBezTo>
                  <a:pt x="158280" y="784860"/>
                  <a:pt x="155422" y="795337"/>
                  <a:pt x="151612" y="804862"/>
                </a:cubicBezTo>
                <a:cubicBezTo>
                  <a:pt x="148755" y="810577"/>
                  <a:pt x="146850" y="814387"/>
                  <a:pt x="143992" y="818197"/>
                </a:cubicBezTo>
                <a:lnTo>
                  <a:pt x="142087" y="820102"/>
                </a:lnTo>
                <a:lnTo>
                  <a:pt x="133634" y="848201"/>
                </a:lnTo>
                <a:cubicBezTo>
                  <a:pt x="132086" y="855345"/>
                  <a:pt x="131610" y="860584"/>
                  <a:pt x="131610" y="864870"/>
                </a:cubicBezTo>
                <a:cubicBezTo>
                  <a:pt x="131610" y="873442"/>
                  <a:pt x="132562" y="879157"/>
                  <a:pt x="129705" y="888682"/>
                </a:cubicBezTo>
                <a:cubicBezTo>
                  <a:pt x="124942" y="902017"/>
                  <a:pt x="121132" y="914400"/>
                  <a:pt x="116370" y="927735"/>
                </a:cubicBezTo>
                <a:cubicBezTo>
                  <a:pt x="112560" y="941070"/>
                  <a:pt x="107797" y="953452"/>
                  <a:pt x="103987" y="966787"/>
                </a:cubicBezTo>
                <a:cubicBezTo>
                  <a:pt x="99225" y="986790"/>
                  <a:pt x="95415" y="1004887"/>
                  <a:pt x="90652" y="1023937"/>
                </a:cubicBezTo>
                <a:cubicBezTo>
                  <a:pt x="87795" y="1042035"/>
                  <a:pt x="85890" y="1059180"/>
                  <a:pt x="83032" y="1076325"/>
                </a:cubicBezTo>
                <a:cubicBezTo>
                  <a:pt x="80175" y="1093470"/>
                  <a:pt x="79222" y="1111567"/>
                  <a:pt x="78270" y="1128712"/>
                </a:cubicBezTo>
                <a:cubicBezTo>
                  <a:pt x="81127" y="1115377"/>
                  <a:pt x="83032" y="1102995"/>
                  <a:pt x="84937" y="1092517"/>
                </a:cubicBezTo>
                <a:lnTo>
                  <a:pt x="85555" y="1089530"/>
                </a:lnTo>
                <a:lnTo>
                  <a:pt x="86842" y="1075372"/>
                </a:lnTo>
                <a:cubicBezTo>
                  <a:pt x="89700" y="1058227"/>
                  <a:pt x="91605" y="1040130"/>
                  <a:pt x="94462" y="1022985"/>
                </a:cubicBezTo>
                <a:lnTo>
                  <a:pt x="96848" y="1023781"/>
                </a:lnTo>
                <a:lnTo>
                  <a:pt x="97055" y="1022896"/>
                </a:lnTo>
                <a:lnTo>
                  <a:pt x="94463" y="1022032"/>
                </a:lnTo>
                <a:cubicBezTo>
                  <a:pt x="99225" y="1002029"/>
                  <a:pt x="103035" y="983932"/>
                  <a:pt x="107798" y="964882"/>
                </a:cubicBezTo>
                <a:cubicBezTo>
                  <a:pt x="111608" y="951547"/>
                  <a:pt x="115418" y="938212"/>
                  <a:pt x="120180" y="925829"/>
                </a:cubicBezTo>
                <a:lnTo>
                  <a:pt x="133454" y="886956"/>
                </a:lnTo>
                <a:lnTo>
                  <a:pt x="132563" y="886777"/>
                </a:lnTo>
                <a:cubicBezTo>
                  <a:pt x="135420" y="877252"/>
                  <a:pt x="134468" y="871537"/>
                  <a:pt x="134468" y="862965"/>
                </a:cubicBezTo>
                <a:cubicBezTo>
                  <a:pt x="134468" y="854392"/>
                  <a:pt x="135420" y="842010"/>
                  <a:pt x="144945" y="818197"/>
                </a:cubicBezTo>
                <a:cubicBezTo>
                  <a:pt x="146850" y="814387"/>
                  <a:pt x="148755" y="809625"/>
                  <a:pt x="152565" y="804862"/>
                </a:cubicBezTo>
                <a:lnTo>
                  <a:pt x="152821" y="804166"/>
                </a:lnTo>
                <a:lnTo>
                  <a:pt x="163043" y="776287"/>
                </a:lnTo>
                <a:cubicBezTo>
                  <a:pt x="173520" y="759142"/>
                  <a:pt x="183045" y="742950"/>
                  <a:pt x="194475" y="726757"/>
                </a:cubicBezTo>
                <a:cubicBezTo>
                  <a:pt x="204000" y="708660"/>
                  <a:pt x="212573" y="690562"/>
                  <a:pt x="223050" y="673417"/>
                </a:cubicBezTo>
                <a:cubicBezTo>
                  <a:pt x="227813" y="665797"/>
                  <a:pt x="233528" y="656272"/>
                  <a:pt x="238290" y="647700"/>
                </a:cubicBezTo>
                <a:cubicBezTo>
                  <a:pt x="241148" y="640080"/>
                  <a:pt x="245910" y="631507"/>
                  <a:pt x="253530" y="620077"/>
                </a:cubicBezTo>
                <a:cubicBezTo>
                  <a:pt x="261150" y="608647"/>
                  <a:pt x="272580" y="594360"/>
                  <a:pt x="286868" y="574357"/>
                </a:cubicBezTo>
                <a:cubicBezTo>
                  <a:pt x="335445" y="503872"/>
                  <a:pt x="389738" y="440055"/>
                  <a:pt x="451650" y="381000"/>
                </a:cubicBezTo>
                <a:cubicBezTo>
                  <a:pt x="466890" y="367665"/>
                  <a:pt x="479273" y="354330"/>
                  <a:pt x="495465" y="340995"/>
                </a:cubicBezTo>
                <a:cubicBezTo>
                  <a:pt x="519278" y="318135"/>
                  <a:pt x="557378" y="283845"/>
                  <a:pt x="600240" y="259080"/>
                </a:cubicBezTo>
                <a:cubicBezTo>
                  <a:pt x="612623" y="249555"/>
                  <a:pt x="621195" y="239077"/>
                  <a:pt x="636435" y="230505"/>
                </a:cubicBezTo>
                <a:cubicBezTo>
                  <a:pt x="649770" y="225742"/>
                  <a:pt x="665010" y="216217"/>
                  <a:pt x="684060" y="205740"/>
                </a:cubicBezTo>
                <a:cubicBezTo>
                  <a:pt x="693585" y="200977"/>
                  <a:pt x="704063" y="195262"/>
                  <a:pt x="714540" y="189547"/>
                </a:cubicBezTo>
                <a:cubicBezTo>
                  <a:pt x="720255" y="186690"/>
                  <a:pt x="725018" y="183832"/>
                  <a:pt x="730733" y="180975"/>
                </a:cubicBezTo>
                <a:cubicBezTo>
                  <a:pt x="736448" y="178117"/>
                  <a:pt x="742163" y="176212"/>
                  <a:pt x="748830" y="174307"/>
                </a:cubicBezTo>
                <a:cubicBezTo>
                  <a:pt x="767880" y="164782"/>
                  <a:pt x="788835" y="155257"/>
                  <a:pt x="808838" y="147637"/>
                </a:cubicBezTo>
                <a:cubicBezTo>
                  <a:pt x="860273" y="123825"/>
                  <a:pt x="916470" y="101917"/>
                  <a:pt x="974573" y="83820"/>
                </a:cubicBezTo>
                <a:cubicBezTo>
                  <a:pt x="989813" y="81915"/>
                  <a:pt x="1003148" y="80010"/>
                  <a:pt x="1018388" y="78105"/>
                </a:cubicBezTo>
                <a:cubicBezTo>
                  <a:pt x="1027913" y="74295"/>
                  <a:pt x="1038390" y="70485"/>
                  <a:pt x="1049820" y="66675"/>
                </a:cubicBezTo>
                <a:cubicBezTo>
                  <a:pt x="1061250" y="62865"/>
                  <a:pt x="1073633" y="59055"/>
                  <a:pt x="1086015" y="57150"/>
                </a:cubicBezTo>
                <a:cubicBezTo>
                  <a:pt x="1111733" y="52387"/>
                  <a:pt x="1138403" y="47625"/>
                  <a:pt x="1162215" y="46672"/>
                </a:cubicBezTo>
                <a:cubicBezTo>
                  <a:pt x="1198887" y="43338"/>
                  <a:pt x="1235558" y="41433"/>
                  <a:pt x="1272229" y="41076"/>
                </a:cubicBezTo>
                <a:lnTo>
                  <a:pt x="1360655" y="44043"/>
                </a:lnTo>
                <a:close/>
                <a:moveTo>
                  <a:pt x="1404150" y="0"/>
                </a:moveTo>
                <a:cubicBezTo>
                  <a:pt x="1418437" y="952"/>
                  <a:pt x="1434630" y="1905"/>
                  <a:pt x="1448917" y="2857"/>
                </a:cubicBezTo>
                <a:cubicBezTo>
                  <a:pt x="1465110" y="3810"/>
                  <a:pt x="1480350" y="5715"/>
                  <a:pt x="1494637" y="7620"/>
                </a:cubicBezTo>
                <a:cubicBezTo>
                  <a:pt x="1509877" y="8572"/>
                  <a:pt x="1518450" y="11430"/>
                  <a:pt x="1525117" y="15240"/>
                </a:cubicBezTo>
                <a:cubicBezTo>
                  <a:pt x="1531785" y="19050"/>
                  <a:pt x="1536547" y="22860"/>
                  <a:pt x="1545120" y="24765"/>
                </a:cubicBezTo>
                <a:cubicBezTo>
                  <a:pt x="1558455" y="24765"/>
                  <a:pt x="1552740" y="17145"/>
                  <a:pt x="1569885" y="20002"/>
                </a:cubicBezTo>
                <a:cubicBezTo>
                  <a:pt x="1582267" y="21907"/>
                  <a:pt x="1594650" y="25717"/>
                  <a:pt x="1607032" y="28575"/>
                </a:cubicBezTo>
                <a:cubicBezTo>
                  <a:pt x="1614652" y="30480"/>
                  <a:pt x="1622272" y="33337"/>
                  <a:pt x="1629892" y="35242"/>
                </a:cubicBezTo>
                <a:cubicBezTo>
                  <a:pt x="1629892" y="35242"/>
                  <a:pt x="1629892" y="36195"/>
                  <a:pt x="1628940" y="36195"/>
                </a:cubicBezTo>
                <a:cubicBezTo>
                  <a:pt x="1629892" y="39052"/>
                  <a:pt x="1628940" y="40957"/>
                  <a:pt x="1627987" y="42862"/>
                </a:cubicBezTo>
                <a:cubicBezTo>
                  <a:pt x="1614652" y="41910"/>
                  <a:pt x="1602270" y="40957"/>
                  <a:pt x="1588935" y="40005"/>
                </a:cubicBezTo>
                <a:cubicBezTo>
                  <a:pt x="1584172" y="39052"/>
                  <a:pt x="1580362" y="38100"/>
                  <a:pt x="1575600" y="36195"/>
                </a:cubicBezTo>
                <a:cubicBezTo>
                  <a:pt x="1570837" y="35242"/>
                  <a:pt x="1567027" y="34290"/>
                  <a:pt x="1562265" y="33337"/>
                </a:cubicBezTo>
                <a:cubicBezTo>
                  <a:pt x="1553692" y="31432"/>
                  <a:pt x="1545120" y="29527"/>
                  <a:pt x="1536547" y="27622"/>
                </a:cubicBezTo>
                <a:cubicBezTo>
                  <a:pt x="1527975" y="25717"/>
                  <a:pt x="1519402" y="23812"/>
                  <a:pt x="1510830" y="21907"/>
                </a:cubicBezTo>
                <a:cubicBezTo>
                  <a:pt x="1502257" y="20955"/>
                  <a:pt x="1493685" y="19050"/>
                  <a:pt x="1484160" y="18097"/>
                </a:cubicBezTo>
                <a:lnTo>
                  <a:pt x="1454633" y="18097"/>
                </a:lnTo>
                <a:cubicBezTo>
                  <a:pt x="1446060" y="18097"/>
                  <a:pt x="1437488" y="18097"/>
                  <a:pt x="1430820" y="18097"/>
                </a:cubicBezTo>
                <a:cubicBezTo>
                  <a:pt x="1416533" y="18097"/>
                  <a:pt x="1405103" y="18097"/>
                  <a:pt x="1393673" y="18097"/>
                </a:cubicBezTo>
                <a:lnTo>
                  <a:pt x="1391928" y="17540"/>
                </a:lnTo>
                <a:lnTo>
                  <a:pt x="1375575" y="25717"/>
                </a:lnTo>
                <a:cubicBezTo>
                  <a:pt x="1367002" y="28574"/>
                  <a:pt x="1391767" y="30479"/>
                  <a:pt x="1381290" y="35242"/>
                </a:cubicBezTo>
                <a:cubicBezTo>
                  <a:pt x="1401292" y="39052"/>
                  <a:pt x="1421295" y="42862"/>
                  <a:pt x="1438440" y="46672"/>
                </a:cubicBezTo>
                <a:lnTo>
                  <a:pt x="1413008" y="47116"/>
                </a:lnTo>
                <a:lnTo>
                  <a:pt x="1413437" y="47149"/>
                </a:lnTo>
                <a:cubicBezTo>
                  <a:pt x="1423677" y="47863"/>
                  <a:pt x="1433202" y="48101"/>
                  <a:pt x="1440345" y="46672"/>
                </a:cubicBezTo>
                <a:cubicBezTo>
                  <a:pt x="1447965" y="47625"/>
                  <a:pt x="1455585" y="48577"/>
                  <a:pt x="1463205" y="49530"/>
                </a:cubicBezTo>
                <a:cubicBezTo>
                  <a:pt x="1484160" y="54292"/>
                  <a:pt x="1497495" y="56197"/>
                  <a:pt x="1507020" y="58102"/>
                </a:cubicBezTo>
                <a:cubicBezTo>
                  <a:pt x="1516545" y="60007"/>
                  <a:pt x="1522260" y="60007"/>
                  <a:pt x="1527975" y="60960"/>
                </a:cubicBezTo>
                <a:cubicBezTo>
                  <a:pt x="1539405" y="63817"/>
                  <a:pt x="1551788" y="66675"/>
                  <a:pt x="1563218" y="68580"/>
                </a:cubicBezTo>
                <a:cubicBezTo>
                  <a:pt x="1575600" y="70485"/>
                  <a:pt x="1587030" y="74295"/>
                  <a:pt x="1599413" y="76200"/>
                </a:cubicBezTo>
                <a:cubicBezTo>
                  <a:pt x="1610843" y="79057"/>
                  <a:pt x="1623225" y="81915"/>
                  <a:pt x="1634655" y="84772"/>
                </a:cubicBezTo>
                <a:lnTo>
                  <a:pt x="1669898" y="95250"/>
                </a:lnTo>
                <a:lnTo>
                  <a:pt x="1687043" y="100012"/>
                </a:lnTo>
                <a:lnTo>
                  <a:pt x="1704188" y="105727"/>
                </a:lnTo>
                <a:lnTo>
                  <a:pt x="1704409" y="105929"/>
                </a:lnTo>
                <a:lnTo>
                  <a:pt x="1716704" y="108049"/>
                </a:lnTo>
                <a:cubicBezTo>
                  <a:pt x="1727330" y="110549"/>
                  <a:pt x="1739921" y="114716"/>
                  <a:pt x="1746499" y="119121"/>
                </a:cubicBezTo>
                <a:lnTo>
                  <a:pt x="1750661" y="125427"/>
                </a:lnTo>
                <a:lnTo>
                  <a:pt x="1751813" y="125730"/>
                </a:lnTo>
                <a:cubicBezTo>
                  <a:pt x="1760385" y="129540"/>
                  <a:pt x="1769910" y="133350"/>
                  <a:pt x="1778483" y="136207"/>
                </a:cubicBezTo>
                <a:cubicBezTo>
                  <a:pt x="1786103" y="139065"/>
                  <a:pt x="1793723" y="141922"/>
                  <a:pt x="1801343" y="145732"/>
                </a:cubicBezTo>
                <a:cubicBezTo>
                  <a:pt x="1808963" y="149542"/>
                  <a:pt x="1816583" y="152400"/>
                  <a:pt x="1824203" y="156210"/>
                </a:cubicBezTo>
                <a:cubicBezTo>
                  <a:pt x="1828013" y="159067"/>
                  <a:pt x="1833728" y="161925"/>
                  <a:pt x="1841348" y="165735"/>
                </a:cubicBezTo>
                <a:cubicBezTo>
                  <a:pt x="1845158" y="167640"/>
                  <a:pt x="1848968" y="169545"/>
                  <a:pt x="1852778" y="171450"/>
                </a:cubicBezTo>
                <a:cubicBezTo>
                  <a:pt x="1856588" y="173355"/>
                  <a:pt x="1861350" y="175260"/>
                  <a:pt x="1865160" y="178117"/>
                </a:cubicBezTo>
                <a:cubicBezTo>
                  <a:pt x="1882305" y="186690"/>
                  <a:pt x="1899450" y="195262"/>
                  <a:pt x="1907070" y="201930"/>
                </a:cubicBezTo>
                <a:cubicBezTo>
                  <a:pt x="1924215" y="213360"/>
                  <a:pt x="1942313" y="223837"/>
                  <a:pt x="1960410" y="236220"/>
                </a:cubicBezTo>
                <a:cubicBezTo>
                  <a:pt x="1968983" y="241935"/>
                  <a:pt x="1978508" y="248602"/>
                  <a:pt x="1988033" y="255270"/>
                </a:cubicBezTo>
                <a:lnTo>
                  <a:pt x="1988832" y="255841"/>
                </a:lnTo>
                <a:lnTo>
                  <a:pt x="2002949" y="264417"/>
                </a:lnTo>
                <a:cubicBezTo>
                  <a:pt x="2327258" y="483516"/>
                  <a:pt x="2540483" y="854556"/>
                  <a:pt x="2540483" y="1275397"/>
                </a:cubicBezTo>
                <a:lnTo>
                  <a:pt x="2540080" y="1283368"/>
                </a:lnTo>
                <a:lnTo>
                  <a:pt x="2550960" y="1284922"/>
                </a:lnTo>
                <a:cubicBezTo>
                  <a:pt x="2554770" y="1287779"/>
                  <a:pt x="2557627" y="1289684"/>
                  <a:pt x="2561437" y="1292542"/>
                </a:cubicBezTo>
                <a:cubicBezTo>
                  <a:pt x="2562390" y="1303019"/>
                  <a:pt x="2564295" y="1305877"/>
                  <a:pt x="2566200" y="1318259"/>
                </a:cubicBezTo>
                <a:cubicBezTo>
                  <a:pt x="2571915" y="1329689"/>
                  <a:pt x="2578582" y="1339214"/>
                  <a:pt x="2584297" y="1348739"/>
                </a:cubicBezTo>
                <a:lnTo>
                  <a:pt x="2591918" y="1349432"/>
                </a:lnTo>
                <a:lnTo>
                  <a:pt x="2591918" y="1342072"/>
                </a:lnTo>
                <a:lnTo>
                  <a:pt x="2599661" y="1320563"/>
                </a:lnTo>
                <a:lnTo>
                  <a:pt x="2599537" y="1316355"/>
                </a:lnTo>
                <a:cubicBezTo>
                  <a:pt x="2602395" y="1287780"/>
                  <a:pt x="2604300" y="1288732"/>
                  <a:pt x="2607157" y="1290637"/>
                </a:cubicBezTo>
                <a:cubicBezTo>
                  <a:pt x="2610967" y="1289685"/>
                  <a:pt x="2614777" y="1289685"/>
                  <a:pt x="2617635" y="1290637"/>
                </a:cubicBezTo>
                <a:cubicBezTo>
                  <a:pt x="2623350" y="1286827"/>
                  <a:pt x="2628112" y="1282065"/>
                  <a:pt x="2633827" y="1280160"/>
                </a:cubicBezTo>
                <a:cubicBezTo>
                  <a:pt x="2634780" y="1294447"/>
                  <a:pt x="2634780" y="1306830"/>
                  <a:pt x="2635732" y="1322070"/>
                </a:cubicBezTo>
                <a:cubicBezTo>
                  <a:pt x="2633827" y="1328737"/>
                  <a:pt x="2632875" y="1335405"/>
                  <a:pt x="2630970" y="1342072"/>
                </a:cubicBezTo>
                <a:cubicBezTo>
                  <a:pt x="2629065" y="1348740"/>
                  <a:pt x="2627160" y="1355407"/>
                  <a:pt x="2625255" y="1361122"/>
                </a:cubicBezTo>
                <a:cubicBezTo>
                  <a:pt x="2624302" y="1371600"/>
                  <a:pt x="2623350" y="1382077"/>
                  <a:pt x="2622397" y="1392555"/>
                </a:cubicBezTo>
                <a:lnTo>
                  <a:pt x="2621445" y="1408747"/>
                </a:lnTo>
                <a:cubicBezTo>
                  <a:pt x="2620492" y="1414462"/>
                  <a:pt x="2620492" y="1419225"/>
                  <a:pt x="2619540" y="1424940"/>
                </a:cubicBezTo>
                <a:lnTo>
                  <a:pt x="2615478" y="1427648"/>
                </a:lnTo>
                <a:lnTo>
                  <a:pt x="2615730" y="1428749"/>
                </a:lnTo>
                <a:lnTo>
                  <a:pt x="2619621" y="1426155"/>
                </a:lnTo>
                <a:lnTo>
                  <a:pt x="2621445" y="1410652"/>
                </a:lnTo>
                <a:lnTo>
                  <a:pt x="2622397" y="1394460"/>
                </a:lnTo>
                <a:cubicBezTo>
                  <a:pt x="2623350" y="1383982"/>
                  <a:pt x="2624302" y="1373505"/>
                  <a:pt x="2625255" y="1363027"/>
                </a:cubicBezTo>
                <a:cubicBezTo>
                  <a:pt x="2627160" y="1357312"/>
                  <a:pt x="2629065" y="1350645"/>
                  <a:pt x="2630970" y="1343977"/>
                </a:cubicBezTo>
                <a:cubicBezTo>
                  <a:pt x="2632875" y="1337310"/>
                  <a:pt x="2634780" y="1330642"/>
                  <a:pt x="2635732" y="1323975"/>
                </a:cubicBezTo>
                <a:cubicBezTo>
                  <a:pt x="2638590" y="1325880"/>
                  <a:pt x="2640495" y="1327785"/>
                  <a:pt x="2643352" y="1329690"/>
                </a:cubicBezTo>
                <a:cubicBezTo>
                  <a:pt x="2643352" y="1334452"/>
                  <a:pt x="2643352" y="1339215"/>
                  <a:pt x="2642400" y="1343977"/>
                </a:cubicBezTo>
                <a:cubicBezTo>
                  <a:pt x="2641447" y="1348740"/>
                  <a:pt x="2641447" y="1353502"/>
                  <a:pt x="2640495" y="1358265"/>
                </a:cubicBezTo>
                <a:cubicBezTo>
                  <a:pt x="2639542" y="1367790"/>
                  <a:pt x="2638590" y="1376362"/>
                  <a:pt x="2639542" y="1384935"/>
                </a:cubicBezTo>
                <a:cubicBezTo>
                  <a:pt x="2638590" y="1394460"/>
                  <a:pt x="2638590" y="1404937"/>
                  <a:pt x="2637637" y="1416367"/>
                </a:cubicBezTo>
                <a:cubicBezTo>
                  <a:pt x="2635732" y="1426845"/>
                  <a:pt x="2634780" y="1438275"/>
                  <a:pt x="2632875" y="1449705"/>
                </a:cubicBezTo>
                <a:cubicBezTo>
                  <a:pt x="2630970" y="1461135"/>
                  <a:pt x="2630017" y="1472565"/>
                  <a:pt x="2627160" y="1484947"/>
                </a:cubicBezTo>
                <a:cubicBezTo>
                  <a:pt x="2625255" y="1496377"/>
                  <a:pt x="2622397" y="1507807"/>
                  <a:pt x="2620492" y="1519237"/>
                </a:cubicBezTo>
                <a:cubicBezTo>
                  <a:pt x="2613825" y="1544955"/>
                  <a:pt x="2615730" y="1553527"/>
                  <a:pt x="2608110" y="1591627"/>
                </a:cubicBezTo>
                <a:cubicBezTo>
                  <a:pt x="2604300" y="1593532"/>
                  <a:pt x="2600490" y="1595437"/>
                  <a:pt x="2596680" y="1598295"/>
                </a:cubicBezTo>
                <a:cubicBezTo>
                  <a:pt x="2592870" y="1611630"/>
                  <a:pt x="2587155" y="1626870"/>
                  <a:pt x="2582392" y="1640205"/>
                </a:cubicBezTo>
                <a:cubicBezTo>
                  <a:pt x="2575725" y="1662112"/>
                  <a:pt x="2580487" y="1664970"/>
                  <a:pt x="2578582" y="1680210"/>
                </a:cubicBezTo>
                <a:cubicBezTo>
                  <a:pt x="2577630" y="1682115"/>
                  <a:pt x="2576677" y="1684972"/>
                  <a:pt x="2576677" y="1685925"/>
                </a:cubicBezTo>
                <a:cubicBezTo>
                  <a:pt x="2570962" y="1701165"/>
                  <a:pt x="2565247" y="1716405"/>
                  <a:pt x="2560485" y="1729740"/>
                </a:cubicBezTo>
                <a:cubicBezTo>
                  <a:pt x="2558580" y="1731645"/>
                  <a:pt x="2557627" y="1732597"/>
                  <a:pt x="2555722" y="1733550"/>
                </a:cubicBezTo>
                <a:cubicBezTo>
                  <a:pt x="2549055" y="1748790"/>
                  <a:pt x="2542387" y="1764982"/>
                  <a:pt x="2535720" y="1780222"/>
                </a:cubicBezTo>
                <a:cubicBezTo>
                  <a:pt x="2543340" y="1764982"/>
                  <a:pt x="2550007" y="1748790"/>
                  <a:pt x="2556675" y="1733550"/>
                </a:cubicBezTo>
                <a:cubicBezTo>
                  <a:pt x="2558580" y="1731645"/>
                  <a:pt x="2559532" y="1731645"/>
                  <a:pt x="2561437" y="1729740"/>
                </a:cubicBezTo>
                <a:cubicBezTo>
                  <a:pt x="2553817" y="1770697"/>
                  <a:pt x="2541435" y="1796415"/>
                  <a:pt x="2530957" y="1816417"/>
                </a:cubicBezTo>
                <a:lnTo>
                  <a:pt x="2514765" y="1824990"/>
                </a:lnTo>
                <a:lnTo>
                  <a:pt x="2511407" y="1831707"/>
                </a:lnTo>
                <a:lnTo>
                  <a:pt x="2511908" y="1832609"/>
                </a:lnTo>
                <a:cubicBezTo>
                  <a:pt x="2512860" y="1830704"/>
                  <a:pt x="2513813" y="1827847"/>
                  <a:pt x="2515718" y="1824989"/>
                </a:cubicBezTo>
                <a:cubicBezTo>
                  <a:pt x="2520480" y="1823084"/>
                  <a:pt x="2526195" y="1820227"/>
                  <a:pt x="2531910" y="1816417"/>
                </a:cubicBezTo>
                <a:cubicBezTo>
                  <a:pt x="2532863" y="1826894"/>
                  <a:pt x="2525243" y="1840229"/>
                  <a:pt x="2520480" y="1848802"/>
                </a:cubicBezTo>
                <a:cubicBezTo>
                  <a:pt x="2513813" y="1862137"/>
                  <a:pt x="2506193" y="1874519"/>
                  <a:pt x="2499525" y="1886902"/>
                </a:cubicBezTo>
                <a:cubicBezTo>
                  <a:pt x="2495715" y="1893569"/>
                  <a:pt x="2492858" y="1899284"/>
                  <a:pt x="2489048" y="1905952"/>
                </a:cubicBezTo>
                <a:cubicBezTo>
                  <a:pt x="2485238" y="1912619"/>
                  <a:pt x="2481428" y="1918334"/>
                  <a:pt x="2477618" y="1925002"/>
                </a:cubicBezTo>
                <a:cubicBezTo>
                  <a:pt x="2474760" y="1928812"/>
                  <a:pt x="2472855" y="1933574"/>
                  <a:pt x="2469045" y="1939289"/>
                </a:cubicBezTo>
                <a:cubicBezTo>
                  <a:pt x="2465235" y="1948814"/>
                  <a:pt x="2461425" y="1957387"/>
                  <a:pt x="2456663" y="1966912"/>
                </a:cubicBezTo>
                <a:lnTo>
                  <a:pt x="2443328" y="1993582"/>
                </a:lnTo>
                <a:cubicBezTo>
                  <a:pt x="2436660" y="2003107"/>
                  <a:pt x="2429993" y="2013584"/>
                  <a:pt x="2422373" y="2022157"/>
                </a:cubicBezTo>
                <a:cubicBezTo>
                  <a:pt x="2415705" y="2030729"/>
                  <a:pt x="2408085" y="2040254"/>
                  <a:pt x="2401418" y="2048827"/>
                </a:cubicBezTo>
                <a:lnTo>
                  <a:pt x="2402291" y="2047029"/>
                </a:lnTo>
                <a:lnTo>
                  <a:pt x="2378557" y="2079307"/>
                </a:lnTo>
                <a:cubicBezTo>
                  <a:pt x="2372842" y="2073592"/>
                  <a:pt x="2341410" y="2118360"/>
                  <a:pt x="2327122" y="2135505"/>
                </a:cubicBezTo>
                <a:lnTo>
                  <a:pt x="2316995" y="2151085"/>
                </a:lnTo>
                <a:lnTo>
                  <a:pt x="2327122" y="2136457"/>
                </a:lnTo>
                <a:cubicBezTo>
                  <a:pt x="2341410" y="2120264"/>
                  <a:pt x="2372842" y="2075497"/>
                  <a:pt x="2378557" y="2080259"/>
                </a:cubicBezTo>
                <a:cubicBezTo>
                  <a:pt x="2375700" y="2100262"/>
                  <a:pt x="2348077" y="2125979"/>
                  <a:pt x="2339505" y="2139314"/>
                </a:cubicBezTo>
                <a:cubicBezTo>
                  <a:pt x="2331885" y="2148363"/>
                  <a:pt x="2325455" y="2155031"/>
                  <a:pt x="2319383" y="2160388"/>
                </a:cubicBezTo>
                <a:lnTo>
                  <a:pt x="2303229" y="2172263"/>
                </a:lnTo>
                <a:lnTo>
                  <a:pt x="2302357" y="2173605"/>
                </a:lnTo>
                <a:lnTo>
                  <a:pt x="2292258" y="2181374"/>
                </a:lnTo>
                <a:lnTo>
                  <a:pt x="2291880" y="2184082"/>
                </a:lnTo>
                <a:cubicBezTo>
                  <a:pt x="2277592" y="2199322"/>
                  <a:pt x="2263305" y="2215515"/>
                  <a:pt x="2247112" y="2229802"/>
                </a:cubicBezTo>
                <a:cubicBezTo>
                  <a:pt x="2231872" y="2245042"/>
                  <a:pt x="2216632" y="2260282"/>
                  <a:pt x="2199487" y="2273617"/>
                </a:cubicBezTo>
                <a:lnTo>
                  <a:pt x="2197284" y="2275215"/>
                </a:lnTo>
                <a:lnTo>
                  <a:pt x="2181390" y="2295524"/>
                </a:lnTo>
                <a:cubicBezTo>
                  <a:pt x="2169960" y="2306002"/>
                  <a:pt x="2156625" y="2314574"/>
                  <a:pt x="2143290" y="2324099"/>
                </a:cubicBezTo>
                <a:lnTo>
                  <a:pt x="2107680" y="2350806"/>
                </a:lnTo>
                <a:lnTo>
                  <a:pt x="2107553" y="2350961"/>
                </a:lnTo>
                <a:lnTo>
                  <a:pt x="2143290" y="2325052"/>
                </a:lnTo>
                <a:cubicBezTo>
                  <a:pt x="2155672" y="2315527"/>
                  <a:pt x="2169007" y="2306002"/>
                  <a:pt x="2181390" y="2296477"/>
                </a:cubicBezTo>
                <a:cubicBezTo>
                  <a:pt x="2173770" y="2309812"/>
                  <a:pt x="2163292" y="2318384"/>
                  <a:pt x="2149957" y="2327909"/>
                </a:cubicBezTo>
                <a:cubicBezTo>
                  <a:pt x="2139004" y="2337911"/>
                  <a:pt x="2131146" y="2341959"/>
                  <a:pt x="2124359" y="2344578"/>
                </a:cubicBezTo>
                <a:lnTo>
                  <a:pt x="2106651" y="2352057"/>
                </a:lnTo>
                <a:lnTo>
                  <a:pt x="2106142" y="2352675"/>
                </a:lnTo>
                <a:cubicBezTo>
                  <a:pt x="2099475" y="2357437"/>
                  <a:pt x="2093760" y="2361247"/>
                  <a:pt x="2087092" y="2365057"/>
                </a:cubicBezTo>
                <a:lnTo>
                  <a:pt x="2079913" y="2368384"/>
                </a:lnTo>
                <a:lnTo>
                  <a:pt x="2061852" y="2383036"/>
                </a:lnTo>
                <a:cubicBezTo>
                  <a:pt x="2055184" y="2388156"/>
                  <a:pt x="2049469" y="2392204"/>
                  <a:pt x="2044230" y="2395537"/>
                </a:cubicBezTo>
                <a:cubicBezTo>
                  <a:pt x="2034705" y="2403157"/>
                  <a:pt x="2027085" y="2407920"/>
                  <a:pt x="2017560" y="2412682"/>
                </a:cubicBezTo>
                <a:cubicBezTo>
                  <a:pt x="2019465" y="2409825"/>
                  <a:pt x="2014703" y="2411730"/>
                  <a:pt x="2008988" y="2413635"/>
                </a:cubicBezTo>
                <a:lnTo>
                  <a:pt x="1999459" y="2417870"/>
                </a:lnTo>
                <a:lnTo>
                  <a:pt x="1997978" y="2418994"/>
                </a:lnTo>
                <a:lnTo>
                  <a:pt x="2009940" y="2414587"/>
                </a:lnTo>
                <a:cubicBezTo>
                  <a:pt x="2015655" y="2412682"/>
                  <a:pt x="2019465" y="2410777"/>
                  <a:pt x="2018513" y="2413635"/>
                </a:cubicBezTo>
                <a:cubicBezTo>
                  <a:pt x="2011845" y="2423160"/>
                  <a:pt x="1998510" y="2431732"/>
                  <a:pt x="1984223" y="2439352"/>
                </a:cubicBezTo>
                <a:cubicBezTo>
                  <a:pt x="1976603" y="2443162"/>
                  <a:pt x="1969935" y="2446972"/>
                  <a:pt x="1962315" y="2450783"/>
                </a:cubicBezTo>
                <a:cubicBezTo>
                  <a:pt x="1954695" y="2454592"/>
                  <a:pt x="1947075" y="2457450"/>
                  <a:pt x="1940408" y="2461260"/>
                </a:cubicBezTo>
                <a:lnTo>
                  <a:pt x="1924934" y="2463581"/>
                </a:lnTo>
                <a:lnTo>
                  <a:pt x="1922310" y="2465070"/>
                </a:lnTo>
                <a:cubicBezTo>
                  <a:pt x="1898497" y="2476500"/>
                  <a:pt x="1874685" y="2486025"/>
                  <a:pt x="1849920" y="2496502"/>
                </a:cubicBezTo>
                <a:lnTo>
                  <a:pt x="1846229" y="2497341"/>
                </a:lnTo>
                <a:lnTo>
                  <a:pt x="1824203" y="2511742"/>
                </a:lnTo>
                <a:cubicBezTo>
                  <a:pt x="1829918" y="2512695"/>
                  <a:pt x="1832775" y="2513647"/>
                  <a:pt x="1836585" y="2515552"/>
                </a:cubicBezTo>
                <a:cubicBezTo>
                  <a:pt x="1819440" y="2530792"/>
                  <a:pt x="1796580" y="2533650"/>
                  <a:pt x="1790865" y="2535555"/>
                </a:cubicBezTo>
                <a:cubicBezTo>
                  <a:pt x="1791818" y="2531745"/>
                  <a:pt x="1793723" y="2526982"/>
                  <a:pt x="1794675" y="2522220"/>
                </a:cubicBezTo>
                <a:cubicBezTo>
                  <a:pt x="1789913" y="2524125"/>
                  <a:pt x="1785150" y="2526030"/>
                  <a:pt x="1779435" y="2527935"/>
                </a:cubicBezTo>
                <a:cubicBezTo>
                  <a:pt x="1774673" y="2529840"/>
                  <a:pt x="1769910" y="2530792"/>
                  <a:pt x="1765148" y="2532697"/>
                </a:cubicBezTo>
                <a:cubicBezTo>
                  <a:pt x="1755623" y="2535555"/>
                  <a:pt x="1745145" y="2538412"/>
                  <a:pt x="1735620" y="2542222"/>
                </a:cubicBezTo>
                <a:lnTo>
                  <a:pt x="1731675" y="2537487"/>
                </a:lnTo>
                <a:lnTo>
                  <a:pt x="1717522" y="2540317"/>
                </a:lnTo>
                <a:cubicBezTo>
                  <a:pt x="1711807" y="2541270"/>
                  <a:pt x="1706092" y="2543175"/>
                  <a:pt x="1700377" y="2544127"/>
                </a:cubicBezTo>
                <a:cubicBezTo>
                  <a:pt x="1688947" y="2546985"/>
                  <a:pt x="1676565" y="2550795"/>
                  <a:pt x="1665135" y="2552700"/>
                </a:cubicBezTo>
                <a:lnTo>
                  <a:pt x="1663973" y="2553240"/>
                </a:lnTo>
                <a:lnTo>
                  <a:pt x="1697520" y="2545079"/>
                </a:lnTo>
                <a:cubicBezTo>
                  <a:pt x="1703235" y="2543174"/>
                  <a:pt x="1708950" y="2542222"/>
                  <a:pt x="1714665" y="2541269"/>
                </a:cubicBezTo>
                <a:cubicBezTo>
                  <a:pt x="1720380" y="2540317"/>
                  <a:pt x="1725142" y="2538412"/>
                  <a:pt x="1728952" y="2538412"/>
                </a:cubicBezTo>
                <a:cubicBezTo>
                  <a:pt x="1729905" y="2540317"/>
                  <a:pt x="1731810" y="2542222"/>
                  <a:pt x="1734667" y="2543174"/>
                </a:cubicBezTo>
                <a:cubicBezTo>
                  <a:pt x="1745145" y="2540317"/>
                  <a:pt x="1754670" y="2537459"/>
                  <a:pt x="1764195" y="2533649"/>
                </a:cubicBezTo>
                <a:cubicBezTo>
                  <a:pt x="1768957" y="2531744"/>
                  <a:pt x="1773720" y="2530792"/>
                  <a:pt x="1778482" y="2528887"/>
                </a:cubicBezTo>
                <a:cubicBezTo>
                  <a:pt x="1783245" y="2526982"/>
                  <a:pt x="1788007" y="2525077"/>
                  <a:pt x="1793722" y="2523172"/>
                </a:cubicBezTo>
                <a:cubicBezTo>
                  <a:pt x="1792770" y="2526982"/>
                  <a:pt x="1790865" y="2531744"/>
                  <a:pt x="1789912" y="2536507"/>
                </a:cubicBezTo>
                <a:cubicBezTo>
                  <a:pt x="1776577" y="2543174"/>
                  <a:pt x="1763242" y="2548889"/>
                  <a:pt x="1749907" y="2555557"/>
                </a:cubicBezTo>
                <a:lnTo>
                  <a:pt x="1747946" y="2555008"/>
                </a:lnTo>
                <a:lnTo>
                  <a:pt x="1720380" y="2566034"/>
                </a:lnTo>
                <a:cubicBezTo>
                  <a:pt x="1711808" y="2568892"/>
                  <a:pt x="1704188" y="2570797"/>
                  <a:pt x="1697520" y="2572702"/>
                </a:cubicBezTo>
                <a:cubicBezTo>
                  <a:pt x="1683233" y="2576512"/>
                  <a:pt x="1672755" y="2578417"/>
                  <a:pt x="1663230" y="2581274"/>
                </a:cubicBezTo>
                <a:cubicBezTo>
                  <a:pt x="1663707" y="2578893"/>
                  <a:pt x="1657754" y="2578893"/>
                  <a:pt x="1649062" y="2580084"/>
                </a:cubicBezTo>
                <a:lnTo>
                  <a:pt x="1619428" y="2585850"/>
                </a:lnTo>
                <a:lnTo>
                  <a:pt x="1618462" y="2587942"/>
                </a:lnTo>
                <a:cubicBezTo>
                  <a:pt x="1593697" y="2593657"/>
                  <a:pt x="1566075" y="2598419"/>
                  <a:pt x="1539405" y="2603182"/>
                </a:cubicBezTo>
                <a:cubicBezTo>
                  <a:pt x="1530832" y="2602229"/>
                  <a:pt x="1531785" y="2600324"/>
                  <a:pt x="1521307" y="2598419"/>
                </a:cubicBezTo>
                <a:cubicBezTo>
                  <a:pt x="1516545" y="2598419"/>
                  <a:pt x="1511782" y="2598419"/>
                  <a:pt x="1506067" y="2598419"/>
                </a:cubicBezTo>
                <a:cubicBezTo>
                  <a:pt x="1498447" y="2601277"/>
                  <a:pt x="1488922" y="2604134"/>
                  <a:pt x="1479397" y="2606992"/>
                </a:cubicBezTo>
                <a:cubicBezTo>
                  <a:pt x="1470825" y="2607944"/>
                  <a:pt x="1463205" y="2608897"/>
                  <a:pt x="1455585" y="2608897"/>
                </a:cubicBezTo>
                <a:cubicBezTo>
                  <a:pt x="1447965" y="2608897"/>
                  <a:pt x="1440345" y="2609849"/>
                  <a:pt x="1431772" y="2609849"/>
                </a:cubicBezTo>
                <a:lnTo>
                  <a:pt x="1429185" y="2608741"/>
                </a:lnTo>
                <a:lnTo>
                  <a:pt x="1407484" y="2612588"/>
                </a:lnTo>
                <a:cubicBezTo>
                  <a:pt x="1399626" y="2612707"/>
                  <a:pt x="1391768" y="2611278"/>
                  <a:pt x="1381290" y="2607944"/>
                </a:cubicBezTo>
                <a:cubicBezTo>
                  <a:pt x="1381290" y="2607944"/>
                  <a:pt x="1382243" y="2606992"/>
                  <a:pt x="1382243" y="2606992"/>
                </a:cubicBezTo>
                <a:cubicBezTo>
                  <a:pt x="1384148" y="2605087"/>
                  <a:pt x="1385100" y="2603182"/>
                  <a:pt x="1387005" y="2600324"/>
                </a:cubicBezTo>
                <a:cubicBezTo>
                  <a:pt x="1379385" y="2599372"/>
                  <a:pt x="1371765" y="2598419"/>
                  <a:pt x="1365098" y="2597467"/>
                </a:cubicBezTo>
                <a:cubicBezTo>
                  <a:pt x="1367955" y="2595562"/>
                  <a:pt x="1372718" y="2593657"/>
                  <a:pt x="1375575" y="2591752"/>
                </a:cubicBezTo>
                <a:cubicBezTo>
                  <a:pt x="1386053" y="2591752"/>
                  <a:pt x="1396530" y="2591752"/>
                  <a:pt x="1407008" y="2590799"/>
                </a:cubicBezTo>
                <a:cubicBezTo>
                  <a:pt x="1417485" y="2589847"/>
                  <a:pt x="1427010" y="2589847"/>
                  <a:pt x="1437488" y="2589847"/>
                </a:cubicBezTo>
                <a:lnTo>
                  <a:pt x="1481302" y="2590799"/>
                </a:lnTo>
                <a:lnTo>
                  <a:pt x="1511782" y="2587942"/>
                </a:lnTo>
                <a:cubicBezTo>
                  <a:pt x="1531785" y="2584132"/>
                  <a:pt x="1550835" y="2579369"/>
                  <a:pt x="1568932" y="2575559"/>
                </a:cubicBezTo>
                <a:cubicBezTo>
                  <a:pt x="1585125" y="2570797"/>
                  <a:pt x="1596555" y="2568892"/>
                  <a:pt x="1607032" y="2566987"/>
                </a:cubicBezTo>
                <a:cubicBezTo>
                  <a:pt x="1617510" y="2566034"/>
                  <a:pt x="1627035" y="2566034"/>
                  <a:pt x="1635607" y="2566034"/>
                </a:cubicBezTo>
                <a:lnTo>
                  <a:pt x="1637595" y="2565111"/>
                </a:lnTo>
                <a:lnTo>
                  <a:pt x="1609890" y="2566035"/>
                </a:lnTo>
                <a:cubicBezTo>
                  <a:pt x="1599412" y="2566987"/>
                  <a:pt x="1587030" y="2569845"/>
                  <a:pt x="1571790" y="2574607"/>
                </a:cubicBezTo>
                <a:cubicBezTo>
                  <a:pt x="1553692" y="2578417"/>
                  <a:pt x="1534642" y="2583180"/>
                  <a:pt x="1514640" y="2586990"/>
                </a:cubicBezTo>
                <a:cubicBezTo>
                  <a:pt x="1505115" y="2587942"/>
                  <a:pt x="1495590" y="2588895"/>
                  <a:pt x="1484160" y="2589847"/>
                </a:cubicBezTo>
                <a:cubicBezTo>
                  <a:pt x="1470825" y="2589847"/>
                  <a:pt x="1455585" y="2589847"/>
                  <a:pt x="1440345" y="2588895"/>
                </a:cubicBezTo>
                <a:cubicBezTo>
                  <a:pt x="1430820" y="2588895"/>
                  <a:pt x="1420342" y="2589847"/>
                  <a:pt x="1409865" y="2589847"/>
                </a:cubicBezTo>
                <a:cubicBezTo>
                  <a:pt x="1399387" y="2590800"/>
                  <a:pt x="1388910" y="2590800"/>
                  <a:pt x="1378432" y="2590800"/>
                </a:cubicBezTo>
                <a:cubicBezTo>
                  <a:pt x="1377480" y="2588895"/>
                  <a:pt x="1378432" y="2587942"/>
                  <a:pt x="1379385" y="2586990"/>
                </a:cubicBezTo>
                <a:cubicBezTo>
                  <a:pt x="1381290" y="2584132"/>
                  <a:pt x="1384147" y="2581275"/>
                  <a:pt x="1386052" y="2577465"/>
                </a:cubicBezTo>
                <a:cubicBezTo>
                  <a:pt x="1479397" y="2573655"/>
                  <a:pt x="1585125" y="2555557"/>
                  <a:pt x="1679422" y="2528887"/>
                </a:cubicBezTo>
                <a:cubicBezTo>
                  <a:pt x="1748955" y="2508885"/>
                  <a:pt x="1814677" y="2485072"/>
                  <a:pt x="1878495" y="2453640"/>
                </a:cubicBezTo>
                <a:cubicBezTo>
                  <a:pt x="1893735" y="2445067"/>
                  <a:pt x="1911832" y="2435542"/>
                  <a:pt x="1930882" y="2426017"/>
                </a:cubicBezTo>
                <a:cubicBezTo>
                  <a:pt x="1940407" y="2421255"/>
                  <a:pt x="1950885" y="2416492"/>
                  <a:pt x="1960410" y="2410777"/>
                </a:cubicBezTo>
                <a:cubicBezTo>
                  <a:pt x="1969935" y="2405062"/>
                  <a:pt x="1980412" y="2400300"/>
                  <a:pt x="1990890" y="2394585"/>
                </a:cubicBezTo>
                <a:cubicBezTo>
                  <a:pt x="2010892" y="2383155"/>
                  <a:pt x="2029942" y="2371725"/>
                  <a:pt x="2048040" y="2360295"/>
                </a:cubicBezTo>
                <a:cubicBezTo>
                  <a:pt x="2066137" y="2347912"/>
                  <a:pt x="2081377" y="2336482"/>
                  <a:pt x="2093760" y="2325052"/>
                </a:cubicBezTo>
                <a:cubicBezTo>
                  <a:pt x="2122335" y="2304097"/>
                  <a:pt x="2150910" y="2283142"/>
                  <a:pt x="2179485" y="2258377"/>
                </a:cubicBezTo>
                <a:cubicBezTo>
                  <a:pt x="2187105" y="2251710"/>
                  <a:pt x="2195677" y="2245995"/>
                  <a:pt x="2203297" y="2239327"/>
                </a:cubicBezTo>
                <a:cubicBezTo>
                  <a:pt x="2210917" y="2232660"/>
                  <a:pt x="2218537" y="2225992"/>
                  <a:pt x="2226157" y="2219325"/>
                </a:cubicBezTo>
                <a:cubicBezTo>
                  <a:pt x="2238540" y="2208847"/>
                  <a:pt x="2249017" y="2199322"/>
                  <a:pt x="2260447" y="2187892"/>
                </a:cubicBezTo>
                <a:cubicBezTo>
                  <a:pt x="2265210" y="2179320"/>
                  <a:pt x="2270925" y="2171700"/>
                  <a:pt x="2274735" y="2164080"/>
                </a:cubicBezTo>
                <a:lnTo>
                  <a:pt x="2295258" y="2145267"/>
                </a:lnTo>
                <a:lnTo>
                  <a:pt x="2295423" y="2144085"/>
                </a:lnTo>
                <a:lnTo>
                  <a:pt x="2275688" y="2162175"/>
                </a:lnTo>
                <a:cubicBezTo>
                  <a:pt x="2271878" y="2169795"/>
                  <a:pt x="2266163" y="2177415"/>
                  <a:pt x="2261400" y="2185987"/>
                </a:cubicBezTo>
                <a:cubicBezTo>
                  <a:pt x="2249970" y="2197417"/>
                  <a:pt x="2239493" y="2206942"/>
                  <a:pt x="2227110" y="2217420"/>
                </a:cubicBezTo>
                <a:cubicBezTo>
                  <a:pt x="2219490" y="2224087"/>
                  <a:pt x="2211870" y="2230755"/>
                  <a:pt x="2204250" y="2237422"/>
                </a:cubicBezTo>
                <a:cubicBezTo>
                  <a:pt x="2196630" y="2244090"/>
                  <a:pt x="2189010" y="2249805"/>
                  <a:pt x="2180438" y="2256472"/>
                </a:cubicBezTo>
                <a:cubicBezTo>
                  <a:pt x="2151863" y="2280285"/>
                  <a:pt x="2124240" y="2302192"/>
                  <a:pt x="2094713" y="2323147"/>
                </a:cubicBezTo>
                <a:cubicBezTo>
                  <a:pt x="2082330" y="2334577"/>
                  <a:pt x="2066138" y="2346960"/>
                  <a:pt x="2048993" y="2358390"/>
                </a:cubicBezTo>
                <a:cubicBezTo>
                  <a:pt x="2030895" y="2369820"/>
                  <a:pt x="2011845" y="2382202"/>
                  <a:pt x="1991843" y="2392680"/>
                </a:cubicBezTo>
                <a:cubicBezTo>
                  <a:pt x="1981365" y="2398395"/>
                  <a:pt x="1971840" y="2403157"/>
                  <a:pt x="1961363" y="2408872"/>
                </a:cubicBezTo>
                <a:cubicBezTo>
                  <a:pt x="1951838" y="2414587"/>
                  <a:pt x="1941360" y="2419350"/>
                  <a:pt x="1931835" y="2424112"/>
                </a:cubicBezTo>
                <a:cubicBezTo>
                  <a:pt x="1912785" y="2433637"/>
                  <a:pt x="1894688" y="2443162"/>
                  <a:pt x="1879448" y="2451735"/>
                </a:cubicBezTo>
                <a:cubicBezTo>
                  <a:pt x="1815630" y="2482215"/>
                  <a:pt x="1749908" y="2506027"/>
                  <a:pt x="1680375" y="2526982"/>
                </a:cubicBezTo>
                <a:cubicBezTo>
                  <a:pt x="1586078" y="2553652"/>
                  <a:pt x="1480350" y="2571750"/>
                  <a:pt x="1387005" y="2575560"/>
                </a:cubicBezTo>
                <a:cubicBezTo>
                  <a:pt x="1379385" y="2575560"/>
                  <a:pt x="1370813" y="2575560"/>
                  <a:pt x="1365098" y="2575560"/>
                </a:cubicBezTo>
                <a:cubicBezTo>
                  <a:pt x="1364145" y="2572702"/>
                  <a:pt x="1362240" y="2570797"/>
                  <a:pt x="1362240" y="2567940"/>
                </a:cubicBezTo>
                <a:cubicBezTo>
                  <a:pt x="1358430" y="2566035"/>
                  <a:pt x="1348905" y="2566987"/>
                  <a:pt x="1339380" y="2566987"/>
                </a:cubicBezTo>
                <a:cubicBezTo>
                  <a:pt x="1330808" y="2569845"/>
                  <a:pt x="1319378" y="2572702"/>
                  <a:pt x="1318425" y="2575560"/>
                </a:cubicBezTo>
                <a:cubicBezTo>
                  <a:pt x="1294613" y="2576512"/>
                  <a:pt x="1275563" y="2576512"/>
                  <a:pt x="1257465" y="2576512"/>
                </a:cubicBezTo>
                <a:cubicBezTo>
                  <a:pt x="1240320" y="2575560"/>
                  <a:pt x="1226033" y="2574607"/>
                  <a:pt x="1212698" y="2574607"/>
                </a:cubicBezTo>
                <a:cubicBezTo>
                  <a:pt x="1205078" y="2573655"/>
                  <a:pt x="1198410" y="2572702"/>
                  <a:pt x="1190790" y="2572702"/>
                </a:cubicBezTo>
                <a:cubicBezTo>
                  <a:pt x="1183170" y="2571750"/>
                  <a:pt x="1175550" y="2570797"/>
                  <a:pt x="1168883" y="2568892"/>
                </a:cubicBezTo>
                <a:lnTo>
                  <a:pt x="1182079" y="2554816"/>
                </a:lnTo>
                <a:lnTo>
                  <a:pt x="1179360" y="2555557"/>
                </a:lnTo>
                <a:lnTo>
                  <a:pt x="1130192" y="2546452"/>
                </a:lnTo>
                <a:lnTo>
                  <a:pt x="1127925" y="2546985"/>
                </a:lnTo>
                <a:cubicBezTo>
                  <a:pt x="1090778" y="2541270"/>
                  <a:pt x="1060298" y="2535555"/>
                  <a:pt x="1033628" y="2529840"/>
                </a:cubicBezTo>
                <a:cubicBezTo>
                  <a:pt x="1020293" y="2526982"/>
                  <a:pt x="1007910" y="2524125"/>
                  <a:pt x="996480" y="2522220"/>
                </a:cubicBezTo>
                <a:cubicBezTo>
                  <a:pt x="985050" y="2519362"/>
                  <a:pt x="974573" y="2517457"/>
                  <a:pt x="964095" y="2516505"/>
                </a:cubicBezTo>
                <a:cubicBezTo>
                  <a:pt x="951713" y="2510790"/>
                  <a:pt x="938378" y="2505075"/>
                  <a:pt x="925043" y="2498407"/>
                </a:cubicBezTo>
                <a:cubicBezTo>
                  <a:pt x="911708" y="2493645"/>
                  <a:pt x="897420" y="2487930"/>
                  <a:pt x="876465" y="2480310"/>
                </a:cubicBezTo>
                <a:cubicBezTo>
                  <a:pt x="859320" y="2473642"/>
                  <a:pt x="842175" y="2466975"/>
                  <a:pt x="825983" y="2460307"/>
                </a:cubicBezTo>
                <a:cubicBezTo>
                  <a:pt x="830745" y="2455545"/>
                  <a:pt x="832650" y="2454592"/>
                  <a:pt x="834555" y="2453640"/>
                </a:cubicBezTo>
                <a:cubicBezTo>
                  <a:pt x="846938" y="2456497"/>
                  <a:pt x="858368" y="2458402"/>
                  <a:pt x="869798" y="2460307"/>
                </a:cubicBezTo>
                <a:cubicBezTo>
                  <a:pt x="875513" y="2465070"/>
                  <a:pt x="880275" y="2468880"/>
                  <a:pt x="885038" y="2473642"/>
                </a:cubicBezTo>
                <a:cubicBezTo>
                  <a:pt x="898373" y="2476500"/>
                  <a:pt x="912660" y="2482215"/>
                  <a:pt x="937425" y="2488882"/>
                </a:cubicBezTo>
                <a:cubicBezTo>
                  <a:pt x="975525" y="2503170"/>
                  <a:pt x="1006958" y="2509837"/>
                  <a:pt x="1041248" y="2515552"/>
                </a:cubicBezTo>
                <a:cubicBezTo>
                  <a:pt x="1049820" y="2517457"/>
                  <a:pt x="1058393" y="2518410"/>
                  <a:pt x="1066965" y="2520315"/>
                </a:cubicBezTo>
                <a:cubicBezTo>
                  <a:pt x="1075538" y="2521267"/>
                  <a:pt x="1085063" y="2523172"/>
                  <a:pt x="1094588" y="2525077"/>
                </a:cubicBezTo>
                <a:cubicBezTo>
                  <a:pt x="1104113" y="2526982"/>
                  <a:pt x="1114590" y="2528887"/>
                  <a:pt x="1125068" y="2531745"/>
                </a:cubicBezTo>
                <a:lnTo>
                  <a:pt x="1158657" y="2539008"/>
                </a:lnTo>
                <a:lnTo>
                  <a:pt x="1161262" y="2538412"/>
                </a:lnTo>
                <a:cubicBezTo>
                  <a:pt x="1171740" y="2540317"/>
                  <a:pt x="1181265" y="2541270"/>
                  <a:pt x="1192695" y="2543175"/>
                </a:cubicBezTo>
                <a:cubicBezTo>
                  <a:pt x="1193647" y="2542222"/>
                  <a:pt x="1193647" y="2542222"/>
                  <a:pt x="1193647" y="2541270"/>
                </a:cubicBezTo>
                <a:cubicBezTo>
                  <a:pt x="1208887" y="2542222"/>
                  <a:pt x="1225080" y="2542222"/>
                  <a:pt x="1239367" y="2543175"/>
                </a:cubicBezTo>
                <a:cubicBezTo>
                  <a:pt x="1242225" y="2543175"/>
                  <a:pt x="1246035" y="2544127"/>
                  <a:pt x="1246987" y="2544127"/>
                </a:cubicBezTo>
                <a:cubicBezTo>
                  <a:pt x="1271752" y="2545080"/>
                  <a:pt x="1294612" y="2544127"/>
                  <a:pt x="1317472" y="2544127"/>
                </a:cubicBezTo>
                <a:cubicBezTo>
                  <a:pt x="1335570" y="2545080"/>
                  <a:pt x="1352715" y="2545080"/>
                  <a:pt x="1368907" y="2546032"/>
                </a:cubicBezTo>
                <a:cubicBezTo>
                  <a:pt x="1389862" y="2545080"/>
                  <a:pt x="1410817" y="2542222"/>
                  <a:pt x="1429867" y="2541270"/>
                </a:cubicBezTo>
                <a:cubicBezTo>
                  <a:pt x="1432725" y="2541270"/>
                  <a:pt x="1436535" y="2541270"/>
                  <a:pt x="1437487" y="2541270"/>
                </a:cubicBezTo>
                <a:cubicBezTo>
                  <a:pt x="1438440" y="2544127"/>
                  <a:pt x="1440345" y="2546032"/>
                  <a:pt x="1440345" y="2548890"/>
                </a:cubicBezTo>
                <a:cubicBezTo>
                  <a:pt x="1468920" y="2546985"/>
                  <a:pt x="1486065" y="2544127"/>
                  <a:pt x="1500352" y="2541270"/>
                </a:cubicBezTo>
                <a:cubicBezTo>
                  <a:pt x="1514640" y="2539365"/>
                  <a:pt x="1525117" y="2536507"/>
                  <a:pt x="1540357" y="2531745"/>
                </a:cubicBezTo>
                <a:cubicBezTo>
                  <a:pt x="1547977" y="2530792"/>
                  <a:pt x="1555597" y="2529840"/>
                  <a:pt x="1563217" y="2527935"/>
                </a:cubicBezTo>
                <a:cubicBezTo>
                  <a:pt x="1567980" y="2526982"/>
                  <a:pt x="1572742" y="2526982"/>
                  <a:pt x="1577505" y="2526030"/>
                </a:cubicBezTo>
                <a:cubicBezTo>
                  <a:pt x="1588935" y="2523172"/>
                  <a:pt x="1598460" y="2521267"/>
                  <a:pt x="1608937" y="2518410"/>
                </a:cubicBezTo>
                <a:cubicBezTo>
                  <a:pt x="1617510" y="2516505"/>
                  <a:pt x="1626082" y="2514600"/>
                  <a:pt x="1634655" y="2512695"/>
                </a:cubicBezTo>
                <a:cubicBezTo>
                  <a:pt x="1643227" y="2510790"/>
                  <a:pt x="1651800" y="2507932"/>
                  <a:pt x="1660372" y="2506027"/>
                </a:cubicBezTo>
                <a:lnTo>
                  <a:pt x="1707545" y="2497863"/>
                </a:lnTo>
                <a:lnTo>
                  <a:pt x="1713713" y="2495550"/>
                </a:lnTo>
                <a:cubicBezTo>
                  <a:pt x="1697520" y="2498407"/>
                  <a:pt x="1680375" y="2501265"/>
                  <a:pt x="1664183" y="2504122"/>
                </a:cubicBezTo>
                <a:cubicBezTo>
                  <a:pt x="1655610" y="2506027"/>
                  <a:pt x="1647038" y="2508885"/>
                  <a:pt x="1638465" y="2510790"/>
                </a:cubicBezTo>
                <a:cubicBezTo>
                  <a:pt x="1629893" y="2512695"/>
                  <a:pt x="1621320" y="2514600"/>
                  <a:pt x="1612748" y="2516505"/>
                </a:cubicBezTo>
                <a:cubicBezTo>
                  <a:pt x="1601318" y="2519362"/>
                  <a:pt x="1592745" y="2521267"/>
                  <a:pt x="1581315" y="2524125"/>
                </a:cubicBezTo>
                <a:cubicBezTo>
                  <a:pt x="1576553" y="2525077"/>
                  <a:pt x="1571790" y="2525077"/>
                  <a:pt x="1567028" y="2526030"/>
                </a:cubicBezTo>
                <a:cubicBezTo>
                  <a:pt x="1559408" y="2526982"/>
                  <a:pt x="1551788" y="2527935"/>
                  <a:pt x="1544168" y="2529840"/>
                </a:cubicBezTo>
                <a:cubicBezTo>
                  <a:pt x="1517498" y="2532697"/>
                  <a:pt x="1498448" y="2533650"/>
                  <a:pt x="1482255" y="2535555"/>
                </a:cubicBezTo>
                <a:cubicBezTo>
                  <a:pt x="1467015" y="2537460"/>
                  <a:pt x="1454633" y="2539365"/>
                  <a:pt x="1440345" y="2539365"/>
                </a:cubicBezTo>
                <a:cubicBezTo>
                  <a:pt x="1438440" y="2539365"/>
                  <a:pt x="1435583" y="2539365"/>
                  <a:pt x="1432725" y="2539365"/>
                </a:cubicBezTo>
                <a:cubicBezTo>
                  <a:pt x="1413675" y="2541270"/>
                  <a:pt x="1392720" y="2544127"/>
                  <a:pt x="1371765" y="2544127"/>
                </a:cubicBezTo>
                <a:cubicBezTo>
                  <a:pt x="1355573" y="2543175"/>
                  <a:pt x="1338428" y="2543175"/>
                  <a:pt x="1320330" y="2542222"/>
                </a:cubicBezTo>
                <a:cubicBezTo>
                  <a:pt x="1297470" y="2542222"/>
                  <a:pt x="1274610" y="2543175"/>
                  <a:pt x="1249845" y="2542222"/>
                </a:cubicBezTo>
                <a:cubicBezTo>
                  <a:pt x="1247940" y="2542222"/>
                  <a:pt x="1245083" y="2541270"/>
                  <a:pt x="1242225" y="2541270"/>
                </a:cubicBezTo>
                <a:cubicBezTo>
                  <a:pt x="1231748" y="2537460"/>
                  <a:pt x="1224128" y="2533650"/>
                  <a:pt x="1212698" y="2528887"/>
                </a:cubicBezTo>
                <a:cubicBezTo>
                  <a:pt x="1207935" y="2532697"/>
                  <a:pt x="1201268" y="2535555"/>
                  <a:pt x="1196505" y="2539365"/>
                </a:cubicBezTo>
                <a:lnTo>
                  <a:pt x="1196464" y="2539447"/>
                </a:lnTo>
                <a:lnTo>
                  <a:pt x="1209840" y="2530792"/>
                </a:lnTo>
                <a:cubicBezTo>
                  <a:pt x="1221270" y="2535554"/>
                  <a:pt x="1229843" y="2539364"/>
                  <a:pt x="1239368" y="2543174"/>
                </a:cubicBezTo>
                <a:cubicBezTo>
                  <a:pt x="1224128" y="2543174"/>
                  <a:pt x="1207935" y="2542222"/>
                  <a:pt x="1193648" y="2541269"/>
                </a:cubicBezTo>
                <a:lnTo>
                  <a:pt x="1194008" y="2541036"/>
                </a:lnTo>
                <a:lnTo>
                  <a:pt x="1164120" y="2536507"/>
                </a:lnTo>
                <a:cubicBezTo>
                  <a:pt x="1151738" y="2533650"/>
                  <a:pt x="1140308" y="2531745"/>
                  <a:pt x="1128878" y="2528887"/>
                </a:cubicBezTo>
                <a:cubicBezTo>
                  <a:pt x="1118400" y="2526030"/>
                  <a:pt x="1107923" y="2524125"/>
                  <a:pt x="1098398" y="2522220"/>
                </a:cubicBezTo>
                <a:cubicBezTo>
                  <a:pt x="1088873" y="2520315"/>
                  <a:pt x="1079348" y="2519362"/>
                  <a:pt x="1070775" y="2517457"/>
                </a:cubicBezTo>
                <a:cubicBezTo>
                  <a:pt x="1062203" y="2515552"/>
                  <a:pt x="1053630" y="2514600"/>
                  <a:pt x="1045058" y="2512695"/>
                </a:cubicBezTo>
                <a:cubicBezTo>
                  <a:pt x="1010768" y="2506980"/>
                  <a:pt x="979335" y="2500312"/>
                  <a:pt x="941235" y="2486025"/>
                </a:cubicBezTo>
                <a:cubicBezTo>
                  <a:pt x="916470" y="2480310"/>
                  <a:pt x="902183" y="2474595"/>
                  <a:pt x="888848" y="2470785"/>
                </a:cubicBezTo>
                <a:cubicBezTo>
                  <a:pt x="883133" y="2466975"/>
                  <a:pt x="878370" y="2462212"/>
                  <a:pt x="873608" y="2457450"/>
                </a:cubicBezTo>
                <a:cubicBezTo>
                  <a:pt x="862178" y="2455545"/>
                  <a:pt x="850748" y="2453640"/>
                  <a:pt x="838365" y="2450782"/>
                </a:cubicBezTo>
                <a:cubicBezTo>
                  <a:pt x="820268" y="2442210"/>
                  <a:pt x="804075" y="2433637"/>
                  <a:pt x="785978" y="2424112"/>
                </a:cubicBezTo>
                <a:cubicBezTo>
                  <a:pt x="780263" y="2424112"/>
                  <a:pt x="776453" y="2425065"/>
                  <a:pt x="770738" y="2425065"/>
                </a:cubicBezTo>
                <a:cubicBezTo>
                  <a:pt x="751688" y="2415540"/>
                  <a:pt x="734543" y="2406967"/>
                  <a:pt x="716445" y="2397442"/>
                </a:cubicBezTo>
                <a:cubicBezTo>
                  <a:pt x="713588" y="2391727"/>
                  <a:pt x="709778" y="2386012"/>
                  <a:pt x="706920" y="2380297"/>
                </a:cubicBezTo>
                <a:cubicBezTo>
                  <a:pt x="706920" y="2380297"/>
                  <a:pt x="707873" y="2380297"/>
                  <a:pt x="708825" y="2379345"/>
                </a:cubicBezTo>
                <a:cubicBezTo>
                  <a:pt x="719303" y="2386012"/>
                  <a:pt x="730733" y="2391727"/>
                  <a:pt x="742163" y="2397442"/>
                </a:cubicBezTo>
                <a:cubicBezTo>
                  <a:pt x="753593" y="2403157"/>
                  <a:pt x="764070" y="2408872"/>
                  <a:pt x="775500" y="2415540"/>
                </a:cubicBezTo>
                <a:cubicBezTo>
                  <a:pt x="779310" y="2413635"/>
                  <a:pt x="782168" y="2411730"/>
                  <a:pt x="785025" y="2409825"/>
                </a:cubicBezTo>
                <a:cubicBezTo>
                  <a:pt x="766928" y="2401252"/>
                  <a:pt x="755498" y="2391727"/>
                  <a:pt x="745973" y="2384107"/>
                </a:cubicBezTo>
                <a:cubicBezTo>
                  <a:pt x="736448" y="2376487"/>
                  <a:pt x="726923" y="2371725"/>
                  <a:pt x="713588" y="2369820"/>
                </a:cubicBezTo>
                <a:cubicBezTo>
                  <a:pt x="686918" y="2350770"/>
                  <a:pt x="678345" y="2350770"/>
                  <a:pt x="668820" y="2344102"/>
                </a:cubicBezTo>
                <a:cubicBezTo>
                  <a:pt x="655485" y="2335530"/>
                  <a:pt x="643103" y="2327910"/>
                  <a:pt x="630720" y="2319337"/>
                </a:cubicBezTo>
                <a:cubicBezTo>
                  <a:pt x="600240" y="2302192"/>
                  <a:pt x="608813" y="2320290"/>
                  <a:pt x="570713" y="2293620"/>
                </a:cubicBezTo>
                <a:cubicBezTo>
                  <a:pt x="563093" y="2287905"/>
                  <a:pt x="556425" y="2282190"/>
                  <a:pt x="547853" y="2274570"/>
                </a:cubicBezTo>
                <a:cubicBezTo>
                  <a:pt x="549758" y="2274570"/>
                  <a:pt x="551663" y="2273617"/>
                  <a:pt x="552615" y="2272665"/>
                </a:cubicBezTo>
                <a:cubicBezTo>
                  <a:pt x="561188" y="2275522"/>
                  <a:pt x="567855" y="2277427"/>
                  <a:pt x="575475" y="2279332"/>
                </a:cubicBezTo>
                <a:cubicBezTo>
                  <a:pt x="559283" y="2261235"/>
                  <a:pt x="556425" y="2253615"/>
                  <a:pt x="527850" y="2229802"/>
                </a:cubicBezTo>
                <a:cubicBezTo>
                  <a:pt x="518325" y="2222182"/>
                  <a:pt x="509753" y="2214562"/>
                  <a:pt x="501180" y="2207895"/>
                </a:cubicBezTo>
                <a:cubicBezTo>
                  <a:pt x="492608" y="2200275"/>
                  <a:pt x="484035" y="2193607"/>
                  <a:pt x="476415" y="2185987"/>
                </a:cubicBezTo>
                <a:cubicBezTo>
                  <a:pt x="470700" y="2180272"/>
                  <a:pt x="455460" y="2174557"/>
                  <a:pt x="444983" y="2160270"/>
                </a:cubicBezTo>
                <a:cubicBezTo>
                  <a:pt x="428790" y="2143125"/>
                  <a:pt x="415455" y="2126932"/>
                  <a:pt x="399263" y="2109787"/>
                </a:cubicBezTo>
                <a:lnTo>
                  <a:pt x="396126" y="2099983"/>
                </a:lnTo>
                <a:lnTo>
                  <a:pt x="386880" y="2090737"/>
                </a:lnTo>
                <a:cubicBezTo>
                  <a:pt x="376403" y="2080260"/>
                  <a:pt x="365925" y="2068830"/>
                  <a:pt x="355448" y="2056447"/>
                </a:cubicBezTo>
                <a:cubicBezTo>
                  <a:pt x="353543" y="2049780"/>
                  <a:pt x="339255" y="2031682"/>
                  <a:pt x="351638" y="2039302"/>
                </a:cubicBezTo>
                <a:cubicBezTo>
                  <a:pt x="346875" y="2033587"/>
                  <a:pt x="343065" y="2026920"/>
                  <a:pt x="339255" y="2022157"/>
                </a:cubicBezTo>
                <a:lnTo>
                  <a:pt x="337780" y="2019844"/>
                </a:lnTo>
                <a:lnTo>
                  <a:pt x="323062" y="2009774"/>
                </a:lnTo>
                <a:cubicBezTo>
                  <a:pt x="311632" y="1996439"/>
                  <a:pt x="302107" y="1982152"/>
                  <a:pt x="294487" y="1968817"/>
                </a:cubicBezTo>
                <a:cubicBezTo>
                  <a:pt x="286867" y="1954529"/>
                  <a:pt x="281152" y="1941194"/>
                  <a:pt x="278295" y="1930717"/>
                </a:cubicBezTo>
                <a:lnTo>
                  <a:pt x="276390" y="1930717"/>
                </a:lnTo>
                <a:cubicBezTo>
                  <a:pt x="268770" y="1917382"/>
                  <a:pt x="261150" y="1903095"/>
                  <a:pt x="254483" y="1888807"/>
                </a:cubicBezTo>
                <a:cubicBezTo>
                  <a:pt x="247815" y="1874520"/>
                  <a:pt x="240195" y="1861185"/>
                  <a:pt x="233528" y="1846897"/>
                </a:cubicBezTo>
                <a:cubicBezTo>
                  <a:pt x="225908" y="1830705"/>
                  <a:pt x="218288" y="1814512"/>
                  <a:pt x="211620" y="1798320"/>
                </a:cubicBezTo>
                <a:cubicBezTo>
                  <a:pt x="204953" y="1782127"/>
                  <a:pt x="198285" y="1764982"/>
                  <a:pt x="191618" y="1748790"/>
                </a:cubicBezTo>
                <a:cubicBezTo>
                  <a:pt x="199238" y="1759267"/>
                  <a:pt x="205905" y="1769745"/>
                  <a:pt x="211620" y="1782127"/>
                </a:cubicBezTo>
                <a:cubicBezTo>
                  <a:pt x="217335" y="1794510"/>
                  <a:pt x="223050" y="1807845"/>
                  <a:pt x="231623" y="1824037"/>
                </a:cubicBezTo>
                <a:cubicBezTo>
                  <a:pt x="235433" y="1829752"/>
                  <a:pt x="236385" y="1839277"/>
                  <a:pt x="238290" y="1846897"/>
                </a:cubicBezTo>
                <a:lnTo>
                  <a:pt x="241045" y="1850938"/>
                </a:lnTo>
                <a:lnTo>
                  <a:pt x="237654" y="1833304"/>
                </a:lnTo>
                <a:lnTo>
                  <a:pt x="228808" y="1817251"/>
                </a:lnTo>
                <a:lnTo>
                  <a:pt x="214410" y="1784873"/>
                </a:lnTo>
                <a:lnTo>
                  <a:pt x="197332" y="1756409"/>
                </a:lnTo>
                <a:cubicBezTo>
                  <a:pt x="190665" y="1737359"/>
                  <a:pt x="183045" y="1718309"/>
                  <a:pt x="176377" y="1699259"/>
                </a:cubicBezTo>
                <a:lnTo>
                  <a:pt x="158426" y="1640679"/>
                </a:lnTo>
                <a:lnTo>
                  <a:pt x="152529" y="1623596"/>
                </a:lnTo>
                <a:cubicBezTo>
                  <a:pt x="142540" y="1590017"/>
                  <a:pt x="133958" y="1555831"/>
                  <a:pt x="126853" y="1521108"/>
                </a:cubicBezTo>
                <a:lnTo>
                  <a:pt x="115498" y="1446707"/>
                </a:lnTo>
                <a:lnTo>
                  <a:pt x="115417" y="1448752"/>
                </a:lnTo>
                <a:cubicBezTo>
                  <a:pt x="115417" y="1453515"/>
                  <a:pt x="115417" y="1457325"/>
                  <a:pt x="116370" y="1463992"/>
                </a:cubicBezTo>
                <a:cubicBezTo>
                  <a:pt x="118275" y="1475422"/>
                  <a:pt x="120180" y="1486852"/>
                  <a:pt x="121132" y="1499235"/>
                </a:cubicBezTo>
                <a:cubicBezTo>
                  <a:pt x="123037" y="1511617"/>
                  <a:pt x="124942" y="1524000"/>
                  <a:pt x="126847" y="1535430"/>
                </a:cubicBezTo>
                <a:cubicBezTo>
                  <a:pt x="122085" y="1526857"/>
                  <a:pt x="120180" y="1515427"/>
                  <a:pt x="117322" y="1503997"/>
                </a:cubicBezTo>
                <a:cubicBezTo>
                  <a:pt x="115417" y="1491615"/>
                  <a:pt x="113512" y="1478280"/>
                  <a:pt x="110655" y="1463992"/>
                </a:cubicBezTo>
                <a:cubicBezTo>
                  <a:pt x="105892" y="1463992"/>
                  <a:pt x="104940" y="1463992"/>
                  <a:pt x="103035" y="1463992"/>
                </a:cubicBezTo>
                <a:cubicBezTo>
                  <a:pt x="102082" y="1453515"/>
                  <a:pt x="101130" y="1443990"/>
                  <a:pt x="98272" y="1427797"/>
                </a:cubicBezTo>
                <a:cubicBezTo>
                  <a:pt x="96367" y="1420177"/>
                  <a:pt x="93510" y="1412557"/>
                  <a:pt x="91605" y="1404937"/>
                </a:cubicBezTo>
                <a:cubicBezTo>
                  <a:pt x="89700" y="1397317"/>
                  <a:pt x="87795" y="1389697"/>
                  <a:pt x="85890" y="1383030"/>
                </a:cubicBezTo>
                <a:cubicBezTo>
                  <a:pt x="80175" y="1376362"/>
                  <a:pt x="75412" y="1371600"/>
                  <a:pt x="69697" y="1365885"/>
                </a:cubicBezTo>
                <a:cubicBezTo>
                  <a:pt x="67792" y="1365885"/>
                  <a:pt x="66840" y="1365885"/>
                  <a:pt x="64935" y="1365885"/>
                </a:cubicBezTo>
                <a:cubicBezTo>
                  <a:pt x="63030" y="1360170"/>
                  <a:pt x="61125" y="1351597"/>
                  <a:pt x="60172" y="1342072"/>
                </a:cubicBezTo>
                <a:cubicBezTo>
                  <a:pt x="59220" y="1332547"/>
                  <a:pt x="58267" y="1322070"/>
                  <a:pt x="58267" y="1311592"/>
                </a:cubicBezTo>
                <a:cubicBezTo>
                  <a:pt x="58267" y="1291590"/>
                  <a:pt x="59220" y="1273492"/>
                  <a:pt x="62077" y="1268730"/>
                </a:cubicBezTo>
                <a:cubicBezTo>
                  <a:pt x="63030" y="1263015"/>
                  <a:pt x="63030" y="1258252"/>
                  <a:pt x="63982" y="1253490"/>
                </a:cubicBezTo>
                <a:lnTo>
                  <a:pt x="67226" y="1243037"/>
                </a:lnTo>
                <a:lnTo>
                  <a:pt x="65649" y="1219200"/>
                </a:lnTo>
                <a:cubicBezTo>
                  <a:pt x="65887" y="1207294"/>
                  <a:pt x="66839" y="1194911"/>
                  <a:pt x="67792" y="1183957"/>
                </a:cubicBezTo>
                <a:lnTo>
                  <a:pt x="71602" y="1176814"/>
                </a:lnTo>
                <a:lnTo>
                  <a:pt x="71602" y="1172527"/>
                </a:lnTo>
                <a:cubicBezTo>
                  <a:pt x="69697" y="1178242"/>
                  <a:pt x="66840" y="1182052"/>
                  <a:pt x="63982" y="1186815"/>
                </a:cubicBezTo>
                <a:cubicBezTo>
                  <a:pt x="62077" y="1183005"/>
                  <a:pt x="59220" y="1181100"/>
                  <a:pt x="57315" y="1177290"/>
                </a:cubicBezTo>
                <a:cubicBezTo>
                  <a:pt x="53505" y="1171575"/>
                  <a:pt x="54457" y="1120140"/>
                  <a:pt x="44932" y="1160145"/>
                </a:cubicBezTo>
                <a:lnTo>
                  <a:pt x="42670" y="1146572"/>
                </a:lnTo>
                <a:lnTo>
                  <a:pt x="42075" y="1147762"/>
                </a:lnTo>
                <a:cubicBezTo>
                  <a:pt x="41122" y="1160145"/>
                  <a:pt x="39217" y="1173480"/>
                  <a:pt x="38265" y="1185862"/>
                </a:cubicBezTo>
                <a:cubicBezTo>
                  <a:pt x="37312" y="1198245"/>
                  <a:pt x="35407" y="1211580"/>
                  <a:pt x="35407" y="1223962"/>
                </a:cubicBezTo>
                <a:cubicBezTo>
                  <a:pt x="34455" y="1233487"/>
                  <a:pt x="33502" y="1243965"/>
                  <a:pt x="32550" y="1253490"/>
                </a:cubicBezTo>
                <a:lnTo>
                  <a:pt x="32550" y="1314449"/>
                </a:lnTo>
                <a:cubicBezTo>
                  <a:pt x="32550" y="1324927"/>
                  <a:pt x="32550" y="1335404"/>
                  <a:pt x="33502" y="1345882"/>
                </a:cubicBezTo>
                <a:cubicBezTo>
                  <a:pt x="34455" y="1356359"/>
                  <a:pt x="35407" y="1366837"/>
                  <a:pt x="35407" y="1377314"/>
                </a:cubicBezTo>
                <a:cubicBezTo>
                  <a:pt x="31597" y="1378267"/>
                  <a:pt x="32550" y="1413509"/>
                  <a:pt x="26835" y="1406842"/>
                </a:cubicBezTo>
                <a:cubicBezTo>
                  <a:pt x="25882" y="1406842"/>
                  <a:pt x="25882" y="1406842"/>
                  <a:pt x="24930" y="1406842"/>
                </a:cubicBezTo>
                <a:cubicBezTo>
                  <a:pt x="19215" y="1385887"/>
                  <a:pt x="19215" y="1367789"/>
                  <a:pt x="19215" y="1349692"/>
                </a:cubicBezTo>
                <a:cubicBezTo>
                  <a:pt x="19215" y="1331594"/>
                  <a:pt x="22072" y="1313497"/>
                  <a:pt x="19215" y="1290637"/>
                </a:cubicBezTo>
                <a:cubicBezTo>
                  <a:pt x="20167" y="1274444"/>
                  <a:pt x="22072" y="1260157"/>
                  <a:pt x="23977" y="1244917"/>
                </a:cubicBezTo>
                <a:lnTo>
                  <a:pt x="32546" y="1253485"/>
                </a:lnTo>
                <a:lnTo>
                  <a:pt x="24930" y="1243965"/>
                </a:lnTo>
                <a:cubicBezTo>
                  <a:pt x="23025" y="1234440"/>
                  <a:pt x="23025" y="1223962"/>
                  <a:pt x="23025" y="1209675"/>
                </a:cubicBezTo>
                <a:cubicBezTo>
                  <a:pt x="23025" y="1195387"/>
                  <a:pt x="23977" y="1178242"/>
                  <a:pt x="24930" y="1157287"/>
                </a:cubicBezTo>
                <a:cubicBezTo>
                  <a:pt x="24930" y="1152525"/>
                  <a:pt x="25882" y="1147762"/>
                  <a:pt x="25882" y="1143000"/>
                </a:cubicBezTo>
                <a:cubicBezTo>
                  <a:pt x="26835" y="1135380"/>
                  <a:pt x="27787" y="1126807"/>
                  <a:pt x="28740" y="1119187"/>
                </a:cubicBezTo>
                <a:cubicBezTo>
                  <a:pt x="32550" y="1105852"/>
                  <a:pt x="36360" y="1089660"/>
                  <a:pt x="40170" y="1076325"/>
                </a:cubicBezTo>
                <a:lnTo>
                  <a:pt x="45865" y="1047851"/>
                </a:lnTo>
                <a:lnTo>
                  <a:pt x="43980" y="1041082"/>
                </a:lnTo>
                <a:cubicBezTo>
                  <a:pt x="42075" y="1053465"/>
                  <a:pt x="39217" y="1064895"/>
                  <a:pt x="37312" y="1079182"/>
                </a:cubicBezTo>
                <a:cubicBezTo>
                  <a:pt x="33502" y="1092517"/>
                  <a:pt x="29692" y="1108710"/>
                  <a:pt x="25882" y="1122045"/>
                </a:cubicBezTo>
                <a:cubicBezTo>
                  <a:pt x="24930" y="1129665"/>
                  <a:pt x="23977" y="1138237"/>
                  <a:pt x="23025" y="1145857"/>
                </a:cubicBezTo>
                <a:cubicBezTo>
                  <a:pt x="23025" y="1150620"/>
                  <a:pt x="22072" y="1155382"/>
                  <a:pt x="22072" y="1160145"/>
                </a:cubicBezTo>
                <a:cubicBezTo>
                  <a:pt x="22072" y="1181100"/>
                  <a:pt x="21120" y="1198245"/>
                  <a:pt x="20167" y="1212532"/>
                </a:cubicBezTo>
                <a:cubicBezTo>
                  <a:pt x="20167" y="1226820"/>
                  <a:pt x="21120" y="1237297"/>
                  <a:pt x="22072" y="1246822"/>
                </a:cubicBezTo>
                <a:cubicBezTo>
                  <a:pt x="20167" y="1263015"/>
                  <a:pt x="18262" y="1277302"/>
                  <a:pt x="17310" y="1292542"/>
                </a:cubicBezTo>
                <a:cubicBezTo>
                  <a:pt x="20167" y="1315402"/>
                  <a:pt x="17310" y="1333500"/>
                  <a:pt x="17310" y="1351597"/>
                </a:cubicBezTo>
                <a:cubicBezTo>
                  <a:pt x="17310" y="1369695"/>
                  <a:pt x="17310" y="1387792"/>
                  <a:pt x="23025" y="1408747"/>
                </a:cubicBezTo>
                <a:cubicBezTo>
                  <a:pt x="23025" y="1408747"/>
                  <a:pt x="23977" y="1408747"/>
                  <a:pt x="24930" y="1408747"/>
                </a:cubicBezTo>
                <a:cubicBezTo>
                  <a:pt x="28740" y="1426845"/>
                  <a:pt x="32550" y="1443990"/>
                  <a:pt x="37312" y="1463040"/>
                </a:cubicBezTo>
                <a:cubicBezTo>
                  <a:pt x="38265" y="1475422"/>
                  <a:pt x="41122" y="1486852"/>
                  <a:pt x="43980" y="1507807"/>
                </a:cubicBezTo>
                <a:cubicBezTo>
                  <a:pt x="48742" y="1524000"/>
                  <a:pt x="53505" y="1539240"/>
                  <a:pt x="58267" y="1553527"/>
                </a:cubicBezTo>
                <a:cubicBezTo>
                  <a:pt x="60410" y="1580673"/>
                  <a:pt x="74877" y="1623893"/>
                  <a:pt x="80770" y="1651843"/>
                </a:cubicBezTo>
                <a:lnTo>
                  <a:pt x="82734" y="1670685"/>
                </a:lnTo>
                <a:lnTo>
                  <a:pt x="86843" y="1670685"/>
                </a:lnTo>
                <a:cubicBezTo>
                  <a:pt x="97320" y="1697355"/>
                  <a:pt x="103988" y="1711642"/>
                  <a:pt x="107798" y="1721167"/>
                </a:cubicBezTo>
                <a:cubicBezTo>
                  <a:pt x="112560" y="1730692"/>
                  <a:pt x="114465" y="1737360"/>
                  <a:pt x="115418" y="1746885"/>
                </a:cubicBezTo>
                <a:cubicBezTo>
                  <a:pt x="111608" y="1745932"/>
                  <a:pt x="106845" y="1736407"/>
                  <a:pt x="101130" y="1724977"/>
                </a:cubicBezTo>
                <a:cubicBezTo>
                  <a:pt x="95415" y="1713547"/>
                  <a:pt x="90653" y="1700212"/>
                  <a:pt x="85890" y="1690687"/>
                </a:cubicBezTo>
                <a:cubicBezTo>
                  <a:pt x="81128" y="1678305"/>
                  <a:pt x="89700" y="1712595"/>
                  <a:pt x="84938" y="1700212"/>
                </a:cubicBezTo>
                <a:lnTo>
                  <a:pt x="76651" y="1674524"/>
                </a:lnTo>
                <a:lnTo>
                  <a:pt x="70650" y="1675447"/>
                </a:lnTo>
                <a:cubicBezTo>
                  <a:pt x="67792" y="1667827"/>
                  <a:pt x="65887" y="1660207"/>
                  <a:pt x="63982" y="1653540"/>
                </a:cubicBezTo>
                <a:cubicBezTo>
                  <a:pt x="53505" y="1643062"/>
                  <a:pt x="45885" y="1621155"/>
                  <a:pt x="41122" y="1601152"/>
                </a:cubicBezTo>
                <a:cubicBezTo>
                  <a:pt x="36360" y="1581150"/>
                  <a:pt x="32550" y="1562100"/>
                  <a:pt x="26835" y="1554480"/>
                </a:cubicBezTo>
                <a:cubicBezTo>
                  <a:pt x="22072" y="1537335"/>
                  <a:pt x="22072" y="1519237"/>
                  <a:pt x="25882" y="1515427"/>
                </a:cubicBezTo>
                <a:cubicBezTo>
                  <a:pt x="23977" y="1500187"/>
                  <a:pt x="21120" y="1484947"/>
                  <a:pt x="19215" y="1469707"/>
                </a:cubicBezTo>
                <a:cubicBezTo>
                  <a:pt x="17310" y="1454467"/>
                  <a:pt x="16357" y="1439227"/>
                  <a:pt x="14452" y="1423987"/>
                </a:cubicBezTo>
                <a:cubicBezTo>
                  <a:pt x="10642" y="1412557"/>
                  <a:pt x="6832" y="1403032"/>
                  <a:pt x="3975" y="1390650"/>
                </a:cubicBezTo>
                <a:cubicBezTo>
                  <a:pt x="-1740" y="1325880"/>
                  <a:pt x="-2693" y="1250632"/>
                  <a:pt x="10642" y="1213485"/>
                </a:cubicBezTo>
                <a:cubicBezTo>
                  <a:pt x="11595" y="1197292"/>
                  <a:pt x="12547" y="1177290"/>
                  <a:pt x="17310" y="1167765"/>
                </a:cubicBezTo>
                <a:cubicBezTo>
                  <a:pt x="15405" y="1159192"/>
                  <a:pt x="13500" y="1151572"/>
                  <a:pt x="11595" y="1143000"/>
                </a:cubicBezTo>
                <a:cubicBezTo>
                  <a:pt x="13500" y="1126807"/>
                  <a:pt x="11595" y="1089660"/>
                  <a:pt x="23025" y="1074420"/>
                </a:cubicBezTo>
                <a:cubicBezTo>
                  <a:pt x="23977" y="1067752"/>
                  <a:pt x="24930" y="1062990"/>
                  <a:pt x="25882" y="1058227"/>
                </a:cubicBezTo>
                <a:cubicBezTo>
                  <a:pt x="27787" y="1034415"/>
                  <a:pt x="29692" y="1018222"/>
                  <a:pt x="33502" y="1002982"/>
                </a:cubicBezTo>
                <a:cubicBezTo>
                  <a:pt x="40170" y="989647"/>
                  <a:pt x="48742" y="967740"/>
                  <a:pt x="53505" y="962977"/>
                </a:cubicBezTo>
                <a:cubicBezTo>
                  <a:pt x="58267" y="973455"/>
                  <a:pt x="46837" y="1000125"/>
                  <a:pt x="48742" y="1017270"/>
                </a:cubicBezTo>
                <a:lnTo>
                  <a:pt x="53503" y="1007964"/>
                </a:lnTo>
                <a:lnTo>
                  <a:pt x="56362" y="985718"/>
                </a:lnTo>
                <a:cubicBezTo>
                  <a:pt x="58267" y="975597"/>
                  <a:pt x="59696" y="966311"/>
                  <a:pt x="57315" y="961072"/>
                </a:cubicBezTo>
                <a:cubicBezTo>
                  <a:pt x="60172" y="949642"/>
                  <a:pt x="63030" y="941069"/>
                  <a:pt x="65887" y="929639"/>
                </a:cubicBezTo>
                <a:cubicBezTo>
                  <a:pt x="70650" y="914399"/>
                  <a:pt x="74460" y="898207"/>
                  <a:pt x="79222" y="882014"/>
                </a:cubicBezTo>
                <a:cubicBezTo>
                  <a:pt x="83985" y="865822"/>
                  <a:pt x="89700" y="849629"/>
                  <a:pt x="95415" y="833437"/>
                </a:cubicBezTo>
                <a:lnTo>
                  <a:pt x="96628" y="832072"/>
                </a:lnTo>
                <a:lnTo>
                  <a:pt x="103988" y="793432"/>
                </a:lnTo>
                <a:cubicBezTo>
                  <a:pt x="107798" y="785812"/>
                  <a:pt x="111608" y="775334"/>
                  <a:pt x="114465" y="765809"/>
                </a:cubicBezTo>
                <a:cubicBezTo>
                  <a:pt x="118275" y="756284"/>
                  <a:pt x="123038" y="748664"/>
                  <a:pt x="126848" y="742949"/>
                </a:cubicBezTo>
                <a:cubicBezTo>
                  <a:pt x="135420" y="726757"/>
                  <a:pt x="142088" y="710564"/>
                  <a:pt x="151613" y="695324"/>
                </a:cubicBezTo>
                <a:cubicBezTo>
                  <a:pt x="158280" y="680084"/>
                  <a:pt x="164948" y="667702"/>
                  <a:pt x="171615" y="652462"/>
                </a:cubicBezTo>
                <a:cubicBezTo>
                  <a:pt x="172568" y="639127"/>
                  <a:pt x="191618" y="614362"/>
                  <a:pt x="200190" y="597217"/>
                </a:cubicBezTo>
                <a:cubicBezTo>
                  <a:pt x="204953" y="591502"/>
                  <a:pt x="210668" y="585787"/>
                  <a:pt x="221145" y="573404"/>
                </a:cubicBezTo>
                <a:cubicBezTo>
                  <a:pt x="227813" y="559117"/>
                  <a:pt x="233528" y="548639"/>
                  <a:pt x="238290" y="540067"/>
                </a:cubicBezTo>
                <a:cubicBezTo>
                  <a:pt x="243053" y="531494"/>
                  <a:pt x="247815" y="525779"/>
                  <a:pt x="252578" y="519112"/>
                </a:cubicBezTo>
                <a:cubicBezTo>
                  <a:pt x="258293" y="513397"/>
                  <a:pt x="266865" y="503872"/>
                  <a:pt x="267818" y="511492"/>
                </a:cubicBezTo>
                <a:cubicBezTo>
                  <a:pt x="268770" y="510539"/>
                  <a:pt x="270675" y="507682"/>
                  <a:pt x="271628" y="505777"/>
                </a:cubicBezTo>
                <a:cubicBezTo>
                  <a:pt x="276390" y="495299"/>
                  <a:pt x="281153" y="485774"/>
                  <a:pt x="286868" y="475297"/>
                </a:cubicBezTo>
                <a:cubicBezTo>
                  <a:pt x="296393" y="464819"/>
                  <a:pt x="307823" y="446722"/>
                  <a:pt x="316395" y="441007"/>
                </a:cubicBezTo>
                <a:cubicBezTo>
                  <a:pt x="309966" y="453151"/>
                  <a:pt x="316931" y="450829"/>
                  <a:pt x="317199" y="455339"/>
                </a:cubicBezTo>
                <a:lnTo>
                  <a:pt x="315045" y="461363"/>
                </a:lnTo>
                <a:lnTo>
                  <a:pt x="345922" y="429577"/>
                </a:lnTo>
                <a:cubicBezTo>
                  <a:pt x="348780" y="423862"/>
                  <a:pt x="354495" y="417195"/>
                  <a:pt x="361162" y="409575"/>
                </a:cubicBezTo>
                <a:cubicBezTo>
                  <a:pt x="367830" y="402907"/>
                  <a:pt x="375450" y="396240"/>
                  <a:pt x="381165" y="390525"/>
                </a:cubicBezTo>
                <a:lnTo>
                  <a:pt x="382888" y="392440"/>
                </a:lnTo>
                <a:lnTo>
                  <a:pt x="382118" y="391477"/>
                </a:lnTo>
                <a:cubicBezTo>
                  <a:pt x="390690" y="382904"/>
                  <a:pt x="398310" y="374332"/>
                  <a:pt x="406883" y="366712"/>
                </a:cubicBezTo>
                <a:cubicBezTo>
                  <a:pt x="414503" y="359092"/>
                  <a:pt x="423075" y="351472"/>
                  <a:pt x="431648" y="343852"/>
                </a:cubicBezTo>
                <a:cubicBezTo>
                  <a:pt x="442125" y="333374"/>
                  <a:pt x="448793" y="324802"/>
                  <a:pt x="458318" y="315277"/>
                </a:cubicBezTo>
                <a:cubicBezTo>
                  <a:pt x="470700" y="305752"/>
                  <a:pt x="484035" y="296227"/>
                  <a:pt x="495465" y="287654"/>
                </a:cubicBezTo>
                <a:cubicBezTo>
                  <a:pt x="508800" y="277177"/>
                  <a:pt x="522135" y="267652"/>
                  <a:pt x="535470" y="258127"/>
                </a:cubicBezTo>
                <a:lnTo>
                  <a:pt x="559389" y="241440"/>
                </a:lnTo>
                <a:lnTo>
                  <a:pt x="575475" y="226694"/>
                </a:lnTo>
                <a:cubicBezTo>
                  <a:pt x="585000" y="220979"/>
                  <a:pt x="594525" y="215264"/>
                  <a:pt x="604050" y="209549"/>
                </a:cubicBezTo>
                <a:cubicBezTo>
                  <a:pt x="613575" y="203834"/>
                  <a:pt x="624052" y="199072"/>
                  <a:pt x="634530" y="193357"/>
                </a:cubicBezTo>
                <a:lnTo>
                  <a:pt x="638565" y="191282"/>
                </a:lnTo>
                <a:lnTo>
                  <a:pt x="648937" y="181094"/>
                </a:lnTo>
                <a:cubicBezTo>
                  <a:pt x="654771" y="176688"/>
                  <a:pt x="661201" y="172402"/>
                  <a:pt x="665963" y="168592"/>
                </a:cubicBezTo>
                <a:cubicBezTo>
                  <a:pt x="673583" y="162877"/>
                  <a:pt x="679298" y="160496"/>
                  <a:pt x="684656" y="159067"/>
                </a:cubicBezTo>
                <a:lnTo>
                  <a:pt x="697880" y="156023"/>
                </a:lnTo>
                <a:lnTo>
                  <a:pt x="700252" y="154304"/>
                </a:lnTo>
                <a:cubicBezTo>
                  <a:pt x="782167" y="109537"/>
                  <a:pt x="869797" y="74294"/>
                  <a:pt x="959332" y="49529"/>
                </a:cubicBezTo>
                <a:lnTo>
                  <a:pt x="968944" y="47439"/>
                </a:lnTo>
                <a:lnTo>
                  <a:pt x="995527" y="38099"/>
                </a:lnTo>
                <a:cubicBezTo>
                  <a:pt x="1001719" y="36194"/>
                  <a:pt x="1008148" y="35003"/>
                  <a:pt x="1013863" y="34408"/>
                </a:cubicBezTo>
                <a:lnTo>
                  <a:pt x="1023424" y="34327"/>
                </a:lnTo>
                <a:lnTo>
                  <a:pt x="1026960" y="33337"/>
                </a:lnTo>
                <a:cubicBezTo>
                  <a:pt x="1097445" y="17144"/>
                  <a:pt x="1169835" y="7619"/>
                  <a:pt x="1244130" y="4762"/>
                </a:cubicBezTo>
                <a:cubicBezTo>
                  <a:pt x="1262704" y="5238"/>
                  <a:pt x="1283897" y="4762"/>
                  <a:pt x="1305804" y="4524"/>
                </a:cubicBezTo>
                <a:cubicBezTo>
                  <a:pt x="1327712" y="4285"/>
                  <a:pt x="1350334" y="4285"/>
                  <a:pt x="1371765" y="5714"/>
                </a:cubicBezTo>
                <a:lnTo>
                  <a:pt x="1372993" y="6635"/>
                </a:lnTo>
                <a:lnTo>
                  <a:pt x="1405103" y="2857"/>
                </a:lnTo>
                <a:cubicBezTo>
                  <a:pt x="1415580" y="4762"/>
                  <a:pt x="1425105" y="5714"/>
                  <a:pt x="1434630" y="7619"/>
                </a:cubicBezTo>
                <a:cubicBezTo>
                  <a:pt x="1444155" y="9524"/>
                  <a:pt x="1453680" y="10477"/>
                  <a:pt x="1464158" y="13334"/>
                </a:cubicBezTo>
                <a:lnTo>
                  <a:pt x="1479392" y="16797"/>
                </a:lnTo>
                <a:lnTo>
                  <a:pt x="1463205" y="12382"/>
                </a:lnTo>
                <a:cubicBezTo>
                  <a:pt x="1453680" y="10477"/>
                  <a:pt x="1443202" y="8572"/>
                  <a:pt x="1433677" y="6667"/>
                </a:cubicBezTo>
                <a:cubicBezTo>
                  <a:pt x="1424152" y="4762"/>
                  <a:pt x="1414627" y="3810"/>
                  <a:pt x="1404150" y="1905"/>
                </a:cubicBezTo>
                <a:cubicBezTo>
                  <a:pt x="1404150" y="1905"/>
                  <a:pt x="1404150" y="952"/>
                  <a:pt x="1404150" y="0"/>
                </a:cubicBezTo>
                <a:close/>
              </a:path>
            </a:pathLst>
          </a:custGeom>
          <a:solidFill>
            <a:schemeClr val="accent3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/>
          </a:p>
        </p:txBody>
      </p:sp>
      <p:sp>
        <p:nvSpPr>
          <p:cNvPr id="39" name="Freeform: Shape 38">
            <a:extLst>
              <a:ext uri="{FF2B5EF4-FFF2-40B4-BE49-F238E27FC236}">
                <a16:creationId xmlns:a16="http://schemas.microsoft.com/office/drawing/2014/main" id="{C4DC8940-CA95-47DF-A8D3-BB13D5B324AB}"/>
              </a:ext>
            </a:extLst>
          </p:cNvPr>
          <p:cNvSpPr>
            <a:spLocks noChangeAspect="1"/>
          </p:cNvSpPr>
          <p:nvPr userDrawn="1"/>
        </p:nvSpPr>
        <p:spPr>
          <a:xfrm>
            <a:off x="3628054" y="462380"/>
            <a:ext cx="1679248" cy="1677060"/>
          </a:xfrm>
          <a:custGeom>
            <a:avLst/>
            <a:gdLst>
              <a:gd name="connsiteX0" fmla="*/ 741998 w 2517880"/>
              <a:gd name="connsiteY0" fmla="*/ 2445067 h 2514600"/>
              <a:gd name="connsiteX1" fmla="*/ 786765 w 2517880"/>
              <a:gd name="connsiteY1" fmla="*/ 2462212 h 2514600"/>
              <a:gd name="connsiteX2" fmla="*/ 846773 w 2517880"/>
              <a:gd name="connsiteY2" fmla="*/ 2486977 h 2514600"/>
              <a:gd name="connsiteX3" fmla="*/ 818198 w 2517880"/>
              <a:gd name="connsiteY3" fmla="*/ 2482214 h 2514600"/>
              <a:gd name="connsiteX4" fmla="*/ 786765 w 2517880"/>
              <a:gd name="connsiteY4" fmla="*/ 2468879 h 2514600"/>
              <a:gd name="connsiteX5" fmla="*/ 741998 w 2517880"/>
              <a:gd name="connsiteY5" fmla="*/ 2445067 h 2514600"/>
              <a:gd name="connsiteX6" fmla="*/ 628649 w 2517880"/>
              <a:gd name="connsiteY6" fmla="*/ 2345888 h 2514600"/>
              <a:gd name="connsiteX7" fmla="*/ 639127 w 2517880"/>
              <a:gd name="connsiteY7" fmla="*/ 2351722 h 2514600"/>
              <a:gd name="connsiteX8" fmla="*/ 675322 w 2517880"/>
              <a:gd name="connsiteY8" fmla="*/ 2374582 h 2514600"/>
              <a:gd name="connsiteX9" fmla="*/ 698182 w 2517880"/>
              <a:gd name="connsiteY9" fmla="*/ 2394585 h 2514600"/>
              <a:gd name="connsiteX10" fmla="*/ 644842 w 2517880"/>
              <a:gd name="connsiteY10" fmla="*/ 2363152 h 2514600"/>
              <a:gd name="connsiteX11" fmla="*/ 626745 w 2517880"/>
              <a:gd name="connsiteY11" fmla="*/ 2347912 h 2514600"/>
              <a:gd name="connsiteX12" fmla="*/ 628649 w 2517880"/>
              <a:gd name="connsiteY12" fmla="*/ 2345888 h 2514600"/>
              <a:gd name="connsiteX13" fmla="*/ 541973 w 2517880"/>
              <a:gd name="connsiteY13" fmla="*/ 2310765 h 2514600"/>
              <a:gd name="connsiteX14" fmla="*/ 575310 w 2517880"/>
              <a:gd name="connsiteY14" fmla="*/ 2334577 h 2514600"/>
              <a:gd name="connsiteX15" fmla="*/ 609600 w 2517880"/>
              <a:gd name="connsiteY15" fmla="*/ 2356485 h 2514600"/>
              <a:gd name="connsiteX16" fmla="*/ 632460 w 2517880"/>
              <a:gd name="connsiteY16" fmla="*/ 2374582 h 2514600"/>
              <a:gd name="connsiteX17" fmla="*/ 605790 w 2517880"/>
              <a:gd name="connsiteY17" fmla="*/ 2363152 h 2514600"/>
              <a:gd name="connsiteX18" fmla="*/ 615315 w 2517880"/>
              <a:gd name="connsiteY18" fmla="*/ 2376487 h 2514600"/>
              <a:gd name="connsiteX19" fmla="*/ 584835 w 2517880"/>
              <a:gd name="connsiteY19" fmla="*/ 2357437 h 2514600"/>
              <a:gd name="connsiteX20" fmla="*/ 569595 w 2517880"/>
              <a:gd name="connsiteY20" fmla="*/ 2347912 h 2514600"/>
              <a:gd name="connsiteX21" fmla="*/ 554355 w 2517880"/>
              <a:gd name="connsiteY21" fmla="*/ 2338387 h 2514600"/>
              <a:gd name="connsiteX22" fmla="*/ 261809 w 2517880"/>
              <a:gd name="connsiteY22" fmla="*/ 2061771 h 2514600"/>
              <a:gd name="connsiteX23" fmla="*/ 277178 w 2517880"/>
              <a:gd name="connsiteY23" fmla="*/ 2083117 h 2514600"/>
              <a:gd name="connsiteX24" fmla="*/ 264200 w 2517880"/>
              <a:gd name="connsiteY24" fmla="*/ 2066984 h 2514600"/>
              <a:gd name="connsiteX25" fmla="*/ 218093 w 2517880"/>
              <a:gd name="connsiteY25" fmla="*/ 1904151 h 2514600"/>
              <a:gd name="connsiteX26" fmla="*/ 233363 w 2517880"/>
              <a:gd name="connsiteY26" fmla="*/ 1927859 h 2514600"/>
              <a:gd name="connsiteX27" fmla="*/ 259080 w 2517880"/>
              <a:gd name="connsiteY27" fmla="*/ 1972627 h 2514600"/>
              <a:gd name="connsiteX28" fmla="*/ 279083 w 2517880"/>
              <a:gd name="connsiteY28" fmla="*/ 2008822 h 2514600"/>
              <a:gd name="connsiteX29" fmla="*/ 260033 w 2517880"/>
              <a:gd name="connsiteY29" fmla="*/ 1985009 h 2514600"/>
              <a:gd name="connsiteX30" fmla="*/ 241935 w 2517880"/>
              <a:gd name="connsiteY30" fmla="*/ 1958339 h 2514600"/>
              <a:gd name="connsiteX31" fmla="*/ 225743 w 2517880"/>
              <a:gd name="connsiteY31" fmla="*/ 1931669 h 2514600"/>
              <a:gd name="connsiteX32" fmla="*/ 216218 w 2517880"/>
              <a:gd name="connsiteY32" fmla="*/ 1906904 h 2514600"/>
              <a:gd name="connsiteX33" fmla="*/ 218093 w 2517880"/>
              <a:gd name="connsiteY33" fmla="*/ 1904151 h 2514600"/>
              <a:gd name="connsiteX34" fmla="*/ 151448 w 2517880"/>
              <a:gd name="connsiteY34" fmla="*/ 1838325 h 2514600"/>
              <a:gd name="connsiteX35" fmla="*/ 181928 w 2517880"/>
              <a:gd name="connsiteY35" fmla="*/ 1897380 h 2514600"/>
              <a:gd name="connsiteX36" fmla="*/ 219075 w 2517880"/>
              <a:gd name="connsiteY36" fmla="*/ 1965960 h 2514600"/>
              <a:gd name="connsiteX37" fmla="*/ 236220 w 2517880"/>
              <a:gd name="connsiteY37" fmla="*/ 1997392 h 2514600"/>
              <a:gd name="connsiteX38" fmla="*/ 250508 w 2517880"/>
              <a:gd name="connsiteY38" fmla="*/ 2024062 h 2514600"/>
              <a:gd name="connsiteX39" fmla="*/ 260985 w 2517880"/>
              <a:gd name="connsiteY39" fmla="*/ 2053590 h 2514600"/>
              <a:gd name="connsiteX40" fmla="*/ 261224 w 2517880"/>
              <a:gd name="connsiteY40" fmla="*/ 2060496 h 2514600"/>
              <a:gd name="connsiteX41" fmla="*/ 261809 w 2517880"/>
              <a:gd name="connsiteY41" fmla="*/ 2061771 h 2514600"/>
              <a:gd name="connsiteX42" fmla="*/ 260033 w 2517880"/>
              <a:gd name="connsiteY42" fmla="*/ 2059305 h 2514600"/>
              <a:gd name="connsiteX43" fmla="*/ 240030 w 2517880"/>
              <a:gd name="connsiteY43" fmla="*/ 2027872 h 2514600"/>
              <a:gd name="connsiteX44" fmla="*/ 196215 w 2517880"/>
              <a:gd name="connsiteY44" fmla="*/ 1954530 h 2514600"/>
              <a:gd name="connsiteX45" fmla="*/ 177165 w 2517880"/>
              <a:gd name="connsiteY45" fmla="*/ 1917382 h 2514600"/>
              <a:gd name="connsiteX46" fmla="*/ 162878 w 2517880"/>
              <a:gd name="connsiteY46" fmla="*/ 1884045 h 2514600"/>
              <a:gd name="connsiteX47" fmla="*/ 151448 w 2517880"/>
              <a:gd name="connsiteY47" fmla="*/ 1838325 h 2514600"/>
              <a:gd name="connsiteX48" fmla="*/ 13335 w 2517880"/>
              <a:gd name="connsiteY48" fmla="*/ 1144905 h 2514600"/>
              <a:gd name="connsiteX49" fmla="*/ 9525 w 2517880"/>
              <a:gd name="connsiteY49" fmla="*/ 1261110 h 2514600"/>
              <a:gd name="connsiteX50" fmla="*/ 13335 w 2517880"/>
              <a:gd name="connsiteY50" fmla="*/ 1291590 h 2514600"/>
              <a:gd name="connsiteX51" fmla="*/ 18097 w 2517880"/>
              <a:gd name="connsiteY51" fmla="*/ 1313497 h 2514600"/>
              <a:gd name="connsiteX52" fmla="*/ 40957 w 2517880"/>
              <a:gd name="connsiteY52" fmla="*/ 1471612 h 2514600"/>
              <a:gd name="connsiteX53" fmla="*/ 34290 w 2517880"/>
              <a:gd name="connsiteY53" fmla="*/ 1474470 h 2514600"/>
              <a:gd name="connsiteX54" fmla="*/ 34290 w 2517880"/>
              <a:gd name="connsiteY54" fmla="*/ 1510665 h 2514600"/>
              <a:gd name="connsiteX55" fmla="*/ 52387 w 2517880"/>
              <a:gd name="connsiteY55" fmla="*/ 1622107 h 2514600"/>
              <a:gd name="connsiteX56" fmla="*/ 126682 w 2517880"/>
              <a:gd name="connsiteY56" fmla="*/ 1823085 h 2514600"/>
              <a:gd name="connsiteX57" fmla="*/ 95250 w 2517880"/>
              <a:gd name="connsiteY57" fmla="*/ 1786890 h 2514600"/>
              <a:gd name="connsiteX58" fmla="*/ 72390 w 2517880"/>
              <a:gd name="connsiteY58" fmla="*/ 1711642 h 2514600"/>
              <a:gd name="connsiteX59" fmla="*/ 60960 w 2517880"/>
              <a:gd name="connsiteY59" fmla="*/ 1672590 h 2514600"/>
              <a:gd name="connsiteX60" fmla="*/ 50482 w 2517880"/>
              <a:gd name="connsiteY60" fmla="*/ 1632585 h 2514600"/>
              <a:gd name="connsiteX61" fmla="*/ 44767 w 2517880"/>
              <a:gd name="connsiteY61" fmla="*/ 1612582 h 2514600"/>
              <a:gd name="connsiteX62" fmla="*/ 40005 w 2517880"/>
              <a:gd name="connsiteY62" fmla="*/ 1592580 h 2514600"/>
              <a:gd name="connsiteX63" fmla="*/ 29527 w 2517880"/>
              <a:gd name="connsiteY63" fmla="*/ 1551622 h 2514600"/>
              <a:gd name="connsiteX64" fmla="*/ 20955 w 2517880"/>
              <a:gd name="connsiteY64" fmla="*/ 1509712 h 2514600"/>
              <a:gd name="connsiteX65" fmla="*/ 17145 w 2517880"/>
              <a:gd name="connsiteY65" fmla="*/ 1488757 h 2514600"/>
              <a:gd name="connsiteX66" fmla="*/ 14287 w 2517880"/>
              <a:gd name="connsiteY66" fmla="*/ 1467802 h 2514600"/>
              <a:gd name="connsiteX67" fmla="*/ 7620 w 2517880"/>
              <a:gd name="connsiteY67" fmla="*/ 1425892 h 2514600"/>
              <a:gd name="connsiteX68" fmla="*/ 3810 w 2517880"/>
              <a:gd name="connsiteY68" fmla="*/ 1383982 h 2514600"/>
              <a:gd name="connsiteX69" fmla="*/ 1905 w 2517880"/>
              <a:gd name="connsiteY69" fmla="*/ 1363027 h 2514600"/>
              <a:gd name="connsiteX70" fmla="*/ 952 w 2517880"/>
              <a:gd name="connsiteY70" fmla="*/ 1342072 h 2514600"/>
              <a:gd name="connsiteX71" fmla="*/ 0 w 2517880"/>
              <a:gd name="connsiteY71" fmla="*/ 1301115 h 2514600"/>
              <a:gd name="connsiteX72" fmla="*/ 952 w 2517880"/>
              <a:gd name="connsiteY72" fmla="*/ 1261110 h 2514600"/>
              <a:gd name="connsiteX73" fmla="*/ 3810 w 2517880"/>
              <a:gd name="connsiteY73" fmla="*/ 1222057 h 2514600"/>
              <a:gd name="connsiteX74" fmla="*/ 8572 w 2517880"/>
              <a:gd name="connsiteY74" fmla="*/ 1183957 h 2514600"/>
              <a:gd name="connsiteX75" fmla="*/ 11430 w 2517880"/>
              <a:gd name="connsiteY75" fmla="*/ 1165860 h 2514600"/>
              <a:gd name="connsiteX76" fmla="*/ 13335 w 2517880"/>
              <a:gd name="connsiteY76" fmla="*/ 1144905 h 2514600"/>
              <a:gd name="connsiteX77" fmla="*/ 902970 w 2517880"/>
              <a:gd name="connsiteY77" fmla="*/ 67627 h 2514600"/>
              <a:gd name="connsiteX78" fmla="*/ 878205 w 2517880"/>
              <a:gd name="connsiteY78" fmla="*/ 85724 h 2514600"/>
              <a:gd name="connsiteX79" fmla="*/ 829627 w 2517880"/>
              <a:gd name="connsiteY79" fmla="*/ 102869 h 2514600"/>
              <a:gd name="connsiteX80" fmla="*/ 780097 w 2517880"/>
              <a:gd name="connsiteY80" fmla="*/ 120967 h 2514600"/>
              <a:gd name="connsiteX81" fmla="*/ 735330 w 2517880"/>
              <a:gd name="connsiteY81" fmla="*/ 130492 h 2514600"/>
              <a:gd name="connsiteX82" fmla="*/ 721995 w 2517880"/>
              <a:gd name="connsiteY82" fmla="*/ 130492 h 2514600"/>
              <a:gd name="connsiteX83" fmla="*/ 780097 w 2517880"/>
              <a:gd name="connsiteY83" fmla="*/ 105727 h 2514600"/>
              <a:gd name="connsiteX84" fmla="*/ 818197 w 2517880"/>
              <a:gd name="connsiteY84" fmla="*/ 91439 h 2514600"/>
              <a:gd name="connsiteX85" fmla="*/ 837247 w 2517880"/>
              <a:gd name="connsiteY85" fmla="*/ 84772 h 2514600"/>
              <a:gd name="connsiteX86" fmla="*/ 855345 w 2517880"/>
              <a:gd name="connsiteY86" fmla="*/ 79057 h 2514600"/>
              <a:gd name="connsiteX87" fmla="*/ 902970 w 2517880"/>
              <a:gd name="connsiteY87" fmla="*/ 67627 h 2514600"/>
              <a:gd name="connsiteX88" fmla="*/ 1618298 w 2517880"/>
              <a:gd name="connsiteY88" fmla="*/ 56197 h 2514600"/>
              <a:gd name="connsiteX89" fmla="*/ 1667828 w 2517880"/>
              <a:gd name="connsiteY89" fmla="*/ 66674 h 2514600"/>
              <a:gd name="connsiteX90" fmla="*/ 1717358 w 2517880"/>
              <a:gd name="connsiteY90" fmla="*/ 80009 h 2514600"/>
              <a:gd name="connsiteX91" fmla="*/ 1737360 w 2517880"/>
              <a:gd name="connsiteY91" fmla="*/ 92392 h 2514600"/>
              <a:gd name="connsiteX92" fmla="*/ 1682115 w 2517880"/>
              <a:gd name="connsiteY92" fmla="*/ 77152 h 2514600"/>
              <a:gd name="connsiteX93" fmla="*/ 1618298 w 2517880"/>
              <a:gd name="connsiteY93" fmla="*/ 56197 h 2514600"/>
              <a:gd name="connsiteX94" fmla="*/ 1295400 w 2517880"/>
              <a:gd name="connsiteY94" fmla="*/ 31432 h 2514600"/>
              <a:gd name="connsiteX95" fmla="*/ 1349692 w 2517880"/>
              <a:gd name="connsiteY95" fmla="*/ 33337 h 2514600"/>
              <a:gd name="connsiteX96" fmla="*/ 1403985 w 2517880"/>
              <a:gd name="connsiteY96" fmla="*/ 37147 h 2514600"/>
              <a:gd name="connsiteX97" fmla="*/ 1489710 w 2517880"/>
              <a:gd name="connsiteY97" fmla="*/ 46672 h 2514600"/>
              <a:gd name="connsiteX98" fmla="*/ 1763077 w 2517880"/>
              <a:gd name="connsiteY98" fmla="*/ 123825 h 2514600"/>
              <a:gd name="connsiteX99" fmla="*/ 1980247 w 2517880"/>
              <a:gd name="connsiteY99" fmla="*/ 243840 h 2514600"/>
              <a:gd name="connsiteX100" fmla="*/ 2027872 w 2517880"/>
              <a:gd name="connsiteY100" fmla="*/ 275272 h 2514600"/>
              <a:gd name="connsiteX101" fmla="*/ 2069782 w 2517880"/>
              <a:gd name="connsiteY101" fmla="*/ 302895 h 2514600"/>
              <a:gd name="connsiteX102" fmla="*/ 2066925 w 2517880"/>
              <a:gd name="connsiteY102" fmla="*/ 291465 h 2514600"/>
              <a:gd name="connsiteX103" fmla="*/ 2170747 w 2517880"/>
              <a:gd name="connsiteY103" fmla="*/ 393382 h 2514600"/>
              <a:gd name="connsiteX104" fmla="*/ 2216467 w 2517880"/>
              <a:gd name="connsiteY104" fmla="*/ 442912 h 2514600"/>
              <a:gd name="connsiteX105" fmla="*/ 2265045 w 2517880"/>
              <a:gd name="connsiteY105" fmla="*/ 487680 h 2514600"/>
              <a:gd name="connsiteX106" fmla="*/ 2223135 w 2517880"/>
              <a:gd name="connsiteY106" fmla="*/ 435292 h 2514600"/>
              <a:gd name="connsiteX107" fmla="*/ 2195512 w 2517880"/>
              <a:gd name="connsiteY107" fmla="*/ 402907 h 2514600"/>
              <a:gd name="connsiteX108" fmla="*/ 2184082 w 2517880"/>
              <a:gd name="connsiteY108" fmla="*/ 389572 h 2514600"/>
              <a:gd name="connsiteX109" fmla="*/ 2172652 w 2517880"/>
              <a:gd name="connsiteY109" fmla="*/ 376237 h 2514600"/>
              <a:gd name="connsiteX110" fmla="*/ 2142172 w 2517880"/>
              <a:gd name="connsiteY110" fmla="*/ 343852 h 2514600"/>
              <a:gd name="connsiteX111" fmla="*/ 2323148 w 2517880"/>
              <a:gd name="connsiteY111" fmla="*/ 529590 h 2514600"/>
              <a:gd name="connsiteX112" fmla="*/ 2447925 w 2517880"/>
              <a:gd name="connsiteY112" fmla="*/ 744855 h 2514600"/>
              <a:gd name="connsiteX113" fmla="*/ 2461260 w 2517880"/>
              <a:gd name="connsiteY113" fmla="*/ 751522 h 2514600"/>
              <a:gd name="connsiteX114" fmla="*/ 2489835 w 2517880"/>
              <a:gd name="connsiteY114" fmla="*/ 850582 h 2514600"/>
              <a:gd name="connsiteX115" fmla="*/ 2507932 w 2517880"/>
              <a:gd name="connsiteY115" fmla="*/ 943927 h 2514600"/>
              <a:gd name="connsiteX116" fmla="*/ 2516505 w 2517880"/>
              <a:gd name="connsiteY116" fmla="*/ 1029652 h 2514600"/>
              <a:gd name="connsiteX117" fmla="*/ 2517457 w 2517880"/>
              <a:gd name="connsiteY117" fmla="*/ 1068705 h 2514600"/>
              <a:gd name="connsiteX118" fmla="*/ 2517457 w 2517880"/>
              <a:gd name="connsiteY118" fmla="*/ 1105852 h 2514600"/>
              <a:gd name="connsiteX119" fmla="*/ 2512695 w 2517880"/>
              <a:gd name="connsiteY119" fmla="*/ 1171575 h 2514600"/>
              <a:gd name="connsiteX120" fmla="*/ 2504123 w 2517880"/>
              <a:gd name="connsiteY120" fmla="*/ 1224915 h 2514600"/>
              <a:gd name="connsiteX121" fmla="*/ 2495340 w 2517880"/>
              <a:gd name="connsiteY121" fmla="*/ 1253522 h 2514600"/>
              <a:gd name="connsiteX122" fmla="*/ 2497455 w 2517880"/>
              <a:gd name="connsiteY122" fmla="*/ 1295400 h 2514600"/>
              <a:gd name="connsiteX123" fmla="*/ 2053779 w 2517880"/>
              <a:gd name="connsiteY123" fmla="*/ 2236194 h 2514600"/>
              <a:gd name="connsiteX124" fmla="*/ 2050729 w 2517880"/>
              <a:gd name="connsiteY124" fmla="*/ 2238475 h 2514600"/>
              <a:gd name="connsiteX125" fmla="*/ 2048828 w 2517880"/>
              <a:gd name="connsiteY125" fmla="*/ 2240280 h 2514600"/>
              <a:gd name="connsiteX126" fmla="*/ 1835468 w 2517880"/>
              <a:gd name="connsiteY126" fmla="*/ 2390775 h 2514600"/>
              <a:gd name="connsiteX127" fmla="*/ 1784152 w 2517880"/>
              <a:gd name="connsiteY127" fmla="*/ 2405658 h 2514600"/>
              <a:gd name="connsiteX128" fmla="*/ 1774926 w 2517880"/>
              <a:gd name="connsiteY128" fmla="*/ 2408142 h 2514600"/>
              <a:gd name="connsiteX129" fmla="*/ 1752823 w 2517880"/>
              <a:gd name="connsiteY129" fmla="*/ 2418789 h 2514600"/>
              <a:gd name="connsiteX130" fmla="*/ 1278255 w 2517880"/>
              <a:gd name="connsiteY130" fmla="*/ 2514600 h 2514600"/>
              <a:gd name="connsiteX131" fmla="*/ 915702 w 2517880"/>
              <a:gd name="connsiteY131" fmla="*/ 2459787 h 2514600"/>
              <a:gd name="connsiteX132" fmla="*/ 831186 w 2517880"/>
              <a:gd name="connsiteY132" fmla="*/ 2428854 h 2514600"/>
              <a:gd name="connsiteX133" fmla="*/ 821055 w 2517880"/>
              <a:gd name="connsiteY133" fmla="*/ 2426017 h 2514600"/>
              <a:gd name="connsiteX134" fmla="*/ 787718 w 2517880"/>
              <a:gd name="connsiteY134" fmla="*/ 2413635 h 2514600"/>
              <a:gd name="connsiteX135" fmla="*/ 647700 w 2517880"/>
              <a:gd name="connsiteY135" fmla="*/ 2347912 h 2514600"/>
              <a:gd name="connsiteX136" fmla="*/ 603885 w 2517880"/>
              <a:gd name="connsiteY136" fmla="*/ 2315527 h 2514600"/>
              <a:gd name="connsiteX137" fmla="*/ 552450 w 2517880"/>
              <a:gd name="connsiteY137" fmla="*/ 2278380 h 2514600"/>
              <a:gd name="connsiteX138" fmla="*/ 499110 w 2517880"/>
              <a:gd name="connsiteY138" fmla="*/ 2237422 h 2514600"/>
              <a:gd name="connsiteX139" fmla="*/ 451485 w 2517880"/>
              <a:gd name="connsiteY139" fmla="*/ 2196465 h 2514600"/>
              <a:gd name="connsiteX140" fmla="*/ 411480 w 2517880"/>
              <a:gd name="connsiteY140" fmla="*/ 2171700 h 2514600"/>
              <a:gd name="connsiteX141" fmla="*/ 461963 w 2517880"/>
              <a:gd name="connsiteY141" fmla="*/ 2219325 h 2514600"/>
              <a:gd name="connsiteX142" fmla="*/ 514350 w 2517880"/>
              <a:gd name="connsiteY142" fmla="*/ 2266950 h 2514600"/>
              <a:gd name="connsiteX143" fmla="*/ 485775 w 2517880"/>
              <a:gd name="connsiteY143" fmla="*/ 2251710 h 2514600"/>
              <a:gd name="connsiteX144" fmla="*/ 445770 w 2517880"/>
              <a:gd name="connsiteY144" fmla="*/ 2215515 h 2514600"/>
              <a:gd name="connsiteX145" fmla="*/ 401003 w 2517880"/>
              <a:gd name="connsiteY145" fmla="*/ 2167890 h 2514600"/>
              <a:gd name="connsiteX146" fmla="*/ 378143 w 2517880"/>
              <a:gd name="connsiteY146" fmla="*/ 2142172 h 2514600"/>
              <a:gd name="connsiteX147" fmla="*/ 355283 w 2517880"/>
              <a:gd name="connsiteY147" fmla="*/ 2116455 h 2514600"/>
              <a:gd name="connsiteX148" fmla="*/ 392430 w 2517880"/>
              <a:gd name="connsiteY148" fmla="*/ 2145030 h 2514600"/>
              <a:gd name="connsiteX149" fmla="*/ 319326 w 2517880"/>
              <a:gd name="connsiteY149" fmla="*/ 2055971 h 2514600"/>
              <a:gd name="connsiteX150" fmla="*/ 282887 w 2517880"/>
              <a:gd name="connsiteY150" fmla="*/ 1997944 h 2514600"/>
              <a:gd name="connsiteX151" fmla="*/ 267275 w 2517880"/>
              <a:gd name="connsiteY151" fmla="*/ 1977066 h 2514600"/>
              <a:gd name="connsiteX152" fmla="*/ 206206 w 2517880"/>
              <a:gd name="connsiteY152" fmla="*/ 1876543 h 2514600"/>
              <a:gd name="connsiteX153" fmla="*/ 160874 w 2517880"/>
              <a:gd name="connsiteY153" fmla="*/ 1782439 h 2514600"/>
              <a:gd name="connsiteX154" fmla="*/ 188595 w 2517880"/>
              <a:gd name="connsiteY154" fmla="*/ 1867852 h 2514600"/>
              <a:gd name="connsiteX155" fmla="*/ 94298 w 2517880"/>
              <a:gd name="connsiteY155" fmla="*/ 1623060 h 2514600"/>
              <a:gd name="connsiteX156" fmla="*/ 48578 w 2517880"/>
              <a:gd name="connsiteY156" fmla="*/ 1397317 h 2514600"/>
              <a:gd name="connsiteX157" fmla="*/ 57150 w 2517880"/>
              <a:gd name="connsiteY157" fmla="*/ 1489710 h 2514600"/>
              <a:gd name="connsiteX158" fmla="*/ 65723 w 2517880"/>
              <a:gd name="connsiteY158" fmla="*/ 1538287 h 2514600"/>
              <a:gd name="connsiteX159" fmla="*/ 76200 w 2517880"/>
              <a:gd name="connsiteY159" fmla="*/ 1584007 h 2514600"/>
              <a:gd name="connsiteX160" fmla="*/ 93345 w 2517880"/>
              <a:gd name="connsiteY160" fmla="*/ 1687830 h 2514600"/>
              <a:gd name="connsiteX161" fmla="*/ 80010 w 2517880"/>
              <a:gd name="connsiteY161" fmla="*/ 1665922 h 2514600"/>
              <a:gd name="connsiteX162" fmla="*/ 62865 w 2517880"/>
              <a:gd name="connsiteY162" fmla="*/ 1614487 h 2514600"/>
              <a:gd name="connsiteX163" fmla="*/ 48578 w 2517880"/>
              <a:gd name="connsiteY163" fmla="*/ 1551622 h 2514600"/>
              <a:gd name="connsiteX164" fmla="*/ 45720 w 2517880"/>
              <a:gd name="connsiteY164" fmla="*/ 1489710 h 2514600"/>
              <a:gd name="connsiteX165" fmla="*/ 35243 w 2517880"/>
              <a:gd name="connsiteY165" fmla="*/ 1299210 h 2514600"/>
              <a:gd name="connsiteX166" fmla="*/ 35243 w 2517880"/>
              <a:gd name="connsiteY166" fmla="*/ 1254442 h 2514600"/>
              <a:gd name="connsiteX167" fmla="*/ 35243 w 2517880"/>
              <a:gd name="connsiteY167" fmla="*/ 1232535 h 2514600"/>
              <a:gd name="connsiteX168" fmla="*/ 36195 w 2517880"/>
              <a:gd name="connsiteY168" fmla="*/ 1210627 h 2514600"/>
              <a:gd name="connsiteX169" fmla="*/ 38100 w 2517880"/>
              <a:gd name="connsiteY169" fmla="*/ 1166812 h 2514600"/>
              <a:gd name="connsiteX170" fmla="*/ 41910 w 2517880"/>
              <a:gd name="connsiteY170" fmla="*/ 1123950 h 2514600"/>
              <a:gd name="connsiteX171" fmla="*/ 43815 w 2517880"/>
              <a:gd name="connsiteY171" fmla="*/ 1102995 h 2514600"/>
              <a:gd name="connsiteX172" fmla="*/ 46673 w 2517880"/>
              <a:gd name="connsiteY172" fmla="*/ 1082040 h 2514600"/>
              <a:gd name="connsiteX173" fmla="*/ 53340 w 2517880"/>
              <a:gd name="connsiteY173" fmla="*/ 1040130 h 2514600"/>
              <a:gd name="connsiteX174" fmla="*/ 72390 w 2517880"/>
              <a:gd name="connsiteY174" fmla="*/ 957262 h 2514600"/>
              <a:gd name="connsiteX175" fmla="*/ 140018 w 2517880"/>
              <a:gd name="connsiteY175" fmla="*/ 799147 h 2514600"/>
              <a:gd name="connsiteX176" fmla="*/ 173355 w 2517880"/>
              <a:gd name="connsiteY176" fmla="*/ 780574 h 2514600"/>
              <a:gd name="connsiteX177" fmla="*/ 175420 w 2517880"/>
              <a:gd name="connsiteY177" fmla="*/ 778164 h 2514600"/>
              <a:gd name="connsiteX178" fmla="*/ 206206 w 2517880"/>
              <a:gd name="connsiteY178" fmla="*/ 714257 h 2514600"/>
              <a:gd name="connsiteX179" fmla="*/ 258734 w 2517880"/>
              <a:gd name="connsiteY179" fmla="*/ 634160 h 2514600"/>
              <a:gd name="connsiteX180" fmla="*/ 251460 w 2517880"/>
              <a:gd name="connsiteY180" fmla="*/ 641985 h 2514600"/>
              <a:gd name="connsiteX181" fmla="*/ 231457 w 2517880"/>
              <a:gd name="connsiteY181" fmla="*/ 658177 h 2514600"/>
              <a:gd name="connsiteX182" fmla="*/ 262890 w 2517880"/>
              <a:gd name="connsiteY182" fmla="*/ 597217 h 2514600"/>
              <a:gd name="connsiteX183" fmla="*/ 213360 w 2517880"/>
              <a:gd name="connsiteY183" fmla="*/ 670560 h 2514600"/>
              <a:gd name="connsiteX184" fmla="*/ 187642 w 2517880"/>
              <a:gd name="connsiteY184" fmla="*/ 706755 h 2514600"/>
              <a:gd name="connsiteX185" fmla="*/ 210502 w 2517880"/>
              <a:gd name="connsiteY185" fmla="*/ 647700 h 2514600"/>
              <a:gd name="connsiteX186" fmla="*/ 240030 w 2517880"/>
              <a:gd name="connsiteY186" fmla="*/ 597217 h 2514600"/>
              <a:gd name="connsiteX187" fmla="*/ 274320 w 2517880"/>
              <a:gd name="connsiteY187" fmla="*/ 546735 h 2514600"/>
              <a:gd name="connsiteX188" fmla="*/ 321945 w 2517880"/>
              <a:gd name="connsiteY188" fmla="*/ 480060 h 2514600"/>
              <a:gd name="connsiteX189" fmla="*/ 316230 w 2517880"/>
              <a:gd name="connsiteY189" fmla="*/ 480060 h 2514600"/>
              <a:gd name="connsiteX190" fmla="*/ 301942 w 2517880"/>
              <a:gd name="connsiteY190" fmla="*/ 491490 h 2514600"/>
              <a:gd name="connsiteX191" fmla="*/ 280035 w 2517880"/>
              <a:gd name="connsiteY191" fmla="*/ 513397 h 2514600"/>
              <a:gd name="connsiteX192" fmla="*/ 172402 w 2517880"/>
              <a:gd name="connsiteY192" fmla="*/ 670560 h 2514600"/>
              <a:gd name="connsiteX193" fmla="*/ 151447 w 2517880"/>
              <a:gd name="connsiteY193" fmla="*/ 712470 h 2514600"/>
              <a:gd name="connsiteX194" fmla="*/ 132397 w 2517880"/>
              <a:gd name="connsiteY194" fmla="*/ 751522 h 2514600"/>
              <a:gd name="connsiteX195" fmla="*/ 100012 w 2517880"/>
              <a:gd name="connsiteY195" fmla="*/ 814387 h 2514600"/>
              <a:gd name="connsiteX196" fmla="*/ 92392 w 2517880"/>
              <a:gd name="connsiteY196" fmla="*/ 801052 h 2514600"/>
              <a:gd name="connsiteX197" fmla="*/ 103822 w 2517880"/>
              <a:gd name="connsiteY197" fmla="*/ 765810 h 2514600"/>
              <a:gd name="connsiteX198" fmla="*/ 123825 w 2517880"/>
              <a:gd name="connsiteY198" fmla="*/ 719137 h 2514600"/>
              <a:gd name="connsiteX199" fmla="*/ 180975 w 2517880"/>
              <a:gd name="connsiteY199" fmla="*/ 612457 h 2514600"/>
              <a:gd name="connsiteX200" fmla="*/ 213360 w 2517880"/>
              <a:gd name="connsiteY200" fmla="*/ 563880 h 2514600"/>
              <a:gd name="connsiteX201" fmla="*/ 241935 w 2517880"/>
              <a:gd name="connsiteY201" fmla="*/ 523875 h 2514600"/>
              <a:gd name="connsiteX202" fmla="*/ 273367 w 2517880"/>
              <a:gd name="connsiteY202" fmla="*/ 483870 h 2514600"/>
              <a:gd name="connsiteX203" fmla="*/ 293370 w 2517880"/>
              <a:gd name="connsiteY203" fmla="*/ 461010 h 2514600"/>
              <a:gd name="connsiteX204" fmla="*/ 313372 w 2517880"/>
              <a:gd name="connsiteY204" fmla="*/ 439102 h 2514600"/>
              <a:gd name="connsiteX205" fmla="*/ 347662 w 2517880"/>
              <a:gd name="connsiteY205" fmla="*/ 406717 h 2514600"/>
              <a:gd name="connsiteX206" fmla="*/ 360045 w 2517880"/>
              <a:gd name="connsiteY206" fmla="*/ 401955 h 2514600"/>
              <a:gd name="connsiteX207" fmla="*/ 500062 w 2517880"/>
              <a:gd name="connsiteY207" fmla="*/ 269557 h 2514600"/>
              <a:gd name="connsiteX208" fmla="*/ 537210 w 2517880"/>
              <a:gd name="connsiteY208" fmla="*/ 244792 h 2514600"/>
              <a:gd name="connsiteX209" fmla="*/ 575310 w 2517880"/>
              <a:gd name="connsiteY209" fmla="*/ 221932 h 2514600"/>
              <a:gd name="connsiteX210" fmla="*/ 613410 w 2517880"/>
              <a:gd name="connsiteY210" fmla="*/ 200977 h 2514600"/>
              <a:gd name="connsiteX211" fmla="*/ 652462 w 2517880"/>
              <a:gd name="connsiteY211" fmla="*/ 181927 h 2514600"/>
              <a:gd name="connsiteX212" fmla="*/ 671512 w 2517880"/>
              <a:gd name="connsiteY212" fmla="*/ 172402 h 2514600"/>
              <a:gd name="connsiteX213" fmla="*/ 691515 w 2517880"/>
              <a:gd name="connsiteY213" fmla="*/ 163830 h 2514600"/>
              <a:gd name="connsiteX214" fmla="*/ 730567 w 2517880"/>
              <a:gd name="connsiteY214" fmla="*/ 147637 h 2514600"/>
              <a:gd name="connsiteX215" fmla="*/ 810577 w 2517880"/>
              <a:gd name="connsiteY215" fmla="*/ 118110 h 2514600"/>
              <a:gd name="connsiteX216" fmla="*/ 979170 w 2517880"/>
              <a:gd name="connsiteY216" fmla="*/ 60960 h 2514600"/>
              <a:gd name="connsiteX217" fmla="*/ 1031557 w 2517880"/>
              <a:gd name="connsiteY217" fmla="*/ 54292 h 2514600"/>
              <a:gd name="connsiteX218" fmla="*/ 1074420 w 2517880"/>
              <a:gd name="connsiteY218" fmla="*/ 52387 h 2514600"/>
              <a:gd name="connsiteX219" fmla="*/ 1122045 w 2517880"/>
              <a:gd name="connsiteY219" fmla="*/ 50482 h 2514600"/>
              <a:gd name="connsiteX220" fmla="*/ 1189672 w 2517880"/>
              <a:gd name="connsiteY220" fmla="*/ 45720 h 2514600"/>
              <a:gd name="connsiteX221" fmla="*/ 1208722 w 2517880"/>
              <a:gd name="connsiteY221" fmla="*/ 35242 h 2514600"/>
              <a:gd name="connsiteX222" fmla="*/ 1246822 w 2517880"/>
              <a:gd name="connsiteY222" fmla="*/ 32385 h 2514600"/>
              <a:gd name="connsiteX223" fmla="*/ 1295400 w 2517880"/>
              <a:gd name="connsiteY223" fmla="*/ 31432 h 2514600"/>
              <a:gd name="connsiteX224" fmla="*/ 1276350 w 2517880"/>
              <a:gd name="connsiteY224" fmla="*/ 0 h 2514600"/>
              <a:gd name="connsiteX225" fmla="*/ 1536383 w 2517880"/>
              <a:gd name="connsiteY225" fmla="*/ 31432 h 2514600"/>
              <a:gd name="connsiteX226" fmla="*/ 1465898 w 2517880"/>
              <a:gd name="connsiteY226" fmla="*/ 27622 h 2514600"/>
              <a:gd name="connsiteX227" fmla="*/ 1380173 w 2517880"/>
              <a:gd name="connsiteY227" fmla="*/ 19050 h 2514600"/>
              <a:gd name="connsiteX228" fmla="*/ 1336358 w 2517880"/>
              <a:gd name="connsiteY228" fmla="*/ 18097 h 2514600"/>
              <a:gd name="connsiteX229" fmla="*/ 1292543 w 2517880"/>
              <a:gd name="connsiteY229" fmla="*/ 19050 h 2514600"/>
              <a:gd name="connsiteX230" fmla="*/ 1248728 w 2517880"/>
              <a:gd name="connsiteY230" fmla="*/ 20955 h 2514600"/>
              <a:gd name="connsiteX231" fmla="*/ 1204913 w 2517880"/>
              <a:gd name="connsiteY231" fmla="*/ 23812 h 2514600"/>
              <a:gd name="connsiteX232" fmla="*/ 1119188 w 2517880"/>
              <a:gd name="connsiteY232" fmla="*/ 32385 h 2514600"/>
              <a:gd name="connsiteX233" fmla="*/ 1086803 w 2517880"/>
              <a:gd name="connsiteY233" fmla="*/ 33337 h 2514600"/>
              <a:gd name="connsiteX234" fmla="*/ 1057275 w 2517880"/>
              <a:gd name="connsiteY234" fmla="*/ 36195 h 2514600"/>
              <a:gd name="connsiteX235" fmla="*/ 1009650 w 2517880"/>
              <a:gd name="connsiteY235" fmla="*/ 42862 h 2514600"/>
              <a:gd name="connsiteX236" fmla="*/ 997268 w 2517880"/>
              <a:gd name="connsiteY236" fmla="*/ 35242 h 2514600"/>
              <a:gd name="connsiteX237" fmla="*/ 1276350 w 2517880"/>
              <a:gd name="connsiteY237" fmla="*/ 0 h 2514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</a:cxnLst>
            <a:rect l="l" t="t" r="r" b="b"/>
            <a:pathLst>
              <a:path w="2517880" h="2514600">
                <a:moveTo>
                  <a:pt x="741998" y="2445067"/>
                </a:moveTo>
                <a:cubicBezTo>
                  <a:pt x="756285" y="2449829"/>
                  <a:pt x="770573" y="2454592"/>
                  <a:pt x="786765" y="2462212"/>
                </a:cubicBezTo>
                <a:cubicBezTo>
                  <a:pt x="803910" y="2467927"/>
                  <a:pt x="822008" y="2476499"/>
                  <a:pt x="846773" y="2486977"/>
                </a:cubicBezTo>
                <a:cubicBezTo>
                  <a:pt x="837248" y="2485072"/>
                  <a:pt x="827723" y="2483167"/>
                  <a:pt x="818198" y="2482214"/>
                </a:cubicBezTo>
                <a:cubicBezTo>
                  <a:pt x="808673" y="2479357"/>
                  <a:pt x="799148" y="2474594"/>
                  <a:pt x="786765" y="2468879"/>
                </a:cubicBezTo>
                <a:cubicBezTo>
                  <a:pt x="774383" y="2461259"/>
                  <a:pt x="760095" y="2452687"/>
                  <a:pt x="741998" y="2445067"/>
                </a:cubicBezTo>
                <a:close/>
                <a:moveTo>
                  <a:pt x="628649" y="2345888"/>
                </a:moveTo>
                <a:cubicBezTo>
                  <a:pt x="630554" y="2346484"/>
                  <a:pt x="633888" y="2348389"/>
                  <a:pt x="639127" y="2351722"/>
                </a:cubicBezTo>
                <a:cubicBezTo>
                  <a:pt x="661035" y="2362200"/>
                  <a:pt x="669607" y="2368867"/>
                  <a:pt x="675322" y="2374582"/>
                </a:cubicBezTo>
                <a:cubicBezTo>
                  <a:pt x="681990" y="2380297"/>
                  <a:pt x="684847" y="2386012"/>
                  <a:pt x="698182" y="2394585"/>
                </a:cubicBezTo>
                <a:cubicBezTo>
                  <a:pt x="688657" y="2392680"/>
                  <a:pt x="662940" y="2375535"/>
                  <a:pt x="644842" y="2363152"/>
                </a:cubicBezTo>
                <a:cubicBezTo>
                  <a:pt x="635317" y="2356485"/>
                  <a:pt x="628649" y="2350770"/>
                  <a:pt x="626745" y="2347912"/>
                </a:cubicBezTo>
                <a:cubicBezTo>
                  <a:pt x="626269" y="2346007"/>
                  <a:pt x="626745" y="2345293"/>
                  <a:pt x="628649" y="2345888"/>
                </a:cubicBezTo>
                <a:close/>
                <a:moveTo>
                  <a:pt x="541973" y="2310765"/>
                </a:moveTo>
                <a:lnTo>
                  <a:pt x="575310" y="2334577"/>
                </a:lnTo>
                <a:lnTo>
                  <a:pt x="609600" y="2356485"/>
                </a:lnTo>
                <a:cubicBezTo>
                  <a:pt x="630555" y="2371725"/>
                  <a:pt x="635318" y="2375535"/>
                  <a:pt x="632460" y="2374582"/>
                </a:cubicBezTo>
                <a:cubicBezTo>
                  <a:pt x="628650" y="2374582"/>
                  <a:pt x="617220" y="2368867"/>
                  <a:pt x="605790" y="2363152"/>
                </a:cubicBezTo>
                <a:cubicBezTo>
                  <a:pt x="583883" y="2352675"/>
                  <a:pt x="563880" y="2342197"/>
                  <a:pt x="615315" y="2376487"/>
                </a:cubicBezTo>
                <a:lnTo>
                  <a:pt x="584835" y="2357437"/>
                </a:lnTo>
                <a:lnTo>
                  <a:pt x="569595" y="2347912"/>
                </a:lnTo>
                <a:lnTo>
                  <a:pt x="554355" y="2338387"/>
                </a:lnTo>
                <a:close/>
                <a:moveTo>
                  <a:pt x="261809" y="2061771"/>
                </a:moveTo>
                <a:lnTo>
                  <a:pt x="277178" y="2083117"/>
                </a:lnTo>
                <a:cubicBezTo>
                  <a:pt x="270511" y="2075497"/>
                  <a:pt x="266522" y="2070437"/>
                  <a:pt x="264200" y="2066984"/>
                </a:cubicBezTo>
                <a:close/>
                <a:moveTo>
                  <a:pt x="218093" y="1904151"/>
                </a:moveTo>
                <a:cubicBezTo>
                  <a:pt x="221040" y="1904821"/>
                  <a:pt x="226933" y="1915000"/>
                  <a:pt x="233363" y="1927859"/>
                </a:cubicBezTo>
                <a:cubicBezTo>
                  <a:pt x="242888" y="1944052"/>
                  <a:pt x="253365" y="1964054"/>
                  <a:pt x="259080" y="1972627"/>
                </a:cubicBezTo>
                <a:cubicBezTo>
                  <a:pt x="264795" y="1985009"/>
                  <a:pt x="272415" y="1996439"/>
                  <a:pt x="279083" y="2008822"/>
                </a:cubicBezTo>
                <a:cubicBezTo>
                  <a:pt x="273368" y="2001202"/>
                  <a:pt x="266700" y="1992629"/>
                  <a:pt x="260033" y="1985009"/>
                </a:cubicBezTo>
                <a:cubicBezTo>
                  <a:pt x="253365" y="1976437"/>
                  <a:pt x="247650" y="1966912"/>
                  <a:pt x="241935" y="1958339"/>
                </a:cubicBezTo>
                <a:cubicBezTo>
                  <a:pt x="236220" y="1949767"/>
                  <a:pt x="230505" y="1940242"/>
                  <a:pt x="225743" y="1931669"/>
                </a:cubicBezTo>
                <a:cubicBezTo>
                  <a:pt x="222885" y="1923097"/>
                  <a:pt x="219075" y="1914524"/>
                  <a:pt x="216218" y="1906904"/>
                </a:cubicBezTo>
                <a:cubicBezTo>
                  <a:pt x="216456" y="1904761"/>
                  <a:pt x="217111" y="1903928"/>
                  <a:pt x="218093" y="1904151"/>
                </a:cubicBezTo>
                <a:close/>
                <a:moveTo>
                  <a:pt x="151448" y="1838325"/>
                </a:moveTo>
                <a:cubicBezTo>
                  <a:pt x="160020" y="1853565"/>
                  <a:pt x="170498" y="1874520"/>
                  <a:pt x="181928" y="1897380"/>
                </a:cubicBezTo>
                <a:cubicBezTo>
                  <a:pt x="194310" y="1919287"/>
                  <a:pt x="206693" y="1944052"/>
                  <a:pt x="219075" y="1965960"/>
                </a:cubicBezTo>
                <a:cubicBezTo>
                  <a:pt x="225743" y="1977390"/>
                  <a:pt x="231458" y="1987867"/>
                  <a:pt x="236220" y="1997392"/>
                </a:cubicBezTo>
                <a:cubicBezTo>
                  <a:pt x="241935" y="2006917"/>
                  <a:pt x="246698" y="2015490"/>
                  <a:pt x="250508" y="2024062"/>
                </a:cubicBezTo>
                <a:cubicBezTo>
                  <a:pt x="258128" y="2039302"/>
                  <a:pt x="262890" y="2050732"/>
                  <a:pt x="260985" y="2053590"/>
                </a:cubicBezTo>
                <a:cubicBezTo>
                  <a:pt x="263843" y="2058353"/>
                  <a:pt x="261223" y="2058114"/>
                  <a:pt x="261224" y="2060496"/>
                </a:cubicBezTo>
                <a:lnTo>
                  <a:pt x="261809" y="2061771"/>
                </a:lnTo>
                <a:lnTo>
                  <a:pt x="260033" y="2059305"/>
                </a:lnTo>
                <a:cubicBezTo>
                  <a:pt x="254318" y="2049780"/>
                  <a:pt x="246698" y="2039302"/>
                  <a:pt x="240030" y="2027872"/>
                </a:cubicBezTo>
                <a:cubicBezTo>
                  <a:pt x="224790" y="2005965"/>
                  <a:pt x="210503" y="1979295"/>
                  <a:pt x="196215" y="1954530"/>
                </a:cubicBezTo>
                <a:cubicBezTo>
                  <a:pt x="189548" y="1942147"/>
                  <a:pt x="182880" y="1928812"/>
                  <a:pt x="177165" y="1917382"/>
                </a:cubicBezTo>
                <a:cubicBezTo>
                  <a:pt x="171450" y="1905000"/>
                  <a:pt x="166688" y="1894522"/>
                  <a:pt x="162878" y="1884045"/>
                </a:cubicBezTo>
                <a:cubicBezTo>
                  <a:pt x="155258" y="1862137"/>
                  <a:pt x="150495" y="1845945"/>
                  <a:pt x="151448" y="1838325"/>
                </a:cubicBezTo>
                <a:close/>
                <a:moveTo>
                  <a:pt x="13335" y="1144905"/>
                </a:moveTo>
                <a:cubicBezTo>
                  <a:pt x="7620" y="1201102"/>
                  <a:pt x="7620" y="1236345"/>
                  <a:pt x="9525" y="1261110"/>
                </a:cubicBezTo>
                <a:cubicBezTo>
                  <a:pt x="10477" y="1273492"/>
                  <a:pt x="11430" y="1283017"/>
                  <a:pt x="13335" y="1291590"/>
                </a:cubicBezTo>
                <a:cubicBezTo>
                  <a:pt x="14287" y="1300162"/>
                  <a:pt x="17145" y="1306830"/>
                  <a:pt x="18097" y="1313497"/>
                </a:cubicBezTo>
                <a:cubicBezTo>
                  <a:pt x="25717" y="1340167"/>
                  <a:pt x="28575" y="1365885"/>
                  <a:pt x="40957" y="1471612"/>
                </a:cubicBezTo>
                <a:cubicBezTo>
                  <a:pt x="38100" y="1464945"/>
                  <a:pt x="35242" y="1466850"/>
                  <a:pt x="34290" y="1474470"/>
                </a:cubicBezTo>
                <a:cubicBezTo>
                  <a:pt x="32385" y="1482090"/>
                  <a:pt x="33337" y="1494472"/>
                  <a:pt x="34290" y="1510665"/>
                </a:cubicBezTo>
                <a:cubicBezTo>
                  <a:pt x="36195" y="1543050"/>
                  <a:pt x="43815" y="1586865"/>
                  <a:pt x="52387" y="1622107"/>
                </a:cubicBezTo>
                <a:cubicBezTo>
                  <a:pt x="75247" y="1687830"/>
                  <a:pt x="100965" y="1767840"/>
                  <a:pt x="126682" y="1823085"/>
                </a:cubicBezTo>
                <a:cubicBezTo>
                  <a:pt x="141922" y="1862137"/>
                  <a:pt x="128587" y="1862137"/>
                  <a:pt x="95250" y="1786890"/>
                </a:cubicBezTo>
                <a:cubicBezTo>
                  <a:pt x="88582" y="1762125"/>
                  <a:pt x="79057" y="1737360"/>
                  <a:pt x="72390" y="1711642"/>
                </a:cubicBezTo>
                <a:cubicBezTo>
                  <a:pt x="68580" y="1698307"/>
                  <a:pt x="64770" y="1685925"/>
                  <a:pt x="60960" y="1672590"/>
                </a:cubicBezTo>
                <a:cubicBezTo>
                  <a:pt x="57150" y="1659255"/>
                  <a:pt x="53340" y="1645920"/>
                  <a:pt x="50482" y="1632585"/>
                </a:cubicBezTo>
                <a:cubicBezTo>
                  <a:pt x="48577" y="1625917"/>
                  <a:pt x="46672" y="1619250"/>
                  <a:pt x="44767" y="1612582"/>
                </a:cubicBezTo>
                <a:cubicBezTo>
                  <a:pt x="42862" y="1605915"/>
                  <a:pt x="41910" y="1599247"/>
                  <a:pt x="40005" y="1592580"/>
                </a:cubicBezTo>
                <a:cubicBezTo>
                  <a:pt x="36195" y="1579245"/>
                  <a:pt x="33337" y="1564957"/>
                  <a:pt x="29527" y="1551622"/>
                </a:cubicBezTo>
                <a:cubicBezTo>
                  <a:pt x="26670" y="1537335"/>
                  <a:pt x="23812" y="1524000"/>
                  <a:pt x="20955" y="1509712"/>
                </a:cubicBezTo>
                <a:cubicBezTo>
                  <a:pt x="20002" y="1503045"/>
                  <a:pt x="18097" y="1495425"/>
                  <a:pt x="17145" y="1488757"/>
                </a:cubicBezTo>
                <a:lnTo>
                  <a:pt x="14287" y="1467802"/>
                </a:lnTo>
                <a:cubicBezTo>
                  <a:pt x="12382" y="1453515"/>
                  <a:pt x="10477" y="1439227"/>
                  <a:pt x="7620" y="1425892"/>
                </a:cubicBezTo>
                <a:cubicBezTo>
                  <a:pt x="6667" y="1411605"/>
                  <a:pt x="4762" y="1397317"/>
                  <a:pt x="3810" y="1383982"/>
                </a:cubicBezTo>
                <a:cubicBezTo>
                  <a:pt x="2857" y="1377315"/>
                  <a:pt x="2857" y="1369695"/>
                  <a:pt x="1905" y="1363027"/>
                </a:cubicBezTo>
                <a:cubicBezTo>
                  <a:pt x="1905" y="1356360"/>
                  <a:pt x="952" y="1348740"/>
                  <a:pt x="952" y="1342072"/>
                </a:cubicBezTo>
                <a:cubicBezTo>
                  <a:pt x="952" y="1327785"/>
                  <a:pt x="0" y="1314450"/>
                  <a:pt x="0" y="1301115"/>
                </a:cubicBezTo>
                <a:cubicBezTo>
                  <a:pt x="0" y="1287780"/>
                  <a:pt x="952" y="1274445"/>
                  <a:pt x="952" y="1261110"/>
                </a:cubicBezTo>
                <a:cubicBezTo>
                  <a:pt x="1905" y="1247775"/>
                  <a:pt x="1905" y="1234440"/>
                  <a:pt x="3810" y="1222057"/>
                </a:cubicBezTo>
                <a:cubicBezTo>
                  <a:pt x="5715" y="1208722"/>
                  <a:pt x="6667" y="1196340"/>
                  <a:pt x="8572" y="1183957"/>
                </a:cubicBezTo>
                <a:cubicBezTo>
                  <a:pt x="9525" y="1177290"/>
                  <a:pt x="10477" y="1171575"/>
                  <a:pt x="11430" y="1165860"/>
                </a:cubicBezTo>
                <a:cubicBezTo>
                  <a:pt x="10477" y="1156335"/>
                  <a:pt x="12382" y="1150620"/>
                  <a:pt x="13335" y="1144905"/>
                </a:cubicBezTo>
                <a:close/>
                <a:moveTo>
                  <a:pt x="902970" y="67627"/>
                </a:moveTo>
                <a:cubicBezTo>
                  <a:pt x="908685" y="69532"/>
                  <a:pt x="902017" y="73342"/>
                  <a:pt x="878205" y="85724"/>
                </a:cubicBezTo>
                <a:cubicBezTo>
                  <a:pt x="863917" y="91439"/>
                  <a:pt x="846772" y="96202"/>
                  <a:pt x="829627" y="102869"/>
                </a:cubicBezTo>
                <a:cubicBezTo>
                  <a:pt x="812482" y="109537"/>
                  <a:pt x="795337" y="115252"/>
                  <a:pt x="780097" y="120967"/>
                </a:cubicBezTo>
                <a:cubicBezTo>
                  <a:pt x="750570" y="132397"/>
                  <a:pt x="729615" y="138112"/>
                  <a:pt x="735330" y="130492"/>
                </a:cubicBezTo>
                <a:lnTo>
                  <a:pt x="721995" y="130492"/>
                </a:lnTo>
                <a:cubicBezTo>
                  <a:pt x="734377" y="125729"/>
                  <a:pt x="755332" y="115252"/>
                  <a:pt x="780097" y="105727"/>
                </a:cubicBezTo>
                <a:cubicBezTo>
                  <a:pt x="792480" y="100964"/>
                  <a:pt x="804862" y="96202"/>
                  <a:pt x="818197" y="91439"/>
                </a:cubicBezTo>
                <a:cubicBezTo>
                  <a:pt x="824865" y="89534"/>
                  <a:pt x="830580" y="86677"/>
                  <a:pt x="837247" y="84772"/>
                </a:cubicBezTo>
                <a:cubicBezTo>
                  <a:pt x="843915" y="82867"/>
                  <a:pt x="849630" y="80962"/>
                  <a:pt x="855345" y="79057"/>
                </a:cubicBezTo>
                <a:cubicBezTo>
                  <a:pt x="878205" y="72389"/>
                  <a:pt x="896302" y="67627"/>
                  <a:pt x="902970" y="67627"/>
                </a:cubicBezTo>
                <a:close/>
                <a:moveTo>
                  <a:pt x="1618298" y="56197"/>
                </a:moveTo>
                <a:cubicBezTo>
                  <a:pt x="1634490" y="60007"/>
                  <a:pt x="1651635" y="62864"/>
                  <a:pt x="1667828" y="66674"/>
                </a:cubicBezTo>
                <a:lnTo>
                  <a:pt x="1717358" y="80009"/>
                </a:lnTo>
                <a:cubicBezTo>
                  <a:pt x="1724025" y="83819"/>
                  <a:pt x="1730693" y="88582"/>
                  <a:pt x="1737360" y="92392"/>
                </a:cubicBezTo>
                <a:cubicBezTo>
                  <a:pt x="1723073" y="87629"/>
                  <a:pt x="1703070" y="83819"/>
                  <a:pt x="1682115" y="77152"/>
                </a:cubicBezTo>
                <a:cubicBezTo>
                  <a:pt x="1661160" y="70484"/>
                  <a:pt x="1638300" y="63817"/>
                  <a:pt x="1618298" y="56197"/>
                </a:cubicBezTo>
                <a:close/>
                <a:moveTo>
                  <a:pt x="1295400" y="31432"/>
                </a:moveTo>
                <a:cubicBezTo>
                  <a:pt x="1312545" y="32385"/>
                  <a:pt x="1331595" y="32385"/>
                  <a:pt x="1349692" y="33337"/>
                </a:cubicBezTo>
                <a:cubicBezTo>
                  <a:pt x="1368742" y="34290"/>
                  <a:pt x="1386840" y="36195"/>
                  <a:pt x="1403985" y="37147"/>
                </a:cubicBezTo>
                <a:cubicBezTo>
                  <a:pt x="1439227" y="40957"/>
                  <a:pt x="1469707" y="44767"/>
                  <a:pt x="1489710" y="46672"/>
                </a:cubicBezTo>
                <a:cubicBezTo>
                  <a:pt x="1580197" y="60960"/>
                  <a:pt x="1676400" y="87630"/>
                  <a:pt x="1763077" y="123825"/>
                </a:cubicBezTo>
                <a:cubicBezTo>
                  <a:pt x="1849755" y="160020"/>
                  <a:pt x="1925955" y="203835"/>
                  <a:pt x="1980247" y="243840"/>
                </a:cubicBezTo>
                <a:cubicBezTo>
                  <a:pt x="1995487" y="253365"/>
                  <a:pt x="2011680" y="264795"/>
                  <a:pt x="2027872" y="275272"/>
                </a:cubicBezTo>
                <a:cubicBezTo>
                  <a:pt x="2044065" y="285750"/>
                  <a:pt x="2058352" y="296227"/>
                  <a:pt x="2069782" y="302895"/>
                </a:cubicBezTo>
                <a:cubicBezTo>
                  <a:pt x="2091690" y="317182"/>
                  <a:pt x="2098357" y="319087"/>
                  <a:pt x="2066925" y="291465"/>
                </a:cubicBezTo>
                <a:cubicBezTo>
                  <a:pt x="2107882" y="322897"/>
                  <a:pt x="2140267" y="359092"/>
                  <a:pt x="2170747" y="393382"/>
                </a:cubicBezTo>
                <a:cubicBezTo>
                  <a:pt x="2185987" y="410527"/>
                  <a:pt x="2201228" y="427672"/>
                  <a:pt x="2216467" y="442912"/>
                </a:cubicBezTo>
                <a:cubicBezTo>
                  <a:pt x="2231707" y="459105"/>
                  <a:pt x="2247900" y="474345"/>
                  <a:pt x="2265045" y="487680"/>
                </a:cubicBezTo>
                <a:cubicBezTo>
                  <a:pt x="2247900" y="465772"/>
                  <a:pt x="2233612" y="448627"/>
                  <a:pt x="2223135" y="435292"/>
                </a:cubicBezTo>
                <a:cubicBezTo>
                  <a:pt x="2211705" y="421957"/>
                  <a:pt x="2203132" y="412432"/>
                  <a:pt x="2195512" y="402907"/>
                </a:cubicBezTo>
                <a:cubicBezTo>
                  <a:pt x="2191703" y="398145"/>
                  <a:pt x="2187892" y="394335"/>
                  <a:pt x="2184082" y="389572"/>
                </a:cubicBezTo>
                <a:cubicBezTo>
                  <a:pt x="2180273" y="384810"/>
                  <a:pt x="2176462" y="381000"/>
                  <a:pt x="2172652" y="376237"/>
                </a:cubicBezTo>
                <a:cubicBezTo>
                  <a:pt x="2165032" y="367665"/>
                  <a:pt x="2155507" y="357187"/>
                  <a:pt x="2142172" y="343852"/>
                </a:cubicBezTo>
                <a:cubicBezTo>
                  <a:pt x="2207895" y="390525"/>
                  <a:pt x="2270760" y="457200"/>
                  <a:pt x="2323148" y="529590"/>
                </a:cubicBezTo>
                <a:cubicBezTo>
                  <a:pt x="2375535" y="601980"/>
                  <a:pt x="2416492" y="679132"/>
                  <a:pt x="2447925" y="744855"/>
                </a:cubicBezTo>
                <a:cubicBezTo>
                  <a:pt x="2448877" y="743902"/>
                  <a:pt x="2451735" y="749617"/>
                  <a:pt x="2461260" y="751522"/>
                </a:cubicBezTo>
                <a:cubicBezTo>
                  <a:pt x="2472690" y="784860"/>
                  <a:pt x="2481263" y="818197"/>
                  <a:pt x="2489835" y="850582"/>
                </a:cubicBezTo>
                <a:cubicBezTo>
                  <a:pt x="2497455" y="882967"/>
                  <a:pt x="2504123" y="913447"/>
                  <a:pt x="2507932" y="943927"/>
                </a:cubicBezTo>
                <a:cubicBezTo>
                  <a:pt x="2512695" y="973455"/>
                  <a:pt x="2514600" y="1002982"/>
                  <a:pt x="2516505" y="1029652"/>
                </a:cubicBezTo>
                <a:cubicBezTo>
                  <a:pt x="2517457" y="1042987"/>
                  <a:pt x="2517457" y="1056322"/>
                  <a:pt x="2517457" y="1068705"/>
                </a:cubicBezTo>
                <a:cubicBezTo>
                  <a:pt x="2517457" y="1082040"/>
                  <a:pt x="2518410" y="1094422"/>
                  <a:pt x="2517457" y="1105852"/>
                </a:cubicBezTo>
                <a:cubicBezTo>
                  <a:pt x="2516505" y="1129665"/>
                  <a:pt x="2515552" y="1151572"/>
                  <a:pt x="2512695" y="1171575"/>
                </a:cubicBezTo>
                <a:cubicBezTo>
                  <a:pt x="2509838" y="1191577"/>
                  <a:pt x="2506980" y="1209675"/>
                  <a:pt x="2504123" y="1224915"/>
                </a:cubicBezTo>
                <a:lnTo>
                  <a:pt x="2495340" y="1253522"/>
                </a:lnTo>
                <a:lnTo>
                  <a:pt x="2497455" y="1295400"/>
                </a:lnTo>
                <a:cubicBezTo>
                  <a:pt x="2497455" y="1674157"/>
                  <a:pt x="2324743" y="2012575"/>
                  <a:pt x="2053779" y="2236194"/>
                </a:cubicBezTo>
                <a:lnTo>
                  <a:pt x="2050729" y="2238475"/>
                </a:lnTo>
                <a:lnTo>
                  <a:pt x="2048828" y="2240280"/>
                </a:lnTo>
                <a:cubicBezTo>
                  <a:pt x="1981200" y="2297430"/>
                  <a:pt x="1908810" y="2347912"/>
                  <a:pt x="1835468" y="2390775"/>
                </a:cubicBezTo>
                <a:cubicBezTo>
                  <a:pt x="1828324" y="2390775"/>
                  <a:pt x="1804035" y="2399348"/>
                  <a:pt x="1784152" y="2405658"/>
                </a:cubicBezTo>
                <a:lnTo>
                  <a:pt x="1774926" y="2408142"/>
                </a:lnTo>
                <a:lnTo>
                  <a:pt x="1752823" y="2418789"/>
                </a:lnTo>
                <a:cubicBezTo>
                  <a:pt x="1606960" y="2480484"/>
                  <a:pt x="1446591" y="2514600"/>
                  <a:pt x="1278255" y="2514600"/>
                </a:cubicBezTo>
                <a:cubicBezTo>
                  <a:pt x="1152003" y="2514600"/>
                  <a:pt x="1030232" y="2495410"/>
                  <a:pt x="915702" y="2459787"/>
                </a:cubicBezTo>
                <a:lnTo>
                  <a:pt x="831186" y="2428854"/>
                </a:lnTo>
                <a:lnTo>
                  <a:pt x="821055" y="2426017"/>
                </a:lnTo>
                <a:cubicBezTo>
                  <a:pt x="811530" y="2423160"/>
                  <a:pt x="800100" y="2419350"/>
                  <a:pt x="787718" y="2413635"/>
                </a:cubicBezTo>
                <a:cubicBezTo>
                  <a:pt x="738188" y="2395537"/>
                  <a:pt x="678180" y="2361247"/>
                  <a:pt x="647700" y="2347912"/>
                </a:cubicBezTo>
                <a:cubicBezTo>
                  <a:pt x="635318" y="2338387"/>
                  <a:pt x="621030" y="2326957"/>
                  <a:pt x="603885" y="2315527"/>
                </a:cubicBezTo>
                <a:cubicBezTo>
                  <a:pt x="587693" y="2304097"/>
                  <a:pt x="570548" y="2290762"/>
                  <a:pt x="552450" y="2278380"/>
                </a:cubicBezTo>
                <a:cubicBezTo>
                  <a:pt x="534353" y="2265045"/>
                  <a:pt x="517208" y="2250757"/>
                  <a:pt x="499110" y="2237422"/>
                </a:cubicBezTo>
                <a:cubicBezTo>
                  <a:pt x="481965" y="2223135"/>
                  <a:pt x="465773" y="2209800"/>
                  <a:pt x="451485" y="2196465"/>
                </a:cubicBezTo>
                <a:cubicBezTo>
                  <a:pt x="442913" y="2192655"/>
                  <a:pt x="406718" y="2160270"/>
                  <a:pt x="411480" y="2171700"/>
                </a:cubicBezTo>
                <a:cubicBezTo>
                  <a:pt x="433388" y="2190750"/>
                  <a:pt x="447675" y="2205990"/>
                  <a:pt x="461963" y="2219325"/>
                </a:cubicBezTo>
                <a:cubicBezTo>
                  <a:pt x="476250" y="2233612"/>
                  <a:pt x="490538" y="2247900"/>
                  <a:pt x="514350" y="2266950"/>
                </a:cubicBezTo>
                <a:cubicBezTo>
                  <a:pt x="507683" y="2265997"/>
                  <a:pt x="497205" y="2260282"/>
                  <a:pt x="485775" y="2251710"/>
                </a:cubicBezTo>
                <a:cubicBezTo>
                  <a:pt x="474345" y="2242185"/>
                  <a:pt x="461010" y="2229802"/>
                  <a:pt x="445770" y="2215515"/>
                </a:cubicBezTo>
                <a:cubicBezTo>
                  <a:pt x="431483" y="2201227"/>
                  <a:pt x="416243" y="2184082"/>
                  <a:pt x="401003" y="2167890"/>
                </a:cubicBezTo>
                <a:cubicBezTo>
                  <a:pt x="393383" y="2159317"/>
                  <a:pt x="385763" y="2150745"/>
                  <a:pt x="378143" y="2142172"/>
                </a:cubicBezTo>
                <a:cubicBezTo>
                  <a:pt x="370523" y="2133600"/>
                  <a:pt x="362903" y="2125027"/>
                  <a:pt x="355283" y="2116455"/>
                </a:cubicBezTo>
                <a:cubicBezTo>
                  <a:pt x="367665" y="2126932"/>
                  <a:pt x="380048" y="2135505"/>
                  <a:pt x="392430" y="2145030"/>
                </a:cubicBezTo>
                <a:cubicBezTo>
                  <a:pt x="366713" y="2118360"/>
                  <a:pt x="342186" y="2088118"/>
                  <a:pt x="319326" y="2055971"/>
                </a:cubicBezTo>
                <a:lnTo>
                  <a:pt x="282887" y="1997944"/>
                </a:lnTo>
                <a:lnTo>
                  <a:pt x="267275" y="1977066"/>
                </a:lnTo>
                <a:cubicBezTo>
                  <a:pt x="245366" y="1944635"/>
                  <a:pt x="224975" y="1911093"/>
                  <a:pt x="206206" y="1876543"/>
                </a:cubicBezTo>
                <a:lnTo>
                  <a:pt x="160874" y="1782439"/>
                </a:lnTo>
                <a:lnTo>
                  <a:pt x="188595" y="1867852"/>
                </a:lnTo>
                <a:cubicBezTo>
                  <a:pt x="146685" y="1795462"/>
                  <a:pt x="115253" y="1707832"/>
                  <a:pt x="94298" y="1623060"/>
                </a:cubicBezTo>
                <a:cubicBezTo>
                  <a:pt x="72390" y="1538287"/>
                  <a:pt x="61913" y="1457325"/>
                  <a:pt x="48578" y="1397317"/>
                </a:cubicBezTo>
                <a:cubicBezTo>
                  <a:pt x="48578" y="1424940"/>
                  <a:pt x="53340" y="1457325"/>
                  <a:pt x="57150" y="1489710"/>
                </a:cubicBezTo>
                <a:cubicBezTo>
                  <a:pt x="60008" y="1505902"/>
                  <a:pt x="62865" y="1522095"/>
                  <a:pt x="65723" y="1538287"/>
                </a:cubicBezTo>
                <a:cubicBezTo>
                  <a:pt x="68580" y="1554480"/>
                  <a:pt x="72390" y="1569720"/>
                  <a:pt x="76200" y="1584007"/>
                </a:cubicBezTo>
                <a:cubicBezTo>
                  <a:pt x="89535" y="1642110"/>
                  <a:pt x="102870" y="1685925"/>
                  <a:pt x="93345" y="1687830"/>
                </a:cubicBezTo>
                <a:cubicBezTo>
                  <a:pt x="90488" y="1686877"/>
                  <a:pt x="85725" y="1679257"/>
                  <a:pt x="80010" y="1665922"/>
                </a:cubicBezTo>
                <a:cubicBezTo>
                  <a:pt x="75248" y="1652587"/>
                  <a:pt x="68580" y="1634490"/>
                  <a:pt x="62865" y="1614487"/>
                </a:cubicBezTo>
                <a:cubicBezTo>
                  <a:pt x="58103" y="1594485"/>
                  <a:pt x="53340" y="1572577"/>
                  <a:pt x="48578" y="1551622"/>
                </a:cubicBezTo>
                <a:cubicBezTo>
                  <a:pt x="50483" y="1524952"/>
                  <a:pt x="47625" y="1505902"/>
                  <a:pt x="45720" y="1489710"/>
                </a:cubicBezTo>
                <a:cubicBezTo>
                  <a:pt x="40005" y="1422082"/>
                  <a:pt x="36195" y="1359217"/>
                  <a:pt x="35243" y="1299210"/>
                </a:cubicBezTo>
                <a:cubicBezTo>
                  <a:pt x="35243" y="1283970"/>
                  <a:pt x="35243" y="1268730"/>
                  <a:pt x="35243" y="1254442"/>
                </a:cubicBezTo>
                <a:cubicBezTo>
                  <a:pt x="35243" y="1246822"/>
                  <a:pt x="35243" y="1239202"/>
                  <a:pt x="35243" y="1232535"/>
                </a:cubicBezTo>
                <a:cubicBezTo>
                  <a:pt x="35243" y="1224915"/>
                  <a:pt x="36195" y="1218247"/>
                  <a:pt x="36195" y="1210627"/>
                </a:cubicBezTo>
                <a:cubicBezTo>
                  <a:pt x="37148" y="1196340"/>
                  <a:pt x="37148" y="1181100"/>
                  <a:pt x="38100" y="1166812"/>
                </a:cubicBezTo>
                <a:cubicBezTo>
                  <a:pt x="39053" y="1152525"/>
                  <a:pt x="40958" y="1138237"/>
                  <a:pt x="41910" y="1123950"/>
                </a:cubicBezTo>
                <a:cubicBezTo>
                  <a:pt x="42863" y="1117282"/>
                  <a:pt x="42863" y="1109662"/>
                  <a:pt x="43815" y="1102995"/>
                </a:cubicBezTo>
                <a:lnTo>
                  <a:pt x="46673" y="1082040"/>
                </a:lnTo>
                <a:cubicBezTo>
                  <a:pt x="48578" y="1067752"/>
                  <a:pt x="50483" y="1053465"/>
                  <a:pt x="53340" y="1040130"/>
                </a:cubicBezTo>
                <a:cubicBezTo>
                  <a:pt x="59055" y="1012507"/>
                  <a:pt x="64770" y="984885"/>
                  <a:pt x="72390" y="957262"/>
                </a:cubicBezTo>
                <a:cubicBezTo>
                  <a:pt x="88583" y="902017"/>
                  <a:pt x="110490" y="849630"/>
                  <a:pt x="140018" y="799147"/>
                </a:cubicBezTo>
                <a:cubicBezTo>
                  <a:pt x="143352" y="808672"/>
                  <a:pt x="155496" y="799862"/>
                  <a:pt x="173355" y="780574"/>
                </a:cubicBezTo>
                <a:lnTo>
                  <a:pt x="175420" y="778164"/>
                </a:lnTo>
                <a:lnTo>
                  <a:pt x="206206" y="714257"/>
                </a:lnTo>
                <a:lnTo>
                  <a:pt x="258734" y="634160"/>
                </a:lnTo>
                <a:lnTo>
                  <a:pt x="251460" y="641985"/>
                </a:lnTo>
                <a:cubicBezTo>
                  <a:pt x="240982" y="652462"/>
                  <a:pt x="232410" y="661987"/>
                  <a:pt x="231457" y="658177"/>
                </a:cubicBezTo>
                <a:cubicBezTo>
                  <a:pt x="231457" y="654367"/>
                  <a:pt x="239077" y="637222"/>
                  <a:pt x="262890" y="597217"/>
                </a:cubicBezTo>
                <a:cubicBezTo>
                  <a:pt x="240982" y="635317"/>
                  <a:pt x="224790" y="655320"/>
                  <a:pt x="213360" y="670560"/>
                </a:cubicBezTo>
                <a:cubicBezTo>
                  <a:pt x="201930" y="684847"/>
                  <a:pt x="193357" y="693420"/>
                  <a:pt x="187642" y="706755"/>
                </a:cubicBezTo>
                <a:cubicBezTo>
                  <a:pt x="182880" y="702945"/>
                  <a:pt x="194310" y="679132"/>
                  <a:pt x="210502" y="647700"/>
                </a:cubicBezTo>
                <a:cubicBezTo>
                  <a:pt x="219075" y="632460"/>
                  <a:pt x="229552" y="615315"/>
                  <a:pt x="240030" y="597217"/>
                </a:cubicBezTo>
                <a:cubicBezTo>
                  <a:pt x="251460" y="580072"/>
                  <a:pt x="263842" y="562927"/>
                  <a:pt x="274320" y="546735"/>
                </a:cubicBezTo>
                <a:cubicBezTo>
                  <a:pt x="297180" y="515302"/>
                  <a:pt x="316230" y="488632"/>
                  <a:pt x="321945" y="480060"/>
                </a:cubicBezTo>
                <a:cubicBezTo>
                  <a:pt x="323850" y="475297"/>
                  <a:pt x="322897" y="475297"/>
                  <a:pt x="316230" y="480060"/>
                </a:cubicBezTo>
                <a:cubicBezTo>
                  <a:pt x="312420" y="481965"/>
                  <a:pt x="307657" y="485775"/>
                  <a:pt x="301942" y="491490"/>
                </a:cubicBezTo>
                <a:cubicBezTo>
                  <a:pt x="296227" y="497205"/>
                  <a:pt x="288607" y="503872"/>
                  <a:pt x="280035" y="513397"/>
                </a:cubicBezTo>
                <a:cubicBezTo>
                  <a:pt x="238125" y="555307"/>
                  <a:pt x="200977" y="614362"/>
                  <a:pt x="172402" y="670560"/>
                </a:cubicBezTo>
                <a:cubicBezTo>
                  <a:pt x="164782" y="684847"/>
                  <a:pt x="158115" y="699135"/>
                  <a:pt x="151447" y="712470"/>
                </a:cubicBezTo>
                <a:cubicBezTo>
                  <a:pt x="144780" y="726757"/>
                  <a:pt x="138112" y="739140"/>
                  <a:pt x="132397" y="751522"/>
                </a:cubicBezTo>
                <a:cubicBezTo>
                  <a:pt x="121920" y="776287"/>
                  <a:pt x="109537" y="797242"/>
                  <a:pt x="100012" y="814387"/>
                </a:cubicBezTo>
                <a:cubicBezTo>
                  <a:pt x="89535" y="825817"/>
                  <a:pt x="87630" y="819150"/>
                  <a:pt x="92392" y="801052"/>
                </a:cubicBezTo>
                <a:cubicBezTo>
                  <a:pt x="94297" y="791527"/>
                  <a:pt x="99060" y="780097"/>
                  <a:pt x="103822" y="765810"/>
                </a:cubicBezTo>
                <a:cubicBezTo>
                  <a:pt x="109537" y="752475"/>
                  <a:pt x="115252" y="736282"/>
                  <a:pt x="123825" y="719137"/>
                </a:cubicBezTo>
                <a:cubicBezTo>
                  <a:pt x="139065" y="684847"/>
                  <a:pt x="160020" y="646747"/>
                  <a:pt x="180975" y="612457"/>
                </a:cubicBezTo>
                <a:cubicBezTo>
                  <a:pt x="192405" y="596265"/>
                  <a:pt x="202882" y="579120"/>
                  <a:pt x="213360" y="563880"/>
                </a:cubicBezTo>
                <a:cubicBezTo>
                  <a:pt x="223837" y="549592"/>
                  <a:pt x="233362" y="535305"/>
                  <a:pt x="241935" y="523875"/>
                </a:cubicBezTo>
                <a:cubicBezTo>
                  <a:pt x="249555" y="513397"/>
                  <a:pt x="260985" y="499110"/>
                  <a:pt x="273367" y="483870"/>
                </a:cubicBezTo>
                <a:cubicBezTo>
                  <a:pt x="280035" y="476250"/>
                  <a:pt x="286702" y="468630"/>
                  <a:pt x="293370" y="461010"/>
                </a:cubicBezTo>
                <a:cubicBezTo>
                  <a:pt x="300037" y="453390"/>
                  <a:pt x="306705" y="445770"/>
                  <a:pt x="313372" y="439102"/>
                </a:cubicBezTo>
                <a:cubicBezTo>
                  <a:pt x="326707" y="424815"/>
                  <a:pt x="339090" y="414337"/>
                  <a:pt x="347662" y="406717"/>
                </a:cubicBezTo>
                <a:cubicBezTo>
                  <a:pt x="356235" y="399097"/>
                  <a:pt x="360997" y="397192"/>
                  <a:pt x="360045" y="401955"/>
                </a:cubicBezTo>
                <a:cubicBezTo>
                  <a:pt x="402907" y="349567"/>
                  <a:pt x="450532" y="305752"/>
                  <a:pt x="500062" y="269557"/>
                </a:cubicBezTo>
                <a:cubicBezTo>
                  <a:pt x="511492" y="260985"/>
                  <a:pt x="524827" y="253365"/>
                  <a:pt x="537210" y="244792"/>
                </a:cubicBezTo>
                <a:cubicBezTo>
                  <a:pt x="549592" y="237172"/>
                  <a:pt x="561975" y="228600"/>
                  <a:pt x="575310" y="221932"/>
                </a:cubicBezTo>
                <a:cubicBezTo>
                  <a:pt x="587692" y="215265"/>
                  <a:pt x="601027" y="207645"/>
                  <a:pt x="613410" y="200977"/>
                </a:cubicBezTo>
                <a:cubicBezTo>
                  <a:pt x="626745" y="194310"/>
                  <a:pt x="639127" y="187642"/>
                  <a:pt x="652462" y="181927"/>
                </a:cubicBezTo>
                <a:lnTo>
                  <a:pt x="671512" y="172402"/>
                </a:lnTo>
                <a:lnTo>
                  <a:pt x="691515" y="163830"/>
                </a:lnTo>
                <a:cubicBezTo>
                  <a:pt x="703897" y="158115"/>
                  <a:pt x="717232" y="152400"/>
                  <a:pt x="730567" y="147637"/>
                </a:cubicBezTo>
                <a:cubicBezTo>
                  <a:pt x="757237" y="138112"/>
                  <a:pt x="782955" y="126682"/>
                  <a:pt x="810577" y="118110"/>
                </a:cubicBezTo>
                <a:cubicBezTo>
                  <a:pt x="864870" y="98107"/>
                  <a:pt x="920115" y="80962"/>
                  <a:pt x="979170" y="60960"/>
                </a:cubicBezTo>
                <a:cubicBezTo>
                  <a:pt x="1000125" y="58102"/>
                  <a:pt x="1016317" y="55245"/>
                  <a:pt x="1031557" y="54292"/>
                </a:cubicBezTo>
                <a:cubicBezTo>
                  <a:pt x="1046797" y="53340"/>
                  <a:pt x="1060132" y="53340"/>
                  <a:pt x="1074420" y="52387"/>
                </a:cubicBezTo>
                <a:cubicBezTo>
                  <a:pt x="1088707" y="51435"/>
                  <a:pt x="1103947" y="51435"/>
                  <a:pt x="1122045" y="50482"/>
                </a:cubicBezTo>
                <a:cubicBezTo>
                  <a:pt x="1140142" y="49530"/>
                  <a:pt x="1162050" y="47625"/>
                  <a:pt x="1189672" y="45720"/>
                </a:cubicBezTo>
                <a:cubicBezTo>
                  <a:pt x="1180147" y="41910"/>
                  <a:pt x="1188720" y="38100"/>
                  <a:pt x="1208722" y="35242"/>
                </a:cubicBezTo>
                <a:cubicBezTo>
                  <a:pt x="1219200" y="34290"/>
                  <a:pt x="1232535" y="33337"/>
                  <a:pt x="1246822" y="32385"/>
                </a:cubicBezTo>
                <a:cubicBezTo>
                  <a:pt x="1261110" y="31432"/>
                  <a:pt x="1278255" y="30480"/>
                  <a:pt x="1295400" y="31432"/>
                </a:cubicBezTo>
                <a:close/>
                <a:moveTo>
                  <a:pt x="1276350" y="0"/>
                </a:moveTo>
                <a:cubicBezTo>
                  <a:pt x="1375410" y="0"/>
                  <a:pt x="1469708" y="15240"/>
                  <a:pt x="1536383" y="31432"/>
                </a:cubicBezTo>
                <a:cubicBezTo>
                  <a:pt x="1512570" y="30480"/>
                  <a:pt x="1488758" y="28575"/>
                  <a:pt x="1465898" y="27622"/>
                </a:cubicBezTo>
                <a:cubicBezTo>
                  <a:pt x="1438275" y="23812"/>
                  <a:pt x="1409700" y="20002"/>
                  <a:pt x="1380173" y="19050"/>
                </a:cubicBezTo>
                <a:cubicBezTo>
                  <a:pt x="1365885" y="19050"/>
                  <a:pt x="1350645" y="18097"/>
                  <a:pt x="1336358" y="18097"/>
                </a:cubicBezTo>
                <a:cubicBezTo>
                  <a:pt x="1322070" y="19050"/>
                  <a:pt x="1306830" y="19050"/>
                  <a:pt x="1292543" y="19050"/>
                </a:cubicBezTo>
                <a:cubicBezTo>
                  <a:pt x="1278255" y="19050"/>
                  <a:pt x="1263015" y="20002"/>
                  <a:pt x="1248728" y="20955"/>
                </a:cubicBezTo>
                <a:cubicBezTo>
                  <a:pt x="1233488" y="21907"/>
                  <a:pt x="1219200" y="21907"/>
                  <a:pt x="1204913" y="23812"/>
                </a:cubicBezTo>
                <a:cubicBezTo>
                  <a:pt x="1176338" y="27622"/>
                  <a:pt x="1147763" y="28575"/>
                  <a:pt x="1119188" y="32385"/>
                </a:cubicBezTo>
                <a:cubicBezTo>
                  <a:pt x="1107758" y="32385"/>
                  <a:pt x="1097280" y="32385"/>
                  <a:pt x="1086803" y="33337"/>
                </a:cubicBezTo>
                <a:cubicBezTo>
                  <a:pt x="1076325" y="33337"/>
                  <a:pt x="1066800" y="35242"/>
                  <a:pt x="1057275" y="36195"/>
                </a:cubicBezTo>
                <a:cubicBezTo>
                  <a:pt x="1038225" y="39052"/>
                  <a:pt x="1022033" y="40005"/>
                  <a:pt x="1009650" y="42862"/>
                </a:cubicBezTo>
                <a:cubicBezTo>
                  <a:pt x="984885" y="47625"/>
                  <a:pt x="976313" y="47625"/>
                  <a:pt x="997268" y="35242"/>
                </a:cubicBezTo>
                <a:cubicBezTo>
                  <a:pt x="1076325" y="14287"/>
                  <a:pt x="1178243" y="0"/>
                  <a:pt x="1276350" y="0"/>
                </a:cubicBezTo>
                <a:close/>
              </a:path>
            </a:pathLst>
          </a:custGeom>
          <a:solidFill>
            <a:schemeClr val="accent2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/>
          </a:p>
        </p:txBody>
      </p:sp>
      <p:sp>
        <p:nvSpPr>
          <p:cNvPr id="40" name="Freeform: Shape 39">
            <a:extLst>
              <a:ext uri="{FF2B5EF4-FFF2-40B4-BE49-F238E27FC236}">
                <a16:creationId xmlns:a16="http://schemas.microsoft.com/office/drawing/2014/main" id="{9D41CCC0-CD07-4982-8103-46113A80A8C0}"/>
              </a:ext>
            </a:extLst>
          </p:cNvPr>
          <p:cNvSpPr>
            <a:spLocks noChangeAspect="1"/>
          </p:cNvSpPr>
          <p:nvPr userDrawn="1"/>
        </p:nvSpPr>
        <p:spPr>
          <a:xfrm>
            <a:off x="1511544" y="3457426"/>
            <a:ext cx="1650551" cy="1677060"/>
          </a:xfrm>
          <a:custGeom>
            <a:avLst/>
            <a:gdLst>
              <a:gd name="connsiteX0" fmla="*/ 83529 w 2539572"/>
              <a:gd name="connsiteY0" fmla="*/ 1757461 h 2580358"/>
              <a:gd name="connsiteX1" fmla="*/ 92056 w 2539572"/>
              <a:gd name="connsiteY1" fmla="*/ 1778680 h 2580358"/>
              <a:gd name="connsiteX2" fmla="*/ 93553 w 2539572"/>
              <a:gd name="connsiteY2" fmla="*/ 1784068 h 2580358"/>
              <a:gd name="connsiteX3" fmla="*/ 109745 w 2539572"/>
              <a:gd name="connsiteY3" fmla="*/ 1825025 h 2580358"/>
              <a:gd name="connsiteX4" fmla="*/ 93553 w 2539572"/>
              <a:gd name="connsiteY4" fmla="*/ 1785020 h 2580358"/>
              <a:gd name="connsiteX5" fmla="*/ 85933 w 2539572"/>
              <a:gd name="connsiteY5" fmla="*/ 1765018 h 2580358"/>
              <a:gd name="connsiteX6" fmla="*/ 208 w 2539572"/>
              <a:gd name="connsiteY6" fmla="*/ 1280195 h 2580358"/>
              <a:gd name="connsiteX7" fmla="*/ 13305 w 2539572"/>
              <a:gd name="connsiteY7" fmla="*/ 1471767 h 2580358"/>
              <a:gd name="connsiteX8" fmla="*/ 31565 w 2539572"/>
              <a:gd name="connsiteY8" fmla="*/ 1557721 h 2580358"/>
              <a:gd name="connsiteX9" fmla="*/ 35450 w 2539572"/>
              <a:gd name="connsiteY9" fmla="*/ 1582138 h 2580358"/>
              <a:gd name="connsiteX10" fmla="*/ 44975 w 2539572"/>
              <a:gd name="connsiteY10" fmla="*/ 1623095 h 2580358"/>
              <a:gd name="connsiteX11" fmla="*/ 47799 w 2539572"/>
              <a:gd name="connsiteY11" fmla="*/ 1634133 h 2580358"/>
              <a:gd name="connsiteX12" fmla="*/ 53548 w 2539572"/>
              <a:gd name="connsiteY12" fmla="*/ 1661195 h 2580358"/>
              <a:gd name="connsiteX13" fmla="*/ 64978 w 2539572"/>
              <a:gd name="connsiteY13" fmla="*/ 1703105 h 2580358"/>
              <a:gd name="connsiteX14" fmla="*/ 79265 w 2539572"/>
              <a:gd name="connsiteY14" fmla="*/ 1744063 h 2580358"/>
              <a:gd name="connsiteX15" fmla="*/ 83529 w 2539572"/>
              <a:gd name="connsiteY15" fmla="*/ 1757461 h 2580358"/>
              <a:gd name="connsiteX16" fmla="*/ 73550 w 2539572"/>
              <a:gd name="connsiteY16" fmla="*/ 1732633 h 2580358"/>
              <a:gd name="connsiteX17" fmla="*/ 208 w 2539572"/>
              <a:gd name="connsiteY17" fmla="*/ 1280195 h 2580358"/>
              <a:gd name="connsiteX18" fmla="*/ 18782 w 2539572"/>
              <a:gd name="connsiteY18" fmla="*/ 1278529 h 2580358"/>
              <a:gd name="connsiteX19" fmla="*/ 11638 w 2539572"/>
              <a:gd name="connsiteY19" fmla="*/ 1288768 h 2580358"/>
              <a:gd name="connsiteX20" fmla="*/ 44975 w 2539572"/>
              <a:gd name="connsiteY20" fmla="*/ 1584043 h 2580358"/>
              <a:gd name="connsiteX21" fmla="*/ 136415 w 2539572"/>
              <a:gd name="connsiteY21" fmla="*/ 1857410 h 2580358"/>
              <a:gd name="connsiteX22" fmla="*/ 207853 w 2539572"/>
              <a:gd name="connsiteY22" fmla="*/ 1986950 h 2580358"/>
              <a:gd name="connsiteX23" fmla="*/ 316438 w 2539572"/>
              <a:gd name="connsiteY23" fmla="*/ 2127920 h 2580358"/>
              <a:gd name="connsiteX24" fmla="*/ 416450 w 2539572"/>
              <a:gd name="connsiteY24" fmla="*/ 2220313 h 2580358"/>
              <a:gd name="connsiteX25" fmla="*/ 445025 w 2539572"/>
              <a:gd name="connsiteY25" fmla="*/ 2226980 h 2580358"/>
              <a:gd name="connsiteX26" fmla="*/ 263098 w 2539572"/>
              <a:gd name="connsiteY26" fmla="*/ 2046005 h 2580358"/>
              <a:gd name="connsiteX27" fmla="*/ 164038 w 2539572"/>
              <a:gd name="connsiteY27" fmla="*/ 1885985 h 2580358"/>
              <a:gd name="connsiteX28" fmla="*/ 89743 w 2539572"/>
              <a:gd name="connsiteY28" fmla="*/ 1703105 h 2580358"/>
              <a:gd name="connsiteX29" fmla="*/ 46880 w 2539572"/>
              <a:gd name="connsiteY29" fmla="*/ 1524988 h 2580358"/>
              <a:gd name="connsiteX30" fmla="*/ 41165 w 2539572"/>
              <a:gd name="connsiteY30" fmla="*/ 1484030 h 2580358"/>
              <a:gd name="connsiteX31" fmla="*/ 36403 w 2539572"/>
              <a:gd name="connsiteY31" fmla="*/ 1445930 h 2580358"/>
              <a:gd name="connsiteX32" fmla="*/ 32593 w 2539572"/>
              <a:gd name="connsiteY32" fmla="*/ 1410688 h 2580358"/>
              <a:gd name="connsiteX33" fmla="*/ 30688 w 2539572"/>
              <a:gd name="connsiteY33" fmla="*/ 1394495 h 2580358"/>
              <a:gd name="connsiteX34" fmla="*/ 29735 w 2539572"/>
              <a:gd name="connsiteY34" fmla="*/ 1379255 h 2580358"/>
              <a:gd name="connsiteX35" fmla="*/ 25925 w 2539572"/>
              <a:gd name="connsiteY35" fmla="*/ 1326868 h 2580358"/>
              <a:gd name="connsiteX36" fmla="*/ 23068 w 2539572"/>
              <a:gd name="connsiteY36" fmla="*/ 1292578 h 2580358"/>
              <a:gd name="connsiteX37" fmla="*/ 18782 w 2539572"/>
              <a:gd name="connsiteY37" fmla="*/ 1278529 h 2580358"/>
              <a:gd name="connsiteX38" fmla="*/ 200352 w 2539572"/>
              <a:gd name="connsiteY38" fmla="*/ 622568 h 2580358"/>
              <a:gd name="connsiteX39" fmla="*/ 197535 w 2539572"/>
              <a:gd name="connsiteY39" fmla="*/ 622949 h 2580358"/>
              <a:gd name="connsiteX40" fmla="*/ 153917 w 2539572"/>
              <a:gd name="connsiteY40" fmla="*/ 696269 h 2580358"/>
              <a:gd name="connsiteX41" fmla="*/ 61286 w 2539572"/>
              <a:gd name="connsiteY41" fmla="*/ 917874 h 2580358"/>
              <a:gd name="connsiteX42" fmla="*/ 34698 w 2539572"/>
              <a:gd name="connsiteY42" fmla="*/ 1020824 h 2580358"/>
              <a:gd name="connsiteX43" fmla="*/ 36283 w 2539572"/>
              <a:gd name="connsiteY43" fmla="*/ 1016472 h 2580358"/>
              <a:gd name="connsiteX44" fmla="*/ 42118 w 2539572"/>
              <a:gd name="connsiteY44" fmla="*/ 999208 h 2580358"/>
              <a:gd name="connsiteX45" fmla="*/ 104983 w 2539572"/>
              <a:gd name="connsiteY45" fmla="*/ 818233 h 2580358"/>
              <a:gd name="connsiteX46" fmla="*/ 182135 w 2539572"/>
              <a:gd name="connsiteY46" fmla="*/ 657260 h 2580358"/>
              <a:gd name="connsiteX47" fmla="*/ 200352 w 2539572"/>
              <a:gd name="connsiteY47" fmla="*/ 622568 h 2580358"/>
              <a:gd name="connsiteX48" fmla="*/ 243577 w 2539572"/>
              <a:gd name="connsiteY48" fmla="*/ 554053 h 2580358"/>
              <a:gd name="connsiteX49" fmla="*/ 214520 w 2539572"/>
              <a:gd name="connsiteY49" fmla="*/ 594396 h 2580358"/>
              <a:gd name="connsiteX50" fmla="*/ 199898 w 2539572"/>
              <a:gd name="connsiteY50" fmla="*/ 618976 h 2580358"/>
              <a:gd name="connsiteX51" fmla="*/ 208805 w 2539572"/>
              <a:gd name="connsiteY51" fmla="*/ 604873 h 2580358"/>
              <a:gd name="connsiteX52" fmla="*/ 221188 w 2539572"/>
              <a:gd name="connsiteY52" fmla="*/ 586775 h 2580358"/>
              <a:gd name="connsiteX53" fmla="*/ 2007705 w 2539572"/>
              <a:gd name="connsiteY53" fmla="*/ 351233 h 2580358"/>
              <a:gd name="connsiteX54" fmla="*/ 2008155 w 2539572"/>
              <a:gd name="connsiteY54" fmla="*/ 351570 h 2580358"/>
              <a:gd name="connsiteX55" fmla="*/ 2015698 w 2539572"/>
              <a:gd name="connsiteY55" fmla="*/ 356270 h 2580358"/>
              <a:gd name="connsiteX56" fmla="*/ 504641 w 2539572"/>
              <a:gd name="connsiteY56" fmla="*/ 345323 h 2580358"/>
              <a:gd name="connsiteX57" fmla="*/ 504080 w 2539572"/>
              <a:gd name="connsiteY57" fmla="*/ 345793 h 2580358"/>
              <a:gd name="connsiteX58" fmla="*/ 457407 w 2539572"/>
              <a:gd name="connsiteY58" fmla="*/ 391513 h 2580358"/>
              <a:gd name="connsiteX59" fmla="*/ 416450 w 2539572"/>
              <a:gd name="connsiteY59" fmla="*/ 426755 h 2580358"/>
              <a:gd name="connsiteX60" fmla="*/ 485015 w 2539572"/>
              <a:gd name="connsiteY60" fmla="*/ 360869 h 2580358"/>
              <a:gd name="connsiteX61" fmla="*/ 550941 w 2539572"/>
              <a:gd name="connsiteY61" fmla="*/ 308646 h 2580358"/>
              <a:gd name="connsiteX62" fmla="*/ 504641 w 2539572"/>
              <a:gd name="connsiteY62" fmla="*/ 345323 h 2580358"/>
              <a:gd name="connsiteX63" fmla="*/ 533607 w 2539572"/>
              <a:gd name="connsiteY63" fmla="*/ 321028 h 2580358"/>
              <a:gd name="connsiteX64" fmla="*/ 484512 w 2539572"/>
              <a:gd name="connsiteY64" fmla="*/ 297418 h 2580358"/>
              <a:gd name="connsiteX65" fmla="*/ 443968 w 2539572"/>
              <a:gd name="connsiteY65" fmla="*/ 329988 h 2580358"/>
              <a:gd name="connsiteX66" fmla="*/ 283145 w 2539572"/>
              <a:gd name="connsiteY66" fmla="*/ 499116 h 2580358"/>
              <a:gd name="connsiteX67" fmla="*/ 247248 w 2539572"/>
              <a:gd name="connsiteY67" fmla="*/ 548956 h 2580358"/>
              <a:gd name="connsiteX68" fmla="*/ 302150 w 2539572"/>
              <a:gd name="connsiteY68" fmla="*/ 480095 h 2580358"/>
              <a:gd name="connsiteX69" fmla="*/ 362158 w 2539572"/>
              <a:gd name="connsiteY69" fmla="*/ 412468 h 2580358"/>
              <a:gd name="connsiteX70" fmla="*/ 393590 w 2539572"/>
              <a:gd name="connsiteY70" fmla="*/ 381035 h 2580358"/>
              <a:gd name="connsiteX71" fmla="*/ 408830 w 2539572"/>
              <a:gd name="connsiteY71" fmla="*/ 365795 h 2580358"/>
              <a:gd name="connsiteX72" fmla="*/ 424070 w 2539572"/>
              <a:gd name="connsiteY72" fmla="*/ 351508 h 2580358"/>
              <a:gd name="connsiteX73" fmla="*/ 450740 w 2539572"/>
              <a:gd name="connsiteY73" fmla="*/ 326743 h 2580358"/>
              <a:gd name="connsiteX74" fmla="*/ 478363 w 2539572"/>
              <a:gd name="connsiteY74" fmla="*/ 302930 h 2580358"/>
              <a:gd name="connsiteX75" fmla="*/ 2013752 w 2539572"/>
              <a:gd name="connsiteY75" fmla="*/ 242312 h 2580358"/>
              <a:gd name="connsiteX76" fmla="*/ 2018645 w 2539572"/>
              <a:gd name="connsiteY76" fmla="*/ 242923 h 2580358"/>
              <a:gd name="connsiteX77" fmla="*/ 2044273 w 2539572"/>
              <a:gd name="connsiteY77" fmla="*/ 253400 h 2580358"/>
              <a:gd name="connsiteX78" fmla="*/ 2041415 w 2539572"/>
              <a:gd name="connsiteY78" fmla="*/ 260068 h 2580358"/>
              <a:gd name="connsiteX79" fmla="*/ 2013752 w 2539572"/>
              <a:gd name="connsiteY79" fmla="*/ 242312 h 2580358"/>
              <a:gd name="connsiteX80" fmla="*/ 1728809 w 2539572"/>
              <a:gd name="connsiteY80" fmla="*/ 191917 h 2580358"/>
              <a:gd name="connsiteX81" fmla="*/ 1760428 w 2539572"/>
              <a:gd name="connsiteY81" fmla="*/ 204823 h 2580358"/>
              <a:gd name="connsiteX82" fmla="*/ 1809006 w 2539572"/>
              <a:gd name="connsiteY82" fmla="*/ 226730 h 2580358"/>
              <a:gd name="connsiteX83" fmla="*/ 1855678 w 2539572"/>
              <a:gd name="connsiteY83" fmla="*/ 250543 h 2580358"/>
              <a:gd name="connsiteX84" fmla="*/ 1812815 w 2539572"/>
              <a:gd name="connsiteY84" fmla="*/ 226730 h 2580358"/>
              <a:gd name="connsiteX85" fmla="*/ 1796238 w 2539572"/>
              <a:gd name="connsiteY85" fmla="*/ 218802 h 2580358"/>
              <a:gd name="connsiteX86" fmla="*/ 1759055 w 2539572"/>
              <a:gd name="connsiteY86" fmla="*/ 202956 h 2580358"/>
              <a:gd name="connsiteX87" fmla="*/ 1741377 w 2539572"/>
              <a:gd name="connsiteY87" fmla="*/ 196251 h 2580358"/>
              <a:gd name="connsiteX88" fmla="*/ 749825 w 2539572"/>
              <a:gd name="connsiteY88" fmla="*/ 187678 h 2580358"/>
              <a:gd name="connsiteX89" fmla="*/ 566945 w 2539572"/>
              <a:gd name="connsiteY89" fmla="*/ 297215 h 2580358"/>
              <a:gd name="connsiteX90" fmla="*/ 550941 w 2539572"/>
              <a:gd name="connsiteY90" fmla="*/ 308646 h 2580358"/>
              <a:gd name="connsiteX91" fmla="*/ 564921 w 2539572"/>
              <a:gd name="connsiteY91" fmla="*/ 297573 h 2580358"/>
              <a:gd name="connsiteX92" fmla="*/ 749825 w 2539572"/>
              <a:gd name="connsiteY92" fmla="*/ 187678 h 2580358"/>
              <a:gd name="connsiteX93" fmla="*/ 880093 w 2539572"/>
              <a:gd name="connsiteY93" fmla="*/ 178541 h 2580358"/>
              <a:gd name="connsiteX94" fmla="*/ 862220 w 2539572"/>
              <a:gd name="connsiteY94" fmla="*/ 184820 h 2580358"/>
              <a:gd name="connsiteX95" fmla="*/ 858031 w 2539572"/>
              <a:gd name="connsiteY95" fmla="*/ 186616 h 2580358"/>
              <a:gd name="connsiteX96" fmla="*/ 662195 w 2539572"/>
              <a:gd name="connsiteY96" fmla="*/ 169581 h 2580358"/>
              <a:gd name="connsiteX97" fmla="*/ 614570 w 2539572"/>
              <a:gd name="connsiteY97" fmla="*/ 200061 h 2580358"/>
              <a:gd name="connsiteX98" fmla="*/ 568850 w 2539572"/>
              <a:gd name="connsiteY98" fmla="*/ 227683 h 2580358"/>
              <a:gd name="connsiteX99" fmla="*/ 596472 w 2539572"/>
              <a:gd name="connsiteY99" fmla="*/ 206728 h 2580358"/>
              <a:gd name="connsiteX100" fmla="*/ 662195 w 2539572"/>
              <a:gd name="connsiteY100" fmla="*/ 169581 h 2580358"/>
              <a:gd name="connsiteX101" fmla="*/ 1525269 w 2539572"/>
              <a:gd name="connsiteY101" fmla="*/ 129667 h 2580358"/>
              <a:gd name="connsiteX102" fmla="*/ 1666131 w 2539572"/>
              <a:gd name="connsiteY102" fmla="*/ 167675 h 2580358"/>
              <a:gd name="connsiteX103" fmla="*/ 1594693 w 2539572"/>
              <a:gd name="connsiteY103" fmla="*/ 148625 h 2580358"/>
              <a:gd name="connsiteX104" fmla="*/ 1558498 w 2539572"/>
              <a:gd name="connsiteY104" fmla="*/ 141005 h 2580358"/>
              <a:gd name="connsiteX105" fmla="*/ 1538908 w 2539572"/>
              <a:gd name="connsiteY105" fmla="*/ 137397 h 2580358"/>
              <a:gd name="connsiteX106" fmla="*/ 1643873 w 2539572"/>
              <a:gd name="connsiteY106" fmla="*/ 164386 h 2580358"/>
              <a:gd name="connsiteX107" fmla="*/ 1669839 w 2539572"/>
              <a:gd name="connsiteY107" fmla="*/ 173890 h 2580358"/>
              <a:gd name="connsiteX108" fmla="*/ 1703094 w 2539572"/>
              <a:gd name="connsiteY108" fmla="*/ 182888 h 2580358"/>
              <a:gd name="connsiteX109" fmla="*/ 1666130 w 2539572"/>
              <a:gd name="connsiteY109" fmla="*/ 169581 h 2580358"/>
              <a:gd name="connsiteX110" fmla="*/ 1701372 w 2539572"/>
              <a:gd name="connsiteY110" fmla="*/ 180058 h 2580358"/>
              <a:gd name="connsiteX111" fmla="*/ 1706502 w 2539572"/>
              <a:gd name="connsiteY111" fmla="*/ 181860 h 2580358"/>
              <a:gd name="connsiteX112" fmla="*/ 1691847 w 2539572"/>
              <a:gd name="connsiteY112" fmla="*/ 176248 h 2580358"/>
              <a:gd name="connsiteX113" fmla="*/ 1648032 w 2539572"/>
              <a:gd name="connsiteY113" fmla="*/ 161008 h 2580358"/>
              <a:gd name="connsiteX114" fmla="*/ 1558497 w 2539572"/>
              <a:gd name="connsiteY114" fmla="*/ 136243 h 2580358"/>
              <a:gd name="connsiteX115" fmla="*/ 1383314 w 2539572"/>
              <a:gd name="connsiteY115" fmla="*/ 109513 h 2580358"/>
              <a:gd name="connsiteX116" fmla="*/ 1514856 w 2539572"/>
              <a:gd name="connsiteY116" fmla="*/ 127606 h 2580358"/>
              <a:gd name="connsiteX117" fmla="*/ 1467057 w 2539572"/>
              <a:gd name="connsiteY117" fmla="*/ 118146 h 2580358"/>
              <a:gd name="connsiteX118" fmla="*/ 1193178 w 2539572"/>
              <a:gd name="connsiteY118" fmla="*/ 109308 h 2580358"/>
              <a:gd name="connsiteX119" fmla="*/ 1187975 w 2539572"/>
              <a:gd name="connsiteY119" fmla="*/ 109573 h 2580358"/>
              <a:gd name="connsiteX120" fmla="*/ 1160283 w 2539572"/>
              <a:gd name="connsiteY120" fmla="*/ 112682 h 2580358"/>
              <a:gd name="connsiteX121" fmla="*/ 1181308 w 2539572"/>
              <a:gd name="connsiteY121" fmla="*/ 110525 h 2580358"/>
              <a:gd name="connsiteX122" fmla="*/ 1281320 w 2539572"/>
              <a:gd name="connsiteY122" fmla="*/ 104811 h 2580358"/>
              <a:gd name="connsiteX123" fmla="*/ 1241193 w 2539572"/>
              <a:gd name="connsiteY123" fmla="*/ 106858 h 2580358"/>
              <a:gd name="connsiteX124" fmla="*/ 1347929 w 2539572"/>
              <a:gd name="connsiteY124" fmla="*/ 107530 h 2580358"/>
              <a:gd name="connsiteX125" fmla="*/ 1748045 w 2539572"/>
              <a:gd name="connsiteY125" fmla="*/ 102906 h 2580358"/>
              <a:gd name="connsiteX126" fmla="*/ 1794717 w 2539572"/>
              <a:gd name="connsiteY126" fmla="*/ 116241 h 2580358"/>
              <a:gd name="connsiteX127" fmla="*/ 1845200 w 2539572"/>
              <a:gd name="connsiteY127" fmla="*/ 135291 h 2580358"/>
              <a:gd name="connsiteX128" fmla="*/ 2080467 w 2539572"/>
              <a:gd name="connsiteY128" fmla="*/ 266736 h 2580358"/>
              <a:gd name="connsiteX129" fmla="*/ 2092850 w 2539572"/>
              <a:gd name="connsiteY129" fmla="*/ 276261 h 2580358"/>
              <a:gd name="connsiteX130" fmla="*/ 2043320 w 2539572"/>
              <a:gd name="connsiteY130" fmla="*/ 252448 h 2580358"/>
              <a:gd name="connsiteX131" fmla="*/ 2021412 w 2539572"/>
              <a:gd name="connsiteY131" fmla="*/ 238161 h 2580358"/>
              <a:gd name="connsiteX132" fmla="*/ 1990932 w 2539572"/>
              <a:gd name="connsiteY132" fmla="*/ 220063 h 2580358"/>
              <a:gd name="connsiteX133" fmla="*/ 1898540 w 2539572"/>
              <a:gd name="connsiteY133" fmla="*/ 172438 h 2580358"/>
              <a:gd name="connsiteX134" fmla="*/ 1823292 w 2539572"/>
              <a:gd name="connsiteY134" fmla="*/ 135291 h 2580358"/>
              <a:gd name="connsiteX135" fmla="*/ 1786145 w 2539572"/>
              <a:gd name="connsiteY135" fmla="*/ 118146 h 2580358"/>
              <a:gd name="connsiteX136" fmla="*/ 849838 w 2539572"/>
              <a:gd name="connsiteY136" fmla="*/ 98143 h 2580358"/>
              <a:gd name="connsiteX137" fmla="*/ 630763 w 2539572"/>
              <a:gd name="connsiteY137" fmla="*/ 204823 h 2580358"/>
              <a:gd name="connsiteX138" fmla="*/ 849838 w 2539572"/>
              <a:gd name="connsiteY138" fmla="*/ 98143 h 2580358"/>
              <a:gd name="connsiteX139" fmla="*/ 1143606 w 2539572"/>
              <a:gd name="connsiteY139" fmla="*/ 67159 h 2580358"/>
              <a:gd name="connsiteX140" fmla="*/ 1102012 w 2539572"/>
              <a:gd name="connsiteY140" fmla="*/ 71353 h 2580358"/>
              <a:gd name="connsiteX141" fmla="*/ 1042243 w 2539572"/>
              <a:gd name="connsiteY141" fmla="*/ 81950 h 2580358"/>
              <a:gd name="connsiteX142" fmla="*/ 995297 w 2539572"/>
              <a:gd name="connsiteY142" fmla="*/ 94264 h 2580358"/>
              <a:gd name="connsiteX143" fmla="*/ 1073080 w 2539572"/>
              <a:gd name="connsiteY143" fmla="*/ 77664 h 2580358"/>
              <a:gd name="connsiteX144" fmla="*/ 1204168 w 2539572"/>
              <a:gd name="connsiteY144" fmla="*/ 62900 h 2580358"/>
              <a:gd name="connsiteX145" fmla="*/ 1166571 w 2539572"/>
              <a:gd name="connsiteY145" fmla="*/ 64690 h 2580358"/>
              <a:gd name="connsiteX146" fmla="*/ 1173688 w 2539572"/>
              <a:gd name="connsiteY146" fmla="*/ 63853 h 2580358"/>
              <a:gd name="connsiteX147" fmla="*/ 1164163 w 2539572"/>
              <a:gd name="connsiteY147" fmla="*/ 64805 h 2580358"/>
              <a:gd name="connsiteX148" fmla="*/ 1166571 w 2539572"/>
              <a:gd name="connsiteY148" fmla="*/ 64690 h 2580358"/>
              <a:gd name="connsiteX149" fmla="*/ 1165588 w 2539572"/>
              <a:gd name="connsiteY149" fmla="*/ 64806 h 2580358"/>
              <a:gd name="connsiteX150" fmla="*/ 1166067 w 2539572"/>
              <a:gd name="connsiteY150" fmla="*/ 64806 h 2580358"/>
              <a:gd name="connsiteX151" fmla="*/ 965090 w 2539572"/>
              <a:gd name="connsiteY151" fmla="*/ 106716 h 2580358"/>
              <a:gd name="connsiteX152" fmla="*/ 749825 w 2539572"/>
              <a:gd name="connsiteY152" fmla="*/ 187678 h 2580358"/>
              <a:gd name="connsiteX153" fmla="*/ 867221 w 2539572"/>
              <a:gd name="connsiteY153" fmla="*/ 135529 h 2580358"/>
              <a:gd name="connsiteX154" fmla="*/ 981025 w 2539572"/>
              <a:gd name="connsiteY154" fmla="*/ 97898 h 2580358"/>
              <a:gd name="connsiteX155" fmla="*/ 963185 w 2539572"/>
              <a:gd name="connsiteY155" fmla="*/ 101953 h 2580358"/>
              <a:gd name="connsiteX156" fmla="*/ 945088 w 2539572"/>
              <a:gd name="connsiteY156" fmla="*/ 107668 h 2580358"/>
              <a:gd name="connsiteX157" fmla="*/ 904130 w 2539572"/>
              <a:gd name="connsiteY157" fmla="*/ 120050 h 2580358"/>
              <a:gd name="connsiteX158" fmla="*/ 863173 w 2539572"/>
              <a:gd name="connsiteY158" fmla="*/ 134338 h 2580358"/>
              <a:gd name="connsiteX159" fmla="*/ 843170 w 2539572"/>
              <a:gd name="connsiteY159" fmla="*/ 141958 h 2580358"/>
              <a:gd name="connsiteX160" fmla="*/ 823168 w 2539572"/>
              <a:gd name="connsiteY160" fmla="*/ 150530 h 2580358"/>
              <a:gd name="connsiteX161" fmla="*/ 669815 w 2539572"/>
              <a:gd name="connsiteY161" fmla="*/ 225778 h 2580358"/>
              <a:gd name="connsiteX162" fmla="*/ 633620 w 2539572"/>
              <a:gd name="connsiteY162" fmla="*/ 247685 h 2580358"/>
              <a:gd name="connsiteX163" fmla="*/ 598378 w 2539572"/>
              <a:gd name="connsiteY163" fmla="*/ 270545 h 2580358"/>
              <a:gd name="connsiteX164" fmla="*/ 531703 w 2539572"/>
              <a:gd name="connsiteY164" fmla="*/ 319123 h 2580358"/>
              <a:gd name="connsiteX165" fmla="*/ 415498 w 2539572"/>
              <a:gd name="connsiteY165" fmla="*/ 426755 h 2580358"/>
              <a:gd name="connsiteX166" fmla="*/ 384065 w 2539572"/>
              <a:gd name="connsiteY166" fmla="*/ 461045 h 2580358"/>
              <a:gd name="connsiteX167" fmla="*/ 354538 w 2539572"/>
              <a:gd name="connsiteY167" fmla="*/ 495335 h 2580358"/>
              <a:gd name="connsiteX168" fmla="*/ 302150 w 2539572"/>
              <a:gd name="connsiteY168" fmla="*/ 565820 h 2580358"/>
              <a:gd name="connsiteX169" fmla="*/ 254525 w 2539572"/>
              <a:gd name="connsiteY169" fmla="*/ 639163 h 2580358"/>
              <a:gd name="connsiteX170" fmla="*/ 210710 w 2539572"/>
              <a:gd name="connsiteY170" fmla="*/ 718220 h 2580358"/>
              <a:gd name="connsiteX171" fmla="*/ 225950 w 2539572"/>
              <a:gd name="connsiteY171" fmla="*/ 692503 h 2580358"/>
              <a:gd name="connsiteX172" fmla="*/ 244048 w 2539572"/>
              <a:gd name="connsiteY172" fmla="*/ 664880 h 2580358"/>
              <a:gd name="connsiteX173" fmla="*/ 262145 w 2539572"/>
              <a:gd name="connsiteY173" fmla="*/ 637258 h 2580358"/>
              <a:gd name="connsiteX174" fmla="*/ 281195 w 2539572"/>
              <a:gd name="connsiteY174" fmla="*/ 615350 h 2580358"/>
              <a:gd name="connsiteX175" fmla="*/ 330725 w 2539572"/>
              <a:gd name="connsiteY175" fmla="*/ 542960 h 2580358"/>
              <a:gd name="connsiteX176" fmla="*/ 386923 w 2539572"/>
              <a:gd name="connsiteY176" fmla="*/ 474380 h 2580358"/>
              <a:gd name="connsiteX177" fmla="*/ 448835 w 2539572"/>
              <a:gd name="connsiteY177" fmla="*/ 409610 h 2580358"/>
              <a:gd name="connsiteX178" fmla="*/ 516463 w 2539572"/>
              <a:gd name="connsiteY178" fmla="*/ 349603 h 2580358"/>
              <a:gd name="connsiteX179" fmla="*/ 551705 w 2539572"/>
              <a:gd name="connsiteY179" fmla="*/ 321028 h 2580358"/>
              <a:gd name="connsiteX180" fmla="*/ 587900 w 2539572"/>
              <a:gd name="connsiteY180" fmla="*/ 294358 h 2580358"/>
              <a:gd name="connsiteX181" fmla="*/ 625048 w 2539572"/>
              <a:gd name="connsiteY181" fmla="*/ 268640 h 2580358"/>
              <a:gd name="connsiteX182" fmla="*/ 663148 w 2539572"/>
              <a:gd name="connsiteY182" fmla="*/ 244828 h 2580358"/>
              <a:gd name="connsiteX183" fmla="*/ 682198 w 2539572"/>
              <a:gd name="connsiteY183" fmla="*/ 233398 h 2580358"/>
              <a:gd name="connsiteX184" fmla="*/ 702200 w 2539572"/>
              <a:gd name="connsiteY184" fmla="*/ 222920 h 2580358"/>
              <a:gd name="connsiteX185" fmla="*/ 741253 w 2539572"/>
              <a:gd name="connsiteY185" fmla="*/ 201965 h 2580358"/>
              <a:gd name="connsiteX186" fmla="*/ 821263 w 2539572"/>
              <a:gd name="connsiteY186" fmla="*/ 164818 h 2580358"/>
              <a:gd name="connsiteX187" fmla="*/ 1087963 w 2539572"/>
              <a:gd name="connsiteY187" fmla="*/ 90523 h 2580358"/>
              <a:gd name="connsiteX188" fmla="*/ 1351806 w 2539572"/>
              <a:gd name="connsiteY188" fmla="*/ 70520 h 2580358"/>
              <a:gd name="connsiteX189" fmla="*/ 1351806 w 2539572"/>
              <a:gd name="connsiteY189" fmla="*/ 64805 h 2580358"/>
              <a:gd name="connsiteX190" fmla="*/ 1333708 w 2539572"/>
              <a:gd name="connsiteY190" fmla="*/ 65758 h 2580358"/>
              <a:gd name="connsiteX191" fmla="*/ 1287988 w 2539572"/>
              <a:gd name="connsiteY191" fmla="*/ 63853 h 2580358"/>
              <a:gd name="connsiteX192" fmla="*/ 1245125 w 2539572"/>
              <a:gd name="connsiteY192" fmla="*/ 62900 h 2580358"/>
              <a:gd name="connsiteX193" fmla="*/ 1204168 w 2539572"/>
              <a:gd name="connsiteY193" fmla="*/ 62900 h 2580358"/>
              <a:gd name="connsiteX194" fmla="*/ 1248102 w 2539572"/>
              <a:gd name="connsiteY194" fmla="*/ 1583 h 2580358"/>
              <a:gd name="connsiteX195" fmla="*/ 1407050 w 2539572"/>
              <a:gd name="connsiteY195" fmla="*/ 2893 h 2580358"/>
              <a:gd name="connsiteX196" fmla="*/ 1727090 w 2539572"/>
              <a:gd name="connsiteY196" fmla="*/ 65758 h 2580358"/>
              <a:gd name="connsiteX197" fmla="*/ 2039511 w 2539572"/>
              <a:gd name="connsiteY197" fmla="*/ 222920 h 2580358"/>
              <a:gd name="connsiteX198" fmla="*/ 1573738 w 2539572"/>
              <a:gd name="connsiteY198" fmla="*/ 36230 h 2580358"/>
              <a:gd name="connsiteX199" fmla="*/ 1335613 w 2539572"/>
              <a:gd name="connsiteY199" fmla="*/ 4798 h 2580358"/>
              <a:gd name="connsiteX200" fmla="*/ 1123205 w 2539572"/>
              <a:gd name="connsiteY200" fmla="*/ 21943 h 2580358"/>
              <a:gd name="connsiteX201" fmla="*/ 1078438 w 2539572"/>
              <a:gd name="connsiteY201" fmla="*/ 30515 h 2580358"/>
              <a:gd name="connsiteX202" fmla="*/ 1034623 w 2539572"/>
              <a:gd name="connsiteY202" fmla="*/ 40993 h 2580358"/>
              <a:gd name="connsiteX203" fmla="*/ 1573738 w 2539572"/>
              <a:gd name="connsiteY203" fmla="*/ 37183 h 2580358"/>
              <a:gd name="connsiteX204" fmla="*/ 1851868 w 2539572"/>
              <a:gd name="connsiteY204" fmla="*/ 136243 h 2580358"/>
              <a:gd name="connsiteX205" fmla="*/ 1846153 w 2539572"/>
              <a:gd name="connsiteY205" fmla="*/ 134338 h 2580358"/>
              <a:gd name="connsiteX206" fmla="*/ 1626125 w 2539572"/>
              <a:gd name="connsiteY206" fmla="*/ 60043 h 2580358"/>
              <a:gd name="connsiteX207" fmla="*/ 1416575 w 2539572"/>
              <a:gd name="connsiteY207" fmla="*/ 20990 h 2580358"/>
              <a:gd name="connsiteX208" fmla="*/ 1223218 w 2539572"/>
              <a:gd name="connsiteY208" fmla="*/ 20990 h 2580358"/>
              <a:gd name="connsiteX209" fmla="*/ 1179403 w 2539572"/>
              <a:gd name="connsiteY209" fmla="*/ 26705 h 2580358"/>
              <a:gd name="connsiteX210" fmla="*/ 1090820 w 2539572"/>
              <a:gd name="connsiteY210" fmla="*/ 40993 h 2580358"/>
              <a:gd name="connsiteX211" fmla="*/ 1423243 w 2539572"/>
              <a:gd name="connsiteY211" fmla="*/ 26705 h 2580358"/>
              <a:gd name="connsiteX212" fmla="*/ 1626125 w 2539572"/>
              <a:gd name="connsiteY212" fmla="*/ 60043 h 2580358"/>
              <a:gd name="connsiteX213" fmla="*/ 1748998 w 2539572"/>
              <a:gd name="connsiteY213" fmla="*/ 101000 h 2580358"/>
              <a:gd name="connsiteX214" fmla="*/ 1735663 w 2539572"/>
              <a:gd name="connsiteY214" fmla="*/ 97190 h 2580358"/>
              <a:gd name="connsiteX215" fmla="*/ 1698515 w 2539572"/>
              <a:gd name="connsiteY215" fmla="*/ 89570 h 2580358"/>
              <a:gd name="connsiteX216" fmla="*/ 1656606 w 2539572"/>
              <a:gd name="connsiteY216" fmla="*/ 84808 h 2580358"/>
              <a:gd name="connsiteX217" fmla="*/ 1644223 w 2539572"/>
              <a:gd name="connsiteY217" fmla="*/ 98143 h 2580358"/>
              <a:gd name="connsiteX218" fmla="*/ 1855678 w 2539572"/>
              <a:gd name="connsiteY218" fmla="*/ 180058 h 2580358"/>
              <a:gd name="connsiteX219" fmla="*/ 2046178 w 2539572"/>
              <a:gd name="connsiteY219" fmla="*/ 293405 h 2580358"/>
              <a:gd name="connsiteX220" fmla="*/ 2120473 w 2539572"/>
              <a:gd name="connsiteY220" fmla="*/ 351508 h 2580358"/>
              <a:gd name="connsiteX221" fmla="*/ 2150953 w 2539572"/>
              <a:gd name="connsiteY221" fmla="*/ 377225 h 2580358"/>
              <a:gd name="connsiteX222" fmla="*/ 2176671 w 2539572"/>
              <a:gd name="connsiteY222" fmla="*/ 401038 h 2580358"/>
              <a:gd name="connsiteX223" fmla="*/ 2211913 w 2539572"/>
              <a:gd name="connsiteY223" fmla="*/ 435328 h 2580358"/>
              <a:gd name="connsiteX224" fmla="*/ 2221438 w 2539572"/>
              <a:gd name="connsiteY224" fmla="*/ 444853 h 2580358"/>
              <a:gd name="connsiteX225" fmla="*/ 2224296 w 2539572"/>
              <a:gd name="connsiteY225" fmla="*/ 448663 h 2580358"/>
              <a:gd name="connsiteX226" fmla="*/ 2211913 w 2539572"/>
              <a:gd name="connsiteY226" fmla="*/ 440090 h 2580358"/>
              <a:gd name="connsiteX227" fmla="*/ 2174766 w 2539572"/>
              <a:gd name="connsiteY227" fmla="*/ 406753 h 2580358"/>
              <a:gd name="connsiteX228" fmla="*/ 2148096 w 2539572"/>
              <a:gd name="connsiteY228" fmla="*/ 383893 h 2580358"/>
              <a:gd name="connsiteX229" fmla="*/ 2117616 w 2539572"/>
              <a:gd name="connsiteY229" fmla="*/ 359128 h 2580358"/>
              <a:gd name="connsiteX230" fmla="*/ 2049036 w 2539572"/>
              <a:gd name="connsiteY230" fmla="*/ 307693 h 2580358"/>
              <a:gd name="connsiteX231" fmla="*/ 1913781 w 2539572"/>
              <a:gd name="connsiteY231" fmla="*/ 223873 h 2580358"/>
              <a:gd name="connsiteX232" fmla="*/ 1888063 w 2539572"/>
              <a:gd name="connsiteY232" fmla="*/ 210538 h 2580358"/>
              <a:gd name="connsiteX233" fmla="*/ 1869013 w 2539572"/>
              <a:gd name="connsiteY233" fmla="*/ 201013 h 2580358"/>
              <a:gd name="connsiteX234" fmla="*/ 1855678 w 2539572"/>
              <a:gd name="connsiteY234" fmla="*/ 195298 h 2580358"/>
              <a:gd name="connsiteX235" fmla="*/ 1890920 w 2539572"/>
              <a:gd name="connsiteY235" fmla="*/ 215300 h 2580358"/>
              <a:gd name="connsiteX236" fmla="*/ 1925211 w 2539572"/>
              <a:gd name="connsiteY236" fmla="*/ 236255 h 2580358"/>
              <a:gd name="connsiteX237" fmla="*/ 1858536 w 2539572"/>
              <a:gd name="connsiteY237" fmla="*/ 204823 h 2580358"/>
              <a:gd name="connsiteX238" fmla="*/ 1819483 w 2539572"/>
              <a:gd name="connsiteY238" fmla="*/ 185773 h 2580358"/>
              <a:gd name="connsiteX239" fmla="*/ 1778525 w 2539572"/>
              <a:gd name="connsiteY239" fmla="*/ 167675 h 2580358"/>
              <a:gd name="connsiteX240" fmla="*/ 1739473 w 2539572"/>
              <a:gd name="connsiteY240" fmla="*/ 152435 h 2580358"/>
              <a:gd name="connsiteX241" fmla="*/ 1708040 w 2539572"/>
              <a:gd name="connsiteY241" fmla="*/ 141958 h 2580358"/>
              <a:gd name="connsiteX242" fmla="*/ 1511825 w 2539572"/>
              <a:gd name="connsiteY242" fmla="*/ 98143 h 2580358"/>
              <a:gd name="connsiteX243" fmla="*/ 1486108 w 2539572"/>
              <a:gd name="connsiteY243" fmla="*/ 94333 h 2580358"/>
              <a:gd name="connsiteX244" fmla="*/ 1459438 w 2539572"/>
              <a:gd name="connsiteY244" fmla="*/ 90523 h 2580358"/>
              <a:gd name="connsiteX245" fmla="*/ 1406098 w 2539572"/>
              <a:gd name="connsiteY245" fmla="*/ 84808 h 2580358"/>
              <a:gd name="connsiteX246" fmla="*/ 1352758 w 2539572"/>
              <a:gd name="connsiteY246" fmla="*/ 81950 h 2580358"/>
              <a:gd name="connsiteX247" fmla="*/ 1299418 w 2539572"/>
              <a:gd name="connsiteY247" fmla="*/ 82903 h 2580358"/>
              <a:gd name="connsiteX248" fmla="*/ 1282273 w 2539572"/>
              <a:gd name="connsiteY248" fmla="*/ 83855 h 2580358"/>
              <a:gd name="connsiteX249" fmla="*/ 1265128 w 2539572"/>
              <a:gd name="connsiteY249" fmla="*/ 85760 h 2580358"/>
              <a:gd name="connsiteX250" fmla="*/ 1229886 w 2539572"/>
              <a:gd name="connsiteY250" fmla="*/ 88618 h 2580358"/>
              <a:gd name="connsiteX251" fmla="*/ 1192738 w 2539572"/>
              <a:gd name="connsiteY251" fmla="*/ 93380 h 2580358"/>
              <a:gd name="connsiteX252" fmla="*/ 1155590 w 2539572"/>
              <a:gd name="connsiteY252" fmla="*/ 99095 h 2580358"/>
              <a:gd name="connsiteX253" fmla="*/ 1002238 w 2539572"/>
              <a:gd name="connsiteY253" fmla="*/ 136243 h 2580358"/>
              <a:gd name="connsiteX254" fmla="*/ 979378 w 2539572"/>
              <a:gd name="connsiteY254" fmla="*/ 144815 h 2580358"/>
              <a:gd name="connsiteX255" fmla="*/ 969853 w 2539572"/>
              <a:gd name="connsiteY255" fmla="*/ 150530 h 2580358"/>
              <a:gd name="connsiteX256" fmla="*/ 954028 w 2539572"/>
              <a:gd name="connsiteY256" fmla="*/ 155319 h 2580358"/>
              <a:gd name="connsiteX257" fmla="*/ 1035609 w 2539572"/>
              <a:gd name="connsiteY257" fmla="*/ 134343 h 2580358"/>
              <a:gd name="connsiteX258" fmla="*/ 1049467 w 2539572"/>
              <a:gd name="connsiteY258" fmla="*/ 132228 h 2580358"/>
              <a:gd name="connsiteX259" fmla="*/ 1071770 w 2539572"/>
              <a:gd name="connsiteY259" fmla="*/ 126718 h 2580358"/>
              <a:gd name="connsiteX260" fmla="*/ 1141506 w 2539572"/>
              <a:gd name="connsiteY260" fmla="*/ 114789 h 2580358"/>
              <a:gd name="connsiteX261" fmla="*/ 1094630 w 2539572"/>
              <a:gd name="connsiteY261" fmla="*/ 120051 h 2580358"/>
              <a:gd name="connsiteX262" fmla="*/ 1001285 w 2539572"/>
              <a:gd name="connsiteY262" fmla="*/ 138148 h 2580358"/>
              <a:gd name="connsiteX263" fmla="*/ 1530875 w 2539572"/>
              <a:gd name="connsiteY263" fmla="*/ 106716 h 2580358"/>
              <a:gd name="connsiteX264" fmla="*/ 1810910 w 2539572"/>
              <a:gd name="connsiteY264" fmla="*/ 191488 h 2580358"/>
              <a:gd name="connsiteX265" fmla="*/ 2044272 w 2539572"/>
              <a:gd name="connsiteY265" fmla="*/ 321981 h 2580358"/>
              <a:gd name="connsiteX266" fmla="*/ 2050940 w 2539572"/>
              <a:gd name="connsiteY266" fmla="*/ 326743 h 2580358"/>
              <a:gd name="connsiteX267" fmla="*/ 2385267 w 2539572"/>
              <a:gd name="connsiteY267" fmla="*/ 709648 h 2580358"/>
              <a:gd name="connsiteX268" fmla="*/ 2539572 w 2539572"/>
              <a:gd name="connsiteY268" fmla="*/ 1194471 h 2580358"/>
              <a:gd name="connsiteX269" fmla="*/ 2523380 w 2539572"/>
              <a:gd name="connsiteY269" fmla="*/ 1197328 h 2580358"/>
              <a:gd name="connsiteX270" fmla="*/ 2382410 w 2539572"/>
              <a:gd name="connsiteY270" fmla="*/ 745843 h 2580358"/>
              <a:gd name="connsiteX271" fmla="*/ 2092850 w 2539572"/>
              <a:gd name="connsiteY271" fmla="*/ 394371 h 2580358"/>
              <a:gd name="connsiteX272" fmla="*/ 2020460 w 2539572"/>
              <a:gd name="connsiteY272" fmla="*/ 341031 h 2580358"/>
              <a:gd name="connsiteX273" fmla="*/ 1977026 w 2539572"/>
              <a:gd name="connsiteY273" fmla="*/ 313885 h 2580358"/>
              <a:gd name="connsiteX274" fmla="*/ 2054751 w 2539572"/>
              <a:gd name="connsiteY274" fmla="*/ 366986 h 2580358"/>
              <a:gd name="connsiteX275" fmla="*/ 2156668 w 2539572"/>
              <a:gd name="connsiteY275" fmla="*/ 455330 h 2580358"/>
              <a:gd name="connsiteX276" fmla="*/ 2329071 w 2539572"/>
              <a:gd name="connsiteY276" fmla="*/ 665833 h 2580358"/>
              <a:gd name="connsiteX277" fmla="*/ 2511950 w 2539572"/>
              <a:gd name="connsiteY277" fmla="*/ 1176373 h 2580358"/>
              <a:gd name="connsiteX278" fmla="*/ 2502425 w 2539572"/>
              <a:gd name="connsiteY278" fmla="*/ 1153513 h 2580358"/>
              <a:gd name="connsiteX279" fmla="*/ 2438608 w 2539572"/>
              <a:gd name="connsiteY279" fmla="*/ 904910 h 2580358"/>
              <a:gd name="connsiteX280" fmla="*/ 2330975 w 2539572"/>
              <a:gd name="connsiteY280" fmla="*/ 700123 h 2580358"/>
              <a:gd name="connsiteX281" fmla="*/ 2365266 w 2539572"/>
              <a:gd name="connsiteY281" fmla="*/ 761083 h 2580358"/>
              <a:gd name="connsiteX282" fmla="*/ 2394793 w 2539572"/>
              <a:gd name="connsiteY282" fmla="*/ 818233 h 2580358"/>
              <a:gd name="connsiteX283" fmla="*/ 2408128 w 2539572"/>
              <a:gd name="connsiteY283" fmla="*/ 846808 h 2580358"/>
              <a:gd name="connsiteX284" fmla="*/ 2420511 w 2539572"/>
              <a:gd name="connsiteY284" fmla="*/ 876335 h 2580358"/>
              <a:gd name="connsiteX285" fmla="*/ 2432893 w 2539572"/>
              <a:gd name="connsiteY285" fmla="*/ 906815 h 2580358"/>
              <a:gd name="connsiteX286" fmla="*/ 2444323 w 2539572"/>
              <a:gd name="connsiteY286" fmla="*/ 940153 h 2580358"/>
              <a:gd name="connsiteX287" fmla="*/ 2438608 w 2539572"/>
              <a:gd name="connsiteY287" fmla="*/ 934438 h 2580358"/>
              <a:gd name="connsiteX288" fmla="*/ 2492900 w 2539572"/>
              <a:gd name="connsiteY288" fmla="*/ 1130653 h 2580358"/>
              <a:gd name="connsiteX289" fmla="*/ 2477116 w 2539572"/>
              <a:gd name="connsiteY289" fmla="*/ 1092007 h 2580358"/>
              <a:gd name="connsiteX290" fmla="*/ 2494226 w 2539572"/>
              <a:gd name="connsiteY290" fmla="*/ 1204117 h 2580358"/>
              <a:gd name="connsiteX291" fmla="*/ 2500520 w 2539572"/>
              <a:gd name="connsiteY291" fmla="*/ 1328773 h 2580358"/>
              <a:gd name="connsiteX292" fmla="*/ 2404709 w 2539572"/>
              <a:gd name="connsiteY292" fmla="*/ 1803341 h 2580358"/>
              <a:gd name="connsiteX293" fmla="*/ 2390217 w 2539572"/>
              <a:gd name="connsiteY293" fmla="*/ 1833425 h 2580358"/>
              <a:gd name="connsiteX294" fmla="*/ 2385149 w 2539572"/>
              <a:gd name="connsiteY294" fmla="*/ 1849791 h 2580358"/>
              <a:gd name="connsiteX295" fmla="*/ 2387173 w 2539572"/>
              <a:gd name="connsiteY295" fmla="*/ 1858363 h 2580358"/>
              <a:gd name="connsiteX296" fmla="*/ 2410986 w 2539572"/>
              <a:gd name="connsiteY296" fmla="*/ 1808833 h 2580358"/>
              <a:gd name="connsiteX297" fmla="*/ 2425273 w 2539572"/>
              <a:gd name="connsiteY297" fmla="*/ 1768828 h 2580358"/>
              <a:gd name="connsiteX298" fmla="*/ 2432893 w 2539572"/>
              <a:gd name="connsiteY298" fmla="*/ 1745968 h 2580358"/>
              <a:gd name="connsiteX299" fmla="*/ 2439561 w 2539572"/>
              <a:gd name="connsiteY299" fmla="*/ 1722155 h 2580358"/>
              <a:gd name="connsiteX300" fmla="*/ 2445275 w 2539572"/>
              <a:gd name="connsiteY300" fmla="*/ 1709773 h 2580358"/>
              <a:gd name="connsiteX301" fmla="*/ 2439561 w 2539572"/>
              <a:gd name="connsiteY301" fmla="*/ 1749778 h 2580358"/>
              <a:gd name="connsiteX302" fmla="*/ 2441466 w 2539572"/>
              <a:gd name="connsiteY302" fmla="*/ 1765018 h 2580358"/>
              <a:gd name="connsiteX303" fmla="*/ 2350025 w 2539572"/>
              <a:gd name="connsiteY303" fmla="*/ 1959328 h 2580358"/>
              <a:gd name="connsiteX304" fmla="*/ 2228106 w 2539572"/>
              <a:gd name="connsiteY304" fmla="*/ 2131730 h 2580358"/>
              <a:gd name="connsiteX305" fmla="*/ 2194768 w 2539572"/>
              <a:gd name="connsiteY305" fmla="*/ 2169830 h 2580358"/>
              <a:gd name="connsiteX306" fmla="*/ 2159525 w 2539572"/>
              <a:gd name="connsiteY306" fmla="*/ 2206978 h 2580358"/>
              <a:gd name="connsiteX307" fmla="*/ 2123331 w 2539572"/>
              <a:gd name="connsiteY307" fmla="*/ 2242220 h 2580358"/>
              <a:gd name="connsiteX308" fmla="*/ 2086183 w 2539572"/>
              <a:gd name="connsiteY308" fmla="*/ 2275558 h 2580358"/>
              <a:gd name="connsiteX309" fmla="*/ 1924258 w 2539572"/>
              <a:gd name="connsiteY309" fmla="*/ 2395573 h 2580358"/>
              <a:gd name="connsiteX310" fmla="*/ 1737568 w 2539572"/>
              <a:gd name="connsiteY310" fmla="*/ 2491775 h 2580358"/>
              <a:gd name="connsiteX311" fmla="*/ 1702325 w 2539572"/>
              <a:gd name="connsiteY311" fmla="*/ 2506063 h 2580358"/>
              <a:gd name="connsiteX312" fmla="*/ 1504206 w 2539572"/>
              <a:gd name="connsiteY312" fmla="*/ 2561308 h 2580358"/>
              <a:gd name="connsiteX313" fmla="*/ 1403240 w 2539572"/>
              <a:gd name="connsiteY313" fmla="*/ 2575595 h 2580358"/>
              <a:gd name="connsiteX314" fmla="*/ 1352758 w 2539572"/>
              <a:gd name="connsiteY314" fmla="*/ 2579405 h 2580358"/>
              <a:gd name="connsiteX315" fmla="*/ 1301323 w 2539572"/>
              <a:gd name="connsiteY315" fmla="*/ 2580358 h 2580358"/>
              <a:gd name="connsiteX316" fmla="*/ 1327993 w 2539572"/>
              <a:gd name="connsiteY316" fmla="*/ 2575595 h 2580358"/>
              <a:gd name="connsiteX317" fmla="*/ 999380 w 2539572"/>
              <a:gd name="connsiteY317" fmla="*/ 2546068 h 2580358"/>
              <a:gd name="connsiteX318" fmla="*/ 618380 w 2539572"/>
              <a:gd name="connsiteY318" fmla="*/ 2401288 h 2580358"/>
              <a:gd name="connsiteX319" fmla="*/ 295483 w 2539572"/>
              <a:gd name="connsiteY319" fmla="*/ 2126968 h 2580358"/>
              <a:gd name="connsiteX320" fmla="*/ 115862 w 2539572"/>
              <a:gd name="connsiteY320" fmla="*/ 1837914 h 2580358"/>
              <a:gd name="connsiteX321" fmla="*/ 92056 w 2539572"/>
              <a:gd name="connsiteY321" fmla="*/ 1778680 h 2580358"/>
              <a:gd name="connsiteX322" fmla="*/ 88790 w 2539572"/>
              <a:gd name="connsiteY322" fmla="*/ 1766923 h 2580358"/>
              <a:gd name="connsiteX323" fmla="*/ 82123 w 2539572"/>
              <a:gd name="connsiteY323" fmla="*/ 1745968 h 2580358"/>
              <a:gd name="connsiteX324" fmla="*/ 67835 w 2539572"/>
              <a:gd name="connsiteY324" fmla="*/ 1705010 h 2580358"/>
              <a:gd name="connsiteX325" fmla="*/ 55453 w 2539572"/>
              <a:gd name="connsiteY325" fmla="*/ 1664053 h 2580358"/>
              <a:gd name="connsiteX326" fmla="*/ 47799 w 2539572"/>
              <a:gd name="connsiteY326" fmla="*/ 1634133 h 2580358"/>
              <a:gd name="connsiteX327" fmla="*/ 31565 w 2539572"/>
              <a:gd name="connsiteY327" fmla="*/ 1557721 h 2580358"/>
              <a:gd name="connsiteX328" fmla="*/ 22115 w 2539572"/>
              <a:gd name="connsiteY328" fmla="*/ 1498318 h 2580358"/>
              <a:gd name="connsiteX329" fmla="*/ 17353 w 2539572"/>
              <a:gd name="connsiteY329" fmla="*/ 1456408 h 2580358"/>
              <a:gd name="connsiteX330" fmla="*/ 14495 w 2539572"/>
              <a:gd name="connsiteY330" fmla="*/ 1414498 h 2580358"/>
              <a:gd name="connsiteX331" fmla="*/ 12590 w 2539572"/>
              <a:gd name="connsiteY331" fmla="*/ 1393543 h 2580358"/>
              <a:gd name="connsiteX332" fmla="*/ 11638 w 2539572"/>
              <a:gd name="connsiteY332" fmla="*/ 1372588 h 2580358"/>
              <a:gd name="connsiteX333" fmla="*/ 9733 w 2539572"/>
              <a:gd name="connsiteY333" fmla="*/ 1331630 h 2580358"/>
              <a:gd name="connsiteX334" fmla="*/ 14733 w 2539572"/>
              <a:gd name="connsiteY334" fmla="*/ 1175539 h 2580358"/>
              <a:gd name="connsiteX335" fmla="*/ 28991 w 2539572"/>
              <a:gd name="connsiteY335" fmla="*/ 1041443 h 2580358"/>
              <a:gd name="connsiteX336" fmla="*/ 28782 w 2539572"/>
              <a:gd name="connsiteY336" fmla="*/ 1042071 h 2580358"/>
              <a:gd name="connsiteX337" fmla="*/ 3065 w 2539572"/>
              <a:gd name="connsiteY337" fmla="*/ 1282101 h 2580358"/>
              <a:gd name="connsiteX338" fmla="*/ 107840 w 2539572"/>
              <a:gd name="connsiteY338" fmla="*/ 787753 h 2580358"/>
              <a:gd name="connsiteX339" fmla="*/ 162132 w 2539572"/>
              <a:gd name="connsiteY339" fmla="*/ 668691 h 2580358"/>
              <a:gd name="connsiteX340" fmla="*/ 331677 w 2539572"/>
              <a:gd name="connsiteY340" fmla="*/ 426756 h 2580358"/>
              <a:gd name="connsiteX341" fmla="*/ 357395 w 2539572"/>
              <a:gd name="connsiteY341" fmla="*/ 399133 h 2580358"/>
              <a:gd name="connsiteX342" fmla="*/ 385017 w 2539572"/>
              <a:gd name="connsiteY342" fmla="*/ 372463 h 2580358"/>
              <a:gd name="connsiteX343" fmla="*/ 399305 w 2539572"/>
              <a:gd name="connsiteY343" fmla="*/ 359128 h 2580358"/>
              <a:gd name="connsiteX344" fmla="*/ 413592 w 2539572"/>
              <a:gd name="connsiteY344" fmla="*/ 346746 h 2580358"/>
              <a:gd name="connsiteX345" fmla="*/ 443120 w 2539572"/>
              <a:gd name="connsiteY345" fmla="*/ 321028 h 2580358"/>
              <a:gd name="connsiteX346" fmla="*/ 473600 w 2539572"/>
              <a:gd name="connsiteY346" fmla="*/ 296263 h 2580358"/>
              <a:gd name="connsiteX347" fmla="*/ 505032 w 2539572"/>
              <a:gd name="connsiteY347" fmla="*/ 272451 h 2580358"/>
              <a:gd name="connsiteX348" fmla="*/ 569802 w 2539572"/>
              <a:gd name="connsiteY348" fmla="*/ 228636 h 2580358"/>
              <a:gd name="connsiteX349" fmla="*/ 554387 w 2539572"/>
              <a:gd name="connsiteY349" fmla="*/ 240806 h 2580358"/>
              <a:gd name="connsiteX350" fmla="*/ 660529 w 2539572"/>
              <a:gd name="connsiteY350" fmla="*/ 171604 h 2580358"/>
              <a:gd name="connsiteX351" fmla="*/ 797450 w 2539572"/>
              <a:gd name="connsiteY351" fmla="*/ 103858 h 2580358"/>
              <a:gd name="connsiteX352" fmla="*/ 1092725 w 2539572"/>
              <a:gd name="connsiteY352" fmla="*/ 18133 h 2580358"/>
              <a:gd name="connsiteX353" fmla="*/ 1248102 w 2539572"/>
              <a:gd name="connsiteY353" fmla="*/ 1583 h 25803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</a:cxnLst>
            <a:rect l="l" t="t" r="r" b="b"/>
            <a:pathLst>
              <a:path w="2539572" h="2580358">
                <a:moveTo>
                  <a:pt x="83529" y="1757461"/>
                </a:moveTo>
                <a:lnTo>
                  <a:pt x="92056" y="1778680"/>
                </a:lnTo>
                <a:lnTo>
                  <a:pt x="93553" y="1784068"/>
                </a:lnTo>
                <a:cubicBezTo>
                  <a:pt x="99268" y="1797403"/>
                  <a:pt x="104030" y="1811690"/>
                  <a:pt x="109745" y="1825025"/>
                </a:cubicBezTo>
                <a:cubicBezTo>
                  <a:pt x="104030" y="1811690"/>
                  <a:pt x="99268" y="1798355"/>
                  <a:pt x="93553" y="1785020"/>
                </a:cubicBezTo>
                <a:cubicBezTo>
                  <a:pt x="91648" y="1778353"/>
                  <a:pt x="88790" y="1771685"/>
                  <a:pt x="85933" y="1765018"/>
                </a:cubicBezTo>
                <a:close/>
                <a:moveTo>
                  <a:pt x="208" y="1280195"/>
                </a:moveTo>
                <a:cubicBezTo>
                  <a:pt x="208" y="1344489"/>
                  <a:pt x="4494" y="1408307"/>
                  <a:pt x="13305" y="1471767"/>
                </a:cubicBezTo>
                <a:lnTo>
                  <a:pt x="31565" y="1557721"/>
                </a:lnTo>
                <a:lnTo>
                  <a:pt x="35450" y="1582138"/>
                </a:lnTo>
                <a:cubicBezTo>
                  <a:pt x="38308" y="1595473"/>
                  <a:pt x="42118" y="1609760"/>
                  <a:pt x="44975" y="1623095"/>
                </a:cubicBezTo>
                <a:lnTo>
                  <a:pt x="47799" y="1634133"/>
                </a:lnTo>
                <a:lnTo>
                  <a:pt x="53548" y="1661195"/>
                </a:lnTo>
                <a:cubicBezTo>
                  <a:pt x="57358" y="1675483"/>
                  <a:pt x="61168" y="1689770"/>
                  <a:pt x="64978" y="1703105"/>
                </a:cubicBezTo>
                <a:cubicBezTo>
                  <a:pt x="69740" y="1717393"/>
                  <a:pt x="74503" y="1730728"/>
                  <a:pt x="79265" y="1744063"/>
                </a:cubicBezTo>
                <a:lnTo>
                  <a:pt x="83529" y="1757461"/>
                </a:lnTo>
                <a:lnTo>
                  <a:pt x="73550" y="1732633"/>
                </a:lnTo>
                <a:cubicBezTo>
                  <a:pt x="24020" y="1589758"/>
                  <a:pt x="-2650" y="1437358"/>
                  <a:pt x="208" y="1280195"/>
                </a:cubicBezTo>
                <a:close/>
                <a:moveTo>
                  <a:pt x="18782" y="1278529"/>
                </a:moveTo>
                <a:cubicBezTo>
                  <a:pt x="16877" y="1277814"/>
                  <a:pt x="14495" y="1281148"/>
                  <a:pt x="11638" y="1288768"/>
                </a:cubicBezTo>
                <a:cubicBezTo>
                  <a:pt x="12590" y="1384970"/>
                  <a:pt x="23068" y="1486888"/>
                  <a:pt x="44975" y="1584043"/>
                </a:cubicBezTo>
                <a:cubicBezTo>
                  <a:pt x="66883" y="1681198"/>
                  <a:pt x="99268" y="1774543"/>
                  <a:pt x="136415" y="1857410"/>
                </a:cubicBezTo>
                <a:cubicBezTo>
                  <a:pt x="151655" y="1890748"/>
                  <a:pt x="176420" y="1937420"/>
                  <a:pt x="207853" y="1986950"/>
                </a:cubicBezTo>
                <a:cubicBezTo>
                  <a:pt x="239285" y="2036480"/>
                  <a:pt x="278338" y="2086010"/>
                  <a:pt x="316438" y="2127920"/>
                </a:cubicBezTo>
                <a:cubicBezTo>
                  <a:pt x="355490" y="2168878"/>
                  <a:pt x="391685" y="2202215"/>
                  <a:pt x="416450" y="2220313"/>
                </a:cubicBezTo>
                <a:cubicBezTo>
                  <a:pt x="441215" y="2238410"/>
                  <a:pt x="453598" y="2243173"/>
                  <a:pt x="445025" y="2226980"/>
                </a:cubicBezTo>
                <a:cubicBezTo>
                  <a:pt x="405973" y="2205073"/>
                  <a:pt x="332630" y="2140303"/>
                  <a:pt x="263098" y="2046005"/>
                </a:cubicBezTo>
                <a:cubicBezTo>
                  <a:pt x="227855" y="1998380"/>
                  <a:pt x="193565" y="1944088"/>
                  <a:pt x="164038" y="1885985"/>
                </a:cubicBezTo>
                <a:cubicBezTo>
                  <a:pt x="134510" y="1826930"/>
                  <a:pt x="108793" y="1765018"/>
                  <a:pt x="89743" y="1703105"/>
                </a:cubicBezTo>
                <a:cubicBezTo>
                  <a:pt x="70693" y="1641193"/>
                  <a:pt x="56405" y="1580233"/>
                  <a:pt x="46880" y="1524988"/>
                </a:cubicBezTo>
                <a:cubicBezTo>
                  <a:pt x="44975" y="1510700"/>
                  <a:pt x="43070" y="1497365"/>
                  <a:pt x="41165" y="1484030"/>
                </a:cubicBezTo>
                <a:cubicBezTo>
                  <a:pt x="39260" y="1470695"/>
                  <a:pt x="37355" y="1458313"/>
                  <a:pt x="36403" y="1445930"/>
                </a:cubicBezTo>
                <a:cubicBezTo>
                  <a:pt x="35450" y="1433548"/>
                  <a:pt x="34498" y="1422118"/>
                  <a:pt x="32593" y="1410688"/>
                </a:cubicBezTo>
                <a:cubicBezTo>
                  <a:pt x="31640" y="1404973"/>
                  <a:pt x="31640" y="1399258"/>
                  <a:pt x="30688" y="1394495"/>
                </a:cubicBezTo>
                <a:cubicBezTo>
                  <a:pt x="30688" y="1388780"/>
                  <a:pt x="29735" y="1384018"/>
                  <a:pt x="29735" y="1379255"/>
                </a:cubicBezTo>
                <a:cubicBezTo>
                  <a:pt x="28783" y="1359253"/>
                  <a:pt x="26878" y="1342108"/>
                  <a:pt x="25925" y="1326868"/>
                </a:cubicBezTo>
                <a:cubicBezTo>
                  <a:pt x="24973" y="1312580"/>
                  <a:pt x="24020" y="1301150"/>
                  <a:pt x="23068" y="1292578"/>
                </a:cubicBezTo>
                <a:cubicBezTo>
                  <a:pt x="22115" y="1284006"/>
                  <a:pt x="20687" y="1279243"/>
                  <a:pt x="18782" y="1278529"/>
                </a:cubicBezTo>
                <a:close/>
                <a:moveTo>
                  <a:pt x="200352" y="622568"/>
                </a:moveTo>
                <a:lnTo>
                  <a:pt x="197535" y="622949"/>
                </a:lnTo>
                <a:lnTo>
                  <a:pt x="153917" y="696269"/>
                </a:lnTo>
                <a:cubicBezTo>
                  <a:pt x="116531" y="766307"/>
                  <a:pt x="85337" y="840453"/>
                  <a:pt x="61286" y="917874"/>
                </a:cubicBezTo>
                <a:lnTo>
                  <a:pt x="34698" y="1020824"/>
                </a:lnTo>
                <a:lnTo>
                  <a:pt x="36283" y="1016472"/>
                </a:lnTo>
                <a:cubicBezTo>
                  <a:pt x="38069" y="1012067"/>
                  <a:pt x="39736" y="1007781"/>
                  <a:pt x="42118" y="999208"/>
                </a:cubicBezTo>
                <a:cubicBezTo>
                  <a:pt x="58310" y="936343"/>
                  <a:pt x="81170" y="875383"/>
                  <a:pt x="104983" y="818233"/>
                </a:cubicBezTo>
                <a:cubicBezTo>
                  <a:pt x="128795" y="761083"/>
                  <a:pt x="156418" y="707743"/>
                  <a:pt x="182135" y="657260"/>
                </a:cubicBezTo>
                <a:cubicBezTo>
                  <a:pt x="180706" y="656546"/>
                  <a:pt x="197494" y="630114"/>
                  <a:pt x="200352" y="622568"/>
                </a:cubicBezTo>
                <a:close/>
                <a:moveTo>
                  <a:pt x="243577" y="554053"/>
                </a:moveTo>
                <a:lnTo>
                  <a:pt x="214520" y="594396"/>
                </a:lnTo>
                <a:lnTo>
                  <a:pt x="199898" y="618976"/>
                </a:lnTo>
                <a:lnTo>
                  <a:pt x="208805" y="604873"/>
                </a:lnTo>
                <a:cubicBezTo>
                  <a:pt x="212615" y="599158"/>
                  <a:pt x="217378" y="593443"/>
                  <a:pt x="221188" y="586775"/>
                </a:cubicBezTo>
                <a:close/>
                <a:moveTo>
                  <a:pt x="2007705" y="351233"/>
                </a:moveTo>
                <a:lnTo>
                  <a:pt x="2008155" y="351570"/>
                </a:lnTo>
                <a:lnTo>
                  <a:pt x="2015698" y="356270"/>
                </a:lnTo>
                <a:close/>
                <a:moveTo>
                  <a:pt x="504641" y="345323"/>
                </a:moveTo>
                <a:lnTo>
                  <a:pt x="504080" y="345793"/>
                </a:lnTo>
                <a:cubicBezTo>
                  <a:pt x="485030" y="361985"/>
                  <a:pt x="469790" y="378178"/>
                  <a:pt x="457407" y="391513"/>
                </a:cubicBezTo>
                <a:cubicBezTo>
                  <a:pt x="444072" y="402943"/>
                  <a:pt x="429785" y="414373"/>
                  <a:pt x="416450" y="426755"/>
                </a:cubicBezTo>
                <a:cubicBezTo>
                  <a:pt x="437167" y="404610"/>
                  <a:pt x="460146" y="382524"/>
                  <a:pt x="485015" y="360869"/>
                </a:cubicBezTo>
                <a:close/>
                <a:moveTo>
                  <a:pt x="550941" y="308646"/>
                </a:moveTo>
                <a:lnTo>
                  <a:pt x="504641" y="345323"/>
                </a:lnTo>
                <a:lnTo>
                  <a:pt x="533607" y="321028"/>
                </a:lnTo>
                <a:close/>
                <a:moveTo>
                  <a:pt x="484512" y="297418"/>
                </a:moveTo>
                <a:lnTo>
                  <a:pt x="443968" y="329988"/>
                </a:lnTo>
                <a:cubicBezTo>
                  <a:pt x="385657" y="381245"/>
                  <a:pt x="331692" y="437859"/>
                  <a:pt x="283145" y="499116"/>
                </a:cubicBezTo>
                <a:lnTo>
                  <a:pt x="247248" y="548956"/>
                </a:lnTo>
                <a:lnTo>
                  <a:pt x="302150" y="480095"/>
                </a:lnTo>
                <a:cubicBezTo>
                  <a:pt x="321200" y="456283"/>
                  <a:pt x="342155" y="434375"/>
                  <a:pt x="362158" y="412468"/>
                </a:cubicBezTo>
                <a:cubicBezTo>
                  <a:pt x="372635" y="401990"/>
                  <a:pt x="383113" y="391513"/>
                  <a:pt x="393590" y="381035"/>
                </a:cubicBezTo>
                <a:cubicBezTo>
                  <a:pt x="398353" y="376273"/>
                  <a:pt x="404068" y="370558"/>
                  <a:pt x="408830" y="365795"/>
                </a:cubicBezTo>
                <a:cubicBezTo>
                  <a:pt x="414545" y="361033"/>
                  <a:pt x="419308" y="356270"/>
                  <a:pt x="424070" y="351508"/>
                </a:cubicBezTo>
                <a:cubicBezTo>
                  <a:pt x="432643" y="342935"/>
                  <a:pt x="442168" y="335315"/>
                  <a:pt x="450740" y="326743"/>
                </a:cubicBezTo>
                <a:lnTo>
                  <a:pt x="478363" y="302930"/>
                </a:lnTo>
                <a:close/>
                <a:moveTo>
                  <a:pt x="2013752" y="242312"/>
                </a:moveTo>
                <a:cubicBezTo>
                  <a:pt x="2013717" y="241695"/>
                  <a:pt x="2015185" y="241807"/>
                  <a:pt x="2018645" y="242923"/>
                </a:cubicBezTo>
                <a:cubicBezTo>
                  <a:pt x="2023259" y="244411"/>
                  <a:pt x="2031414" y="247685"/>
                  <a:pt x="2044273" y="253400"/>
                </a:cubicBezTo>
                <a:cubicBezTo>
                  <a:pt x="2091898" y="285785"/>
                  <a:pt x="2065228" y="274355"/>
                  <a:pt x="2041415" y="260068"/>
                </a:cubicBezTo>
                <a:cubicBezTo>
                  <a:pt x="2027485" y="252567"/>
                  <a:pt x="2013856" y="244162"/>
                  <a:pt x="2013752" y="242312"/>
                </a:cubicBezTo>
                <a:close/>
                <a:moveTo>
                  <a:pt x="1728809" y="191917"/>
                </a:moveTo>
                <a:lnTo>
                  <a:pt x="1760428" y="204823"/>
                </a:lnTo>
                <a:lnTo>
                  <a:pt x="1809006" y="226730"/>
                </a:lnTo>
                <a:lnTo>
                  <a:pt x="1855678" y="250543"/>
                </a:lnTo>
                <a:cubicBezTo>
                  <a:pt x="1841390" y="242923"/>
                  <a:pt x="1827103" y="235303"/>
                  <a:pt x="1812815" y="226730"/>
                </a:cubicBezTo>
                <a:lnTo>
                  <a:pt x="1796238" y="218802"/>
                </a:lnTo>
                <a:lnTo>
                  <a:pt x="1759055" y="202956"/>
                </a:lnTo>
                <a:lnTo>
                  <a:pt x="1741377" y="196251"/>
                </a:lnTo>
                <a:close/>
                <a:moveTo>
                  <a:pt x="749825" y="187678"/>
                </a:moveTo>
                <a:cubicBezTo>
                  <a:pt x="686960" y="219110"/>
                  <a:pt x="625047" y="256258"/>
                  <a:pt x="566945" y="297215"/>
                </a:cubicBezTo>
                <a:lnTo>
                  <a:pt x="550941" y="308646"/>
                </a:lnTo>
                <a:lnTo>
                  <a:pt x="564921" y="297573"/>
                </a:lnTo>
                <a:cubicBezTo>
                  <a:pt x="621476" y="256734"/>
                  <a:pt x="684103" y="219111"/>
                  <a:pt x="749825" y="187678"/>
                </a:cubicBezTo>
                <a:close/>
                <a:moveTo>
                  <a:pt x="880093" y="178541"/>
                </a:moveTo>
                <a:lnTo>
                  <a:pt x="862220" y="184820"/>
                </a:lnTo>
                <a:lnTo>
                  <a:pt x="858031" y="186616"/>
                </a:lnTo>
                <a:close/>
                <a:moveTo>
                  <a:pt x="662195" y="169581"/>
                </a:moveTo>
                <a:cubicBezTo>
                  <a:pt x="646002" y="179106"/>
                  <a:pt x="630762" y="190536"/>
                  <a:pt x="614570" y="200061"/>
                </a:cubicBezTo>
                <a:cubicBezTo>
                  <a:pt x="598377" y="208633"/>
                  <a:pt x="584090" y="218158"/>
                  <a:pt x="568850" y="227683"/>
                </a:cubicBezTo>
                <a:cubicBezTo>
                  <a:pt x="578375" y="221016"/>
                  <a:pt x="586947" y="214348"/>
                  <a:pt x="596472" y="206728"/>
                </a:cubicBezTo>
                <a:cubicBezTo>
                  <a:pt x="612665" y="197203"/>
                  <a:pt x="645050" y="178153"/>
                  <a:pt x="662195" y="169581"/>
                </a:cubicBezTo>
                <a:close/>
                <a:moveTo>
                  <a:pt x="1525269" y="129667"/>
                </a:moveTo>
                <a:lnTo>
                  <a:pt x="1666131" y="167675"/>
                </a:lnTo>
                <a:cubicBezTo>
                  <a:pt x="1642318" y="160055"/>
                  <a:pt x="1618506" y="154340"/>
                  <a:pt x="1594693" y="148625"/>
                </a:cubicBezTo>
                <a:cubicBezTo>
                  <a:pt x="1583263" y="145768"/>
                  <a:pt x="1570881" y="143863"/>
                  <a:pt x="1558498" y="141005"/>
                </a:cubicBezTo>
                <a:lnTo>
                  <a:pt x="1538908" y="137397"/>
                </a:lnTo>
                <a:lnTo>
                  <a:pt x="1643873" y="164386"/>
                </a:lnTo>
                <a:lnTo>
                  <a:pt x="1669839" y="173890"/>
                </a:lnTo>
                <a:lnTo>
                  <a:pt x="1703094" y="182888"/>
                </a:lnTo>
                <a:lnTo>
                  <a:pt x="1666130" y="169581"/>
                </a:lnTo>
                <a:cubicBezTo>
                  <a:pt x="1677560" y="173391"/>
                  <a:pt x="1689942" y="177201"/>
                  <a:pt x="1701372" y="180058"/>
                </a:cubicBezTo>
                <a:lnTo>
                  <a:pt x="1706502" y="181860"/>
                </a:lnTo>
                <a:lnTo>
                  <a:pt x="1691847" y="176248"/>
                </a:lnTo>
                <a:cubicBezTo>
                  <a:pt x="1677560" y="171486"/>
                  <a:pt x="1662320" y="165771"/>
                  <a:pt x="1648032" y="161008"/>
                </a:cubicBezTo>
                <a:cubicBezTo>
                  <a:pt x="1618505" y="152436"/>
                  <a:pt x="1588977" y="142911"/>
                  <a:pt x="1558497" y="136243"/>
                </a:cubicBezTo>
                <a:close/>
                <a:moveTo>
                  <a:pt x="1383314" y="109513"/>
                </a:moveTo>
                <a:lnTo>
                  <a:pt x="1514856" y="127606"/>
                </a:lnTo>
                <a:lnTo>
                  <a:pt x="1467057" y="118146"/>
                </a:lnTo>
                <a:close/>
                <a:moveTo>
                  <a:pt x="1193178" y="109308"/>
                </a:moveTo>
                <a:lnTo>
                  <a:pt x="1187975" y="109573"/>
                </a:lnTo>
                <a:lnTo>
                  <a:pt x="1160283" y="112682"/>
                </a:lnTo>
                <a:lnTo>
                  <a:pt x="1181308" y="110525"/>
                </a:lnTo>
                <a:close/>
                <a:moveTo>
                  <a:pt x="1281320" y="104811"/>
                </a:moveTo>
                <a:lnTo>
                  <a:pt x="1241193" y="106858"/>
                </a:lnTo>
                <a:lnTo>
                  <a:pt x="1347929" y="107530"/>
                </a:lnTo>
                <a:close/>
                <a:moveTo>
                  <a:pt x="1748045" y="102906"/>
                </a:moveTo>
                <a:cubicBezTo>
                  <a:pt x="1762332" y="106716"/>
                  <a:pt x="1778525" y="110526"/>
                  <a:pt x="1794717" y="116241"/>
                </a:cubicBezTo>
                <a:cubicBezTo>
                  <a:pt x="1810910" y="122908"/>
                  <a:pt x="1828055" y="128623"/>
                  <a:pt x="1845200" y="135291"/>
                </a:cubicBezTo>
                <a:cubicBezTo>
                  <a:pt x="1929020" y="171486"/>
                  <a:pt x="2007125" y="215301"/>
                  <a:pt x="2080467" y="266736"/>
                </a:cubicBezTo>
                <a:cubicBezTo>
                  <a:pt x="2084277" y="269593"/>
                  <a:pt x="2089040" y="273403"/>
                  <a:pt x="2092850" y="276261"/>
                </a:cubicBezTo>
                <a:cubicBezTo>
                  <a:pt x="2071895" y="264831"/>
                  <a:pt x="2055702" y="258163"/>
                  <a:pt x="2043320" y="252448"/>
                </a:cubicBezTo>
                <a:cubicBezTo>
                  <a:pt x="2037605" y="248638"/>
                  <a:pt x="2029985" y="243876"/>
                  <a:pt x="2021412" y="238161"/>
                </a:cubicBezTo>
                <a:cubicBezTo>
                  <a:pt x="2012840" y="232446"/>
                  <a:pt x="2002362" y="226731"/>
                  <a:pt x="1990932" y="220063"/>
                </a:cubicBezTo>
                <a:cubicBezTo>
                  <a:pt x="1968072" y="205776"/>
                  <a:pt x="1936640" y="190536"/>
                  <a:pt x="1898540" y="172438"/>
                </a:cubicBezTo>
                <a:cubicBezTo>
                  <a:pt x="1873775" y="160056"/>
                  <a:pt x="1849962" y="147673"/>
                  <a:pt x="1823292" y="135291"/>
                </a:cubicBezTo>
                <a:cubicBezTo>
                  <a:pt x="1810910" y="129576"/>
                  <a:pt x="1798527" y="123861"/>
                  <a:pt x="1786145" y="118146"/>
                </a:cubicBezTo>
                <a:close/>
                <a:moveTo>
                  <a:pt x="849838" y="98143"/>
                </a:moveTo>
                <a:cubicBezTo>
                  <a:pt x="773638" y="126718"/>
                  <a:pt x="700295" y="162913"/>
                  <a:pt x="630763" y="204823"/>
                </a:cubicBezTo>
                <a:cubicBezTo>
                  <a:pt x="707915" y="161008"/>
                  <a:pt x="776495" y="127670"/>
                  <a:pt x="849838" y="98143"/>
                </a:cubicBezTo>
                <a:close/>
                <a:moveTo>
                  <a:pt x="1143606" y="67159"/>
                </a:moveTo>
                <a:lnTo>
                  <a:pt x="1102012" y="71353"/>
                </a:lnTo>
                <a:cubicBezTo>
                  <a:pt x="1082963" y="73854"/>
                  <a:pt x="1063198" y="77187"/>
                  <a:pt x="1042243" y="81950"/>
                </a:cubicBezTo>
                <a:lnTo>
                  <a:pt x="995297" y="94264"/>
                </a:lnTo>
                <a:lnTo>
                  <a:pt x="1073080" y="77664"/>
                </a:lnTo>
                <a:close/>
                <a:moveTo>
                  <a:pt x="1204168" y="62900"/>
                </a:moveTo>
                <a:lnTo>
                  <a:pt x="1166571" y="64690"/>
                </a:lnTo>
                <a:lnTo>
                  <a:pt x="1173688" y="63853"/>
                </a:lnTo>
                <a:cubicBezTo>
                  <a:pt x="1170830" y="63853"/>
                  <a:pt x="1167020" y="64805"/>
                  <a:pt x="1164163" y="64805"/>
                </a:cubicBezTo>
                <a:lnTo>
                  <a:pt x="1166571" y="64690"/>
                </a:lnTo>
                <a:lnTo>
                  <a:pt x="1165588" y="64806"/>
                </a:lnTo>
                <a:lnTo>
                  <a:pt x="1166067" y="64806"/>
                </a:lnTo>
                <a:cubicBezTo>
                  <a:pt x="1106060" y="73378"/>
                  <a:pt x="1037480" y="86713"/>
                  <a:pt x="965090" y="106716"/>
                </a:cubicBezTo>
                <a:cubicBezTo>
                  <a:pt x="894605" y="126718"/>
                  <a:pt x="820310" y="153388"/>
                  <a:pt x="749825" y="187678"/>
                </a:cubicBezTo>
                <a:cubicBezTo>
                  <a:pt x="788401" y="168152"/>
                  <a:pt x="827692" y="150769"/>
                  <a:pt x="867221" y="135529"/>
                </a:cubicBezTo>
                <a:lnTo>
                  <a:pt x="981025" y="97898"/>
                </a:lnTo>
                <a:lnTo>
                  <a:pt x="963185" y="101953"/>
                </a:lnTo>
                <a:lnTo>
                  <a:pt x="945088" y="107668"/>
                </a:lnTo>
                <a:cubicBezTo>
                  <a:pt x="931753" y="111478"/>
                  <a:pt x="917465" y="116240"/>
                  <a:pt x="904130" y="120050"/>
                </a:cubicBezTo>
                <a:lnTo>
                  <a:pt x="863173" y="134338"/>
                </a:lnTo>
                <a:cubicBezTo>
                  <a:pt x="856505" y="137195"/>
                  <a:pt x="849838" y="139100"/>
                  <a:pt x="843170" y="141958"/>
                </a:cubicBezTo>
                <a:lnTo>
                  <a:pt x="823168" y="150530"/>
                </a:lnTo>
                <a:cubicBezTo>
                  <a:pt x="769828" y="171485"/>
                  <a:pt x="718393" y="198155"/>
                  <a:pt x="669815" y="225778"/>
                </a:cubicBezTo>
                <a:cubicBezTo>
                  <a:pt x="657433" y="233398"/>
                  <a:pt x="646003" y="240065"/>
                  <a:pt x="633620" y="247685"/>
                </a:cubicBezTo>
                <a:cubicBezTo>
                  <a:pt x="621238" y="255305"/>
                  <a:pt x="610760" y="262925"/>
                  <a:pt x="598378" y="270545"/>
                </a:cubicBezTo>
                <a:cubicBezTo>
                  <a:pt x="575518" y="285785"/>
                  <a:pt x="553610" y="302930"/>
                  <a:pt x="531703" y="319123"/>
                </a:cubicBezTo>
                <a:cubicBezTo>
                  <a:pt x="489793" y="353413"/>
                  <a:pt x="449788" y="388655"/>
                  <a:pt x="415498" y="426755"/>
                </a:cubicBezTo>
                <a:cubicBezTo>
                  <a:pt x="404068" y="438185"/>
                  <a:pt x="393590" y="449615"/>
                  <a:pt x="384065" y="461045"/>
                </a:cubicBezTo>
                <a:cubicBezTo>
                  <a:pt x="374540" y="472475"/>
                  <a:pt x="364063" y="483905"/>
                  <a:pt x="354538" y="495335"/>
                </a:cubicBezTo>
                <a:cubicBezTo>
                  <a:pt x="336440" y="519148"/>
                  <a:pt x="318343" y="542008"/>
                  <a:pt x="302150" y="565820"/>
                </a:cubicBezTo>
                <a:cubicBezTo>
                  <a:pt x="285005" y="589633"/>
                  <a:pt x="270718" y="614398"/>
                  <a:pt x="254525" y="639163"/>
                </a:cubicBezTo>
                <a:cubicBezTo>
                  <a:pt x="240238" y="664880"/>
                  <a:pt x="224998" y="690598"/>
                  <a:pt x="210710" y="718220"/>
                </a:cubicBezTo>
                <a:cubicBezTo>
                  <a:pt x="215473" y="710600"/>
                  <a:pt x="220235" y="702028"/>
                  <a:pt x="225950" y="692503"/>
                </a:cubicBezTo>
                <a:cubicBezTo>
                  <a:pt x="231665" y="683930"/>
                  <a:pt x="237380" y="674405"/>
                  <a:pt x="244048" y="664880"/>
                </a:cubicBezTo>
                <a:cubicBezTo>
                  <a:pt x="249763" y="655355"/>
                  <a:pt x="256430" y="646783"/>
                  <a:pt x="262145" y="637258"/>
                </a:cubicBezTo>
                <a:cubicBezTo>
                  <a:pt x="270718" y="631543"/>
                  <a:pt x="276433" y="622970"/>
                  <a:pt x="281195" y="615350"/>
                </a:cubicBezTo>
                <a:cubicBezTo>
                  <a:pt x="296435" y="590585"/>
                  <a:pt x="313580" y="567725"/>
                  <a:pt x="330725" y="542960"/>
                </a:cubicBezTo>
                <a:cubicBezTo>
                  <a:pt x="348823" y="520100"/>
                  <a:pt x="366920" y="496288"/>
                  <a:pt x="386923" y="474380"/>
                </a:cubicBezTo>
                <a:cubicBezTo>
                  <a:pt x="405973" y="451520"/>
                  <a:pt x="427880" y="430565"/>
                  <a:pt x="448835" y="409610"/>
                </a:cubicBezTo>
                <a:cubicBezTo>
                  <a:pt x="470743" y="389608"/>
                  <a:pt x="492650" y="368653"/>
                  <a:pt x="516463" y="349603"/>
                </a:cubicBezTo>
                <a:cubicBezTo>
                  <a:pt x="527893" y="340078"/>
                  <a:pt x="539323" y="330553"/>
                  <a:pt x="551705" y="321028"/>
                </a:cubicBezTo>
                <a:cubicBezTo>
                  <a:pt x="564088" y="312455"/>
                  <a:pt x="575518" y="302930"/>
                  <a:pt x="587900" y="294358"/>
                </a:cubicBezTo>
                <a:cubicBezTo>
                  <a:pt x="600283" y="285785"/>
                  <a:pt x="612665" y="277213"/>
                  <a:pt x="625048" y="268640"/>
                </a:cubicBezTo>
                <a:cubicBezTo>
                  <a:pt x="637430" y="260068"/>
                  <a:pt x="650765" y="252448"/>
                  <a:pt x="663148" y="244828"/>
                </a:cubicBezTo>
                <a:lnTo>
                  <a:pt x="682198" y="233398"/>
                </a:lnTo>
                <a:cubicBezTo>
                  <a:pt x="688865" y="229588"/>
                  <a:pt x="695533" y="225778"/>
                  <a:pt x="702200" y="222920"/>
                </a:cubicBezTo>
                <a:cubicBezTo>
                  <a:pt x="715535" y="216253"/>
                  <a:pt x="727918" y="208633"/>
                  <a:pt x="741253" y="201965"/>
                </a:cubicBezTo>
                <a:cubicBezTo>
                  <a:pt x="767923" y="188630"/>
                  <a:pt x="794593" y="175295"/>
                  <a:pt x="821263" y="164818"/>
                </a:cubicBezTo>
                <a:cubicBezTo>
                  <a:pt x="904130" y="128623"/>
                  <a:pt x="996523" y="104810"/>
                  <a:pt x="1087963" y="90523"/>
                </a:cubicBezTo>
                <a:cubicBezTo>
                  <a:pt x="1179403" y="76235"/>
                  <a:pt x="1269890" y="72425"/>
                  <a:pt x="1351806" y="70520"/>
                </a:cubicBezTo>
                <a:lnTo>
                  <a:pt x="1351806" y="64805"/>
                </a:lnTo>
                <a:cubicBezTo>
                  <a:pt x="1346090" y="64805"/>
                  <a:pt x="1339423" y="65758"/>
                  <a:pt x="1333708" y="65758"/>
                </a:cubicBezTo>
                <a:cubicBezTo>
                  <a:pt x="1317515" y="64805"/>
                  <a:pt x="1302275" y="63853"/>
                  <a:pt x="1287988" y="63853"/>
                </a:cubicBezTo>
                <a:cubicBezTo>
                  <a:pt x="1273700" y="62900"/>
                  <a:pt x="1259413" y="62900"/>
                  <a:pt x="1245125" y="62900"/>
                </a:cubicBezTo>
                <a:cubicBezTo>
                  <a:pt x="1230838" y="62900"/>
                  <a:pt x="1217503" y="61948"/>
                  <a:pt x="1204168" y="62900"/>
                </a:cubicBezTo>
                <a:close/>
                <a:moveTo>
                  <a:pt x="1248102" y="1583"/>
                </a:moveTo>
                <a:cubicBezTo>
                  <a:pt x="1300609" y="-917"/>
                  <a:pt x="1353710" y="-441"/>
                  <a:pt x="1407050" y="2893"/>
                </a:cubicBezTo>
                <a:cubicBezTo>
                  <a:pt x="1513731" y="10513"/>
                  <a:pt x="1621363" y="31468"/>
                  <a:pt x="1727090" y="65758"/>
                </a:cubicBezTo>
                <a:cubicBezTo>
                  <a:pt x="1832818" y="100048"/>
                  <a:pt x="1947118" y="159103"/>
                  <a:pt x="2039511" y="222920"/>
                </a:cubicBezTo>
                <a:cubicBezTo>
                  <a:pt x="1900445" y="134338"/>
                  <a:pt x="1741378" y="68615"/>
                  <a:pt x="1573738" y="36230"/>
                </a:cubicBezTo>
                <a:cubicBezTo>
                  <a:pt x="1492775" y="17180"/>
                  <a:pt x="1412765" y="6703"/>
                  <a:pt x="1335613" y="4798"/>
                </a:cubicBezTo>
                <a:cubicBezTo>
                  <a:pt x="1259413" y="1940"/>
                  <a:pt x="1187023" y="9560"/>
                  <a:pt x="1123205" y="21943"/>
                </a:cubicBezTo>
                <a:cubicBezTo>
                  <a:pt x="1107965" y="24800"/>
                  <a:pt x="1093678" y="27658"/>
                  <a:pt x="1078438" y="30515"/>
                </a:cubicBezTo>
                <a:cubicBezTo>
                  <a:pt x="1064150" y="34325"/>
                  <a:pt x="1048911" y="37183"/>
                  <a:pt x="1034623" y="40993"/>
                </a:cubicBezTo>
                <a:cubicBezTo>
                  <a:pt x="1212740" y="2893"/>
                  <a:pt x="1397525" y="1940"/>
                  <a:pt x="1573738" y="37183"/>
                </a:cubicBezTo>
                <a:cubicBezTo>
                  <a:pt x="1668988" y="59090"/>
                  <a:pt x="1763286" y="93380"/>
                  <a:pt x="1851868" y="136243"/>
                </a:cubicBezTo>
                <a:cubicBezTo>
                  <a:pt x="1849963" y="135290"/>
                  <a:pt x="1848058" y="135290"/>
                  <a:pt x="1846153" y="134338"/>
                </a:cubicBezTo>
                <a:cubicBezTo>
                  <a:pt x="1775668" y="102905"/>
                  <a:pt x="1702325" y="79093"/>
                  <a:pt x="1626125" y="60043"/>
                </a:cubicBezTo>
                <a:cubicBezTo>
                  <a:pt x="1555640" y="40040"/>
                  <a:pt x="1485156" y="27658"/>
                  <a:pt x="1416575" y="20990"/>
                </a:cubicBezTo>
                <a:cubicBezTo>
                  <a:pt x="1347995" y="15275"/>
                  <a:pt x="1283225" y="15275"/>
                  <a:pt x="1223218" y="20990"/>
                </a:cubicBezTo>
                <a:cubicBezTo>
                  <a:pt x="1207978" y="21943"/>
                  <a:pt x="1193690" y="24800"/>
                  <a:pt x="1179403" y="26705"/>
                </a:cubicBezTo>
                <a:cubicBezTo>
                  <a:pt x="1149875" y="30515"/>
                  <a:pt x="1120348" y="36230"/>
                  <a:pt x="1090820" y="40993"/>
                </a:cubicBezTo>
                <a:cubicBezTo>
                  <a:pt x="1200358" y="22895"/>
                  <a:pt x="1312753" y="18133"/>
                  <a:pt x="1423243" y="26705"/>
                </a:cubicBezTo>
                <a:cubicBezTo>
                  <a:pt x="1491823" y="32420"/>
                  <a:pt x="1559450" y="43850"/>
                  <a:pt x="1626125" y="60043"/>
                </a:cubicBezTo>
                <a:cubicBezTo>
                  <a:pt x="1667083" y="71473"/>
                  <a:pt x="1708993" y="85760"/>
                  <a:pt x="1748998" y="101000"/>
                </a:cubicBezTo>
                <a:cubicBezTo>
                  <a:pt x="1744236" y="100048"/>
                  <a:pt x="1739473" y="98143"/>
                  <a:pt x="1735663" y="97190"/>
                </a:cubicBezTo>
                <a:cubicBezTo>
                  <a:pt x="1727090" y="94333"/>
                  <a:pt x="1712803" y="91475"/>
                  <a:pt x="1698515" y="89570"/>
                </a:cubicBezTo>
                <a:cubicBezTo>
                  <a:pt x="1684228" y="87665"/>
                  <a:pt x="1668988" y="84808"/>
                  <a:pt x="1656606" y="84808"/>
                </a:cubicBezTo>
                <a:cubicBezTo>
                  <a:pt x="1631840" y="84808"/>
                  <a:pt x="1618506" y="87665"/>
                  <a:pt x="1644223" y="98143"/>
                </a:cubicBezTo>
                <a:cubicBezTo>
                  <a:pt x="1712803" y="118145"/>
                  <a:pt x="1786145" y="145768"/>
                  <a:pt x="1855678" y="180058"/>
                </a:cubicBezTo>
                <a:cubicBezTo>
                  <a:pt x="1925211" y="214348"/>
                  <a:pt x="1990933" y="254353"/>
                  <a:pt x="2046178" y="293405"/>
                </a:cubicBezTo>
                <a:cubicBezTo>
                  <a:pt x="2072848" y="313408"/>
                  <a:pt x="2098566" y="332458"/>
                  <a:pt x="2120473" y="351508"/>
                </a:cubicBezTo>
                <a:cubicBezTo>
                  <a:pt x="2130950" y="361033"/>
                  <a:pt x="2141428" y="368653"/>
                  <a:pt x="2150953" y="377225"/>
                </a:cubicBezTo>
                <a:cubicBezTo>
                  <a:pt x="2160478" y="385798"/>
                  <a:pt x="2169050" y="393418"/>
                  <a:pt x="2176671" y="401038"/>
                </a:cubicBezTo>
                <a:cubicBezTo>
                  <a:pt x="2191911" y="415325"/>
                  <a:pt x="2203341" y="427708"/>
                  <a:pt x="2211913" y="435328"/>
                </a:cubicBezTo>
                <a:cubicBezTo>
                  <a:pt x="2215723" y="439138"/>
                  <a:pt x="2218581" y="442948"/>
                  <a:pt x="2221438" y="444853"/>
                </a:cubicBezTo>
                <a:cubicBezTo>
                  <a:pt x="2223343" y="446758"/>
                  <a:pt x="2224296" y="448663"/>
                  <a:pt x="2224296" y="448663"/>
                </a:cubicBezTo>
                <a:cubicBezTo>
                  <a:pt x="2225248" y="450568"/>
                  <a:pt x="2220486" y="447710"/>
                  <a:pt x="2211913" y="440090"/>
                </a:cubicBezTo>
                <a:cubicBezTo>
                  <a:pt x="2203341" y="432470"/>
                  <a:pt x="2190958" y="420088"/>
                  <a:pt x="2174766" y="406753"/>
                </a:cubicBezTo>
                <a:cubicBezTo>
                  <a:pt x="2167146" y="400085"/>
                  <a:pt x="2157621" y="392465"/>
                  <a:pt x="2148096" y="383893"/>
                </a:cubicBezTo>
                <a:cubicBezTo>
                  <a:pt x="2138571" y="375320"/>
                  <a:pt x="2128093" y="367700"/>
                  <a:pt x="2117616" y="359128"/>
                </a:cubicBezTo>
                <a:cubicBezTo>
                  <a:pt x="2096661" y="341983"/>
                  <a:pt x="2072848" y="324838"/>
                  <a:pt x="2049036" y="307693"/>
                </a:cubicBezTo>
                <a:cubicBezTo>
                  <a:pt x="2001411" y="274355"/>
                  <a:pt x="1951881" y="243875"/>
                  <a:pt x="1913781" y="223873"/>
                </a:cubicBezTo>
                <a:cubicBezTo>
                  <a:pt x="1904256" y="219110"/>
                  <a:pt x="1895683" y="214348"/>
                  <a:pt x="1888063" y="210538"/>
                </a:cubicBezTo>
                <a:cubicBezTo>
                  <a:pt x="1880443" y="206728"/>
                  <a:pt x="1873775" y="203870"/>
                  <a:pt x="1869013" y="201013"/>
                </a:cubicBezTo>
                <a:cubicBezTo>
                  <a:pt x="1858536" y="196250"/>
                  <a:pt x="1853773" y="194345"/>
                  <a:pt x="1855678" y="195298"/>
                </a:cubicBezTo>
                <a:cubicBezTo>
                  <a:pt x="1867108" y="201965"/>
                  <a:pt x="1879490" y="207680"/>
                  <a:pt x="1890920" y="215300"/>
                </a:cubicBezTo>
                <a:cubicBezTo>
                  <a:pt x="1902350" y="221968"/>
                  <a:pt x="1913781" y="229588"/>
                  <a:pt x="1925211" y="236255"/>
                </a:cubicBezTo>
                <a:cubicBezTo>
                  <a:pt x="1902350" y="224825"/>
                  <a:pt x="1879490" y="213395"/>
                  <a:pt x="1858536" y="204823"/>
                </a:cubicBezTo>
                <a:cubicBezTo>
                  <a:pt x="1846153" y="199108"/>
                  <a:pt x="1832818" y="192440"/>
                  <a:pt x="1819483" y="185773"/>
                </a:cubicBezTo>
                <a:cubicBezTo>
                  <a:pt x="1806148" y="180058"/>
                  <a:pt x="1791861" y="173390"/>
                  <a:pt x="1778525" y="167675"/>
                </a:cubicBezTo>
                <a:cubicBezTo>
                  <a:pt x="1765190" y="161960"/>
                  <a:pt x="1751856" y="157198"/>
                  <a:pt x="1739473" y="152435"/>
                </a:cubicBezTo>
                <a:cubicBezTo>
                  <a:pt x="1727090" y="148625"/>
                  <a:pt x="1716613" y="143863"/>
                  <a:pt x="1708040" y="141958"/>
                </a:cubicBezTo>
                <a:cubicBezTo>
                  <a:pt x="1646128" y="125765"/>
                  <a:pt x="1580406" y="109573"/>
                  <a:pt x="1511825" y="98143"/>
                </a:cubicBezTo>
                <a:cubicBezTo>
                  <a:pt x="1503253" y="97190"/>
                  <a:pt x="1494681" y="95285"/>
                  <a:pt x="1486108" y="94333"/>
                </a:cubicBezTo>
                <a:cubicBezTo>
                  <a:pt x="1477536" y="92428"/>
                  <a:pt x="1468963" y="91475"/>
                  <a:pt x="1459438" y="90523"/>
                </a:cubicBezTo>
                <a:cubicBezTo>
                  <a:pt x="1442293" y="88618"/>
                  <a:pt x="1424195" y="86713"/>
                  <a:pt x="1406098" y="84808"/>
                </a:cubicBezTo>
                <a:cubicBezTo>
                  <a:pt x="1388000" y="83855"/>
                  <a:pt x="1370856" y="82903"/>
                  <a:pt x="1352758" y="81950"/>
                </a:cubicBezTo>
                <a:cubicBezTo>
                  <a:pt x="1334661" y="80998"/>
                  <a:pt x="1316563" y="81950"/>
                  <a:pt x="1299418" y="82903"/>
                </a:cubicBezTo>
                <a:cubicBezTo>
                  <a:pt x="1293703" y="82903"/>
                  <a:pt x="1287988" y="82903"/>
                  <a:pt x="1282273" y="83855"/>
                </a:cubicBezTo>
                <a:cubicBezTo>
                  <a:pt x="1276558" y="84808"/>
                  <a:pt x="1270843" y="84808"/>
                  <a:pt x="1265128" y="85760"/>
                </a:cubicBezTo>
                <a:cubicBezTo>
                  <a:pt x="1253698" y="86713"/>
                  <a:pt x="1241315" y="87665"/>
                  <a:pt x="1229886" y="88618"/>
                </a:cubicBezTo>
                <a:cubicBezTo>
                  <a:pt x="1217503" y="89570"/>
                  <a:pt x="1205120" y="91475"/>
                  <a:pt x="1192738" y="93380"/>
                </a:cubicBezTo>
                <a:cubicBezTo>
                  <a:pt x="1180355" y="95285"/>
                  <a:pt x="1167973" y="97190"/>
                  <a:pt x="1155590" y="99095"/>
                </a:cubicBezTo>
                <a:cubicBezTo>
                  <a:pt x="1105108" y="108620"/>
                  <a:pt x="1052720" y="120050"/>
                  <a:pt x="1002238" y="136243"/>
                </a:cubicBezTo>
                <a:cubicBezTo>
                  <a:pt x="1002238" y="138148"/>
                  <a:pt x="989855" y="141005"/>
                  <a:pt x="979378" y="144815"/>
                </a:cubicBezTo>
                <a:cubicBezTo>
                  <a:pt x="968900" y="147673"/>
                  <a:pt x="960328" y="151483"/>
                  <a:pt x="969853" y="150530"/>
                </a:cubicBezTo>
                <a:lnTo>
                  <a:pt x="954028" y="155319"/>
                </a:lnTo>
                <a:lnTo>
                  <a:pt x="1035609" y="134343"/>
                </a:lnTo>
                <a:lnTo>
                  <a:pt x="1049467" y="132228"/>
                </a:lnTo>
                <a:lnTo>
                  <a:pt x="1071770" y="126718"/>
                </a:lnTo>
                <a:lnTo>
                  <a:pt x="1141506" y="114789"/>
                </a:lnTo>
                <a:lnTo>
                  <a:pt x="1094630" y="120051"/>
                </a:lnTo>
                <a:cubicBezTo>
                  <a:pt x="1063197" y="125766"/>
                  <a:pt x="1031765" y="130528"/>
                  <a:pt x="1001285" y="138148"/>
                </a:cubicBezTo>
                <a:cubicBezTo>
                  <a:pt x="1170830" y="88618"/>
                  <a:pt x="1352757" y="81951"/>
                  <a:pt x="1530875" y="106716"/>
                </a:cubicBezTo>
                <a:cubicBezTo>
                  <a:pt x="1620410" y="120051"/>
                  <a:pt x="1720422" y="150531"/>
                  <a:pt x="1810910" y="191488"/>
                </a:cubicBezTo>
                <a:cubicBezTo>
                  <a:pt x="1902350" y="231493"/>
                  <a:pt x="1983312" y="281976"/>
                  <a:pt x="2044272" y="321981"/>
                </a:cubicBezTo>
                <a:cubicBezTo>
                  <a:pt x="2046177" y="323886"/>
                  <a:pt x="2049035" y="324838"/>
                  <a:pt x="2050940" y="326743"/>
                </a:cubicBezTo>
                <a:cubicBezTo>
                  <a:pt x="2185242" y="431518"/>
                  <a:pt x="2300495" y="561058"/>
                  <a:pt x="2385267" y="709648"/>
                </a:cubicBezTo>
                <a:cubicBezTo>
                  <a:pt x="2470992" y="857286"/>
                  <a:pt x="2525285" y="1023973"/>
                  <a:pt x="2539572" y="1194471"/>
                </a:cubicBezTo>
                <a:cubicBezTo>
                  <a:pt x="2535762" y="1206853"/>
                  <a:pt x="2530047" y="1205901"/>
                  <a:pt x="2523380" y="1197328"/>
                </a:cubicBezTo>
                <a:cubicBezTo>
                  <a:pt x="2506235" y="1043023"/>
                  <a:pt x="2457657" y="885861"/>
                  <a:pt x="2382410" y="745843"/>
                </a:cubicBezTo>
                <a:cubicBezTo>
                  <a:pt x="2307162" y="605826"/>
                  <a:pt x="2204292" y="483906"/>
                  <a:pt x="2092850" y="394371"/>
                </a:cubicBezTo>
                <a:cubicBezTo>
                  <a:pt x="2069037" y="375321"/>
                  <a:pt x="2044272" y="358176"/>
                  <a:pt x="2020460" y="341031"/>
                </a:cubicBezTo>
                <a:lnTo>
                  <a:pt x="1977026" y="313885"/>
                </a:lnTo>
                <a:lnTo>
                  <a:pt x="2054751" y="366986"/>
                </a:lnTo>
                <a:cubicBezTo>
                  <a:pt x="2090231" y="394370"/>
                  <a:pt x="2124283" y="423898"/>
                  <a:pt x="2156668" y="455330"/>
                </a:cubicBezTo>
                <a:cubicBezTo>
                  <a:pt x="2221438" y="518195"/>
                  <a:pt x="2279541" y="589633"/>
                  <a:pt x="2329071" y="665833"/>
                </a:cubicBezTo>
                <a:cubicBezTo>
                  <a:pt x="2429083" y="818233"/>
                  <a:pt x="2491948" y="996350"/>
                  <a:pt x="2511950" y="1176373"/>
                </a:cubicBezTo>
                <a:cubicBezTo>
                  <a:pt x="2509093" y="1169705"/>
                  <a:pt x="2505283" y="1162085"/>
                  <a:pt x="2502425" y="1153513"/>
                </a:cubicBezTo>
                <a:cubicBezTo>
                  <a:pt x="2490043" y="1067788"/>
                  <a:pt x="2468135" y="983015"/>
                  <a:pt x="2438608" y="904910"/>
                </a:cubicBezTo>
                <a:cubicBezTo>
                  <a:pt x="2409081" y="827758"/>
                  <a:pt x="2371933" y="757273"/>
                  <a:pt x="2330975" y="700123"/>
                </a:cubicBezTo>
                <a:cubicBezTo>
                  <a:pt x="2343358" y="722030"/>
                  <a:pt x="2355741" y="741080"/>
                  <a:pt x="2365266" y="761083"/>
                </a:cubicBezTo>
                <a:cubicBezTo>
                  <a:pt x="2375743" y="780133"/>
                  <a:pt x="2386221" y="799183"/>
                  <a:pt x="2394793" y="818233"/>
                </a:cubicBezTo>
                <a:cubicBezTo>
                  <a:pt x="2399556" y="827758"/>
                  <a:pt x="2403366" y="837283"/>
                  <a:pt x="2408128" y="846808"/>
                </a:cubicBezTo>
                <a:cubicBezTo>
                  <a:pt x="2412891" y="856333"/>
                  <a:pt x="2416700" y="865858"/>
                  <a:pt x="2420511" y="876335"/>
                </a:cubicBezTo>
                <a:cubicBezTo>
                  <a:pt x="2424321" y="885860"/>
                  <a:pt x="2429083" y="896338"/>
                  <a:pt x="2432893" y="906815"/>
                </a:cubicBezTo>
                <a:cubicBezTo>
                  <a:pt x="2436703" y="917293"/>
                  <a:pt x="2440513" y="928723"/>
                  <a:pt x="2444323" y="940153"/>
                </a:cubicBezTo>
                <a:cubicBezTo>
                  <a:pt x="2443371" y="940153"/>
                  <a:pt x="2442418" y="942058"/>
                  <a:pt x="2438608" y="934438"/>
                </a:cubicBezTo>
                <a:cubicBezTo>
                  <a:pt x="2460516" y="991588"/>
                  <a:pt x="2481471" y="1061120"/>
                  <a:pt x="2492900" y="1130653"/>
                </a:cubicBezTo>
                <a:lnTo>
                  <a:pt x="2477116" y="1092007"/>
                </a:lnTo>
                <a:lnTo>
                  <a:pt x="2494226" y="1204117"/>
                </a:lnTo>
                <a:cubicBezTo>
                  <a:pt x="2498388" y="1245103"/>
                  <a:pt x="2500520" y="1286689"/>
                  <a:pt x="2500520" y="1328773"/>
                </a:cubicBezTo>
                <a:cubicBezTo>
                  <a:pt x="2500520" y="1497109"/>
                  <a:pt x="2466404" y="1657477"/>
                  <a:pt x="2404709" y="1803341"/>
                </a:cubicBezTo>
                <a:lnTo>
                  <a:pt x="2390217" y="1833425"/>
                </a:lnTo>
                <a:lnTo>
                  <a:pt x="2385149" y="1849791"/>
                </a:lnTo>
                <a:cubicBezTo>
                  <a:pt x="2382649" y="1859316"/>
                  <a:pt x="2382887" y="1863126"/>
                  <a:pt x="2387173" y="1858363"/>
                </a:cubicBezTo>
                <a:cubicBezTo>
                  <a:pt x="2392888" y="1850743"/>
                  <a:pt x="2401461" y="1832645"/>
                  <a:pt x="2410986" y="1808833"/>
                </a:cubicBezTo>
                <a:cubicBezTo>
                  <a:pt x="2415748" y="1796450"/>
                  <a:pt x="2420511" y="1783115"/>
                  <a:pt x="2425273" y="1768828"/>
                </a:cubicBezTo>
                <a:cubicBezTo>
                  <a:pt x="2428131" y="1761208"/>
                  <a:pt x="2430988" y="1754540"/>
                  <a:pt x="2432893" y="1745968"/>
                </a:cubicBezTo>
                <a:cubicBezTo>
                  <a:pt x="2434798" y="1738348"/>
                  <a:pt x="2437656" y="1730728"/>
                  <a:pt x="2439561" y="1722155"/>
                </a:cubicBezTo>
                <a:cubicBezTo>
                  <a:pt x="2441466" y="1718345"/>
                  <a:pt x="2443371" y="1714535"/>
                  <a:pt x="2445275" y="1709773"/>
                </a:cubicBezTo>
                <a:cubicBezTo>
                  <a:pt x="2431941" y="1751683"/>
                  <a:pt x="2434798" y="1752635"/>
                  <a:pt x="2439561" y="1749778"/>
                </a:cubicBezTo>
                <a:cubicBezTo>
                  <a:pt x="2443371" y="1746920"/>
                  <a:pt x="2450991" y="1739300"/>
                  <a:pt x="2441466" y="1765018"/>
                </a:cubicBezTo>
                <a:cubicBezTo>
                  <a:pt x="2416700" y="1831693"/>
                  <a:pt x="2387173" y="1897415"/>
                  <a:pt x="2350025" y="1959328"/>
                </a:cubicBezTo>
                <a:cubicBezTo>
                  <a:pt x="2312878" y="2022193"/>
                  <a:pt x="2271921" y="2079343"/>
                  <a:pt x="2228106" y="2131730"/>
                </a:cubicBezTo>
                <a:cubicBezTo>
                  <a:pt x="2216675" y="2145065"/>
                  <a:pt x="2206198" y="2158400"/>
                  <a:pt x="2194768" y="2169830"/>
                </a:cubicBezTo>
                <a:cubicBezTo>
                  <a:pt x="2183338" y="2182213"/>
                  <a:pt x="2171908" y="2194595"/>
                  <a:pt x="2159525" y="2206978"/>
                </a:cubicBezTo>
                <a:cubicBezTo>
                  <a:pt x="2147143" y="2218408"/>
                  <a:pt x="2135713" y="2230790"/>
                  <a:pt x="2123331" y="2242220"/>
                </a:cubicBezTo>
                <a:cubicBezTo>
                  <a:pt x="2110948" y="2253650"/>
                  <a:pt x="2098566" y="2264128"/>
                  <a:pt x="2086183" y="2275558"/>
                </a:cubicBezTo>
                <a:cubicBezTo>
                  <a:pt x="2035700" y="2319373"/>
                  <a:pt x="1981408" y="2359378"/>
                  <a:pt x="1924258" y="2395573"/>
                </a:cubicBezTo>
                <a:cubicBezTo>
                  <a:pt x="1866156" y="2431768"/>
                  <a:pt x="1804243" y="2463200"/>
                  <a:pt x="1737568" y="2491775"/>
                </a:cubicBezTo>
                <a:cubicBezTo>
                  <a:pt x="1726138" y="2496538"/>
                  <a:pt x="1714708" y="2502253"/>
                  <a:pt x="1702325" y="2506063"/>
                </a:cubicBezTo>
                <a:cubicBezTo>
                  <a:pt x="1636603" y="2530828"/>
                  <a:pt x="1570881" y="2548925"/>
                  <a:pt x="1504206" y="2561308"/>
                </a:cubicBezTo>
                <a:cubicBezTo>
                  <a:pt x="1470868" y="2567975"/>
                  <a:pt x="1437531" y="2571785"/>
                  <a:pt x="1403240" y="2575595"/>
                </a:cubicBezTo>
                <a:cubicBezTo>
                  <a:pt x="1386095" y="2576548"/>
                  <a:pt x="1368950" y="2578453"/>
                  <a:pt x="1352758" y="2579405"/>
                </a:cubicBezTo>
                <a:cubicBezTo>
                  <a:pt x="1335613" y="2580358"/>
                  <a:pt x="1318468" y="2580358"/>
                  <a:pt x="1301323" y="2580358"/>
                </a:cubicBezTo>
                <a:cubicBezTo>
                  <a:pt x="1309895" y="2579405"/>
                  <a:pt x="1319420" y="2577500"/>
                  <a:pt x="1327993" y="2575595"/>
                </a:cubicBezTo>
                <a:cubicBezTo>
                  <a:pt x="1218455" y="2578453"/>
                  <a:pt x="1107965" y="2568928"/>
                  <a:pt x="999380" y="2546068"/>
                </a:cubicBezTo>
                <a:cubicBezTo>
                  <a:pt x="866983" y="2520350"/>
                  <a:pt x="738395" y="2470820"/>
                  <a:pt x="618380" y="2401288"/>
                </a:cubicBezTo>
                <a:cubicBezTo>
                  <a:pt x="498365" y="2330803"/>
                  <a:pt x="388828" y="2239363"/>
                  <a:pt x="295483" y="2126968"/>
                </a:cubicBezTo>
                <a:cubicBezTo>
                  <a:pt x="222617" y="2038386"/>
                  <a:pt x="162609" y="1941231"/>
                  <a:pt x="115862" y="1837914"/>
                </a:cubicBezTo>
                <a:lnTo>
                  <a:pt x="92056" y="1778680"/>
                </a:lnTo>
                <a:lnTo>
                  <a:pt x="88790" y="1766923"/>
                </a:lnTo>
                <a:lnTo>
                  <a:pt x="82123" y="1745968"/>
                </a:lnTo>
                <a:cubicBezTo>
                  <a:pt x="77360" y="1732633"/>
                  <a:pt x="72598" y="1718345"/>
                  <a:pt x="67835" y="1705010"/>
                </a:cubicBezTo>
                <a:cubicBezTo>
                  <a:pt x="64025" y="1691675"/>
                  <a:pt x="60215" y="1677388"/>
                  <a:pt x="55453" y="1664053"/>
                </a:cubicBezTo>
                <a:lnTo>
                  <a:pt x="47799" y="1634133"/>
                </a:lnTo>
                <a:lnTo>
                  <a:pt x="31565" y="1557721"/>
                </a:lnTo>
                <a:lnTo>
                  <a:pt x="22115" y="1498318"/>
                </a:lnTo>
                <a:cubicBezTo>
                  <a:pt x="20210" y="1484030"/>
                  <a:pt x="18305" y="1470695"/>
                  <a:pt x="17353" y="1456408"/>
                </a:cubicBezTo>
                <a:cubicBezTo>
                  <a:pt x="16400" y="1442120"/>
                  <a:pt x="15448" y="1428785"/>
                  <a:pt x="14495" y="1414498"/>
                </a:cubicBezTo>
                <a:cubicBezTo>
                  <a:pt x="13543" y="1407830"/>
                  <a:pt x="13543" y="1401163"/>
                  <a:pt x="12590" y="1393543"/>
                </a:cubicBezTo>
                <a:cubicBezTo>
                  <a:pt x="12590" y="1386875"/>
                  <a:pt x="12590" y="1380208"/>
                  <a:pt x="11638" y="1372588"/>
                </a:cubicBezTo>
                <a:cubicBezTo>
                  <a:pt x="10685" y="1359253"/>
                  <a:pt x="10685" y="1344965"/>
                  <a:pt x="9733" y="1331630"/>
                </a:cubicBezTo>
                <a:cubicBezTo>
                  <a:pt x="8780" y="1277814"/>
                  <a:pt x="10923" y="1225427"/>
                  <a:pt x="14733" y="1175539"/>
                </a:cubicBezTo>
                <a:lnTo>
                  <a:pt x="28991" y="1041443"/>
                </a:lnTo>
                <a:lnTo>
                  <a:pt x="28782" y="1042071"/>
                </a:lnTo>
                <a:cubicBezTo>
                  <a:pt x="12590" y="1123033"/>
                  <a:pt x="4017" y="1203043"/>
                  <a:pt x="3065" y="1282101"/>
                </a:cubicBezTo>
                <a:cubicBezTo>
                  <a:pt x="4017" y="1117318"/>
                  <a:pt x="35450" y="948726"/>
                  <a:pt x="107840" y="787753"/>
                </a:cubicBezTo>
                <a:cubicBezTo>
                  <a:pt x="123080" y="754416"/>
                  <a:pt x="144987" y="702028"/>
                  <a:pt x="162132" y="668691"/>
                </a:cubicBezTo>
                <a:cubicBezTo>
                  <a:pt x="205947" y="583918"/>
                  <a:pt x="263097" y="502003"/>
                  <a:pt x="331677" y="426756"/>
                </a:cubicBezTo>
                <a:cubicBezTo>
                  <a:pt x="340250" y="418183"/>
                  <a:pt x="347870" y="407706"/>
                  <a:pt x="357395" y="399133"/>
                </a:cubicBezTo>
                <a:cubicBezTo>
                  <a:pt x="366920" y="390561"/>
                  <a:pt x="375492" y="381036"/>
                  <a:pt x="385017" y="372463"/>
                </a:cubicBezTo>
                <a:lnTo>
                  <a:pt x="399305" y="359128"/>
                </a:lnTo>
                <a:lnTo>
                  <a:pt x="413592" y="346746"/>
                </a:lnTo>
                <a:cubicBezTo>
                  <a:pt x="424070" y="338173"/>
                  <a:pt x="433595" y="329601"/>
                  <a:pt x="443120" y="321028"/>
                </a:cubicBezTo>
                <a:cubicBezTo>
                  <a:pt x="452645" y="312456"/>
                  <a:pt x="463122" y="304836"/>
                  <a:pt x="473600" y="296263"/>
                </a:cubicBezTo>
                <a:cubicBezTo>
                  <a:pt x="484077" y="288643"/>
                  <a:pt x="494555" y="280071"/>
                  <a:pt x="505032" y="272451"/>
                </a:cubicBezTo>
                <a:cubicBezTo>
                  <a:pt x="526940" y="258163"/>
                  <a:pt x="547895" y="241971"/>
                  <a:pt x="569802" y="228636"/>
                </a:cubicBezTo>
                <a:lnTo>
                  <a:pt x="554387" y="240806"/>
                </a:lnTo>
                <a:lnTo>
                  <a:pt x="660529" y="171604"/>
                </a:lnTo>
                <a:cubicBezTo>
                  <a:pt x="704582" y="146482"/>
                  <a:pt x="750302" y="123861"/>
                  <a:pt x="797450" y="103858"/>
                </a:cubicBezTo>
                <a:cubicBezTo>
                  <a:pt x="890795" y="63853"/>
                  <a:pt x="989855" y="34325"/>
                  <a:pt x="1092725" y="18133"/>
                </a:cubicBezTo>
                <a:cubicBezTo>
                  <a:pt x="1143684" y="9560"/>
                  <a:pt x="1195596" y="4083"/>
                  <a:pt x="1248102" y="1583"/>
                </a:cubicBezTo>
                <a:close/>
              </a:path>
            </a:pathLst>
          </a:custGeom>
          <a:solidFill>
            <a:schemeClr val="accent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/>
          </a:p>
        </p:txBody>
      </p:sp>
      <p:sp>
        <p:nvSpPr>
          <p:cNvPr id="41" name="Freeform: Shape 40">
            <a:extLst>
              <a:ext uri="{FF2B5EF4-FFF2-40B4-BE49-F238E27FC236}">
                <a16:creationId xmlns:a16="http://schemas.microsoft.com/office/drawing/2014/main" id="{AA212DA5-BF0C-456D-85D5-79A26A3FE52C}"/>
              </a:ext>
            </a:extLst>
          </p:cNvPr>
          <p:cNvSpPr>
            <a:spLocks noChangeAspect="1"/>
          </p:cNvSpPr>
          <p:nvPr userDrawn="1"/>
        </p:nvSpPr>
        <p:spPr>
          <a:xfrm>
            <a:off x="3454539" y="3281335"/>
            <a:ext cx="2026278" cy="2029243"/>
          </a:xfrm>
          <a:custGeom>
            <a:avLst/>
            <a:gdLst>
              <a:gd name="connsiteX0" fmla="*/ 1083945 w 2480310"/>
              <a:gd name="connsiteY0" fmla="*/ 2463312 h 2483940"/>
              <a:gd name="connsiteX1" fmla="*/ 1110615 w 2480310"/>
              <a:gd name="connsiteY1" fmla="*/ 2466169 h 2483940"/>
              <a:gd name="connsiteX2" fmla="*/ 1108710 w 2480310"/>
              <a:gd name="connsiteY2" fmla="*/ 2466169 h 2483940"/>
              <a:gd name="connsiteX3" fmla="*/ 1083945 w 2480310"/>
              <a:gd name="connsiteY3" fmla="*/ 2463312 h 2483940"/>
              <a:gd name="connsiteX4" fmla="*/ 947931 w 2480310"/>
              <a:gd name="connsiteY4" fmla="*/ 2446896 h 2483940"/>
              <a:gd name="connsiteX5" fmla="*/ 968692 w 2480310"/>
              <a:gd name="connsiteY5" fmla="*/ 2449977 h 2483940"/>
              <a:gd name="connsiteX6" fmla="*/ 949642 w 2480310"/>
              <a:gd name="connsiteY6" fmla="*/ 2448072 h 2483940"/>
              <a:gd name="connsiteX7" fmla="*/ 947931 w 2480310"/>
              <a:gd name="connsiteY7" fmla="*/ 2446896 h 2483940"/>
              <a:gd name="connsiteX8" fmla="*/ 1617344 w 2480310"/>
              <a:gd name="connsiteY8" fmla="*/ 2426165 h 2483940"/>
              <a:gd name="connsiteX9" fmla="*/ 1555432 w 2480310"/>
              <a:gd name="connsiteY9" fmla="*/ 2441405 h 2483940"/>
              <a:gd name="connsiteX10" fmla="*/ 1617344 w 2480310"/>
              <a:gd name="connsiteY10" fmla="*/ 2426165 h 2483940"/>
              <a:gd name="connsiteX11" fmla="*/ 1641487 w 2480310"/>
              <a:gd name="connsiteY11" fmla="*/ 2384177 h 2483940"/>
              <a:gd name="connsiteX12" fmla="*/ 1603660 w 2480310"/>
              <a:gd name="connsiteY12" fmla="*/ 2398022 h 2483940"/>
              <a:gd name="connsiteX13" fmla="*/ 1514788 w 2480310"/>
              <a:gd name="connsiteY13" fmla="*/ 2420874 h 2483940"/>
              <a:gd name="connsiteX14" fmla="*/ 1510962 w 2480310"/>
              <a:gd name="connsiteY14" fmla="*/ 2423292 h 2483940"/>
              <a:gd name="connsiteX15" fmla="*/ 1489709 w 2480310"/>
              <a:gd name="connsiteY15" fmla="*/ 2429974 h 2483940"/>
              <a:gd name="connsiteX16" fmla="*/ 1550669 w 2480310"/>
              <a:gd name="connsiteY16" fmla="*/ 2413782 h 2483940"/>
              <a:gd name="connsiteX17" fmla="*/ 1589722 w 2480310"/>
              <a:gd name="connsiteY17" fmla="*/ 2406162 h 2483940"/>
              <a:gd name="connsiteX18" fmla="*/ 1625917 w 2480310"/>
              <a:gd name="connsiteY18" fmla="*/ 2392827 h 2483940"/>
              <a:gd name="connsiteX19" fmla="*/ 822070 w 2480310"/>
              <a:gd name="connsiteY19" fmla="*/ 2377356 h 2483940"/>
              <a:gd name="connsiteX20" fmla="*/ 821412 w 2480310"/>
              <a:gd name="connsiteY20" fmla="*/ 2377706 h 2483940"/>
              <a:gd name="connsiteX21" fmla="*/ 828674 w 2480310"/>
              <a:gd name="connsiteY21" fmla="*/ 2389017 h 2483940"/>
              <a:gd name="connsiteX22" fmla="*/ 904874 w 2480310"/>
              <a:gd name="connsiteY22" fmla="*/ 2405209 h 2483940"/>
              <a:gd name="connsiteX23" fmla="*/ 912021 w 2480310"/>
              <a:gd name="connsiteY23" fmla="*/ 2406539 h 2483940"/>
              <a:gd name="connsiteX24" fmla="*/ 559117 w 2480310"/>
              <a:gd name="connsiteY24" fmla="*/ 2270907 h 2483940"/>
              <a:gd name="connsiteX25" fmla="*/ 568533 w 2480310"/>
              <a:gd name="connsiteY25" fmla="*/ 2276766 h 2483940"/>
              <a:gd name="connsiteX26" fmla="*/ 568523 w 2480310"/>
              <a:gd name="connsiteY26" fmla="*/ 2276860 h 2483940"/>
              <a:gd name="connsiteX27" fmla="*/ 559117 w 2480310"/>
              <a:gd name="connsiteY27" fmla="*/ 2270907 h 2483940"/>
              <a:gd name="connsiteX28" fmla="*/ 561166 w 2480310"/>
              <a:gd name="connsiteY28" fmla="*/ 2245663 h 2483940"/>
              <a:gd name="connsiteX29" fmla="*/ 581025 w 2480310"/>
              <a:gd name="connsiteY29" fmla="*/ 2260430 h 2483940"/>
              <a:gd name="connsiteX30" fmla="*/ 606157 w 2480310"/>
              <a:gd name="connsiteY30" fmla="*/ 2272996 h 2483940"/>
              <a:gd name="connsiteX31" fmla="*/ 2125027 w 2480310"/>
              <a:gd name="connsiteY31" fmla="*/ 2079454 h 2483940"/>
              <a:gd name="connsiteX32" fmla="*/ 2110635 w 2480310"/>
              <a:gd name="connsiteY32" fmla="*/ 2091226 h 2483940"/>
              <a:gd name="connsiteX33" fmla="*/ 2107125 w 2480310"/>
              <a:gd name="connsiteY33" fmla="*/ 2091433 h 2483940"/>
              <a:gd name="connsiteX34" fmla="*/ 2103211 w 2480310"/>
              <a:gd name="connsiteY34" fmla="*/ 2095739 h 2483940"/>
              <a:gd name="connsiteX35" fmla="*/ 1922773 w 2480310"/>
              <a:gd name="connsiteY35" fmla="*/ 2244615 h 2483940"/>
              <a:gd name="connsiteX36" fmla="*/ 1901057 w 2480310"/>
              <a:gd name="connsiteY36" fmla="*/ 2257808 h 2483940"/>
              <a:gd name="connsiteX37" fmla="*/ 1882139 w 2480310"/>
              <a:gd name="connsiteY37" fmla="*/ 2278527 h 2483940"/>
              <a:gd name="connsiteX38" fmla="*/ 1905952 w 2480310"/>
              <a:gd name="connsiteY38" fmla="*/ 2261382 h 2483940"/>
              <a:gd name="connsiteX39" fmla="*/ 1898332 w 2480310"/>
              <a:gd name="connsiteY39" fmla="*/ 2272812 h 2483940"/>
              <a:gd name="connsiteX40" fmla="*/ 1880234 w 2480310"/>
              <a:gd name="connsiteY40" fmla="*/ 2286147 h 2483940"/>
              <a:gd name="connsiteX41" fmla="*/ 1859279 w 2480310"/>
              <a:gd name="connsiteY41" fmla="*/ 2299482 h 2483940"/>
              <a:gd name="connsiteX42" fmla="*/ 1859279 w 2480310"/>
              <a:gd name="connsiteY42" fmla="*/ 2306149 h 2483940"/>
              <a:gd name="connsiteX43" fmla="*/ 1915477 w 2480310"/>
              <a:gd name="connsiteY43" fmla="*/ 2269002 h 2483940"/>
              <a:gd name="connsiteX44" fmla="*/ 1975484 w 2480310"/>
              <a:gd name="connsiteY44" fmla="*/ 2226139 h 2483940"/>
              <a:gd name="connsiteX45" fmla="*/ 1973579 w 2480310"/>
              <a:gd name="connsiteY45" fmla="*/ 2232807 h 2483940"/>
              <a:gd name="connsiteX46" fmla="*/ 1994534 w 2480310"/>
              <a:gd name="connsiteY46" fmla="*/ 2214709 h 2483940"/>
              <a:gd name="connsiteX47" fmla="*/ 2010727 w 2480310"/>
              <a:gd name="connsiteY47" fmla="*/ 2197564 h 2483940"/>
              <a:gd name="connsiteX48" fmla="*/ 2025967 w 2480310"/>
              <a:gd name="connsiteY48" fmla="*/ 2181372 h 2483940"/>
              <a:gd name="connsiteX49" fmla="*/ 2040254 w 2480310"/>
              <a:gd name="connsiteY49" fmla="*/ 2164227 h 2483940"/>
              <a:gd name="connsiteX50" fmla="*/ 2125027 w 2480310"/>
              <a:gd name="connsiteY50" fmla="*/ 2079454 h 2483940"/>
              <a:gd name="connsiteX51" fmla="*/ 261750 w 2480310"/>
              <a:gd name="connsiteY51" fmla="*/ 1957590 h 2483940"/>
              <a:gd name="connsiteX52" fmla="*/ 266700 w 2480310"/>
              <a:gd name="connsiteY52" fmla="*/ 1965155 h 2483940"/>
              <a:gd name="connsiteX53" fmla="*/ 267353 w 2480310"/>
              <a:gd name="connsiteY53" fmla="*/ 1965083 h 2483940"/>
              <a:gd name="connsiteX54" fmla="*/ 194310 w 2480310"/>
              <a:gd name="connsiteY54" fmla="*/ 1887050 h 2483940"/>
              <a:gd name="connsiteX55" fmla="*/ 196810 w 2480310"/>
              <a:gd name="connsiteY55" fmla="*/ 1887914 h 2483940"/>
              <a:gd name="connsiteX56" fmla="*/ 212349 w 2480310"/>
              <a:gd name="connsiteY56" fmla="*/ 1912516 h 2483940"/>
              <a:gd name="connsiteX57" fmla="*/ 146686 w 2480310"/>
              <a:gd name="connsiteY57" fmla="*/ 1768337 h 2483940"/>
              <a:gd name="connsiteX58" fmla="*/ 147637 w 2480310"/>
              <a:gd name="connsiteY58" fmla="*/ 1772750 h 2483940"/>
              <a:gd name="connsiteX59" fmla="*/ 156210 w 2480310"/>
              <a:gd name="connsiteY59" fmla="*/ 1803230 h 2483940"/>
              <a:gd name="connsiteX60" fmla="*/ 182880 w 2480310"/>
              <a:gd name="connsiteY60" fmla="*/ 1838472 h 2483940"/>
              <a:gd name="connsiteX61" fmla="*/ 187237 w 2480310"/>
              <a:gd name="connsiteY61" fmla="*/ 1844702 h 2483940"/>
              <a:gd name="connsiteX62" fmla="*/ 169058 w 2480310"/>
              <a:gd name="connsiteY62" fmla="*/ 1814778 h 2483940"/>
              <a:gd name="connsiteX63" fmla="*/ 2396212 w 2480310"/>
              <a:gd name="connsiteY63" fmla="*/ 1621548 h 2483940"/>
              <a:gd name="connsiteX64" fmla="*/ 2379554 w 2480310"/>
              <a:gd name="connsiteY64" fmla="*/ 1667061 h 2483940"/>
              <a:gd name="connsiteX65" fmla="*/ 2379225 w 2480310"/>
              <a:gd name="connsiteY65" fmla="*/ 1670118 h 2483940"/>
              <a:gd name="connsiteX66" fmla="*/ 2388869 w 2480310"/>
              <a:gd name="connsiteY66" fmla="*/ 1655592 h 2483940"/>
              <a:gd name="connsiteX67" fmla="*/ 26670 w 2480310"/>
              <a:gd name="connsiteY67" fmla="*/ 1472712 h 2483940"/>
              <a:gd name="connsiteX68" fmla="*/ 33337 w 2480310"/>
              <a:gd name="connsiteY68" fmla="*/ 1491762 h 2483940"/>
              <a:gd name="connsiteX69" fmla="*/ 26670 w 2480310"/>
              <a:gd name="connsiteY69" fmla="*/ 1472712 h 2483940"/>
              <a:gd name="connsiteX70" fmla="*/ 25360 w 2480310"/>
              <a:gd name="connsiteY70" fmla="*/ 1468188 h 2483940"/>
              <a:gd name="connsiteX71" fmla="*/ 26670 w 2480310"/>
              <a:gd name="connsiteY71" fmla="*/ 1471760 h 2483940"/>
              <a:gd name="connsiteX72" fmla="*/ 24765 w 2480310"/>
              <a:gd name="connsiteY72" fmla="*/ 1468902 h 2483940"/>
              <a:gd name="connsiteX73" fmla="*/ 25360 w 2480310"/>
              <a:gd name="connsiteY73" fmla="*/ 1468188 h 2483940"/>
              <a:gd name="connsiteX74" fmla="*/ 31432 w 2480310"/>
              <a:gd name="connsiteY74" fmla="*/ 1442232 h 2483940"/>
              <a:gd name="connsiteX75" fmla="*/ 41910 w 2480310"/>
              <a:gd name="connsiteY75" fmla="*/ 1485095 h 2483940"/>
              <a:gd name="connsiteX76" fmla="*/ 54292 w 2480310"/>
              <a:gd name="connsiteY76" fmla="*/ 1517480 h 2483940"/>
              <a:gd name="connsiteX77" fmla="*/ 52387 w 2480310"/>
              <a:gd name="connsiteY77" fmla="*/ 1515575 h 2483940"/>
              <a:gd name="connsiteX78" fmla="*/ 80010 w 2480310"/>
              <a:gd name="connsiteY78" fmla="*/ 1609872 h 2483940"/>
              <a:gd name="connsiteX79" fmla="*/ 75247 w 2480310"/>
              <a:gd name="connsiteY79" fmla="*/ 1597490 h 2483940"/>
              <a:gd name="connsiteX80" fmla="*/ 85725 w 2480310"/>
              <a:gd name="connsiteY80" fmla="*/ 1648925 h 2483940"/>
              <a:gd name="connsiteX81" fmla="*/ 103822 w 2480310"/>
              <a:gd name="connsiteY81" fmla="*/ 1694645 h 2483940"/>
              <a:gd name="connsiteX82" fmla="*/ 118110 w 2480310"/>
              <a:gd name="connsiteY82" fmla="*/ 1714647 h 2483940"/>
              <a:gd name="connsiteX83" fmla="*/ 114300 w 2480310"/>
              <a:gd name="connsiteY83" fmla="*/ 1706075 h 2483940"/>
              <a:gd name="connsiteX84" fmla="*/ 132383 w 2480310"/>
              <a:gd name="connsiteY84" fmla="*/ 1739695 h 2483940"/>
              <a:gd name="connsiteX85" fmla="*/ 133078 w 2480310"/>
              <a:gd name="connsiteY85" fmla="*/ 1740088 h 2483940"/>
              <a:gd name="connsiteX86" fmla="*/ 117718 w 2480310"/>
              <a:gd name="connsiteY86" fmla="*/ 1708203 h 2483940"/>
              <a:gd name="connsiteX87" fmla="*/ 46677 w 2480310"/>
              <a:gd name="connsiteY87" fmla="*/ 1479346 h 2483940"/>
              <a:gd name="connsiteX88" fmla="*/ 42483 w 2480310"/>
              <a:gd name="connsiteY88" fmla="*/ 1451864 h 2483940"/>
              <a:gd name="connsiteX89" fmla="*/ 40957 w 2480310"/>
              <a:gd name="connsiteY89" fmla="*/ 1447947 h 2483940"/>
              <a:gd name="connsiteX90" fmla="*/ 31432 w 2480310"/>
              <a:gd name="connsiteY90" fmla="*/ 1442232 h 2483940"/>
              <a:gd name="connsiteX91" fmla="*/ 2480310 w 2480310"/>
              <a:gd name="connsiteY91" fmla="*/ 1233635 h 2483940"/>
              <a:gd name="connsiteX92" fmla="*/ 2475547 w 2480310"/>
              <a:gd name="connsiteY92" fmla="*/ 1288880 h 2483940"/>
              <a:gd name="connsiteX93" fmla="*/ 2480310 w 2480310"/>
              <a:gd name="connsiteY93" fmla="*/ 1233635 h 2483940"/>
              <a:gd name="connsiteX94" fmla="*/ 40005 w 2480310"/>
              <a:gd name="connsiteY94" fmla="*/ 952647 h 2483940"/>
              <a:gd name="connsiteX95" fmla="*/ 32385 w 2480310"/>
              <a:gd name="connsiteY95" fmla="*/ 989795 h 2483940"/>
              <a:gd name="connsiteX96" fmla="*/ 27622 w 2480310"/>
              <a:gd name="connsiteY96" fmla="*/ 1025990 h 2483940"/>
              <a:gd name="connsiteX97" fmla="*/ 20955 w 2480310"/>
              <a:gd name="connsiteY97" fmla="*/ 1095522 h 2483940"/>
              <a:gd name="connsiteX98" fmla="*/ 20002 w 2480310"/>
              <a:gd name="connsiteY98" fmla="*/ 1112667 h 2483940"/>
              <a:gd name="connsiteX99" fmla="*/ 19050 w 2480310"/>
              <a:gd name="connsiteY99" fmla="*/ 1129812 h 2483940"/>
              <a:gd name="connsiteX100" fmla="*/ 17145 w 2480310"/>
              <a:gd name="connsiteY100" fmla="*/ 1164102 h 2483940"/>
              <a:gd name="connsiteX101" fmla="*/ 15240 w 2480310"/>
              <a:gd name="connsiteY101" fmla="*/ 1236492 h 2483940"/>
              <a:gd name="connsiteX102" fmla="*/ 20002 w 2480310"/>
              <a:gd name="connsiteY102" fmla="*/ 1219347 h 2483940"/>
              <a:gd name="connsiteX103" fmla="*/ 20002 w 2480310"/>
              <a:gd name="connsiteY103" fmla="*/ 1296500 h 2483940"/>
              <a:gd name="connsiteX104" fmla="*/ 24765 w 2480310"/>
              <a:gd name="connsiteY104" fmla="*/ 1342220 h 2483940"/>
              <a:gd name="connsiteX105" fmla="*/ 25717 w 2480310"/>
              <a:gd name="connsiteY105" fmla="*/ 1360317 h 2483940"/>
              <a:gd name="connsiteX106" fmla="*/ 24765 w 2480310"/>
              <a:gd name="connsiteY106" fmla="*/ 1372700 h 2483940"/>
              <a:gd name="connsiteX107" fmla="*/ 31909 w 2480310"/>
              <a:gd name="connsiteY107" fmla="*/ 1384606 h 2483940"/>
              <a:gd name="connsiteX108" fmla="*/ 32500 w 2480310"/>
              <a:gd name="connsiteY108" fmla="*/ 1386455 h 2483940"/>
              <a:gd name="connsiteX109" fmla="*/ 28202 w 2480310"/>
              <a:gd name="connsiteY109" fmla="*/ 1358291 h 2483940"/>
              <a:gd name="connsiteX110" fmla="*/ 21907 w 2480310"/>
              <a:gd name="connsiteY110" fmla="*/ 1233635 h 2483940"/>
              <a:gd name="connsiteX111" fmla="*/ 28202 w 2480310"/>
              <a:gd name="connsiteY111" fmla="*/ 1108979 h 2483940"/>
              <a:gd name="connsiteX112" fmla="*/ 44706 w 2480310"/>
              <a:gd name="connsiteY112" fmla="*/ 1000837 h 2483940"/>
              <a:gd name="connsiteX113" fmla="*/ 43696 w 2480310"/>
              <a:gd name="connsiteY113" fmla="*/ 999439 h 2483940"/>
              <a:gd name="connsiteX114" fmla="*/ 28575 w 2480310"/>
              <a:gd name="connsiteY114" fmla="*/ 1050755 h 2483940"/>
              <a:gd name="connsiteX115" fmla="*/ 37147 w 2480310"/>
              <a:gd name="connsiteY115" fmla="*/ 990747 h 2483940"/>
              <a:gd name="connsiteX116" fmla="*/ 40005 w 2480310"/>
              <a:gd name="connsiteY116" fmla="*/ 952647 h 2483940"/>
              <a:gd name="connsiteX117" fmla="*/ 195382 w 2480310"/>
              <a:gd name="connsiteY117" fmla="*/ 603199 h 2483940"/>
              <a:gd name="connsiteX118" fmla="*/ 184785 w 2480310"/>
              <a:gd name="connsiteY118" fmla="*/ 615462 h 2483940"/>
              <a:gd name="connsiteX119" fmla="*/ 150495 w 2480310"/>
              <a:gd name="connsiteY119" fmla="*/ 672612 h 2483940"/>
              <a:gd name="connsiteX120" fmla="*/ 121920 w 2480310"/>
              <a:gd name="connsiteY120" fmla="*/ 739287 h 2483940"/>
              <a:gd name="connsiteX121" fmla="*/ 133350 w 2480310"/>
              <a:gd name="connsiteY121" fmla="*/ 706902 h 2483940"/>
              <a:gd name="connsiteX122" fmla="*/ 103822 w 2480310"/>
              <a:gd name="connsiteY122" fmla="*/ 781197 h 2483940"/>
              <a:gd name="connsiteX123" fmla="*/ 88582 w 2480310"/>
              <a:gd name="connsiteY123" fmla="*/ 819297 h 2483940"/>
              <a:gd name="connsiteX124" fmla="*/ 75247 w 2480310"/>
              <a:gd name="connsiteY124" fmla="*/ 856445 h 2483940"/>
              <a:gd name="connsiteX125" fmla="*/ 63817 w 2480310"/>
              <a:gd name="connsiteY125" fmla="*/ 892640 h 2483940"/>
              <a:gd name="connsiteX126" fmla="*/ 54292 w 2480310"/>
              <a:gd name="connsiteY126" fmla="*/ 926930 h 2483940"/>
              <a:gd name="connsiteX127" fmla="*/ 44767 w 2480310"/>
              <a:gd name="connsiteY127" fmla="*/ 985985 h 2483940"/>
              <a:gd name="connsiteX128" fmla="*/ 54292 w 2480310"/>
              <a:gd name="connsiteY128" fmla="*/ 935502 h 2483940"/>
              <a:gd name="connsiteX129" fmla="*/ 55870 w 2480310"/>
              <a:gd name="connsiteY129" fmla="*/ 944908 h 2483940"/>
              <a:gd name="connsiteX130" fmla="*/ 57372 w 2480310"/>
              <a:gd name="connsiteY130" fmla="*/ 946330 h 2483940"/>
              <a:gd name="connsiteX131" fmla="*/ 76720 w 2480310"/>
              <a:gd name="connsiteY131" fmla="*/ 871082 h 2483940"/>
              <a:gd name="connsiteX132" fmla="*/ 169058 w 2480310"/>
              <a:gd name="connsiteY132" fmla="*/ 652492 h 2483940"/>
              <a:gd name="connsiteX133" fmla="*/ 195295 w 2480310"/>
              <a:gd name="connsiteY133" fmla="*/ 609304 h 2483940"/>
              <a:gd name="connsiteX134" fmla="*/ 310236 w 2480310"/>
              <a:gd name="connsiteY134" fmla="*/ 447193 h 2483940"/>
              <a:gd name="connsiteX135" fmla="*/ 297180 w 2480310"/>
              <a:gd name="connsiteY135" fmla="*/ 457347 h 2483940"/>
              <a:gd name="connsiteX136" fmla="*/ 276225 w 2480310"/>
              <a:gd name="connsiteY136" fmla="*/ 478302 h 2483940"/>
              <a:gd name="connsiteX137" fmla="*/ 253365 w 2480310"/>
              <a:gd name="connsiteY137" fmla="*/ 504020 h 2483940"/>
              <a:gd name="connsiteX138" fmla="*/ 231457 w 2480310"/>
              <a:gd name="connsiteY138" fmla="*/ 531642 h 2483940"/>
              <a:gd name="connsiteX139" fmla="*/ 207645 w 2480310"/>
              <a:gd name="connsiteY139" fmla="*/ 582125 h 2483940"/>
              <a:gd name="connsiteX140" fmla="*/ 200977 w 2480310"/>
              <a:gd name="connsiteY140" fmla="*/ 589745 h 2483940"/>
              <a:gd name="connsiteX141" fmla="*/ 204192 w 2480310"/>
              <a:gd name="connsiteY141" fmla="*/ 593555 h 2483940"/>
              <a:gd name="connsiteX142" fmla="*/ 204874 w 2480310"/>
              <a:gd name="connsiteY142" fmla="*/ 593537 h 2483940"/>
              <a:gd name="connsiteX143" fmla="*/ 230058 w 2480310"/>
              <a:gd name="connsiteY143" fmla="*/ 552083 h 2483940"/>
              <a:gd name="connsiteX144" fmla="*/ 227647 w 2480310"/>
              <a:gd name="connsiteY144" fmla="*/ 551644 h 2483940"/>
              <a:gd name="connsiteX145" fmla="*/ 241935 w 2480310"/>
              <a:gd name="connsiteY145" fmla="*/ 527832 h 2483940"/>
              <a:gd name="connsiteX146" fmla="*/ 241935 w 2480310"/>
              <a:gd name="connsiteY146" fmla="*/ 536178 h 2483940"/>
              <a:gd name="connsiteX147" fmla="*/ 300313 w 2480310"/>
              <a:gd name="connsiteY147" fmla="*/ 458111 h 2483940"/>
              <a:gd name="connsiteX148" fmla="*/ 423862 w 2480310"/>
              <a:gd name="connsiteY148" fmla="*/ 316377 h 2483940"/>
              <a:gd name="connsiteX149" fmla="*/ 399097 w 2480310"/>
              <a:gd name="connsiteY149" fmla="*/ 340190 h 2483940"/>
              <a:gd name="connsiteX150" fmla="*/ 374332 w 2480310"/>
              <a:gd name="connsiteY150" fmla="*/ 364002 h 2483940"/>
              <a:gd name="connsiteX151" fmla="*/ 378142 w 2480310"/>
              <a:gd name="connsiteY151" fmla="*/ 349715 h 2483940"/>
              <a:gd name="connsiteX152" fmla="*/ 355282 w 2480310"/>
              <a:gd name="connsiteY152" fmla="*/ 377337 h 2483940"/>
              <a:gd name="connsiteX153" fmla="*/ 352425 w 2480310"/>
              <a:gd name="connsiteY153" fmla="*/ 388767 h 2483940"/>
              <a:gd name="connsiteX154" fmla="*/ 345757 w 2480310"/>
              <a:gd name="connsiteY154" fmla="*/ 404007 h 2483940"/>
              <a:gd name="connsiteX155" fmla="*/ 334328 w 2480310"/>
              <a:gd name="connsiteY155" fmla="*/ 419366 h 2483940"/>
              <a:gd name="connsiteX156" fmla="*/ 324326 w 2480310"/>
              <a:gd name="connsiteY156" fmla="*/ 431690 h 2483940"/>
              <a:gd name="connsiteX157" fmla="*/ 378909 w 2480310"/>
              <a:gd name="connsiteY157" fmla="*/ 371634 h 2483940"/>
              <a:gd name="connsiteX158" fmla="*/ 379214 w 2480310"/>
              <a:gd name="connsiteY158" fmla="*/ 369360 h 2483940"/>
              <a:gd name="connsiteX159" fmla="*/ 392430 w 2480310"/>
              <a:gd name="connsiteY159" fmla="*/ 353525 h 2483940"/>
              <a:gd name="connsiteX160" fmla="*/ 423862 w 2480310"/>
              <a:gd name="connsiteY160" fmla="*/ 316377 h 2483940"/>
              <a:gd name="connsiteX161" fmla="*/ 681037 w 2480310"/>
              <a:gd name="connsiteY161" fmla="*/ 132545 h 2483940"/>
              <a:gd name="connsiteX162" fmla="*/ 669609 w 2480310"/>
              <a:gd name="connsiteY162" fmla="*/ 142069 h 2483940"/>
              <a:gd name="connsiteX163" fmla="*/ 673417 w 2480310"/>
              <a:gd name="connsiteY163" fmla="*/ 141117 h 2483940"/>
              <a:gd name="connsiteX164" fmla="*/ 666750 w 2480310"/>
              <a:gd name="connsiteY164" fmla="*/ 144927 h 2483940"/>
              <a:gd name="connsiteX165" fmla="*/ 669606 w 2480310"/>
              <a:gd name="connsiteY165" fmla="*/ 142070 h 2483940"/>
              <a:gd name="connsiteX166" fmla="*/ 666035 w 2480310"/>
              <a:gd name="connsiteY166" fmla="*/ 142308 h 2483940"/>
              <a:gd name="connsiteX167" fmla="*/ 681037 w 2480310"/>
              <a:gd name="connsiteY167" fmla="*/ 132545 h 2483940"/>
              <a:gd name="connsiteX168" fmla="*/ 1563171 w 2480310"/>
              <a:gd name="connsiteY168" fmla="*/ 55035 h 2483940"/>
              <a:gd name="connsiteX169" fmla="*/ 1564957 w 2480310"/>
              <a:gd name="connsiteY169" fmla="*/ 59202 h 2483940"/>
              <a:gd name="connsiteX170" fmla="*/ 1557542 w 2480310"/>
              <a:gd name="connsiteY170" fmla="*/ 57283 h 2483940"/>
              <a:gd name="connsiteX171" fmla="*/ 1666237 w 2480310"/>
              <a:gd name="connsiteY171" fmla="*/ 90604 h 2483940"/>
              <a:gd name="connsiteX172" fmla="*/ 1715320 w 2480310"/>
              <a:gd name="connsiteY172" fmla="*/ 112183 h 2483940"/>
              <a:gd name="connsiteX173" fmla="*/ 1714500 w 2480310"/>
              <a:gd name="connsiteY173" fmla="*/ 111589 h 2483940"/>
              <a:gd name="connsiteX174" fmla="*/ 1659255 w 2480310"/>
              <a:gd name="connsiteY174" fmla="*/ 84919 h 2483940"/>
              <a:gd name="connsiteX175" fmla="*/ 1628775 w 2480310"/>
              <a:gd name="connsiteY175" fmla="*/ 76347 h 2483940"/>
              <a:gd name="connsiteX176" fmla="*/ 1590675 w 2480310"/>
              <a:gd name="connsiteY176" fmla="*/ 63012 h 2483940"/>
              <a:gd name="connsiteX177" fmla="*/ 1563171 w 2480310"/>
              <a:gd name="connsiteY177" fmla="*/ 55035 h 2483940"/>
              <a:gd name="connsiteX178" fmla="*/ 1439551 w 2480310"/>
              <a:gd name="connsiteY178" fmla="*/ 32509 h 2483940"/>
              <a:gd name="connsiteX179" fmla="*/ 1530415 w 2480310"/>
              <a:gd name="connsiteY179" fmla="*/ 48967 h 2483940"/>
              <a:gd name="connsiteX180" fmla="*/ 1532077 w 2480310"/>
              <a:gd name="connsiteY180" fmla="*/ 49476 h 2483940"/>
              <a:gd name="connsiteX181" fmla="*/ 1534596 w 2480310"/>
              <a:gd name="connsiteY181" fmla="*/ 48367 h 2483940"/>
              <a:gd name="connsiteX182" fmla="*/ 1521142 w 2480310"/>
              <a:gd name="connsiteY182" fmla="*/ 42057 h 2483940"/>
              <a:gd name="connsiteX183" fmla="*/ 1483995 w 2480310"/>
              <a:gd name="connsiteY183" fmla="*/ 34437 h 2483940"/>
              <a:gd name="connsiteX184" fmla="*/ 1460182 w 2480310"/>
              <a:gd name="connsiteY184" fmla="*/ 32532 h 2483940"/>
              <a:gd name="connsiteX185" fmla="*/ 1440180 w 2480310"/>
              <a:gd name="connsiteY185" fmla="*/ 32532 h 2483940"/>
              <a:gd name="connsiteX186" fmla="*/ 1390072 w 2480310"/>
              <a:gd name="connsiteY186" fmla="*/ 23547 h 2483940"/>
              <a:gd name="connsiteX187" fmla="*/ 1413055 w 2480310"/>
              <a:gd name="connsiteY187" fmla="*/ 27710 h 2483940"/>
              <a:gd name="connsiteX188" fmla="*/ 1413034 w 2480310"/>
              <a:gd name="connsiteY188" fmla="*/ 27650 h 2483940"/>
              <a:gd name="connsiteX189" fmla="*/ 1405622 w 2480310"/>
              <a:gd name="connsiteY189" fmla="*/ 25552 h 2483940"/>
              <a:gd name="connsiteX190" fmla="*/ 1385887 w 2480310"/>
              <a:gd name="connsiteY190" fmla="*/ 23007 h 2483940"/>
              <a:gd name="connsiteX191" fmla="*/ 1385311 w 2480310"/>
              <a:gd name="connsiteY191" fmla="*/ 23055 h 2483940"/>
              <a:gd name="connsiteX192" fmla="*/ 1387079 w 2480310"/>
              <a:gd name="connsiteY192" fmla="*/ 23161 h 2483940"/>
              <a:gd name="connsiteX193" fmla="*/ 1334810 w 2480310"/>
              <a:gd name="connsiteY193" fmla="*/ 17530 h 2483940"/>
              <a:gd name="connsiteX194" fmla="*/ 1323022 w 2480310"/>
              <a:gd name="connsiteY194" fmla="*/ 18244 h 2483940"/>
              <a:gd name="connsiteX195" fmla="*/ 1314170 w 2480310"/>
              <a:gd name="connsiteY195" fmla="*/ 18803 h 2483940"/>
              <a:gd name="connsiteX196" fmla="*/ 1358223 w 2480310"/>
              <a:gd name="connsiteY196" fmla="*/ 21436 h 2483940"/>
              <a:gd name="connsiteX197" fmla="*/ 1360170 w 2480310"/>
              <a:gd name="connsiteY197" fmla="*/ 21102 h 2483940"/>
              <a:gd name="connsiteX198" fmla="*/ 1334810 w 2480310"/>
              <a:gd name="connsiteY198" fmla="*/ 17530 h 2483940"/>
              <a:gd name="connsiteX199" fmla="*/ 1164063 w 2480310"/>
              <a:gd name="connsiteY199" fmla="*/ 6261 h 2483940"/>
              <a:gd name="connsiteX200" fmla="*/ 1160145 w 2480310"/>
              <a:gd name="connsiteY200" fmla="*/ 12530 h 2483940"/>
              <a:gd name="connsiteX201" fmla="*/ 1091565 w 2480310"/>
              <a:gd name="connsiteY201" fmla="*/ 17292 h 2483940"/>
              <a:gd name="connsiteX202" fmla="*/ 1057275 w 2480310"/>
              <a:gd name="connsiteY202" fmla="*/ 23007 h 2483940"/>
              <a:gd name="connsiteX203" fmla="*/ 1022985 w 2480310"/>
              <a:gd name="connsiteY203" fmla="*/ 30627 h 2483940"/>
              <a:gd name="connsiteX204" fmla="*/ 988695 w 2480310"/>
              <a:gd name="connsiteY204" fmla="*/ 38247 h 2483940"/>
              <a:gd name="connsiteX205" fmla="*/ 954405 w 2480310"/>
              <a:gd name="connsiteY205" fmla="*/ 46820 h 2483940"/>
              <a:gd name="connsiteX206" fmla="*/ 937260 w 2480310"/>
              <a:gd name="connsiteY206" fmla="*/ 50630 h 2483940"/>
              <a:gd name="connsiteX207" fmla="*/ 920115 w 2480310"/>
              <a:gd name="connsiteY207" fmla="*/ 55392 h 2483940"/>
              <a:gd name="connsiteX208" fmla="*/ 884872 w 2480310"/>
              <a:gd name="connsiteY208" fmla="*/ 63012 h 2483940"/>
              <a:gd name="connsiteX209" fmla="*/ 883920 w 2480310"/>
              <a:gd name="connsiteY209" fmla="*/ 55392 h 2483940"/>
              <a:gd name="connsiteX210" fmla="*/ 827722 w 2480310"/>
              <a:gd name="connsiteY210" fmla="*/ 78252 h 2483940"/>
              <a:gd name="connsiteX211" fmla="*/ 763905 w 2480310"/>
              <a:gd name="connsiteY211" fmla="*/ 107780 h 2483940"/>
              <a:gd name="connsiteX212" fmla="*/ 763905 w 2480310"/>
              <a:gd name="connsiteY212" fmla="*/ 103017 h 2483940"/>
              <a:gd name="connsiteX213" fmla="*/ 716280 w 2480310"/>
              <a:gd name="connsiteY213" fmla="*/ 121115 h 2483940"/>
              <a:gd name="connsiteX214" fmla="*/ 677227 w 2480310"/>
              <a:gd name="connsiteY214" fmla="*/ 145880 h 2483940"/>
              <a:gd name="connsiteX215" fmla="*/ 651510 w 2480310"/>
              <a:gd name="connsiteY215" fmla="*/ 161120 h 2483940"/>
              <a:gd name="connsiteX216" fmla="*/ 624840 w 2480310"/>
              <a:gd name="connsiteY216" fmla="*/ 178265 h 2483940"/>
              <a:gd name="connsiteX217" fmla="*/ 571500 w 2480310"/>
              <a:gd name="connsiteY217" fmla="*/ 212555 h 2483940"/>
              <a:gd name="connsiteX218" fmla="*/ 530542 w 2480310"/>
              <a:gd name="connsiteY218" fmla="*/ 239225 h 2483940"/>
              <a:gd name="connsiteX219" fmla="*/ 551497 w 2480310"/>
              <a:gd name="connsiteY219" fmla="*/ 223032 h 2483940"/>
              <a:gd name="connsiteX220" fmla="*/ 575310 w 2480310"/>
              <a:gd name="connsiteY220" fmla="*/ 206840 h 2483940"/>
              <a:gd name="connsiteX221" fmla="*/ 611505 w 2480310"/>
              <a:gd name="connsiteY221" fmla="*/ 180170 h 2483940"/>
              <a:gd name="connsiteX222" fmla="*/ 579120 w 2480310"/>
              <a:gd name="connsiteY222" fmla="*/ 201125 h 2483940"/>
              <a:gd name="connsiteX223" fmla="*/ 541972 w 2480310"/>
              <a:gd name="connsiteY223" fmla="*/ 224937 h 2483940"/>
              <a:gd name="connsiteX224" fmla="*/ 507682 w 2480310"/>
              <a:gd name="connsiteY224" fmla="*/ 249702 h 2483940"/>
              <a:gd name="connsiteX225" fmla="*/ 483870 w 2480310"/>
              <a:gd name="connsiteY225" fmla="*/ 271610 h 2483940"/>
              <a:gd name="connsiteX226" fmla="*/ 487680 w 2480310"/>
              <a:gd name="connsiteY226" fmla="*/ 269705 h 2483940"/>
              <a:gd name="connsiteX227" fmla="*/ 401821 w 2480310"/>
              <a:gd name="connsiteY227" fmla="*/ 348598 h 2483940"/>
              <a:gd name="connsiteX228" fmla="*/ 394626 w 2480310"/>
              <a:gd name="connsiteY228" fmla="*/ 357331 h 2483940"/>
              <a:gd name="connsiteX229" fmla="*/ 465583 w 2480310"/>
              <a:gd name="connsiteY229" fmla="*/ 292841 h 2483940"/>
              <a:gd name="connsiteX230" fmla="*/ 1241107 w 2480310"/>
              <a:gd name="connsiteY230" fmla="*/ 14435 h 2483940"/>
              <a:gd name="connsiteX231" fmla="*/ 1288033 w 2480310"/>
              <a:gd name="connsiteY231" fmla="*/ 17240 h 2483940"/>
              <a:gd name="connsiteX232" fmla="*/ 1280160 w 2480310"/>
              <a:gd name="connsiteY232" fmla="*/ 16339 h 2483940"/>
              <a:gd name="connsiteX233" fmla="*/ 1303972 w 2480310"/>
              <a:gd name="connsiteY233" fmla="*/ 14434 h 2483940"/>
              <a:gd name="connsiteX234" fmla="*/ 1331595 w 2480310"/>
              <a:gd name="connsiteY234" fmla="*/ 13482 h 2483940"/>
              <a:gd name="connsiteX235" fmla="*/ 1362075 w 2480310"/>
              <a:gd name="connsiteY235" fmla="*/ 9672 h 2483940"/>
              <a:gd name="connsiteX236" fmla="*/ 1364932 w 2480310"/>
              <a:gd name="connsiteY236" fmla="*/ 11577 h 2483940"/>
              <a:gd name="connsiteX237" fmla="*/ 1421130 w 2480310"/>
              <a:gd name="connsiteY237" fmla="*/ 17292 h 2483940"/>
              <a:gd name="connsiteX238" fmla="*/ 1404937 w 2480310"/>
              <a:gd name="connsiteY238" fmla="*/ 17292 h 2483940"/>
              <a:gd name="connsiteX239" fmla="*/ 1428750 w 2480310"/>
              <a:gd name="connsiteY239" fmla="*/ 21102 h 2483940"/>
              <a:gd name="connsiteX240" fmla="*/ 1451610 w 2480310"/>
              <a:gd name="connsiteY240" fmla="*/ 24912 h 2483940"/>
              <a:gd name="connsiteX241" fmla="*/ 1496377 w 2480310"/>
              <a:gd name="connsiteY241" fmla="*/ 30627 h 2483940"/>
              <a:gd name="connsiteX242" fmla="*/ 1539240 w 2480310"/>
              <a:gd name="connsiteY242" fmla="*/ 38247 h 2483940"/>
              <a:gd name="connsiteX243" fmla="*/ 1580197 w 2480310"/>
              <a:gd name="connsiteY243" fmla="*/ 52534 h 2483940"/>
              <a:gd name="connsiteX244" fmla="*/ 1573530 w 2480310"/>
              <a:gd name="connsiteY244" fmla="*/ 53487 h 2483940"/>
              <a:gd name="connsiteX245" fmla="*/ 1605915 w 2480310"/>
              <a:gd name="connsiteY245" fmla="*/ 63012 h 2483940"/>
              <a:gd name="connsiteX246" fmla="*/ 1635442 w 2480310"/>
              <a:gd name="connsiteY246" fmla="*/ 73489 h 2483940"/>
              <a:gd name="connsiteX247" fmla="*/ 1665922 w 2480310"/>
              <a:gd name="connsiteY247" fmla="*/ 83014 h 2483940"/>
              <a:gd name="connsiteX248" fmla="*/ 1699260 w 2480310"/>
              <a:gd name="connsiteY248" fmla="*/ 93492 h 2483940"/>
              <a:gd name="connsiteX249" fmla="*/ 1724025 w 2480310"/>
              <a:gd name="connsiteY249" fmla="*/ 112542 h 2483940"/>
              <a:gd name="connsiteX250" fmla="*/ 1765935 w 2480310"/>
              <a:gd name="connsiteY250" fmla="*/ 127782 h 2483940"/>
              <a:gd name="connsiteX251" fmla="*/ 1806892 w 2480310"/>
              <a:gd name="connsiteY251" fmla="*/ 144927 h 2483940"/>
              <a:gd name="connsiteX252" fmla="*/ 1752719 w 2480310"/>
              <a:gd name="connsiteY252" fmla="*/ 124567 h 2483940"/>
              <a:gd name="connsiteX253" fmla="*/ 1734930 w 2480310"/>
              <a:gd name="connsiteY253" fmla="*/ 120804 h 2483940"/>
              <a:gd name="connsiteX254" fmla="*/ 1794814 w 2480310"/>
              <a:gd name="connsiteY254" fmla="*/ 147132 h 2483940"/>
              <a:gd name="connsiteX255" fmla="*/ 1874332 w 2480310"/>
              <a:gd name="connsiteY255" fmla="*/ 195711 h 2483940"/>
              <a:gd name="connsiteX256" fmla="*/ 1874519 w 2480310"/>
              <a:gd name="connsiteY256" fmla="*/ 195409 h 2483940"/>
              <a:gd name="connsiteX257" fmla="*/ 1791652 w 2480310"/>
              <a:gd name="connsiteY257" fmla="*/ 144927 h 2483940"/>
              <a:gd name="connsiteX258" fmla="*/ 1824037 w 2480310"/>
              <a:gd name="connsiteY258" fmla="*/ 156357 h 2483940"/>
              <a:gd name="connsiteX259" fmla="*/ 1847849 w 2480310"/>
              <a:gd name="connsiteY259" fmla="*/ 167787 h 2483940"/>
              <a:gd name="connsiteX260" fmla="*/ 1884997 w 2480310"/>
              <a:gd name="connsiteY260" fmla="*/ 191599 h 2483940"/>
              <a:gd name="connsiteX261" fmla="*/ 1925002 w 2480310"/>
              <a:gd name="connsiteY261" fmla="*/ 221127 h 2483940"/>
              <a:gd name="connsiteX262" fmla="*/ 1951672 w 2480310"/>
              <a:gd name="connsiteY262" fmla="*/ 241129 h 2483940"/>
              <a:gd name="connsiteX263" fmla="*/ 1985962 w 2480310"/>
              <a:gd name="connsiteY263" fmla="*/ 264942 h 2483940"/>
              <a:gd name="connsiteX264" fmla="*/ 1959214 w 2480310"/>
              <a:gd name="connsiteY264" fmla="*/ 248632 h 2483940"/>
              <a:gd name="connsiteX265" fmla="*/ 2018315 w 2480310"/>
              <a:gd name="connsiteY265" fmla="*/ 295236 h 2483940"/>
              <a:gd name="connsiteX266" fmla="*/ 2016442 w 2480310"/>
              <a:gd name="connsiteY266" fmla="*/ 293517 h 2483940"/>
              <a:gd name="connsiteX267" fmla="*/ 2023998 w 2480310"/>
              <a:gd name="connsiteY267" fmla="*/ 299717 h 2483940"/>
              <a:gd name="connsiteX268" fmla="*/ 2036213 w 2480310"/>
              <a:gd name="connsiteY268" fmla="*/ 309349 h 2483940"/>
              <a:gd name="connsiteX269" fmla="*/ 2039218 w 2480310"/>
              <a:gd name="connsiteY269" fmla="*/ 312205 h 2483940"/>
              <a:gd name="connsiteX270" fmla="*/ 2053589 w 2480310"/>
              <a:gd name="connsiteY270" fmla="*/ 323997 h 2483940"/>
              <a:gd name="connsiteX271" fmla="*/ 2060046 w 2480310"/>
              <a:gd name="connsiteY271" fmla="*/ 332003 h 2483940"/>
              <a:gd name="connsiteX272" fmla="*/ 2119054 w 2480310"/>
              <a:gd name="connsiteY272" fmla="*/ 388093 h 2483940"/>
              <a:gd name="connsiteX273" fmla="*/ 2095500 w 2480310"/>
              <a:gd name="connsiteY273" fmla="*/ 363050 h 2483940"/>
              <a:gd name="connsiteX274" fmla="*/ 2170747 w 2480310"/>
              <a:gd name="connsiteY274" fmla="*/ 436392 h 2483940"/>
              <a:gd name="connsiteX275" fmla="*/ 2166937 w 2480310"/>
              <a:gd name="connsiteY275" fmla="*/ 442107 h 2483940"/>
              <a:gd name="connsiteX276" fmla="*/ 2160015 w 2480310"/>
              <a:gd name="connsiteY276" fmla="*/ 435999 h 2483940"/>
              <a:gd name="connsiteX277" fmla="*/ 2196738 w 2480310"/>
              <a:gd name="connsiteY277" fmla="*/ 479965 h 2483940"/>
              <a:gd name="connsiteX278" fmla="*/ 2207894 w 2480310"/>
              <a:gd name="connsiteY278" fmla="*/ 487827 h 2483940"/>
              <a:gd name="connsiteX279" fmla="*/ 2226038 w 2480310"/>
              <a:gd name="connsiteY279" fmla="*/ 515042 h 2483940"/>
              <a:gd name="connsiteX280" fmla="*/ 2226802 w 2480310"/>
              <a:gd name="connsiteY280" fmla="*/ 515958 h 2483940"/>
              <a:gd name="connsiteX281" fmla="*/ 2229657 w 2480310"/>
              <a:gd name="connsiteY281" fmla="*/ 520472 h 2483940"/>
              <a:gd name="connsiteX282" fmla="*/ 2242184 w 2480310"/>
              <a:gd name="connsiteY282" fmla="*/ 539262 h 2483940"/>
              <a:gd name="connsiteX283" fmla="*/ 2236412 w 2480310"/>
              <a:gd name="connsiteY283" fmla="*/ 531152 h 2483940"/>
              <a:gd name="connsiteX284" fmla="*/ 2313156 w 2480310"/>
              <a:gd name="connsiteY284" fmla="*/ 652492 h 2483940"/>
              <a:gd name="connsiteX285" fmla="*/ 2348783 w 2480310"/>
              <a:gd name="connsiteY285" fmla="*/ 726448 h 2483940"/>
              <a:gd name="connsiteX286" fmla="*/ 2348865 w 2480310"/>
              <a:gd name="connsiteY286" fmla="*/ 724999 h 2483940"/>
              <a:gd name="connsiteX287" fmla="*/ 2350373 w 2480310"/>
              <a:gd name="connsiteY287" fmla="*/ 729749 h 2483940"/>
              <a:gd name="connsiteX288" fmla="*/ 2364496 w 2480310"/>
              <a:gd name="connsiteY288" fmla="*/ 759067 h 2483940"/>
              <a:gd name="connsiteX289" fmla="*/ 2365652 w 2480310"/>
              <a:gd name="connsiteY289" fmla="*/ 762226 h 2483940"/>
              <a:gd name="connsiteX290" fmla="*/ 2366962 w 2480310"/>
              <a:gd name="connsiteY290" fmla="*/ 763099 h 2483940"/>
              <a:gd name="connsiteX291" fmla="*/ 2379255 w 2480310"/>
              <a:gd name="connsiteY291" fmla="*/ 798654 h 2483940"/>
              <a:gd name="connsiteX292" fmla="*/ 2380042 w 2480310"/>
              <a:gd name="connsiteY292" fmla="*/ 801541 h 2483940"/>
              <a:gd name="connsiteX293" fmla="*/ 2405494 w 2480310"/>
              <a:gd name="connsiteY293" fmla="*/ 871082 h 2483940"/>
              <a:gd name="connsiteX294" fmla="*/ 2460307 w 2480310"/>
              <a:gd name="connsiteY294" fmla="*/ 1233635 h 2483940"/>
              <a:gd name="connsiteX295" fmla="*/ 2454012 w 2480310"/>
              <a:gd name="connsiteY295" fmla="*/ 1358291 h 2483940"/>
              <a:gd name="connsiteX296" fmla="*/ 2442900 w 2480310"/>
              <a:gd name="connsiteY296" fmla="*/ 1431105 h 2483940"/>
              <a:gd name="connsiteX297" fmla="*/ 2446019 w 2480310"/>
              <a:gd name="connsiteY297" fmla="*/ 1418419 h 2483940"/>
              <a:gd name="connsiteX298" fmla="*/ 2444114 w 2480310"/>
              <a:gd name="connsiteY298" fmla="*/ 1454614 h 2483940"/>
              <a:gd name="connsiteX299" fmla="*/ 2446972 w 2480310"/>
              <a:gd name="connsiteY299" fmla="*/ 1443184 h 2483940"/>
              <a:gd name="connsiteX300" fmla="*/ 2443162 w 2480310"/>
              <a:gd name="connsiteY300" fmla="*/ 1483189 h 2483940"/>
              <a:gd name="connsiteX301" fmla="*/ 2450782 w 2480310"/>
              <a:gd name="connsiteY301" fmla="*/ 1441279 h 2483940"/>
              <a:gd name="connsiteX302" fmla="*/ 2454592 w 2480310"/>
              <a:gd name="connsiteY302" fmla="*/ 1406989 h 2483940"/>
              <a:gd name="connsiteX303" fmla="*/ 2453639 w 2480310"/>
              <a:gd name="connsiteY303" fmla="*/ 1366032 h 2483940"/>
              <a:gd name="connsiteX304" fmla="*/ 2459354 w 2480310"/>
              <a:gd name="connsiteY304" fmla="*/ 1348887 h 2483940"/>
              <a:gd name="connsiteX305" fmla="*/ 2466022 w 2480310"/>
              <a:gd name="connsiteY305" fmla="*/ 1295547 h 2483940"/>
              <a:gd name="connsiteX306" fmla="*/ 2471737 w 2480310"/>
              <a:gd name="connsiteY306" fmla="*/ 1331742 h 2483940"/>
              <a:gd name="connsiteX307" fmla="*/ 2471737 w 2480310"/>
              <a:gd name="connsiteY307" fmla="*/ 1373652 h 2483940"/>
              <a:gd name="connsiteX308" fmla="*/ 2466022 w 2480310"/>
              <a:gd name="connsiteY308" fmla="*/ 1427944 h 2483940"/>
              <a:gd name="connsiteX309" fmla="*/ 2460307 w 2480310"/>
              <a:gd name="connsiteY309" fmla="*/ 1462234 h 2483940"/>
              <a:gd name="connsiteX310" fmla="*/ 2457449 w 2480310"/>
              <a:gd name="connsiteY310" fmla="*/ 1481284 h 2483940"/>
              <a:gd name="connsiteX311" fmla="*/ 2452687 w 2480310"/>
              <a:gd name="connsiteY311" fmla="*/ 1502239 h 2483940"/>
              <a:gd name="connsiteX312" fmla="*/ 2362199 w 2480310"/>
              <a:gd name="connsiteY312" fmla="*/ 1769892 h 2483940"/>
              <a:gd name="connsiteX313" fmla="*/ 2211704 w 2480310"/>
              <a:gd name="connsiteY313" fmla="*/ 2009922 h 2483940"/>
              <a:gd name="connsiteX314" fmla="*/ 2010727 w 2480310"/>
              <a:gd name="connsiteY314" fmla="*/ 2209947 h 2483940"/>
              <a:gd name="connsiteX315" fmla="*/ 1769744 w 2480310"/>
              <a:gd name="connsiteY315" fmla="*/ 2360442 h 2483940"/>
              <a:gd name="connsiteX316" fmla="*/ 1739264 w 2480310"/>
              <a:gd name="connsiteY316" fmla="*/ 2372824 h 2483940"/>
              <a:gd name="connsiteX317" fmla="*/ 1703069 w 2480310"/>
              <a:gd name="connsiteY317" fmla="*/ 2387112 h 2483940"/>
              <a:gd name="connsiteX318" fmla="*/ 1654492 w 2480310"/>
              <a:gd name="connsiteY318" fmla="*/ 2405209 h 2483940"/>
              <a:gd name="connsiteX319" fmla="*/ 1593532 w 2480310"/>
              <a:gd name="connsiteY319" fmla="*/ 2424259 h 2483940"/>
              <a:gd name="connsiteX320" fmla="*/ 1558289 w 2480310"/>
              <a:gd name="connsiteY320" fmla="*/ 2433784 h 2483940"/>
              <a:gd name="connsiteX321" fmla="*/ 1521142 w 2480310"/>
              <a:gd name="connsiteY321" fmla="*/ 2443309 h 2483940"/>
              <a:gd name="connsiteX322" fmla="*/ 1438274 w 2480310"/>
              <a:gd name="connsiteY322" fmla="*/ 2461407 h 2483940"/>
              <a:gd name="connsiteX323" fmla="*/ 1393507 w 2480310"/>
              <a:gd name="connsiteY323" fmla="*/ 2469027 h 2483940"/>
              <a:gd name="connsiteX324" fmla="*/ 1370647 w 2480310"/>
              <a:gd name="connsiteY324" fmla="*/ 2472837 h 2483940"/>
              <a:gd name="connsiteX325" fmla="*/ 1346834 w 2480310"/>
              <a:gd name="connsiteY325" fmla="*/ 2475694 h 2483940"/>
              <a:gd name="connsiteX326" fmla="*/ 1310639 w 2480310"/>
              <a:gd name="connsiteY326" fmla="*/ 2479504 h 2483940"/>
              <a:gd name="connsiteX327" fmla="*/ 1272539 w 2480310"/>
              <a:gd name="connsiteY327" fmla="*/ 2482362 h 2483940"/>
              <a:gd name="connsiteX328" fmla="*/ 1189672 w 2480310"/>
              <a:gd name="connsiteY328" fmla="*/ 2483314 h 2483940"/>
              <a:gd name="connsiteX329" fmla="*/ 1223009 w 2480310"/>
              <a:gd name="connsiteY329" fmla="*/ 2477599 h 2483940"/>
              <a:gd name="connsiteX330" fmla="*/ 1256347 w 2480310"/>
              <a:gd name="connsiteY330" fmla="*/ 2470932 h 2483940"/>
              <a:gd name="connsiteX331" fmla="*/ 1272539 w 2480310"/>
              <a:gd name="connsiteY331" fmla="*/ 2479504 h 2483940"/>
              <a:gd name="connsiteX332" fmla="*/ 1309687 w 2480310"/>
              <a:gd name="connsiteY332" fmla="*/ 2478552 h 2483940"/>
              <a:gd name="connsiteX333" fmla="*/ 1327784 w 2480310"/>
              <a:gd name="connsiteY333" fmla="*/ 2475694 h 2483940"/>
              <a:gd name="connsiteX334" fmla="*/ 1330642 w 2480310"/>
              <a:gd name="connsiteY334" fmla="*/ 2470932 h 2483940"/>
              <a:gd name="connsiteX335" fmla="*/ 1376362 w 2480310"/>
              <a:gd name="connsiteY335" fmla="*/ 2458549 h 2483940"/>
              <a:gd name="connsiteX336" fmla="*/ 1423987 w 2480310"/>
              <a:gd name="connsiteY336" fmla="*/ 2455692 h 2483940"/>
              <a:gd name="connsiteX337" fmla="*/ 1484947 w 2480310"/>
              <a:gd name="connsiteY337" fmla="*/ 2434737 h 2483940"/>
              <a:gd name="connsiteX338" fmla="*/ 1338262 w 2480310"/>
              <a:gd name="connsiteY338" fmla="*/ 2454739 h 2483940"/>
              <a:gd name="connsiteX339" fmla="*/ 1302067 w 2480310"/>
              <a:gd name="connsiteY339" fmla="*/ 2456644 h 2483940"/>
              <a:gd name="connsiteX340" fmla="*/ 1268729 w 2480310"/>
              <a:gd name="connsiteY340" fmla="*/ 2458549 h 2483940"/>
              <a:gd name="connsiteX341" fmla="*/ 1240154 w 2480310"/>
              <a:gd name="connsiteY341" fmla="*/ 2461407 h 2483940"/>
              <a:gd name="connsiteX342" fmla="*/ 1217294 w 2480310"/>
              <a:gd name="connsiteY342" fmla="*/ 2466169 h 2483940"/>
              <a:gd name="connsiteX343" fmla="*/ 1192529 w 2480310"/>
              <a:gd name="connsiteY343" fmla="*/ 2475694 h 2483940"/>
              <a:gd name="connsiteX344" fmla="*/ 1147762 w 2480310"/>
              <a:gd name="connsiteY344" fmla="*/ 2475694 h 2483940"/>
              <a:gd name="connsiteX345" fmla="*/ 1102994 w 2480310"/>
              <a:gd name="connsiteY345" fmla="*/ 2470932 h 2483940"/>
              <a:gd name="connsiteX346" fmla="*/ 1111567 w 2480310"/>
              <a:gd name="connsiteY346" fmla="*/ 2469027 h 2483940"/>
              <a:gd name="connsiteX347" fmla="*/ 1156334 w 2480310"/>
              <a:gd name="connsiteY347" fmla="*/ 2469979 h 2483940"/>
              <a:gd name="connsiteX348" fmla="*/ 1186814 w 2480310"/>
              <a:gd name="connsiteY348" fmla="*/ 2467122 h 2483940"/>
              <a:gd name="connsiteX349" fmla="*/ 1219199 w 2480310"/>
              <a:gd name="connsiteY349" fmla="*/ 2454739 h 2483940"/>
              <a:gd name="connsiteX350" fmla="*/ 1160144 w 2480310"/>
              <a:gd name="connsiteY350" fmla="*/ 2450929 h 2483940"/>
              <a:gd name="connsiteX351" fmla="*/ 1101089 w 2480310"/>
              <a:gd name="connsiteY351" fmla="*/ 2444262 h 2483940"/>
              <a:gd name="connsiteX352" fmla="*/ 1122997 w 2480310"/>
              <a:gd name="connsiteY352" fmla="*/ 2451882 h 2483940"/>
              <a:gd name="connsiteX353" fmla="*/ 1102042 w 2480310"/>
              <a:gd name="connsiteY353" fmla="*/ 2453787 h 2483940"/>
              <a:gd name="connsiteX354" fmla="*/ 1061084 w 2480310"/>
              <a:gd name="connsiteY354" fmla="*/ 2452834 h 2483940"/>
              <a:gd name="connsiteX355" fmla="*/ 1021079 w 2480310"/>
              <a:gd name="connsiteY355" fmla="*/ 2450929 h 2483940"/>
              <a:gd name="connsiteX356" fmla="*/ 1043939 w 2480310"/>
              <a:gd name="connsiteY356" fmla="*/ 2454739 h 2483940"/>
              <a:gd name="connsiteX357" fmla="*/ 977264 w 2480310"/>
              <a:gd name="connsiteY357" fmla="*/ 2450929 h 2483940"/>
              <a:gd name="connsiteX358" fmla="*/ 973454 w 2480310"/>
              <a:gd name="connsiteY358" fmla="*/ 2448072 h 2483940"/>
              <a:gd name="connsiteX359" fmla="*/ 939164 w 2480310"/>
              <a:gd name="connsiteY359" fmla="*/ 2441404 h 2483940"/>
              <a:gd name="connsiteX360" fmla="*/ 907732 w 2480310"/>
              <a:gd name="connsiteY360" fmla="*/ 2434737 h 2483940"/>
              <a:gd name="connsiteX361" fmla="*/ 875347 w 2480310"/>
              <a:gd name="connsiteY361" fmla="*/ 2427117 h 2483940"/>
              <a:gd name="connsiteX362" fmla="*/ 839152 w 2480310"/>
              <a:gd name="connsiteY362" fmla="*/ 2414734 h 2483940"/>
              <a:gd name="connsiteX363" fmla="*/ 835342 w 2480310"/>
              <a:gd name="connsiteY363" fmla="*/ 2409972 h 2483940"/>
              <a:gd name="connsiteX364" fmla="*/ 811529 w 2480310"/>
              <a:gd name="connsiteY364" fmla="*/ 2402352 h 2483940"/>
              <a:gd name="connsiteX365" fmla="*/ 785812 w 2480310"/>
              <a:gd name="connsiteY365" fmla="*/ 2392827 h 2483940"/>
              <a:gd name="connsiteX366" fmla="*/ 744854 w 2480310"/>
              <a:gd name="connsiteY366" fmla="*/ 2379492 h 2483940"/>
              <a:gd name="connsiteX367" fmla="*/ 715327 w 2480310"/>
              <a:gd name="connsiteY367" fmla="*/ 2361394 h 2483940"/>
              <a:gd name="connsiteX368" fmla="*/ 701992 w 2480310"/>
              <a:gd name="connsiteY368" fmla="*/ 2349012 h 2483940"/>
              <a:gd name="connsiteX369" fmla="*/ 754379 w 2480310"/>
              <a:gd name="connsiteY369" fmla="*/ 2370919 h 2483940"/>
              <a:gd name="connsiteX370" fmla="*/ 793432 w 2480310"/>
              <a:gd name="connsiteY370" fmla="*/ 2381397 h 2483940"/>
              <a:gd name="connsiteX371" fmla="*/ 765809 w 2480310"/>
              <a:gd name="connsiteY371" fmla="*/ 2370919 h 2483940"/>
              <a:gd name="connsiteX372" fmla="*/ 738187 w 2480310"/>
              <a:gd name="connsiteY372" fmla="*/ 2359489 h 2483940"/>
              <a:gd name="connsiteX373" fmla="*/ 711517 w 2480310"/>
              <a:gd name="connsiteY373" fmla="*/ 2347107 h 2483940"/>
              <a:gd name="connsiteX374" fmla="*/ 684847 w 2480310"/>
              <a:gd name="connsiteY374" fmla="*/ 2333772 h 2483940"/>
              <a:gd name="connsiteX375" fmla="*/ 749617 w 2480310"/>
              <a:gd name="connsiteY375" fmla="*/ 2348059 h 2483940"/>
              <a:gd name="connsiteX376" fmla="*/ 737760 w 2480310"/>
              <a:gd name="connsiteY376" fmla="*/ 2341992 h 2483940"/>
              <a:gd name="connsiteX377" fmla="*/ 659964 w 2480310"/>
              <a:gd name="connsiteY377" fmla="*/ 2305684 h 2483940"/>
              <a:gd name="connsiteX378" fmla="*/ 620937 w 2480310"/>
              <a:gd name="connsiteY378" fmla="*/ 2281975 h 2483940"/>
              <a:gd name="connsiteX379" fmla="*/ 618530 w 2480310"/>
              <a:gd name="connsiteY379" fmla="*/ 2282456 h 2483940"/>
              <a:gd name="connsiteX380" fmla="*/ 622935 w 2480310"/>
              <a:gd name="connsiteY380" fmla="*/ 2291862 h 2483940"/>
              <a:gd name="connsiteX381" fmla="*/ 662940 w 2480310"/>
              <a:gd name="connsiteY381" fmla="*/ 2310912 h 2483940"/>
              <a:gd name="connsiteX382" fmla="*/ 633412 w 2480310"/>
              <a:gd name="connsiteY382" fmla="*/ 2299482 h 2483940"/>
              <a:gd name="connsiteX383" fmla="*/ 596265 w 2480310"/>
              <a:gd name="connsiteY383" fmla="*/ 2280432 h 2483940"/>
              <a:gd name="connsiteX384" fmla="*/ 652462 w 2480310"/>
              <a:gd name="connsiteY384" fmla="*/ 2314722 h 2483940"/>
              <a:gd name="connsiteX385" fmla="*/ 601980 w 2480310"/>
              <a:gd name="connsiteY385" fmla="*/ 2295672 h 2483940"/>
              <a:gd name="connsiteX386" fmla="*/ 658177 w 2480310"/>
              <a:gd name="connsiteY386" fmla="*/ 2322342 h 2483940"/>
              <a:gd name="connsiteX387" fmla="*/ 684847 w 2480310"/>
              <a:gd name="connsiteY387" fmla="*/ 2331867 h 2483940"/>
              <a:gd name="connsiteX388" fmla="*/ 682325 w 2480310"/>
              <a:gd name="connsiteY388" fmla="*/ 2333940 h 2483940"/>
              <a:gd name="connsiteX389" fmla="*/ 683895 w 2480310"/>
              <a:gd name="connsiteY389" fmla="*/ 2334725 h 2483940"/>
              <a:gd name="connsiteX390" fmla="*/ 681037 w 2480310"/>
              <a:gd name="connsiteY390" fmla="*/ 2334725 h 2483940"/>
              <a:gd name="connsiteX391" fmla="*/ 680555 w 2480310"/>
              <a:gd name="connsiteY391" fmla="*/ 2333760 h 2483940"/>
              <a:gd name="connsiteX392" fmla="*/ 670679 w 2480310"/>
              <a:gd name="connsiteY392" fmla="*/ 2331391 h 2483940"/>
              <a:gd name="connsiteX393" fmla="*/ 645795 w 2480310"/>
              <a:gd name="connsiteY393" fmla="*/ 2322342 h 2483940"/>
              <a:gd name="connsiteX394" fmla="*/ 601980 w 2480310"/>
              <a:gd name="connsiteY394" fmla="*/ 2297577 h 2483940"/>
              <a:gd name="connsiteX395" fmla="*/ 568533 w 2480310"/>
              <a:gd name="connsiteY395" fmla="*/ 2276766 h 2483940"/>
              <a:gd name="connsiteX396" fmla="*/ 568642 w 2480310"/>
              <a:gd name="connsiteY396" fmla="*/ 2275670 h 2483940"/>
              <a:gd name="connsiteX397" fmla="*/ 547687 w 2480310"/>
              <a:gd name="connsiteY397" fmla="*/ 2262335 h 2483940"/>
              <a:gd name="connsiteX398" fmla="*/ 527685 w 2480310"/>
              <a:gd name="connsiteY398" fmla="*/ 2249000 h 2483940"/>
              <a:gd name="connsiteX399" fmla="*/ 488632 w 2480310"/>
              <a:gd name="connsiteY399" fmla="*/ 2222330 h 2483940"/>
              <a:gd name="connsiteX400" fmla="*/ 448627 w 2480310"/>
              <a:gd name="connsiteY400" fmla="*/ 2190897 h 2483940"/>
              <a:gd name="connsiteX401" fmla="*/ 403860 w 2480310"/>
              <a:gd name="connsiteY401" fmla="*/ 2148987 h 2483940"/>
              <a:gd name="connsiteX402" fmla="*/ 425767 w 2480310"/>
              <a:gd name="connsiteY402" fmla="*/ 2161370 h 2483940"/>
              <a:gd name="connsiteX403" fmla="*/ 395287 w 2480310"/>
              <a:gd name="connsiteY403" fmla="*/ 2129937 h 2483940"/>
              <a:gd name="connsiteX404" fmla="*/ 364807 w 2480310"/>
              <a:gd name="connsiteY404" fmla="*/ 2109935 h 2483940"/>
              <a:gd name="connsiteX405" fmla="*/ 317182 w 2480310"/>
              <a:gd name="connsiteY405" fmla="*/ 2057547 h 2483940"/>
              <a:gd name="connsiteX406" fmla="*/ 268605 w 2480310"/>
              <a:gd name="connsiteY406" fmla="*/ 2002302 h 2483940"/>
              <a:gd name="connsiteX407" fmla="*/ 246697 w 2480310"/>
              <a:gd name="connsiteY407" fmla="*/ 1975632 h 2483940"/>
              <a:gd name="connsiteX408" fmla="*/ 228600 w 2480310"/>
              <a:gd name="connsiteY408" fmla="*/ 1949915 h 2483940"/>
              <a:gd name="connsiteX409" fmla="*/ 214312 w 2480310"/>
              <a:gd name="connsiteY409" fmla="*/ 1928007 h 2483940"/>
              <a:gd name="connsiteX410" fmla="*/ 205740 w 2480310"/>
              <a:gd name="connsiteY410" fmla="*/ 1909910 h 2483940"/>
              <a:gd name="connsiteX411" fmla="*/ 221932 w 2480310"/>
              <a:gd name="connsiteY411" fmla="*/ 1934675 h 2483940"/>
              <a:gd name="connsiteX412" fmla="*/ 231457 w 2480310"/>
              <a:gd name="connsiteY412" fmla="*/ 1945152 h 2483940"/>
              <a:gd name="connsiteX413" fmla="*/ 252412 w 2480310"/>
              <a:gd name="connsiteY413" fmla="*/ 1968012 h 2483940"/>
              <a:gd name="connsiteX414" fmla="*/ 214312 w 2480310"/>
              <a:gd name="connsiteY414" fmla="*/ 1915625 h 2483940"/>
              <a:gd name="connsiteX415" fmla="*/ 212349 w 2480310"/>
              <a:gd name="connsiteY415" fmla="*/ 1912516 h 2483940"/>
              <a:gd name="connsiteX416" fmla="*/ 226695 w 2480310"/>
              <a:gd name="connsiteY416" fmla="*/ 1932770 h 2483940"/>
              <a:gd name="connsiteX417" fmla="*/ 261937 w 2480310"/>
              <a:gd name="connsiteY417" fmla="*/ 1978490 h 2483940"/>
              <a:gd name="connsiteX418" fmla="*/ 297180 w 2480310"/>
              <a:gd name="connsiteY418" fmla="*/ 2022305 h 2483940"/>
              <a:gd name="connsiteX419" fmla="*/ 328612 w 2480310"/>
              <a:gd name="connsiteY419" fmla="*/ 2063262 h 2483940"/>
              <a:gd name="connsiteX420" fmla="*/ 357187 w 2480310"/>
              <a:gd name="connsiteY420" fmla="*/ 2089932 h 2483940"/>
              <a:gd name="connsiteX421" fmla="*/ 373380 w 2480310"/>
              <a:gd name="connsiteY421" fmla="*/ 2106125 h 2483940"/>
              <a:gd name="connsiteX422" fmla="*/ 390525 w 2480310"/>
              <a:gd name="connsiteY422" fmla="*/ 2121365 h 2483940"/>
              <a:gd name="connsiteX423" fmla="*/ 421005 w 2480310"/>
              <a:gd name="connsiteY423" fmla="*/ 2147082 h 2483940"/>
              <a:gd name="connsiteX424" fmla="*/ 441007 w 2480310"/>
              <a:gd name="connsiteY424" fmla="*/ 2158512 h 2483940"/>
              <a:gd name="connsiteX425" fmla="*/ 382905 w 2480310"/>
              <a:gd name="connsiteY425" fmla="*/ 2104220 h 2483940"/>
              <a:gd name="connsiteX426" fmla="*/ 396002 w 2480310"/>
              <a:gd name="connsiteY426" fmla="*/ 2112555 h 2483940"/>
              <a:gd name="connsiteX427" fmla="*/ 396289 w 2480310"/>
              <a:gd name="connsiteY427" fmla="*/ 2111451 h 2483940"/>
              <a:gd name="connsiteX428" fmla="*/ 379003 w 2480310"/>
              <a:gd name="connsiteY428" fmla="*/ 2095739 h 2483940"/>
              <a:gd name="connsiteX429" fmla="*/ 371705 w 2480310"/>
              <a:gd name="connsiteY429" fmla="*/ 2087710 h 2483940"/>
              <a:gd name="connsiteX430" fmla="*/ 359360 w 2480310"/>
              <a:gd name="connsiteY430" fmla="*/ 2078130 h 2483940"/>
              <a:gd name="connsiteX431" fmla="*/ 264795 w 2480310"/>
              <a:gd name="connsiteY431" fmla="*/ 1968965 h 2483940"/>
              <a:gd name="connsiteX432" fmla="*/ 290581 w 2480310"/>
              <a:gd name="connsiteY432" fmla="*/ 1996144 h 2483940"/>
              <a:gd name="connsiteX433" fmla="*/ 281218 w 2480310"/>
              <a:gd name="connsiteY433" fmla="*/ 1983623 h 2483940"/>
              <a:gd name="connsiteX434" fmla="*/ 281107 w 2480310"/>
              <a:gd name="connsiteY434" fmla="*/ 1983491 h 2483940"/>
              <a:gd name="connsiteX435" fmla="*/ 260032 w 2480310"/>
              <a:gd name="connsiteY435" fmla="*/ 1959440 h 2483940"/>
              <a:gd name="connsiteX436" fmla="*/ 244197 w 2480310"/>
              <a:gd name="connsiteY436" fmla="*/ 1937413 h 2483940"/>
              <a:gd name="connsiteX437" fmla="*/ 242727 w 2480310"/>
              <a:gd name="connsiteY437" fmla="*/ 1933343 h 2483940"/>
              <a:gd name="connsiteX438" fmla="*/ 241892 w 2480310"/>
              <a:gd name="connsiteY438" fmla="*/ 1931033 h 2483940"/>
              <a:gd name="connsiteX439" fmla="*/ 230127 w 2480310"/>
              <a:gd name="connsiteY439" fmla="*/ 1915301 h 2483940"/>
              <a:gd name="connsiteX440" fmla="*/ 218354 w 2480310"/>
              <a:gd name="connsiteY440" fmla="*/ 1895921 h 2483940"/>
              <a:gd name="connsiteX441" fmla="*/ 219759 w 2480310"/>
              <a:gd name="connsiteY441" fmla="*/ 1903525 h 2483940"/>
              <a:gd name="connsiteX442" fmla="*/ 201246 w 2480310"/>
              <a:gd name="connsiteY442" fmla="*/ 1889446 h 2483940"/>
              <a:gd name="connsiteX443" fmla="*/ 196810 w 2480310"/>
              <a:gd name="connsiteY443" fmla="*/ 1887914 h 2483940"/>
              <a:gd name="connsiteX444" fmla="*/ 191452 w 2480310"/>
              <a:gd name="connsiteY444" fmla="*/ 1879430 h 2483940"/>
              <a:gd name="connsiteX445" fmla="*/ 170497 w 2480310"/>
              <a:gd name="connsiteY445" fmla="*/ 1842282 h 2483940"/>
              <a:gd name="connsiteX446" fmla="*/ 156210 w 2480310"/>
              <a:gd name="connsiteY446" fmla="*/ 1818470 h 2483940"/>
              <a:gd name="connsiteX447" fmla="*/ 138112 w 2480310"/>
              <a:gd name="connsiteY447" fmla="*/ 1787037 h 2483940"/>
              <a:gd name="connsiteX448" fmla="*/ 136207 w 2480310"/>
              <a:gd name="connsiteY448" fmla="*/ 1767035 h 2483940"/>
              <a:gd name="connsiteX449" fmla="*/ 121920 w 2480310"/>
              <a:gd name="connsiteY449" fmla="*/ 1747032 h 2483940"/>
              <a:gd name="connsiteX450" fmla="*/ 100012 w 2480310"/>
              <a:gd name="connsiteY450" fmla="*/ 1704170 h 2483940"/>
              <a:gd name="connsiteX451" fmla="*/ 76200 w 2480310"/>
              <a:gd name="connsiteY451" fmla="*/ 1649877 h 2483940"/>
              <a:gd name="connsiteX452" fmla="*/ 55245 w 2480310"/>
              <a:gd name="connsiteY452" fmla="*/ 1596537 h 2483940"/>
              <a:gd name="connsiteX453" fmla="*/ 54292 w 2480310"/>
              <a:gd name="connsiteY453" fmla="*/ 1565105 h 2483940"/>
              <a:gd name="connsiteX454" fmla="*/ 44767 w 2480310"/>
              <a:gd name="connsiteY454" fmla="*/ 1551770 h 2483940"/>
              <a:gd name="connsiteX455" fmla="*/ 34290 w 2480310"/>
              <a:gd name="connsiteY455" fmla="*/ 1489857 h 2483940"/>
              <a:gd name="connsiteX456" fmla="*/ 34290 w 2480310"/>
              <a:gd name="connsiteY456" fmla="*/ 1482237 h 2483940"/>
              <a:gd name="connsiteX457" fmla="*/ 17145 w 2480310"/>
              <a:gd name="connsiteY457" fmla="*/ 1431755 h 2483940"/>
              <a:gd name="connsiteX458" fmla="*/ 11430 w 2480310"/>
              <a:gd name="connsiteY458" fmla="*/ 1393655 h 2483940"/>
              <a:gd name="connsiteX459" fmla="*/ 6667 w 2480310"/>
              <a:gd name="connsiteY459" fmla="*/ 1349840 h 2483940"/>
              <a:gd name="connsiteX460" fmla="*/ 0 w 2480310"/>
              <a:gd name="connsiteY460" fmla="*/ 1171722 h 2483940"/>
              <a:gd name="connsiteX461" fmla="*/ 3810 w 2480310"/>
              <a:gd name="connsiteY461" fmla="*/ 1218395 h 2483940"/>
              <a:gd name="connsiteX462" fmla="*/ 6667 w 2480310"/>
              <a:gd name="connsiteY462" fmla="*/ 1246970 h 2483940"/>
              <a:gd name="connsiteX463" fmla="*/ 11430 w 2480310"/>
              <a:gd name="connsiteY463" fmla="*/ 1253637 h 2483940"/>
              <a:gd name="connsiteX464" fmla="*/ 9525 w 2480310"/>
              <a:gd name="connsiteY464" fmla="*/ 1224110 h 2483940"/>
              <a:gd name="connsiteX465" fmla="*/ 10477 w 2480310"/>
              <a:gd name="connsiteY465" fmla="*/ 1186010 h 2483940"/>
              <a:gd name="connsiteX466" fmla="*/ 10477 w 2480310"/>
              <a:gd name="connsiteY466" fmla="*/ 1168865 h 2483940"/>
              <a:gd name="connsiteX467" fmla="*/ 10477 w 2480310"/>
              <a:gd name="connsiteY467" fmla="*/ 1155530 h 2483940"/>
              <a:gd name="connsiteX468" fmla="*/ 6667 w 2480310"/>
              <a:gd name="connsiteY468" fmla="*/ 1149815 h 2483940"/>
              <a:gd name="connsiteX469" fmla="*/ 8572 w 2480310"/>
              <a:gd name="connsiteY469" fmla="*/ 1113620 h 2483940"/>
              <a:gd name="connsiteX470" fmla="*/ 12382 w 2480310"/>
              <a:gd name="connsiteY470" fmla="*/ 1075520 h 2483940"/>
              <a:gd name="connsiteX471" fmla="*/ 16192 w 2480310"/>
              <a:gd name="connsiteY471" fmla="*/ 1037420 h 2483940"/>
              <a:gd name="connsiteX472" fmla="*/ 21907 w 2480310"/>
              <a:gd name="connsiteY472" fmla="*/ 1001225 h 2483940"/>
              <a:gd name="connsiteX473" fmla="*/ 53340 w 2480310"/>
              <a:gd name="connsiteY473" fmla="*/ 893592 h 2483940"/>
              <a:gd name="connsiteX474" fmla="*/ 54292 w 2480310"/>
              <a:gd name="connsiteY474" fmla="*/ 870732 h 2483940"/>
              <a:gd name="connsiteX475" fmla="*/ 68580 w 2480310"/>
              <a:gd name="connsiteY475" fmla="*/ 823107 h 2483940"/>
              <a:gd name="connsiteX476" fmla="*/ 112395 w 2480310"/>
              <a:gd name="connsiteY476" fmla="*/ 711665 h 2483940"/>
              <a:gd name="connsiteX477" fmla="*/ 126682 w 2480310"/>
              <a:gd name="connsiteY477" fmla="*/ 692615 h 2483940"/>
              <a:gd name="connsiteX478" fmla="*/ 142875 w 2480310"/>
              <a:gd name="connsiteY478" fmla="*/ 658325 h 2483940"/>
              <a:gd name="connsiteX479" fmla="*/ 150495 w 2480310"/>
              <a:gd name="connsiteY479" fmla="*/ 642132 h 2483940"/>
              <a:gd name="connsiteX480" fmla="*/ 158115 w 2480310"/>
              <a:gd name="connsiteY480" fmla="*/ 629750 h 2483940"/>
              <a:gd name="connsiteX481" fmla="*/ 143827 w 2480310"/>
              <a:gd name="connsiteY481" fmla="*/ 664992 h 2483940"/>
              <a:gd name="connsiteX482" fmla="*/ 260032 w 2480310"/>
              <a:gd name="connsiteY482" fmla="*/ 478302 h 2483940"/>
              <a:gd name="connsiteX483" fmla="*/ 407670 w 2480310"/>
              <a:gd name="connsiteY483" fmla="*/ 319235 h 2483940"/>
              <a:gd name="connsiteX484" fmla="*/ 418147 w 2480310"/>
              <a:gd name="connsiteY484" fmla="*/ 318282 h 2483940"/>
              <a:gd name="connsiteX485" fmla="*/ 432435 w 2480310"/>
              <a:gd name="connsiteY485" fmla="*/ 293517 h 2483940"/>
              <a:gd name="connsiteX486" fmla="*/ 461962 w 2480310"/>
              <a:gd name="connsiteY486" fmla="*/ 275420 h 2483940"/>
              <a:gd name="connsiteX487" fmla="*/ 525780 w 2480310"/>
              <a:gd name="connsiteY487" fmla="*/ 219222 h 2483940"/>
              <a:gd name="connsiteX488" fmla="*/ 547687 w 2480310"/>
              <a:gd name="connsiteY488" fmla="*/ 204935 h 2483940"/>
              <a:gd name="connsiteX489" fmla="*/ 575310 w 2480310"/>
              <a:gd name="connsiteY489" fmla="*/ 190647 h 2483940"/>
              <a:gd name="connsiteX490" fmla="*/ 606742 w 2480310"/>
              <a:gd name="connsiteY490" fmla="*/ 174455 h 2483940"/>
              <a:gd name="connsiteX491" fmla="*/ 640080 w 2480310"/>
              <a:gd name="connsiteY491" fmla="*/ 156357 h 2483940"/>
              <a:gd name="connsiteX492" fmla="*/ 634365 w 2480310"/>
              <a:gd name="connsiteY492" fmla="*/ 160167 h 2483940"/>
              <a:gd name="connsiteX493" fmla="*/ 650557 w 2480310"/>
              <a:gd name="connsiteY493" fmla="*/ 154452 h 2483940"/>
              <a:gd name="connsiteX494" fmla="*/ 684847 w 2480310"/>
              <a:gd name="connsiteY494" fmla="*/ 138260 h 2483940"/>
              <a:gd name="connsiteX495" fmla="*/ 673417 w 2480310"/>
              <a:gd name="connsiteY495" fmla="*/ 140165 h 2483940"/>
              <a:gd name="connsiteX496" fmla="*/ 948690 w 2480310"/>
              <a:gd name="connsiteY496" fmla="*/ 35390 h 2483940"/>
              <a:gd name="connsiteX497" fmla="*/ 1093589 w 2480310"/>
              <a:gd name="connsiteY497" fmla="*/ 11101 h 2483940"/>
              <a:gd name="connsiteX498" fmla="*/ 1164907 w 2480310"/>
              <a:gd name="connsiteY498" fmla="*/ 4910 h 2483940"/>
              <a:gd name="connsiteX499" fmla="*/ 1173947 w 2480310"/>
              <a:gd name="connsiteY499" fmla="*/ 5582 h 2483940"/>
              <a:gd name="connsiteX500" fmla="*/ 1164063 w 2480310"/>
              <a:gd name="connsiteY500" fmla="*/ 6261 h 2483940"/>
              <a:gd name="connsiteX501" fmla="*/ 1239202 w 2480310"/>
              <a:gd name="connsiteY501" fmla="*/ 1100 h 2483940"/>
              <a:gd name="connsiteX502" fmla="*/ 1279207 w 2480310"/>
              <a:gd name="connsiteY502" fmla="*/ 11577 h 2483940"/>
              <a:gd name="connsiteX503" fmla="*/ 1185862 w 2480310"/>
              <a:gd name="connsiteY503" fmla="*/ 13482 h 2483940"/>
              <a:gd name="connsiteX504" fmla="*/ 1232535 w 2480310"/>
              <a:gd name="connsiteY504" fmla="*/ 9672 h 2483940"/>
              <a:gd name="connsiteX505" fmla="*/ 1203007 w 2480310"/>
              <a:gd name="connsiteY505" fmla="*/ 6815 h 2483940"/>
              <a:gd name="connsiteX506" fmla="*/ 1182529 w 2480310"/>
              <a:gd name="connsiteY506" fmla="*/ 6219 h 2483940"/>
              <a:gd name="connsiteX507" fmla="*/ 1173947 w 2480310"/>
              <a:gd name="connsiteY507" fmla="*/ 5582 h 2483940"/>
              <a:gd name="connsiteX508" fmla="*/ 1249680 w 2480310"/>
              <a:gd name="connsiteY508" fmla="*/ 28 h 2483940"/>
              <a:gd name="connsiteX509" fmla="*/ 1284922 w 2480310"/>
              <a:gd name="connsiteY509" fmla="*/ 1100 h 2483940"/>
              <a:gd name="connsiteX510" fmla="*/ 1240155 w 2480310"/>
              <a:gd name="connsiteY510" fmla="*/ 1100 h 2483940"/>
              <a:gd name="connsiteX511" fmla="*/ 1249680 w 2480310"/>
              <a:gd name="connsiteY511" fmla="*/ 28 h 24839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</a:cxnLst>
            <a:rect l="l" t="t" r="r" b="b"/>
            <a:pathLst>
              <a:path w="2480310" h="2483940">
                <a:moveTo>
                  <a:pt x="1083945" y="2463312"/>
                </a:moveTo>
                <a:cubicBezTo>
                  <a:pt x="1091565" y="2464264"/>
                  <a:pt x="1105852" y="2465217"/>
                  <a:pt x="1110615" y="2466169"/>
                </a:cubicBezTo>
                <a:lnTo>
                  <a:pt x="1108710" y="2466169"/>
                </a:lnTo>
                <a:cubicBezTo>
                  <a:pt x="1101090" y="2465217"/>
                  <a:pt x="1093470" y="2464264"/>
                  <a:pt x="1083945" y="2463312"/>
                </a:cubicBezTo>
                <a:close/>
                <a:moveTo>
                  <a:pt x="947931" y="2446896"/>
                </a:moveTo>
                <a:cubicBezTo>
                  <a:pt x="949762" y="2446584"/>
                  <a:pt x="960835" y="2448548"/>
                  <a:pt x="968692" y="2449977"/>
                </a:cubicBezTo>
                <a:cubicBezTo>
                  <a:pt x="962025" y="2449024"/>
                  <a:pt x="956310" y="2449024"/>
                  <a:pt x="949642" y="2448072"/>
                </a:cubicBezTo>
                <a:cubicBezTo>
                  <a:pt x="947737" y="2447358"/>
                  <a:pt x="947321" y="2447000"/>
                  <a:pt x="947931" y="2446896"/>
                </a:cubicBezTo>
                <a:close/>
                <a:moveTo>
                  <a:pt x="1617344" y="2426165"/>
                </a:moveTo>
                <a:cubicBezTo>
                  <a:pt x="1597342" y="2429975"/>
                  <a:pt x="1569719" y="2435690"/>
                  <a:pt x="1555432" y="2441405"/>
                </a:cubicBezTo>
                <a:cubicBezTo>
                  <a:pt x="1565909" y="2436643"/>
                  <a:pt x="1609724" y="2423307"/>
                  <a:pt x="1617344" y="2426165"/>
                </a:cubicBezTo>
                <a:close/>
                <a:moveTo>
                  <a:pt x="1641487" y="2384177"/>
                </a:moveTo>
                <a:lnTo>
                  <a:pt x="1603660" y="2398022"/>
                </a:lnTo>
                <a:lnTo>
                  <a:pt x="1514788" y="2420874"/>
                </a:lnTo>
                <a:lnTo>
                  <a:pt x="1510962" y="2423292"/>
                </a:lnTo>
                <a:cubicBezTo>
                  <a:pt x="1506497" y="2425152"/>
                  <a:pt x="1499711" y="2427355"/>
                  <a:pt x="1489709" y="2429974"/>
                </a:cubicBezTo>
                <a:cubicBezTo>
                  <a:pt x="1510664" y="2427117"/>
                  <a:pt x="1532572" y="2419497"/>
                  <a:pt x="1550669" y="2413782"/>
                </a:cubicBezTo>
                <a:cubicBezTo>
                  <a:pt x="1567814" y="2407114"/>
                  <a:pt x="1582102" y="2403304"/>
                  <a:pt x="1589722" y="2406162"/>
                </a:cubicBezTo>
                <a:cubicBezTo>
                  <a:pt x="1604962" y="2401399"/>
                  <a:pt x="1615439" y="2396637"/>
                  <a:pt x="1625917" y="2392827"/>
                </a:cubicBezTo>
                <a:close/>
                <a:moveTo>
                  <a:pt x="822070" y="2377356"/>
                </a:moveTo>
                <a:lnTo>
                  <a:pt x="821412" y="2377706"/>
                </a:lnTo>
                <a:cubicBezTo>
                  <a:pt x="821531" y="2379968"/>
                  <a:pt x="824388" y="2383302"/>
                  <a:pt x="828674" y="2389017"/>
                </a:cubicBezTo>
                <a:cubicBezTo>
                  <a:pt x="851534" y="2393779"/>
                  <a:pt x="877252" y="2400447"/>
                  <a:pt x="904874" y="2405209"/>
                </a:cubicBezTo>
                <a:lnTo>
                  <a:pt x="912021" y="2406539"/>
                </a:lnTo>
                <a:close/>
                <a:moveTo>
                  <a:pt x="559117" y="2270907"/>
                </a:moveTo>
                <a:lnTo>
                  <a:pt x="568533" y="2276766"/>
                </a:lnTo>
                <a:lnTo>
                  <a:pt x="568523" y="2276860"/>
                </a:lnTo>
                <a:cubicBezTo>
                  <a:pt x="566976" y="2276146"/>
                  <a:pt x="563880" y="2274241"/>
                  <a:pt x="559117" y="2270907"/>
                </a:cubicBezTo>
                <a:close/>
                <a:moveTo>
                  <a:pt x="561166" y="2245663"/>
                </a:moveTo>
                <a:lnTo>
                  <a:pt x="581025" y="2260430"/>
                </a:lnTo>
                <a:lnTo>
                  <a:pt x="606157" y="2272996"/>
                </a:lnTo>
                <a:close/>
                <a:moveTo>
                  <a:pt x="2125027" y="2079454"/>
                </a:moveTo>
                <a:cubicBezTo>
                  <a:pt x="2117883" y="2086122"/>
                  <a:pt x="2113418" y="2089634"/>
                  <a:pt x="2110635" y="2091226"/>
                </a:cubicBezTo>
                <a:lnTo>
                  <a:pt x="2107125" y="2091433"/>
                </a:lnTo>
                <a:lnTo>
                  <a:pt x="2103211" y="2095739"/>
                </a:lnTo>
                <a:cubicBezTo>
                  <a:pt x="2048053" y="2150897"/>
                  <a:pt x="1987635" y="2200795"/>
                  <a:pt x="1922773" y="2244615"/>
                </a:cubicBezTo>
                <a:lnTo>
                  <a:pt x="1901057" y="2257808"/>
                </a:lnTo>
                <a:lnTo>
                  <a:pt x="1882139" y="2278527"/>
                </a:lnTo>
                <a:lnTo>
                  <a:pt x="1905952" y="2261382"/>
                </a:lnTo>
                <a:cubicBezTo>
                  <a:pt x="1913572" y="2260429"/>
                  <a:pt x="1908809" y="2265192"/>
                  <a:pt x="1898332" y="2272812"/>
                </a:cubicBezTo>
                <a:cubicBezTo>
                  <a:pt x="1893569" y="2276622"/>
                  <a:pt x="1886902" y="2281384"/>
                  <a:pt x="1880234" y="2286147"/>
                </a:cubicBezTo>
                <a:cubicBezTo>
                  <a:pt x="1873567" y="2290909"/>
                  <a:pt x="1865947" y="2295672"/>
                  <a:pt x="1859279" y="2299482"/>
                </a:cubicBezTo>
                <a:cubicBezTo>
                  <a:pt x="1831657" y="2316627"/>
                  <a:pt x="1811654" y="2328057"/>
                  <a:pt x="1859279" y="2306149"/>
                </a:cubicBezTo>
                <a:cubicBezTo>
                  <a:pt x="1884044" y="2290909"/>
                  <a:pt x="1899284" y="2280432"/>
                  <a:pt x="1915477" y="2269002"/>
                </a:cubicBezTo>
                <a:cubicBezTo>
                  <a:pt x="1932622" y="2257572"/>
                  <a:pt x="1948814" y="2245189"/>
                  <a:pt x="1975484" y="2226139"/>
                </a:cubicBezTo>
                <a:lnTo>
                  <a:pt x="1973579" y="2232807"/>
                </a:lnTo>
                <a:cubicBezTo>
                  <a:pt x="1982152" y="2227092"/>
                  <a:pt x="1988819" y="2220424"/>
                  <a:pt x="1994534" y="2214709"/>
                </a:cubicBezTo>
                <a:cubicBezTo>
                  <a:pt x="2000249" y="2208994"/>
                  <a:pt x="2005964" y="2203279"/>
                  <a:pt x="2010727" y="2197564"/>
                </a:cubicBezTo>
                <a:cubicBezTo>
                  <a:pt x="2016442" y="2191849"/>
                  <a:pt x="2021204" y="2187087"/>
                  <a:pt x="2025967" y="2181372"/>
                </a:cubicBezTo>
                <a:cubicBezTo>
                  <a:pt x="2030729" y="2175657"/>
                  <a:pt x="2035492" y="2169942"/>
                  <a:pt x="2040254" y="2164227"/>
                </a:cubicBezTo>
                <a:cubicBezTo>
                  <a:pt x="2060257" y="2142319"/>
                  <a:pt x="2083117" y="2117554"/>
                  <a:pt x="2125027" y="2079454"/>
                </a:cubicBezTo>
                <a:close/>
                <a:moveTo>
                  <a:pt x="261750" y="1957590"/>
                </a:moveTo>
                <a:lnTo>
                  <a:pt x="266700" y="1965155"/>
                </a:lnTo>
                <a:lnTo>
                  <a:pt x="267353" y="1965083"/>
                </a:lnTo>
                <a:close/>
                <a:moveTo>
                  <a:pt x="194310" y="1887050"/>
                </a:moveTo>
                <a:lnTo>
                  <a:pt x="196810" y="1887914"/>
                </a:lnTo>
                <a:lnTo>
                  <a:pt x="212349" y="1912516"/>
                </a:lnTo>
                <a:close/>
                <a:moveTo>
                  <a:pt x="146686" y="1768337"/>
                </a:moveTo>
                <a:lnTo>
                  <a:pt x="147637" y="1772750"/>
                </a:lnTo>
                <a:cubicBezTo>
                  <a:pt x="147637" y="1777512"/>
                  <a:pt x="145732" y="1780370"/>
                  <a:pt x="156210" y="1803230"/>
                </a:cubicBezTo>
                <a:cubicBezTo>
                  <a:pt x="166687" y="1820375"/>
                  <a:pt x="174307" y="1827042"/>
                  <a:pt x="182880" y="1838472"/>
                </a:cubicBezTo>
                <a:lnTo>
                  <a:pt x="187237" y="1844702"/>
                </a:lnTo>
                <a:lnTo>
                  <a:pt x="169058" y="1814778"/>
                </a:lnTo>
                <a:close/>
                <a:moveTo>
                  <a:pt x="2396212" y="1621548"/>
                </a:moveTo>
                <a:lnTo>
                  <a:pt x="2379554" y="1667061"/>
                </a:lnTo>
                <a:lnTo>
                  <a:pt x="2379225" y="1670118"/>
                </a:lnTo>
                <a:cubicBezTo>
                  <a:pt x="2379821" y="1671785"/>
                  <a:pt x="2382678" y="1667975"/>
                  <a:pt x="2388869" y="1655592"/>
                </a:cubicBezTo>
                <a:close/>
                <a:moveTo>
                  <a:pt x="26670" y="1472712"/>
                </a:moveTo>
                <a:cubicBezTo>
                  <a:pt x="28575" y="1476522"/>
                  <a:pt x="30480" y="1483189"/>
                  <a:pt x="33337" y="1491762"/>
                </a:cubicBezTo>
                <a:cubicBezTo>
                  <a:pt x="31432" y="1487952"/>
                  <a:pt x="28575" y="1478427"/>
                  <a:pt x="26670" y="1472712"/>
                </a:cubicBezTo>
                <a:close/>
                <a:moveTo>
                  <a:pt x="25360" y="1468188"/>
                </a:moveTo>
                <a:cubicBezTo>
                  <a:pt x="25718" y="1468902"/>
                  <a:pt x="26194" y="1470331"/>
                  <a:pt x="26670" y="1471760"/>
                </a:cubicBezTo>
                <a:cubicBezTo>
                  <a:pt x="25717" y="1470807"/>
                  <a:pt x="25717" y="1469855"/>
                  <a:pt x="24765" y="1468902"/>
                </a:cubicBezTo>
                <a:cubicBezTo>
                  <a:pt x="24765" y="1467474"/>
                  <a:pt x="25003" y="1467474"/>
                  <a:pt x="25360" y="1468188"/>
                </a:cubicBezTo>
                <a:close/>
                <a:moveTo>
                  <a:pt x="31432" y="1442232"/>
                </a:moveTo>
                <a:cubicBezTo>
                  <a:pt x="34290" y="1462235"/>
                  <a:pt x="38100" y="1474617"/>
                  <a:pt x="41910" y="1485095"/>
                </a:cubicBezTo>
                <a:cubicBezTo>
                  <a:pt x="45720" y="1495572"/>
                  <a:pt x="50482" y="1504145"/>
                  <a:pt x="54292" y="1517480"/>
                </a:cubicBezTo>
                <a:lnTo>
                  <a:pt x="52387" y="1515575"/>
                </a:lnTo>
                <a:cubicBezTo>
                  <a:pt x="58102" y="1538435"/>
                  <a:pt x="67627" y="1575582"/>
                  <a:pt x="80010" y="1609872"/>
                </a:cubicBezTo>
                <a:cubicBezTo>
                  <a:pt x="79057" y="1605110"/>
                  <a:pt x="77152" y="1601300"/>
                  <a:pt x="75247" y="1597490"/>
                </a:cubicBezTo>
                <a:cubicBezTo>
                  <a:pt x="76200" y="1609872"/>
                  <a:pt x="100965" y="1677500"/>
                  <a:pt x="85725" y="1648925"/>
                </a:cubicBezTo>
                <a:cubicBezTo>
                  <a:pt x="92392" y="1673690"/>
                  <a:pt x="99060" y="1686072"/>
                  <a:pt x="103822" y="1694645"/>
                </a:cubicBezTo>
                <a:cubicBezTo>
                  <a:pt x="108585" y="1703217"/>
                  <a:pt x="112395" y="1707980"/>
                  <a:pt x="118110" y="1714647"/>
                </a:cubicBezTo>
                <a:cubicBezTo>
                  <a:pt x="116205" y="1711790"/>
                  <a:pt x="115252" y="1708932"/>
                  <a:pt x="114300" y="1706075"/>
                </a:cubicBezTo>
                <a:cubicBezTo>
                  <a:pt x="118587" y="1716076"/>
                  <a:pt x="127695" y="1733579"/>
                  <a:pt x="132383" y="1739695"/>
                </a:cubicBezTo>
                <a:lnTo>
                  <a:pt x="133078" y="1740088"/>
                </a:lnTo>
                <a:lnTo>
                  <a:pt x="117718" y="1708203"/>
                </a:lnTo>
                <a:cubicBezTo>
                  <a:pt x="86871" y="1635271"/>
                  <a:pt x="62918" y="1558713"/>
                  <a:pt x="46677" y="1479346"/>
                </a:cubicBezTo>
                <a:lnTo>
                  <a:pt x="42483" y="1451864"/>
                </a:lnTo>
                <a:lnTo>
                  <a:pt x="40957" y="1447947"/>
                </a:lnTo>
                <a:cubicBezTo>
                  <a:pt x="50482" y="1491762"/>
                  <a:pt x="35242" y="1446042"/>
                  <a:pt x="31432" y="1442232"/>
                </a:cubicBezTo>
                <a:close/>
                <a:moveTo>
                  <a:pt x="2480310" y="1233635"/>
                </a:moveTo>
                <a:cubicBezTo>
                  <a:pt x="2478404" y="1249827"/>
                  <a:pt x="2480310" y="1302215"/>
                  <a:pt x="2475547" y="1288880"/>
                </a:cubicBezTo>
                <a:cubicBezTo>
                  <a:pt x="2470785" y="1264115"/>
                  <a:pt x="2478404" y="1230777"/>
                  <a:pt x="2480310" y="1233635"/>
                </a:cubicBezTo>
                <a:close/>
                <a:moveTo>
                  <a:pt x="40005" y="952647"/>
                </a:moveTo>
                <a:cubicBezTo>
                  <a:pt x="37147" y="965982"/>
                  <a:pt x="34290" y="977412"/>
                  <a:pt x="32385" y="989795"/>
                </a:cubicBezTo>
                <a:cubicBezTo>
                  <a:pt x="30480" y="1002177"/>
                  <a:pt x="29527" y="1014560"/>
                  <a:pt x="27622" y="1025990"/>
                </a:cubicBezTo>
                <a:cubicBezTo>
                  <a:pt x="23812" y="1049802"/>
                  <a:pt x="22860" y="1072662"/>
                  <a:pt x="20955" y="1095522"/>
                </a:cubicBezTo>
                <a:lnTo>
                  <a:pt x="20002" y="1112667"/>
                </a:lnTo>
                <a:lnTo>
                  <a:pt x="19050" y="1129812"/>
                </a:lnTo>
                <a:cubicBezTo>
                  <a:pt x="18097" y="1141242"/>
                  <a:pt x="18097" y="1152672"/>
                  <a:pt x="17145" y="1164102"/>
                </a:cubicBezTo>
                <a:cubicBezTo>
                  <a:pt x="16192" y="1187915"/>
                  <a:pt x="17145" y="1211727"/>
                  <a:pt x="15240" y="1236492"/>
                </a:cubicBezTo>
                <a:lnTo>
                  <a:pt x="20002" y="1219347"/>
                </a:lnTo>
                <a:cubicBezTo>
                  <a:pt x="15240" y="1231730"/>
                  <a:pt x="18097" y="1264115"/>
                  <a:pt x="20002" y="1296500"/>
                </a:cubicBezTo>
                <a:cubicBezTo>
                  <a:pt x="21907" y="1312692"/>
                  <a:pt x="23812" y="1328885"/>
                  <a:pt x="24765" y="1342220"/>
                </a:cubicBezTo>
                <a:cubicBezTo>
                  <a:pt x="25717" y="1348887"/>
                  <a:pt x="25717" y="1355555"/>
                  <a:pt x="25717" y="1360317"/>
                </a:cubicBezTo>
                <a:cubicBezTo>
                  <a:pt x="25717" y="1366032"/>
                  <a:pt x="25717" y="1369842"/>
                  <a:pt x="24765" y="1372700"/>
                </a:cubicBezTo>
                <a:cubicBezTo>
                  <a:pt x="25241" y="1362699"/>
                  <a:pt x="28337" y="1372700"/>
                  <a:pt x="31909" y="1384606"/>
                </a:cubicBezTo>
                <a:lnTo>
                  <a:pt x="32500" y="1386455"/>
                </a:lnTo>
                <a:lnTo>
                  <a:pt x="28202" y="1358291"/>
                </a:lnTo>
                <a:cubicBezTo>
                  <a:pt x="24040" y="1317305"/>
                  <a:pt x="21907" y="1275719"/>
                  <a:pt x="21907" y="1233635"/>
                </a:cubicBezTo>
                <a:cubicBezTo>
                  <a:pt x="21907" y="1191551"/>
                  <a:pt x="24040" y="1149965"/>
                  <a:pt x="28202" y="1108979"/>
                </a:cubicBezTo>
                <a:lnTo>
                  <a:pt x="44706" y="1000837"/>
                </a:lnTo>
                <a:lnTo>
                  <a:pt x="43696" y="999439"/>
                </a:lnTo>
                <a:cubicBezTo>
                  <a:pt x="41196" y="997653"/>
                  <a:pt x="37624" y="1004083"/>
                  <a:pt x="28575" y="1050755"/>
                </a:cubicBezTo>
                <a:cubicBezTo>
                  <a:pt x="35242" y="1020275"/>
                  <a:pt x="37147" y="1004082"/>
                  <a:pt x="37147" y="990747"/>
                </a:cubicBezTo>
                <a:cubicBezTo>
                  <a:pt x="38100" y="977412"/>
                  <a:pt x="37147" y="967887"/>
                  <a:pt x="40005" y="952647"/>
                </a:cubicBezTo>
                <a:close/>
                <a:moveTo>
                  <a:pt x="195382" y="603199"/>
                </a:moveTo>
                <a:cubicBezTo>
                  <a:pt x="193358" y="604270"/>
                  <a:pt x="189548" y="608795"/>
                  <a:pt x="184785" y="615462"/>
                </a:cubicBezTo>
                <a:cubicBezTo>
                  <a:pt x="175260" y="629750"/>
                  <a:pt x="160972" y="651657"/>
                  <a:pt x="150495" y="672612"/>
                </a:cubicBezTo>
                <a:cubicBezTo>
                  <a:pt x="139065" y="698330"/>
                  <a:pt x="145732" y="700235"/>
                  <a:pt x="121920" y="739287"/>
                </a:cubicBezTo>
                <a:cubicBezTo>
                  <a:pt x="125730" y="726905"/>
                  <a:pt x="139065" y="701187"/>
                  <a:pt x="133350" y="706902"/>
                </a:cubicBezTo>
                <a:cubicBezTo>
                  <a:pt x="124777" y="731667"/>
                  <a:pt x="113347" y="755480"/>
                  <a:pt x="103822" y="781197"/>
                </a:cubicBezTo>
                <a:cubicBezTo>
                  <a:pt x="99060" y="794532"/>
                  <a:pt x="93345" y="806915"/>
                  <a:pt x="88582" y="819297"/>
                </a:cubicBezTo>
                <a:cubicBezTo>
                  <a:pt x="83820" y="831680"/>
                  <a:pt x="80010" y="844062"/>
                  <a:pt x="75247" y="856445"/>
                </a:cubicBezTo>
                <a:cubicBezTo>
                  <a:pt x="70485" y="868827"/>
                  <a:pt x="67627" y="881210"/>
                  <a:pt x="63817" y="892640"/>
                </a:cubicBezTo>
                <a:cubicBezTo>
                  <a:pt x="60007" y="904070"/>
                  <a:pt x="57150" y="915500"/>
                  <a:pt x="54292" y="926930"/>
                </a:cubicBezTo>
                <a:cubicBezTo>
                  <a:pt x="49530" y="948837"/>
                  <a:pt x="45720" y="969792"/>
                  <a:pt x="44767" y="985985"/>
                </a:cubicBezTo>
                <a:lnTo>
                  <a:pt x="54292" y="935502"/>
                </a:lnTo>
                <a:cubicBezTo>
                  <a:pt x="53816" y="941217"/>
                  <a:pt x="54649" y="943539"/>
                  <a:pt x="55870" y="944908"/>
                </a:cubicBezTo>
                <a:lnTo>
                  <a:pt x="57372" y="946330"/>
                </a:lnTo>
                <a:lnTo>
                  <a:pt x="76720" y="871082"/>
                </a:lnTo>
                <a:cubicBezTo>
                  <a:pt x="100468" y="794729"/>
                  <a:pt x="131520" y="721593"/>
                  <a:pt x="169058" y="652492"/>
                </a:cubicBezTo>
                <a:lnTo>
                  <a:pt x="195295" y="609304"/>
                </a:lnTo>
                <a:close/>
                <a:moveTo>
                  <a:pt x="310236" y="447193"/>
                </a:moveTo>
                <a:lnTo>
                  <a:pt x="297180" y="457347"/>
                </a:lnTo>
                <a:cubicBezTo>
                  <a:pt x="291465" y="463062"/>
                  <a:pt x="283845" y="470682"/>
                  <a:pt x="276225" y="478302"/>
                </a:cubicBezTo>
                <a:cubicBezTo>
                  <a:pt x="269557" y="485922"/>
                  <a:pt x="260985" y="494495"/>
                  <a:pt x="253365" y="504020"/>
                </a:cubicBezTo>
                <a:cubicBezTo>
                  <a:pt x="245745" y="513545"/>
                  <a:pt x="238125" y="523070"/>
                  <a:pt x="231457" y="531642"/>
                </a:cubicBezTo>
                <a:cubicBezTo>
                  <a:pt x="222885" y="547835"/>
                  <a:pt x="215265" y="564980"/>
                  <a:pt x="207645" y="582125"/>
                </a:cubicBezTo>
                <a:lnTo>
                  <a:pt x="200977" y="589745"/>
                </a:lnTo>
                <a:cubicBezTo>
                  <a:pt x="194786" y="601651"/>
                  <a:pt x="200501" y="596412"/>
                  <a:pt x="204192" y="593555"/>
                </a:cubicBezTo>
                <a:lnTo>
                  <a:pt x="204874" y="593537"/>
                </a:lnTo>
                <a:lnTo>
                  <a:pt x="230058" y="552083"/>
                </a:lnTo>
                <a:lnTo>
                  <a:pt x="227647" y="551644"/>
                </a:lnTo>
                <a:cubicBezTo>
                  <a:pt x="224790" y="552597"/>
                  <a:pt x="223837" y="551644"/>
                  <a:pt x="241935" y="527832"/>
                </a:cubicBezTo>
                <a:lnTo>
                  <a:pt x="241935" y="536178"/>
                </a:lnTo>
                <a:lnTo>
                  <a:pt x="300313" y="458111"/>
                </a:lnTo>
                <a:close/>
                <a:moveTo>
                  <a:pt x="423862" y="316377"/>
                </a:moveTo>
                <a:cubicBezTo>
                  <a:pt x="415290" y="323997"/>
                  <a:pt x="407670" y="332570"/>
                  <a:pt x="399097" y="340190"/>
                </a:cubicBezTo>
                <a:lnTo>
                  <a:pt x="374332" y="364002"/>
                </a:lnTo>
                <a:cubicBezTo>
                  <a:pt x="376237" y="359240"/>
                  <a:pt x="412432" y="322092"/>
                  <a:pt x="378142" y="349715"/>
                </a:cubicBezTo>
                <a:cubicBezTo>
                  <a:pt x="363855" y="363050"/>
                  <a:pt x="358140" y="371622"/>
                  <a:pt x="355282" y="377337"/>
                </a:cubicBezTo>
                <a:cubicBezTo>
                  <a:pt x="352425" y="382100"/>
                  <a:pt x="352425" y="384957"/>
                  <a:pt x="352425" y="388767"/>
                </a:cubicBezTo>
                <a:cubicBezTo>
                  <a:pt x="352425" y="391625"/>
                  <a:pt x="351472" y="396387"/>
                  <a:pt x="345757" y="404007"/>
                </a:cubicBezTo>
                <a:cubicBezTo>
                  <a:pt x="342900" y="407817"/>
                  <a:pt x="339328" y="412818"/>
                  <a:pt x="334328" y="419366"/>
                </a:cubicBezTo>
                <a:lnTo>
                  <a:pt x="324326" y="431690"/>
                </a:lnTo>
                <a:lnTo>
                  <a:pt x="378909" y="371634"/>
                </a:lnTo>
                <a:lnTo>
                  <a:pt x="379214" y="369360"/>
                </a:lnTo>
                <a:cubicBezTo>
                  <a:pt x="381953" y="365193"/>
                  <a:pt x="386715" y="359716"/>
                  <a:pt x="392430" y="353525"/>
                </a:cubicBezTo>
                <a:cubicBezTo>
                  <a:pt x="403860" y="341142"/>
                  <a:pt x="417195" y="326855"/>
                  <a:pt x="423862" y="316377"/>
                </a:cubicBezTo>
                <a:close/>
                <a:moveTo>
                  <a:pt x="681037" y="132545"/>
                </a:moveTo>
                <a:lnTo>
                  <a:pt x="669609" y="142069"/>
                </a:lnTo>
                <a:lnTo>
                  <a:pt x="673417" y="141117"/>
                </a:lnTo>
                <a:cubicBezTo>
                  <a:pt x="671512" y="142069"/>
                  <a:pt x="669607" y="143974"/>
                  <a:pt x="666750" y="144927"/>
                </a:cubicBezTo>
                <a:lnTo>
                  <a:pt x="669606" y="142070"/>
                </a:lnTo>
                <a:lnTo>
                  <a:pt x="666035" y="142308"/>
                </a:lnTo>
                <a:cubicBezTo>
                  <a:pt x="667226" y="141118"/>
                  <a:pt x="671512" y="138260"/>
                  <a:pt x="681037" y="132545"/>
                </a:cubicBezTo>
                <a:close/>
                <a:moveTo>
                  <a:pt x="1563171" y="55035"/>
                </a:moveTo>
                <a:cubicBezTo>
                  <a:pt x="1557813" y="53963"/>
                  <a:pt x="1557337" y="54916"/>
                  <a:pt x="1564957" y="59202"/>
                </a:cubicBezTo>
                <a:lnTo>
                  <a:pt x="1557542" y="57283"/>
                </a:lnTo>
                <a:lnTo>
                  <a:pt x="1666237" y="90604"/>
                </a:lnTo>
                <a:lnTo>
                  <a:pt x="1715320" y="112183"/>
                </a:lnTo>
                <a:lnTo>
                  <a:pt x="1714500" y="111589"/>
                </a:lnTo>
                <a:cubicBezTo>
                  <a:pt x="1703070" y="104922"/>
                  <a:pt x="1683067" y="95397"/>
                  <a:pt x="1659255" y="84919"/>
                </a:cubicBezTo>
                <a:cubicBezTo>
                  <a:pt x="1652587" y="83967"/>
                  <a:pt x="1641157" y="80157"/>
                  <a:pt x="1628775" y="76347"/>
                </a:cubicBezTo>
                <a:cubicBezTo>
                  <a:pt x="1616392" y="71584"/>
                  <a:pt x="1603057" y="66822"/>
                  <a:pt x="1590675" y="63012"/>
                </a:cubicBezTo>
                <a:cubicBezTo>
                  <a:pt x="1578769" y="59202"/>
                  <a:pt x="1568529" y="56106"/>
                  <a:pt x="1563171" y="55035"/>
                </a:cubicBezTo>
                <a:close/>
                <a:moveTo>
                  <a:pt x="1439551" y="32509"/>
                </a:moveTo>
                <a:lnTo>
                  <a:pt x="1530415" y="48967"/>
                </a:lnTo>
                <a:lnTo>
                  <a:pt x="1532077" y="49476"/>
                </a:lnTo>
                <a:lnTo>
                  <a:pt x="1534596" y="48367"/>
                </a:lnTo>
                <a:cubicBezTo>
                  <a:pt x="1534001" y="47296"/>
                  <a:pt x="1530667" y="45391"/>
                  <a:pt x="1521142" y="42057"/>
                </a:cubicBezTo>
                <a:cubicBezTo>
                  <a:pt x="1504950" y="38247"/>
                  <a:pt x="1493520" y="35389"/>
                  <a:pt x="1483995" y="34437"/>
                </a:cubicBezTo>
                <a:cubicBezTo>
                  <a:pt x="1474470" y="32532"/>
                  <a:pt x="1466850" y="32532"/>
                  <a:pt x="1460182" y="32532"/>
                </a:cubicBezTo>
                <a:cubicBezTo>
                  <a:pt x="1453515" y="32532"/>
                  <a:pt x="1446847" y="32532"/>
                  <a:pt x="1440180" y="32532"/>
                </a:cubicBezTo>
                <a:close/>
                <a:moveTo>
                  <a:pt x="1390072" y="23547"/>
                </a:moveTo>
                <a:lnTo>
                  <a:pt x="1413055" y="27710"/>
                </a:lnTo>
                <a:lnTo>
                  <a:pt x="1413034" y="27650"/>
                </a:lnTo>
                <a:cubicBezTo>
                  <a:pt x="1411962" y="26996"/>
                  <a:pt x="1409819" y="26311"/>
                  <a:pt x="1405622" y="25552"/>
                </a:cubicBezTo>
                <a:close/>
                <a:moveTo>
                  <a:pt x="1385887" y="23007"/>
                </a:moveTo>
                <a:lnTo>
                  <a:pt x="1385311" y="23055"/>
                </a:lnTo>
                <a:lnTo>
                  <a:pt x="1387079" y="23161"/>
                </a:lnTo>
                <a:close/>
                <a:moveTo>
                  <a:pt x="1334810" y="17530"/>
                </a:moveTo>
                <a:cubicBezTo>
                  <a:pt x="1329452" y="17292"/>
                  <a:pt x="1326356" y="17768"/>
                  <a:pt x="1323022" y="18244"/>
                </a:cubicBezTo>
                <a:lnTo>
                  <a:pt x="1314170" y="18803"/>
                </a:lnTo>
                <a:lnTo>
                  <a:pt x="1358223" y="21436"/>
                </a:lnTo>
                <a:lnTo>
                  <a:pt x="1360170" y="21102"/>
                </a:lnTo>
                <a:cubicBezTo>
                  <a:pt x="1347788" y="18721"/>
                  <a:pt x="1340168" y="17768"/>
                  <a:pt x="1334810" y="17530"/>
                </a:cubicBezTo>
                <a:close/>
                <a:moveTo>
                  <a:pt x="1164063" y="6261"/>
                </a:moveTo>
                <a:lnTo>
                  <a:pt x="1160145" y="12530"/>
                </a:lnTo>
                <a:cubicBezTo>
                  <a:pt x="1137285" y="12530"/>
                  <a:pt x="1114425" y="13482"/>
                  <a:pt x="1091565" y="17292"/>
                </a:cubicBezTo>
                <a:cubicBezTo>
                  <a:pt x="1080135" y="19197"/>
                  <a:pt x="1068705" y="21102"/>
                  <a:pt x="1057275" y="23007"/>
                </a:cubicBezTo>
                <a:cubicBezTo>
                  <a:pt x="1045845" y="24912"/>
                  <a:pt x="1034415" y="27770"/>
                  <a:pt x="1022985" y="30627"/>
                </a:cubicBezTo>
                <a:cubicBezTo>
                  <a:pt x="1011555" y="33485"/>
                  <a:pt x="1000125" y="35390"/>
                  <a:pt x="988695" y="38247"/>
                </a:cubicBezTo>
                <a:cubicBezTo>
                  <a:pt x="977265" y="41105"/>
                  <a:pt x="965835" y="43962"/>
                  <a:pt x="954405" y="46820"/>
                </a:cubicBezTo>
                <a:lnTo>
                  <a:pt x="937260" y="50630"/>
                </a:lnTo>
                <a:lnTo>
                  <a:pt x="920115" y="55392"/>
                </a:lnTo>
                <a:cubicBezTo>
                  <a:pt x="908685" y="58250"/>
                  <a:pt x="896302" y="61107"/>
                  <a:pt x="884872" y="63012"/>
                </a:cubicBezTo>
                <a:lnTo>
                  <a:pt x="883920" y="55392"/>
                </a:lnTo>
                <a:cubicBezTo>
                  <a:pt x="841057" y="67775"/>
                  <a:pt x="835342" y="73490"/>
                  <a:pt x="827722" y="78252"/>
                </a:cubicBezTo>
                <a:cubicBezTo>
                  <a:pt x="820102" y="83015"/>
                  <a:pt x="811530" y="89682"/>
                  <a:pt x="763905" y="107780"/>
                </a:cubicBezTo>
                <a:cubicBezTo>
                  <a:pt x="782955" y="99207"/>
                  <a:pt x="777240" y="99207"/>
                  <a:pt x="763905" y="103017"/>
                </a:cubicBezTo>
                <a:cubicBezTo>
                  <a:pt x="750570" y="107780"/>
                  <a:pt x="729615" y="115400"/>
                  <a:pt x="716280" y="121115"/>
                </a:cubicBezTo>
                <a:cubicBezTo>
                  <a:pt x="706755" y="126830"/>
                  <a:pt x="693420" y="136355"/>
                  <a:pt x="677227" y="145880"/>
                </a:cubicBezTo>
                <a:cubicBezTo>
                  <a:pt x="668655" y="150642"/>
                  <a:pt x="660082" y="155405"/>
                  <a:pt x="651510" y="161120"/>
                </a:cubicBezTo>
                <a:cubicBezTo>
                  <a:pt x="642937" y="166835"/>
                  <a:pt x="634365" y="172550"/>
                  <a:pt x="624840" y="178265"/>
                </a:cubicBezTo>
                <a:cubicBezTo>
                  <a:pt x="605790" y="189695"/>
                  <a:pt x="587692" y="202077"/>
                  <a:pt x="571500" y="212555"/>
                </a:cubicBezTo>
                <a:cubicBezTo>
                  <a:pt x="555307" y="223032"/>
                  <a:pt x="541020" y="232557"/>
                  <a:pt x="530542" y="239225"/>
                </a:cubicBezTo>
                <a:cubicBezTo>
                  <a:pt x="536257" y="234462"/>
                  <a:pt x="543877" y="228747"/>
                  <a:pt x="551497" y="223032"/>
                </a:cubicBezTo>
                <a:cubicBezTo>
                  <a:pt x="559117" y="217317"/>
                  <a:pt x="567690" y="212555"/>
                  <a:pt x="575310" y="206840"/>
                </a:cubicBezTo>
                <a:cubicBezTo>
                  <a:pt x="590550" y="196362"/>
                  <a:pt x="604837" y="185885"/>
                  <a:pt x="611505" y="180170"/>
                </a:cubicBezTo>
                <a:cubicBezTo>
                  <a:pt x="601980" y="185885"/>
                  <a:pt x="591502" y="193505"/>
                  <a:pt x="579120" y="201125"/>
                </a:cubicBezTo>
                <a:cubicBezTo>
                  <a:pt x="566737" y="208745"/>
                  <a:pt x="554355" y="216365"/>
                  <a:pt x="541972" y="224937"/>
                </a:cubicBezTo>
                <a:cubicBezTo>
                  <a:pt x="529590" y="233510"/>
                  <a:pt x="518160" y="242082"/>
                  <a:pt x="507682" y="249702"/>
                </a:cubicBezTo>
                <a:cubicBezTo>
                  <a:pt x="498157" y="257322"/>
                  <a:pt x="489585" y="264942"/>
                  <a:pt x="483870" y="271610"/>
                </a:cubicBezTo>
                <a:lnTo>
                  <a:pt x="487680" y="269705"/>
                </a:lnTo>
                <a:cubicBezTo>
                  <a:pt x="445532" y="308995"/>
                  <a:pt x="424279" y="324176"/>
                  <a:pt x="401821" y="348598"/>
                </a:cubicBezTo>
                <a:lnTo>
                  <a:pt x="394626" y="357331"/>
                </a:lnTo>
                <a:lnTo>
                  <a:pt x="465583" y="292841"/>
                </a:lnTo>
                <a:cubicBezTo>
                  <a:pt x="676332" y="118915"/>
                  <a:pt x="946518" y="14435"/>
                  <a:pt x="1241107" y="14435"/>
                </a:cubicBezTo>
                <a:lnTo>
                  <a:pt x="1288033" y="17240"/>
                </a:lnTo>
                <a:lnTo>
                  <a:pt x="1280160" y="16339"/>
                </a:lnTo>
                <a:cubicBezTo>
                  <a:pt x="1286827" y="15387"/>
                  <a:pt x="1295400" y="15387"/>
                  <a:pt x="1303972" y="14434"/>
                </a:cubicBezTo>
                <a:cubicBezTo>
                  <a:pt x="1313497" y="13482"/>
                  <a:pt x="1323022" y="13482"/>
                  <a:pt x="1331595" y="13482"/>
                </a:cubicBezTo>
                <a:cubicBezTo>
                  <a:pt x="1349692" y="13482"/>
                  <a:pt x="1363027" y="12529"/>
                  <a:pt x="1362075" y="9672"/>
                </a:cubicBezTo>
                <a:lnTo>
                  <a:pt x="1364932" y="11577"/>
                </a:lnTo>
                <a:lnTo>
                  <a:pt x="1421130" y="17292"/>
                </a:lnTo>
                <a:cubicBezTo>
                  <a:pt x="1406842" y="16339"/>
                  <a:pt x="1411605" y="17292"/>
                  <a:pt x="1404937" y="17292"/>
                </a:cubicBezTo>
                <a:cubicBezTo>
                  <a:pt x="1412557" y="19197"/>
                  <a:pt x="1421130" y="20149"/>
                  <a:pt x="1428750" y="21102"/>
                </a:cubicBezTo>
                <a:cubicBezTo>
                  <a:pt x="1436370" y="23007"/>
                  <a:pt x="1443990" y="23959"/>
                  <a:pt x="1451610" y="24912"/>
                </a:cubicBezTo>
                <a:cubicBezTo>
                  <a:pt x="1466850" y="27769"/>
                  <a:pt x="1482090" y="28722"/>
                  <a:pt x="1496377" y="30627"/>
                </a:cubicBezTo>
                <a:cubicBezTo>
                  <a:pt x="1510665" y="32532"/>
                  <a:pt x="1524952" y="35389"/>
                  <a:pt x="1539240" y="38247"/>
                </a:cubicBezTo>
                <a:cubicBezTo>
                  <a:pt x="1553527" y="41104"/>
                  <a:pt x="1566862" y="46819"/>
                  <a:pt x="1580197" y="52534"/>
                </a:cubicBezTo>
                <a:lnTo>
                  <a:pt x="1573530" y="53487"/>
                </a:lnTo>
                <a:cubicBezTo>
                  <a:pt x="1584960" y="56344"/>
                  <a:pt x="1595437" y="60154"/>
                  <a:pt x="1605915" y="63012"/>
                </a:cubicBezTo>
                <a:cubicBezTo>
                  <a:pt x="1615440" y="66822"/>
                  <a:pt x="1625917" y="69679"/>
                  <a:pt x="1635442" y="73489"/>
                </a:cubicBezTo>
                <a:cubicBezTo>
                  <a:pt x="1644967" y="76347"/>
                  <a:pt x="1655445" y="80157"/>
                  <a:pt x="1665922" y="83014"/>
                </a:cubicBezTo>
                <a:cubicBezTo>
                  <a:pt x="1676400" y="85872"/>
                  <a:pt x="1687830" y="89682"/>
                  <a:pt x="1699260" y="93492"/>
                </a:cubicBezTo>
                <a:cubicBezTo>
                  <a:pt x="1707832" y="100159"/>
                  <a:pt x="1716405" y="105874"/>
                  <a:pt x="1724025" y="112542"/>
                </a:cubicBezTo>
                <a:lnTo>
                  <a:pt x="1765935" y="127782"/>
                </a:lnTo>
                <a:cubicBezTo>
                  <a:pt x="1780222" y="132544"/>
                  <a:pt x="1793557" y="139212"/>
                  <a:pt x="1806892" y="144927"/>
                </a:cubicBezTo>
                <a:cubicBezTo>
                  <a:pt x="1788795" y="136355"/>
                  <a:pt x="1768554" y="128973"/>
                  <a:pt x="1752719" y="124567"/>
                </a:cubicBezTo>
                <a:lnTo>
                  <a:pt x="1734930" y="120804"/>
                </a:lnTo>
                <a:lnTo>
                  <a:pt x="1794814" y="147132"/>
                </a:lnTo>
                <a:lnTo>
                  <a:pt x="1874332" y="195711"/>
                </a:lnTo>
                <a:lnTo>
                  <a:pt x="1874519" y="195409"/>
                </a:lnTo>
                <a:cubicBezTo>
                  <a:pt x="1846897" y="178264"/>
                  <a:pt x="1820227" y="160167"/>
                  <a:pt x="1791652" y="144927"/>
                </a:cubicBezTo>
                <a:cubicBezTo>
                  <a:pt x="1803082" y="148737"/>
                  <a:pt x="1812607" y="152547"/>
                  <a:pt x="1824037" y="156357"/>
                </a:cubicBezTo>
                <a:cubicBezTo>
                  <a:pt x="1833562" y="160167"/>
                  <a:pt x="1841182" y="163977"/>
                  <a:pt x="1847849" y="167787"/>
                </a:cubicBezTo>
                <a:cubicBezTo>
                  <a:pt x="1861184" y="175407"/>
                  <a:pt x="1873567" y="183027"/>
                  <a:pt x="1884997" y="191599"/>
                </a:cubicBezTo>
                <a:cubicBezTo>
                  <a:pt x="1896427" y="200172"/>
                  <a:pt x="1908809" y="209697"/>
                  <a:pt x="1925002" y="221127"/>
                </a:cubicBezTo>
                <a:cubicBezTo>
                  <a:pt x="1932622" y="227794"/>
                  <a:pt x="1941194" y="234462"/>
                  <a:pt x="1951672" y="241129"/>
                </a:cubicBezTo>
                <a:cubicBezTo>
                  <a:pt x="1961197" y="247797"/>
                  <a:pt x="1973579" y="255417"/>
                  <a:pt x="1985962" y="264942"/>
                </a:cubicBezTo>
                <a:lnTo>
                  <a:pt x="1959214" y="248632"/>
                </a:lnTo>
                <a:lnTo>
                  <a:pt x="2018315" y="295236"/>
                </a:lnTo>
                <a:lnTo>
                  <a:pt x="2016442" y="293517"/>
                </a:lnTo>
                <a:lnTo>
                  <a:pt x="2023998" y="299717"/>
                </a:lnTo>
                <a:lnTo>
                  <a:pt x="2036213" y="309349"/>
                </a:lnTo>
                <a:lnTo>
                  <a:pt x="2039218" y="312205"/>
                </a:lnTo>
                <a:lnTo>
                  <a:pt x="2053589" y="323997"/>
                </a:lnTo>
                <a:lnTo>
                  <a:pt x="2060046" y="332003"/>
                </a:lnTo>
                <a:lnTo>
                  <a:pt x="2119054" y="388093"/>
                </a:lnTo>
                <a:lnTo>
                  <a:pt x="2095500" y="363050"/>
                </a:lnTo>
                <a:cubicBezTo>
                  <a:pt x="2121217" y="385910"/>
                  <a:pt x="2146935" y="410675"/>
                  <a:pt x="2170747" y="436392"/>
                </a:cubicBezTo>
                <a:cubicBezTo>
                  <a:pt x="2177415" y="447822"/>
                  <a:pt x="2174557" y="448775"/>
                  <a:pt x="2166937" y="442107"/>
                </a:cubicBezTo>
                <a:lnTo>
                  <a:pt x="2160015" y="435999"/>
                </a:lnTo>
                <a:lnTo>
                  <a:pt x="2196738" y="479965"/>
                </a:lnTo>
                <a:lnTo>
                  <a:pt x="2207894" y="487827"/>
                </a:lnTo>
                <a:lnTo>
                  <a:pt x="2226038" y="515042"/>
                </a:lnTo>
                <a:lnTo>
                  <a:pt x="2226802" y="515958"/>
                </a:lnTo>
                <a:lnTo>
                  <a:pt x="2229657" y="520472"/>
                </a:lnTo>
                <a:lnTo>
                  <a:pt x="2242184" y="539262"/>
                </a:lnTo>
                <a:lnTo>
                  <a:pt x="2236412" y="531152"/>
                </a:lnTo>
                <a:lnTo>
                  <a:pt x="2313156" y="652492"/>
                </a:lnTo>
                <a:lnTo>
                  <a:pt x="2348783" y="726448"/>
                </a:lnTo>
                <a:lnTo>
                  <a:pt x="2348865" y="724999"/>
                </a:lnTo>
                <a:lnTo>
                  <a:pt x="2350373" y="729749"/>
                </a:lnTo>
                <a:lnTo>
                  <a:pt x="2364496" y="759067"/>
                </a:lnTo>
                <a:lnTo>
                  <a:pt x="2365652" y="762226"/>
                </a:lnTo>
                <a:lnTo>
                  <a:pt x="2366962" y="763099"/>
                </a:lnTo>
                <a:cubicBezTo>
                  <a:pt x="2371963" y="776434"/>
                  <a:pt x="2376011" y="788221"/>
                  <a:pt x="2379255" y="798654"/>
                </a:cubicBezTo>
                <a:lnTo>
                  <a:pt x="2380042" y="801541"/>
                </a:lnTo>
                <a:lnTo>
                  <a:pt x="2405494" y="871082"/>
                </a:lnTo>
                <a:cubicBezTo>
                  <a:pt x="2441117" y="985613"/>
                  <a:pt x="2460307" y="1107383"/>
                  <a:pt x="2460307" y="1233635"/>
                </a:cubicBezTo>
                <a:cubicBezTo>
                  <a:pt x="2460307" y="1275719"/>
                  <a:pt x="2458175" y="1317305"/>
                  <a:pt x="2454012" y="1358291"/>
                </a:cubicBezTo>
                <a:lnTo>
                  <a:pt x="2442900" y="1431105"/>
                </a:lnTo>
                <a:lnTo>
                  <a:pt x="2446019" y="1418419"/>
                </a:lnTo>
                <a:cubicBezTo>
                  <a:pt x="2443162" y="1437469"/>
                  <a:pt x="2442209" y="1447947"/>
                  <a:pt x="2444114" y="1454614"/>
                </a:cubicBezTo>
                <a:lnTo>
                  <a:pt x="2446972" y="1443184"/>
                </a:lnTo>
                <a:cubicBezTo>
                  <a:pt x="2450782" y="1427944"/>
                  <a:pt x="2437447" y="1487952"/>
                  <a:pt x="2443162" y="1483189"/>
                </a:cubicBezTo>
                <a:cubicBezTo>
                  <a:pt x="2446019" y="1467949"/>
                  <a:pt x="2448877" y="1453662"/>
                  <a:pt x="2450782" y="1441279"/>
                </a:cubicBezTo>
                <a:cubicBezTo>
                  <a:pt x="2452687" y="1428897"/>
                  <a:pt x="2454592" y="1417467"/>
                  <a:pt x="2454592" y="1406989"/>
                </a:cubicBezTo>
                <a:cubicBezTo>
                  <a:pt x="2455544" y="1386987"/>
                  <a:pt x="2455544" y="1372699"/>
                  <a:pt x="2453639" y="1366032"/>
                </a:cubicBezTo>
                <a:cubicBezTo>
                  <a:pt x="2454592" y="1378414"/>
                  <a:pt x="2457449" y="1366984"/>
                  <a:pt x="2459354" y="1348887"/>
                </a:cubicBezTo>
                <a:cubicBezTo>
                  <a:pt x="2461259" y="1331742"/>
                  <a:pt x="2464117" y="1307929"/>
                  <a:pt x="2466022" y="1295547"/>
                </a:cubicBezTo>
                <a:cubicBezTo>
                  <a:pt x="2468879" y="1307929"/>
                  <a:pt x="2470784" y="1319359"/>
                  <a:pt x="2471737" y="1331742"/>
                </a:cubicBezTo>
                <a:cubicBezTo>
                  <a:pt x="2471737" y="1344124"/>
                  <a:pt x="2472689" y="1358412"/>
                  <a:pt x="2471737" y="1373652"/>
                </a:cubicBezTo>
                <a:cubicBezTo>
                  <a:pt x="2469832" y="1388892"/>
                  <a:pt x="2468879" y="1406989"/>
                  <a:pt x="2466022" y="1427944"/>
                </a:cubicBezTo>
                <a:cubicBezTo>
                  <a:pt x="2464117" y="1438422"/>
                  <a:pt x="2462212" y="1449852"/>
                  <a:pt x="2460307" y="1462234"/>
                </a:cubicBezTo>
                <a:cubicBezTo>
                  <a:pt x="2459354" y="1467949"/>
                  <a:pt x="2458402" y="1474617"/>
                  <a:pt x="2457449" y="1481284"/>
                </a:cubicBezTo>
                <a:cubicBezTo>
                  <a:pt x="2455544" y="1487952"/>
                  <a:pt x="2454592" y="1494619"/>
                  <a:pt x="2452687" y="1502239"/>
                </a:cubicBezTo>
                <a:cubicBezTo>
                  <a:pt x="2432684" y="1594632"/>
                  <a:pt x="2402204" y="1684167"/>
                  <a:pt x="2362199" y="1769892"/>
                </a:cubicBezTo>
                <a:cubicBezTo>
                  <a:pt x="2321242" y="1855617"/>
                  <a:pt x="2270759" y="1935627"/>
                  <a:pt x="2211704" y="2009922"/>
                </a:cubicBezTo>
                <a:cubicBezTo>
                  <a:pt x="2152649" y="2084217"/>
                  <a:pt x="2085022" y="2150892"/>
                  <a:pt x="2010727" y="2209947"/>
                </a:cubicBezTo>
                <a:cubicBezTo>
                  <a:pt x="1936432" y="2269002"/>
                  <a:pt x="1855469" y="2320437"/>
                  <a:pt x="1769744" y="2360442"/>
                </a:cubicBezTo>
                <a:cubicBezTo>
                  <a:pt x="1769744" y="2360442"/>
                  <a:pt x="1759267" y="2365204"/>
                  <a:pt x="1739264" y="2372824"/>
                </a:cubicBezTo>
                <a:cubicBezTo>
                  <a:pt x="1729739" y="2377587"/>
                  <a:pt x="1717357" y="2382349"/>
                  <a:pt x="1703069" y="2387112"/>
                </a:cubicBezTo>
                <a:cubicBezTo>
                  <a:pt x="1688782" y="2392827"/>
                  <a:pt x="1673542" y="2399494"/>
                  <a:pt x="1654492" y="2405209"/>
                </a:cubicBezTo>
                <a:cubicBezTo>
                  <a:pt x="1636394" y="2410924"/>
                  <a:pt x="1616392" y="2418544"/>
                  <a:pt x="1593532" y="2424259"/>
                </a:cubicBezTo>
                <a:cubicBezTo>
                  <a:pt x="1582102" y="2427117"/>
                  <a:pt x="1570672" y="2429974"/>
                  <a:pt x="1558289" y="2433784"/>
                </a:cubicBezTo>
                <a:cubicBezTo>
                  <a:pt x="1546859" y="2437594"/>
                  <a:pt x="1534477" y="2440452"/>
                  <a:pt x="1521142" y="2443309"/>
                </a:cubicBezTo>
                <a:cubicBezTo>
                  <a:pt x="1495424" y="2450929"/>
                  <a:pt x="1467802" y="2455692"/>
                  <a:pt x="1438274" y="2461407"/>
                </a:cubicBezTo>
                <a:cubicBezTo>
                  <a:pt x="1423987" y="2464264"/>
                  <a:pt x="1408747" y="2466169"/>
                  <a:pt x="1393507" y="2469027"/>
                </a:cubicBezTo>
                <a:cubicBezTo>
                  <a:pt x="1385887" y="2469979"/>
                  <a:pt x="1378267" y="2471884"/>
                  <a:pt x="1370647" y="2472837"/>
                </a:cubicBezTo>
                <a:cubicBezTo>
                  <a:pt x="1363027" y="2473789"/>
                  <a:pt x="1354454" y="2474742"/>
                  <a:pt x="1346834" y="2475694"/>
                </a:cubicBezTo>
                <a:cubicBezTo>
                  <a:pt x="1334452" y="2476647"/>
                  <a:pt x="1323022" y="2478552"/>
                  <a:pt x="1310639" y="2479504"/>
                </a:cubicBezTo>
                <a:cubicBezTo>
                  <a:pt x="1298257" y="2481409"/>
                  <a:pt x="1285874" y="2481409"/>
                  <a:pt x="1272539" y="2482362"/>
                </a:cubicBezTo>
                <a:cubicBezTo>
                  <a:pt x="1245869" y="2484267"/>
                  <a:pt x="1218247" y="2484267"/>
                  <a:pt x="1189672" y="2483314"/>
                </a:cubicBezTo>
                <a:lnTo>
                  <a:pt x="1223009" y="2477599"/>
                </a:lnTo>
                <a:cubicBezTo>
                  <a:pt x="1234439" y="2475694"/>
                  <a:pt x="1244917" y="2473789"/>
                  <a:pt x="1256347" y="2470932"/>
                </a:cubicBezTo>
                <a:cubicBezTo>
                  <a:pt x="1348739" y="2469027"/>
                  <a:pt x="1209674" y="2478552"/>
                  <a:pt x="1272539" y="2479504"/>
                </a:cubicBezTo>
                <a:cubicBezTo>
                  <a:pt x="1288732" y="2479504"/>
                  <a:pt x="1301114" y="2479504"/>
                  <a:pt x="1309687" y="2478552"/>
                </a:cubicBezTo>
                <a:cubicBezTo>
                  <a:pt x="1319212" y="2477599"/>
                  <a:pt x="1323974" y="2476647"/>
                  <a:pt x="1327784" y="2475694"/>
                </a:cubicBezTo>
                <a:cubicBezTo>
                  <a:pt x="1334452" y="2473789"/>
                  <a:pt x="1332547" y="2472837"/>
                  <a:pt x="1330642" y="2470932"/>
                </a:cubicBezTo>
                <a:cubicBezTo>
                  <a:pt x="1325879" y="2468074"/>
                  <a:pt x="1320164" y="2465217"/>
                  <a:pt x="1376362" y="2458549"/>
                </a:cubicBezTo>
                <a:cubicBezTo>
                  <a:pt x="1379219" y="2462359"/>
                  <a:pt x="1397317" y="2459502"/>
                  <a:pt x="1423987" y="2455692"/>
                </a:cubicBezTo>
                <a:cubicBezTo>
                  <a:pt x="1444942" y="2449977"/>
                  <a:pt x="1491614" y="2438547"/>
                  <a:pt x="1484947" y="2434737"/>
                </a:cubicBezTo>
                <a:cubicBezTo>
                  <a:pt x="1443037" y="2446167"/>
                  <a:pt x="1387792" y="2452834"/>
                  <a:pt x="1338262" y="2454739"/>
                </a:cubicBezTo>
                <a:cubicBezTo>
                  <a:pt x="1325879" y="2454739"/>
                  <a:pt x="1313497" y="2456644"/>
                  <a:pt x="1302067" y="2456644"/>
                </a:cubicBezTo>
                <a:cubicBezTo>
                  <a:pt x="1290637" y="2457597"/>
                  <a:pt x="1279207" y="2457597"/>
                  <a:pt x="1268729" y="2458549"/>
                </a:cubicBezTo>
                <a:cubicBezTo>
                  <a:pt x="1258252" y="2458549"/>
                  <a:pt x="1248727" y="2460454"/>
                  <a:pt x="1240154" y="2461407"/>
                </a:cubicBezTo>
                <a:cubicBezTo>
                  <a:pt x="1231582" y="2462359"/>
                  <a:pt x="1223962" y="2464264"/>
                  <a:pt x="1217294" y="2466169"/>
                </a:cubicBezTo>
                <a:cubicBezTo>
                  <a:pt x="1233487" y="2469979"/>
                  <a:pt x="1219199" y="2473789"/>
                  <a:pt x="1192529" y="2475694"/>
                </a:cubicBezTo>
                <a:cubicBezTo>
                  <a:pt x="1179194" y="2476647"/>
                  <a:pt x="1163954" y="2476647"/>
                  <a:pt x="1147762" y="2475694"/>
                </a:cubicBezTo>
                <a:cubicBezTo>
                  <a:pt x="1131569" y="2474742"/>
                  <a:pt x="1115377" y="2473789"/>
                  <a:pt x="1102994" y="2470932"/>
                </a:cubicBezTo>
                <a:lnTo>
                  <a:pt x="1111567" y="2469027"/>
                </a:lnTo>
                <a:cubicBezTo>
                  <a:pt x="1129664" y="2469979"/>
                  <a:pt x="1143952" y="2469979"/>
                  <a:pt x="1156334" y="2469979"/>
                </a:cubicBezTo>
                <a:cubicBezTo>
                  <a:pt x="1168717" y="2469979"/>
                  <a:pt x="1178242" y="2469027"/>
                  <a:pt x="1186814" y="2467122"/>
                </a:cubicBezTo>
                <a:cubicBezTo>
                  <a:pt x="1203007" y="2463312"/>
                  <a:pt x="1212532" y="2458549"/>
                  <a:pt x="1219199" y="2454739"/>
                </a:cubicBezTo>
                <a:cubicBezTo>
                  <a:pt x="1199197" y="2453787"/>
                  <a:pt x="1180147" y="2452834"/>
                  <a:pt x="1160144" y="2450929"/>
                </a:cubicBezTo>
                <a:cubicBezTo>
                  <a:pt x="1140142" y="2449024"/>
                  <a:pt x="1120139" y="2447119"/>
                  <a:pt x="1101089" y="2444262"/>
                </a:cubicBezTo>
                <a:cubicBezTo>
                  <a:pt x="1118234" y="2448072"/>
                  <a:pt x="1123949" y="2449977"/>
                  <a:pt x="1122997" y="2451882"/>
                </a:cubicBezTo>
                <a:cubicBezTo>
                  <a:pt x="1122044" y="2452834"/>
                  <a:pt x="1113472" y="2453787"/>
                  <a:pt x="1102042" y="2453787"/>
                </a:cubicBezTo>
                <a:cubicBezTo>
                  <a:pt x="1090612" y="2453787"/>
                  <a:pt x="1076324" y="2452834"/>
                  <a:pt x="1061084" y="2452834"/>
                </a:cubicBezTo>
                <a:cubicBezTo>
                  <a:pt x="1046797" y="2451882"/>
                  <a:pt x="1031557" y="2450929"/>
                  <a:pt x="1021079" y="2450929"/>
                </a:cubicBezTo>
                <a:lnTo>
                  <a:pt x="1043939" y="2454739"/>
                </a:lnTo>
                <a:cubicBezTo>
                  <a:pt x="1013459" y="2450929"/>
                  <a:pt x="995362" y="2451882"/>
                  <a:pt x="977264" y="2450929"/>
                </a:cubicBezTo>
                <a:cubicBezTo>
                  <a:pt x="978217" y="2450929"/>
                  <a:pt x="977264" y="2449977"/>
                  <a:pt x="973454" y="2448072"/>
                </a:cubicBezTo>
                <a:cubicBezTo>
                  <a:pt x="961072" y="2445214"/>
                  <a:pt x="949642" y="2443309"/>
                  <a:pt x="939164" y="2441404"/>
                </a:cubicBezTo>
                <a:cubicBezTo>
                  <a:pt x="927734" y="2439499"/>
                  <a:pt x="918209" y="2436642"/>
                  <a:pt x="907732" y="2434737"/>
                </a:cubicBezTo>
                <a:cubicBezTo>
                  <a:pt x="897254" y="2431879"/>
                  <a:pt x="886777" y="2429974"/>
                  <a:pt x="875347" y="2427117"/>
                </a:cubicBezTo>
                <a:cubicBezTo>
                  <a:pt x="863917" y="2424259"/>
                  <a:pt x="852487" y="2419497"/>
                  <a:pt x="839152" y="2414734"/>
                </a:cubicBezTo>
                <a:lnTo>
                  <a:pt x="835342" y="2409972"/>
                </a:lnTo>
                <a:cubicBezTo>
                  <a:pt x="828674" y="2408067"/>
                  <a:pt x="820102" y="2405209"/>
                  <a:pt x="811529" y="2402352"/>
                </a:cubicBezTo>
                <a:cubicBezTo>
                  <a:pt x="802957" y="2399494"/>
                  <a:pt x="794384" y="2395684"/>
                  <a:pt x="785812" y="2392827"/>
                </a:cubicBezTo>
                <a:cubicBezTo>
                  <a:pt x="768667" y="2386159"/>
                  <a:pt x="753427" y="2381397"/>
                  <a:pt x="744854" y="2379492"/>
                </a:cubicBezTo>
                <a:cubicBezTo>
                  <a:pt x="751522" y="2379492"/>
                  <a:pt x="732472" y="2369967"/>
                  <a:pt x="715327" y="2361394"/>
                </a:cubicBezTo>
                <a:cubicBezTo>
                  <a:pt x="698182" y="2352822"/>
                  <a:pt x="684847" y="2343297"/>
                  <a:pt x="701992" y="2349012"/>
                </a:cubicBezTo>
                <a:cubicBezTo>
                  <a:pt x="712469" y="2352822"/>
                  <a:pt x="734377" y="2362347"/>
                  <a:pt x="754379" y="2370919"/>
                </a:cubicBezTo>
                <a:cubicBezTo>
                  <a:pt x="774382" y="2378539"/>
                  <a:pt x="791527" y="2383302"/>
                  <a:pt x="793432" y="2381397"/>
                </a:cubicBezTo>
                <a:lnTo>
                  <a:pt x="765809" y="2370919"/>
                </a:lnTo>
                <a:cubicBezTo>
                  <a:pt x="756284" y="2368062"/>
                  <a:pt x="747712" y="2363299"/>
                  <a:pt x="738187" y="2359489"/>
                </a:cubicBezTo>
                <a:lnTo>
                  <a:pt x="711517" y="2347107"/>
                </a:lnTo>
                <a:cubicBezTo>
                  <a:pt x="701992" y="2342344"/>
                  <a:pt x="693419" y="2338534"/>
                  <a:pt x="684847" y="2333772"/>
                </a:cubicBezTo>
                <a:cubicBezTo>
                  <a:pt x="700087" y="2335677"/>
                  <a:pt x="705802" y="2330914"/>
                  <a:pt x="749617" y="2348059"/>
                </a:cubicBezTo>
                <a:lnTo>
                  <a:pt x="737760" y="2341992"/>
                </a:lnTo>
                <a:lnTo>
                  <a:pt x="659964" y="2305684"/>
                </a:lnTo>
                <a:lnTo>
                  <a:pt x="620937" y="2281975"/>
                </a:lnTo>
                <a:lnTo>
                  <a:pt x="618530" y="2282456"/>
                </a:lnTo>
                <a:cubicBezTo>
                  <a:pt x="615077" y="2282575"/>
                  <a:pt x="611505" y="2283290"/>
                  <a:pt x="622935" y="2291862"/>
                </a:cubicBezTo>
                <a:cubicBezTo>
                  <a:pt x="636270" y="2297577"/>
                  <a:pt x="649605" y="2305197"/>
                  <a:pt x="662940" y="2310912"/>
                </a:cubicBezTo>
                <a:cubicBezTo>
                  <a:pt x="656272" y="2311865"/>
                  <a:pt x="645795" y="2306150"/>
                  <a:pt x="633412" y="2299482"/>
                </a:cubicBezTo>
                <a:cubicBezTo>
                  <a:pt x="621030" y="2292815"/>
                  <a:pt x="607695" y="2285195"/>
                  <a:pt x="596265" y="2280432"/>
                </a:cubicBezTo>
                <a:cubicBezTo>
                  <a:pt x="605790" y="2291862"/>
                  <a:pt x="625792" y="2301387"/>
                  <a:pt x="652462" y="2314722"/>
                </a:cubicBezTo>
                <a:cubicBezTo>
                  <a:pt x="652462" y="2324247"/>
                  <a:pt x="592455" y="2280432"/>
                  <a:pt x="601980" y="2295672"/>
                </a:cubicBezTo>
                <a:cubicBezTo>
                  <a:pt x="625792" y="2309960"/>
                  <a:pt x="641985" y="2319485"/>
                  <a:pt x="658177" y="2322342"/>
                </a:cubicBezTo>
                <a:cubicBezTo>
                  <a:pt x="670560" y="2328057"/>
                  <a:pt x="678180" y="2330915"/>
                  <a:pt x="684847" y="2331867"/>
                </a:cubicBezTo>
                <a:lnTo>
                  <a:pt x="682325" y="2333940"/>
                </a:lnTo>
                <a:lnTo>
                  <a:pt x="683895" y="2334725"/>
                </a:lnTo>
                <a:cubicBezTo>
                  <a:pt x="682942" y="2334725"/>
                  <a:pt x="681990" y="2334725"/>
                  <a:pt x="681037" y="2334725"/>
                </a:cubicBezTo>
                <a:lnTo>
                  <a:pt x="680555" y="2333760"/>
                </a:lnTo>
                <a:lnTo>
                  <a:pt x="670679" y="2331391"/>
                </a:lnTo>
                <a:cubicBezTo>
                  <a:pt x="661512" y="2328533"/>
                  <a:pt x="650558" y="2324247"/>
                  <a:pt x="645795" y="2322342"/>
                </a:cubicBezTo>
                <a:lnTo>
                  <a:pt x="601980" y="2297577"/>
                </a:lnTo>
                <a:lnTo>
                  <a:pt x="568533" y="2276766"/>
                </a:lnTo>
                <a:lnTo>
                  <a:pt x="568642" y="2275670"/>
                </a:lnTo>
                <a:cubicBezTo>
                  <a:pt x="561975" y="2270907"/>
                  <a:pt x="554355" y="2267097"/>
                  <a:pt x="547687" y="2262335"/>
                </a:cubicBezTo>
                <a:cubicBezTo>
                  <a:pt x="541020" y="2257572"/>
                  <a:pt x="534352" y="2253762"/>
                  <a:pt x="527685" y="2249000"/>
                </a:cubicBezTo>
                <a:cubicBezTo>
                  <a:pt x="514350" y="2240427"/>
                  <a:pt x="501015" y="2232807"/>
                  <a:pt x="488632" y="2222330"/>
                </a:cubicBezTo>
                <a:cubicBezTo>
                  <a:pt x="476250" y="2212805"/>
                  <a:pt x="462915" y="2202327"/>
                  <a:pt x="448627" y="2190897"/>
                </a:cubicBezTo>
                <a:cubicBezTo>
                  <a:pt x="435292" y="2178515"/>
                  <a:pt x="420052" y="2165180"/>
                  <a:pt x="403860" y="2148987"/>
                </a:cubicBezTo>
                <a:cubicBezTo>
                  <a:pt x="419100" y="2160417"/>
                  <a:pt x="426720" y="2164227"/>
                  <a:pt x="425767" y="2161370"/>
                </a:cubicBezTo>
                <a:cubicBezTo>
                  <a:pt x="424815" y="2157560"/>
                  <a:pt x="414337" y="2148035"/>
                  <a:pt x="395287" y="2129937"/>
                </a:cubicBezTo>
                <a:lnTo>
                  <a:pt x="364807" y="2109935"/>
                </a:lnTo>
                <a:cubicBezTo>
                  <a:pt x="350520" y="2092790"/>
                  <a:pt x="333375" y="2075645"/>
                  <a:pt x="317182" y="2057547"/>
                </a:cubicBezTo>
                <a:cubicBezTo>
                  <a:pt x="300990" y="2039450"/>
                  <a:pt x="283845" y="2021352"/>
                  <a:pt x="268605" y="2002302"/>
                </a:cubicBezTo>
                <a:cubicBezTo>
                  <a:pt x="260985" y="1992777"/>
                  <a:pt x="253365" y="1984205"/>
                  <a:pt x="246697" y="1975632"/>
                </a:cubicBezTo>
                <a:cubicBezTo>
                  <a:pt x="240030" y="1966107"/>
                  <a:pt x="234315" y="1957535"/>
                  <a:pt x="228600" y="1949915"/>
                </a:cubicBezTo>
                <a:cubicBezTo>
                  <a:pt x="222885" y="1942295"/>
                  <a:pt x="218122" y="1934675"/>
                  <a:pt x="214312" y="1928007"/>
                </a:cubicBezTo>
                <a:cubicBezTo>
                  <a:pt x="210502" y="1921340"/>
                  <a:pt x="207645" y="1915625"/>
                  <a:pt x="205740" y="1909910"/>
                </a:cubicBezTo>
                <a:cubicBezTo>
                  <a:pt x="212407" y="1922292"/>
                  <a:pt x="218122" y="1929912"/>
                  <a:pt x="221932" y="1934675"/>
                </a:cubicBezTo>
                <a:cubicBezTo>
                  <a:pt x="225742" y="1939437"/>
                  <a:pt x="228600" y="1942295"/>
                  <a:pt x="231457" y="1945152"/>
                </a:cubicBezTo>
                <a:cubicBezTo>
                  <a:pt x="237172" y="1949915"/>
                  <a:pt x="240982" y="1952772"/>
                  <a:pt x="252412" y="1968012"/>
                </a:cubicBezTo>
                <a:cubicBezTo>
                  <a:pt x="236220" y="1946105"/>
                  <a:pt x="222885" y="1929912"/>
                  <a:pt x="214312" y="1915625"/>
                </a:cubicBezTo>
                <a:lnTo>
                  <a:pt x="212349" y="1912516"/>
                </a:lnTo>
                <a:lnTo>
                  <a:pt x="226695" y="1932770"/>
                </a:lnTo>
                <a:cubicBezTo>
                  <a:pt x="238125" y="1948010"/>
                  <a:pt x="249555" y="1964202"/>
                  <a:pt x="261937" y="1978490"/>
                </a:cubicBezTo>
                <a:cubicBezTo>
                  <a:pt x="274320" y="1993730"/>
                  <a:pt x="285750" y="2008017"/>
                  <a:pt x="297180" y="2022305"/>
                </a:cubicBezTo>
                <a:cubicBezTo>
                  <a:pt x="308610" y="2036592"/>
                  <a:pt x="319087" y="2049927"/>
                  <a:pt x="328612" y="2063262"/>
                </a:cubicBezTo>
                <a:cubicBezTo>
                  <a:pt x="336232" y="2069930"/>
                  <a:pt x="346710" y="2079455"/>
                  <a:pt x="357187" y="2089932"/>
                </a:cubicBezTo>
                <a:cubicBezTo>
                  <a:pt x="362902" y="2095647"/>
                  <a:pt x="367665" y="2100410"/>
                  <a:pt x="373380" y="2106125"/>
                </a:cubicBezTo>
                <a:cubicBezTo>
                  <a:pt x="379095" y="2110887"/>
                  <a:pt x="384810" y="2116602"/>
                  <a:pt x="390525" y="2121365"/>
                </a:cubicBezTo>
                <a:cubicBezTo>
                  <a:pt x="401955" y="2130890"/>
                  <a:pt x="411480" y="2140415"/>
                  <a:pt x="421005" y="2147082"/>
                </a:cubicBezTo>
                <a:cubicBezTo>
                  <a:pt x="429577" y="2153750"/>
                  <a:pt x="437197" y="2157560"/>
                  <a:pt x="441007" y="2158512"/>
                </a:cubicBezTo>
                <a:cubicBezTo>
                  <a:pt x="405765" y="2133747"/>
                  <a:pt x="422910" y="2134700"/>
                  <a:pt x="382905" y="2104220"/>
                </a:cubicBezTo>
                <a:cubicBezTo>
                  <a:pt x="388620" y="2108983"/>
                  <a:pt x="393859" y="2112316"/>
                  <a:pt x="396002" y="2112555"/>
                </a:cubicBezTo>
                <a:lnTo>
                  <a:pt x="396289" y="2111451"/>
                </a:lnTo>
                <a:lnTo>
                  <a:pt x="379003" y="2095739"/>
                </a:lnTo>
                <a:lnTo>
                  <a:pt x="371705" y="2087710"/>
                </a:lnTo>
                <a:lnTo>
                  <a:pt x="359360" y="2078130"/>
                </a:lnTo>
                <a:cubicBezTo>
                  <a:pt x="327838" y="2050047"/>
                  <a:pt x="295513" y="2011113"/>
                  <a:pt x="264795" y="1968965"/>
                </a:cubicBezTo>
                <a:lnTo>
                  <a:pt x="290581" y="1996144"/>
                </a:lnTo>
                <a:lnTo>
                  <a:pt x="281218" y="1983623"/>
                </a:lnTo>
                <a:lnTo>
                  <a:pt x="281107" y="1983491"/>
                </a:lnTo>
                <a:cubicBezTo>
                  <a:pt x="274082" y="1975632"/>
                  <a:pt x="266700" y="1967536"/>
                  <a:pt x="260032" y="1959440"/>
                </a:cubicBezTo>
                <a:cubicBezTo>
                  <a:pt x="253841" y="1951344"/>
                  <a:pt x="248126" y="1943724"/>
                  <a:pt x="244197" y="1937413"/>
                </a:cubicBezTo>
                <a:lnTo>
                  <a:pt x="242727" y="1933343"/>
                </a:lnTo>
                <a:lnTo>
                  <a:pt x="241892" y="1931033"/>
                </a:lnTo>
                <a:lnTo>
                  <a:pt x="230127" y="1915301"/>
                </a:lnTo>
                <a:lnTo>
                  <a:pt x="218354" y="1895921"/>
                </a:lnTo>
                <a:lnTo>
                  <a:pt x="219759" y="1903525"/>
                </a:lnTo>
                <a:cubicBezTo>
                  <a:pt x="216962" y="1903614"/>
                  <a:pt x="207853" y="1894357"/>
                  <a:pt x="201246" y="1889446"/>
                </a:cubicBezTo>
                <a:lnTo>
                  <a:pt x="196810" y="1887914"/>
                </a:lnTo>
                <a:lnTo>
                  <a:pt x="191452" y="1879430"/>
                </a:lnTo>
                <a:cubicBezTo>
                  <a:pt x="184785" y="1868000"/>
                  <a:pt x="179070" y="1856570"/>
                  <a:pt x="170497" y="1842282"/>
                </a:cubicBezTo>
                <a:cubicBezTo>
                  <a:pt x="166687" y="1835615"/>
                  <a:pt x="161925" y="1827042"/>
                  <a:pt x="156210" y="1818470"/>
                </a:cubicBezTo>
                <a:cubicBezTo>
                  <a:pt x="150495" y="1808945"/>
                  <a:pt x="144780" y="1798467"/>
                  <a:pt x="138112" y="1787037"/>
                </a:cubicBezTo>
                <a:cubicBezTo>
                  <a:pt x="149542" y="1807040"/>
                  <a:pt x="143827" y="1786085"/>
                  <a:pt x="136207" y="1767035"/>
                </a:cubicBezTo>
                <a:cubicBezTo>
                  <a:pt x="133350" y="1766082"/>
                  <a:pt x="128587" y="1758462"/>
                  <a:pt x="121920" y="1747032"/>
                </a:cubicBezTo>
                <a:cubicBezTo>
                  <a:pt x="116205" y="1735602"/>
                  <a:pt x="107632" y="1721315"/>
                  <a:pt x="100012" y="1704170"/>
                </a:cubicBezTo>
                <a:cubicBezTo>
                  <a:pt x="92392" y="1687025"/>
                  <a:pt x="83820" y="1668927"/>
                  <a:pt x="76200" y="1649877"/>
                </a:cubicBezTo>
                <a:cubicBezTo>
                  <a:pt x="68580" y="1630827"/>
                  <a:pt x="60960" y="1612730"/>
                  <a:pt x="55245" y="1596537"/>
                </a:cubicBezTo>
                <a:cubicBezTo>
                  <a:pt x="53340" y="1581297"/>
                  <a:pt x="63817" y="1599395"/>
                  <a:pt x="54292" y="1565105"/>
                </a:cubicBezTo>
                <a:cubicBezTo>
                  <a:pt x="40957" y="1522242"/>
                  <a:pt x="50482" y="1561295"/>
                  <a:pt x="44767" y="1551770"/>
                </a:cubicBezTo>
                <a:cubicBezTo>
                  <a:pt x="40957" y="1533672"/>
                  <a:pt x="39052" y="1507955"/>
                  <a:pt x="34290" y="1489857"/>
                </a:cubicBezTo>
                <a:cubicBezTo>
                  <a:pt x="35242" y="1493667"/>
                  <a:pt x="36195" y="1493667"/>
                  <a:pt x="34290" y="1482237"/>
                </a:cubicBezTo>
                <a:cubicBezTo>
                  <a:pt x="27622" y="1472712"/>
                  <a:pt x="21907" y="1454615"/>
                  <a:pt x="17145" y="1431755"/>
                </a:cubicBezTo>
                <a:cubicBezTo>
                  <a:pt x="14287" y="1420325"/>
                  <a:pt x="13335" y="1406990"/>
                  <a:pt x="11430" y="1393655"/>
                </a:cubicBezTo>
                <a:cubicBezTo>
                  <a:pt x="9525" y="1379367"/>
                  <a:pt x="7620" y="1365080"/>
                  <a:pt x="6667" y="1349840"/>
                </a:cubicBezTo>
                <a:cubicBezTo>
                  <a:pt x="1905" y="1288880"/>
                  <a:pt x="3810" y="1221252"/>
                  <a:pt x="0" y="1171722"/>
                </a:cubicBezTo>
                <a:cubicBezTo>
                  <a:pt x="1905" y="1172675"/>
                  <a:pt x="2857" y="1196487"/>
                  <a:pt x="3810" y="1218395"/>
                </a:cubicBezTo>
                <a:cubicBezTo>
                  <a:pt x="4762" y="1229825"/>
                  <a:pt x="5715" y="1240302"/>
                  <a:pt x="6667" y="1246970"/>
                </a:cubicBezTo>
                <a:cubicBezTo>
                  <a:pt x="8572" y="1253637"/>
                  <a:pt x="9525" y="1256495"/>
                  <a:pt x="11430" y="1253637"/>
                </a:cubicBezTo>
                <a:cubicBezTo>
                  <a:pt x="10477" y="1246970"/>
                  <a:pt x="9525" y="1236492"/>
                  <a:pt x="9525" y="1224110"/>
                </a:cubicBezTo>
                <a:cubicBezTo>
                  <a:pt x="9525" y="1211727"/>
                  <a:pt x="10477" y="1198392"/>
                  <a:pt x="10477" y="1186010"/>
                </a:cubicBezTo>
                <a:cubicBezTo>
                  <a:pt x="10477" y="1180295"/>
                  <a:pt x="10477" y="1173627"/>
                  <a:pt x="10477" y="1168865"/>
                </a:cubicBezTo>
                <a:cubicBezTo>
                  <a:pt x="10477" y="1163150"/>
                  <a:pt x="10477" y="1159340"/>
                  <a:pt x="10477" y="1155530"/>
                </a:cubicBezTo>
                <a:cubicBezTo>
                  <a:pt x="10477" y="1148862"/>
                  <a:pt x="9525" y="1146005"/>
                  <a:pt x="6667" y="1149815"/>
                </a:cubicBezTo>
                <a:cubicBezTo>
                  <a:pt x="7620" y="1138385"/>
                  <a:pt x="7620" y="1126002"/>
                  <a:pt x="8572" y="1113620"/>
                </a:cubicBezTo>
                <a:cubicBezTo>
                  <a:pt x="9525" y="1100285"/>
                  <a:pt x="11430" y="1087902"/>
                  <a:pt x="12382" y="1075520"/>
                </a:cubicBezTo>
                <a:cubicBezTo>
                  <a:pt x="13335" y="1062185"/>
                  <a:pt x="14287" y="1049802"/>
                  <a:pt x="16192" y="1037420"/>
                </a:cubicBezTo>
                <a:cubicBezTo>
                  <a:pt x="18097" y="1025037"/>
                  <a:pt x="20002" y="1012655"/>
                  <a:pt x="21907" y="1001225"/>
                </a:cubicBezTo>
                <a:cubicBezTo>
                  <a:pt x="30480" y="953600"/>
                  <a:pt x="41910" y="913595"/>
                  <a:pt x="53340" y="893592"/>
                </a:cubicBezTo>
                <a:cubicBezTo>
                  <a:pt x="50482" y="891687"/>
                  <a:pt x="51435" y="883115"/>
                  <a:pt x="54292" y="870732"/>
                </a:cubicBezTo>
                <a:cubicBezTo>
                  <a:pt x="57150" y="858350"/>
                  <a:pt x="62865" y="841205"/>
                  <a:pt x="68580" y="823107"/>
                </a:cubicBezTo>
                <a:cubicBezTo>
                  <a:pt x="80962" y="786912"/>
                  <a:pt x="100012" y="743097"/>
                  <a:pt x="112395" y="711665"/>
                </a:cubicBezTo>
                <a:cubicBezTo>
                  <a:pt x="111442" y="726905"/>
                  <a:pt x="118110" y="713570"/>
                  <a:pt x="126682" y="692615"/>
                </a:cubicBezTo>
                <a:cubicBezTo>
                  <a:pt x="131445" y="682137"/>
                  <a:pt x="137160" y="669755"/>
                  <a:pt x="142875" y="658325"/>
                </a:cubicBezTo>
                <a:cubicBezTo>
                  <a:pt x="145732" y="652610"/>
                  <a:pt x="147637" y="646895"/>
                  <a:pt x="150495" y="642132"/>
                </a:cubicBezTo>
                <a:cubicBezTo>
                  <a:pt x="153352" y="637370"/>
                  <a:pt x="156210" y="633560"/>
                  <a:pt x="158115" y="629750"/>
                </a:cubicBezTo>
                <a:cubicBezTo>
                  <a:pt x="152400" y="641180"/>
                  <a:pt x="148590" y="653562"/>
                  <a:pt x="143827" y="664992"/>
                </a:cubicBezTo>
                <a:cubicBezTo>
                  <a:pt x="174307" y="602127"/>
                  <a:pt x="214312" y="538310"/>
                  <a:pt x="260032" y="478302"/>
                </a:cubicBezTo>
                <a:cubicBezTo>
                  <a:pt x="305752" y="419247"/>
                  <a:pt x="357187" y="364955"/>
                  <a:pt x="407670" y="319235"/>
                </a:cubicBezTo>
                <a:cubicBezTo>
                  <a:pt x="388620" y="340190"/>
                  <a:pt x="391477" y="342095"/>
                  <a:pt x="418147" y="318282"/>
                </a:cubicBezTo>
                <a:cubicBezTo>
                  <a:pt x="433387" y="303042"/>
                  <a:pt x="425767" y="303042"/>
                  <a:pt x="432435" y="293517"/>
                </a:cubicBezTo>
                <a:cubicBezTo>
                  <a:pt x="441960" y="287802"/>
                  <a:pt x="451485" y="281135"/>
                  <a:pt x="461962" y="275420"/>
                </a:cubicBezTo>
                <a:cubicBezTo>
                  <a:pt x="439102" y="283040"/>
                  <a:pt x="511492" y="234462"/>
                  <a:pt x="525780" y="219222"/>
                </a:cubicBezTo>
                <a:cubicBezTo>
                  <a:pt x="531495" y="214460"/>
                  <a:pt x="539115" y="209697"/>
                  <a:pt x="547687" y="204935"/>
                </a:cubicBezTo>
                <a:cubicBezTo>
                  <a:pt x="556260" y="200172"/>
                  <a:pt x="565785" y="195410"/>
                  <a:pt x="575310" y="190647"/>
                </a:cubicBezTo>
                <a:cubicBezTo>
                  <a:pt x="585787" y="185885"/>
                  <a:pt x="596265" y="180170"/>
                  <a:pt x="606742" y="174455"/>
                </a:cubicBezTo>
                <a:cubicBezTo>
                  <a:pt x="618172" y="169692"/>
                  <a:pt x="628650" y="163025"/>
                  <a:pt x="640080" y="156357"/>
                </a:cubicBezTo>
                <a:lnTo>
                  <a:pt x="634365" y="160167"/>
                </a:lnTo>
                <a:cubicBezTo>
                  <a:pt x="632460" y="163977"/>
                  <a:pt x="640080" y="160167"/>
                  <a:pt x="650557" y="154452"/>
                </a:cubicBezTo>
                <a:cubicBezTo>
                  <a:pt x="661035" y="149690"/>
                  <a:pt x="675322" y="142070"/>
                  <a:pt x="684847" y="138260"/>
                </a:cubicBezTo>
                <a:cubicBezTo>
                  <a:pt x="688657" y="134450"/>
                  <a:pt x="680085" y="137307"/>
                  <a:pt x="673417" y="140165"/>
                </a:cubicBezTo>
                <a:cubicBezTo>
                  <a:pt x="760095" y="91587"/>
                  <a:pt x="853440" y="56345"/>
                  <a:pt x="948690" y="35390"/>
                </a:cubicBezTo>
                <a:cubicBezTo>
                  <a:pt x="996791" y="24436"/>
                  <a:pt x="1045131" y="16578"/>
                  <a:pt x="1093589" y="11101"/>
                </a:cubicBezTo>
                <a:close/>
                <a:moveTo>
                  <a:pt x="1164907" y="4910"/>
                </a:moveTo>
                <a:lnTo>
                  <a:pt x="1173947" y="5582"/>
                </a:lnTo>
                <a:lnTo>
                  <a:pt x="1164063" y="6261"/>
                </a:lnTo>
                <a:close/>
                <a:moveTo>
                  <a:pt x="1239202" y="1100"/>
                </a:moveTo>
                <a:cubicBezTo>
                  <a:pt x="1239202" y="3005"/>
                  <a:pt x="1279207" y="9672"/>
                  <a:pt x="1279207" y="11577"/>
                </a:cubicBezTo>
                <a:cubicBezTo>
                  <a:pt x="1231582" y="5862"/>
                  <a:pt x="1224915" y="19197"/>
                  <a:pt x="1185862" y="13482"/>
                </a:cubicBezTo>
                <a:lnTo>
                  <a:pt x="1232535" y="9672"/>
                </a:lnTo>
                <a:cubicBezTo>
                  <a:pt x="1228725" y="8720"/>
                  <a:pt x="1216342" y="7767"/>
                  <a:pt x="1203007" y="6815"/>
                </a:cubicBezTo>
                <a:cubicBezTo>
                  <a:pt x="1196340" y="6815"/>
                  <a:pt x="1189196" y="6577"/>
                  <a:pt x="1182529" y="6219"/>
                </a:cubicBezTo>
                <a:lnTo>
                  <a:pt x="1173947" y="5582"/>
                </a:lnTo>
                <a:close/>
                <a:moveTo>
                  <a:pt x="1249680" y="28"/>
                </a:moveTo>
                <a:cubicBezTo>
                  <a:pt x="1256585" y="-91"/>
                  <a:pt x="1267777" y="147"/>
                  <a:pt x="1284922" y="1100"/>
                </a:cubicBezTo>
                <a:cubicBezTo>
                  <a:pt x="1270635" y="1100"/>
                  <a:pt x="1255395" y="1100"/>
                  <a:pt x="1240155" y="1100"/>
                </a:cubicBezTo>
                <a:cubicBezTo>
                  <a:pt x="1240155" y="623"/>
                  <a:pt x="1242775" y="147"/>
                  <a:pt x="1249680" y="28"/>
                </a:cubicBezTo>
                <a:close/>
              </a:path>
            </a:pathLst>
          </a:custGeom>
          <a:solidFill>
            <a:schemeClr val="accent4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/>
          </a:p>
        </p:txBody>
      </p:sp>
      <p:sp>
        <p:nvSpPr>
          <p:cNvPr id="33" name="Picture Placeholder 15">
            <a:extLst>
              <a:ext uri="{FF2B5EF4-FFF2-40B4-BE49-F238E27FC236}">
                <a16:creationId xmlns:a16="http://schemas.microsoft.com/office/drawing/2014/main" id="{DC68C0D1-0629-E546-99ED-3DA6B7EE0EE8}"/>
              </a:ext>
            </a:extLst>
          </p:cNvPr>
          <p:cNvSpPr>
            <a:spLocks noGrp="1"/>
          </p:cNvSpPr>
          <p:nvPr>
            <p:ph type="pic" sz="quarter" idx="51" hasCustomPrompt="1"/>
          </p:nvPr>
        </p:nvSpPr>
        <p:spPr>
          <a:xfrm>
            <a:off x="2026412" y="990014"/>
            <a:ext cx="621792" cy="621792"/>
          </a:xfrm>
          <a:noFill/>
          <a:ln w="95250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 algn="l">
              <a:buNone/>
              <a:defRPr lang="en-ZA" sz="1100" i="1">
                <a:solidFill>
                  <a:schemeClr val="bg1"/>
                </a:solidFill>
                <a:latin typeface="+mn-lt"/>
                <a:cs typeface="Times New Roman" panose="02020603050405020304" pitchFamily="18" charset="0"/>
              </a:defRPr>
            </a:lvl1pPr>
          </a:lstStyle>
          <a:p>
            <a:pPr marL="266700" lvl="0" indent="-266700" algn="ctr"/>
            <a:r>
              <a:rPr lang="en-US" noProof="0"/>
              <a:t>Icon</a:t>
            </a:r>
          </a:p>
        </p:txBody>
      </p:sp>
      <p:sp>
        <p:nvSpPr>
          <p:cNvPr id="16" name="Text Placeholder 8">
            <a:extLst>
              <a:ext uri="{FF2B5EF4-FFF2-40B4-BE49-F238E27FC236}">
                <a16:creationId xmlns:a16="http://schemas.microsoft.com/office/drawing/2014/main" id="{DB2281E6-0C7F-4B74-AABC-FC737C5B9605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526819" y="2283776"/>
            <a:ext cx="1620000" cy="252000"/>
          </a:xfrm>
        </p:spPr>
        <p:txBody>
          <a:bodyPr/>
          <a:lstStyle>
            <a:lvl1pPr marL="0" indent="0" algn="ctr">
              <a:buFont typeface="Arial" panose="020B0604020202020204" pitchFamily="34" charset="0"/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noProof="0"/>
              <a:t>Bullet 1</a:t>
            </a:r>
          </a:p>
        </p:txBody>
      </p:sp>
      <p:sp>
        <p:nvSpPr>
          <p:cNvPr id="17" name="Text Placeholder 10">
            <a:extLst>
              <a:ext uri="{FF2B5EF4-FFF2-40B4-BE49-F238E27FC236}">
                <a16:creationId xmlns:a16="http://schemas.microsoft.com/office/drawing/2014/main" id="{0A536C56-F4CA-43D8-98A9-E597F5B81368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526819" y="2557458"/>
            <a:ext cx="1620000" cy="434302"/>
          </a:xfrm>
        </p:spPr>
        <p:txBody>
          <a:bodyPr/>
          <a:lstStyle>
            <a:lvl1pPr marL="0" indent="0" algn="ctr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noProof="0"/>
              <a:t>Bullet Description</a:t>
            </a:r>
          </a:p>
        </p:txBody>
      </p:sp>
      <p:sp>
        <p:nvSpPr>
          <p:cNvPr id="34" name="Picture Placeholder 15">
            <a:extLst>
              <a:ext uri="{FF2B5EF4-FFF2-40B4-BE49-F238E27FC236}">
                <a16:creationId xmlns:a16="http://schemas.microsoft.com/office/drawing/2014/main" id="{905D3761-5A7C-8546-BADF-20524AE7D5DB}"/>
              </a:ext>
            </a:extLst>
          </p:cNvPr>
          <p:cNvSpPr>
            <a:spLocks noGrp="1"/>
          </p:cNvSpPr>
          <p:nvPr>
            <p:ph type="pic" sz="quarter" idx="52" hasCustomPrompt="1"/>
          </p:nvPr>
        </p:nvSpPr>
        <p:spPr>
          <a:xfrm>
            <a:off x="4157271" y="990014"/>
            <a:ext cx="621792" cy="621792"/>
          </a:xfrm>
          <a:noFill/>
          <a:ln w="95250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 algn="l">
              <a:buNone/>
              <a:defRPr lang="en-ZA" sz="1100" i="1">
                <a:solidFill>
                  <a:schemeClr val="bg1"/>
                </a:solidFill>
                <a:latin typeface="+mn-lt"/>
                <a:cs typeface="Times New Roman" panose="02020603050405020304" pitchFamily="18" charset="0"/>
              </a:defRPr>
            </a:lvl1pPr>
          </a:lstStyle>
          <a:p>
            <a:pPr marL="266700" lvl="0" indent="-266700" algn="ctr"/>
            <a:r>
              <a:rPr lang="en-US" noProof="0"/>
              <a:t>Icon</a:t>
            </a:r>
          </a:p>
        </p:txBody>
      </p:sp>
      <p:sp>
        <p:nvSpPr>
          <p:cNvPr id="18" name="Text Placeholder 8">
            <a:extLst>
              <a:ext uri="{FF2B5EF4-FFF2-40B4-BE49-F238E27FC236}">
                <a16:creationId xmlns:a16="http://schemas.microsoft.com/office/drawing/2014/main" id="{CC4D12C2-93C1-4E0C-B8E5-7ABB260F3F80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3657678" y="2283776"/>
            <a:ext cx="1620000" cy="252000"/>
          </a:xfrm>
        </p:spPr>
        <p:txBody>
          <a:bodyPr/>
          <a:lstStyle>
            <a:lvl1pPr marL="0" indent="0" algn="ctr">
              <a:buFont typeface="Arial" panose="020B0604020202020204" pitchFamily="34" charset="0"/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noProof="0"/>
              <a:t>Bullet 2</a:t>
            </a:r>
          </a:p>
        </p:txBody>
      </p:sp>
      <p:sp>
        <p:nvSpPr>
          <p:cNvPr id="19" name="Text Placeholder 10">
            <a:extLst>
              <a:ext uri="{FF2B5EF4-FFF2-40B4-BE49-F238E27FC236}">
                <a16:creationId xmlns:a16="http://schemas.microsoft.com/office/drawing/2014/main" id="{11327781-DAAF-4F83-B459-FCB50CCFE896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3657678" y="2557458"/>
            <a:ext cx="1620000" cy="434302"/>
          </a:xfrm>
        </p:spPr>
        <p:txBody>
          <a:bodyPr/>
          <a:lstStyle>
            <a:lvl1pPr marL="0" indent="0" algn="ctr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noProof="0"/>
              <a:t>Bullet Description</a:t>
            </a:r>
          </a:p>
        </p:txBody>
      </p:sp>
      <p:sp>
        <p:nvSpPr>
          <p:cNvPr id="37" name="Picture Placeholder 15">
            <a:extLst>
              <a:ext uri="{FF2B5EF4-FFF2-40B4-BE49-F238E27FC236}">
                <a16:creationId xmlns:a16="http://schemas.microsoft.com/office/drawing/2014/main" id="{8B15AB9B-691E-DD4D-9136-3E88324FBF9C}"/>
              </a:ext>
            </a:extLst>
          </p:cNvPr>
          <p:cNvSpPr>
            <a:spLocks noGrp="1"/>
          </p:cNvSpPr>
          <p:nvPr>
            <p:ph type="pic" sz="quarter" idx="53" hasCustomPrompt="1"/>
          </p:nvPr>
        </p:nvSpPr>
        <p:spPr>
          <a:xfrm>
            <a:off x="2025434" y="3985060"/>
            <a:ext cx="621792" cy="621792"/>
          </a:xfrm>
          <a:noFill/>
          <a:ln w="95250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 algn="l">
              <a:buNone/>
              <a:defRPr lang="en-ZA" sz="1100" i="1">
                <a:solidFill>
                  <a:schemeClr val="bg1"/>
                </a:solidFill>
                <a:latin typeface="+mn-lt"/>
                <a:cs typeface="Times New Roman" panose="02020603050405020304" pitchFamily="18" charset="0"/>
              </a:defRPr>
            </a:lvl1pPr>
          </a:lstStyle>
          <a:p>
            <a:pPr marL="266700" lvl="0" indent="-266700" algn="ctr"/>
            <a:r>
              <a:rPr lang="en-US" noProof="0"/>
              <a:t>Icon</a:t>
            </a:r>
          </a:p>
        </p:txBody>
      </p:sp>
      <p:sp>
        <p:nvSpPr>
          <p:cNvPr id="25" name="Text Placeholder 8">
            <a:extLst>
              <a:ext uri="{FF2B5EF4-FFF2-40B4-BE49-F238E27FC236}">
                <a16:creationId xmlns:a16="http://schemas.microsoft.com/office/drawing/2014/main" id="{61982B6C-C1EE-465B-8438-A6066081C644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1526819" y="5448144"/>
            <a:ext cx="1620000" cy="252000"/>
          </a:xfrm>
        </p:spPr>
        <p:txBody>
          <a:bodyPr/>
          <a:lstStyle>
            <a:lvl1pPr marL="0" indent="0" algn="ctr">
              <a:buFont typeface="Arial" panose="020B0604020202020204" pitchFamily="34" charset="0"/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noProof="0"/>
              <a:t>Bullet 3</a:t>
            </a:r>
          </a:p>
        </p:txBody>
      </p:sp>
      <p:sp>
        <p:nvSpPr>
          <p:cNvPr id="26" name="Text Placeholder 10">
            <a:extLst>
              <a:ext uri="{FF2B5EF4-FFF2-40B4-BE49-F238E27FC236}">
                <a16:creationId xmlns:a16="http://schemas.microsoft.com/office/drawing/2014/main" id="{0FE75CF1-5F4E-4BF8-8C99-C76C621F5012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1526819" y="5721826"/>
            <a:ext cx="1620000" cy="434302"/>
          </a:xfrm>
        </p:spPr>
        <p:txBody>
          <a:bodyPr/>
          <a:lstStyle>
            <a:lvl1pPr marL="0" indent="0" algn="ctr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noProof="0"/>
              <a:t>Bullet Description</a:t>
            </a:r>
          </a:p>
        </p:txBody>
      </p:sp>
      <p:sp>
        <p:nvSpPr>
          <p:cNvPr id="38" name="Picture Placeholder 15">
            <a:extLst>
              <a:ext uri="{FF2B5EF4-FFF2-40B4-BE49-F238E27FC236}">
                <a16:creationId xmlns:a16="http://schemas.microsoft.com/office/drawing/2014/main" id="{3B3DF983-963A-B942-97F9-7781C383B6B3}"/>
              </a:ext>
            </a:extLst>
          </p:cNvPr>
          <p:cNvSpPr>
            <a:spLocks noGrp="1"/>
          </p:cNvSpPr>
          <p:nvPr>
            <p:ph type="pic" sz="quarter" idx="54" hasCustomPrompt="1"/>
          </p:nvPr>
        </p:nvSpPr>
        <p:spPr>
          <a:xfrm>
            <a:off x="4156293" y="3985060"/>
            <a:ext cx="621792" cy="621792"/>
          </a:xfrm>
          <a:noFill/>
          <a:ln w="95250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 algn="l">
              <a:buNone/>
              <a:defRPr lang="en-ZA" sz="1100" i="1">
                <a:solidFill>
                  <a:schemeClr val="bg1"/>
                </a:solidFill>
                <a:latin typeface="+mn-lt"/>
                <a:cs typeface="Times New Roman" panose="02020603050405020304" pitchFamily="18" charset="0"/>
              </a:defRPr>
            </a:lvl1pPr>
          </a:lstStyle>
          <a:p>
            <a:pPr marL="266700" lvl="0" indent="-266700" algn="ctr"/>
            <a:r>
              <a:rPr lang="en-US" noProof="0"/>
              <a:t>Icon</a:t>
            </a:r>
          </a:p>
        </p:txBody>
      </p:sp>
      <p:sp>
        <p:nvSpPr>
          <p:cNvPr id="27" name="Text Placeholder 8">
            <a:extLst>
              <a:ext uri="{FF2B5EF4-FFF2-40B4-BE49-F238E27FC236}">
                <a16:creationId xmlns:a16="http://schemas.microsoft.com/office/drawing/2014/main" id="{C1BDC87D-8B88-4BFD-8A1A-C600A5899DF3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3657678" y="5448144"/>
            <a:ext cx="1620000" cy="252000"/>
          </a:xfrm>
        </p:spPr>
        <p:txBody>
          <a:bodyPr/>
          <a:lstStyle>
            <a:lvl1pPr marL="0" indent="0" algn="ctr">
              <a:buFont typeface="Arial" panose="020B0604020202020204" pitchFamily="34" charset="0"/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noProof="0"/>
              <a:t>Bullet 4</a:t>
            </a:r>
          </a:p>
        </p:txBody>
      </p:sp>
      <p:sp>
        <p:nvSpPr>
          <p:cNvPr id="28" name="Text Placeholder 10">
            <a:extLst>
              <a:ext uri="{FF2B5EF4-FFF2-40B4-BE49-F238E27FC236}">
                <a16:creationId xmlns:a16="http://schemas.microsoft.com/office/drawing/2014/main" id="{563D2EC4-BEF1-4AC6-872F-27FEBA2EBDE3}"/>
              </a:ext>
            </a:extLst>
          </p:cNvPr>
          <p:cNvSpPr>
            <a:spLocks noGrp="1"/>
          </p:cNvSpPr>
          <p:nvPr>
            <p:ph type="body" sz="quarter" idx="48" hasCustomPrompt="1"/>
          </p:nvPr>
        </p:nvSpPr>
        <p:spPr>
          <a:xfrm>
            <a:off x="3657678" y="5721826"/>
            <a:ext cx="1620000" cy="434302"/>
          </a:xfrm>
        </p:spPr>
        <p:txBody>
          <a:bodyPr/>
          <a:lstStyle>
            <a:lvl1pPr marL="0" indent="0" algn="ctr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noProof="0"/>
              <a:t>Bullet Description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87C5A92-3AAD-4F33-9F39-62B825B0F02C}"/>
              </a:ext>
            </a:extLst>
          </p:cNvPr>
          <p:cNvSpPr>
            <a:spLocks noGrp="1"/>
          </p:cNvSpPr>
          <p:nvPr>
            <p:ph type="ftr" sz="quarter" idx="55"/>
          </p:nvPr>
        </p:nvSpPr>
        <p:spPr/>
        <p:txBody>
          <a:bodyPr/>
          <a:lstStyle/>
          <a:p>
            <a:endParaRPr lang="en-US" noProof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3F8C556-B80F-421B-8F80-332CBFCE257B}"/>
              </a:ext>
            </a:extLst>
          </p:cNvPr>
          <p:cNvSpPr>
            <a:spLocks noGrp="1"/>
          </p:cNvSpPr>
          <p:nvPr>
            <p:ph type="sldNum" sz="quarter" idx="56"/>
          </p:nvPr>
        </p:nvSpPr>
        <p:spPr>
          <a:xfrm>
            <a:off x="11728948" y="6385422"/>
            <a:ext cx="288000" cy="288000"/>
          </a:xfrm>
          <a:prstGeom prst="ellipse">
            <a:avLst/>
          </a:prstGeom>
          <a:solidFill>
            <a:schemeClr val="tx1"/>
          </a:solidFill>
        </p:spPr>
        <p:txBody>
          <a:bodyPr/>
          <a:lstStyle>
            <a:lvl1pPr algn="ctr">
              <a:defRPr/>
            </a:lvl1pPr>
          </a:lstStyle>
          <a:p>
            <a:fld id="{B67B645E-C5E5-4727-B977-D372A0AA71D9}" type="slidenum">
              <a:rPr lang="en-US" noProof="0" smtClean="0"/>
              <a:pPr/>
              <a:t>‹#›</a:t>
            </a:fld>
            <a:endParaRPr lang="en-US" noProof="0"/>
          </a:p>
        </p:txBody>
      </p:sp>
      <p:sp>
        <p:nvSpPr>
          <p:cNvPr id="51" name="Title 1">
            <a:extLst>
              <a:ext uri="{FF2B5EF4-FFF2-40B4-BE49-F238E27FC236}">
                <a16:creationId xmlns:a16="http://schemas.microsoft.com/office/drawing/2014/main" id="{28D6001F-5A07-40AD-9813-6EB9D708DC4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859469" y="2774487"/>
            <a:ext cx="3863221" cy="720000"/>
          </a:xfrm>
        </p:spPr>
        <p:txBody>
          <a:bodyPr anchor="b"/>
          <a:lstStyle>
            <a:lvl1pPr algn="r">
              <a:defRPr sz="450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Slide Title</a:t>
            </a:r>
          </a:p>
        </p:txBody>
      </p:sp>
      <p:sp>
        <p:nvSpPr>
          <p:cNvPr id="52" name="Subtitle 2">
            <a:extLst>
              <a:ext uri="{FF2B5EF4-FFF2-40B4-BE49-F238E27FC236}">
                <a16:creationId xmlns:a16="http://schemas.microsoft.com/office/drawing/2014/main" id="{3F5D994D-B125-4628-9E39-49308819F25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859469" y="3708115"/>
            <a:ext cx="3863221" cy="1415429"/>
          </a:xfrm>
        </p:spPr>
        <p:txBody>
          <a:bodyPr/>
          <a:lstStyle>
            <a:lvl1pPr marL="0" indent="0" algn="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6238225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gital Product">
    <p:bg>
      <p:bgPr>
        <a:gradFill>
          <a:gsLst>
            <a:gs pos="0">
              <a:schemeClr val="tx2">
                <a:lumMod val="75000"/>
              </a:schemeClr>
            </a:gs>
            <a:gs pos="100000">
              <a:schemeClr val="accent1"/>
            </a:gs>
          </a:gsLst>
          <a:path path="circle">
            <a:fillToRect t="100000" r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2FD7BC34-5181-4965-B18D-8ADC0B46C39A}"/>
              </a:ext>
            </a:extLst>
          </p:cNvPr>
          <p:cNvSpPr/>
          <p:nvPr userDrawn="1"/>
        </p:nvSpPr>
        <p:spPr>
          <a:xfrm rot="20700000" flipH="1">
            <a:off x="-643117" y="-519717"/>
            <a:ext cx="7777150" cy="7718664"/>
          </a:xfrm>
          <a:custGeom>
            <a:avLst/>
            <a:gdLst>
              <a:gd name="connsiteX0" fmla="*/ 6564153 w 7777150"/>
              <a:gd name="connsiteY0" fmla="*/ 6753221 h 7718664"/>
              <a:gd name="connsiteX1" fmla="*/ 6563132 w 7777150"/>
              <a:gd name="connsiteY1" fmla="*/ 6753924 h 7718664"/>
              <a:gd name="connsiteX2" fmla="*/ 6563132 w 7777150"/>
              <a:gd name="connsiteY2" fmla="*/ 6754775 h 7718664"/>
              <a:gd name="connsiteX3" fmla="*/ 6567865 w 7777150"/>
              <a:gd name="connsiteY3" fmla="*/ 6755450 h 7718664"/>
              <a:gd name="connsiteX4" fmla="*/ 6569087 w 7777150"/>
              <a:gd name="connsiteY4" fmla="*/ 6753925 h 7718664"/>
              <a:gd name="connsiteX5" fmla="*/ 6628482 w 7777150"/>
              <a:gd name="connsiteY5" fmla="*/ 6708774 h 7718664"/>
              <a:gd name="connsiteX6" fmla="*/ 6610901 w 7777150"/>
              <a:gd name="connsiteY6" fmla="*/ 6720920 h 7718664"/>
              <a:gd name="connsiteX7" fmla="*/ 6607794 w 7777150"/>
              <a:gd name="connsiteY7" fmla="*/ 6724148 h 7718664"/>
              <a:gd name="connsiteX8" fmla="*/ 6619848 w 7777150"/>
              <a:gd name="connsiteY8" fmla="*/ 6716434 h 7718664"/>
              <a:gd name="connsiteX9" fmla="*/ 6839305 w 7777150"/>
              <a:gd name="connsiteY9" fmla="*/ 6558707 h 7718664"/>
              <a:gd name="connsiteX10" fmla="*/ 6839039 w 7777150"/>
              <a:gd name="connsiteY10" fmla="*/ 6558801 h 7718664"/>
              <a:gd name="connsiteX11" fmla="*/ 6837070 w 7777150"/>
              <a:gd name="connsiteY11" fmla="*/ 6572293 h 7718664"/>
              <a:gd name="connsiteX12" fmla="*/ 6789429 w 7777150"/>
              <a:gd name="connsiteY12" fmla="*/ 6625890 h 7718664"/>
              <a:gd name="connsiteX13" fmla="*/ 6732852 w 7777150"/>
              <a:gd name="connsiteY13" fmla="*/ 6688418 h 7718664"/>
              <a:gd name="connsiteX14" fmla="*/ 6736263 w 7777150"/>
              <a:gd name="connsiteY14" fmla="*/ 6687633 h 7718664"/>
              <a:gd name="connsiteX15" fmla="*/ 6789429 w 7777150"/>
              <a:gd name="connsiteY15" fmla="*/ 6628865 h 7718664"/>
              <a:gd name="connsiteX16" fmla="*/ 6837070 w 7777150"/>
              <a:gd name="connsiteY16" fmla="*/ 6575269 h 7718664"/>
              <a:gd name="connsiteX17" fmla="*/ 6839305 w 7777150"/>
              <a:gd name="connsiteY17" fmla="*/ 6558707 h 7718664"/>
              <a:gd name="connsiteX18" fmla="*/ 2782054 w 7777150"/>
              <a:gd name="connsiteY18" fmla="*/ 7594165 h 7718664"/>
              <a:gd name="connsiteX19" fmla="*/ 2812852 w 7777150"/>
              <a:gd name="connsiteY19" fmla="*/ 7595094 h 7718664"/>
              <a:gd name="connsiteX20" fmla="*/ 2945354 w 7777150"/>
              <a:gd name="connsiteY20" fmla="*/ 7629337 h 7718664"/>
              <a:gd name="connsiteX21" fmla="*/ 3001930 w 7777150"/>
              <a:gd name="connsiteY21" fmla="*/ 7632313 h 7718664"/>
              <a:gd name="connsiteX22" fmla="*/ 3143116 w 7777150"/>
              <a:gd name="connsiteY22" fmla="*/ 7701578 h 7718664"/>
              <a:gd name="connsiteX23" fmla="*/ 3082549 w 7777150"/>
              <a:gd name="connsiteY23" fmla="*/ 7717806 h 7718664"/>
              <a:gd name="connsiteX24" fmla="*/ 3037661 w 7777150"/>
              <a:gd name="connsiteY24" fmla="*/ 7703779 h 7718664"/>
              <a:gd name="connsiteX25" fmla="*/ 2957265 w 7777150"/>
              <a:gd name="connsiteY25" fmla="*/ 7668047 h 7718664"/>
              <a:gd name="connsiteX26" fmla="*/ 2864960 w 7777150"/>
              <a:gd name="connsiteY26" fmla="*/ 7638271 h 7718664"/>
              <a:gd name="connsiteX27" fmla="*/ 2769678 w 7777150"/>
              <a:gd name="connsiteY27" fmla="*/ 7605516 h 7718664"/>
              <a:gd name="connsiteX28" fmla="*/ 2782054 w 7777150"/>
              <a:gd name="connsiteY28" fmla="*/ 7594165 h 7718664"/>
              <a:gd name="connsiteX29" fmla="*/ 2608887 w 7777150"/>
              <a:gd name="connsiteY29" fmla="*/ 7429840 h 7718664"/>
              <a:gd name="connsiteX30" fmla="*/ 2719060 w 7777150"/>
              <a:gd name="connsiteY30" fmla="*/ 7450682 h 7718664"/>
              <a:gd name="connsiteX31" fmla="*/ 2766702 w 7777150"/>
              <a:gd name="connsiteY31" fmla="*/ 7492368 h 7718664"/>
              <a:gd name="connsiteX32" fmla="*/ 2930467 w 7777150"/>
              <a:gd name="connsiteY32" fmla="*/ 7540009 h 7718664"/>
              <a:gd name="connsiteX33" fmla="*/ 3255027 w 7777150"/>
              <a:gd name="connsiteY33" fmla="*/ 7623382 h 7718664"/>
              <a:gd name="connsiteX34" fmla="*/ 3335420 w 7777150"/>
              <a:gd name="connsiteY34" fmla="*/ 7638271 h 7718664"/>
              <a:gd name="connsiteX35" fmla="*/ 3362169 w 7777150"/>
              <a:gd name="connsiteY35" fmla="*/ 7642882 h 7718664"/>
              <a:gd name="connsiteX36" fmla="*/ 3252495 w 7777150"/>
              <a:gd name="connsiteY36" fmla="*/ 7672270 h 7718664"/>
              <a:gd name="connsiteX37" fmla="*/ 3231206 w 7777150"/>
              <a:gd name="connsiteY37" fmla="*/ 7668047 h 7718664"/>
              <a:gd name="connsiteX38" fmla="*/ 3115079 w 7777150"/>
              <a:gd name="connsiteY38" fmla="*/ 7644226 h 7718664"/>
              <a:gd name="connsiteX39" fmla="*/ 3013840 w 7777150"/>
              <a:gd name="connsiteY39" fmla="*/ 7626361 h 7718664"/>
              <a:gd name="connsiteX40" fmla="*/ 2891760 w 7777150"/>
              <a:gd name="connsiteY40" fmla="*/ 7569785 h 7718664"/>
              <a:gd name="connsiteX41" fmla="*/ 2739902 w 7777150"/>
              <a:gd name="connsiteY41" fmla="*/ 7513213 h 7718664"/>
              <a:gd name="connsiteX42" fmla="*/ 2582091 w 7777150"/>
              <a:gd name="connsiteY42" fmla="*/ 7450681 h 7718664"/>
              <a:gd name="connsiteX43" fmla="*/ 2608887 w 7777150"/>
              <a:gd name="connsiteY43" fmla="*/ 7429840 h 7718664"/>
              <a:gd name="connsiteX44" fmla="*/ 2305173 w 7777150"/>
              <a:gd name="connsiteY44" fmla="*/ 7420905 h 7718664"/>
              <a:gd name="connsiteX45" fmla="*/ 2647595 w 7777150"/>
              <a:gd name="connsiteY45" fmla="*/ 7566806 h 7718664"/>
              <a:gd name="connsiteX46" fmla="*/ 2769678 w 7777150"/>
              <a:gd name="connsiteY46" fmla="*/ 7605516 h 7718664"/>
              <a:gd name="connsiteX47" fmla="*/ 2861982 w 7777150"/>
              <a:gd name="connsiteY47" fmla="*/ 7638268 h 7718664"/>
              <a:gd name="connsiteX48" fmla="*/ 2954288 w 7777150"/>
              <a:gd name="connsiteY48" fmla="*/ 7668044 h 7718664"/>
              <a:gd name="connsiteX49" fmla="*/ 3034682 w 7777150"/>
              <a:gd name="connsiteY49" fmla="*/ 7703775 h 7718664"/>
              <a:gd name="connsiteX50" fmla="*/ 3016816 w 7777150"/>
              <a:gd name="connsiteY50" fmla="*/ 7718664 h 7718664"/>
              <a:gd name="connsiteX51" fmla="*/ 2969175 w 7777150"/>
              <a:gd name="connsiteY51" fmla="*/ 7709731 h 7718664"/>
              <a:gd name="connsiteX52" fmla="*/ 2799453 w 7777150"/>
              <a:gd name="connsiteY52" fmla="*/ 7647203 h 7718664"/>
              <a:gd name="connsiteX53" fmla="*/ 2716081 w 7777150"/>
              <a:gd name="connsiteY53" fmla="*/ 7614447 h 7718664"/>
              <a:gd name="connsiteX54" fmla="*/ 2632708 w 7777150"/>
              <a:gd name="connsiteY54" fmla="*/ 7578716 h 7718664"/>
              <a:gd name="connsiteX55" fmla="*/ 2522536 w 7777150"/>
              <a:gd name="connsiteY55" fmla="*/ 7540009 h 7718664"/>
              <a:gd name="connsiteX56" fmla="*/ 2427252 w 7777150"/>
              <a:gd name="connsiteY56" fmla="*/ 7498323 h 7718664"/>
              <a:gd name="connsiteX57" fmla="*/ 2352815 w 7777150"/>
              <a:gd name="connsiteY57" fmla="*/ 7459612 h 7718664"/>
              <a:gd name="connsiteX58" fmla="*/ 2305173 w 7777150"/>
              <a:gd name="connsiteY58" fmla="*/ 7420905 h 7718664"/>
              <a:gd name="connsiteX59" fmla="*/ 2397480 w 7777150"/>
              <a:gd name="connsiteY59" fmla="*/ 7349443 h 7718664"/>
              <a:gd name="connsiteX60" fmla="*/ 2445122 w 7777150"/>
              <a:gd name="connsiteY60" fmla="*/ 7346467 h 7718664"/>
              <a:gd name="connsiteX61" fmla="*/ 2608887 w 7777150"/>
              <a:gd name="connsiteY61" fmla="*/ 7429840 h 7718664"/>
              <a:gd name="connsiteX62" fmla="*/ 2588046 w 7777150"/>
              <a:gd name="connsiteY62" fmla="*/ 7441750 h 7718664"/>
              <a:gd name="connsiteX63" fmla="*/ 2397480 w 7777150"/>
              <a:gd name="connsiteY63" fmla="*/ 7349443 h 7718664"/>
              <a:gd name="connsiteX64" fmla="*/ 7605289 w 7777150"/>
              <a:gd name="connsiteY64" fmla="*/ 5949975 h 7718664"/>
              <a:gd name="connsiteX65" fmla="*/ 7603779 w 7777150"/>
              <a:gd name="connsiteY65" fmla="*/ 5950622 h 7718664"/>
              <a:gd name="connsiteX66" fmla="*/ 7571259 w 7777150"/>
              <a:gd name="connsiteY66" fmla="*/ 6028673 h 7718664"/>
              <a:gd name="connsiteX67" fmla="*/ 7768327 w 7777150"/>
              <a:gd name="connsiteY67" fmla="*/ 5740775 h 7718664"/>
              <a:gd name="connsiteX68" fmla="*/ 7777150 w 7777150"/>
              <a:gd name="connsiteY68" fmla="*/ 5773700 h 7718664"/>
              <a:gd name="connsiteX69" fmla="*/ 7775014 w 7777150"/>
              <a:gd name="connsiteY69" fmla="*/ 5777274 h 7718664"/>
              <a:gd name="connsiteX70" fmla="*/ 7706527 w 7777150"/>
              <a:gd name="connsiteY70" fmla="*/ 5905312 h 7718664"/>
              <a:gd name="connsiteX71" fmla="*/ 7644000 w 7777150"/>
              <a:gd name="connsiteY71" fmla="*/ 5985706 h 7718664"/>
              <a:gd name="connsiteX72" fmla="*/ 7685686 w 7777150"/>
              <a:gd name="connsiteY72" fmla="*/ 5902333 h 7718664"/>
              <a:gd name="connsiteX73" fmla="*/ 7721417 w 7777150"/>
              <a:gd name="connsiteY73" fmla="*/ 5818960 h 7718664"/>
              <a:gd name="connsiteX74" fmla="*/ 7748213 w 7777150"/>
              <a:gd name="connsiteY74" fmla="*/ 5774298 h 7718664"/>
              <a:gd name="connsiteX75" fmla="*/ 2195719 w 7777150"/>
              <a:gd name="connsiteY75" fmla="*/ 7067587 h 7718664"/>
              <a:gd name="connsiteX76" fmla="*/ 2195748 w 7777150"/>
              <a:gd name="connsiteY76" fmla="*/ 7068434 h 7718664"/>
              <a:gd name="connsiteX77" fmla="*/ 2205804 w 7777150"/>
              <a:gd name="connsiteY77" fmla="*/ 7080606 h 7718664"/>
              <a:gd name="connsiteX78" fmla="*/ 2206911 w 7777150"/>
              <a:gd name="connsiteY78" fmla="*/ 7075504 h 7718664"/>
              <a:gd name="connsiteX79" fmla="*/ 1840668 w 7777150"/>
              <a:gd name="connsiteY79" fmla="*/ 7143991 h 7718664"/>
              <a:gd name="connsiteX80" fmla="*/ 2043145 w 7777150"/>
              <a:gd name="connsiteY80" fmla="*/ 7257140 h 7718664"/>
              <a:gd name="connsiteX81" fmla="*/ 2084831 w 7777150"/>
              <a:gd name="connsiteY81" fmla="*/ 7304781 h 7718664"/>
              <a:gd name="connsiteX82" fmla="*/ 1989548 w 7777150"/>
              <a:gd name="connsiteY82" fmla="*/ 7254160 h 7718664"/>
              <a:gd name="connsiteX83" fmla="*/ 1918086 w 7777150"/>
              <a:gd name="connsiteY83" fmla="*/ 7209498 h 7718664"/>
              <a:gd name="connsiteX84" fmla="*/ 1840668 w 7777150"/>
              <a:gd name="connsiteY84" fmla="*/ 7143991 h 7718664"/>
              <a:gd name="connsiteX85" fmla="*/ 7574028 w 7777150"/>
              <a:gd name="connsiteY85" fmla="*/ 5576942 h 7718664"/>
              <a:gd name="connsiteX86" fmla="*/ 7562090 w 7777150"/>
              <a:gd name="connsiteY86" fmla="*/ 5594186 h 7718664"/>
              <a:gd name="connsiteX87" fmla="*/ 7533457 w 7777150"/>
              <a:gd name="connsiteY87" fmla="*/ 5631001 h 7718664"/>
              <a:gd name="connsiteX88" fmla="*/ 7503173 w 7777150"/>
              <a:gd name="connsiteY88" fmla="*/ 5679289 h 7718664"/>
              <a:gd name="connsiteX89" fmla="*/ 7495119 w 7777150"/>
              <a:gd name="connsiteY89" fmla="*/ 5690923 h 7718664"/>
              <a:gd name="connsiteX90" fmla="*/ 7456410 w 7777150"/>
              <a:gd name="connsiteY90" fmla="*/ 5762384 h 7718664"/>
              <a:gd name="connsiteX91" fmla="*/ 7417702 w 7777150"/>
              <a:gd name="connsiteY91" fmla="*/ 5827891 h 7718664"/>
              <a:gd name="connsiteX92" fmla="*/ 7325396 w 7777150"/>
              <a:gd name="connsiteY92" fmla="*/ 5949974 h 7718664"/>
              <a:gd name="connsiteX93" fmla="*/ 7292334 w 7777150"/>
              <a:gd name="connsiteY93" fmla="*/ 6001613 h 7718664"/>
              <a:gd name="connsiteX94" fmla="*/ 7279949 w 7777150"/>
              <a:gd name="connsiteY94" fmla="*/ 6020421 h 7718664"/>
              <a:gd name="connsiteX95" fmla="*/ 7245002 w 7777150"/>
              <a:gd name="connsiteY95" fmla="*/ 6072054 h 7718664"/>
              <a:gd name="connsiteX96" fmla="*/ 7173540 w 7777150"/>
              <a:gd name="connsiteY96" fmla="*/ 6170317 h 7718664"/>
              <a:gd name="connsiteX97" fmla="*/ 7167581 w 7777150"/>
              <a:gd name="connsiteY97" fmla="*/ 6173958 h 7718664"/>
              <a:gd name="connsiteX98" fmla="*/ 7162704 w 7777150"/>
              <a:gd name="connsiteY98" fmla="*/ 6181183 h 7718664"/>
              <a:gd name="connsiteX99" fmla="*/ 7170561 w 7777150"/>
              <a:gd name="connsiteY99" fmla="*/ 6176272 h 7718664"/>
              <a:gd name="connsiteX100" fmla="*/ 7242022 w 7777150"/>
              <a:gd name="connsiteY100" fmla="*/ 6078013 h 7718664"/>
              <a:gd name="connsiteX101" fmla="*/ 7279949 w 7777150"/>
              <a:gd name="connsiteY101" fmla="*/ 6020421 h 7718664"/>
              <a:gd name="connsiteX102" fmla="*/ 7286316 w 7777150"/>
              <a:gd name="connsiteY102" fmla="*/ 6011014 h 7718664"/>
              <a:gd name="connsiteX103" fmla="*/ 7292334 w 7777150"/>
              <a:gd name="connsiteY103" fmla="*/ 6001613 h 7718664"/>
              <a:gd name="connsiteX104" fmla="*/ 7322420 w 7777150"/>
              <a:gd name="connsiteY104" fmla="*/ 5955930 h 7718664"/>
              <a:gd name="connsiteX105" fmla="*/ 7414723 w 7777150"/>
              <a:gd name="connsiteY105" fmla="*/ 5833850 h 7718664"/>
              <a:gd name="connsiteX106" fmla="*/ 7453434 w 7777150"/>
              <a:gd name="connsiteY106" fmla="*/ 5768343 h 7718664"/>
              <a:gd name="connsiteX107" fmla="*/ 7492141 w 7777150"/>
              <a:gd name="connsiteY107" fmla="*/ 5696881 h 7718664"/>
              <a:gd name="connsiteX108" fmla="*/ 7503173 w 7777150"/>
              <a:gd name="connsiteY108" fmla="*/ 5679289 h 7718664"/>
              <a:gd name="connsiteX109" fmla="*/ 7562090 w 7777150"/>
              <a:gd name="connsiteY109" fmla="*/ 5594186 h 7718664"/>
              <a:gd name="connsiteX110" fmla="*/ 7572537 w 7777150"/>
              <a:gd name="connsiteY110" fmla="*/ 5580753 h 7718664"/>
              <a:gd name="connsiteX111" fmla="*/ 7695610 w 7777150"/>
              <a:gd name="connsiteY111" fmla="*/ 5469390 h 7718664"/>
              <a:gd name="connsiteX112" fmla="*/ 7767960 w 7777150"/>
              <a:gd name="connsiteY112" fmla="*/ 5739403 h 7718664"/>
              <a:gd name="connsiteX113" fmla="*/ 7745237 w 7777150"/>
              <a:gd name="connsiteY113" fmla="*/ 5777274 h 7718664"/>
              <a:gd name="connsiteX114" fmla="*/ 7718437 w 7777150"/>
              <a:gd name="connsiteY114" fmla="*/ 5821936 h 7718664"/>
              <a:gd name="connsiteX115" fmla="*/ 7679730 w 7777150"/>
              <a:gd name="connsiteY115" fmla="*/ 5908288 h 7718664"/>
              <a:gd name="connsiteX116" fmla="*/ 7638044 w 7777150"/>
              <a:gd name="connsiteY116" fmla="*/ 5991660 h 7718664"/>
              <a:gd name="connsiteX117" fmla="*/ 7572537 w 7777150"/>
              <a:gd name="connsiteY117" fmla="*/ 6080989 h 7718664"/>
              <a:gd name="connsiteX118" fmla="*/ 7507030 w 7777150"/>
              <a:gd name="connsiteY118" fmla="*/ 6164361 h 7718664"/>
              <a:gd name="connsiteX119" fmla="*/ 7509759 w 7777150"/>
              <a:gd name="connsiteY119" fmla="*/ 6158741 h 7718664"/>
              <a:gd name="connsiteX120" fmla="*/ 7435565 w 7777150"/>
              <a:gd name="connsiteY120" fmla="*/ 6259644 h 7718664"/>
              <a:gd name="connsiteX121" fmla="*/ 7274774 w 7777150"/>
              <a:gd name="connsiteY121" fmla="*/ 6435324 h 7718664"/>
              <a:gd name="connsiteX122" fmla="*/ 7243120 w 7777150"/>
              <a:gd name="connsiteY122" fmla="*/ 6484028 h 7718664"/>
              <a:gd name="connsiteX123" fmla="*/ 7274775 w 7777150"/>
              <a:gd name="connsiteY123" fmla="*/ 6438299 h 7718664"/>
              <a:gd name="connsiteX124" fmla="*/ 7435564 w 7777150"/>
              <a:gd name="connsiteY124" fmla="*/ 6262620 h 7718664"/>
              <a:gd name="connsiteX125" fmla="*/ 7313485 w 7777150"/>
              <a:gd name="connsiteY125" fmla="*/ 6447231 h 7718664"/>
              <a:gd name="connsiteX126" fmla="*/ 7250582 w 7777150"/>
              <a:gd name="connsiteY126" fmla="*/ 6513113 h 7718664"/>
              <a:gd name="connsiteX127" fmla="*/ 7200087 w 7777150"/>
              <a:gd name="connsiteY127" fmla="*/ 6550232 h 7718664"/>
              <a:gd name="connsiteX128" fmla="*/ 7197357 w 7777150"/>
              <a:gd name="connsiteY128" fmla="*/ 6554428 h 7718664"/>
              <a:gd name="connsiteX129" fmla="*/ 7165787 w 7777150"/>
              <a:gd name="connsiteY129" fmla="*/ 6578714 h 7718664"/>
              <a:gd name="connsiteX130" fmla="*/ 7164606 w 7777150"/>
              <a:gd name="connsiteY130" fmla="*/ 6587180 h 7718664"/>
              <a:gd name="connsiteX131" fmla="*/ 7118751 w 7777150"/>
              <a:gd name="connsiteY131" fmla="*/ 6636309 h 7718664"/>
              <a:gd name="connsiteX132" fmla="*/ 6989132 w 7777150"/>
              <a:gd name="connsiteY132" fmla="*/ 6671040 h 7718664"/>
              <a:gd name="connsiteX133" fmla="*/ 7013864 w 7777150"/>
              <a:gd name="connsiteY133" fmla="*/ 6649337 h 7718664"/>
              <a:gd name="connsiteX134" fmla="*/ 7066343 w 7777150"/>
              <a:gd name="connsiteY134" fmla="*/ 6599090 h 7718664"/>
              <a:gd name="connsiteX135" fmla="*/ 7111009 w 7777150"/>
              <a:gd name="connsiteY135" fmla="*/ 6524651 h 7718664"/>
              <a:gd name="connsiteX136" fmla="*/ 7175165 w 7777150"/>
              <a:gd name="connsiteY136" fmla="*/ 6465841 h 7718664"/>
              <a:gd name="connsiteX137" fmla="*/ 7175681 w 7777150"/>
              <a:gd name="connsiteY137" fmla="*/ 6462146 h 7718664"/>
              <a:gd name="connsiteX138" fmla="*/ 7113987 w 7777150"/>
              <a:gd name="connsiteY138" fmla="*/ 6518697 h 7718664"/>
              <a:gd name="connsiteX139" fmla="*/ 7069322 w 7777150"/>
              <a:gd name="connsiteY139" fmla="*/ 6593135 h 7718664"/>
              <a:gd name="connsiteX140" fmla="*/ 7016843 w 7777150"/>
              <a:gd name="connsiteY140" fmla="*/ 6643382 h 7718664"/>
              <a:gd name="connsiteX141" fmla="*/ 6983652 w 7777150"/>
              <a:gd name="connsiteY141" fmla="*/ 6672509 h 7718664"/>
              <a:gd name="connsiteX142" fmla="*/ 6761122 w 7777150"/>
              <a:gd name="connsiteY142" fmla="*/ 6732136 h 7718664"/>
              <a:gd name="connsiteX143" fmla="*/ 6831115 w 7777150"/>
              <a:gd name="connsiteY143" fmla="*/ 6682462 h 7718664"/>
              <a:gd name="connsiteX144" fmla="*/ 6917467 w 7777150"/>
              <a:gd name="connsiteY144" fmla="*/ 6593134 h 7718664"/>
              <a:gd name="connsiteX145" fmla="*/ 6914488 w 7777150"/>
              <a:gd name="connsiteY145" fmla="*/ 6581224 h 7718664"/>
              <a:gd name="connsiteX146" fmla="*/ 6997860 w 7777150"/>
              <a:gd name="connsiteY146" fmla="*/ 6488921 h 7718664"/>
              <a:gd name="connsiteX147" fmla="*/ 7048480 w 7777150"/>
              <a:gd name="connsiteY147" fmla="*/ 6447234 h 7718664"/>
              <a:gd name="connsiteX148" fmla="*/ 7081233 w 7777150"/>
              <a:gd name="connsiteY148" fmla="*/ 6405548 h 7718664"/>
              <a:gd name="connsiteX149" fmla="*/ 7111008 w 7777150"/>
              <a:gd name="connsiteY149" fmla="*/ 6363862 h 7718664"/>
              <a:gd name="connsiteX150" fmla="*/ 7197360 w 7777150"/>
              <a:gd name="connsiteY150" fmla="*/ 6262624 h 7718664"/>
              <a:gd name="connsiteX151" fmla="*/ 7277754 w 7777150"/>
              <a:gd name="connsiteY151" fmla="*/ 6158406 h 7718664"/>
              <a:gd name="connsiteX152" fmla="*/ 7399836 w 7777150"/>
              <a:gd name="connsiteY152" fmla="*/ 5973795 h 7718664"/>
              <a:gd name="connsiteX153" fmla="*/ 7510006 w 7777150"/>
              <a:gd name="connsiteY153" fmla="*/ 5786208 h 7718664"/>
              <a:gd name="connsiteX154" fmla="*/ 7596358 w 7777150"/>
              <a:gd name="connsiteY154" fmla="*/ 5646260 h 7718664"/>
              <a:gd name="connsiteX155" fmla="*/ 7676751 w 7777150"/>
              <a:gd name="connsiteY155" fmla="*/ 5503336 h 7718664"/>
              <a:gd name="connsiteX156" fmla="*/ 7636506 w 7777150"/>
              <a:gd name="connsiteY156" fmla="*/ 5248812 h 7718664"/>
              <a:gd name="connsiteX157" fmla="*/ 7659314 w 7777150"/>
              <a:gd name="connsiteY157" fmla="*/ 5333933 h 7718664"/>
              <a:gd name="connsiteX158" fmla="*/ 7617200 w 7777150"/>
              <a:gd name="connsiteY158" fmla="*/ 5408052 h 7718664"/>
              <a:gd name="connsiteX159" fmla="*/ 7615871 w 7777150"/>
              <a:gd name="connsiteY159" fmla="*/ 5411110 h 7718664"/>
              <a:gd name="connsiteX160" fmla="*/ 7659444 w 7777150"/>
              <a:gd name="connsiteY160" fmla="*/ 5334418 h 7718664"/>
              <a:gd name="connsiteX161" fmla="*/ 7691259 w 7777150"/>
              <a:gd name="connsiteY161" fmla="*/ 5453153 h 7718664"/>
              <a:gd name="connsiteX162" fmla="*/ 7688661 w 7777150"/>
              <a:gd name="connsiteY162" fmla="*/ 5458673 h 7718664"/>
              <a:gd name="connsiteX163" fmla="*/ 7658886 w 7777150"/>
              <a:gd name="connsiteY163" fmla="*/ 5512270 h 7718664"/>
              <a:gd name="connsiteX164" fmla="*/ 7578492 w 7777150"/>
              <a:gd name="connsiteY164" fmla="*/ 5655195 h 7718664"/>
              <a:gd name="connsiteX165" fmla="*/ 7492140 w 7777150"/>
              <a:gd name="connsiteY165" fmla="*/ 5795139 h 7718664"/>
              <a:gd name="connsiteX166" fmla="*/ 7381971 w 7777150"/>
              <a:gd name="connsiteY166" fmla="*/ 5982730 h 7718664"/>
              <a:gd name="connsiteX167" fmla="*/ 7259888 w 7777150"/>
              <a:gd name="connsiteY167" fmla="*/ 6167341 h 7718664"/>
              <a:gd name="connsiteX168" fmla="*/ 7179495 w 7777150"/>
              <a:gd name="connsiteY168" fmla="*/ 6271554 h 7718664"/>
              <a:gd name="connsiteX169" fmla="*/ 7093143 w 7777150"/>
              <a:gd name="connsiteY169" fmla="*/ 6372792 h 7718664"/>
              <a:gd name="connsiteX170" fmla="*/ 7063367 w 7777150"/>
              <a:gd name="connsiteY170" fmla="*/ 6414479 h 7718664"/>
              <a:gd name="connsiteX171" fmla="*/ 7030615 w 7777150"/>
              <a:gd name="connsiteY171" fmla="*/ 6456165 h 7718664"/>
              <a:gd name="connsiteX172" fmla="*/ 6979994 w 7777150"/>
              <a:gd name="connsiteY172" fmla="*/ 6497851 h 7718664"/>
              <a:gd name="connsiteX173" fmla="*/ 6897207 w 7777150"/>
              <a:gd name="connsiteY173" fmla="*/ 6589515 h 7718664"/>
              <a:gd name="connsiteX174" fmla="*/ 6899598 w 7777150"/>
              <a:gd name="connsiteY174" fmla="*/ 6599089 h 7718664"/>
              <a:gd name="connsiteX175" fmla="*/ 6813249 w 7777150"/>
              <a:gd name="connsiteY175" fmla="*/ 6688418 h 7718664"/>
              <a:gd name="connsiteX176" fmla="*/ 6745897 w 7777150"/>
              <a:gd name="connsiteY176" fmla="*/ 6736215 h 7718664"/>
              <a:gd name="connsiteX177" fmla="*/ 6404257 w 7777150"/>
              <a:gd name="connsiteY177" fmla="*/ 6827757 h 7718664"/>
              <a:gd name="connsiteX178" fmla="*/ 6411273 w 7777150"/>
              <a:gd name="connsiteY178" fmla="*/ 6822407 h 7718664"/>
              <a:gd name="connsiteX179" fmla="*/ 6467849 w 7777150"/>
              <a:gd name="connsiteY179" fmla="*/ 6786676 h 7718664"/>
              <a:gd name="connsiteX180" fmla="*/ 6613749 w 7777150"/>
              <a:gd name="connsiteY180" fmla="*/ 6676507 h 7718664"/>
              <a:gd name="connsiteX181" fmla="*/ 6717966 w 7777150"/>
              <a:gd name="connsiteY181" fmla="*/ 6578245 h 7718664"/>
              <a:gd name="connsiteX182" fmla="*/ 6834091 w 7777150"/>
              <a:gd name="connsiteY182" fmla="*/ 6479986 h 7718664"/>
              <a:gd name="connsiteX183" fmla="*/ 7185447 w 7777150"/>
              <a:gd name="connsiteY183" fmla="*/ 6083964 h 7718664"/>
              <a:gd name="connsiteX184" fmla="*/ 7233801 w 7777150"/>
              <a:gd name="connsiteY184" fmla="*/ 6001764 h 7718664"/>
              <a:gd name="connsiteX185" fmla="*/ 7236067 w 7777150"/>
              <a:gd name="connsiteY185" fmla="*/ 5994637 h 7718664"/>
              <a:gd name="connsiteX186" fmla="*/ 7313485 w 7777150"/>
              <a:gd name="connsiteY186" fmla="*/ 5875533 h 7718664"/>
              <a:gd name="connsiteX187" fmla="*/ 7337306 w 7777150"/>
              <a:gd name="connsiteY187" fmla="*/ 5839802 h 7718664"/>
              <a:gd name="connsiteX188" fmla="*/ 7368979 w 7777150"/>
              <a:gd name="connsiteY188" fmla="*/ 5795871 h 7718664"/>
              <a:gd name="connsiteX189" fmla="*/ 7378992 w 7777150"/>
              <a:gd name="connsiteY189" fmla="*/ 5777274 h 7718664"/>
              <a:gd name="connsiteX190" fmla="*/ 7441520 w 7777150"/>
              <a:gd name="connsiteY190" fmla="*/ 5670081 h 7718664"/>
              <a:gd name="connsiteX191" fmla="*/ 7563603 w 7777150"/>
              <a:gd name="connsiteY191" fmla="*/ 5416984 h 7718664"/>
              <a:gd name="connsiteX192" fmla="*/ 7619804 w 7777150"/>
              <a:gd name="connsiteY192" fmla="*/ 5285970 h 7718664"/>
              <a:gd name="connsiteX193" fmla="*/ 1438185 w 7777150"/>
              <a:gd name="connsiteY193" fmla="*/ 6830951 h 7718664"/>
              <a:gd name="connsiteX194" fmla="*/ 1449489 w 7777150"/>
              <a:gd name="connsiteY194" fmla="*/ 6840648 h 7718664"/>
              <a:gd name="connsiteX195" fmla="*/ 1453350 w 7777150"/>
              <a:gd name="connsiteY195" fmla="*/ 6842615 h 7718664"/>
              <a:gd name="connsiteX196" fmla="*/ 1486096 w 7777150"/>
              <a:gd name="connsiteY196" fmla="*/ 6491655 h 7718664"/>
              <a:gd name="connsiteX197" fmla="*/ 1491992 w 7777150"/>
              <a:gd name="connsiteY197" fmla="*/ 6498836 h 7718664"/>
              <a:gd name="connsiteX198" fmla="*/ 1492288 w 7777150"/>
              <a:gd name="connsiteY198" fmla="*/ 6497852 h 7718664"/>
              <a:gd name="connsiteX199" fmla="*/ 1195061 w 7777150"/>
              <a:gd name="connsiteY199" fmla="*/ 6558794 h 7718664"/>
              <a:gd name="connsiteX200" fmla="*/ 1307518 w 7777150"/>
              <a:gd name="connsiteY200" fmla="*/ 6691203 h 7718664"/>
              <a:gd name="connsiteX201" fmla="*/ 1218350 w 7777150"/>
              <a:gd name="connsiteY201" fmla="*/ 6584200 h 7718664"/>
              <a:gd name="connsiteX202" fmla="*/ 1045653 w 7777150"/>
              <a:gd name="connsiteY202" fmla="*/ 6423410 h 7718664"/>
              <a:gd name="connsiteX203" fmla="*/ 1123070 w 7777150"/>
              <a:gd name="connsiteY203" fmla="*/ 6474031 h 7718664"/>
              <a:gd name="connsiteX204" fmla="*/ 1126871 w 7777150"/>
              <a:gd name="connsiteY204" fmla="*/ 6478507 h 7718664"/>
              <a:gd name="connsiteX205" fmla="*/ 1162149 w 7777150"/>
              <a:gd name="connsiteY205" fmla="*/ 6486313 h 7718664"/>
              <a:gd name="connsiteX206" fmla="*/ 1242171 w 7777150"/>
              <a:gd name="connsiteY206" fmla="*/ 6560379 h 7718664"/>
              <a:gd name="connsiteX207" fmla="*/ 1352343 w 7777150"/>
              <a:gd name="connsiteY207" fmla="*/ 6649708 h 7718664"/>
              <a:gd name="connsiteX208" fmla="*/ 1399985 w 7777150"/>
              <a:gd name="connsiteY208" fmla="*/ 6715214 h 7718664"/>
              <a:gd name="connsiteX209" fmla="*/ 1426782 w 7777150"/>
              <a:gd name="connsiteY209" fmla="*/ 6747970 h 7718664"/>
              <a:gd name="connsiteX210" fmla="*/ 1539930 w 7777150"/>
              <a:gd name="connsiteY210" fmla="*/ 6843252 h 7718664"/>
              <a:gd name="connsiteX211" fmla="*/ 1539890 w 7777150"/>
              <a:gd name="connsiteY211" fmla="*/ 6843288 h 7718664"/>
              <a:gd name="connsiteX212" fmla="*/ 1507178 w 7777150"/>
              <a:gd name="connsiteY212" fmla="*/ 6870049 h 7718664"/>
              <a:gd name="connsiteX213" fmla="*/ 1401804 w 7777150"/>
              <a:gd name="connsiteY213" fmla="*/ 6752965 h 7718664"/>
              <a:gd name="connsiteX214" fmla="*/ 1397009 w 7777150"/>
              <a:gd name="connsiteY214" fmla="*/ 6753924 h 7718664"/>
              <a:gd name="connsiteX215" fmla="*/ 1496727 w 7777150"/>
              <a:gd name="connsiteY215" fmla="*/ 6864723 h 7718664"/>
              <a:gd name="connsiteX216" fmla="*/ 1507178 w 7777150"/>
              <a:gd name="connsiteY216" fmla="*/ 6870049 h 7718664"/>
              <a:gd name="connsiteX217" fmla="*/ 1523554 w 7777150"/>
              <a:gd name="connsiteY217" fmla="*/ 6857768 h 7718664"/>
              <a:gd name="connsiteX218" fmla="*/ 1539890 w 7777150"/>
              <a:gd name="connsiteY218" fmla="*/ 6843288 h 7718664"/>
              <a:gd name="connsiteX219" fmla="*/ 1539933 w 7777150"/>
              <a:gd name="connsiteY219" fmla="*/ 6843252 h 7718664"/>
              <a:gd name="connsiteX220" fmla="*/ 1822803 w 7777150"/>
              <a:gd name="connsiteY220" fmla="*/ 7066570 h 7718664"/>
              <a:gd name="connsiteX221" fmla="*/ 1766230 w 7777150"/>
              <a:gd name="connsiteY221" fmla="*/ 7084436 h 7718664"/>
              <a:gd name="connsiteX222" fmla="*/ 1787072 w 7777150"/>
              <a:gd name="connsiteY222" fmla="*/ 7099325 h 7718664"/>
              <a:gd name="connsiteX223" fmla="*/ 1703699 w 7777150"/>
              <a:gd name="connsiteY223" fmla="*/ 7102302 h 7718664"/>
              <a:gd name="connsiteX224" fmla="*/ 1650102 w 7777150"/>
              <a:gd name="connsiteY224" fmla="*/ 7066570 h 7718664"/>
              <a:gd name="connsiteX225" fmla="*/ 1599485 w 7777150"/>
              <a:gd name="connsiteY225" fmla="*/ 7027863 h 7718664"/>
              <a:gd name="connsiteX226" fmla="*/ 1474426 w 7777150"/>
              <a:gd name="connsiteY226" fmla="*/ 6923646 h 7718664"/>
              <a:gd name="connsiteX227" fmla="*/ 1358298 w 7777150"/>
              <a:gd name="connsiteY227" fmla="*/ 6819431 h 7718664"/>
              <a:gd name="connsiteX228" fmla="*/ 1251105 w 7777150"/>
              <a:gd name="connsiteY228" fmla="*/ 6715214 h 7718664"/>
              <a:gd name="connsiteX229" fmla="*/ 1200487 w 7777150"/>
              <a:gd name="connsiteY229" fmla="*/ 6664597 h 7718664"/>
              <a:gd name="connsiteX230" fmla="*/ 1152846 w 7777150"/>
              <a:gd name="connsiteY230" fmla="*/ 6611000 h 7718664"/>
              <a:gd name="connsiteX231" fmla="*/ 1170712 w 7777150"/>
              <a:gd name="connsiteY231" fmla="*/ 6587180 h 7718664"/>
              <a:gd name="connsiteX232" fmla="*/ 1230264 w 7777150"/>
              <a:gd name="connsiteY232" fmla="*/ 6640776 h 7718664"/>
              <a:gd name="connsiteX233" fmla="*/ 1295770 w 7777150"/>
              <a:gd name="connsiteY233" fmla="*/ 6691393 h 7718664"/>
              <a:gd name="connsiteX234" fmla="*/ 1376164 w 7777150"/>
              <a:gd name="connsiteY234" fmla="*/ 6777746 h 7718664"/>
              <a:gd name="connsiteX235" fmla="*/ 1382998 w 7777150"/>
              <a:gd name="connsiteY235" fmla="*/ 6783606 h 7718664"/>
              <a:gd name="connsiteX236" fmla="*/ 1295770 w 7777150"/>
              <a:gd name="connsiteY236" fmla="*/ 6691393 h 7718664"/>
              <a:gd name="connsiteX237" fmla="*/ 1233240 w 7777150"/>
              <a:gd name="connsiteY237" fmla="*/ 6640776 h 7718664"/>
              <a:gd name="connsiteX238" fmla="*/ 1173688 w 7777150"/>
              <a:gd name="connsiteY238" fmla="*/ 6587179 h 7718664"/>
              <a:gd name="connsiteX239" fmla="*/ 1108180 w 7777150"/>
              <a:gd name="connsiteY239" fmla="*/ 6506783 h 7718664"/>
              <a:gd name="connsiteX240" fmla="*/ 1045653 w 7777150"/>
              <a:gd name="connsiteY240" fmla="*/ 6423410 h 7718664"/>
              <a:gd name="connsiteX241" fmla="*/ 419367 w 7777150"/>
              <a:gd name="connsiteY241" fmla="*/ 2532692 h 7718664"/>
              <a:gd name="connsiteX242" fmla="*/ 420849 w 7777150"/>
              <a:gd name="connsiteY242" fmla="*/ 2533433 h 7718664"/>
              <a:gd name="connsiteX243" fmla="*/ 420989 w 7777150"/>
              <a:gd name="connsiteY243" fmla="*/ 2533017 h 7718664"/>
              <a:gd name="connsiteX244" fmla="*/ 599014 w 7777150"/>
              <a:gd name="connsiteY244" fmla="*/ 2105903 h 7718664"/>
              <a:gd name="connsiteX245" fmla="*/ 533506 w 7777150"/>
              <a:gd name="connsiteY245" fmla="*/ 2227983 h 7718664"/>
              <a:gd name="connsiteX246" fmla="*/ 509686 w 7777150"/>
              <a:gd name="connsiteY246" fmla="*/ 2251804 h 7718664"/>
              <a:gd name="connsiteX247" fmla="*/ 506708 w 7777150"/>
              <a:gd name="connsiteY247" fmla="*/ 2254409 h 7718664"/>
              <a:gd name="connsiteX248" fmla="*/ 506574 w 7777150"/>
              <a:gd name="connsiteY248" fmla="*/ 2254516 h 7718664"/>
              <a:gd name="connsiteX249" fmla="*/ 479910 w 7777150"/>
              <a:gd name="connsiteY249" fmla="*/ 2272649 h 7718664"/>
              <a:gd name="connsiteX250" fmla="*/ 479782 w 7777150"/>
              <a:gd name="connsiteY250" fmla="*/ 2275500 h 7718664"/>
              <a:gd name="connsiteX251" fmla="*/ 474599 w 7777150"/>
              <a:gd name="connsiteY251" fmla="*/ 2389489 h 7718664"/>
              <a:gd name="connsiteX252" fmla="*/ 474749 w 7777150"/>
              <a:gd name="connsiteY252" fmla="*/ 2389217 h 7718664"/>
              <a:gd name="connsiteX253" fmla="*/ 479910 w 7777150"/>
              <a:gd name="connsiteY253" fmla="*/ 2275624 h 7718664"/>
              <a:gd name="connsiteX254" fmla="*/ 506574 w 7777150"/>
              <a:gd name="connsiteY254" fmla="*/ 2254516 h 7718664"/>
              <a:gd name="connsiteX255" fmla="*/ 507824 w 7777150"/>
              <a:gd name="connsiteY255" fmla="*/ 2253665 h 7718664"/>
              <a:gd name="connsiteX256" fmla="*/ 509686 w 7777150"/>
              <a:gd name="connsiteY256" fmla="*/ 2251804 h 7718664"/>
              <a:gd name="connsiteX257" fmla="*/ 533507 w 7777150"/>
              <a:gd name="connsiteY257" fmla="*/ 2230959 h 7718664"/>
              <a:gd name="connsiteX258" fmla="*/ 599014 w 7777150"/>
              <a:gd name="connsiteY258" fmla="*/ 2108879 h 7718664"/>
              <a:gd name="connsiteX259" fmla="*/ 601246 w 7777150"/>
              <a:gd name="connsiteY259" fmla="*/ 2110368 h 7718664"/>
              <a:gd name="connsiteX260" fmla="*/ 602362 w 7777150"/>
              <a:gd name="connsiteY260" fmla="*/ 2108135 h 7718664"/>
              <a:gd name="connsiteX261" fmla="*/ 634742 w 7777150"/>
              <a:gd name="connsiteY261" fmla="*/ 1846851 h 7718664"/>
              <a:gd name="connsiteX262" fmla="*/ 593055 w 7777150"/>
              <a:gd name="connsiteY262" fmla="*/ 1876627 h 7718664"/>
              <a:gd name="connsiteX263" fmla="*/ 530528 w 7777150"/>
              <a:gd name="connsiteY263" fmla="*/ 2007641 h 7718664"/>
              <a:gd name="connsiteX264" fmla="*/ 544832 w 7777150"/>
              <a:gd name="connsiteY264" fmla="*/ 2019086 h 7718664"/>
              <a:gd name="connsiteX265" fmla="*/ 545298 w 7777150"/>
              <a:gd name="connsiteY265" fmla="*/ 2017076 h 7718664"/>
              <a:gd name="connsiteX266" fmla="*/ 533507 w 7777150"/>
              <a:gd name="connsiteY266" fmla="*/ 2007641 h 7718664"/>
              <a:gd name="connsiteX267" fmla="*/ 596034 w 7777150"/>
              <a:gd name="connsiteY267" fmla="*/ 1876627 h 7718664"/>
              <a:gd name="connsiteX268" fmla="*/ 632947 w 7777150"/>
              <a:gd name="connsiteY268" fmla="*/ 1850262 h 7718664"/>
              <a:gd name="connsiteX269" fmla="*/ 864018 w 7777150"/>
              <a:gd name="connsiteY269" fmla="*/ 1677130 h 7718664"/>
              <a:gd name="connsiteX270" fmla="*/ 860257 w 7777150"/>
              <a:gd name="connsiteY270" fmla="*/ 1680141 h 7718664"/>
              <a:gd name="connsiteX271" fmla="*/ 844293 w 7777150"/>
              <a:gd name="connsiteY271" fmla="*/ 1741521 h 7718664"/>
              <a:gd name="connsiteX272" fmla="*/ 834242 w 7777150"/>
              <a:gd name="connsiteY272" fmla="*/ 1772413 h 7718664"/>
              <a:gd name="connsiteX273" fmla="*/ 560303 w 7777150"/>
              <a:gd name="connsiteY273" fmla="*/ 2272649 h 7718664"/>
              <a:gd name="connsiteX274" fmla="*/ 521593 w 7777150"/>
              <a:gd name="connsiteY274" fmla="*/ 2394728 h 7718664"/>
              <a:gd name="connsiteX275" fmla="*/ 485862 w 7777150"/>
              <a:gd name="connsiteY275" fmla="*/ 2519787 h 7718664"/>
              <a:gd name="connsiteX276" fmla="*/ 408444 w 7777150"/>
              <a:gd name="connsiteY276" fmla="*/ 2781816 h 7718664"/>
              <a:gd name="connsiteX277" fmla="*/ 357827 w 7777150"/>
              <a:gd name="connsiteY277" fmla="*/ 2960471 h 7718664"/>
              <a:gd name="connsiteX278" fmla="*/ 334006 w 7777150"/>
              <a:gd name="connsiteY278" fmla="*/ 3094464 h 7718664"/>
              <a:gd name="connsiteX279" fmla="*/ 322096 w 7777150"/>
              <a:gd name="connsiteY279" fmla="*/ 3162947 h 7718664"/>
              <a:gd name="connsiteX280" fmla="*/ 313161 w 7777150"/>
              <a:gd name="connsiteY280" fmla="*/ 3231434 h 7718664"/>
              <a:gd name="connsiteX281" fmla="*/ 286365 w 7777150"/>
              <a:gd name="connsiteY281" fmla="*/ 3416044 h 7718664"/>
              <a:gd name="connsiteX282" fmla="*/ 277431 w 7777150"/>
              <a:gd name="connsiteY282" fmla="*/ 3529193 h 7718664"/>
              <a:gd name="connsiteX283" fmla="*/ 292320 w 7777150"/>
              <a:gd name="connsiteY283" fmla="*/ 3648297 h 7718664"/>
              <a:gd name="connsiteX284" fmla="*/ 299297 w 7777150"/>
              <a:gd name="connsiteY284" fmla="*/ 3583399 h 7718664"/>
              <a:gd name="connsiteX285" fmla="*/ 298275 w 7777150"/>
              <a:gd name="connsiteY285" fmla="*/ 3561945 h 7718664"/>
              <a:gd name="connsiteX286" fmla="*/ 310185 w 7777150"/>
              <a:gd name="connsiteY286" fmla="*/ 3436886 h 7718664"/>
              <a:gd name="connsiteX287" fmla="*/ 336982 w 7777150"/>
              <a:gd name="connsiteY287" fmla="*/ 3252275 h 7718664"/>
              <a:gd name="connsiteX288" fmla="*/ 358237 w 7777150"/>
              <a:gd name="connsiteY288" fmla="*/ 3226770 h 7718664"/>
              <a:gd name="connsiteX289" fmla="*/ 389100 w 7777150"/>
              <a:gd name="connsiteY289" fmla="*/ 3020223 h 7718664"/>
              <a:gd name="connsiteX290" fmla="*/ 387603 w 7777150"/>
              <a:gd name="connsiteY290" fmla="*/ 2984292 h 7718664"/>
              <a:gd name="connsiteX291" fmla="*/ 417019 w 7777150"/>
              <a:gd name="connsiteY291" fmla="*/ 2899960 h 7718664"/>
              <a:gd name="connsiteX292" fmla="*/ 434522 w 7777150"/>
              <a:gd name="connsiteY292" fmla="*/ 2829157 h 7718664"/>
              <a:gd name="connsiteX293" fmla="*/ 429289 w 7777150"/>
              <a:gd name="connsiteY293" fmla="*/ 2841367 h 7718664"/>
              <a:gd name="connsiteX294" fmla="*/ 411424 w 7777150"/>
              <a:gd name="connsiteY294" fmla="*/ 2835412 h 7718664"/>
              <a:gd name="connsiteX295" fmla="*/ 366758 w 7777150"/>
              <a:gd name="connsiteY295" fmla="*/ 2963450 h 7718664"/>
              <a:gd name="connsiteX296" fmla="*/ 369737 w 7777150"/>
              <a:gd name="connsiteY296" fmla="*/ 3034913 h 7718664"/>
              <a:gd name="connsiteX297" fmla="*/ 348893 w 7777150"/>
              <a:gd name="connsiteY297" fmla="*/ 3171882 h 7718664"/>
              <a:gd name="connsiteX298" fmla="*/ 345917 w 7777150"/>
              <a:gd name="connsiteY298" fmla="*/ 3195703 h 7718664"/>
              <a:gd name="connsiteX299" fmla="*/ 316141 w 7777150"/>
              <a:gd name="connsiteY299" fmla="*/ 3231434 h 7718664"/>
              <a:gd name="connsiteX300" fmla="*/ 325072 w 7777150"/>
              <a:gd name="connsiteY300" fmla="*/ 3162947 h 7718664"/>
              <a:gd name="connsiteX301" fmla="*/ 336982 w 7777150"/>
              <a:gd name="connsiteY301" fmla="*/ 3094464 h 7718664"/>
              <a:gd name="connsiteX302" fmla="*/ 360803 w 7777150"/>
              <a:gd name="connsiteY302" fmla="*/ 2960471 h 7718664"/>
              <a:gd name="connsiteX303" fmla="*/ 411424 w 7777150"/>
              <a:gd name="connsiteY303" fmla="*/ 2781816 h 7718664"/>
              <a:gd name="connsiteX304" fmla="*/ 488841 w 7777150"/>
              <a:gd name="connsiteY304" fmla="*/ 2519787 h 7718664"/>
              <a:gd name="connsiteX305" fmla="*/ 524572 w 7777150"/>
              <a:gd name="connsiteY305" fmla="*/ 2394728 h 7718664"/>
              <a:gd name="connsiteX306" fmla="*/ 563280 w 7777150"/>
              <a:gd name="connsiteY306" fmla="*/ 2272649 h 7718664"/>
              <a:gd name="connsiteX307" fmla="*/ 837218 w 7777150"/>
              <a:gd name="connsiteY307" fmla="*/ 1772413 h 7718664"/>
              <a:gd name="connsiteX308" fmla="*/ 864018 w 7777150"/>
              <a:gd name="connsiteY308" fmla="*/ 1677130 h 7718664"/>
              <a:gd name="connsiteX309" fmla="*/ 5842554 w 7777150"/>
              <a:gd name="connsiteY309" fmla="*/ 212154 h 7718664"/>
              <a:gd name="connsiteX310" fmla="*/ 5994410 w 7777150"/>
              <a:gd name="connsiteY310" fmla="*/ 280637 h 7718664"/>
              <a:gd name="connsiteX311" fmla="*/ 6059917 w 7777150"/>
              <a:gd name="connsiteY311" fmla="*/ 334234 h 7718664"/>
              <a:gd name="connsiteX312" fmla="*/ 5914016 w 7777150"/>
              <a:gd name="connsiteY312" fmla="*/ 262772 h 7718664"/>
              <a:gd name="connsiteX313" fmla="*/ 5842554 w 7777150"/>
              <a:gd name="connsiteY313" fmla="*/ 212154 h 7718664"/>
              <a:gd name="connsiteX314" fmla="*/ 917614 w 7777150"/>
              <a:gd name="connsiteY314" fmla="*/ 1379371 h 7718664"/>
              <a:gd name="connsiteX315" fmla="*/ 932501 w 7777150"/>
              <a:gd name="connsiteY315" fmla="*/ 1391281 h 7718664"/>
              <a:gd name="connsiteX316" fmla="*/ 932501 w 7777150"/>
              <a:gd name="connsiteY316" fmla="*/ 1391278 h 7718664"/>
              <a:gd name="connsiteX317" fmla="*/ 917618 w 7777150"/>
              <a:gd name="connsiteY317" fmla="*/ 1379371 h 7718664"/>
              <a:gd name="connsiteX318" fmla="*/ 5364411 w 7777150"/>
              <a:gd name="connsiteY318" fmla="*/ 6459 h 7718664"/>
              <a:gd name="connsiteX319" fmla="*/ 5388519 w 7777150"/>
              <a:gd name="connsiteY319" fmla="*/ 0 h 7718664"/>
              <a:gd name="connsiteX320" fmla="*/ 5400009 w 7777150"/>
              <a:gd name="connsiteY320" fmla="*/ 1487 h 7718664"/>
              <a:gd name="connsiteX321" fmla="*/ 5467377 w 7777150"/>
              <a:gd name="connsiteY321" fmla="*/ 21585 h 7718664"/>
              <a:gd name="connsiteX322" fmla="*/ 5634122 w 7777150"/>
              <a:gd name="connsiteY322" fmla="*/ 104958 h 7718664"/>
              <a:gd name="connsiteX323" fmla="*/ 5377863 w 7777150"/>
              <a:gd name="connsiteY323" fmla="*/ 16189 h 7718664"/>
              <a:gd name="connsiteX324" fmla="*/ 939465 w 7777150"/>
              <a:gd name="connsiteY324" fmla="*/ 1192120 h 7718664"/>
              <a:gd name="connsiteX325" fmla="*/ 989575 w 7777150"/>
              <a:gd name="connsiteY325" fmla="*/ 1178693 h 7718664"/>
              <a:gd name="connsiteX326" fmla="*/ 991590 w 7777150"/>
              <a:gd name="connsiteY326" fmla="*/ 1182987 h 7718664"/>
              <a:gd name="connsiteX327" fmla="*/ 984857 w 7777150"/>
              <a:gd name="connsiteY327" fmla="*/ 1201819 h 7718664"/>
              <a:gd name="connsiteX328" fmla="*/ 1013565 w 7777150"/>
              <a:gd name="connsiteY328" fmla="*/ 1172265 h 7718664"/>
              <a:gd name="connsiteX329" fmla="*/ 1103330 w 7777150"/>
              <a:gd name="connsiteY329" fmla="*/ 1148213 h 7718664"/>
              <a:gd name="connsiteX330" fmla="*/ 1033742 w 7777150"/>
              <a:gd name="connsiteY330" fmla="*/ 1224536 h 7718664"/>
              <a:gd name="connsiteX331" fmla="*/ 1048629 w 7777150"/>
              <a:gd name="connsiteY331" fmla="*/ 1242398 h 7718664"/>
              <a:gd name="connsiteX332" fmla="*/ 1048913 w 7777150"/>
              <a:gd name="connsiteY332" fmla="*/ 1242148 h 7718664"/>
              <a:gd name="connsiteX333" fmla="*/ 1036718 w 7777150"/>
              <a:gd name="connsiteY333" fmla="*/ 1227512 h 7718664"/>
              <a:gd name="connsiteX334" fmla="*/ 1083988 w 7777150"/>
              <a:gd name="connsiteY334" fmla="*/ 1176894 h 7718664"/>
              <a:gd name="connsiteX335" fmla="*/ 1111437 w 7777150"/>
              <a:gd name="connsiteY335" fmla="*/ 1146040 h 7718664"/>
              <a:gd name="connsiteX336" fmla="*/ 1250892 w 7777150"/>
              <a:gd name="connsiteY336" fmla="*/ 1108673 h 7718664"/>
              <a:gd name="connsiteX337" fmla="*/ 1135723 w 7777150"/>
              <a:gd name="connsiteY337" fmla="*/ 1237561 h 7718664"/>
              <a:gd name="connsiteX338" fmla="*/ 893794 w 7777150"/>
              <a:gd name="connsiteY338" fmla="*/ 1552068 h 7718664"/>
              <a:gd name="connsiteX339" fmla="*/ 789577 w 7777150"/>
              <a:gd name="connsiteY339" fmla="*/ 1694992 h 7718664"/>
              <a:gd name="connsiteX340" fmla="*/ 741935 w 7777150"/>
              <a:gd name="connsiteY340" fmla="*/ 1781344 h 7718664"/>
              <a:gd name="connsiteX341" fmla="*/ 694294 w 7777150"/>
              <a:gd name="connsiteY341" fmla="*/ 1861738 h 7718664"/>
              <a:gd name="connsiteX342" fmla="*/ 604966 w 7777150"/>
              <a:gd name="connsiteY342" fmla="*/ 2028483 h 7718664"/>
              <a:gd name="connsiteX343" fmla="*/ 507798 w 7777150"/>
              <a:gd name="connsiteY343" fmla="*/ 2181601 h 7718664"/>
              <a:gd name="connsiteX344" fmla="*/ 506706 w 7777150"/>
              <a:gd name="connsiteY344" fmla="*/ 2186297 h 7718664"/>
              <a:gd name="connsiteX345" fmla="*/ 473952 w 7777150"/>
              <a:gd name="connsiteY345" fmla="*/ 2275625 h 7718664"/>
              <a:gd name="connsiteX346" fmla="*/ 450131 w 7777150"/>
              <a:gd name="connsiteY346" fmla="*/ 2317311 h 7718664"/>
              <a:gd name="connsiteX347" fmla="*/ 444176 w 7777150"/>
              <a:gd name="connsiteY347" fmla="*/ 2323266 h 7718664"/>
              <a:gd name="connsiteX348" fmla="*/ 417751 w 7777150"/>
              <a:gd name="connsiteY348" fmla="*/ 2411106 h 7718664"/>
              <a:gd name="connsiteX349" fmla="*/ 411424 w 7777150"/>
              <a:gd name="connsiteY349" fmla="*/ 2463215 h 7718664"/>
              <a:gd name="connsiteX350" fmla="*/ 405469 w 7777150"/>
              <a:gd name="connsiteY350" fmla="*/ 2537653 h 7718664"/>
              <a:gd name="connsiteX351" fmla="*/ 363782 w 7777150"/>
              <a:gd name="connsiteY351" fmla="*/ 2659736 h 7718664"/>
              <a:gd name="connsiteX352" fmla="*/ 325072 w 7777150"/>
              <a:gd name="connsiteY352" fmla="*/ 2781816 h 7718664"/>
              <a:gd name="connsiteX353" fmla="*/ 283386 w 7777150"/>
              <a:gd name="connsiteY353" fmla="*/ 2960471 h 7718664"/>
              <a:gd name="connsiteX354" fmla="*/ 259565 w 7777150"/>
              <a:gd name="connsiteY354" fmla="*/ 3124240 h 7718664"/>
              <a:gd name="connsiteX355" fmla="*/ 244678 w 7777150"/>
              <a:gd name="connsiteY355" fmla="*/ 3288006 h 7718664"/>
              <a:gd name="connsiteX356" fmla="*/ 265520 w 7777150"/>
              <a:gd name="connsiteY356" fmla="*/ 3174858 h 7718664"/>
              <a:gd name="connsiteX357" fmla="*/ 267452 w 7777150"/>
              <a:gd name="connsiteY357" fmla="*/ 3165520 h 7718664"/>
              <a:gd name="connsiteX358" fmla="*/ 271475 w 7777150"/>
              <a:gd name="connsiteY358" fmla="*/ 3121261 h 7718664"/>
              <a:gd name="connsiteX359" fmla="*/ 295296 w 7777150"/>
              <a:gd name="connsiteY359" fmla="*/ 2957495 h 7718664"/>
              <a:gd name="connsiteX360" fmla="*/ 302755 w 7777150"/>
              <a:gd name="connsiteY360" fmla="*/ 2959983 h 7718664"/>
              <a:gd name="connsiteX361" fmla="*/ 303402 w 7777150"/>
              <a:gd name="connsiteY361" fmla="*/ 2957217 h 7718664"/>
              <a:gd name="connsiteX362" fmla="*/ 295299 w 7777150"/>
              <a:gd name="connsiteY362" fmla="*/ 2954516 h 7718664"/>
              <a:gd name="connsiteX363" fmla="*/ 336986 w 7777150"/>
              <a:gd name="connsiteY363" fmla="*/ 2775860 h 7718664"/>
              <a:gd name="connsiteX364" fmla="*/ 375693 w 7777150"/>
              <a:gd name="connsiteY364" fmla="*/ 2653777 h 7718664"/>
              <a:gd name="connsiteX365" fmla="*/ 417188 w 7777150"/>
              <a:gd name="connsiteY365" fmla="*/ 2532257 h 7718664"/>
              <a:gd name="connsiteX366" fmla="*/ 414403 w 7777150"/>
              <a:gd name="connsiteY366" fmla="*/ 2531698 h 7718664"/>
              <a:gd name="connsiteX367" fmla="*/ 420358 w 7777150"/>
              <a:gd name="connsiteY367" fmla="*/ 2457259 h 7718664"/>
              <a:gd name="connsiteX368" fmla="*/ 453110 w 7777150"/>
              <a:gd name="connsiteY368" fmla="*/ 2317311 h 7718664"/>
              <a:gd name="connsiteX369" fmla="*/ 476931 w 7777150"/>
              <a:gd name="connsiteY369" fmla="*/ 2275625 h 7718664"/>
              <a:gd name="connsiteX370" fmla="*/ 477731 w 7777150"/>
              <a:gd name="connsiteY370" fmla="*/ 2273449 h 7718664"/>
              <a:gd name="connsiteX371" fmla="*/ 509686 w 7777150"/>
              <a:gd name="connsiteY371" fmla="*/ 2186297 h 7718664"/>
              <a:gd name="connsiteX372" fmla="*/ 607945 w 7777150"/>
              <a:gd name="connsiteY372" fmla="*/ 2031462 h 7718664"/>
              <a:gd name="connsiteX373" fmla="*/ 697273 w 7777150"/>
              <a:gd name="connsiteY373" fmla="*/ 1864717 h 7718664"/>
              <a:gd name="connsiteX374" fmla="*/ 744914 w 7777150"/>
              <a:gd name="connsiteY374" fmla="*/ 1784323 h 7718664"/>
              <a:gd name="connsiteX375" fmla="*/ 792556 w 7777150"/>
              <a:gd name="connsiteY375" fmla="*/ 1697972 h 7718664"/>
              <a:gd name="connsiteX376" fmla="*/ 896773 w 7777150"/>
              <a:gd name="connsiteY376" fmla="*/ 1555047 h 7718664"/>
              <a:gd name="connsiteX377" fmla="*/ 1138702 w 7777150"/>
              <a:gd name="connsiteY377" fmla="*/ 1239423 h 7718664"/>
              <a:gd name="connsiteX378" fmla="*/ 1257734 w 7777150"/>
              <a:gd name="connsiteY378" fmla="*/ 1106840 h 7718664"/>
              <a:gd name="connsiteX379" fmla="*/ 1346684 w 7777150"/>
              <a:gd name="connsiteY379" fmla="*/ 1083006 h 7718664"/>
              <a:gd name="connsiteX380" fmla="*/ 1309169 w 7777150"/>
              <a:gd name="connsiteY380" fmla="*/ 1125903 h 7718664"/>
              <a:gd name="connsiteX381" fmla="*/ 1218353 w 7777150"/>
              <a:gd name="connsiteY381" fmla="*/ 1236446 h 7718664"/>
              <a:gd name="connsiteX382" fmla="*/ 1167733 w 7777150"/>
              <a:gd name="connsiteY382" fmla="*/ 1295998 h 7718664"/>
              <a:gd name="connsiteX383" fmla="*/ 1117115 w 7777150"/>
              <a:gd name="connsiteY383" fmla="*/ 1358526 h 7718664"/>
              <a:gd name="connsiteX384" fmla="*/ 893284 w 7777150"/>
              <a:gd name="connsiteY384" fmla="*/ 1605921 h 7718664"/>
              <a:gd name="connsiteX385" fmla="*/ 1120091 w 7777150"/>
              <a:gd name="connsiteY385" fmla="*/ 1355550 h 7718664"/>
              <a:gd name="connsiteX386" fmla="*/ 1170708 w 7777150"/>
              <a:gd name="connsiteY386" fmla="*/ 1293019 h 7718664"/>
              <a:gd name="connsiteX387" fmla="*/ 1221329 w 7777150"/>
              <a:gd name="connsiteY387" fmla="*/ 1233467 h 7718664"/>
              <a:gd name="connsiteX388" fmla="*/ 1312145 w 7777150"/>
              <a:gd name="connsiteY388" fmla="*/ 1124040 h 7718664"/>
              <a:gd name="connsiteX389" fmla="*/ 1347941 w 7777150"/>
              <a:gd name="connsiteY389" fmla="*/ 1082669 h 7718664"/>
              <a:gd name="connsiteX390" fmla="*/ 5198604 w 7777150"/>
              <a:gd name="connsiteY390" fmla="*/ 50887 h 7718664"/>
              <a:gd name="connsiteX391" fmla="*/ 5220239 w 7777150"/>
              <a:gd name="connsiteY391" fmla="*/ 57319 h 7718664"/>
              <a:gd name="connsiteX392" fmla="*/ 5273835 w 7777150"/>
              <a:gd name="connsiteY392" fmla="*/ 72206 h 7718664"/>
              <a:gd name="connsiteX393" fmla="*/ 5327432 w 7777150"/>
              <a:gd name="connsiteY393" fmla="*/ 90071 h 7718664"/>
              <a:gd name="connsiteX394" fmla="*/ 5328122 w 7777150"/>
              <a:gd name="connsiteY394" fmla="*/ 90703 h 7718664"/>
              <a:gd name="connsiteX395" fmla="*/ 5366558 w 7777150"/>
              <a:gd name="connsiteY395" fmla="*/ 97330 h 7718664"/>
              <a:gd name="connsiteX396" fmla="*/ 5459700 w 7777150"/>
              <a:gd name="connsiteY396" fmla="*/ 131942 h 7718664"/>
              <a:gd name="connsiteX397" fmla="*/ 5472710 w 7777150"/>
              <a:gd name="connsiteY397" fmla="*/ 151655 h 7718664"/>
              <a:gd name="connsiteX398" fmla="*/ 5476311 w 7777150"/>
              <a:gd name="connsiteY398" fmla="*/ 152602 h 7718664"/>
              <a:gd name="connsiteX399" fmla="*/ 5559684 w 7777150"/>
              <a:gd name="connsiteY399" fmla="*/ 185354 h 7718664"/>
              <a:gd name="connsiteX400" fmla="*/ 5631147 w 7777150"/>
              <a:gd name="connsiteY400" fmla="*/ 215130 h 7718664"/>
              <a:gd name="connsiteX401" fmla="*/ 5702608 w 7777150"/>
              <a:gd name="connsiteY401" fmla="*/ 247885 h 7718664"/>
              <a:gd name="connsiteX402" fmla="*/ 5756205 w 7777150"/>
              <a:gd name="connsiteY402" fmla="*/ 277661 h 7718664"/>
              <a:gd name="connsiteX403" fmla="*/ 5791937 w 7777150"/>
              <a:gd name="connsiteY403" fmla="*/ 295527 h 7718664"/>
              <a:gd name="connsiteX404" fmla="*/ 5830644 w 7777150"/>
              <a:gd name="connsiteY404" fmla="*/ 316368 h 7718664"/>
              <a:gd name="connsiteX405" fmla="*/ 5961658 w 7777150"/>
              <a:gd name="connsiteY405" fmla="*/ 390810 h 7718664"/>
              <a:gd name="connsiteX406" fmla="*/ 6128403 w 7777150"/>
              <a:gd name="connsiteY406" fmla="*/ 498003 h 7718664"/>
              <a:gd name="connsiteX407" fmla="*/ 6214755 w 7777150"/>
              <a:gd name="connsiteY407" fmla="*/ 557555 h 7718664"/>
              <a:gd name="connsiteX408" fmla="*/ 6217256 w 7777150"/>
              <a:gd name="connsiteY408" fmla="*/ 559340 h 7718664"/>
              <a:gd name="connsiteX409" fmla="*/ 6261383 w 7777150"/>
              <a:gd name="connsiteY409" fmla="*/ 586149 h 7718664"/>
              <a:gd name="connsiteX410" fmla="*/ 6417221 w 7777150"/>
              <a:gd name="connsiteY410" fmla="*/ 698379 h 7718664"/>
              <a:gd name="connsiteX411" fmla="*/ 7635473 w 7777150"/>
              <a:gd name="connsiteY411" fmla="*/ 5244954 h 7718664"/>
              <a:gd name="connsiteX412" fmla="*/ 7555824 w 7777150"/>
              <a:gd name="connsiteY412" fmla="*/ 5419713 h 7718664"/>
              <a:gd name="connsiteX413" fmla="*/ 7459513 w 7777150"/>
              <a:gd name="connsiteY413" fmla="*/ 5603611 h 7718664"/>
              <a:gd name="connsiteX414" fmla="*/ 7432760 w 7777150"/>
              <a:gd name="connsiteY414" fmla="*/ 5645910 h 7718664"/>
              <a:gd name="connsiteX415" fmla="*/ 7432588 w 7777150"/>
              <a:gd name="connsiteY415" fmla="*/ 5646260 h 7718664"/>
              <a:gd name="connsiteX416" fmla="*/ 7370057 w 7777150"/>
              <a:gd name="connsiteY416" fmla="*/ 5753453 h 7718664"/>
              <a:gd name="connsiteX417" fmla="*/ 7307530 w 7777150"/>
              <a:gd name="connsiteY417" fmla="*/ 5869581 h 7718664"/>
              <a:gd name="connsiteX418" fmla="*/ 7236067 w 7777150"/>
              <a:gd name="connsiteY418" fmla="*/ 5958909 h 7718664"/>
              <a:gd name="connsiteX419" fmla="*/ 7176515 w 7777150"/>
              <a:gd name="connsiteY419" fmla="*/ 6060147 h 7718664"/>
              <a:gd name="connsiteX420" fmla="*/ 6825159 w 7777150"/>
              <a:gd name="connsiteY420" fmla="*/ 6456166 h 7718664"/>
              <a:gd name="connsiteX421" fmla="*/ 6709032 w 7777150"/>
              <a:gd name="connsiteY421" fmla="*/ 6554427 h 7718664"/>
              <a:gd name="connsiteX422" fmla="*/ 6697890 w 7777150"/>
              <a:gd name="connsiteY422" fmla="*/ 6562899 h 7718664"/>
              <a:gd name="connsiteX423" fmla="*/ 6693086 w 7777150"/>
              <a:gd name="connsiteY423" fmla="*/ 6567763 h 7718664"/>
              <a:gd name="connsiteX424" fmla="*/ 6644525 w 7777150"/>
              <a:gd name="connsiteY424" fmla="*/ 6607349 h 7718664"/>
              <a:gd name="connsiteX425" fmla="*/ 6604818 w 7777150"/>
              <a:gd name="connsiteY425" fmla="*/ 6652687 h 7718664"/>
              <a:gd name="connsiteX426" fmla="*/ 6458914 w 7777150"/>
              <a:gd name="connsiteY426" fmla="*/ 6762859 h 7718664"/>
              <a:gd name="connsiteX427" fmla="*/ 6436053 w 7777150"/>
              <a:gd name="connsiteY427" fmla="*/ 6777302 h 7718664"/>
              <a:gd name="connsiteX428" fmla="*/ 6373957 w 7777150"/>
              <a:gd name="connsiteY428" fmla="*/ 6827922 h 7718664"/>
              <a:gd name="connsiteX429" fmla="*/ 6364991 w 7777150"/>
              <a:gd name="connsiteY429" fmla="*/ 6833746 h 7718664"/>
              <a:gd name="connsiteX430" fmla="*/ 6358255 w 7777150"/>
              <a:gd name="connsiteY430" fmla="*/ 6840083 h 7718664"/>
              <a:gd name="connsiteX431" fmla="*/ 3387117 w 7777150"/>
              <a:gd name="connsiteY431" fmla="*/ 7636198 h 7718664"/>
              <a:gd name="connsiteX432" fmla="*/ 3347331 w 7777150"/>
              <a:gd name="connsiteY432" fmla="*/ 7629337 h 7718664"/>
              <a:gd name="connsiteX433" fmla="*/ 3266937 w 7777150"/>
              <a:gd name="connsiteY433" fmla="*/ 7614450 h 7718664"/>
              <a:gd name="connsiteX434" fmla="*/ 2942378 w 7777150"/>
              <a:gd name="connsiteY434" fmla="*/ 7531078 h 7718664"/>
              <a:gd name="connsiteX435" fmla="*/ 2778612 w 7777150"/>
              <a:gd name="connsiteY435" fmla="*/ 7483437 h 7718664"/>
              <a:gd name="connsiteX436" fmla="*/ 2730970 w 7777150"/>
              <a:gd name="connsiteY436" fmla="*/ 7441750 h 7718664"/>
              <a:gd name="connsiteX437" fmla="*/ 2620798 w 7777150"/>
              <a:gd name="connsiteY437" fmla="*/ 7420906 h 7718664"/>
              <a:gd name="connsiteX438" fmla="*/ 2457032 w 7777150"/>
              <a:gd name="connsiteY438" fmla="*/ 7337533 h 7718664"/>
              <a:gd name="connsiteX439" fmla="*/ 2409390 w 7777150"/>
              <a:gd name="connsiteY439" fmla="*/ 7340512 h 7718664"/>
              <a:gd name="connsiteX440" fmla="*/ 2239666 w 7777150"/>
              <a:gd name="connsiteY440" fmla="*/ 7254160 h 7718664"/>
              <a:gd name="connsiteX441" fmla="*/ 2209890 w 7777150"/>
              <a:gd name="connsiteY441" fmla="*/ 7200563 h 7718664"/>
              <a:gd name="connsiteX442" fmla="*/ 2215845 w 7777150"/>
              <a:gd name="connsiteY442" fmla="*/ 7197588 h 7718664"/>
              <a:gd name="connsiteX443" fmla="*/ 2320063 w 7777150"/>
              <a:gd name="connsiteY443" fmla="*/ 7254160 h 7718664"/>
              <a:gd name="connsiteX444" fmla="*/ 2424277 w 7777150"/>
              <a:gd name="connsiteY444" fmla="*/ 7310736 h 7718664"/>
              <a:gd name="connsiteX445" fmla="*/ 2454053 w 7777150"/>
              <a:gd name="connsiteY445" fmla="*/ 7292870 h 7718664"/>
              <a:gd name="connsiteX446" fmla="*/ 2331973 w 7777150"/>
              <a:gd name="connsiteY446" fmla="*/ 7212474 h 7718664"/>
              <a:gd name="connsiteX447" fmla="*/ 2230735 w 7777150"/>
              <a:gd name="connsiteY447" fmla="*/ 7167811 h 7718664"/>
              <a:gd name="connsiteX448" fmla="*/ 2090786 w 7777150"/>
              <a:gd name="connsiteY448" fmla="*/ 7087415 h 7718664"/>
              <a:gd name="connsiteX449" fmla="*/ 1971682 w 7777150"/>
              <a:gd name="connsiteY449" fmla="*/ 7009998 h 7718664"/>
              <a:gd name="connsiteX450" fmla="*/ 1784096 w 7777150"/>
              <a:gd name="connsiteY450" fmla="*/ 6929604 h 7718664"/>
              <a:gd name="connsiteX451" fmla="*/ 1712634 w 7777150"/>
              <a:gd name="connsiteY451" fmla="*/ 6870053 h 7718664"/>
              <a:gd name="connsiteX452" fmla="*/ 1727520 w 7777150"/>
              <a:gd name="connsiteY452" fmla="*/ 6864097 h 7718664"/>
              <a:gd name="connsiteX453" fmla="*/ 1798982 w 7777150"/>
              <a:gd name="connsiteY453" fmla="*/ 6884939 h 7718664"/>
              <a:gd name="connsiteX454" fmla="*/ 1650103 w 7777150"/>
              <a:gd name="connsiteY454" fmla="*/ 6730104 h 7718664"/>
              <a:gd name="connsiteX455" fmla="*/ 1566730 w 7777150"/>
              <a:gd name="connsiteY455" fmla="*/ 6661621 h 7718664"/>
              <a:gd name="connsiteX456" fmla="*/ 1489312 w 7777150"/>
              <a:gd name="connsiteY456" fmla="*/ 6593135 h 7718664"/>
              <a:gd name="connsiteX457" fmla="*/ 1391053 w 7777150"/>
              <a:gd name="connsiteY457" fmla="*/ 6512741 h 7718664"/>
              <a:gd name="connsiteX458" fmla="*/ 1248129 w 7777150"/>
              <a:gd name="connsiteY458" fmla="*/ 6354927 h 7718664"/>
              <a:gd name="connsiteX459" fmla="*/ 1238322 w 7777150"/>
              <a:gd name="connsiteY459" fmla="*/ 6324279 h 7718664"/>
              <a:gd name="connsiteX460" fmla="*/ 1209418 w 7777150"/>
              <a:gd name="connsiteY460" fmla="*/ 6295375 h 7718664"/>
              <a:gd name="connsiteX461" fmla="*/ 1111160 w 7777150"/>
              <a:gd name="connsiteY461" fmla="*/ 6188182 h 7718664"/>
              <a:gd name="connsiteX462" fmla="*/ 1099249 w 7777150"/>
              <a:gd name="connsiteY462" fmla="*/ 6134585 h 7718664"/>
              <a:gd name="connsiteX463" fmla="*/ 1060539 w 7777150"/>
              <a:gd name="connsiteY463" fmla="*/ 6080988 h 7718664"/>
              <a:gd name="connsiteX464" fmla="*/ 1055928 w 7777150"/>
              <a:gd name="connsiteY464" fmla="*/ 6073758 h 7718664"/>
              <a:gd name="connsiteX465" fmla="*/ 1009918 w 7777150"/>
              <a:gd name="connsiteY465" fmla="*/ 6042278 h 7718664"/>
              <a:gd name="connsiteX466" fmla="*/ 920590 w 7777150"/>
              <a:gd name="connsiteY466" fmla="*/ 5914243 h 7718664"/>
              <a:gd name="connsiteX467" fmla="*/ 869973 w 7777150"/>
              <a:gd name="connsiteY467" fmla="*/ 5795139 h 7718664"/>
              <a:gd name="connsiteX468" fmla="*/ 864018 w 7777150"/>
              <a:gd name="connsiteY468" fmla="*/ 5795140 h 7718664"/>
              <a:gd name="connsiteX469" fmla="*/ 795535 w 7777150"/>
              <a:gd name="connsiteY469" fmla="*/ 5664126 h 7718664"/>
              <a:gd name="connsiteX470" fmla="*/ 730028 w 7777150"/>
              <a:gd name="connsiteY470" fmla="*/ 5533111 h 7718664"/>
              <a:gd name="connsiteX471" fmla="*/ 661541 w 7777150"/>
              <a:gd name="connsiteY471" fmla="*/ 5381255 h 7718664"/>
              <a:gd name="connsiteX472" fmla="*/ 599014 w 7777150"/>
              <a:gd name="connsiteY472" fmla="*/ 5226421 h 7718664"/>
              <a:gd name="connsiteX473" fmla="*/ 661541 w 7777150"/>
              <a:gd name="connsiteY473" fmla="*/ 5330635 h 7718664"/>
              <a:gd name="connsiteX474" fmla="*/ 724073 w 7777150"/>
              <a:gd name="connsiteY474" fmla="*/ 5461649 h 7718664"/>
              <a:gd name="connsiteX475" fmla="*/ 744914 w 7777150"/>
              <a:gd name="connsiteY475" fmla="*/ 5533112 h 7718664"/>
              <a:gd name="connsiteX476" fmla="*/ 753530 w 7777150"/>
              <a:gd name="connsiteY476" fmla="*/ 5545744 h 7718664"/>
              <a:gd name="connsiteX477" fmla="*/ 742926 w 7777150"/>
              <a:gd name="connsiteY477" fmla="*/ 5490615 h 7718664"/>
              <a:gd name="connsiteX478" fmla="*/ 715276 w 7777150"/>
              <a:gd name="connsiteY478" fmla="*/ 5440433 h 7718664"/>
              <a:gd name="connsiteX479" fmla="*/ 670266 w 7777150"/>
              <a:gd name="connsiteY479" fmla="*/ 5339222 h 7718664"/>
              <a:gd name="connsiteX480" fmla="*/ 616876 w 7777150"/>
              <a:gd name="connsiteY480" fmla="*/ 5250239 h 7718664"/>
              <a:gd name="connsiteX481" fmla="*/ 551369 w 7777150"/>
              <a:gd name="connsiteY481" fmla="*/ 5071583 h 7718664"/>
              <a:gd name="connsiteX482" fmla="*/ 495246 w 7777150"/>
              <a:gd name="connsiteY482" fmla="*/ 4888441 h 7718664"/>
              <a:gd name="connsiteX483" fmla="*/ 476818 w 7777150"/>
              <a:gd name="connsiteY483" fmla="*/ 4835054 h 7718664"/>
              <a:gd name="connsiteX484" fmla="*/ 396553 w 7777150"/>
              <a:gd name="connsiteY484" fmla="*/ 4514668 h 7718664"/>
              <a:gd name="connsiteX485" fmla="*/ 361056 w 7777150"/>
              <a:gd name="connsiteY485" fmla="*/ 4282085 h 7718664"/>
              <a:gd name="connsiteX486" fmla="*/ 360803 w 7777150"/>
              <a:gd name="connsiteY486" fmla="*/ 4288478 h 7718664"/>
              <a:gd name="connsiteX487" fmla="*/ 363782 w 7777150"/>
              <a:gd name="connsiteY487" fmla="*/ 4336119 h 7718664"/>
              <a:gd name="connsiteX488" fmla="*/ 378669 w 7777150"/>
              <a:gd name="connsiteY488" fmla="*/ 4446292 h 7718664"/>
              <a:gd name="connsiteX489" fmla="*/ 396534 w 7777150"/>
              <a:gd name="connsiteY489" fmla="*/ 4559440 h 7718664"/>
              <a:gd name="connsiteX490" fmla="*/ 366758 w 7777150"/>
              <a:gd name="connsiteY490" fmla="*/ 4461178 h 7718664"/>
              <a:gd name="connsiteX491" fmla="*/ 345917 w 7777150"/>
              <a:gd name="connsiteY491" fmla="*/ 4336119 h 7718664"/>
              <a:gd name="connsiteX492" fmla="*/ 322096 w 7777150"/>
              <a:gd name="connsiteY492" fmla="*/ 4336119 h 7718664"/>
              <a:gd name="connsiteX493" fmla="*/ 307206 w 7777150"/>
              <a:gd name="connsiteY493" fmla="*/ 4222971 h 7718664"/>
              <a:gd name="connsiteX494" fmla="*/ 286365 w 7777150"/>
              <a:gd name="connsiteY494" fmla="*/ 4151508 h 7718664"/>
              <a:gd name="connsiteX495" fmla="*/ 268499 w 7777150"/>
              <a:gd name="connsiteY495" fmla="*/ 4083025 h 7718664"/>
              <a:gd name="connsiteX496" fmla="*/ 217878 w 7777150"/>
              <a:gd name="connsiteY496" fmla="*/ 4029428 h 7718664"/>
              <a:gd name="connsiteX497" fmla="*/ 202992 w 7777150"/>
              <a:gd name="connsiteY497" fmla="*/ 4029429 h 7718664"/>
              <a:gd name="connsiteX498" fmla="*/ 188103 w 7777150"/>
              <a:gd name="connsiteY498" fmla="*/ 3954987 h 7718664"/>
              <a:gd name="connsiteX499" fmla="*/ 182148 w 7777150"/>
              <a:gd name="connsiteY499" fmla="*/ 3859704 h 7718664"/>
              <a:gd name="connsiteX500" fmla="*/ 194058 w 7777150"/>
              <a:gd name="connsiteY500" fmla="*/ 3725714 h 7718664"/>
              <a:gd name="connsiteX501" fmla="*/ 200013 w 7777150"/>
              <a:gd name="connsiteY501" fmla="*/ 3678073 h 7718664"/>
              <a:gd name="connsiteX502" fmla="*/ 210154 w 7777150"/>
              <a:gd name="connsiteY502" fmla="*/ 3645396 h 7718664"/>
              <a:gd name="connsiteX503" fmla="*/ 205224 w 7777150"/>
              <a:gd name="connsiteY503" fmla="*/ 3570879 h 7718664"/>
              <a:gd name="connsiteX504" fmla="*/ 211924 w 7777150"/>
              <a:gd name="connsiteY504" fmla="*/ 3460707 h 7718664"/>
              <a:gd name="connsiteX505" fmla="*/ 223834 w 7777150"/>
              <a:gd name="connsiteY505" fmla="*/ 3438377 h 7718664"/>
              <a:gd name="connsiteX506" fmla="*/ 223834 w 7777150"/>
              <a:gd name="connsiteY506" fmla="*/ 3424976 h 7718664"/>
              <a:gd name="connsiteX507" fmla="*/ 200013 w 7777150"/>
              <a:gd name="connsiteY507" fmla="*/ 3469641 h 7718664"/>
              <a:gd name="connsiteX508" fmla="*/ 179171 w 7777150"/>
              <a:gd name="connsiteY508" fmla="*/ 3439865 h 7718664"/>
              <a:gd name="connsiteX509" fmla="*/ 140461 w 7777150"/>
              <a:gd name="connsiteY509" fmla="*/ 3386268 h 7718664"/>
              <a:gd name="connsiteX510" fmla="*/ 133390 w 7777150"/>
              <a:gd name="connsiteY510" fmla="*/ 3343838 h 7718664"/>
              <a:gd name="connsiteX511" fmla="*/ 131530 w 7777150"/>
              <a:gd name="connsiteY511" fmla="*/ 3347558 h 7718664"/>
              <a:gd name="connsiteX512" fmla="*/ 119620 w 7777150"/>
              <a:gd name="connsiteY512" fmla="*/ 3466662 h 7718664"/>
              <a:gd name="connsiteX513" fmla="*/ 110685 w 7777150"/>
              <a:gd name="connsiteY513" fmla="*/ 3585766 h 7718664"/>
              <a:gd name="connsiteX514" fmla="*/ 101754 w 7777150"/>
              <a:gd name="connsiteY514" fmla="*/ 3678073 h 7718664"/>
              <a:gd name="connsiteX515" fmla="*/ 101754 w 7777150"/>
              <a:gd name="connsiteY515" fmla="*/ 3868635 h 7718664"/>
              <a:gd name="connsiteX516" fmla="*/ 104730 w 7777150"/>
              <a:gd name="connsiteY516" fmla="*/ 3966898 h 7718664"/>
              <a:gd name="connsiteX517" fmla="*/ 110685 w 7777150"/>
              <a:gd name="connsiteY517" fmla="*/ 4065157 h 7718664"/>
              <a:gd name="connsiteX518" fmla="*/ 83888 w 7777150"/>
              <a:gd name="connsiteY518" fmla="*/ 4157464 h 7718664"/>
              <a:gd name="connsiteX519" fmla="*/ 77933 w 7777150"/>
              <a:gd name="connsiteY519" fmla="*/ 4157464 h 7718664"/>
              <a:gd name="connsiteX520" fmla="*/ 60068 w 7777150"/>
              <a:gd name="connsiteY520" fmla="*/ 3978808 h 7718664"/>
              <a:gd name="connsiteX521" fmla="*/ 60068 w 7777150"/>
              <a:gd name="connsiteY521" fmla="*/ 3794197 h 7718664"/>
              <a:gd name="connsiteX522" fmla="*/ 74954 w 7777150"/>
              <a:gd name="connsiteY522" fmla="*/ 3651272 h 7718664"/>
              <a:gd name="connsiteX523" fmla="*/ 101742 w 7777150"/>
              <a:gd name="connsiteY523" fmla="*/ 3678057 h 7718664"/>
              <a:gd name="connsiteX524" fmla="*/ 77933 w 7777150"/>
              <a:gd name="connsiteY524" fmla="*/ 3648296 h 7718664"/>
              <a:gd name="connsiteX525" fmla="*/ 71978 w 7777150"/>
              <a:gd name="connsiteY525" fmla="*/ 3541103 h 7718664"/>
              <a:gd name="connsiteX526" fmla="*/ 77933 w 7777150"/>
              <a:gd name="connsiteY526" fmla="*/ 3377334 h 7718664"/>
              <a:gd name="connsiteX527" fmla="*/ 80909 w 7777150"/>
              <a:gd name="connsiteY527" fmla="*/ 3332672 h 7718664"/>
              <a:gd name="connsiteX528" fmla="*/ 89844 w 7777150"/>
              <a:gd name="connsiteY528" fmla="*/ 3258230 h 7718664"/>
              <a:gd name="connsiteX529" fmla="*/ 125575 w 7777150"/>
              <a:gd name="connsiteY529" fmla="*/ 3124240 h 7718664"/>
              <a:gd name="connsiteX530" fmla="*/ 143378 w 7777150"/>
              <a:gd name="connsiteY530" fmla="*/ 3035228 h 7718664"/>
              <a:gd name="connsiteX531" fmla="*/ 137485 w 7777150"/>
              <a:gd name="connsiteY531" fmla="*/ 3014068 h 7718664"/>
              <a:gd name="connsiteX532" fmla="*/ 116640 w 7777150"/>
              <a:gd name="connsiteY532" fmla="*/ 3133172 h 7718664"/>
              <a:gd name="connsiteX533" fmla="*/ 80910 w 7777150"/>
              <a:gd name="connsiteY533" fmla="*/ 3267165 h 7718664"/>
              <a:gd name="connsiteX534" fmla="*/ 71978 w 7777150"/>
              <a:gd name="connsiteY534" fmla="*/ 3341603 h 7718664"/>
              <a:gd name="connsiteX535" fmla="*/ 68999 w 7777150"/>
              <a:gd name="connsiteY535" fmla="*/ 3386268 h 7718664"/>
              <a:gd name="connsiteX536" fmla="*/ 63044 w 7777150"/>
              <a:gd name="connsiteY536" fmla="*/ 3550035 h 7718664"/>
              <a:gd name="connsiteX537" fmla="*/ 68999 w 7777150"/>
              <a:gd name="connsiteY537" fmla="*/ 3657228 h 7718664"/>
              <a:gd name="connsiteX538" fmla="*/ 54113 w 7777150"/>
              <a:gd name="connsiteY538" fmla="*/ 3800152 h 7718664"/>
              <a:gd name="connsiteX539" fmla="*/ 54112 w 7777150"/>
              <a:gd name="connsiteY539" fmla="*/ 3984763 h 7718664"/>
              <a:gd name="connsiteX540" fmla="*/ 71978 w 7777150"/>
              <a:gd name="connsiteY540" fmla="*/ 4163419 h 7718664"/>
              <a:gd name="connsiteX541" fmla="*/ 77933 w 7777150"/>
              <a:gd name="connsiteY541" fmla="*/ 4163419 h 7718664"/>
              <a:gd name="connsiteX542" fmla="*/ 116640 w 7777150"/>
              <a:gd name="connsiteY542" fmla="*/ 4333143 h 7718664"/>
              <a:gd name="connsiteX543" fmla="*/ 137485 w 7777150"/>
              <a:gd name="connsiteY543" fmla="*/ 4473088 h 7718664"/>
              <a:gd name="connsiteX544" fmla="*/ 182148 w 7777150"/>
              <a:gd name="connsiteY544" fmla="*/ 4616013 h 7718664"/>
              <a:gd name="connsiteX545" fmla="*/ 252494 w 7777150"/>
              <a:gd name="connsiteY545" fmla="*/ 4923357 h 7718664"/>
              <a:gd name="connsiteX546" fmla="*/ 258633 w 7777150"/>
              <a:gd name="connsiteY546" fmla="*/ 4982258 h 7718664"/>
              <a:gd name="connsiteX547" fmla="*/ 271478 w 7777150"/>
              <a:gd name="connsiteY547" fmla="*/ 4982258 h 7718664"/>
              <a:gd name="connsiteX548" fmla="*/ 336985 w 7777150"/>
              <a:gd name="connsiteY548" fmla="*/ 5140069 h 7718664"/>
              <a:gd name="connsiteX549" fmla="*/ 360806 w 7777150"/>
              <a:gd name="connsiteY549" fmla="*/ 5220465 h 7718664"/>
              <a:gd name="connsiteX550" fmla="*/ 316141 w 7777150"/>
              <a:gd name="connsiteY550" fmla="*/ 5151980 h 7718664"/>
              <a:gd name="connsiteX551" fmla="*/ 268499 w 7777150"/>
              <a:gd name="connsiteY551" fmla="*/ 5044786 h 7718664"/>
              <a:gd name="connsiteX552" fmla="*/ 265523 w 7777150"/>
              <a:gd name="connsiteY552" fmla="*/ 5074562 h 7718664"/>
              <a:gd name="connsiteX553" fmla="*/ 239617 w 7777150"/>
              <a:gd name="connsiteY553" fmla="*/ 4994260 h 7718664"/>
              <a:gd name="connsiteX554" fmla="*/ 220858 w 7777150"/>
              <a:gd name="connsiteY554" fmla="*/ 4997144 h 7718664"/>
              <a:gd name="connsiteX555" fmla="*/ 200013 w 7777150"/>
              <a:gd name="connsiteY555" fmla="*/ 4928662 h 7718664"/>
              <a:gd name="connsiteX556" fmla="*/ 128551 w 7777150"/>
              <a:gd name="connsiteY556" fmla="*/ 4764892 h 7718664"/>
              <a:gd name="connsiteX557" fmla="*/ 83889 w 7777150"/>
              <a:gd name="connsiteY557" fmla="*/ 4618992 h 7718664"/>
              <a:gd name="connsiteX558" fmla="*/ 80909 w 7777150"/>
              <a:gd name="connsiteY558" fmla="*/ 4496909 h 7718664"/>
              <a:gd name="connsiteX559" fmla="*/ 60068 w 7777150"/>
              <a:gd name="connsiteY559" fmla="*/ 4353985 h 7718664"/>
              <a:gd name="connsiteX560" fmla="*/ 45178 w 7777150"/>
              <a:gd name="connsiteY560" fmla="*/ 4211060 h 7718664"/>
              <a:gd name="connsiteX561" fmla="*/ 12426 w 7777150"/>
              <a:gd name="connsiteY561" fmla="*/ 4106846 h 7718664"/>
              <a:gd name="connsiteX562" fmla="*/ 33268 w 7777150"/>
              <a:gd name="connsiteY562" fmla="*/ 3553014 h 7718664"/>
              <a:gd name="connsiteX563" fmla="*/ 54112 w 7777150"/>
              <a:gd name="connsiteY563" fmla="*/ 3410089 h 7718664"/>
              <a:gd name="connsiteX564" fmla="*/ 36247 w 7777150"/>
              <a:gd name="connsiteY564" fmla="*/ 3332672 h 7718664"/>
              <a:gd name="connsiteX565" fmla="*/ 71978 w 7777150"/>
              <a:gd name="connsiteY565" fmla="*/ 3118285 h 7718664"/>
              <a:gd name="connsiteX566" fmla="*/ 80909 w 7777150"/>
              <a:gd name="connsiteY566" fmla="*/ 3067664 h 7718664"/>
              <a:gd name="connsiteX567" fmla="*/ 104730 w 7777150"/>
              <a:gd name="connsiteY567" fmla="*/ 2894964 h 7718664"/>
              <a:gd name="connsiteX568" fmla="*/ 167261 w 7777150"/>
              <a:gd name="connsiteY568" fmla="*/ 2769905 h 7718664"/>
              <a:gd name="connsiteX569" fmla="*/ 152372 w 7777150"/>
              <a:gd name="connsiteY569" fmla="*/ 2939630 h 7718664"/>
              <a:gd name="connsiteX570" fmla="*/ 167255 w 7777150"/>
              <a:gd name="connsiteY570" fmla="*/ 2910538 h 7718664"/>
              <a:gd name="connsiteX571" fmla="*/ 176192 w 7777150"/>
              <a:gd name="connsiteY571" fmla="*/ 2840995 h 7718664"/>
              <a:gd name="connsiteX572" fmla="*/ 179172 w 7777150"/>
              <a:gd name="connsiteY572" fmla="*/ 2763950 h 7718664"/>
              <a:gd name="connsiteX573" fmla="*/ 205968 w 7777150"/>
              <a:gd name="connsiteY573" fmla="*/ 2665688 h 7718664"/>
              <a:gd name="connsiteX574" fmla="*/ 247655 w 7777150"/>
              <a:gd name="connsiteY574" fmla="*/ 2516808 h 7718664"/>
              <a:gd name="connsiteX575" fmla="*/ 298275 w 7777150"/>
              <a:gd name="connsiteY575" fmla="*/ 2364953 h 7718664"/>
              <a:gd name="connsiteX576" fmla="*/ 302067 w 7777150"/>
              <a:gd name="connsiteY576" fmla="*/ 2360685 h 7718664"/>
              <a:gd name="connsiteX577" fmla="*/ 325075 w 7777150"/>
              <a:gd name="connsiteY577" fmla="*/ 2239894 h 7718664"/>
              <a:gd name="connsiteX578" fmla="*/ 357827 w 7777150"/>
              <a:gd name="connsiteY578" fmla="*/ 2153542 h 7718664"/>
              <a:gd name="connsiteX579" fmla="*/ 396537 w 7777150"/>
              <a:gd name="connsiteY579" fmla="*/ 2082080 h 7718664"/>
              <a:gd name="connsiteX580" fmla="*/ 473955 w 7777150"/>
              <a:gd name="connsiteY580" fmla="*/ 1933200 h 7718664"/>
              <a:gd name="connsiteX581" fmla="*/ 536483 w 7777150"/>
              <a:gd name="connsiteY581" fmla="*/ 1799210 h 7718664"/>
              <a:gd name="connsiteX582" fmla="*/ 625810 w 7777150"/>
              <a:gd name="connsiteY582" fmla="*/ 1626509 h 7718664"/>
              <a:gd name="connsiteX583" fmla="*/ 691317 w 7777150"/>
              <a:gd name="connsiteY583" fmla="*/ 1552068 h 7718664"/>
              <a:gd name="connsiteX584" fmla="*/ 744914 w 7777150"/>
              <a:gd name="connsiteY584" fmla="*/ 1447854 h 7718664"/>
              <a:gd name="connsiteX585" fmla="*/ 789580 w 7777150"/>
              <a:gd name="connsiteY585" fmla="*/ 1382347 h 7718664"/>
              <a:gd name="connsiteX586" fmla="*/ 837221 w 7777150"/>
              <a:gd name="connsiteY586" fmla="*/ 1358526 h 7718664"/>
              <a:gd name="connsiteX587" fmla="*/ 849132 w 7777150"/>
              <a:gd name="connsiteY587" fmla="*/ 1340660 h 7718664"/>
              <a:gd name="connsiteX588" fmla="*/ 896773 w 7777150"/>
              <a:gd name="connsiteY588" fmla="*/ 1245378 h 7718664"/>
              <a:gd name="connsiteX589" fmla="*/ 919989 w 7777150"/>
              <a:gd name="connsiteY589" fmla="*/ 1217322 h 77186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</a:cxnLst>
            <a:rect l="l" t="t" r="r" b="b"/>
            <a:pathLst>
              <a:path w="7777150" h="7718664">
                <a:moveTo>
                  <a:pt x="6564153" y="6753221"/>
                </a:moveTo>
                <a:lnTo>
                  <a:pt x="6563132" y="6753924"/>
                </a:lnTo>
                <a:lnTo>
                  <a:pt x="6563132" y="6754775"/>
                </a:lnTo>
                <a:lnTo>
                  <a:pt x="6567865" y="6755450"/>
                </a:lnTo>
                <a:lnTo>
                  <a:pt x="6569087" y="6753925"/>
                </a:lnTo>
                <a:close/>
                <a:moveTo>
                  <a:pt x="6628482" y="6708774"/>
                </a:moveTo>
                <a:lnTo>
                  <a:pt x="6610901" y="6720920"/>
                </a:lnTo>
                <a:lnTo>
                  <a:pt x="6607794" y="6724148"/>
                </a:lnTo>
                <a:lnTo>
                  <a:pt x="6619848" y="6716434"/>
                </a:lnTo>
                <a:close/>
                <a:moveTo>
                  <a:pt x="6839305" y="6558707"/>
                </a:moveTo>
                <a:lnTo>
                  <a:pt x="6839039" y="6558801"/>
                </a:lnTo>
                <a:lnTo>
                  <a:pt x="6837070" y="6572293"/>
                </a:lnTo>
                <a:cubicBezTo>
                  <a:pt x="6813249" y="6596113"/>
                  <a:pt x="6804315" y="6611000"/>
                  <a:pt x="6789429" y="6625890"/>
                </a:cubicBezTo>
                <a:cubicBezTo>
                  <a:pt x="6777518" y="6640776"/>
                  <a:pt x="6762628" y="6658642"/>
                  <a:pt x="6732852" y="6688418"/>
                </a:cubicBezTo>
                <a:lnTo>
                  <a:pt x="6736263" y="6687633"/>
                </a:lnTo>
                <a:lnTo>
                  <a:pt x="6789429" y="6628865"/>
                </a:lnTo>
                <a:cubicBezTo>
                  <a:pt x="6801339" y="6613980"/>
                  <a:pt x="6813249" y="6599089"/>
                  <a:pt x="6837070" y="6575269"/>
                </a:cubicBezTo>
                <a:cubicBezTo>
                  <a:pt x="6840793" y="6565594"/>
                  <a:pt x="6841353" y="6560383"/>
                  <a:pt x="6839305" y="6558707"/>
                </a:cubicBezTo>
                <a:close/>
                <a:moveTo>
                  <a:pt x="2782054" y="7594165"/>
                </a:moveTo>
                <a:cubicBezTo>
                  <a:pt x="2789033" y="7592490"/>
                  <a:pt x="2799082" y="7592862"/>
                  <a:pt x="2812852" y="7595094"/>
                </a:cubicBezTo>
                <a:cubicBezTo>
                  <a:pt x="2840396" y="7599561"/>
                  <a:pt x="2882826" y="7611472"/>
                  <a:pt x="2945354" y="7629337"/>
                </a:cubicBezTo>
                <a:cubicBezTo>
                  <a:pt x="2963219" y="7632313"/>
                  <a:pt x="2984064" y="7632313"/>
                  <a:pt x="3001930" y="7632313"/>
                </a:cubicBezTo>
                <a:lnTo>
                  <a:pt x="3143116" y="7701578"/>
                </a:lnTo>
                <a:lnTo>
                  <a:pt x="3082549" y="7717806"/>
                </a:lnTo>
                <a:lnTo>
                  <a:pt x="3037661" y="7703779"/>
                </a:lnTo>
                <a:cubicBezTo>
                  <a:pt x="3013840" y="7691865"/>
                  <a:pt x="2987040" y="7679958"/>
                  <a:pt x="2957265" y="7668047"/>
                </a:cubicBezTo>
                <a:cubicBezTo>
                  <a:pt x="2924512" y="7659113"/>
                  <a:pt x="2894737" y="7650182"/>
                  <a:pt x="2864960" y="7638271"/>
                </a:cubicBezTo>
                <a:cubicBezTo>
                  <a:pt x="2832206" y="7626361"/>
                  <a:pt x="2802430" y="7617427"/>
                  <a:pt x="2769678" y="7605516"/>
                </a:cubicBezTo>
                <a:cubicBezTo>
                  <a:pt x="2771167" y="7599561"/>
                  <a:pt x="2775076" y="7595839"/>
                  <a:pt x="2782054" y="7594165"/>
                </a:cubicBezTo>
                <a:close/>
                <a:moveTo>
                  <a:pt x="2608887" y="7429840"/>
                </a:moveTo>
                <a:cubicBezTo>
                  <a:pt x="2647598" y="7438771"/>
                  <a:pt x="2683329" y="7444726"/>
                  <a:pt x="2719060" y="7450682"/>
                </a:cubicBezTo>
                <a:cubicBezTo>
                  <a:pt x="2736926" y="7465571"/>
                  <a:pt x="2751812" y="7477482"/>
                  <a:pt x="2766702" y="7492368"/>
                </a:cubicBezTo>
                <a:cubicBezTo>
                  <a:pt x="2808388" y="7501302"/>
                  <a:pt x="2853050" y="7519168"/>
                  <a:pt x="2930467" y="7540009"/>
                </a:cubicBezTo>
                <a:cubicBezTo>
                  <a:pt x="3049571" y="7584675"/>
                  <a:pt x="3147833" y="7605516"/>
                  <a:pt x="3255027" y="7623382"/>
                </a:cubicBezTo>
                <a:cubicBezTo>
                  <a:pt x="3281824" y="7629337"/>
                  <a:pt x="3308623" y="7632316"/>
                  <a:pt x="3335420" y="7638271"/>
                </a:cubicBezTo>
                <a:lnTo>
                  <a:pt x="3362169" y="7642882"/>
                </a:lnTo>
                <a:lnTo>
                  <a:pt x="3252495" y="7672270"/>
                </a:lnTo>
                <a:lnTo>
                  <a:pt x="3231206" y="7668047"/>
                </a:lnTo>
                <a:cubicBezTo>
                  <a:pt x="3189520" y="7659113"/>
                  <a:pt x="3150809" y="7650181"/>
                  <a:pt x="3115079" y="7644226"/>
                </a:cubicBezTo>
                <a:cubicBezTo>
                  <a:pt x="3079347" y="7635292"/>
                  <a:pt x="3046595" y="7629337"/>
                  <a:pt x="3013840" y="7626361"/>
                </a:cubicBezTo>
                <a:cubicBezTo>
                  <a:pt x="2975133" y="7608496"/>
                  <a:pt x="2933447" y="7590630"/>
                  <a:pt x="2891760" y="7569785"/>
                </a:cubicBezTo>
                <a:cubicBezTo>
                  <a:pt x="2850074" y="7554898"/>
                  <a:pt x="2805409" y="7537033"/>
                  <a:pt x="2739902" y="7513213"/>
                </a:cubicBezTo>
                <a:cubicBezTo>
                  <a:pt x="2686305" y="7492368"/>
                  <a:pt x="2632708" y="7471526"/>
                  <a:pt x="2582091" y="7450681"/>
                </a:cubicBezTo>
                <a:cubicBezTo>
                  <a:pt x="2596977" y="7435795"/>
                  <a:pt x="2602932" y="7432816"/>
                  <a:pt x="2608887" y="7429840"/>
                </a:cubicBezTo>
                <a:close/>
                <a:moveTo>
                  <a:pt x="2305173" y="7420905"/>
                </a:moveTo>
                <a:cubicBezTo>
                  <a:pt x="2462984" y="7477478"/>
                  <a:pt x="2564222" y="7528099"/>
                  <a:pt x="2647595" y="7566806"/>
                </a:cubicBezTo>
                <a:cubicBezTo>
                  <a:pt x="2686305" y="7581695"/>
                  <a:pt x="2727991" y="7593606"/>
                  <a:pt x="2769678" y="7605516"/>
                </a:cubicBezTo>
                <a:cubicBezTo>
                  <a:pt x="2802430" y="7617427"/>
                  <a:pt x="2832205" y="7626358"/>
                  <a:pt x="2861982" y="7638268"/>
                </a:cubicBezTo>
                <a:cubicBezTo>
                  <a:pt x="2891757" y="7650179"/>
                  <a:pt x="2921533" y="7659113"/>
                  <a:pt x="2954288" y="7668044"/>
                </a:cubicBezTo>
                <a:cubicBezTo>
                  <a:pt x="2984064" y="7679954"/>
                  <a:pt x="3010861" y="7691865"/>
                  <a:pt x="3034682" y="7703775"/>
                </a:cubicBezTo>
                <a:cubicBezTo>
                  <a:pt x="3028726" y="7706755"/>
                  <a:pt x="3022772" y="7712710"/>
                  <a:pt x="3016816" y="7718664"/>
                </a:cubicBezTo>
                <a:cubicBezTo>
                  <a:pt x="3001930" y="7715685"/>
                  <a:pt x="2984064" y="7712709"/>
                  <a:pt x="2969175" y="7709731"/>
                </a:cubicBezTo>
                <a:cubicBezTo>
                  <a:pt x="2912602" y="7691865"/>
                  <a:pt x="2856026" y="7668044"/>
                  <a:pt x="2799453" y="7647203"/>
                </a:cubicBezTo>
                <a:lnTo>
                  <a:pt x="2716081" y="7614447"/>
                </a:lnTo>
                <a:cubicBezTo>
                  <a:pt x="2689281" y="7602537"/>
                  <a:pt x="2659505" y="7590627"/>
                  <a:pt x="2632708" y="7578716"/>
                </a:cubicBezTo>
                <a:cubicBezTo>
                  <a:pt x="2593998" y="7566806"/>
                  <a:pt x="2558267" y="7551920"/>
                  <a:pt x="2522536" y="7540009"/>
                </a:cubicBezTo>
                <a:cubicBezTo>
                  <a:pt x="2489784" y="7525120"/>
                  <a:pt x="2457029" y="7513209"/>
                  <a:pt x="2427252" y="7498323"/>
                </a:cubicBezTo>
                <a:cubicBezTo>
                  <a:pt x="2397477" y="7486413"/>
                  <a:pt x="2373656" y="7471523"/>
                  <a:pt x="2352815" y="7459612"/>
                </a:cubicBezTo>
                <a:cubicBezTo>
                  <a:pt x="2331970" y="7444726"/>
                  <a:pt x="2317084" y="7432816"/>
                  <a:pt x="2305173" y="7420905"/>
                </a:cubicBezTo>
                <a:close/>
                <a:moveTo>
                  <a:pt x="2397480" y="7349443"/>
                </a:moveTo>
                <a:cubicBezTo>
                  <a:pt x="2415345" y="7349443"/>
                  <a:pt x="2427256" y="7349443"/>
                  <a:pt x="2445122" y="7346467"/>
                </a:cubicBezTo>
                <a:cubicBezTo>
                  <a:pt x="2501694" y="7376243"/>
                  <a:pt x="2549336" y="7403040"/>
                  <a:pt x="2608887" y="7429840"/>
                </a:cubicBezTo>
                <a:cubicBezTo>
                  <a:pt x="2602932" y="7432816"/>
                  <a:pt x="2596977" y="7435795"/>
                  <a:pt x="2588046" y="7441750"/>
                </a:cubicBezTo>
                <a:cubicBezTo>
                  <a:pt x="2525515" y="7411974"/>
                  <a:pt x="2460008" y="7379219"/>
                  <a:pt x="2397480" y="7349443"/>
                </a:cubicBezTo>
                <a:close/>
                <a:moveTo>
                  <a:pt x="7605289" y="5949975"/>
                </a:moveTo>
                <a:lnTo>
                  <a:pt x="7603779" y="5950622"/>
                </a:lnTo>
                <a:lnTo>
                  <a:pt x="7571259" y="6028673"/>
                </a:lnTo>
                <a:close/>
                <a:moveTo>
                  <a:pt x="7768327" y="5740775"/>
                </a:moveTo>
                <a:lnTo>
                  <a:pt x="7777150" y="5773700"/>
                </a:lnTo>
                <a:lnTo>
                  <a:pt x="7775014" y="5777274"/>
                </a:lnTo>
                <a:cubicBezTo>
                  <a:pt x="7751193" y="5824915"/>
                  <a:pt x="7727372" y="5869581"/>
                  <a:pt x="7706527" y="5905312"/>
                </a:cubicBezTo>
                <a:cubicBezTo>
                  <a:pt x="7682706" y="5941043"/>
                  <a:pt x="7661865" y="5967840"/>
                  <a:pt x="7644000" y="5985706"/>
                </a:cubicBezTo>
                <a:lnTo>
                  <a:pt x="7685686" y="5902333"/>
                </a:lnTo>
                <a:cubicBezTo>
                  <a:pt x="7694617" y="5875536"/>
                  <a:pt x="7709507" y="5848737"/>
                  <a:pt x="7721417" y="5818960"/>
                </a:cubicBezTo>
                <a:cubicBezTo>
                  <a:pt x="7733327" y="5801095"/>
                  <a:pt x="7739283" y="5789184"/>
                  <a:pt x="7748213" y="5774298"/>
                </a:cubicBezTo>
                <a:close/>
                <a:moveTo>
                  <a:pt x="2195719" y="7067587"/>
                </a:moveTo>
                <a:lnTo>
                  <a:pt x="2195748" y="7068434"/>
                </a:lnTo>
                <a:lnTo>
                  <a:pt x="2205804" y="7080606"/>
                </a:lnTo>
                <a:lnTo>
                  <a:pt x="2206911" y="7075504"/>
                </a:lnTo>
                <a:close/>
                <a:moveTo>
                  <a:pt x="1840668" y="7143991"/>
                </a:moveTo>
                <a:cubicBezTo>
                  <a:pt x="1938928" y="7185677"/>
                  <a:pt x="1989548" y="7224384"/>
                  <a:pt x="2043145" y="7257140"/>
                </a:cubicBezTo>
                <a:cubicBezTo>
                  <a:pt x="2055055" y="7272026"/>
                  <a:pt x="2093763" y="7301802"/>
                  <a:pt x="2084831" y="7304781"/>
                </a:cubicBezTo>
                <a:cubicBezTo>
                  <a:pt x="2049100" y="7286915"/>
                  <a:pt x="2016345" y="7272026"/>
                  <a:pt x="1989548" y="7254160"/>
                </a:cubicBezTo>
                <a:cubicBezTo>
                  <a:pt x="1962748" y="7239274"/>
                  <a:pt x="1938927" y="7224384"/>
                  <a:pt x="1918086" y="7209498"/>
                </a:cubicBezTo>
                <a:cubicBezTo>
                  <a:pt x="1879376" y="7182698"/>
                  <a:pt x="1855555" y="7161857"/>
                  <a:pt x="1840668" y="7143991"/>
                </a:cubicBezTo>
                <a:close/>
                <a:moveTo>
                  <a:pt x="7574028" y="5576942"/>
                </a:moveTo>
                <a:lnTo>
                  <a:pt x="7562090" y="5594186"/>
                </a:lnTo>
                <a:lnTo>
                  <a:pt x="7533457" y="5631001"/>
                </a:lnTo>
                <a:lnTo>
                  <a:pt x="7503173" y="5679289"/>
                </a:lnTo>
                <a:lnTo>
                  <a:pt x="7495119" y="5690923"/>
                </a:lnTo>
                <a:cubicBezTo>
                  <a:pt x="7480230" y="5714743"/>
                  <a:pt x="7468320" y="5738564"/>
                  <a:pt x="7456410" y="5762384"/>
                </a:cubicBezTo>
                <a:cubicBezTo>
                  <a:pt x="7441523" y="5786206"/>
                  <a:pt x="7429612" y="5807050"/>
                  <a:pt x="7417702" y="5827891"/>
                </a:cubicBezTo>
                <a:cubicBezTo>
                  <a:pt x="7387926" y="5869578"/>
                  <a:pt x="7358151" y="5911264"/>
                  <a:pt x="7325396" y="5949974"/>
                </a:cubicBezTo>
                <a:lnTo>
                  <a:pt x="7292334" y="6001613"/>
                </a:lnTo>
                <a:lnTo>
                  <a:pt x="7279949" y="6020421"/>
                </a:lnTo>
                <a:lnTo>
                  <a:pt x="7245002" y="6072054"/>
                </a:lnTo>
                <a:cubicBezTo>
                  <a:pt x="7221181" y="6104810"/>
                  <a:pt x="7197361" y="6137561"/>
                  <a:pt x="7173540" y="6170317"/>
                </a:cubicBezTo>
                <a:lnTo>
                  <a:pt x="7167581" y="6173958"/>
                </a:lnTo>
                <a:lnTo>
                  <a:pt x="7162704" y="6181183"/>
                </a:lnTo>
                <a:lnTo>
                  <a:pt x="7170561" y="6176272"/>
                </a:lnTo>
                <a:cubicBezTo>
                  <a:pt x="7194381" y="6143519"/>
                  <a:pt x="7218202" y="6110765"/>
                  <a:pt x="7242022" y="6078013"/>
                </a:cubicBezTo>
                <a:lnTo>
                  <a:pt x="7279949" y="6020421"/>
                </a:lnTo>
                <a:lnTo>
                  <a:pt x="7286316" y="6011014"/>
                </a:lnTo>
                <a:lnTo>
                  <a:pt x="7292334" y="6001613"/>
                </a:lnTo>
                <a:lnTo>
                  <a:pt x="7322420" y="5955930"/>
                </a:lnTo>
                <a:cubicBezTo>
                  <a:pt x="7355171" y="5917222"/>
                  <a:pt x="7384947" y="5875536"/>
                  <a:pt x="7414723" y="5833850"/>
                </a:cubicBezTo>
                <a:cubicBezTo>
                  <a:pt x="7426634" y="5813005"/>
                  <a:pt x="7441523" y="5792164"/>
                  <a:pt x="7453434" y="5768343"/>
                </a:cubicBezTo>
                <a:cubicBezTo>
                  <a:pt x="7465343" y="5744522"/>
                  <a:pt x="7480230" y="5720701"/>
                  <a:pt x="7492141" y="5696881"/>
                </a:cubicBezTo>
                <a:lnTo>
                  <a:pt x="7503173" y="5679289"/>
                </a:lnTo>
                <a:lnTo>
                  <a:pt x="7562090" y="5594186"/>
                </a:lnTo>
                <a:lnTo>
                  <a:pt x="7572537" y="5580753"/>
                </a:lnTo>
                <a:close/>
                <a:moveTo>
                  <a:pt x="7695610" y="5469390"/>
                </a:moveTo>
                <a:lnTo>
                  <a:pt x="7767960" y="5739403"/>
                </a:lnTo>
                <a:lnTo>
                  <a:pt x="7745237" y="5777274"/>
                </a:lnTo>
                <a:cubicBezTo>
                  <a:pt x="7736303" y="5789184"/>
                  <a:pt x="7730348" y="5804071"/>
                  <a:pt x="7718437" y="5821936"/>
                </a:cubicBezTo>
                <a:cubicBezTo>
                  <a:pt x="7706527" y="5851713"/>
                  <a:pt x="7694617" y="5878512"/>
                  <a:pt x="7679730" y="5908288"/>
                </a:cubicBezTo>
                <a:lnTo>
                  <a:pt x="7638044" y="5991660"/>
                </a:lnTo>
                <a:cubicBezTo>
                  <a:pt x="7617199" y="6021437"/>
                  <a:pt x="7596358" y="6054189"/>
                  <a:pt x="7572537" y="6080989"/>
                </a:cubicBezTo>
                <a:cubicBezTo>
                  <a:pt x="7551693" y="6107786"/>
                  <a:pt x="7527872" y="6137561"/>
                  <a:pt x="7507030" y="6164361"/>
                </a:cubicBezTo>
                <a:lnTo>
                  <a:pt x="7509759" y="6158741"/>
                </a:lnTo>
                <a:lnTo>
                  <a:pt x="7435565" y="6259644"/>
                </a:lnTo>
                <a:cubicBezTo>
                  <a:pt x="7417699" y="6241778"/>
                  <a:pt x="7319440" y="6381727"/>
                  <a:pt x="7274774" y="6435324"/>
                </a:cubicBezTo>
                <a:lnTo>
                  <a:pt x="7243120" y="6484028"/>
                </a:lnTo>
                <a:lnTo>
                  <a:pt x="7274775" y="6438299"/>
                </a:lnTo>
                <a:cubicBezTo>
                  <a:pt x="7319440" y="6387679"/>
                  <a:pt x="7417699" y="6247734"/>
                  <a:pt x="7435564" y="6262620"/>
                </a:cubicBezTo>
                <a:cubicBezTo>
                  <a:pt x="7426633" y="6325151"/>
                  <a:pt x="7340281" y="6405544"/>
                  <a:pt x="7313485" y="6447231"/>
                </a:cubicBezTo>
                <a:cubicBezTo>
                  <a:pt x="7289664" y="6475519"/>
                  <a:pt x="7269566" y="6496363"/>
                  <a:pt x="7250582" y="6513113"/>
                </a:cubicBezTo>
                <a:lnTo>
                  <a:pt x="7200087" y="6550232"/>
                </a:lnTo>
                <a:lnTo>
                  <a:pt x="7197357" y="6554428"/>
                </a:lnTo>
                <a:lnTo>
                  <a:pt x="7165787" y="6578714"/>
                </a:lnTo>
                <a:lnTo>
                  <a:pt x="7164606" y="6587180"/>
                </a:lnTo>
                <a:lnTo>
                  <a:pt x="7118751" y="6636309"/>
                </a:lnTo>
                <a:lnTo>
                  <a:pt x="6989132" y="6671040"/>
                </a:lnTo>
                <a:lnTo>
                  <a:pt x="7013864" y="6649337"/>
                </a:lnTo>
                <a:cubicBezTo>
                  <a:pt x="7031357" y="6633332"/>
                  <a:pt x="7048478" y="6616955"/>
                  <a:pt x="7066343" y="6599090"/>
                </a:cubicBezTo>
                <a:cubicBezTo>
                  <a:pt x="7081233" y="6572293"/>
                  <a:pt x="7099098" y="6548472"/>
                  <a:pt x="7111009" y="6524651"/>
                </a:cubicBezTo>
                <a:lnTo>
                  <a:pt x="7175165" y="6465841"/>
                </a:lnTo>
                <a:lnTo>
                  <a:pt x="7175681" y="6462146"/>
                </a:lnTo>
                <a:lnTo>
                  <a:pt x="7113987" y="6518697"/>
                </a:lnTo>
                <a:cubicBezTo>
                  <a:pt x="7102077" y="6542517"/>
                  <a:pt x="7084212" y="6566338"/>
                  <a:pt x="7069322" y="6593135"/>
                </a:cubicBezTo>
                <a:cubicBezTo>
                  <a:pt x="7051456" y="6611000"/>
                  <a:pt x="7034336" y="6627377"/>
                  <a:pt x="7016843" y="6643382"/>
                </a:cubicBezTo>
                <a:lnTo>
                  <a:pt x="6983652" y="6672509"/>
                </a:lnTo>
                <a:lnTo>
                  <a:pt x="6761122" y="6732136"/>
                </a:lnTo>
                <a:lnTo>
                  <a:pt x="6831115" y="6682462"/>
                </a:lnTo>
                <a:cubicBezTo>
                  <a:pt x="6854936" y="6658642"/>
                  <a:pt x="6881735" y="6631845"/>
                  <a:pt x="6917467" y="6593134"/>
                </a:cubicBezTo>
                <a:cubicBezTo>
                  <a:pt x="6917467" y="6590158"/>
                  <a:pt x="6917467" y="6587179"/>
                  <a:pt x="6914488" y="6581224"/>
                </a:cubicBezTo>
                <a:cubicBezTo>
                  <a:pt x="6944264" y="6551448"/>
                  <a:pt x="6971063" y="6521672"/>
                  <a:pt x="6997860" y="6488921"/>
                </a:cubicBezTo>
                <a:cubicBezTo>
                  <a:pt x="7012749" y="6477010"/>
                  <a:pt x="7030615" y="6462121"/>
                  <a:pt x="7048480" y="6447234"/>
                </a:cubicBezTo>
                <a:cubicBezTo>
                  <a:pt x="7057412" y="6435324"/>
                  <a:pt x="7069322" y="6420434"/>
                  <a:pt x="7081233" y="6405548"/>
                </a:cubicBezTo>
                <a:cubicBezTo>
                  <a:pt x="7090167" y="6390658"/>
                  <a:pt x="7102078" y="6375772"/>
                  <a:pt x="7111008" y="6363862"/>
                </a:cubicBezTo>
                <a:cubicBezTo>
                  <a:pt x="7140784" y="6331107"/>
                  <a:pt x="7167585" y="6295375"/>
                  <a:pt x="7197360" y="6262624"/>
                </a:cubicBezTo>
                <a:cubicBezTo>
                  <a:pt x="7224157" y="6229868"/>
                  <a:pt x="7250957" y="6194137"/>
                  <a:pt x="7277754" y="6158406"/>
                </a:cubicBezTo>
                <a:cubicBezTo>
                  <a:pt x="7310509" y="6101833"/>
                  <a:pt x="7355171" y="6036326"/>
                  <a:pt x="7399836" y="5973795"/>
                </a:cubicBezTo>
                <a:cubicBezTo>
                  <a:pt x="7444499" y="5908288"/>
                  <a:pt x="7486186" y="5842781"/>
                  <a:pt x="7510006" y="5786208"/>
                </a:cubicBezTo>
                <a:cubicBezTo>
                  <a:pt x="7539782" y="5735588"/>
                  <a:pt x="7575513" y="5699857"/>
                  <a:pt x="7596358" y="5646260"/>
                </a:cubicBezTo>
                <a:cubicBezTo>
                  <a:pt x="7623155" y="5601597"/>
                  <a:pt x="7649954" y="5548001"/>
                  <a:pt x="7676751" y="5503336"/>
                </a:cubicBezTo>
                <a:close/>
                <a:moveTo>
                  <a:pt x="7636506" y="5248812"/>
                </a:moveTo>
                <a:lnTo>
                  <a:pt x="7659314" y="5333933"/>
                </a:lnTo>
                <a:lnTo>
                  <a:pt x="7617200" y="5408052"/>
                </a:lnTo>
                <a:lnTo>
                  <a:pt x="7615871" y="5411110"/>
                </a:lnTo>
                <a:lnTo>
                  <a:pt x="7659444" y="5334418"/>
                </a:lnTo>
                <a:lnTo>
                  <a:pt x="7691259" y="5453153"/>
                </a:lnTo>
                <a:lnTo>
                  <a:pt x="7688661" y="5458673"/>
                </a:lnTo>
                <a:cubicBezTo>
                  <a:pt x="7679730" y="5476538"/>
                  <a:pt x="7670796" y="5494405"/>
                  <a:pt x="7658886" y="5512270"/>
                </a:cubicBezTo>
                <a:cubicBezTo>
                  <a:pt x="7632089" y="5559912"/>
                  <a:pt x="7605289" y="5610529"/>
                  <a:pt x="7578492" y="5655195"/>
                </a:cubicBezTo>
                <a:cubicBezTo>
                  <a:pt x="7557648" y="5708791"/>
                  <a:pt x="7521917" y="5744522"/>
                  <a:pt x="7492140" y="5795139"/>
                </a:cubicBezTo>
                <a:cubicBezTo>
                  <a:pt x="7468320" y="5851715"/>
                  <a:pt x="7426634" y="5920198"/>
                  <a:pt x="7381971" y="5982730"/>
                </a:cubicBezTo>
                <a:cubicBezTo>
                  <a:pt x="7337306" y="6045258"/>
                  <a:pt x="7292643" y="6110765"/>
                  <a:pt x="7259888" y="6167341"/>
                </a:cubicBezTo>
                <a:cubicBezTo>
                  <a:pt x="7233092" y="6203071"/>
                  <a:pt x="7206291" y="6238802"/>
                  <a:pt x="7179495" y="6271554"/>
                </a:cubicBezTo>
                <a:cubicBezTo>
                  <a:pt x="7149719" y="6304309"/>
                  <a:pt x="7122919" y="6337061"/>
                  <a:pt x="7093143" y="6372792"/>
                </a:cubicBezTo>
                <a:cubicBezTo>
                  <a:pt x="7084212" y="6387682"/>
                  <a:pt x="7072301" y="6399592"/>
                  <a:pt x="7063367" y="6414479"/>
                </a:cubicBezTo>
                <a:cubicBezTo>
                  <a:pt x="7051457" y="6429368"/>
                  <a:pt x="7042525" y="6441279"/>
                  <a:pt x="7030615" y="6456165"/>
                </a:cubicBezTo>
                <a:cubicBezTo>
                  <a:pt x="7012749" y="6471055"/>
                  <a:pt x="6994884" y="6485941"/>
                  <a:pt x="6979994" y="6497851"/>
                </a:cubicBezTo>
                <a:lnTo>
                  <a:pt x="6897207" y="6589515"/>
                </a:lnTo>
                <a:lnTo>
                  <a:pt x="6899598" y="6599089"/>
                </a:lnTo>
                <a:cubicBezTo>
                  <a:pt x="6863867" y="6637800"/>
                  <a:pt x="6840046" y="6664597"/>
                  <a:pt x="6813249" y="6688418"/>
                </a:cubicBezTo>
                <a:lnTo>
                  <a:pt x="6745897" y="6736215"/>
                </a:lnTo>
                <a:lnTo>
                  <a:pt x="6404257" y="6827757"/>
                </a:lnTo>
                <a:lnTo>
                  <a:pt x="6411273" y="6822407"/>
                </a:lnTo>
                <a:cubicBezTo>
                  <a:pt x="6432117" y="6807522"/>
                  <a:pt x="6452959" y="6792632"/>
                  <a:pt x="6467849" y="6786676"/>
                </a:cubicBezTo>
                <a:cubicBezTo>
                  <a:pt x="6515490" y="6750945"/>
                  <a:pt x="6566107" y="6715215"/>
                  <a:pt x="6613749" y="6676507"/>
                </a:cubicBezTo>
                <a:cubicBezTo>
                  <a:pt x="6631615" y="6634821"/>
                  <a:pt x="6688191" y="6599089"/>
                  <a:pt x="6717966" y="6578245"/>
                </a:cubicBezTo>
                <a:cubicBezTo>
                  <a:pt x="6756673" y="6545493"/>
                  <a:pt x="6795384" y="6512738"/>
                  <a:pt x="6834091" y="6479986"/>
                </a:cubicBezTo>
                <a:cubicBezTo>
                  <a:pt x="6959150" y="6354927"/>
                  <a:pt x="7099098" y="6203068"/>
                  <a:pt x="7185447" y="6083964"/>
                </a:cubicBezTo>
                <a:lnTo>
                  <a:pt x="7233801" y="6001764"/>
                </a:lnTo>
                <a:lnTo>
                  <a:pt x="7236067" y="5994637"/>
                </a:lnTo>
                <a:cubicBezTo>
                  <a:pt x="7259888" y="5958905"/>
                  <a:pt x="7289664" y="5917219"/>
                  <a:pt x="7313485" y="5875533"/>
                </a:cubicBezTo>
                <a:cubicBezTo>
                  <a:pt x="7322420" y="5863622"/>
                  <a:pt x="7328374" y="5851713"/>
                  <a:pt x="7337306" y="5839802"/>
                </a:cubicBezTo>
                <a:lnTo>
                  <a:pt x="7368979" y="5795871"/>
                </a:lnTo>
                <a:lnTo>
                  <a:pt x="7378992" y="5777274"/>
                </a:lnTo>
                <a:cubicBezTo>
                  <a:pt x="7405789" y="5738564"/>
                  <a:pt x="7426634" y="5699856"/>
                  <a:pt x="7441520" y="5670081"/>
                </a:cubicBezTo>
                <a:cubicBezTo>
                  <a:pt x="7489162" y="5586708"/>
                  <a:pt x="7524893" y="5503335"/>
                  <a:pt x="7563603" y="5416984"/>
                </a:cubicBezTo>
                <a:cubicBezTo>
                  <a:pt x="7581468" y="5373809"/>
                  <a:pt x="7600078" y="5330634"/>
                  <a:pt x="7619804" y="5285970"/>
                </a:cubicBezTo>
                <a:close/>
                <a:moveTo>
                  <a:pt x="1438185" y="6830951"/>
                </a:moveTo>
                <a:lnTo>
                  <a:pt x="1449489" y="6840648"/>
                </a:lnTo>
                <a:lnTo>
                  <a:pt x="1453350" y="6842615"/>
                </a:lnTo>
                <a:close/>
                <a:moveTo>
                  <a:pt x="1486096" y="6491655"/>
                </a:moveTo>
                <a:lnTo>
                  <a:pt x="1491992" y="6498836"/>
                </a:lnTo>
                <a:lnTo>
                  <a:pt x="1492288" y="6497852"/>
                </a:lnTo>
                <a:close/>
                <a:moveTo>
                  <a:pt x="1195061" y="6558794"/>
                </a:moveTo>
                <a:lnTo>
                  <a:pt x="1307518" y="6691203"/>
                </a:lnTo>
                <a:lnTo>
                  <a:pt x="1218350" y="6584200"/>
                </a:lnTo>
                <a:close/>
                <a:moveTo>
                  <a:pt x="1045653" y="6423410"/>
                </a:moveTo>
                <a:cubicBezTo>
                  <a:pt x="1054584" y="6414479"/>
                  <a:pt x="1084360" y="6429366"/>
                  <a:pt x="1123070" y="6474031"/>
                </a:cubicBezTo>
                <a:lnTo>
                  <a:pt x="1126871" y="6478507"/>
                </a:lnTo>
                <a:lnTo>
                  <a:pt x="1162149" y="6486313"/>
                </a:lnTo>
                <a:cubicBezTo>
                  <a:pt x="1180387" y="6498596"/>
                  <a:pt x="1204951" y="6521673"/>
                  <a:pt x="1242171" y="6560379"/>
                </a:cubicBezTo>
                <a:cubicBezTo>
                  <a:pt x="1280881" y="6593135"/>
                  <a:pt x="1322567" y="6622910"/>
                  <a:pt x="1352343" y="6649708"/>
                </a:cubicBezTo>
                <a:cubicBezTo>
                  <a:pt x="1382119" y="6676507"/>
                  <a:pt x="1399984" y="6700328"/>
                  <a:pt x="1399985" y="6715214"/>
                </a:cubicBezTo>
                <a:cubicBezTo>
                  <a:pt x="1408916" y="6727124"/>
                  <a:pt x="1414871" y="6736059"/>
                  <a:pt x="1426782" y="6747970"/>
                </a:cubicBezTo>
                <a:cubicBezTo>
                  <a:pt x="1465492" y="6780722"/>
                  <a:pt x="1498243" y="6810497"/>
                  <a:pt x="1539930" y="6843252"/>
                </a:cubicBezTo>
                <a:lnTo>
                  <a:pt x="1539890" y="6843288"/>
                </a:lnTo>
                <a:lnTo>
                  <a:pt x="1507178" y="6870049"/>
                </a:lnTo>
                <a:lnTo>
                  <a:pt x="1401804" y="6752965"/>
                </a:lnTo>
                <a:lnTo>
                  <a:pt x="1397009" y="6753924"/>
                </a:lnTo>
                <a:lnTo>
                  <a:pt x="1496727" y="6864723"/>
                </a:lnTo>
                <a:lnTo>
                  <a:pt x="1507178" y="6870049"/>
                </a:lnTo>
                <a:cubicBezTo>
                  <a:pt x="1511644" y="6865584"/>
                  <a:pt x="1517599" y="6861862"/>
                  <a:pt x="1523554" y="6857768"/>
                </a:cubicBezTo>
                <a:lnTo>
                  <a:pt x="1539890" y="6843288"/>
                </a:lnTo>
                <a:lnTo>
                  <a:pt x="1539933" y="6843252"/>
                </a:lnTo>
                <a:cubicBezTo>
                  <a:pt x="1629261" y="6920670"/>
                  <a:pt x="1724544" y="6998087"/>
                  <a:pt x="1822803" y="7066570"/>
                </a:cubicBezTo>
                <a:cubicBezTo>
                  <a:pt x="1804937" y="7072526"/>
                  <a:pt x="1790051" y="7078481"/>
                  <a:pt x="1766230" y="7084436"/>
                </a:cubicBezTo>
                <a:cubicBezTo>
                  <a:pt x="1775161" y="7090391"/>
                  <a:pt x="1778141" y="7093370"/>
                  <a:pt x="1787072" y="7099325"/>
                </a:cubicBezTo>
                <a:cubicBezTo>
                  <a:pt x="1757296" y="7099325"/>
                  <a:pt x="1733475" y="7102301"/>
                  <a:pt x="1703699" y="7102302"/>
                </a:cubicBezTo>
                <a:cubicBezTo>
                  <a:pt x="1685834" y="7090391"/>
                  <a:pt x="1667968" y="7078480"/>
                  <a:pt x="1650102" y="7066570"/>
                </a:cubicBezTo>
                <a:cubicBezTo>
                  <a:pt x="1632237" y="7054660"/>
                  <a:pt x="1617350" y="7039774"/>
                  <a:pt x="1599485" y="7027863"/>
                </a:cubicBezTo>
                <a:cubicBezTo>
                  <a:pt x="1557799" y="6992132"/>
                  <a:pt x="1513133" y="6959377"/>
                  <a:pt x="1474426" y="6923646"/>
                </a:cubicBezTo>
                <a:cubicBezTo>
                  <a:pt x="1435716" y="6887914"/>
                  <a:pt x="1397009" y="6852183"/>
                  <a:pt x="1358298" y="6819431"/>
                </a:cubicBezTo>
                <a:cubicBezTo>
                  <a:pt x="1319591" y="6783700"/>
                  <a:pt x="1286836" y="6747970"/>
                  <a:pt x="1251105" y="6715214"/>
                </a:cubicBezTo>
                <a:cubicBezTo>
                  <a:pt x="1233240" y="6697349"/>
                  <a:pt x="1215374" y="6679483"/>
                  <a:pt x="1200487" y="6664597"/>
                </a:cubicBezTo>
                <a:cubicBezTo>
                  <a:pt x="1185598" y="6646731"/>
                  <a:pt x="1167732" y="6628866"/>
                  <a:pt x="1152846" y="6611000"/>
                </a:cubicBezTo>
                <a:cubicBezTo>
                  <a:pt x="1155822" y="6605045"/>
                  <a:pt x="1185598" y="6622911"/>
                  <a:pt x="1170712" y="6587180"/>
                </a:cubicBezTo>
                <a:cubicBezTo>
                  <a:pt x="1191553" y="6605045"/>
                  <a:pt x="1212398" y="6622910"/>
                  <a:pt x="1230264" y="6640776"/>
                </a:cubicBezTo>
                <a:cubicBezTo>
                  <a:pt x="1254084" y="6658642"/>
                  <a:pt x="1274926" y="6676507"/>
                  <a:pt x="1295770" y="6691393"/>
                </a:cubicBezTo>
                <a:cubicBezTo>
                  <a:pt x="1322567" y="6721170"/>
                  <a:pt x="1349367" y="6747969"/>
                  <a:pt x="1376164" y="6777746"/>
                </a:cubicBezTo>
                <a:lnTo>
                  <a:pt x="1382998" y="6783606"/>
                </a:lnTo>
                <a:lnTo>
                  <a:pt x="1295770" y="6691393"/>
                </a:lnTo>
                <a:cubicBezTo>
                  <a:pt x="1274926" y="6673528"/>
                  <a:pt x="1254084" y="6658642"/>
                  <a:pt x="1233240" y="6640776"/>
                </a:cubicBezTo>
                <a:cubicBezTo>
                  <a:pt x="1212398" y="6622910"/>
                  <a:pt x="1194532" y="6605045"/>
                  <a:pt x="1173688" y="6587179"/>
                </a:cubicBezTo>
                <a:cubicBezTo>
                  <a:pt x="1152846" y="6560379"/>
                  <a:pt x="1129025" y="6533583"/>
                  <a:pt x="1108180" y="6506783"/>
                </a:cubicBezTo>
                <a:cubicBezTo>
                  <a:pt x="1087339" y="6479986"/>
                  <a:pt x="1066494" y="6450210"/>
                  <a:pt x="1045653" y="6423410"/>
                </a:cubicBezTo>
                <a:close/>
                <a:moveTo>
                  <a:pt x="419367" y="2532692"/>
                </a:moveTo>
                <a:lnTo>
                  <a:pt x="420849" y="2533433"/>
                </a:lnTo>
                <a:lnTo>
                  <a:pt x="420989" y="2533017"/>
                </a:lnTo>
                <a:close/>
                <a:moveTo>
                  <a:pt x="599014" y="2105903"/>
                </a:moveTo>
                <a:cubicBezTo>
                  <a:pt x="551372" y="2183321"/>
                  <a:pt x="542438" y="2207142"/>
                  <a:pt x="533506" y="2227983"/>
                </a:cubicBezTo>
                <a:lnTo>
                  <a:pt x="509686" y="2251804"/>
                </a:lnTo>
                <a:lnTo>
                  <a:pt x="506708" y="2254409"/>
                </a:lnTo>
                <a:lnTo>
                  <a:pt x="506574" y="2254516"/>
                </a:lnTo>
                <a:lnTo>
                  <a:pt x="479910" y="2272649"/>
                </a:lnTo>
                <a:lnTo>
                  <a:pt x="479782" y="2275500"/>
                </a:lnTo>
                <a:lnTo>
                  <a:pt x="474599" y="2389489"/>
                </a:lnTo>
                <a:lnTo>
                  <a:pt x="474749" y="2389217"/>
                </a:lnTo>
                <a:lnTo>
                  <a:pt x="479910" y="2275624"/>
                </a:lnTo>
                <a:lnTo>
                  <a:pt x="506574" y="2254516"/>
                </a:lnTo>
                <a:lnTo>
                  <a:pt x="507824" y="2253665"/>
                </a:lnTo>
                <a:lnTo>
                  <a:pt x="509686" y="2251804"/>
                </a:lnTo>
                <a:lnTo>
                  <a:pt x="533507" y="2230959"/>
                </a:lnTo>
                <a:cubicBezTo>
                  <a:pt x="542438" y="2210118"/>
                  <a:pt x="554348" y="2186297"/>
                  <a:pt x="599014" y="2108879"/>
                </a:cubicBezTo>
                <a:lnTo>
                  <a:pt x="601246" y="2110368"/>
                </a:lnTo>
                <a:lnTo>
                  <a:pt x="602362" y="2108135"/>
                </a:lnTo>
                <a:close/>
                <a:moveTo>
                  <a:pt x="634742" y="1846851"/>
                </a:moveTo>
                <a:cubicBezTo>
                  <a:pt x="622831" y="1855786"/>
                  <a:pt x="607945" y="1864717"/>
                  <a:pt x="593055" y="1876627"/>
                </a:cubicBezTo>
                <a:cubicBezTo>
                  <a:pt x="572214" y="1915338"/>
                  <a:pt x="557324" y="1948089"/>
                  <a:pt x="530528" y="2007641"/>
                </a:cubicBezTo>
                <a:lnTo>
                  <a:pt x="544832" y="2019086"/>
                </a:lnTo>
                <a:lnTo>
                  <a:pt x="545298" y="2017076"/>
                </a:lnTo>
                <a:lnTo>
                  <a:pt x="533507" y="2007641"/>
                </a:lnTo>
                <a:cubicBezTo>
                  <a:pt x="560303" y="1948089"/>
                  <a:pt x="575193" y="1915334"/>
                  <a:pt x="596034" y="1876627"/>
                </a:cubicBezTo>
                <a:lnTo>
                  <a:pt x="632947" y="1850262"/>
                </a:lnTo>
                <a:close/>
                <a:moveTo>
                  <a:pt x="864018" y="1677130"/>
                </a:moveTo>
                <a:lnTo>
                  <a:pt x="860257" y="1680141"/>
                </a:lnTo>
                <a:lnTo>
                  <a:pt x="844293" y="1741521"/>
                </a:lnTo>
                <a:cubicBezTo>
                  <a:pt x="840197" y="1755291"/>
                  <a:pt x="837221" y="1763482"/>
                  <a:pt x="834242" y="1772413"/>
                </a:cubicBezTo>
                <a:cubicBezTo>
                  <a:pt x="721094" y="1924269"/>
                  <a:pt x="655586" y="2126745"/>
                  <a:pt x="560303" y="2272649"/>
                </a:cubicBezTo>
                <a:cubicBezTo>
                  <a:pt x="548393" y="2311356"/>
                  <a:pt x="536482" y="2353042"/>
                  <a:pt x="521593" y="2394728"/>
                </a:cubicBezTo>
                <a:cubicBezTo>
                  <a:pt x="506707" y="2436415"/>
                  <a:pt x="497773" y="2478101"/>
                  <a:pt x="485862" y="2519787"/>
                </a:cubicBezTo>
                <a:cubicBezTo>
                  <a:pt x="456086" y="2609115"/>
                  <a:pt x="411424" y="2704398"/>
                  <a:pt x="408444" y="2781816"/>
                </a:cubicBezTo>
                <a:cubicBezTo>
                  <a:pt x="390579" y="2841367"/>
                  <a:pt x="372714" y="2900919"/>
                  <a:pt x="357827" y="2960471"/>
                </a:cubicBezTo>
                <a:cubicBezTo>
                  <a:pt x="348893" y="3005137"/>
                  <a:pt x="342937" y="3049799"/>
                  <a:pt x="334006" y="3094464"/>
                </a:cubicBezTo>
                <a:lnTo>
                  <a:pt x="322096" y="3162947"/>
                </a:lnTo>
                <a:cubicBezTo>
                  <a:pt x="319117" y="3186768"/>
                  <a:pt x="316141" y="3207613"/>
                  <a:pt x="313161" y="3231434"/>
                </a:cubicBezTo>
                <a:cubicBezTo>
                  <a:pt x="304230" y="3293962"/>
                  <a:pt x="292320" y="3353513"/>
                  <a:pt x="286365" y="3416044"/>
                </a:cubicBezTo>
                <a:cubicBezTo>
                  <a:pt x="283386" y="3454752"/>
                  <a:pt x="280409" y="3487507"/>
                  <a:pt x="277431" y="3529193"/>
                </a:cubicBezTo>
                <a:cubicBezTo>
                  <a:pt x="280410" y="3558969"/>
                  <a:pt x="286365" y="3588745"/>
                  <a:pt x="292320" y="3648297"/>
                </a:cubicBezTo>
                <a:lnTo>
                  <a:pt x="299297" y="3583399"/>
                </a:lnTo>
                <a:lnTo>
                  <a:pt x="298275" y="3561945"/>
                </a:lnTo>
                <a:cubicBezTo>
                  <a:pt x="301251" y="3520259"/>
                  <a:pt x="307207" y="3475593"/>
                  <a:pt x="310185" y="3436886"/>
                </a:cubicBezTo>
                <a:cubicBezTo>
                  <a:pt x="316141" y="3374355"/>
                  <a:pt x="328051" y="3314803"/>
                  <a:pt x="336982" y="3252275"/>
                </a:cubicBezTo>
                <a:lnTo>
                  <a:pt x="358237" y="3226770"/>
                </a:lnTo>
                <a:lnTo>
                  <a:pt x="389100" y="3020223"/>
                </a:lnTo>
                <a:lnTo>
                  <a:pt x="387603" y="2984292"/>
                </a:lnTo>
                <a:lnTo>
                  <a:pt x="417019" y="2899960"/>
                </a:lnTo>
                <a:lnTo>
                  <a:pt x="434522" y="2829157"/>
                </a:lnTo>
                <a:lnTo>
                  <a:pt x="429289" y="2841367"/>
                </a:lnTo>
                <a:cubicBezTo>
                  <a:pt x="423334" y="2838391"/>
                  <a:pt x="417379" y="2835412"/>
                  <a:pt x="411424" y="2835412"/>
                </a:cubicBezTo>
                <a:cubicBezTo>
                  <a:pt x="396534" y="2874122"/>
                  <a:pt x="381648" y="2918785"/>
                  <a:pt x="366758" y="2963450"/>
                </a:cubicBezTo>
                <a:cubicBezTo>
                  <a:pt x="366758" y="2984292"/>
                  <a:pt x="366758" y="3008113"/>
                  <a:pt x="369737" y="3034913"/>
                </a:cubicBezTo>
                <a:cubicBezTo>
                  <a:pt x="360803" y="3082554"/>
                  <a:pt x="354848" y="3124240"/>
                  <a:pt x="348893" y="3171882"/>
                </a:cubicBezTo>
                <a:cubicBezTo>
                  <a:pt x="348893" y="3177837"/>
                  <a:pt x="345917" y="3186768"/>
                  <a:pt x="345917" y="3195703"/>
                </a:cubicBezTo>
                <a:cubicBezTo>
                  <a:pt x="334006" y="3207613"/>
                  <a:pt x="328051" y="3219523"/>
                  <a:pt x="316141" y="3231434"/>
                </a:cubicBezTo>
                <a:cubicBezTo>
                  <a:pt x="319117" y="3207613"/>
                  <a:pt x="322096" y="3186768"/>
                  <a:pt x="325072" y="3162947"/>
                </a:cubicBezTo>
                <a:lnTo>
                  <a:pt x="336982" y="3094464"/>
                </a:lnTo>
                <a:cubicBezTo>
                  <a:pt x="345916" y="3049799"/>
                  <a:pt x="351872" y="3005137"/>
                  <a:pt x="360803" y="2960471"/>
                </a:cubicBezTo>
                <a:cubicBezTo>
                  <a:pt x="378669" y="2900919"/>
                  <a:pt x="396534" y="2841367"/>
                  <a:pt x="411424" y="2781816"/>
                </a:cubicBezTo>
                <a:cubicBezTo>
                  <a:pt x="414400" y="2704398"/>
                  <a:pt x="459065" y="2612094"/>
                  <a:pt x="488841" y="2519787"/>
                </a:cubicBezTo>
                <a:cubicBezTo>
                  <a:pt x="500752" y="2478101"/>
                  <a:pt x="509683" y="2436415"/>
                  <a:pt x="524572" y="2394728"/>
                </a:cubicBezTo>
                <a:cubicBezTo>
                  <a:pt x="536482" y="2353042"/>
                  <a:pt x="551369" y="2314335"/>
                  <a:pt x="563280" y="2272649"/>
                </a:cubicBezTo>
                <a:cubicBezTo>
                  <a:pt x="658562" y="2126745"/>
                  <a:pt x="721094" y="1924269"/>
                  <a:pt x="837218" y="1772413"/>
                </a:cubicBezTo>
                <a:cubicBezTo>
                  <a:pt x="843173" y="1751568"/>
                  <a:pt x="849129" y="1739658"/>
                  <a:pt x="864018" y="1677130"/>
                </a:cubicBezTo>
                <a:close/>
                <a:moveTo>
                  <a:pt x="5842554" y="212154"/>
                </a:moveTo>
                <a:cubicBezTo>
                  <a:pt x="5911037" y="238951"/>
                  <a:pt x="5958678" y="259796"/>
                  <a:pt x="5994410" y="280637"/>
                </a:cubicBezTo>
                <a:cubicBezTo>
                  <a:pt x="6030140" y="298503"/>
                  <a:pt x="6050986" y="316368"/>
                  <a:pt x="6059917" y="334234"/>
                </a:cubicBezTo>
                <a:cubicBezTo>
                  <a:pt x="6003344" y="304458"/>
                  <a:pt x="5952723" y="283617"/>
                  <a:pt x="5914016" y="262772"/>
                </a:cubicBezTo>
                <a:cubicBezTo>
                  <a:pt x="5875306" y="241930"/>
                  <a:pt x="5851485" y="224065"/>
                  <a:pt x="5842554" y="212154"/>
                </a:cubicBezTo>
                <a:close/>
                <a:moveTo>
                  <a:pt x="917614" y="1379371"/>
                </a:moveTo>
                <a:lnTo>
                  <a:pt x="932501" y="1391281"/>
                </a:lnTo>
                <a:lnTo>
                  <a:pt x="932501" y="1391278"/>
                </a:lnTo>
                <a:lnTo>
                  <a:pt x="917618" y="1379371"/>
                </a:lnTo>
                <a:close/>
                <a:moveTo>
                  <a:pt x="5364411" y="6459"/>
                </a:moveTo>
                <a:lnTo>
                  <a:pt x="5388519" y="0"/>
                </a:lnTo>
                <a:lnTo>
                  <a:pt x="5400009" y="1487"/>
                </a:lnTo>
                <a:cubicBezTo>
                  <a:pt x="5420480" y="5953"/>
                  <a:pt x="5443556" y="12652"/>
                  <a:pt x="5467377" y="21585"/>
                </a:cubicBezTo>
                <a:cubicBezTo>
                  <a:pt x="5517995" y="42430"/>
                  <a:pt x="5574570" y="72206"/>
                  <a:pt x="5634122" y="104958"/>
                </a:cubicBezTo>
                <a:cubicBezTo>
                  <a:pt x="5513531" y="66995"/>
                  <a:pt x="5423086" y="39079"/>
                  <a:pt x="5377863" y="16189"/>
                </a:cubicBezTo>
                <a:close/>
                <a:moveTo>
                  <a:pt x="939465" y="1192120"/>
                </a:moveTo>
                <a:lnTo>
                  <a:pt x="989575" y="1178693"/>
                </a:lnTo>
                <a:lnTo>
                  <a:pt x="991590" y="1182987"/>
                </a:lnTo>
                <a:lnTo>
                  <a:pt x="984857" y="1201819"/>
                </a:lnTo>
                <a:lnTo>
                  <a:pt x="1013565" y="1172265"/>
                </a:lnTo>
                <a:lnTo>
                  <a:pt x="1103330" y="1148213"/>
                </a:lnTo>
                <a:lnTo>
                  <a:pt x="1033742" y="1224536"/>
                </a:lnTo>
                <a:lnTo>
                  <a:pt x="1048629" y="1242398"/>
                </a:lnTo>
                <a:lnTo>
                  <a:pt x="1048913" y="1242148"/>
                </a:lnTo>
                <a:lnTo>
                  <a:pt x="1036718" y="1227512"/>
                </a:lnTo>
                <a:cubicBezTo>
                  <a:pt x="1051606" y="1211136"/>
                  <a:pt x="1067983" y="1194015"/>
                  <a:pt x="1083988" y="1176894"/>
                </a:cubicBezTo>
                <a:lnTo>
                  <a:pt x="1111437" y="1146040"/>
                </a:lnTo>
                <a:lnTo>
                  <a:pt x="1250892" y="1108673"/>
                </a:lnTo>
                <a:lnTo>
                  <a:pt x="1135723" y="1237561"/>
                </a:lnTo>
                <a:cubicBezTo>
                  <a:pt x="1050117" y="1338427"/>
                  <a:pt x="969722" y="1443387"/>
                  <a:pt x="893794" y="1552068"/>
                </a:cubicBezTo>
                <a:cubicBezTo>
                  <a:pt x="849128" y="1614599"/>
                  <a:pt x="813397" y="1659261"/>
                  <a:pt x="789577" y="1694992"/>
                </a:cubicBezTo>
                <a:cubicBezTo>
                  <a:pt x="765756" y="1730724"/>
                  <a:pt x="750869" y="1757523"/>
                  <a:pt x="741935" y="1781344"/>
                </a:cubicBezTo>
                <a:cubicBezTo>
                  <a:pt x="727049" y="1808141"/>
                  <a:pt x="709183" y="1834941"/>
                  <a:pt x="694294" y="1861738"/>
                </a:cubicBezTo>
                <a:cubicBezTo>
                  <a:pt x="664518" y="1918314"/>
                  <a:pt x="634742" y="1974886"/>
                  <a:pt x="604966" y="2028483"/>
                </a:cubicBezTo>
                <a:lnTo>
                  <a:pt x="507798" y="2181601"/>
                </a:lnTo>
                <a:lnTo>
                  <a:pt x="506706" y="2186297"/>
                </a:lnTo>
                <a:cubicBezTo>
                  <a:pt x="494796" y="2213097"/>
                  <a:pt x="485862" y="2245849"/>
                  <a:pt x="473952" y="2275625"/>
                </a:cubicBezTo>
                <a:cubicBezTo>
                  <a:pt x="465020" y="2293490"/>
                  <a:pt x="459065" y="2305401"/>
                  <a:pt x="450131" y="2317311"/>
                </a:cubicBezTo>
                <a:lnTo>
                  <a:pt x="444176" y="2323266"/>
                </a:lnTo>
                <a:lnTo>
                  <a:pt x="417751" y="2411106"/>
                </a:lnTo>
                <a:cubicBezTo>
                  <a:pt x="412915" y="2433439"/>
                  <a:pt x="411424" y="2449816"/>
                  <a:pt x="411424" y="2463215"/>
                </a:cubicBezTo>
                <a:cubicBezTo>
                  <a:pt x="411424" y="2490011"/>
                  <a:pt x="414400" y="2507877"/>
                  <a:pt x="405469" y="2537653"/>
                </a:cubicBezTo>
                <a:cubicBezTo>
                  <a:pt x="390579" y="2579339"/>
                  <a:pt x="378668" y="2618049"/>
                  <a:pt x="363782" y="2659736"/>
                </a:cubicBezTo>
                <a:cubicBezTo>
                  <a:pt x="351872" y="2701422"/>
                  <a:pt x="336982" y="2740129"/>
                  <a:pt x="325072" y="2781816"/>
                </a:cubicBezTo>
                <a:cubicBezTo>
                  <a:pt x="310186" y="2844347"/>
                  <a:pt x="298275" y="2900919"/>
                  <a:pt x="283386" y="2960471"/>
                </a:cubicBezTo>
                <a:cubicBezTo>
                  <a:pt x="274455" y="3017047"/>
                  <a:pt x="268499" y="3070644"/>
                  <a:pt x="259565" y="3124240"/>
                </a:cubicBezTo>
                <a:cubicBezTo>
                  <a:pt x="250633" y="3177837"/>
                  <a:pt x="247655" y="3234410"/>
                  <a:pt x="244678" y="3288006"/>
                </a:cubicBezTo>
                <a:cubicBezTo>
                  <a:pt x="253610" y="3246320"/>
                  <a:pt x="259565" y="3207613"/>
                  <a:pt x="265520" y="3174858"/>
                </a:cubicBezTo>
                <a:lnTo>
                  <a:pt x="267452" y="3165520"/>
                </a:lnTo>
                <a:lnTo>
                  <a:pt x="271475" y="3121261"/>
                </a:lnTo>
                <a:cubicBezTo>
                  <a:pt x="280410" y="3067664"/>
                  <a:pt x="286365" y="3011092"/>
                  <a:pt x="295296" y="2957495"/>
                </a:cubicBezTo>
                <a:lnTo>
                  <a:pt x="302755" y="2959983"/>
                </a:lnTo>
                <a:lnTo>
                  <a:pt x="303402" y="2957217"/>
                </a:lnTo>
                <a:lnTo>
                  <a:pt x="295299" y="2954516"/>
                </a:lnTo>
                <a:cubicBezTo>
                  <a:pt x="310186" y="2891985"/>
                  <a:pt x="322096" y="2835412"/>
                  <a:pt x="336986" y="2775860"/>
                </a:cubicBezTo>
                <a:cubicBezTo>
                  <a:pt x="348896" y="2734174"/>
                  <a:pt x="360806" y="2692488"/>
                  <a:pt x="375693" y="2653777"/>
                </a:cubicBezTo>
                <a:lnTo>
                  <a:pt x="417188" y="2532257"/>
                </a:lnTo>
                <a:lnTo>
                  <a:pt x="414403" y="2531698"/>
                </a:lnTo>
                <a:cubicBezTo>
                  <a:pt x="423334" y="2501922"/>
                  <a:pt x="420358" y="2484056"/>
                  <a:pt x="420358" y="2457259"/>
                </a:cubicBezTo>
                <a:cubicBezTo>
                  <a:pt x="420358" y="2430460"/>
                  <a:pt x="423334" y="2391752"/>
                  <a:pt x="453110" y="2317311"/>
                </a:cubicBezTo>
                <a:cubicBezTo>
                  <a:pt x="459065" y="2305401"/>
                  <a:pt x="465020" y="2290514"/>
                  <a:pt x="476931" y="2275625"/>
                </a:cubicBezTo>
                <a:lnTo>
                  <a:pt x="477731" y="2273449"/>
                </a:lnTo>
                <a:lnTo>
                  <a:pt x="509686" y="2186297"/>
                </a:lnTo>
                <a:cubicBezTo>
                  <a:pt x="542438" y="2132700"/>
                  <a:pt x="572214" y="2082082"/>
                  <a:pt x="607945" y="2031462"/>
                </a:cubicBezTo>
                <a:cubicBezTo>
                  <a:pt x="637721" y="1974889"/>
                  <a:pt x="664521" y="1918314"/>
                  <a:pt x="697273" y="1864717"/>
                </a:cubicBezTo>
                <a:cubicBezTo>
                  <a:pt x="712162" y="1840896"/>
                  <a:pt x="730028" y="1811120"/>
                  <a:pt x="744914" y="1784323"/>
                </a:cubicBezTo>
                <a:cubicBezTo>
                  <a:pt x="753848" y="1760503"/>
                  <a:pt x="768735" y="1733703"/>
                  <a:pt x="792556" y="1697972"/>
                </a:cubicBezTo>
                <a:cubicBezTo>
                  <a:pt x="816376" y="1662241"/>
                  <a:pt x="852108" y="1617578"/>
                  <a:pt x="896773" y="1555047"/>
                </a:cubicBezTo>
                <a:cubicBezTo>
                  <a:pt x="972701" y="1444876"/>
                  <a:pt x="1053096" y="1339916"/>
                  <a:pt x="1138702" y="1239423"/>
                </a:cubicBezTo>
                <a:lnTo>
                  <a:pt x="1257734" y="1106840"/>
                </a:lnTo>
                <a:lnTo>
                  <a:pt x="1346684" y="1083006"/>
                </a:lnTo>
                <a:lnTo>
                  <a:pt x="1309169" y="1125903"/>
                </a:lnTo>
                <a:cubicBezTo>
                  <a:pt x="1278649" y="1161262"/>
                  <a:pt x="1248129" y="1197738"/>
                  <a:pt x="1218353" y="1236446"/>
                </a:cubicBezTo>
                <a:cubicBezTo>
                  <a:pt x="1200488" y="1257288"/>
                  <a:pt x="1182622" y="1275153"/>
                  <a:pt x="1167733" y="1295998"/>
                </a:cubicBezTo>
                <a:cubicBezTo>
                  <a:pt x="1149867" y="1316840"/>
                  <a:pt x="1134980" y="1337685"/>
                  <a:pt x="1117115" y="1358526"/>
                </a:cubicBezTo>
                <a:lnTo>
                  <a:pt x="893284" y="1605921"/>
                </a:lnTo>
                <a:lnTo>
                  <a:pt x="1120091" y="1355550"/>
                </a:lnTo>
                <a:cubicBezTo>
                  <a:pt x="1137957" y="1334705"/>
                  <a:pt x="1152843" y="1313864"/>
                  <a:pt x="1170708" y="1293019"/>
                </a:cubicBezTo>
                <a:cubicBezTo>
                  <a:pt x="1188574" y="1272177"/>
                  <a:pt x="1206439" y="1254312"/>
                  <a:pt x="1221329" y="1233467"/>
                </a:cubicBezTo>
                <a:cubicBezTo>
                  <a:pt x="1251105" y="1194758"/>
                  <a:pt x="1281625" y="1159027"/>
                  <a:pt x="1312145" y="1124040"/>
                </a:cubicBezTo>
                <a:lnTo>
                  <a:pt x="1347941" y="1082669"/>
                </a:lnTo>
                <a:lnTo>
                  <a:pt x="5198604" y="50887"/>
                </a:lnTo>
                <a:lnTo>
                  <a:pt x="5220239" y="57319"/>
                </a:lnTo>
                <a:lnTo>
                  <a:pt x="5273835" y="72206"/>
                </a:lnTo>
                <a:lnTo>
                  <a:pt x="5327432" y="90071"/>
                </a:lnTo>
                <a:lnTo>
                  <a:pt x="5328122" y="90703"/>
                </a:lnTo>
                <a:lnTo>
                  <a:pt x="5366558" y="97330"/>
                </a:lnTo>
                <a:cubicBezTo>
                  <a:pt x="5399776" y="105145"/>
                  <a:pt x="5439136" y="118172"/>
                  <a:pt x="5459700" y="131942"/>
                </a:cubicBezTo>
                <a:lnTo>
                  <a:pt x="5472710" y="151655"/>
                </a:lnTo>
                <a:lnTo>
                  <a:pt x="5476311" y="152602"/>
                </a:lnTo>
                <a:cubicBezTo>
                  <a:pt x="5503108" y="164513"/>
                  <a:pt x="5532884" y="176423"/>
                  <a:pt x="5559684" y="185354"/>
                </a:cubicBezTo>
                <a:cubicBezTo>
                  <a:pt x="5583505" y="194289"/>
                  <a:pt x="5607325" y="203220"/>
                  <a:pt x="5631147" y="215130"/>
                </a:cubicBezTo>
                <a:cubicBezTo>
                  <a:pt x="5654967" y="227041"/>
                  <a:pt x="5678788" y="235975"/>
                  <a:pt x="5702608" y="247885"/>
                </a:cubicBezTo>
                <a:cubicBezTo>
                  <a:pt x="5714519" y="256817"/>
                  <a:pt x="5732385" y="265751"/>
                  <a:pt x="5756205" y="277661"/>
                </a:cubicBezTo>
                <a:cubicBezTo>
                  <a:pt x="5768115" y="283617"/>
                  <a:pt x="5780026" y="289572"/>
                  <a:pt x="5791937" y="295527"/>
                </a:cubicBezTo>
                <a:cubicBezTo>
                  <a:pt x="5803847" y="301482"/>
                  <a:pt x="5818733" y="307437"/>
                  <a:pt x="5830644" y="316368"/>
                </a:cubicBezTo>
                <a:cubicBezTo>
                  <a:pt x="5884240" y="343168"/>
                  <a:pt x="5937837" y="369965"/>
                  <a:pt x="5961658" y="390810"/>
                </a:cubicBezTo>
                <a:cubicBezTo>
                  <a:pt x="6015254" y="426541"/>
                  <a:pt x="6071830" y="459293"/>
                  <a:pt x="6128403" y="498003"/>
                </a:cubicBezTo>
                <a:cubicBezTo>
                  <a:pt x="6155202" y="515869"/>
                  <a:pt x="6184979" y="536710"/>
                  <a:pt x="6214755" y="557555"/>
                </a:cubicBezTo>
                <a:lnTo>
                  <a:pt x="6217256" y="559340"/>
                </a:lnTo>
                <a:lnTo>
                  <a:pt x="6261383" y="586149"/>
                </a:lnTo>
                <a:lnTo>
                  <a:pt x="6417221" y="698379"/>
                </a:lnTo>
                <a:lnTo>
                  <a:pt x="7635473" y="5244954"/>
                </a:lnTo>
                <a:lnTo>
                  <a:pt x="7555824" y="5419713"/>
                </a:lnTo>
                <a:cubicBezTo>
                  <a:pt x="7525349" y="5481984"/>
                  <a:pt x="7493226" y="5543303"/>
                  <a:pt x="7459513" y="5603611"/>
                </a:cubicBezTo>
                <a:lnTo>
                  <a:pt x="7432760" y="5645910"/>
                </a:lnTo>
                <a:lnTo>
                  <a:pt x="7432588" y="5646260"/>
                </a:lnTo>
                <a:cubicBezTo>
                  <a:pt x="7420679" y="5676036"/>
                  <a:pt x="7396857" y="5714746"/>
                  <a:pt x="7370057" y="5753453"/>
                </a:cubicBezTo>
                <a:cubicBezTo>
                  <a:pt x="7343261" y="5792164"/>
                  <a:pt x="7319440" y="5833850"/>
                  <a:pt x="7307530" y="5869581"/>
                </a:cubicBezTo>
                <a:cubicBezTo>
                  <a:pt x="7286685" y="5896378"/>
                  <a:pt x="7259888" y="5926153"/>
                  <a:pt x="7236067" y="5958909"/>
                </a:cubicBezTo>
                <a:cubicBezTo>
                  <a:pt x="7212246" y="5991661"/>
                  <a:pt x="7191402" y="6027392"/>
                  <a:pt x="7176515" y="6060147"/>
                </a:cubicBezTo>
                <a:cubicBezTo>
                  <a:pt x="7090164" y="6179251"/>
                  <a:pt x="6950219" y="6331107"/>
                  <a:pt x="6825159" y="6456166"/>
                </a:cubicBezTo>
                <a:cubicBezTo>
                  <a:pt x="6786450" y="6488920"/>
                  <a:pt x="6747742" y="6521672"/>
                  <a:pt x="6709032" y="6554427"/>
                </a:cubicBezTo>
                <a:lnTo>
                  <a:pt x="6697890" y="6562899"/>
                </a:lnTo>
                <a:lnTo>
                  <a:pt x="6693086" y="6567763"/>
                </a:lnTo>
                <a:lnTo>
                  <a:pt x="6644525" y="6607349"/>
                </a:lnTo>
                <a:lnTo>
                  <a:pt x="6604818" y="6652687"/>
                </a:lnTo>
                <a:cubicBezTo>
                  <a:pt x="6557176" y="6691397"/>
                  <a:pt x="6509535" y="6727128"/>
                  <a:pt x="6458914" y="6762859"/>
                </a:cubicBezTo>
                <a:lnTo>
                  <a:pt x="6436053" y="6777302"/>
                </a:lnTo>
                <a:lnTo>
                  <a:pt x="6373957" y="6827922"/>
                </a:lnTo>
                <a:lnTo>
                  <a:pt x="6364991" y="6833746"/>
                </a:lnTo>
                <a:lnTo>
                  <a:pt x="6358255" y="6840083"/>
                </a:lnTo>
                <a:lnTo>
                  <a:pt x="3387117" y="7636198"/>
                </a:lnTo>
                <a:lnTo>
                  <a:pt x="3347331" y="7629337"/>
                </a:lnTo>
                <a:cubicBezTo>
                  <a:pt x="3320534" y="7623382"/>
                  <a:pt x="3293734" y="7620405"/>
                  <a:pt x="3266937" y="7614450"/>
                </a:cubicBezTo>
                <a:cubicBezTo>
                  <a:pt x="3159744" y="7596585"/>
                  <a:pt x="3061482" y="7575741"/>
                  <a:pt x="2942378" y="7531078"/>
                </a:cubicBezTo>
                <a:cubicBezTo>
                  <a:pt x="2864961" y="7513212"/>
                  <a:pt x="2820299" y="7495347"/>
                  <a:pt x="2778612" y="7483437"/>
                </a:cubicBezTo>
                <a:cubicBezTo>
                  <a:pt x="2760747" y="7471526"/>
                  <a:pt x="2745857" y="7456636"/>
                  <a:pt x="2730970" y="7441750"/>
                </a:cubicBezTo>
                <a:cubicBezTo>
                  <a:pt x="2695239" y="7435795"/>
                  <a:pt x="2659508" y="7429840"/>
                  <a:pt x="2620798" y="7420906"/>
                </a:cubicBezTo>
                <a:cubicBezTo>
                  <a:pt x="2564225" y="7394109"/>
                  <a:pt x="2513604" y="7367309"/>
                  <a:pt x="2457032" y="7337533"/>
                </a:cubicBezTo>
                <a:cubicBezTo>
                  <a:pt x="2439166" y="7337533"/>
                  <a:pt x="2427256" y="7340512"/>
                  <a:pt x="2409390" y="7340512"/>
                </a:cubicBezTo>
                <a:cubicBezTo>
                  <a:pt x="2349839" y="7310736"/>
                  <a:pt x="2296241" y="7283936"/>
                  <a:pt x="2239666" y="7254160"/>
                </a:cubicBezTo>
                <a:cubicBezTo>
                  <a:pt x="2230735" y="7236294"/>
                  <a:pt x="2218824" y="7218429"/>
                  <a:pt x="2209890" y="7200563"/>
                </a:cubicBezTo>
                <a:cubicBezTo>
                  <a:pt x="2209890" y="7200563"/>
                  <a:pt x="2212869" y="7200563"/>
                  <a:pt x="2215845" y="7197588"/>
                </a:cubicBezTo>
                <a:cubicBezTo>
                  <a:pt x="2248600" y="7218429"/>
                  <a:pt x="2284332" y="7236295"/>
                  <a:pt x="2320063" y="7254160"/>
                </a:cubicBezTo>
                <a:cubicBezTo>
                  <a:pt x="2355794" y="7272026"/>
                  <a:pt x="2388546" y="7289891"/>
                  <a:pt x="2424277" y="7310736"/>
                </a:cubicBezTo>
                <a:cubicBezTo>
                  <a:pt x="2436187" y="7304781"/>
                  <a:pt x="2445122" y="7298825"/>
                  <a:pt x="2454053" y="7292870"/>
                </a:cubicBezTo>
                <a:cubicBezTo>
                  <a:pt x="2397480" y="7266071"/>
                  <a:pt x="2361749" y="7236295"/>
                  <a:pt x="2331973" y="7212474"/>
                </a:cubicBezTo>
                <a:cubicBezTo>
                  <a:pt x="2302197" y="7188653"/>
                  <a:pt x="2272421" y="7173767"/>
                  <a:pt x="2230735" y="7167811"/>
                </a:cubicBezTo>
                <a:cubicBezTo>
                  <a:pt x="2147362" y="7108260"/>
                  <a:pt x="2120562" y="7108259"/>
                  <a:pt x="2090786" y="7087415"/>
                </a:cubicBezTo>
                <a:cubicBezTo>
                  <a:pt x="2049100" y="7060618"/>
                  <a:pt x="2010393" y="7036797"/>
                  <a:pt x="1971682" y="7009998"/>
                </a:cubicBezTo>
                <a:cubicBezTo>
                  <a:pt x="1876399" y="6956401"/>
                  <a:pt x="1903199" y="7012976"/>
                  <a:pt x="1784096" y="6929604"/>
                </a:cubicBezTo>
                <a:cubicBezTo>
                  <a:pt x="1760275" y="6911738"/>
                  <a:pt x="1739430" y="6893873"/>
                  <a:pt x="1712634" y="6870053"/>
                </a:cubicBezTo>
                <a:cubicBezTo>
                  <a:pt x="1718589" y="6870053"/>
                  <a:pt x="1724544" y="6867073"/>
                  <a:pt x="1727520" y="6864097"/>
                </a:cubicBezTo>
                <a:cubicBezTo>
                  <a:pt x="1754320" y="6873029"/>
                  <a:pt x="1775161" y="6878983"/>
                  <a:pt x="1798982" y="6884939"/>
                </a:cubicBezTo>
                <a:cubicBezTo>
                  <a:pt x="1748365" y="6828366"/>
                  <a:pt x="1739430" y="6804545"/>
                  <a:pt x="1650103" y="6730104"/>
                </a:cubicBezTo>
                <a:cubicBezTo>
                  <a:pt x="1620327" y="6706283"/>
                  <a:pt x="1593530" y="6682462"/>
                  <a:pt x="1566730" y="6661621"/>
                </a:cubicBezTo>
                <a:cubicBezTo>
                  <a:pt x="1539933" y="6637800"/>
                  <a:pt x="1513133" y="6616955"/>
                  <a:pt x="1489312" y="6593135"/>
                </a:cubicBezTo>
                <a:cubicBezTo>
                  <a:pt x="1471447" y="6575269"/>
                  <a:pt x="1423806" y="6557403"/>
                  <a:pt x="1391053" y="6512741"/>
                </a:cubicBezTo>
                <a:cubicBezTo>
                  <a:pt x="1340433" y="6459144"/>
                  <a:pt x="1298746" y="6408524"/>
                  <a:pt x="1248129" y="6354927"/>
                </a:cubicBezTo>
                <a:lnTo>
                  <a:pt x="1238322" y="6324279"/>
                </a:lnTo>
                <a:lnTo>
                  <a:pt x="1209418" y="6295375"/>
                </a:lnTo>
                <a:cubicBezTo>
                  <a:pt x="1176667" y="6262623"/>
                  <a:pt x="1143912" y="6226892"/>
                  <a:pt x="1111160" y="6188182"/>
                </a:cubicBezTo>
                <a:cubicBezTo>
                  <a:pt x="1105205" y="6167340"/>
                  <a:pt x="1060539" y="6110764"/>
                  <a:pt x="1099249" y="6134585"/>
                </a:cubicBezTo>
                <a:cubicBezTo>
                  <a:pt x="1084360" y="6116720"/>
                  <a:pt x="1072449" y="6095878"/>
                  <a:pt x="1060539" y="6080988"/>
                </a:cubicBezTo>
                <a:lnTo>
                  <a:pt x="1055928" y="6073758"/>
                </a:lnTo>
                <a:lnTo>
                  <a:pt x="1009918" y="6042278"/>
                </a:lnTo>
                <a:cubicBezTo>
                  <a:pt x="974187" y="6000592"/>
                  <a:pt x="944411" y="5955930"/>
                  <a:pt x="920590" y="5914243"/>
                </a:cubicBezTo>
                <a:cubicBezTo>
                  <a:pt x="896770" y="5869578"/>
                  <a:pt x="878904" y="5827891"/>
                  <a:pt x="869973" y="5795139"/>
                </a:cubicBezTo>
                <a:lnTo>
                  <a:pt x="864018" y="5795140"/>
                </a:lnTo>
                <a:cubicBezTo>
                  <a:pt x="840197" y="5753454"/>
                  <a:pt x="816376" y="5708791"/>
                  <a:pt x="795535" y="5664126"/>
                </a:cubicBezTo>
                <a:cubicBezTo>
                  <a:pt x="774690" y="5619463"/>
                  <a:pt x="750869" y="5577777"/>
                  <a:pt x="730028" y="5533111"/>
                </a:cubicBezTo>
                <a:cubicBezTo>
                  <a:pt x="706207" y="5482494"/>
                  <a:pt x="682386" y="5431873"/>
                  <a:pt x="661541" y="5381255"/>
                </a:cubicBezTo>
                <a:cubicBezTo>
                  <a:pt x="640700" y="5330635"/>
                  <a:pt x="619855" y="5277038"/>
                  <a:pt x="599014" y="5226421"/>
                </a:cubicBezTo>
                <a:cubicBezTo>
                  <a:pt x="622834" y="5259173"/>
                  <a:pt x="643676" y="5291928"/>
                  <a:pt x="661541" y="5330635"/>
                </a:cubicBezTo>
                <a:cubicBezTo>
                  <a:pt x="679407" y="5369346"/>
                  <a:pt x="697273" y="5411032"/>
                  <a:pt x="724073" y="5461649"/>
                </a:cubicBezTo>
                <a:cubicBezTo>
                  <a:pt x="735983" y="5479515"/>
                  <a:pt x="738959" y="5509290"/>
                  <a:pt x="744914" y="5533112"/>
                </a:cubicBezTo>
                <a:lnTo>
                  <a:pt x="753530" y="5545744"/>
                </a:lnTo>
                <a:lnTo>
                  <a:pt x="742926" y="5490615"/>
                </a:lnTo>
                <a:lnTo>
                  <a:pt x="715276" y="5440433"/>
                </a:lnTo>
                <a:lnTo>
                  <a:pt x="670266" y="5339222"/>
                </a:lnTo>
                <a:lnTo>
                  <a:pt x="616876" y="5250239"/>
                </a:lnTo>
                <a:cubicBezTo>
                  <a:pt x="596034" y="5190686"/>
                  <a:pt x="572214" y="5131135"/>
                  <a:pt x="551369" y="5071583"/>
                </a:cubicBezTo>
                <a:lnTo>
                  <a:pt x="495246" y="4888441"/>
                </a:lnTo>
                <a:lnTo>
                  <a:pt x="476818" y="4835054"/>
                </a:lnTo>
                <a:cubicBezTo>
                  <a:pt x="445592" y="4730083"/>
                  <a:pt x="418767" y="4623215"/>
                  <a:pt x="396553" y="4514668"/>
                </a:cubicBezTo>
                <a:lnTo>
                  <a:pt x="361056" y="4282085"/>
                </a:lnTo>
                <a:lnTo>
                  <a:pt x="360803" y="4288478"/>
                </a:lnTo>
                <a:cubicBezTo>
                  <a:pt x="360803" y="4303367"/>
                  <a:pt x="360803" y="4315278"/>
                  <a:pt x="363782" y="4336119"/>
                </a:cubicBezTo>
                <a:cubicBezTo>
                  <a:pt x="369737" y="4371850"/>
                  <a:pt x="375692" y="4407581"/>
                  <a:pt x="378669" y="4446292"/>
                </a:cubicBezTo>
                <a:cubicBezTo>
                  <a:pt x="384624" y="4484999"/>
                  <a:pt x="390579" y="4523709"/>
                  <a:pt x="396534" y="4559440"/>
                </a:cubicBezTo>
                <a:cubicBezTo>
                  <a:pt x="381648" y="4532640"/>
                  <a:pt x="375693" y="4496909"/>
                  <a:pt x="366758" y="4461178"/>
                </a:cubicBezTo>
                <a:cubicBezTo>
                  <a:pt x="360803" y="4422471"/>
                  <a:pt x="354848" y="4380785"/>
                  <a:pt x="345917" y="4336119"/>
                </a:cubicBezTo>
                <a:cubicBezTo>
                  <a:pt x="331027" y="4336119"/>
                  <a:pt x="328051" y="4336119"/>
                  <a:pt x="322096" y="4336119"/>
                </a:cubicBezTo>
                <a:cubicBezTo>
                  <a:pt x="319117" y="4303367"/>
                  <a:pt x="316141" y="4273591"/>
                  <a:pt x="307206" y="4222971"/>
                </a:cubicBezTo>
                <a:cubicBezTo>
                  <a:pt x="301251" y="4199150"/>
                  <a:pt x="292320" y="4175329"/>
                  <a:pt x="286365" y="4151508"/>
                </a:cubicBezTo>
                <a:cubicBezTo>
                  <a:pt x="280409" y="4127688"/>
                  <a:pt x="274454" y="4103867"/>
                  <a:pt x="268499" y="4083025"/>
                </a:cubicBezTo>
                <a:cubicBezTo>
                  <a:pt x="250633" y="4062181"/>
                  <a:pt x="235744" y="4047294"/>
                  <a:pt x="217878" y="4029428"/>
                </a:cubicBezTo>
                <a:cubicBezTo>
                  <a:pt x="211924" y="4029429"/>
                  <a:pt x="208947" y="4029429"/>
                  <a:pt x="202992" y="4029429"/>
                </a:cubicBezTo>
                <a:cubicBezTo>
                  <a:pt x="197037" y="4011563"/>
                  <a:pt x="191082" y="3984763"/>
                  <a:pt x="188103" y="3954987"/>
                </a:cubicBezTo>
                <a:cubicBezTo>
                  <a:pt x="185127" y="3925211"/>
                  <a:pt x="182147" y="3892459"/>
                  <a:pt x="182148" y="3859704"/>
                </a:cubicBezTo>
                <a:cubicBezTo>
                  <a:pt x="182148" y="3797176"/>
                  <a:pt x="185127" y="3740600"/>
                  <a:pt x="194058" y="3725714"/>
                </a:cubicBezTo>
                <a:cubicBezTo>
                  <a:pt x="197037" y="3707849"/>
                  <a:pt x="197037" y="3692959"/>
                  <a:pt x="200013" y="3678073"/>
                </a:cubicBezTo>
                <a:lnTo>
                  <a:pt x="210154" y="3645396"/>
                </a:lnTo>
                <a:lnTo>
                  <a:pt x="205224" y="3570879"/>
                </a:lnTo>
                <a:cubicBezTo>
                  <a:pt x="205968" y="3533660"/>
                  <a:pt x="208944" y="3494950"/>
                  <a:pt x="211924" y="3460707"/>
                </a:cubicBezTo>
                <a:lnTo>
                  <a:pt x="223834" y="3438377"/>
                </a:lnTo>
                <a:lnTo>
                  <a:pt x="223834" y="3424976"/>
                </a:lnTo>
                <a:cubicBezTo>
                  <a:pt x="217878" y="3442841"/>
                  <a:pt x="208947" y="3454752"/>
                  <a:pt x="200013" y="3469641"/>
                </a:cubicBezTo>
                <a:cubicBezTo>
                  <a:pt x="194058" y="3457731"/>
                  <a:pt x="185126" y="3451776"/>
                  <a:pt x="179171" y="3439865"/>
                </a:cubicBezTo>
                <a:cubicBezTo>
                  <a:pt x="167261" y="3422000"/>
                  <a:pt x="170237" y="3261210"/>
                  <a:pt x="140461" y="3386268"/>
                </a:cubicBezTo>
                <a:lnTo>
                  <a:pt x="133390" y="3343838"/>
                </a:lnTo>
                <a:lnTo>
                  <a:pt x="131530" y="3347558"/>
                </a:lnTo>
                <a:cubicBezTo>
                  <a:pt x="128551" y="3386268"/>
                  <a:pt x="122595" y="3427955"/>
                  <a:pt x="119620" y="3466662"/>
                </a:cubicBezTo>
                <a:cubicBezTo>
                  <a:pt x="116641" y="3505372"/>
                  <a:pt x="110685" y="3547059"/>
                  <a:pt x="110685" y="3585766"/>
                </a:cubicBezTo>
                <a:cubicBezTo>
                  <a:pt x="107709" y="3615542"/>
                  <a:pt x="104730" y="3648297"/>
                  <a:pt x="101754" y="3678073"/>
                </a:cubicBezTo>
                <a:lnTo>
                  <a:pt x="101754" y="3868635"/>
                </a:lnTo>
                <a:cubicBezTo>
                  <a:pt x="101754" y="3901390"/>
                  <a:pt x="101754" y="3934142"/>
                  <a:pt x="104730" y="3966898"/>
                </a:cubicBezTo>
                <a:cubicBezTo>
                  <a:pt x="107709" y="3999649"/>
                  <a:pt x="110685" y="4032405"/>
                  <a:pt x="110685" y="4065157"/>
                </a:cubicBezTo>
                <a:cubicBezTo>
                  <a:pt x="98775" y="4068136"/>
                  <a:pt x="101754" y="4178305"/>
                  <a:pt x="83888" y="4157464"/>
                </a:cubicBezTo>
                <a:cubicBezTo>
                  <a:pt x="80909" y="4157464"/>
                  <a:pt x="80909" y="4157464"/>
                  <a:pt x="77933" y="4157464"/>
                </a:cubicBezTo>
                <a:cubicBezTo>
                  <a:pt x="60068" y="4091957"/>
                  <a:pt x="60068" y="4035380"/>
                  <a:pt x="60068" y="3978808"/>
                </a:cubicBezTo>
                <a:cubicBezTo>
                  <a:pt x="60068" y="3922232"/>
                  <a:pt x="68999" y="3865659"/>
                  <a:pt x="60068" y="3794197"/>
                </a:cubicBezTo>
                <a:cubicBezTo>
                  <a:pt x="63044" y="3743576"/>
                  <a:pt x="68999" y="3698914"/>
                  <a:pt x="74954" y="3651272"/>
                </a:cubicBezTo>
                <a:lnTo>
                  <a:pt x="101742" y="3678057"/>
                </a:lnTo>
                <a:lnTo>
                  <a:pt x="77933" y="3648296"/>
                </a:lnTo>
                <a:cubicBezTo>
                  <a:pt x="71978" y="3618521"/>
                  <a:pt x="71978" y="3585766"/>
                  <a:pt x="71978" y="3541103"/>
                </a:cubicBezTo>
                <a:cubicBezTo>
                  <a:pt x="71978" y="3496438"/>
                  <a:pt x="74954" y="3442841"/>
                  <a:pt x="77933" y="3377334"/>
                </a:cubicBezTo>
                <a:cubicBezTo>
                  <a:pt x="77933" y="3362448"/>
                  <a:pt x="80909" y="3347558"/>
                  <a:pt x="80909" y="3332672"/>
                </a:cubicBezTo>
                <a:cubicBezTo>
                  <a:pt x="83888" y="3308851"/>
                  <a:pt x="86864" y="3282051"/>
                  <a:pt x="89844" y="3258230"/>
                </a:cubicBezTo>
                <a:cubicBezTo>
                  <a:pt x="101754" y="3216544"/>
                  <a:pt x="113664" y="3165927"/>
                  <a:pt x="125575" y="3124240"/>
                </a:cubicBezTo>
                <a:lnTo>
                  <a:pt x="143378" y="3035228"/>
                </a:lnTo>
                <a:lnTo>
                  <a:pt x="137485" y="3014068"/>
                </a:lnTo>
                <a:cubicBezTo>
                  <a:pt x="131530" y="3052778"/>
                  <a:pt x="122595" y="3088509"/>
                  <a:pt x="116640" y="3133172"/>
                </a:cubicBezTo>
                <a:cubicBezTo>
                  <a:pt x="104730" y="3174858"/>
                  <a:pt x="92820" y="3225478"/>
                  <a:pt x="80910" y="3267165"/>
                </a:cubicBezTo>
                <a:cubicBezTo>
                  <a:pt x="77933" y="3290986"/>
                  <a:pt x="74954" y="3317782"/>
                  <a:pt x="71978" y="3341603"/>
                </a:cubicBezTo>
                <a:cubicBezTo>
                  <a:pt x="71978" y="3356493"/>
                  <a:pt x="68999" y="3371379"/>
                  <a:pt x="68999" y="3386268"/>
                </a:cubicBezTo>
                <a:cubicBezTo>
                  <a:pt x="68999" y="3451776"/>
                  <a:pt x="66023" y="3505372"/>
                  <a:pt x="63044" y="3550035"/>
                </a:cubicBezTo>
                <a:cubicBezTo>
                  <a:pt x="63044" y="3594700"/>
                  <a:pt x="66023" y="3627452"/>
                  <a:pt x="68999" y="3657228"/>
                </a:cubicBezTo>
                <a:cubicBezTo>
                  <a:pt x="63044" y="3707849"/>
                  <a:pt x="57089" y="3752511"/>
                  <a:pt x="54113" y="3800152"/>
                </a:cubicBezTo>
                <a:cubicBezTo>
                  <a:pt x="63044" y="3871615"/>
                  <a:pt x="54112" y="3928190"/>
                  <a:pt x="54112" y="3984763"/>
                </a:cubicBezTo>
                <a:cubicBezTo>
                  <a:pt x="54112" y="4041339"/>
                  <a:pt x="54112" y="4097911"/>
                  <a:pt x="71978" y="4163419"/>
                </a:cubicBezTo>
                <a:cubicBezTo>
                  <a:pt x="71978" y="4163419"/>
                  <a:pt x="74954" y="4163419"/>
                  <a:pt x="77933" y="4163419"/>
                </a:cubicBezTo>
                <a:cubicBezTo>
                  <a:pt x="89843" y="4219995"/>
                  <a:pt x="101754" y="4273591"/>
                  <a:pt x="116640" y="4333143"/>
                </a:cubicBezTo>
                <a:cubicBezTo>
                  <a:pt x="119620" y="4371850"/>
                  <a:pt x="128551" y="4407581"/>
                  <a:pt x="137485" y="4473088"/>
                </a:cubicBezTo>
                <a:cubicBezTo>
                  <a:pt x="152372" y="4523709"/>
                  <a:pt x="167261" y="4571351"/>
                  <a:pt x="182148" y="4616013"/>
                </a:cubicBezTo>
                <a:cubicBezTo>
                  <a:pt x="188847" y="4700874"/>
                  <a:pt x="234069" y="4835983"/>
                  <a:pt x="252494" y="4923357"/>
                </a:cubicBezTo>
                <a:lnTo>
                  <a:pt x="258633" y="4982258"/>
                </a:lnTo>
                <a:lnTo>
                  <a:pt x="271478" y="4982258"/>
                </a:lnTo>
                <a:cubicBezTo>
                  <a:pt x="304230" y="5065631"/>
                  <a:pt x="325075" y="5110293"/>
                  <a:pt x="336985" y="5140069"/>
                </a:cubicBezTo>
                <a:cubicBezTo>
                  <a:pt x="351872" y="5169845"/>
                  <a:pt x="357827" y="5190690"/>
                  <a:pt x="360806" y="5220465"/>
                </a:cubicBezTo>
                <a:cubicBezTo>
                  <a:pt x="348896" y="5217487"/>
                  <a:pt x="334006" y="5187711"/>
                  <a:pt x="316141" y="5151980"/>
                </a:cubicBezTo>
                <a:cubicBezTo>
                  <a:pt x="298275" y="5116248"/>
                  <a:pt x="283389" y="5074562"/>
                  <a:pt x="268499" y="5044786"/>
                </a:cubicBezTo>
                <a:cubicBezTo>
                  <a:pt x="253613" y="5006079"/>
                  <a:pt x="280410" y="5113273"/>
                  <a:pt x="265523" y="5074562"/>
                </a:cubicBezTo>
                <a:lnTo>
                  <a:pt x="239617" y="4994260"/>
                </a:lnTo>
                <a:lnTo>
                  <a:pt x="220858" y="4997144"/>
                </a:lnTo>
                <a:cubicBezTo>
                  <a:pt x="211923" y="4973324"/>
                  <a:pt x="205968" y="4949503"/>
                  <a:pt x="200013" y="4928662"/>
                </a:cubicBezTo>
                <a:cubicBezTo>
                  <a:pt x="167261" y="4895906"/>
                  <a:pt x="143440" y="4827423"/>
                  <a:pt x="128551" y="4764892"/>
                </a:cubicBezTo>
                <a:cubicBezTo>
                  <a:pt x="113664" y="4702365"/>
                  <a:pt x="101754" y="4642812"/>
                  <a:pt x="83889" y="4618992"/>
                </a:cubicBezTo>
                <a:cubicBezTo>
                  <a:pt x="68999" y="4565395"/>
                  <a:pt x="68999" y="4508820"/>
                  <a:pt x="80909" y="4496909"/>
                </a:cubicBezTo>
                <a:cubicBezTo>
                  <a:pt x="74954" y="4449268"/>
                  <a:pt x="66023" y="4401626"/>
                  <a:pt x="60068" y="4353985"/>
                </a:cubicBezTo>
                <a:cubicBezTo>
                  <a:pt x="54113" y="4306343"/>
                  <a:pt x="51134" y="4258702"/>
                  <a:pt x="45178" y="4211060"/>
                </a:cubicBezTo>
                <a:cubicBezTo>
                  <a:pt x="33268" y="4175329"/>
                  <a:pt x="21357" y="4145553"/>
                  <a:pt x="12426" y="4106846"/>
                </a:cubicBezTo>
                <a:cubicBezTo>
                  <a:pt x="-5440" y="3904370"/>
                  <a:pt x="-8418" y="3669139"/>
                  <a:pt x="33268" y="3553014"/>
                </a:cubicBezTo>
                <a:cubicBezTo>
                  <a:pt x="36247" y="3502393"/>
                  <a:pt x="39223" y="3439865"/>
                  <a:pt x="54112" y="3410089"/>
                </a:cubicBezTo>
                <a:cubicBezTo>
                  <a:pt x="48157" y="3383289"/>
                  <a:pt x="42202" y="3359469"/>
                  <a:pt x="36247" y="3332672"/>
                </a:cubicBezTo>
                <a:cubicBezTo>
                  <a:pt x="42202" y="3282051"/>
                  <a:pt x="36247" y="3165927"/>
                  <a:pt x="71978" y="3118285"/>
                </a:cubicBezTo>
                <a:cubicBezTo>
                  <a:pt x="74954" y="3097440"/>
                  <a:pt x="77933" y="3082554"/>
                  <a:pt x="80909" y="3067664"/>
                </a:cubicBezTo>
                <a:cubicBezTo>
                  <a:pt x="86864" y="2993226"/>
                  <a:pt x="92820" y="2942606"/>
                  <a:pt x="104730" y="2894964"/>
                </a:cubicBezTo>
                <a:cubicBezTo>
                  <a:pt x="125575" y="2853278"/>
                  <a:pt x="152371" y="2784795"/>
                  <a:pt x="167261" y="2769905"/>
                </a:cubicBezTo>
                <a:cubicBezTo>
                  <a:pt x="182147" y="2802660"/>
                  <a:pt x="146416" y="2886033"/>
                  <a:pt x="152372" y="2939630"/>
                </a:cubicBezTo>
                <a:lnTo>
                  <a:pt x="167255" y="2910538"/>
                </a:lnTo>
                <a:lnTo>
                  <a:pt x="176192" y="2840995"/>
                </a:lnTo>
                <a:cubicBezTo>
                  <a:pt x="182148" y="2809356"/>
                  <a:pt x="186615" y="2780328"/>
                  <a:pt x="179172" y="2763950"/>
                </a:cubicBezTo>
                <a:cubicBezTo>
                  <a:pt x="188103" y="2728219"/>
                  <a:pt x="197037" y="2701419"/>
                  <a:pt x="205968" y="2665688"/>
                </a:cubicBezTo>
                <a:cubicBezTo>
                  <a:pt x="220858" y="2618046"/>
                  <a:pt x="232768" y="2567429"/>
                  <a:pt x="247655" y="2516808"/>
                </a:cubicBezTo>
                <a:cubicBezTo>
                  <a:pt x="262544" y="2466191"/>
                  <a:pt x="280409" y="2415570"/>
                  <a:pt x="298275" y="2364953"/>
                </a:cubicBezTo>
                <a:lnTo>
                  <a:pt x="302067" y="2360685"/>
                </a:lnTo>
                <a:lnTo>
                  <a:pt x="325075" y="2239894"/>
                </a:lnTo>
                <a:cubicBezTo>
                  <a:pt x="336985" y="2216073"/>
                  <a:pt x="348896" y="2183318"/>
                  <a:pt x="357827" y="2153542"/>
                </a:cubicBezTo>
                <a:cubicBezTo>
                  <a:pt x="369738" y="2123766"/>
                  <a:pt x="384627" y="2099945"/>
                  <a:pt x="396537" y="2082080"/>
                </a:cubicBezTo>
                <a:cubicBezTo>
                  <a:pt x="423334" y="2031462"/>
                  <a:pt x="444179" y="1980841"/>
                  <a:pt x="473955" y="1933200"/>
                </a:cubicBezTo>
                <a:cubicBezTo>
                  <a:pt x="494796" y="1885558"/>
                  <a:pt x="515641" y="1846851"/>
                  <a:pt x="536483" y="1799210"/>
                </a:cubicBezTo>
                <a:cubicBezTo>
                  <a:pt x="539462" y="1757523"/>
                  <a:pt x="599013" y="1680106"/>
                  <a:pt x="625810" y="1626509"/>
                </a:cubicBezTo>
                <a:cubicBezTo>
                  <a:pt x="640700" y="1608644"/>
                  <a:pt x="658565" y="1590778"/>
                  <a:pt x="691317" y="1552068"/>
                </a:cubicBezTo>
                <a:cubicBezTo>
                  <a:pt x="712162" y="1507406"/>
                  <a:pt x="730028" y="1474651"/>
                  <a:pt x="744914" y="1447854"/>
                </a:cubicBezTo>
                <a:cubicBezTo>
                  <a:pt x="759804" y="1421054"/>
                  <a:pt x="774690" y="1403188"/>
                  <a:pt x="789580" y="1382347"/>
                </a:cubicBezTo>
                <a:cubicBezTo>
                  <a:pt x="807445" y="1364481"/>
                  <a:pt x="834242" y="1334705"/>
                  <a:pt x="837221" y="1358526"/>
                </a:cubicBezTo>
                <a:cubicBezTo>
                  <a:pt x="840197" y="1355547"/>
                  <a:pt x="846152" y="1346616"/>
                  <a:pt x="849132" y="1340660"/>
                </a:cubicBezTo>
                <a:cubicBezTo>
                  <a:pt x="864018" y="1307905"/>
                  <a:pt x="878907" y="1278129"/>
                  <a:pt x="896773" y="1245378"/>
                </a:cubicBezTo>
                <a:cubicBezTo>
                  <a:pt x="904217" y="1237189"/>
                  <a:pt x="912033" y="1227511"/>
                  <a:pt x="919989" y="1217322"/>
                </a:cubicBezTo>
                <a:close/>
              </a:path>
            </a:pathLst>
          </a:custGeom>
          <a:gradFill flip="none" rotWithShape="1">
            <a:gsLst>
              <a:gs pos="0">
                <a:schemeClr val="bg1"/>
              </a:gs>
              <a:gs pos="100000">
                <a:schemeClr val="accent1">
                  <a:alpha val="29000"/>
                </a:schemeClr>
              </a:gs>
            </a:gsLst>
            <a:path path="circle">
              <a:fillToRect l="100000" b="100000"/>
            </a:path>
            <a:tileRect t="-100000" r="-100000"/>
          </a:gra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 noProof="0"/>
          </a:p>
        </p:txBody>
      </p:sp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50979953-9B60-4FF2-9166-2CBE3FECFF8A}"/>
              </a:ext>
            </a:extLst>
          </p:cNvPr>
          <p:cNvSpPr/>
          <p:nvPr userDrawn="1"/>
        </p:nvSpPr>
        <p:spPr>
          <a:xfrm rot="10800000">
            <a:off x="2255" y="454055"/>
            <a:ext cx="6029428" cy="5949890"/>
          </a:xfrm>
          <a:custGeom>
            <a:avLst/>
            <a:gdLst>
              <a:gd name="connsiteX0" fmla="*/ 1439383 w 2647519"/>
              <a:gd name="connsiteY0" fmla="*/ 2598425 h 2612594"/>
              <a:gd name="connsiteX1" fmla="*/ 1427010 w 2647519"/>
              <a:gd name="connsiteY1" fmla="*/ 2605087 h 2612594"/>
              <a:gd name="connsiteX2" fmla="*/ 1427751 w 2647519"/>
              <a:gd name="connsiteY2" fmla="*/ 2605405 h 2612594"/>
              <a:gd name="connsiteX3" fmla="*/ 1542263 w 2647519"/>
              <a:gd name="connsiteY3" fmla="*/ 2530792 h 2612594"/>
              <a:gd name="connsiteX4" fmla="*/ 1502258 w 2647519"/>
              <a:gd name="connsiteY4" fmla="*/ 2540317 h 2612594"/>
              <a:gd name="connsiteX5" fmla="*/ 1442250 w 2647519"/>
              <a:gd name="connsiteY5" fmla="*/ 2547937 h 2612594"/>
              <a:gd name="connsiteX6" fmla="*/ 1439393 w 2647519"/>
              <a:gd name="connsiteY6" fmla="*/ 2540317 h 2612594"/>
              <a:gd name="connsiteX7" fmla="*/ 1481303 w 2647519"/>
              <a:gd name="connsiteY7" fmla="*/ 2536507 h 2612594"/>
              <a:gd name="connsiteX8" fmla="*/ 1542263 w 2647519"/>
              <a:gd name="connsiteY8" fmla="*/ 2530792 h 2612594"/>
              <a:gd name="connsiteX9" fmla="*/ 1646324 w 2647519"/>
              <a:gd name="connsiteY9" fmla="*/ 2520821 h 2612594"/>
              <a:gd name="connsiteX10" fmla="*/ 1643880 w 2647519"/>
              <a:gd name="connsiteY10" fmla="*/ 2521511 h 2612594"/>
              <a:gd name="connsiteX11" fmla="*/ 1645133 w 2647519"/>
              <a:gd name="connsiteY11" fmla="*/ 2521267 h 2612594"/>
              <a:gd name="connsiteX12" fmla="*/ 899801 w 2647519"/>
              <a:gd name="connsiteY12" fmla="*/ 2506503 h 2612594"/>
              <a:gd name="connsiteX13" fmla="*/ 942187 w 2647519"/>
              <a:gd name="connsiteY13" fmla="*/ 2517457 h 2612594"/>
              <a:gd name="connsiteX14" fmla="*/ 960285 w 2647519"/>
              <a:gd name="connsiteY14" fmla="*/ 2518409 h 2612594"/>
              <a:gd name="connsiteX15" fmla="*/ 1010767 w 2647519"/>
              <a:gd name="connsiteY15" fmla="*/ 2543175 h 2612594"/>
              <a:gd name="connsiteX16" fmla="*/ 1033627 w 2647519"/>
              <a:gd name="connsiteY16" fmla="*/ 2547937 h 2612594"/>
              <a:gd name="connsiteX17" fmla="*/ 1035057 w 2647519"/>
              <a:gd name="connsiteY17" fmla="*/ 2548414 h 2612594"/>
              <a:gd name="connsiteX18" fmla="*/ 1040295 w 2647519"/>
              <a:gd name="connsiteY18" fmla="*/ 2543175 h 2612594"/>
              <a:gd name="connsiteX19" fmla="*/ 1060297 w 2647519"/>
              <a:gd name="connsiteY19" fmla="*/ 2548890 h 2612594"/>
              <a:gd name="connsiteX20" fmla="*/ 1080300 w 2647519"/>
              <a:gd name="connsiteY20" fmla="*/ 2553652 h 2612594"/>
              <a:gd name="connsiteX21" fmla="*/ 1119713 w 2647519"/>
              <a:gd name="connsiteY21" fmla="*/ 2562818 h 2612594"/>
              <a:gd name="connsiteX22" fmla="*/ 1120305 w 2647519"/>
              <a:gd name="connsiteY22" fmla="*/ 2562225 h 2612594"/>
              <a:gd name="connsiteX23" fmla="*/ 1166025 w 2647519"/>
              <a:gd name="connsiteY23" fmla="*/ 2569845 h 2612594"/>
              <a:gd name="connsiteX24" fmla="*/ 1187932 w 2647519"/>
              <a:gd name="connsiteY24" fmla="*/ 2573655 h 2612594"/>
              <a:gd name="connsiteX25" fmla="*/ 1209840 w 2647519"/>
              <a:gd name="connsiteY25" fmla="*/ 2575560 h 2612594"/>
              <a:gd name="connsiteX26" fmla="*/ 1254607 w 2647519"/>
              <a:gd name="connsiteY26" fmla="*/ 2577465 h 2612594"/>
              <a:gd name="connsiteX27" fmla="*/ 1315567 w 2647519"/>
              <a:gd name="connsiteY27" fmla="*/ 2576512 h 2612594"/>
              <a:gd name="connsiteX28" fmla="*/ 1318213 w 2647519"/>
              <a:gd name="connsiteY28" fmla="*/ 2576512 h 2612594"/>
              <a:gd name="connsiteX29" fmla="*/ 1324140 w 2647519"/>
              <a:gd name="connsiteY29" fmla="*/ 2573178 h 2612594"/>
              <a:gd name="connsiteX30" fmla="*/ 1337475 w 2647519"/>
              <a:gd name="connsiteY30" fmla="*/ 2568892 h 2612594"/>
              <a:gd name="connsiteX31" fmla="*/ 1351048 w 2647519"/>
              <a:gd name="connsiteY31" fmla="*/ 2568654 h 2612594"/>
              <a:gd name="connsiteX32" fmla="*/ 1360335 w 2647519"/>
              <a:gd name="connsiteY32" fmla="*/ 2569844 h 2612594"/>
              <a:gd name="connsiteX33" fmla="*/ 1362835 w 2647519"/>
              <a:gd name="connsiteY33" fmla="*/ 2576512 h 2612594"/>
              <a:gd name="connsiteX34" fmla="*/ 1384147 w 2647519"/>
              <a:gd name="connsiteY34" fmla="*/ 2576512 h 2612594"/>
              <a:gd name="connsiteX35" fmla="*/ 1377480 w 2647519"/>
              <a:gd name="connsiteY35" fmla="*/ 2586037 h 2612594"/>
              <a:gd name="connsiteX36" fmla="*/ 1373670 w 2647519"/>
              <a:gd name="connsiteY36" fmla="*/ 2590800 h 2612594"/>
              <a:gd name="connsiteX37" fmla="*/ 1361287 w 2647519"/>
              <a:gd name="connsiteY37" fmla="*/ 2596515 h 2612594"/>
              <a:gd name="connsiteX38" fmla="*/ 1338427 w 2647519"/>
              <a:gd name="connsiteY38" fmla="*/ 2596515 h 2612594"/>
              <a:gd name="connsiteX39" fmla="*/ 1308900 w 2647519"/>
              <a:gd name="connsiteY39" fmla="*/ 2594610 h 2612594"/>
              <a:gd name="connsiteX40" fmla="*/ 1245082 w 2647519"/>
              <a:gd name="connsiteY40" fmla="*/ 2592705 h 2612594"/>
              <a:gd name="connsiteX41" fmla="*/ 1197457 w 2647519"/>
              <a:gd name="connsiteY41" fmla="*/ 2588895 h 2612594"/>
              <a:gd name="connsiteX42" fmla="*/ 1155547 w 2647519"/>
              <a:gd name="connsiteY42" fmla="*/ 2583180 h 2612594"/>
              <a:gd name="connsiteX43" fmla="*/ 1113637 w 2647519"/>
              <a:gd name="connsiteY43" fmla="*/ 2576512 h 2612594"/>
              <a:gd name="connsiteX44" fmla="*/ 1049820 w 2647519"/>
              <a:gd name="connsiteY44" fmla="*/ 2566987 h 2612594"/>
              <a:gd name="connsiteX45" fmla="*/ 1000290 w 2647519"/>
              <a:gd name="connsiteY45" fmla="*/ 2550795 h 2612594"/>
              <a:gd name="connsiteX46" fmla="*/ 1000863 w 2647519"/>
              <a:gd name="connsiteY46" fmla="*/ 2550379 h 2612594"/>
              <a:gd name="connsiteX47" fmla="*/ 971715 w 2647519"/>
              <a:gd name="connsiteY47" fmla="*/ 2541270 h 2612594"/>
              <a:gd name="connsiteX48" fmla="*/ 945997 w 2647519"/>
              <a:gd name="connsiteY48" fmla="*/ 2529840 h 2612594"/>
              <a:gd name="connsiteX49" fmla="*/ 916470 w 2647519"/>
              <a:gd name="connsiteY49" fmla="*/ 2520315 h 2612594"/>
              <a:gd name="connsiteX50" fmla="*/ 885990 w 2647519"/>
              <a:gd name="connsiteY50" fmla="*/ 2509837 h 2612594"/>
              <a:gd name="connsiteX51" fmla="*/ 899801 w 2647519"/>
              <a:gd name="connsiteY51" fmla="*/ 2506503 h 2612594"/>
              <a:gd name="connsiteX52" fmla="*/ 1460492 w 2647519"/>
              <a:gd name="connsiteY52" fmla="*/ 2486082 h 2612594"/>
              <a:gd name="connsiteX53" fmla="*/ 1445939 w 2647519"/>
              <a:gd name="connsiteY53" fmla="*/ 2488303 h 2612594"/>
              <a:gd name="connsiteX54" fmla="*/ 1345293 w 2647519"/>
              <a:gd name="connsiteY54" fmla="*/ 2493385 h 2612594"/>
              <a:gd name="connsiteX55" fmla="*/ 1378432 w 2647519"/>
              <a:gd name="connsiteY55" fmla="*/ 2497454 h 2612594"/>
              <a:gd name="connsiteX56" fmla="*/ 1387005 w 2647519"/>
              <a:gd name="connsiteY56" fmla="*/ 2495549 h 2612594"/>
              <a:gd name="connsiteX57" fmla="*/ 1446060 w 2647519"/>
              <a:gd name="connsiteY57" fmla="*/ 2488882 h 2612594"/>
              <a:gd name="connsiteX58" fmla="*/ 1455778 w 2647519"/>
              <a:gd name="connsiteY58" fmla="*/ 2486992 h 2612594"/>
              <a:gd name="connsiteX59" fmla="*/ 1550918 w 2647519"/>
              <a:gd name="connsiteY59" fmla="*/ 2472281 h 2612594"/>
              <a:gd name="connsiteX60" fmla="*/ 1501488 w 2647519"/>
              <a:gd name="connsiteY60" fmla="*/ 2479825 h 2612594"/>
              <a:gd name="connsiteX61" fmla="*/ 1518450 w 2647519"/>
              <a:gd name="connsiteY61" fmla="*/ 2480309 h 2612594"/>
              <a:gd name="connsiteX62" fmla="*/ 1542858 w 2647519"/>
              <a:gd name="connsiteY62" fmla="*/ 2475785 h 2612594"/>
              <a:gd name="connsiteX63" fmla="*/ 1731355 w 2647519"/>
              <a:gd name="connsiteY63" fmla="*/ 2470078 h 2612594"/>
              <a:gd name="connsiteX64" fmla="*/ 1576323 w 2647519"/>
              <a:gd name="connsiteY64" fmla="*/ 2511364 h 2612594"/>
              <a:gd name="connsiteX65" fmla="*/ 1654777 w 2647519"/>
              <a:gd name="connsiteY65" fmla="*/ 2493883 h 2612594"/>
              <a:gd name="connsiteX66" fmla="*/ 737400 w 2647519"/>
              <a:gd name="connsiteY66" fmla="*/ 2450782 h 2612594"/>
              <a:gd name="connsiteX67" fmla="*/ 846937 w 2647519"/>
              <a:gd name="connsiteY67" fmla="*/ 2497454 h 2612594"/>
              <a:gd name="connsiteX68" fmla="*/ 885990 w 2647519"/>
              <a:gd name="connsiteY68" fmla="*/ 2509837 h 2612594"/>
              <a:gd name="connsiteX69" fmla="*/ 915517 w 2647519"/>
              <a:gd name="connsiteY69" fmla="*/ 2520314 h 2612594"/>
              <a:gd name="connsiteX70" fmla="*/ 945045 w 2647519"/>
              <a:gd name="connsiteY70" fmla="*/ 2529839 h 2612594"/>
              <a:gd name="connsiteX71" fmla="*/ 970762 w 2647519"/>
              <a:gd name="connsiteY71" fmla="*/ 2541269 h 2612594"/>
              <a:gd name="connsiteX72" fmla="*/ 965047 w 2647519"/>
              <a:gd name="connsiteY72" fmla="*/ 2546032 h 2612594"/>
              <a:gd name="connsiteX73" fmla="*/ 949807 w 2647519"/>
              <a:gd name="connsiteY73" fmla="*/ 2543174 h 2612594"/>
              <a:gd name="connsiteX74" fmla="*/ 895515 w 2647519"/>
              <a:gd name="connsiteY74" fmla="*/ 2523172 h 2612594"/>
              <a:gd name="connsiteX75" fmla="*/ 868845 w 2647519"/>
              <a:gd name="connsiteY75" fmla="*/ 2512694 h 2612594"/>
              <a:gd name="connsiteX76" fmla="*/ 842175 w 2647519"/>
              <a:gd name="connsiteY76" fmla="*/ 2501264 h 2612594"/>
              <a:gd name="connsiteX77" fmla="*/ 806932 w 2647519"/>
              <a:gd name="connsiteY77" fmla="*/ 2488882 h 2612594"/>
              <a:gd name="connsiteX78" fmla="*/ 776452 w 2647519"/>
              <a:gd name="connsiteY78" fmla="*/ 2475547 h 2612594"/>
              <a:gd name="connsiteX79" fmla="*/ 752640 w 2647519"/>
              <a:gd name="connsiteY79" fmla="*/ 2463164 h 2612594"/>
              <a:gd name="connsiteX80" fmla="*/ 737400 w 2647519"/>
              <a:gd name="connsiteY80" fmla="*/ 2450782 h 2612594"/>
              <a:gd name="connsiteX81" fmla="*/ 782168 w 2647519"/>
              <a:gd name="connsiteY81" fmla="*/ 2426970 h 2612594"/>
              <a:gd name="connsiteX82" fmla="*/ 834555 w 2647519"/>
              <a:gd name="connsiteY82" fmla="*/ 2453640 h 2612594"/>
              <a:gd name="connsiteX83" fmla="*/ 827888 w 2647519"/>
              <a:gd name="connsiteY83" fmla="*/ 2457450 h 2612594"/>
              <a:gd name="connsiteX84" fmla="*/ 766928 w 2647519"/>
              <a:gd name="connsiteY84" fmla="*/ 2427922 h 2612594"/>
              <a:gd name="connsiteX85" fmla="*/ 782168 w 2647519"/>
              <a:gd name="connsiteY85" fmla="*/ 2426970 h 2612594"/>
              <a:gd name="connsiteX86" fmla="*/ 588810 w 2647519"/>
              <a:gd name="connsiteY86" fmla="*/ 2362200 h 2612594"/>
              <a:gd name="connsiteX87" fmla="*/ 653580 w 2647519"/>
              <a:gd name="connsiteY87" fmla="*/ 2398395 h 2612594"/>
              <a:gd name="connsiteX88" fmla="*/ 666915 w 2647519"/>
              <a:gd name="connsiteY88" fmla="*/ 2413635 h 2612594"/>
              <a:gd name="connsiteX89" fmla="*/ 636435 w 2647519"/>
              <a:gd name="connsiteY89" fmla="*/ 2397442 h 2612594"/>
              <a:gd name="connsiteX90" fmla="*/ 613575 w 2647519"/>
              <a:gd name="connsiteY90" fmla="*/ 2383155 h 2612594"/>
              <a:gd name="connsiteX91" fmla="*/ 588810 w 2647519"/>
              <a:gd name="connsiteY91" fmla="*/ 2362200 h 2612594"/>
              <a:gd name="connsiteX92" fmla="*/ 702387 w 2647519"/>
              <a:gd name="connsiteY92" fmla="*/ 2337759 h 2612594"/>
              <a:gd name="connsiteX93" fmla="*/ 702396 w 2647519"/>
              <a:gd name="connsiteY93" fmla="*/ 2338030 h 2612594"/>
              <a:gd name="connsiteX94" fmla="*/ 705613 w 2647519"/>
              <a:gd name="connsiteY94" fmla="*/ 2341924 h 2612594"/>
              <a:gd name="connsiteX95" fmla="*/ 705967 w 2647519"/>
              <a:gd name="connsiteY95" fmla="*/ 2340292 h 2612594"/>
              <a:gd name="connsiteX96" fmla="*/ 2093409 w 2647519"/>
              <a:gd name="connsiteY96" fmla="*/ 2275234 h 2612594"/>
              <a:gd name="connsiteX97" fmla="*/ 2089950 w 2647519"/>
              <a:gd name="connsiteY97" fmla="*/ 2275522 h 2612594"/>
              <a:gd name="connsiteX98" fmla="*/ 2032800 w 2647519"/>
              <a:gd name="connsiteY98" fmla="*/ 2316480 h 2612594"/>
              <a:gd name="connsiteX99" fmla="*/ 1976602 w 2647519"/>
              <a:gd name="connsiteY99" fmla="*/ 2346960 h 2612594"/>
              <a:gd name="connsiteX100" fmla="*/ 1936597 w 2647519"/>
              <a:gd name="connsiteY100" fmla="*/ 2370772 h 2612594"/>
              <a:gd name="connsiteX101" fmla="*/ 1914690 w 2647519"/>
              <a:gd name="connsiteY101" fmla="*/ 2380297 h 2612594"/>
              <a:gd name="connsiteX102" fmla="*/ 1891830 w 2647519"/>
              <a:gd name="connsiteY102" fmla="*/ 2389822 h 2612594"/>
              <a:gd name="connsiteX103" fmla="*/ 1864207 w 2647519"/>
              <a:gd name="connsiteY103" fmla="*/ 2404110 h 2612594"/>
              <a:gd name="connsiteX104" fmla="*/ 1843252 w 2647519"/>
              <a:gd name="connsiteY104" fmla="*/ 2416492 h 2612594"/>
              <a:gd name="connsiteX105" fmla="*/ 1812772 w 2647519"/>
              <a:gd name="connsiteY105" fmla="*/ 2428875 h 2612594"/>
              <a:gd name="connsiteX106" fmla="*/ 1781340 w 2647519"/>
              <a:gd name="connsiteY106" fmla="*/ 2440305 h 2612594"/>
              <a:gd name="connsiteX107" fmla="*/ 1772767 w 2647519"/>
              <a:gd name="connsiteY107" fmla="*/ 2448877 h 2612594"/>
              <a:gd name="connsiteX108" fmla="*/ 1759432 w 2647519"/>
              <a:gd name="connsiteY108" fmla="*/ 2453640 h 2612594"/>
              <a:gd name="connsiteX109" fmla="*/ 1726095 w 2647519"/>
              <a:gd name="connsiteY109" fmla="*/ 2459355 h 2612594"/>
              <a:gd name="connsiteX110" fmla="*/ 1683232 w 2647519"/>
              <a:gd name="connsiteY110" fmla="*/ 2472690 h 2612594"/>
              <a:gd name="connsiteX111" fmla="*/ 1644180 w 2647519"/>
              <a:gd name="connsiteY111" fmla="*/ 2485072 h 2612594"/>
              <a:gd name="connsiteX112" fmla="*/ 1601317 w 2647519"/>
              <a:gd name="connsiteY112" fmla="*/ 2497455 h 2612594"/>
              <a:gd name="connsiteX113" fmla="*/ 1547977 w 2647519"/>
              <a:gd name="connsiteY113" fmla="*/ 2510790 h 2612594"/>
              <a:gd name="connsiteX114" fmla="*/ 1472730 w 2647519"/>
              <a:gd name="connsiteY114" fmla="*/ 2523172 h 2612594"/>
              <a:gd name="connsiteX115" fmla="*/ 1470825 w 2647519"/>
              <a:gd name="connsiteY115" fmla="*/ 2526030 h 2612594"/>
              <a:gd name="connsiteX116" fmla="*/ 1434646 w 2647519"/>
              <a:gd name="connsiteY116" fmla="*/ 2535075 h 2612594"/>
              <a:gd name="connsiteX117" fmla="*/ 1435583 w 2647519"/>
              <a:gd name="connsiteY117" fmla="*/ 2535555 h 2612594"/>
              <a:gd name="connsiteX118" fmla="*/ 1475761 w 2647519"/>
              <a:gd name="connsiteY118" fmla="*/ 2525510 h 2612594"/>
              <a:gd name="connsiteX119" fmla="*/ 1476540 w 2647519"/>
              <a:gd name="connsiteY119" fmla="*/ 2523172 h 2612594"/>
              <a:gd name="connsiteX120" fmla="*/ 1551788 w 2647519"/>
              <a:gd name="connsiteY120" fmla="*/ 2510790 h 2612594"/>
              <a:gd name="connsiteX121" fmla="*/ 1605128 w 2647519"/>
              <a:gd name="connsiteY121" fmla="*/ 2497455 h 2612594"/>
              <a:gd name="connsiteX122" fmla="*/ 1647990 w 2647519"/>
              <a:gd name="connsiteY122" fmla="*/ 2485072 h 2612594"/>
              <a:gd name="connsiteX123" fmla="*/ 1687043 w 2647519"/>
              <a:gd name="connsiteY123" fmla="*/ 2472690 h 2612594"/>
              <a:gd name="connsiteX124" fmla="*/ 1729905 w 2647519"/>
              <a:gd name="connsiteY124" fmla="*/ 2459355 h 2612594"/>
              <a:gd name="connsiteX125" fmla="*/ 1763243 w 2647519"/>
              <a:gd name="connsiteY125" fmla="*/ 2453640 h 2612594"/>
              <a:gd name="connsiteX126" fmla="*/ 1740675 w 2647519"/>
              <a:gd name="connsiteY126" fmla="*/ 2467181 h 2612594"/>
              <a:gd name="connsiteX127" fmla="*/ 1741335 w 2647519"/>
              <a:gd name="connsiteY127" fmla="*/ 2466975 h 2612594"/>
              <a:gd name="connsiteX128" fmla="*/ 1765148 w 2647519"/>
              <a:gd name="connsiteY128" fmla="*/ 2452687 h 2612594"/>
              <a:gd name="connsiteX129" fmla="*/ 1778483 w 2647519"/>
              <a:gd name="connsiteY129" fmla="*/ 2447925 h 2612594"/>
              <a:gd name="connsiteX130" fmla="*/ 1779371 w 2647519"/>
              <a:gd name="connsiteY130" fmla="*/ 2447679 h 2612594"/>
              <a:gd name="connsiteX131" fmla="*/ 1785150 w 2647519"/>
              <a:gd name="connsiteY131" fmla="*/ 2441257 h 2612594"/>
              <a:gd name="connsiteX132" fmla="*/ 1816583 w 2647519"/>
              <a:gd name="connsiteY132" fmla="*/ 2429827 h 2612594"/>
              <a:gd name="connsiteX133" fmla="*/ 1847063 w 2647519"/>
              <a:gd name="connsiteY133" fmla="*/ 2417445 h 2612594"/>
              <a:gd name="connsiteX134" fmla="*/ 1868018 w 2647519"/>
              <a:gd name="connsiteY134" fmla="*/ 2405062 h 2612594"/>
              <a:gd name="connsiteX135" fmla="*/ 1895640 w 2647519"/>
              <a:gd name="connsiteY135" fmla="*/ 2390775 h 2612594"/>
              <a:gd name="connsiteX136" fmla="*/ 1918500 w 2647519"/>
              <a:gd name="connsiteY136" fmla="*/ 2381250 h 2612594"/>
              <a:gd name="connsiteX137" fmla="*/ 1934176 w 2647519"/>
              <a:gd name="connsiteY137" fmla="*/ 2374435 h 2612594"/>
              <a:gd name="connsiteX138" fmla="*/ 1942313 w 2647519"/>
              <a:gd name="connsiteY138" fmla="*/ 2368867 h 2612594"/>
              <a:gd name="connsiteX139" fmla="*/ 1982318 w 2647519"/>
              <a:gd name="connsiteY139" fmla="*/ 2345055 h 2612594"/>
              <a:gd name="connsiteX140" fmla="*/ 2038515 w 2647519"/>
              <a:gd name="connsiteY140" fmla="*/ 2314575 h 2612594"/>
              <a:gd name="connsiteX141" fmla="*/ 460060 w 2647519"/>
              <a:gd name="connsiteY141" fmla="*/ 2262062 h 2612594"/>
              <a:gd name="connsiteX142" fmla="*/ 463676 w 2647519"/>
              <a:gd name="connsiteY142" fmla="*/ 2265164 h 2612594"/>
              <a:gd name="connsiteX143" fmla="*/ 464911 w 2647519"/>
              <a:gd name="connsiteY143" fmla="*/ 2265793 h 2612594"/>
              <a:gd name="connsiteX144" fmla="*/ 2099802 w 2647519"/>
              <a:gd name="connsiteY144" fmla="*/ 2237197 h 2612594"/>
              <a:gd name="connsiteX145" fmla="*/ 2099475 w 2647519"/>
              <a:gd name="connsiteY145" fmla="*/ 2237422 h 2612594"/>
              <a:gd name="connsiteX146" fmla="*/ 2099475 w 2647519"/>
              <a:gd name="connsiteY146" fmla="*/ 2237694 h 2612594"/>
              <a:gd name="connsiteX147" fmla="*/ 2100989 w 2647519"/>
              <a:gd name="connsiteY147" fmla="*/ 2237910 h 2612594"/>
              <a:gd name="connsiteX148" fmla="*/ 2101380 w 2647519"/>
              <a:gd name="connsiteY148" fmla="*/ 2237422 h 2612594"/>
              <a:gd name="connsiteX149" fmla="*/ 2120380 w 2647519"/>
              <a:gd name="connsiteY149" fmla="*/ 2222979 h 2612594"/>
              <a:gd name="connsiteX150" fmla="*/ 2114756 w 2647519"/>
              <a:gd name="connsiteY150" fmla="*/ 2226864 h 2612594"/>
              <a:gd name="connsiteX151" fmla="*/ 2113762 w 2647519"/>
              <a:gd name="connsiteY151" fmla="*/ 2227897 h 2612594"/>
              <a:gd name="connsiteX152" fmla="*/ 2117618 w 2647519"/>
              <a:gd name="connsiteY152" fmla="*/ 2225429 h 2612594"/>
              <a:gd name="connsiteX153" fmla="*/ 382287 w 2647519"/>
              <a:gd name="connsiteY153" fmla="*/ 2175002 h 2612594"/>
              <a:gd name="connsiteX154" fmla="*/ 418261 w 2647519"/>
              <a:gd name="connsiteY154" fmla="*/ 2217358 h 2612594"/>
              <a:gd name="connsiteX155" fmla="*/ 389737 w 2647519"/>
              <a:gd name="connsiteY155" fmla="*/ 2183129 h 2612594"/>
              <a:gd name="connsiteX156" fmla="*/ 2187820 w 2647519"/>
              <a:gd name="connsiteY156" fmla="*/ 2174974 h 2612594"/>
              <a:gd name="connsiteX157" fmla="*/ 2187735 w 2647519"/>
              <a:gd name="connsiteY157" fmla="*/ 2175004 h 2612594"/>
              <a:gd name="connsiteX158" fmla="*/ 2187105 w 2647519"/>
              <a:gd name="connsiteY158" fmla="*/ 2179320 h 2612594"/>
              <a:gd name="connsiteX159" fmla="*/ 2171865 w 2647519"/>
              <a:gd name="connsiteY159" fmla="*/ 2196465 h 2612594"/>
              <a:gd name="connsiteX160" fmla="*/ 2153767 w 2647519"/>
              <a:gd name="connsiteY160" fmla="*/ 2216467 h 2612594"/>
              <a:gd name="connsiteX161" fmla="*/ 2154858 w 2647519"/>
              <a:gd name="connsiteY161" fmla="*/ 2216216 h 2612594"/>
              <a:gd name="connsiteX162" fmla="*/ 2171865 w 2647519"/>
              <a:gd name="connsiteY162" fmla="*/ 2197417 h 2612594"/>
              <a:gd name="connsiteX163" fmla="*/ 2187105 w 2647519"/>
              <a:gd name="connsiteY163" fmla="*/ 2180272 h 2612594"/>
              <a:gd name="connsiteX164" fmla="*/ 2187820 w 2647519"/>
              <a:gd name="connsiteY164" fmla="*/ 2174974 h 2612594"/>
              <a:gd name="connsiteX165" fmla="*/ 475386 w 2647519"/>
              <a:gd name="connsiteY165" fmla="*/ 2153525 h 2612594"/>
              <a:gd name="connsiteX166" fmla="*/ 477272 w 2647519"/>
              <a:gd name="connsiteY166" fmla="*/ 2155822 h 2612594"/>
              <a:gd name="connsiteX167" fmla="*/ 477367 w 2647519"/>
              <a:gd name="connsiteY167" fmla="*/ 2155507 h 2612594"/>
              <a:gd name="connsiteX168" fmla="*/ 334493 w 2647519"/>
              <a:gd name="connsiteY168" fmla="*/ 2131694 h 2612594"/>
              <a:gd name="connsiteX169" fmla="*/ 359258 w 2647519"/>
              <a:gd name="connsiteY169" fmla="*/ 2147887 h 2612594"/>
              <a:gd name="connsiteX170" fmla="*/ 360474 w 2647519"/>
              <a:gd name="connsiteY170" fmla="*/ 2149319 h 2612594"/>
              <a:gd name="connsiteX171" fmla="*/ 371759 w 2647519"/>
              <a:gd name="connsiteY171" fmla="*/ 2151816 h 2612594"/>
              <a:gd name="connsiteX172" fmla="*/ 397357 w 2647519"/>
              <a:gd name="connsiteY172" fmla="*/ 2175509 h 2612594"/>
              <a:gd name="connsiteX173" fmla="*/ 432600 w 2647519"/>
              <a:gd name="connsiteY173" fmla="*/ 2204084 h 2612594"/>
              <a:gd name="connsiteX174" fmla="*/ 447840 w 2647519"/>
              <a:gd name="connsiteY174" fmla="*/ 2225039 h 2612594"/>
              <a:gd name="connsiteX175" fmla="*/ 456412 w 2647519"/>
              <a:gd name="connsiteY175" fmla="*/ 2235517 h 2612594"/>
              <a:gd name="connsiteX176" fmla="*/ 492607 w 2647519"/>
              <a:gd name="connsiteY176" fmla="*/ 2265997 h 2612594"/>
              <a:gd name="connsiteX177" fmla="*/ 482130 w 2647519"/>
              <a:gd name="connsiteY177" fmla="*/ 2274569 h 2612594"/>
              <a:gd name="connsiteX178" fmla="*/ 448422 w 2647519"/>
              <a:gd name="connsiteY178" fmla="*/ 2237115 h 2612594"/>
              <a:gd name="connsiteX179" fmla="*/ 446888 w 2647519"/>
              <a:gd name="connsiteY179" fmla="*/ 2237422 h 2612594"/>
              <a:gd name="connsiteX180" fmla="*/ 478787 w 2647519"/>
              <a:gd name="connsiteY180" fmla="*/ 2272865 h 2612594"/>
              <a:gd name="connsiteX181" fmla="*/ 482130 w 2647519"/>
              <a:gd name="connsiteY181" fmla="*/ 2274569 h 2612594"/>
              <a:gd name="connsiteX182" fmla="*/ 492608 w 2647519"/>
              <a:gd name="connsiteY182" fmla="*/ 2265997 h 2612594"/>
              <a:gd name="connsiteX183" fmla="*/ 583095 w 2647519"/>
              <a:gd name="connsiteY183" fmla="*/ 2337434 h 2612594"/>
              <a:gd name="connsiteX184" fmla="*/ 564998 w 2647519"/>
              <a:gd name="connsiteY184" fmla="*/ 2343149 h 2612594"/>
              <a:gd name="connsiteX185" fmla="*/ 571665 w 2647519"/>
              <a:gd name="connsiteY185" fmla="*/ 2347912 h 2612594"/>
              <a:gd name="connsiteX186" fmla="*/ 544995 w 2647519"/>
              <a:gd name="connsiteY186" fmla="*/ 2348864 h 2612594"/>
              <a:gd name="connsiteX187" fmla="*/ 527850 w 2647519"/>
              <a:gd name="connsiteY187" fmla="*/ 2337434 h 2612594"/>
              <a:gd name="connsiteX188" fmla="*/ 511658 w 2647519"/>
              <a:gd name="connsiteY188" fmla="*/ 2325052 h 2612594"/>
              <a:gd name="connsiteX189" fmla="*/ 471653 w 2647519"/>
              <a:gd name="connsiteY189" fmla="*/ 2291714 h 2612594"/>
              <a:gd name="connsiteX190" fmla="*/ 434505 w 2647519"/>
              <a:gd name="connsiteY190" fmla="*/ 2258377 h 2612594"/>
              <a:gd name="connsiteX191" fmla="*/ 400215 w 2647519"/>
              <a:gd name="connsiteY191" fmla="*/ 2225039 h 2612594"/>
              <a:gd name="connsiteX192" fmla="*/ 384023 w 2647519"/>
              <a:gd name="connsiteY192" fmla="*/ 2208847 h 2612594"/>
              <a:gd name="connsiteX193" fmla="*/ 368783 w 2647519"/>
              <a:gd name="connsiteY193" fmla="*/ 2191702 h 2612594"/>
              <a:gd name="connsiteX194" fmla="*/ 374498 w 2647519"/>
              <a:gd name="connsiteY194" fmla="*/ 2184082 h 2612594"/>
              <a:gd name="connsiteX195" fmla="*/ 393548 w 2647519"/>
              <a:gd name="connsiteY195" fmla="*/ 2201227 h 2612594"/>
              <a:gd name="connsiteX196" fmla="*/ 414503 w 2647519"/>
              <a:gd name="connsiteY196" fmla="*/ 2217419 h 2612594"/>
              <a:gd name="connsiteX197" fmla="*/ 440220 w 2647519"/>
              <a:gd name="connsiteY197" fmla="*/ 2245042 h 2612594"/>
              <a:gd name="connsiteX198" fmla="*/ 442406 w 2647519"/>
              <a:gd name="connsiteY198" fmla="*/ 2246917 h 2612594"/>
              <a:gd name="connsiteX199" fmla="*/ 414503 w 2647519"/>
              <a:gd name="connsiteY199" fmla="*/ 2217419 h 2612594"/>
              <a:gd name="connsiteX200" fmla="*/ 394500 w 2647519"/>
              <a:gd name="connsiteY200" fmla="*/ 2201227 h 2612594"/>
              <a:gd name="connsiteX201" fmla="*/ 375450 w 2647519"/>
              <a:gd name="connsiteY201" fmla="*/ 2184082 h 2612594"/>
              <a:gd name="connsiteX202" fmla="*/ 354495 w 2647519"/>
              <a:gd name="connsiteY202" fmla="*/ 2158364 h 2612594"/>
              <a:gd name="connsiteX203" fmla="*/ 334493 w 2647519"/>
              <a:gd name="connsiteY203" fmla="*/ 2131694 h 2612594"/>
              <a:gd name="connsiteX204" fmla="*/ 2432850 w 2647519"/>
              <a:gd name="connsiteY204" fmla="*/ 1980247 h 2612594"/>
              <a:gd name="connsiteX205" fmla="*/ 2432367 w 2647519"/>
              <a:gd name="connsiteY205" fmla="*/ 1980454 h 2612594"/>
              <a:gd name="connsiteX206" fmla="*/ 2421964 w 2647519"/>
              <a:gd name="connsiteY206" fmla="*/ 2005422 h 2612594"/>
              <a:gd name="connsiteX207" fmla="*/ 2422850 w 2647519"/>
              <a:gd name="connsiteY207" fmla="*/ 1860918 h 2612594"/>
              <a:gd name="connsiteX208" fmla="*/ 2397608 w 2647519"/>
              <a:gd name="connsiteY208" fmla="*/ 1897379 h 2612594"/>
              <a:gd name="connsiteX209" fmla="*/ 2385225 w 2647519"/>
              <a:gd name="connsiteY209" fmla="*/ 1920239 h 2612594"/>
              <a:gd name="connsiteX210" fmla="*/ 2372843 w 2647519"/>
              <a:gd name="connsiteY210" fmla="*/ 1941194 h 2612594"/>
              <a:gd name="connsiteX211" fmla="*/ 2343315 w 2647519"/>
              <a:gd name="connsiteY211" fmla="*/ 1980247 h 2612594"/>
              <a:gd name="connsiteX212" fmla="*/ 2317598 w 2647519"/>
              <a:gd name="connsiteY212" fmla="*/ 2019299 h 2612594"/>
              <a:gd name="connsiteX213" fmla="*/ 2294738 w 2647519"/>
              <a:gd name="connsiteY213" fmla="*/ 2050732 h 2612594"/>
              <a:gd name="connsiteX214" fmla="*/ 2292832 w 2647519"/>
              <a:gd name="connsiteY214" fmla="*/ 2051897 h 2612594"/>
              <a:gd name="connsiteX215" fmla="*/ 2291272 w 2647519"/>
              <a:gd name="connsiteY215" fmla="*/ 2054208 h 2612594"/>
              <a:gd name="connsiteX216" fmla="*/ 2293785 w 2647519"/>
              <a:gd name="connsiteY216" fmla="*/ 2052637 h 2612594"/>
              <a:gd name="connsiteX217" fmla="*/ 2316645 w 2647519"/>
              <a:gd name="connsiteY217" fmla="*/ 2021205 h 2612594"/>
              <a:gd name="connsiteX218" fmla="*/ 2342363 w 2647519"/>
              <a:gd name="connsiteY218" fmla="*/ 1982152 h 2612594"/>
              <a:gd name="connsiteX219" fmla="*/ 2371890 w 2647519"/>
              <a:gd name="connsiteY219" fmla="*/ 1943100 h 2612594"/>
              <a:gd name="connsiteX220" fmla="*/ 2384273 w 2647519"/>
              <a:gd name="connsiteY220" fmla="*/ 1922145 h 2612594"/>
              <a:gd name="connsiteX221" fmla="*/ 2396655 w 2647519"/>
              <a:gd name="connsiteY221" fmla="*/ 1899285 h 2612594"/>
              <a:gd name="connsiteX222" fmla="*/ 2422373 w 2647519"/>
              <a:gd name="connsiteY222" fmla="*/ 1862137 h 2612594"/>
              <a:gd name="connsiteX223" fmla="*/ 2521433 w 2647519"/>
              <a:gd name="connsiteY223" fmla="*/ 1847850 h 2612594"/>
              <a:gd name="connsiteX224" fmla="*/ 2509050 w 2647519"/>
              <a:gd name="connsiteY224" fmla="*/ 1884997 h 2612594"/>
              <a:gd name="connsiteX225" fmla="*/ 2487143 w 2647519"/>
              <a:gd name="connsiteY225" fmla="*/ 1925002 h 2612594"/>
              <a:gd name="connsiteX226" fmla="*/ 2465235 w 2647519"/>
              <a:gd name="connsiteY226" fmla="*/ 1965960 h 2612594"/>
              <a:gd name="connsiteX227" fmla="*/ 2445233 w 2647519"/>
              <a:gd name="connsiteY227" fmla="*/ 1991677 h 2612594"/>
              <a:gd name="connsiteX228" fmla="*/ 2458568 w 2647519"/>
              <a:gd name="connsiteY228" fmla="*/ 1965007 h 2612594"/>
              <a:gd name="connsiteX229" fmla="*/ 2469998 w 2647519"/>
              <a:gd name="connsiteY229" fmla="*/ 1938337 h 2612594"/>
              <a:gd name="connsiteX230" fmla="*/ 2478570 w 2647519"/>
              <a:gd name="connsiteY230" fmla="*/ 1924050 h 2612594"/>
              <a:gd name="connsiteX231" fmla="*/ 2490000 w 2647519"/>
              <a:gd name="connsiteY231" fmla="*/ 1905000 h 2612594"/>
              <a:gd name="connsiteX232" fmla="*/ 2500478 w 2647519"/>
              <a:gd name="connsiteY232" fmla="*/ 1885950 h 2612594"/>
              <a:gd name="connsiteX233" fmla="*/ 2521433 w 2647519"/>
              <a:gd name="connsiteY233" fmla="*/ 1847850 h 2612594"/>
              <a:gd name="connsiteX234" fmla="*/ 2459780 w 2647519"/>
              <a:gd name="connsiteY234" fmla="*/ 1766202 h 2612594"/>
              <a:gd name="connsiteX235" fmla="*/ 2436660 w 2647519"/>
              <a:gd name="connsiteY235" fmla="*/ 1806892 h 2612594"/>
              <a:gd name="connsiteX236" fmla="*/ 2436235 w 2647519"/>
              <a:gd name="connsiteY236" fmla="*/ 1807870 h 2612594"/>
              <a:gd name="connsiteX237" fmla="*/ 2459520 w 2647519"/>
              <a:gd name="connsiteY237" fmla="*/ 1766887 h 2612594"/>
              <a:gd name="connsiteX238" fmla="*/ 2472460 w 2647519"/>
              <a:gd name="connsiteY238" fmla="*/ 1674043 h 2612594"/>
              <a:gd name="connsiteX239" fmla="*/ 2444672 w 2647519"/>
              <a:gd name="connsiteY239" fmla="*/ 1749965 h 2612594"/>
              <a:gd name="connsiteX240" fmla="*/ 2386218 w 2647519"/>
              <a:gd name="connsiteY240" fmla="*/ 1869449 h 2612594"/>
              <a:gd name="connsiteX241" fmla="*/ 2377660 w 2647519"/>
              <a:gd name="connsiteY241" fmla="*/ 1882980 h 2612594"/>
              <a:gd name="connsiteX242" fmla="*/ 2377605 w 2647519"/>
              <a:gd name="connsiteY242" fmla="*/ 1883092 h 2612594"/>
              <a:gd name="connsiteX243" fmla="*/ 2357602 w 2647519"/>
              <a:gd name="connsiteY243" fmla="*/ 1917382 h 2612594"/>
              <a:gd name="connsiteX244" fmla="*/ 2337600 w 2647519"/>
              <a:gd name="connsiteY244" fmla="*/ 1954530 h 2612594"/>
              <a:gd name="connsiteX245" fmla="*/ 2314740 w 2647519"/>
              <a:gd name="connsiteY245" fmla="*/ 1983105 h 2612594"/>
              <a:gd name="connsiteX246" fmla="*/ 2295690 w 2647519"/>
              <a:gd name="connsiteY246" fmla="*/ 2015490 h 2612594"/>
              <a:gd name="connsiteX247" fmla="*/ 2183295 w 2647519"/>
              <a:gd name="connsiteY247" fmla="*/ 2142172 h 2612594"/>
              <a:gd name="connsiteX248" fmla="*/ 2146147 w 2647519"/>
              <a:gd name="connsiteY248" fmla="*/ 2173605 h 2612594"/>
              <a:gd name="connsiteX249" fmla="*/ 2142583 w 2647519"/>
              <a:gd name="connsiteY249" fmla="*/ 2176315 h 2612594"/>
              <a:gd name="connsiteX250" fmla="*/ 2141046 w 2647519"/>
              <a:gd name="connsiteY250" fmla="*/ 2177871 h 2612594"/>
              <a:gd name="connsiteX251" fmla="*/ 2125512 w 2647519"/>
              <a:gd name="connsiteY251" fmla="*/ 2190534 h 2612594"/>
              <a:gd name="connsiteX252" fmla="*/ 2112810 w 2647519"/>
              <a:gd name="connsiteY252" fmla="*/ 2205037 h 2612594"/>
              <a:gd name="connsiteX253" fmla="*/ 2066137 w 2647519"/>
              <a:gd name="connsiteY253" fmla="*/ 2240280 h 2612594"/>
              <a:gd name="connsiteX254" fmla="*/ 2058824 w 2647519"/>
              <a:gd name="connsiteY254" fmla="*/ 2244900 h 2612594"/>
              <a:gd name="connsiteX255" fmla="*/ 2038960 w 2647519"/>
              <a:gd name="connsiteY255" fmla="*/ 2261093 h 2612594"/>
              <a:gd name="connsiteX256" fmla="*/ 2036092 w 2647519"/>
              <a:gd name="connsiteY256" fmla="*/ 2262956 h 2612594"/>
              <a:gd name="connsiteX257" fmla="*/ 2031847 w 2647519"/>
              <a:gd name="connsiteY257" fmla="*/ 2266950 h 2612594"/>
              <a:gd name="connsiteX258" fmla="*/ 1994700 w 2647519"/>
              <a:gd name="connsiteY258" fmla="*/ 2291715 h 2612594"/>
              <a:gd name="connsiteX259" fmla="*/ 1957552 w 2647519"/>
              <a:gd name="connsiteY259" fmla="*/ 2314575 h 2612594"/>
              <a:gd name="connsiteX260" fmla="*/ 1953300 w 2647519"/>
              <a:gd name="connsiteY260" fmla="*/ 2316730 h 2612594"/>
              <a:gd name="connsiteX261" fmla="*/ 1928148 w 2647519"/>
              <a:gd name="connsiteY261" fmla="*/ 2333067 h 2612594"/>
              <a:gd name="connsiteX262" fmla="*/ 1920351 w 2647519"/>
              <a:gd name="connsiteY262" fmla="*/ 2337000 h 2612594"/>
              <a:gd name="connsiteX263" fmla="*/ 1912785 w 2647519"/>
              <a:gd name="connsiteY263" fmla="*/ 2342197 h 2612594"/>
              <a:gd name="connsiteX264" fmla="*/ 1887067 w 2647519"/>
              <a:gd name="connsiteY264" fmla="*/ 2356485 h 2612594"/>
              <a:gd name="connsiteX265" fmla="*/ 1863038 w 2647519"/>
              <a:gd name="connsiteY265" fmla="*/ 2365909 h 2612594"/>
              <a:gd name="connsiteX266" fmla="*/ 1809483 w 2647519"/>
              <a:gd name="connsiteY266" fmla="*/ 2392922 h 2612594"/>
              <a:gd name="connsiteX267" fmla="*/ 1683836 w 2647519"/>
              <a:gd name="connsiteY267" fmla="*/ 2439784 h 2612594"/>
              <a:gd name="connsiteX268" fmla="*/ 1596280 w 2647519"/>
              <a:gd name="connsiteY268" fmla="*/ 2462297 h 2612594"/>
              <a:gd name="connsiteX269" fmla="*/ 1667040 w 2647519"/>
              <a:gd name="connsiteY269" fmla="*/ 2448877 h 2612594"/>
              <a:gd name="connsiteX270" fmla="*/ 1680375 w 2647519"/>
              <a:gd name="connsiteY270" fmla="*/ 2446019 h 2612594"/>
              <a:gd name="connsiteX271" fmla="*/ 1723237 w 2647519"/>
              <a:gd name="connsiteY271" fmla="*/ 2430779 h 2612594"/>
              <a:gd name="connsiteX272" fmla="*/ 1749907 w 2647519"/>
              <a:gd name="connsiteY272" fmla="*/ 2422207 h 2612594"/>
              <a:gd name="connsiteX273" fmla="*/ 1792770 w 2647519"/>
              <a:gd name="connsiteY273" fmla="*/ 2400299 h 2612594"/>
              <a:gd name="connsiteX274" fmla="*/ 1841347 w 2647519"/>
              <a:gd name="connsiteY274" fmla="*/ 2383154 h 2612594"/>
              <a:gd name="connsiteX275" fmla="*/ 1872470 w 2647519"/>
              <a:gd name="connsiteY275" fmla="*/ 2370949 h 2612594"/>
              <a:gd name="connsiteX276" fmla="*/ 1886115 w 2647519"/>
              <a:gd name="connsiteY276" fmla="*/ 2363152 h 2612594"/>
              <a:gd name="connsiteX277" fmla="*/ 1898496 w 2647519"/>
              <a:gd name="connsiteY277" fmla="*/ 2359343 h 2612594"/>
              <a:gd name="connsiteX278" fmla="*/ 1915642 w 2647519"/>
              <a:gd name="connsiteY278" fmla="*/ 2349817 h 2612594"/>
              <a:gd name="connsiteX279" fmla="*/ 1920147 w 2647519"/>
              <a:gd name="connsiteY279" fmla="*/ 2346686 h 2612594"/>
              <a:gd name="connsiteX280" fmla="*/ 1931835 w 2647519"/>
              <a:gd name="connsiteY280" fmla="*/ 2335530 h 2612594"/>
              <a:gd name="connsiteX281" fmla="*/ 1957552 w 2647519"/>
              <a:gd name="connsiteY281" fmla="*/ 2320290 h 2612594"/>
              <a:gd name="connsiteX282" fmla="*/ 1986810 w 2647519"/>
              <a:gd name="connsiteY282" fmla="*/ 2305948 h 2612594"/>
              <a:gd name="connsiteX283" fmla="*/ 1997557 w 2647519"/>
              <a:gd name="connsiteY283" fmla="*/ 2299334 h 2612594"/>
              <a:gd name="connsiteX284" fmla="*/ 2034705 w 2647519"/>
              <a:gd name="connsiteY284" fmla="*/ 2274569 h 2612594"/>
              <a:gd name="connsiteX285" fmla="*/ 2050897 w 2647519"/>
              <a:gd name="connsiteY285" fmla="*/ 2259329 h 2612594"/>
              <a:gd name="connsiteX286" fmla="*/ 2068995 w 2647519"/>
              <a:gd name="connsiteY286" fmla="*/ 2247899 h 2612594"/>
              <a:gd name="connsiteX287" fmla="*/ 2115667 w 2647519"/>
              <a:gd name="connsiteY287" fmla="*/ 2212657 h 2612594"/>
              <a:gd name="connsiteX288" fmla="*/ 2149005 w 2647519"/>
              <a:gd name="connsiteY288" fmla="*/ 2181224 h 2612594"/>
              <a:gd name="connsiteX289" fmla="*/ 2186152 w 2647519"/>
              <a:gd name="connsiteY289" fmla="*/ 2149792 h 2612594"/>
              <a:gd name="connsiteX290" fmla="*/ 2298547 w 2647519"/>
              <a:gd name="connsiteY290" fmla="*/ 2023109 h 2612594"/>
              <a:gd name="connsiteX291" fmla="*/ 2314015 w 2647519"/>
              <a:gd name="connsiteY291" fmla="*/ 1996814 h 2612594"/>
              <a:gd name="connsiteX292" fmla="*/ 2314740 w 2647519"/>
              <a:gd name="connsiteY292" fmla="*/ 1994534 h 2612594"/>
              <a:gd name="connsiteX293" fmla="*/ 2339505 w 2647519"/>
              <a:gd name="connsiteY293" fmla="*/ 1956434 h 2612594"/>
              <a:gd name="connsiteX294" fmla="*/ 2347125 w 2647519"/>
              <a:gd name="connsiteY294" fmla="*/ 1945004 h 2612594"/>
              <a:gd name="connsiteX295" fmla="*/ 2357257 w 2647519"/>
              <a:gd name="connsiteY295" fmla="*/ 1930951 h 2612594"/>
              <a:gd name="connsiteX296" fmla="*/ 2360460 w 2647519"/>
              <a:gd name="connsiteY296" fmla="*/ 1925002 h 2612594"/>
              <a:gd name="connsiteX297" fmla="*/ 2380462 w 2647519"/>
              <a:gd name="connsiteY297" fmla="*/ 1890712 h 2612594"/>
              <a:gd name="connsiteX298" fmla="*/ 2419515 w 2647519"/>
              <a:gd name="connsiteY298" fmla="*/ 1809749 h 2612594"/>
              <a:gd name="connsiteX299" fmla="*/ 2457615 w 2647519"/>
              <a:gd name="connsiteY299" fmla="*/ 1723072 h 2612594"/>
              <a:gd name="connsiteX300" fmla="*/ 2468807 w 2647519"/>
              <a:gd name="connsiteY300" fmla="*/ 1687829 h 2612594"/>
              <a:gd name="connsiteX301" fmla="*/ 2576677 w 2647519"/>
              <a:gd name="connsiteY301" fmla="*/ 1589722 h 2612594"/>
              <a:gd name="connsiteX302" fmla="*/ 2573820 w 2647519"/>
              <a:gd name="connsiteY302" fmla="*/ 1591627 h 2612594"/>
              <a:gd name="connsiteX303" fmla="*/ 2573820 w 2647519"/>
              <a:gd name="connsiteY303" fmla="*/ 1591627 h 2612594"/>
              <a:gd name="connsiteX304" fmla="*/ 2585674 w 2647519"/>
              <a:gd name="connsiteY304" fmla="*/ 1533271 h 2612594"/>
              <a:gd name="connsiteX305" fmla="*/ 2585332 w 2647519"/>
              <a:gd name="connsiteY305" fmla="*/ 1534956 h 2612594"/>
              <a:gd name="connsiteX306" fmla="*/ 2588107 w 2647519"/>
              <a:gd name="connsiteY306" fmla="*/ 1538287 h 2612594"/>
              <a:gd name="connsiteX307" fmla="*/ 2596680 w 2647519"/>
              <a:gd name="connsiteY307" fmla="*/ 1547812 h 2612594"/>
              <a:gd name="connsiteX308" fmla="*/ 2602395 w 2647519"/>
              <a:gd name="connsiteY308" fmla="*/ 1544002 h 2612594"/>
              <a:gd name="connsiteX309" fmla="*/ 2602539 w 2647519"/>
              <a:gd name="connsiteY309" fmla="*/ 1543271 h 2612594"/>
              <a:gd name="connsiteX310" fmla="*/ 2598585 w 2647519"/>
              <a:gd name="connsiteY310" fmla="*/ 1545907 h 2612594"/>
              <a:gd name="connsiteX311" fmla="*/ 2589060 w 2647519"/>
              <a:gd name="connsiteY311" fmla="*/ 1537334 h 2612594"/>
              <a:gd name="connsiteX312" fmla="*/ 2577184 w 2647519"/>
              <a:gd name="connsiteY312" fmla="*/ 1425070 h 2612594"/>
              <a:gd name="connsiteX313" fmla="*/ 2576519 w 2647519"/>
              <a:gd name="connsiteY313" fmla="*/ 1425107 h 2612594"/>
              <a:gd name="connsiteX314" fmla="*/ 2575314 w 2647519"/>
              <a:gd name="connsiteY314" fmla="*/ 1425174 h 2612594"/>
              <a:gd name="connsiteX315" fmla="*/ 2575725 w 2647519"/>
              <a:gd name="connsiteY315" fmla="*/ 1429702 h 2612594"/>
              <a:gd name="connsiteX316" fmla="*/ 2574773 w 2647519"/>
              <a:gd name="connsiteY316" fmla="*/ 1453515 h 2612594"/>
              <a:gd name="connsiteX317" fmla="*/ 2570963 w 2647519"/>
              <a:gd name="connsiteY317" fmla="*/ 1467802 h 2612594"/>
              <a:gd name="connsiteX318" fmla="*/ 2548103 w 2647519"/>
              <a:gd name="connsiteY318" fmla="*/ 1503997 h 2612594"/>
              <a:gd name="connsiteX319" fmla="*/ 2542388 w 2647519"/>
              <a:gd name="connsiteY319" fmla="*/ 1535430 h 2612594"/>
              <a:gd name="connsiteX320" fmla="*/ 2536673 w 2647519"/>
              <a:gd name="connsiteY320" fmla="*/ 1545907 h 2612594"/>
              <a:gd name="connsiteX321" fmla="*/ 2527148 w 2647519"/>
              <a:gd name="connsiteY321" fmla="*/ 1591627 h 2612594"/>
              <a:gd name="connsiteX322" fmla="*/ 2516670 w 2647519"/>
              <a:gd name="connsiteY322" fmla="*/ 1627822 h 2612594"/>
              <a:gd name="connsiteX323" fmla="*/ 2505240 w 2647519"/>
              <a:gd name="connsiteY323" fmla="*/ 1663065 h 2612594"/>
              <a:gd name="connsiteX324" fmla="*/ 2498573 w 2647519"/>
              <a:gd name="connsiteY324" fmla="*/ 1690687 h 2612594"/>
              <a:gd name="connsiteX325" fmla="*/ 2490953 w 2647519"/>
              <a:gd name="connsiteY325" fmla="*/ 1719262 h 2612594"/>
              <a:gd name="connsiteX326" fmla="*/ 2497030 w 2647519"/>
              <a:gd name="connsiteY326" fmla="*/ 1709810 h 2612594"/>
              <a:gd name="connsiteX327" fmla="*/ 2502383 w 2647519"/>
              <a:gd name="connsiteY327" fmla="*/ 1689734 h 2612594"/>
              <a:gd name="connsiteX328" fmla="*/ 2507145 w 2647519"/>
              <a:gd name="connsiteY328" fmla="*/ 1661159 h 2612594"/>
              <a:gd name="connsiteX329" fmla="*/ 2518575 w 2647519"/>
              <a:gd name="connsiteY329" fmla="*/ 1625917 h 2612594"/>
              <a:gd name="connsiteX330" fmla="*/ 2529053 w 2647519"/>
              <a:gd name="connsiteY330" fmla="*/ 1589722 h 2612594"/>
              <a:gd name="connsiteX331" fmla="*/ 2538578 w 2647519"/>
              <a:gd name="connsiteY331" fmla="*/ 1544002 h 2612594"/>
              <a:gd name="connsiteX332" fmla="*/ 2544293 w 2647519"/>
              <a:gd name="connsiteY332" fmla="*/ 1533524 h 2612594"/>
              <a:gd name="connsiteX333" fmla="*/ 2550008 w 2647519"/>
              <a:gd name="connsiteY333" fmla="*/ 1502092 h 2612594"/>
              <a:gd name="connsiteX334" fmla="*/ 2572868 w 2647519"/>
              <a:gd name="connsiteY334" fmla="*/ 1465897 h 2612594"/>
              <a:gd name="connsiteX335" fmla="*/ 2557628 w 2647519"/>
              <a:gd name="connsiteY335" fmla="*/ 1539239 h 2612594"/>
              <a:gd name="connsiteX336" fmla="*/ 2546198 w 2647519"/>
              <a:gd name="connsiteY336" fmla="*/ 1600199 h 2612594"/>
              <a:gd name="connsiteX337" fmla="*/ 2520480 w 2647519"/>
              <a:gd name="connsiteY337" fmla="*/ 1678304 h 2612594"/>
              <a:gd name="connsiteX338" fmla="*/ 2515393 w 2647519"/>
              <a:gd name="connsiteY338" fmla="*/ 1686218 h 2612594"/>
              <a:gd name="connsiteX339" fmla="*/ 2513218 w 2647519"/>
              <a:gd name="connsiteY339" fmla="*/ 1698069 h 2612594"/>
              <a:gd name="connsiteX340" fmla="*/ 2506193 w 2647519"/>
              <a:gd name="connsiteY340" fmla="*/ 1718310 h 2612594"/>
              <a:gd name="connsiteX341" fmla="*/ 2479523 w 2647519"/>
              <a:gd name="connsiteY341" fmla="*/ 1776412 h 2612594"/>
              <a:gd name="connsiteX342" fmla="*/ 2467140 w 2647519"/>
              <a:gd name="connsiteY342" fmla="*/ 1806892 h 2612594"/>
              <a:gd name="connsiteX343" fmla="*/ 2459520 w 2647519"/>
              <a:gd name="connsiteY343" fmla="*/ 1823085 h 2612594"/>
              <a:gd name="connsiteX344" fmla="*/ 2449995 w 2647519"/>
              <a:gd name="connsiteY344" fmla="*/ 1840230 h 2612594"/>
              <a:gd name="connsiteX345" fmla="*/ 2424278 w 2647519"/>
              <a:gd name="connsiteY345" fmla="*/ 1885950 h 2612594"/>
              <a:gd name="connsiteX346" fmla="*/ 2396655 w 2647519"/>
              <a:gd name="connsiteY346" fmla="*/ 1930717 h 2612594"/>
              <a:gd name="connsiteX347" fmla="*/ 2361413 w 2647519"/>
              <a:gd name="connsiteY347" fmla="*/ 1990725 h 2612594"/>
              <a:gd name="connsiteX348" fmla="*/ 2322360 w 2647519"/>
              <a:gd name="connsiteY348" fmla="*/ 2049780 h 2612594"/>
              <a:gd name="connsiteX349" fmla="*/ 2296643 w 2647519"/>
              <a:gd name="connsiteY349" fmla="*/ 2083117 h 2612594"/>
              <a:gd name="connsiteX350" fmla="*/ 2269020 w 2647519"/>
              <a:gd name="connsiteY350" fmla="*/ 2115502 h 2612594"/>
              <a:gd name="connsiteX351" fmla="*/ 2259495 w 2647519"/>
              <a:gd name="connsiteY351" fmla="*/ 2128837 h 2612594"/>
              <a:gd name="connsiteX352" fmla="*/ 2249018 w 2647519"/>
              <a:gd name="connsiteY352" fmla="*/ 2142172 h 2612594"/>
              <a:gd name="connsiteX353" fmla="*/ 2232825 w 2647519"/>
              <a:gd name="connsiteY353" fmla="*/ 2155507 h 2612594"/>
              <a:gd name="connsiteX354" fmla="*/ 2206342 w 2647519"/>
              <a:gd name="connsiteY354" fmla="*/ 2184829 h 2612594"/>
              <a:gd name="connsiteX355" fmla="*/ 2207107 w 2647519"/>
              <a:gd name="connsiteY355" fmla="*/ 2187892 h 2612594"/>
              <a:gd name="connsiteX356" fmla="*/ 2179485 w 2647519"/>
              <a:gd name="connsiteY356" fmla="*/ 2216467 h 2612594"/>
              <a:gd name="connsiteX357" fmla="*/ 2149957 w 2647519"/>
              <a:gd name="connsiteY357" fmla="*/ 2237422 h 2612594"/>
              <a:gd name="connsiteX358" fmla="*/ 2126145 w 2647519"/>
              <a:gd name="connsiteY358" fmla="*/ 2256472 h 2612594"/>
              <a:gd name="connsiteX359" fmla="*/ 2103587 w 2647519"/>
              <a:gd name="connsiteY359" fmla="*/ 2272957 h 2612594"/>
              <a:gd name="connsiteX360" fmla="*/ 2107095 w 2647519"/>
              <a:gd name="connsiteY360" fmla="*/ 2272665 h 2612594"/>
              <a:gd name="connsiteX361" fmla="*/ 2131860 w 2647519"/>
              <a:gd name="connsiteY361" fmla="*/ 2254567 h 2612594"/>
              <a:gd name="connsiteX362" fmla="*/ 2155673 w 2647519"/>
              <a:gd name="connsiteY362" fmla="*/ 2235517 h 2612594"/>
              <a:gd name="connsiteX363" fmla="*/ 2185200 w 2647519"/>
              <a:gd name="connsiteY363" fmla="*/ 2214562 h 2612594"/>
              <a:gd name="connsiteX364" fmla="*/ 2212823 w 2647519"/>
              <a:gd name="connsiteY364" fmla="*/ 2185987 h 2612594"/>
              <a:gd name="connsiteX365" fmla="*/ 2211870 w 2647519"/>
              <a:gd name="connsiteY365" fmla="*/ 2182177 h 2612594"/>
              <a:gd name="connsiteX366" fmla="*/ 2238540 w 2647519"/>
              <a:gd name="connsiteY366" fmla="*/ 2152650 h 2612594"/>
              <a:gd name="connsiteX367" fmla="*/ 2254733 w 2647519"/>
              <a:gd name="connsiteY367" fmla="*/ 2139315 h 2612594"/>
              <a:gd name="connsiteX368" fmla="*/ 2265210 w 2647519"/>
              <a:gd name="connsiteY368" fmla="*/ 2125980 h 2612594"/>
              <a:gd name="connsiteX369" fmla="*/ 2274735 w 2647519"/>
              <a:gd name="connsiteY369" fmla="*/ 2112645 h 2612594"/>
              <a:gd name="connsiteX370" fmla="*/ 2302358 w 2647519"/>
              <a:gd name="connsiteY370" fmla="*/ 2080260 h 2612594"/>
              <a:gd name="connsiteX371" fmla="*/ 2328075 w 2647519"/>
              <a:gd name="connsiteY371" fmla="*/ 2046922 h 2612594"/>
              <a:gd name="connsiteX372" fmla="*/ 2367128 w 2647519"/>
              <a:gd name="connsiteY372" fmla="*/ 1987867 h 2612594"/>
              <a:gd name="connsiteX373" fmla="*/ 2402370 w 2647519"/>
              <a:gd name="connsiteY373" fmla="*/ 1927860 h 2612594"/>
              <a:gd name="connsiteX374" fmla="*/ 2429993 w 2647519"/>
              <a:gd name="connsiteY374" fmla="*/ 1883092 h 2612594"/>
              <a:gd name="connsiteX375" fmla="*/ 2455710 w 2647519"/>
              <a:gd name="connsiteY375" fmla="*/ 1837372 h 2612594"/>
              <a:gd name="connsiteX376" fmla="*/ 2465235 w 2647519"/>
              <a:gd name="connsiteY376" fmla="*/ 1820227 h 2612594"/>
              <a:gd name="connsiteX377" fmla="*/ 2472855 w 2647519"/>
              <a:gd name="connsiteY377" fmla="*/ 1804035 h 2612594"/>
              <a:gd name="connsiteX378" fmla="*/ 2485238 w 2647519"/>
              <a:gd name="connsiteY378" fmla="*/ 1773555 h 2612594"/>
              <a:gd name="connsiteX379" fmla="*/ 2511908 w 2647519"/>
              <a:gd name="connsiteY379" fmla="*/ 1715452 h 2612594"/>
              <a:gd name="connsiteX380" fmla="*/ 2522385 w 2647519"/>
              <a:gd name="connsiteY380" fmla="*/ 1676400 h 2612594"/>
              <a:gd name="connsiteX381" fmla="*/ 2548103 w 2647519"/>
              <a:gd name="connsiteY381" fmla="*/ 1598295 h 2612594"/>
              <a:gd name="connsiteX382" fmla="*/ 2559533 w 2647519"/>
              <a:gd name="connsiteY382" fmla="*/ 1537335 h 2612594"/>
              <a:gd name="connsiteX383" fmla="*/ 2574773 w 2647519"/>
              <a:gd name="connsiteY383" fmla="*/ 1463992 h 2612594"/>
              <a:gd name="connsiteX384" fmla="*/ 2578209 w 2647519"/>
              <a:gd name="connsiteY384" fmla="*/ 1451109 h 2612594"/>
              <a:gd name="connsiteX385" fmla="*/ 2575725 w 2647519"/>
              <a:gd name="connsiteY385" fmla="*/ 1450657 h 2612594"/>
              <a:gd name="connsiteX386" fmla="*/ 2576677 w 2647519"/>
              <a:gd name="connsiteY386" fmla="*/ 1426845 h 2612594"/>
              <a:gd name="connsiteX387" fmla="*/ 2597632 w 2647519"/>
              <a:gd name="connsiteY387" fmla="*/ 1404937 h 2612594"/>
              <a:gd name="connsiteX388" fmla="*/ 2586541 w 2647519"/>
              <a:gd name="connsiteY388" fmla="*/ 1451152 h 2612594"/>
              <a:gd name="connsiteX389" fmla="*/ 2586542 w 2647519"/>
              <a:gd name="connsiteY389" fmla="*/ 1451152 h 2612594"/>
              <a:gd name="connsiteX390" fmla="*/ 2597633 w 2647519"/>
              <a:gd name="connsiteY390" fmla="*/ 1404938 h 2612594"/>
              <a:gd name="connsiteX391" fmla="*/ 2606205 w 2647519"/>
              <a:gd name="connsiteY391" fmla="*/ 1395412 h 2612594"/>
              <a:gd name="connsiteX392" fmla="*/ 2600490 w 2647519"/>
              <a:gd name="connsiteY392" fmla="*/ 1407795 h 2612594"/>
              <a:gd name="connsiteX393" fmla="*/ 2599181 w 2647519"/>
              <a:gd name="connsiteY393" fmla="*/ 1433750 h 2612594"/>
              <a:gd name="connsiteX394" fmla="*/ 2598585 w 2647519"/>
              <a:gd name="connsiteY394" fmla="*/ 1458277 h 2612594"/>
              <a:gd name="connsiteX395" fmla="*/ 2589060 w 2647519"/>
              <a:gd name="connsiteY395" fmla="*/ 1487586 h 2612594"/>
              <a:gd name="connsiteX396" fmla="*/ 2589060 w 2647519"/>
              <a:gd name="connsiteY396" fmla="*/ 1490934 h 2612594"/>
              <a:gd name="connsiteX397" fmla="*/ 2600490 w 2647519"/>
              <a:gd name="connsiteY397" fmla="*/ 1458277 h 2612594"/>
              <a:gd name="connsiteX398" fmla="*/ 2602395 w 2647519"/>
              <a:gd name="connsiteY398" fmla="*/ 1407794 h 2612594"/>
              <a:gd name="connsiteX399" fmla="*/ 2606836 w 2647519"/>
              <a:gd name="connsiteY399" fmla="*/ 1398173 h 2612594"/>
              <a:gd name="connsiteX400" fmla="*/ 2565247 w 2647519"/>
              <a:gd name="connsiteY400" fmla="*/ 1354454 h 2612594"/>
              <a:gd name="connsiteX401" fmla="*/ 2559006 w 2647519"/>
              <a:gd name="connsiteY401" fmla="*/ 1369207 h 2612594"/>
              <a:gd name="connsiteX402" fmla="*/ 2556675 w 2647519"/>
              <a:gd name="connsiteY402" fmla="*/ 1390650 h 2612594"/>
              <a:gd name="connsiteX403" fmla="*/ 2553670 w 2647519"/>
              <a:gd name="connsiteY403" fmla="*/ 1380633 h 2612594"/>
              <a:gd name="connsiteX404" fmla="*/ 2552571 w 2647519"/>
              <a:gd name="connsiteY404" fmla="*/ 1382047 h 2612594"/>
              <a:gd name="connsiteX405" fmla="*/ 2555723 w 2647519"/>
              <a:gd name="connsiteY405" fmla="*/ 1392555 h 2612594"/>
              <a:gd name="connsiteX406" fmla="*/ 2553818 w 2647519"/>
              <a:gd name="connsiteY406" fmla="*/ 1407795 h 2612594"/>
              <a:gd name="connsiteX407" fmla="*/ 2557628 w 2647519"/>
              <a:gd name="connsiteY407" fmla="*/ 1420177 h 2612594"/>
              <a:gd name="connsiteX408" fmla="*/ 2560581 w 2647519"/>
              <a:gd name="connsiteY408" fmla="*/ 1420013 h 2612594"/>
              <a:gd name="connsiteX409" fmla="*/ 2558580 w 2647519"/>
              <a:gd name="connsiteY409" fmla="*/ 1413509 h 2612594"/>
              <a:gd name="connsiteX410" fmla="*/ 2560485 w 2647519"/>
              <a:gd name="connsiteY410" fmla="*/ 1398269 h 2612594"/>
              <a:gd name="connsiteX411" fmla="*/ 2565247 w 2647519"/>
              <a:gd name="connsiteY411" fmla="*/ 1354454 h 2612594"/>
              <a:gd name="connsiteX412" fmla="*/ 2645258 w 2647519"/>
              <a:gd name="connsiteY412" fmla="*/ 1328737 h 2612594"/>
              <a:gd name="connsiteX413" fmla="*/ 2647163 w 2647519"/>
              <a:gd name="connsiteY413" fmla="*/ 1329689 h 2612594"/>
              <a:gd name="connsiteX414" fmla="*/ 2646210 w 2647519"/>
              <a:gd name="connsiteY414" fmla="*/ 1369694 h 2612594"/>
              <a:gd name="connsiteX415" fmla="*/ 2647163 w 2647519"/>
              <a:gd name="connsiteY415" fmla="*/ 1397317 h 2612594"/>
              <a:gd name="connsiteX416" fmla="*/ 2644305 w 2647519"/>
              <a:gd name="connsiteY416" fmla="*/ 1447799 h 2612594"/>
              <a:gd name="connsiteX417" fmla="*/ 2641448 w 2647519"/>
              <a:gd name="connsiteY417" fmla="*/ 1476374 h 2612594"/>
              <a:gd name="connsiteX418" fmla="*/ 2632875 w 2647519"/>
              <a:gd name="connsiteY418" fmla="*/ 1518284 h 2612594"/>
              <a:gd name="connsiteX419" fmla="*/ 2630018 w 2647519"/>
              <a:gd name="connsiteY419" fmla="*/ 1553527 h 2612594"/>
              <a:gd name="connsiteX420" fmla="*/ 2615730 w 2647519"/>
              <a:gd name="connsiteY420" fmla="*/ 1618297 h 2612594"/>
              <a:gd name="connsiteX421" fmla="*/ 2602395 w 2647519"/>
              <a:gd name="connsiteY421" fmla="*/ 1674494 h 2612594"/>
              <a:gd name="connsiteX422" fmla="*/ 2578583 w 2647519"/>
              <a:gd name="connsiteY422" fmla="*/ 1684972 h 2612594"/>
              <a:gd name="connsiteX423" fmla="*/ 2580488 w 2647519"/>
              <a:gd name="connsiteY423" fmla="*/ 1679257 h 2612594"/>
              <a:gd name="connsiteX424" fmla="*/ 2584298 w 2647519"/>
              <a:gd name="connsiteY424" fmla="*/ 1639252 h 2612594"/>
              <a:gd name="connsiteX425" fmla="*/ 2598585 w 2647519"/>
              <a:gd name="connsiteY425" fmla="*/ 1597342 h 2612594"/>
              <a:gd name="connsiteX426" fmla="*/ 2610015 w 2647519"/>
              <a:gd name="connsiteY426" fmla="*/ 1590675 h 2612594"/>
              <a:gd name="connsiteX427" fmla="*/ 2610015 w 2647519"/>
              <a:gd name="connsiteY427" fmla="*/ 1590674 h 2612594"/>
              <a:gd name="connsiteX428" fmla="*/ 2622398 w 2647519"/>
              <a:gd name="connsiteY428" fmla="*/ 1518284 h 2612594"/>
              <a:gd name="connsiteX429" fmla="*/ 2629065 w 2647519"/>
              <a:gd name="connsiteY429" fmla="*/ 1483994 h 2612594"/>
              <a:gd name="connsiteX430" fmla="*/ 2634780 w 2647519"/>
              <a:gd name="connsiteY430" fmla="*/ 1448752 h 2612594"/>
              <a:gd name="connsiteX431" fmla="*/ 2639543 w 2647519"/>
              <a:gd name="connsiteY431" fmla="*/ 1415414 h 2612594"/>
              <a:gd name="connsiteX432" fmla="*/ 2641448 w 2647519"/>
              <a:gd name="connsiteY432" fmla="*/ 1383982 h 2612594"/>
              <a:gd name="connsiteX433" fmla="*/ 2642400 w 2647519"/>
              <a:gd name="connsiteY433" fmla="*/ 1357312 h 2612594"/>
              <a:gd name="connsiteX434" fmla="*/ 2644305 w 2647519"/>
              <a:gd name="connsiteY434" fmla="*/ 1343024 h 2612594"/>
              <a:gd name="connsiteX435" fmla="*/ 2645258 w 2647519"/>
              <a:gd name="connsiteY435" fmla="*/ 1328737 h 2612594"/>
              <a:gd name="connsiteX436" fmla="*/ 134151 w 2647519"/>
              <a:gd name="connsiteY436" fmla="*/ 887095 h 2612594"/>
              <a:gd name="connsiteX437" fmla="*/ 134625 w 2647519"/>
              <a:gd name="connsiteY437" fmla="*/ 887332 h 2612594"/>
              <a:gd name="connsiteX438" fmla="*/ 134670 w 2647519"/>
              <a:gd name="connsiteY438" fmla="*/ 887199 h 2612594"/>
              <a:gd name="connsiteX439" fmla="*/ 191618 w 2647519"/>
              <a:gd name="connsiteY439" fmla="*/ 750570 h 2612594"/>
              <a:gd name="connsiteX440" fmla="*/ 170663 w 2647519"/>
              <a:gd name="connsiteY440" fmla="*/ 789622 h 2612594"/>
              <a:gd name="connsiteX441" fmla="*/ 153518 w 2647519"/>
              <a:gd name="connsiteY441" fmla="*/ 803910 h 2612594"/>
              <a:gd name="connsiteX442" fmla="*/ 153477 w 2647519"/>
              <a:gd name="connsiteY442" fmla="*/ 804822 h 2612594"/>
              <a:gd name="connsiteX443" fmla="*/ 151819 w 2647519"/>
              <a:gd name="connsiteY443" fmla="*/ 841286 h 2612594"/>
              <a:gd name="connsiteX444" fmla="*/ 151867 w 2647519"/>
              <a:gd name="connsiteY444" fmla="*/ 841199 h 2612594"/>
              <a:gd name="connsiteX445" fmla="*/ 153518 w 2647519"/>
              <a:gd name="connsiteY445" fmla="*/ 804862 h 2612594"/>
              <a:gd name="connsiteX446" fmla="*/ 170663 w 2647519"/>
              <a:gd name="connsiteY446" fmla="*/ 790574 h 2612594"/>
              <a:gd name="connsiteX447" fmla="*/ 191618 w 2647519"/>
              <a:gd name="connsiteY447" fmla="*/ 751522 h 2612594"/>
              <a:gd name="connsiteX448" fmla="*/ 192332 w 2647519"/>
              <a:gd name="connsiteY448" fmla="*/ 751998 h 2612594"/>
              <a:gd name="connsiteX449" fmla="*/ 192689 w 2647519"/>
              <a:gd name="connsiteY449" fmla="*/ 751284 h 2612594"/>
              <a:gd name="connsiteX450" fmla="*/ 203047 w 2647519"/>
              <a:gd name="connsiteY450" fmla="*/ 667702 h 2612594"/>
              <a:gd name="connsiteX451" fmla="*/ 189712 w 2647519"/>
              <a:gd name="connsiteY451" fmla="*/ 677227 h 2612594"/>
              <a:gd name="connsiteX452" fmla="*/ 169710 w 2647519"/>
              <a:gd name="connsiteY452" fmla="*/ 719137 h 2612594"/>
              <a:gd name="connsiteX453" fmla="*/ 174286 w 2647519"/>
              <a:gd name="connsiteY453" fmla="*/ 722798 h 2612594"/>
              <a:gd name="connsiteX454" fmla="*/ 174435 w 2647519"/>
              <a:gd name="connsiteY454" fmla="*/ 722155 h 2612594"/>
              <a:gd name="connsiteX455" fmla="*/ 170663 w 2647519"/>
              <a:gd name="connsiteY455" fmla="*/ 719137 h 2612594"/>
              <a:gd name="connsiteX456" fmla="*/ 190665 w 2647519"/>
              <a:gd name="connsiteY456" fmla="*/ 677227 h 2612594"/>
              <a:gd name="connsiteX457" fmla="*/ 202473 w 2647519"/>
              <a:gd name="connsiteY457" fmla="*/ 668793 h 2612594"/>
              <a:gd name="connsiteX458" fmla="*/ 276390 w 2647519"/>
              <a:gd name="connsiteY458" fmla="*/ 613410 h 2612594"/>
              <a:gd name="connsiteX459" fmla="*/ 275187 w 2647519"/>
              <a:gd name="connsiteY459" fmla="*/ 614373 h 2612594"/>
              <a:gd name="connsiteX460" fmla="*/ 270080 w 2647519"/>
              <a:gd name="connsiteY460" fmla="*/ 634008 h 2612594"/>
              <a:gd name="connsiteX461" fmla="*/ 266865 w 2647519"/>
              <a:gd name="connsiteY461" fmla="*/ 643890 h 2612594"/>
              <a:gd name="connsiteX462" fmla="*/ 179235 w 2647519"/>
              <a:gd name="connsiteY462" fmla="*/ 803910 h 2612594"/>
              <a:gd name="connsiteX463" fmla="*/ 166852 w 2647519"/>
              <a:gd name="connsiteY463" fmla="*/ 842962 h 2612594"/>
              <a:gd name="connsiteX464" fmla="*/ 155422 w 2647519"/>
              <a:gd name="connsiteY464" fmla="*/ 882967 h 2612594"/>
              <a:gd name="connsiteX465" fmla="*/ 130657 w 2647519"/>
              <a:gd name="connsiteY465" fmla="*/ 966787 h 2612594"/>
              <a:gd name="connsiteX466" fmla="*/ 114465 w 2647519"/>
              <a:gd name="connsiteY466" fmla="*/ 1023937 h 2612594"/>
              <a:gd name="connsiteX467" fmla="*/ 106845 w 2647519"/>
              <a:gd name="connsiteY467" fmla="*/ 1066800 h 2612594"/>
              <a:gd name="connsiteX468" fmla="*/ 103035 w 2647519"/>
              <a:gd name="connsiteY468" fmla="*/ 1088707 h 2612594"/>
              <a:gd name="connsiteX469" fmla="*/ 100177 w 2647519"/>
              <a:gd name="connsiteY469" fmla="*/ 1110615 h 2612594"/>
              <a:gd name="connsiteX470" fmla="*/ 91605 w 2647519"/>
              <a:gd name="connsiteY470" fmla="*/ 1169670 h 2612594"/>
              <a:gd name="connsiteX471" fmla="*/ 88747 w 2647519"/>
              <a:gd name="connsiteY471" fmla="*/ 1205865 h 2612594"/>
              <a:gd name="connsiteX472" fmla="*/ 93510 w 2647519"/>
              <a:gd name="connsiteY472" fmla="*/ 1243965 h 2612594"/>
              <a:gd name="connsiteX473" fmla="*/ 95742 w 2647519"/>
              <a:gd name="connsiteY473" fmla="*/ 1223205 h 2612594"/>
              <a:gd name="connsiteX474" fmla="*/ 95415 w 2647519"/>
              <a:gd name="connsiteY474" fmla="*/ 1216342 h 2612594"/>
              <a:gd name="connsiteX475" fmla="*/ 99225 w 2647519"/>
              <a:gd name="connsiteY475" fmla="*/ 1176337 h 2612594"/>
              <a:gd name="connsiteX476" fmla="*/ 107797 w 2647519"/>
              <a:gd name="connsiteY476" fmla="*/ 1117282 h 2612594"/>
              <a:gd name="connsiteX477" fmla="*/ 114596 w 2647519"/>
              <a:gd name="connsiteY477" fmla="*/ 1109123 h 2612594"/>
              <a:gd name="connsiteX478" fmla="*/ 124469 w 2647519"/>
              <a:gd name="connsiteY478" fmla="*/ 1043051 h 2612594"/>
              <a:gd name="connsiteX479" fmla="*/ 123990 w 2647519"/>
              <a:gd name="connsiteY479" fmla="*/ 1031557 h 2612594"/>
              <a:gd name="connsiteX480" fmla="*/ 133400 w 2647519"/>
              <a:gd name="connsiteY480" fmla="*/ 1004580 h 2612594"/>
              <a:gd name="connsiteX481" fmla="*/ 138999 w 2647519"/>
              <a:gd name="connsiteY481" fmla="*/ 981931 h 2612594"/>
              <a:gd name="connsiteX482" fmla="*/ 137325 w 2647519"/>
              <a:gd name="connsiteY482" fmla="*/ 985837 h 2612594"/>
              <a:gd name="connsiteX483" fmla="*/ 131610 w 2647519"/>
              <a:gd name="connsiteY483" fmla="*/ 983932 h 2612594"/>
              <a:gd name="connsiteX484" fmla="*/ 117322 w 2647519"/>
              <a:gd name="connsiteY484" fmla="*/ 1024890 h 2612594"/>
              <a:gd name="connsiteX485" fmla="*/ 118275 w 2647519"/>
              <a:gd name="connsiteY485" fmla="*/ 1047750 h 2612594"/>
              <a:gd name="connsiteX486" fmla="*/ 111607 w 2647519"/>
              <a:gd name="connsiteY486" fmla="*/ 1091565 h 2612594"/>
              <a:gd name="connsiteX487" fmla="*/ 110655 w 2647519"/>
              <a:gd name="connsiteY487" fmla="*/ 1099185 h 2612594"/>
              <a:gd name="connsiteX488" fmla="*/ 101130 w 2647519"/>
              <a:gd name="connsiteY488" fmla="*/ 1110615 h 2612594"/>
              <a:gd name="connsiteX489" fmla="*/ 103987 w 2647519"/>
              <a:gd name="connsiteY489" fmla="*/ 1088707 h 2612594"/>
              <a:gd name="connsiteX490" fmla="*/ 107797 w 2647519"/>
              <a:gd name="connsiteY490" fmla="*/ 1066800 h 2612594"/>
              <a:gd name="connsiteX491" fmla="*/ 115417 w 2647519"/>
              <a:gd name="connsiteY491" fmla="*/ 1023937 h 2612594"/>
              <a:gd name="connsiteX492" fmla="*/ 131610 w 2647519"/>
              <a:gd name="connsiteY492" fmla="*/ 966787 h 2612594"/>
              <a:gd name="connsiteX493" fmla="*/ 156375 w 2647519"/>
              <a:gd name="connsiteY493" fmla="*/ 882967 h 2612594"/>
              <a:gd name="connsiteX494" fmla="*/ 167805 w 2647519"/>
              <a:gd name="connsiteY494" fmla="*/ 842962 h 2612594"/>
              <a:gd name="connsiteX495" fmla="*/ 180187 w 2647519"/>
              <a:gd name="connsiteY495" fmla="*/ 803910 h 2612594"/>
              <a:gd name="connsiteX496" fmla="*/ 267817 w 2647519"/>
              <a:gd name="connsiteY496" fmla="*/ 643890 h 2612594"/>
              <a:gd name="connsiteX497" fmla="*/ 276390 w 2647519"/>
              <a:gd name="connsiteY497" fmla="*/ 613410 h 2612594"/>
              <a:gd name="connsiteX498" fmla="*/ 293536 w 2647519"/>
              <a:gd name="connsiteY498" fmla="*/ 518160 h 2612594"/>
              <a:gd name="connsiteX499" fmla="*/ 293535 w 2647519"/>
              <a:gd name="connsiteY499" fmla="*/ 518160 h 2612594"/>
              <a:gd name="connsiteX500" fmla="*/ 298297 w 2647519"/>
              <a:gd name="connsiteY500" fmla="*/ 521970 h 2612594"/>
              <a:gd name="connsiteX501" fmla="*/ 298297 w 2647519"/>
              <a:gd name="connsiteY501" fmla="*/ 521969 h 2612594"/>
              <a:gd name="connsiteX502" fmla="*/ 465169 w 2647519"/>
              <a:gd name="connsiteY502" fmla="*/ 382550 h 2612594"/>
              <a:gd name="connsiteX503" fmla="*/ 464986 w 2647519"/>
              <a:gd name="connsiteY503" fmla="*/ 382696 h 2612594"/>
              <a:gd name="connsiteX504" fmla="*/ 464430 w 2647519"/>
              <a:gd name="connsiteY504" fmla="*/ 383325 h 2612594"/>
              <a:gd name="connsiteX505" fmla="*/ 456651 w 2647519"/>
              <a:gd name="connsiteY505" fmla="*/ 391477 h 2612594"/>
              <a:gd name="connsiteX506" fmla="*/ 454684 w 2647519"/>
              <a:gd name="connsiteY506" fmla="*/ 394338 h 2612594"/>
              <a:gd name="connsiteX507" fmla="*/ 453399 w 2647519"/>
              <a:gd name="connsiteY507" fmla="*/ 395790 h 2612594"/>
              <a:gd name="connsiteX508" fmla="*/ 447840 w 2647519"/>
              <a:gd name="connsiteY508" fmla="*/ 403860 h 2612594"/>
              <a:gd name="connsiteX509" fmla="*/ 389738 w 2647519"/>
              <a:gd name="connsiteY509" fmla="*/ 472440 h 2612594"/>
              <a:gd name="connsiteX510" fmla="*/ 373545 w 2647519"/>
              <a:gd name="connsiteY510" fmla="*/ 491490 h 2612594"/>
              <a:gd name="connsiteX511" fmla="*/ 357353 w 2647519"/>
              <a:gd name="connsiteY511" fmla="*/ 511492 h 2612594"/>
              <a:gd name="connsiteX512" fmla="*/ 285752 w 2647519"/>
              <a:gd name="connsiteY512" fmla="*/ 590631 h 2612594"/>
              <a:gd name="connsiteX513" fmla="*/ 358305 w 2647519"/>
              <a:gd name="connsiteY513" fmla="*/ 510540 h 2612594"/>
              <a:gd name="connsiteX514" fmla="*/ 374497 w 2647519"/>
              <a:gd name="connsiteY514" fmla="*/ 490537 h 2612594"/>
              <a:gd name="connsiteX515" fmla="*/ 390690 w 2647519"/>
              <a:gd name="connsiteY515" fmla="*/ 471487 h 2612594"/>
              <a:gd name="connsiteX516" fmla="*/ 448792 w 2647519"/>
              <a:gd name="connsiteY516" fmla="*/ 402907 h 2612594"/>
              <a:gd name="connsiteX517" fmla="*/ 454684 w 2647519"/>
              <a:gd name="connsiteY517" fmla="*/ 394338 h 2612594"/>
              <a:gd name="connsiteX518" fmla="*/ 464430 w 2647519"/>
              <a:gd name="connsiteY518" fmla="*/ 383325 h 2612594"/>
              <a:gd name="connsiteX519" fmla="*/ 489348 w 2647519"/>
              <a:gd name="connsiteY519" fmla="*/ 316869 h 2612594"/>
              <a:gd name="connsiteX520" fmla="*/ 481127 w 2647519"/>
              <a:gd name="connsiteY520" fmla="*/ 319733 h 2612594"/>
              <a:gd name="connsiteX521" fmla="*/ 475013 w 2647519"/>
              <a:gd name="connsiteY521" fmla="*/ 322003 h 2612594"/>
              <a:gd name="connsiteX522" fmla="*/ 473558 w 2647519"/>
              <a:gd name="connsiteY522" fmla="*/ 323849 h 2612594"/>
              <a:gd name="connsiteX523" fmla="*/ 463080 w 2647519"/>
              <a:gd name="connsiteY523" fmla="*/ 333374 h 2612594"/>
              <a:gd name="connsiteX524" fmla="*/ 436410 w 2647519"/>
              <a:gd name="connsiteY524" fmla="*/ 350519 h 2612594"/>
              <a:gd name="connsiteX525" fmla="*/ 418313 w 2647519"/>
              <a:gd name="connsiteY525" fmla="*/ 370522 h 2612594"/>
              <a:gd name="connsiteX526" fmla="*/ 401168 w 2647519"/>
              <a:gd name="connsiteY526" fmla="*/ 390524 h 2612594"/>
              <a:gd name="connsiteX527" fmla="*/ 389738 w 2647519"/>
              <a:gd name="connsiteY527" fmla="*/ 401002 h 2612594"/>
              <a:gd name="connsiteX528" fmla="*/ 389350 w 2647519"/>
              <a:gd name="connsiteY528" fmla="*/ 400516 h 2612594"/>
              <a:gd name="connsiteX529" fmla="*/ 378546 w 2647519"/>
              <a:gd name="connsiteY529" fmla="*/ 413504 h 2612594"/>
              <a:gd name="connsiteX530" fmla="*/ 360210 w 2647519"/>
              <a:gd name="connsiteY530" fmla="*/ 436245 h 2612594"/>
              <a:gd name="connsiteX531" fmla="*/ 330683 w 2647519"/>
              <a:gd name="connsiteY531" fmla="*/ 468630 h 2612594"/>
              <a:gd name="connsiteX532" fmla="*/ 335445 w 2647519"/>
              <a:gd name="connsiteY532" fmla="*/ 474344 h 2612594"/>
              <a:gd name="connsiteX533" fmla="*/ 335536 w 2647519"/>
              <a:gd name="connsiteY533" fmla="*/ 474264 h 2612594"/>
              <a:gd name="connsiteX534" fmla="*/ 331635 w 2647519"/>
              <a:gd name="connsiteY534" fmla="*/ 469582 h 2612594"/>
              <a:gd name="connsiteX535" fmla="*/ 361162 w 2647519"/>
              <a:gd name="connsiteY535" fmla="*/ 437197 h 2612594"/>
              <a:gd name="connsiteX536" fmla="*/ 390690 w 2647519"/>
              <a:gd name="connsiteY536" fmla="*/ 401002 h 2612594"/>
              <a:gd name="connsiteX537" fmla="*/ 402120 w 2647519"/>
              <a:gd name="connsiteY537" fmla="*/ 390525 h 2612594"/>
              <a:gd name="connsiteX538" fmla="*/ 419265 w 2647519"/>
              <a:gd name="connsiteY538" fmla="*/ 370522 h 2612594"/>
              <a:gd name="connsiteX539" fmla="*/ 437362 w 2647519"/>
              <a:gd name="connsiteY539" fmla="*/ 350520 h 2612594"/>
              <a:gd name="connsiteX540" fmla="*/ 464032 w 2647519"/>
              <a:gd name="connsiteY540" fmla="*/ 333375 h 2612594"/>
              <a:gd name="connsiteX541" fmla="*/ 474510 w 2647519"/>
              <a:gd name="connsiteY541" fmla="*/ 323850 h 2612594"/>
              <a:gd name="connsiteX542" fmla="*/ 485940 w 2647519"/>
              <a:gd name="connsiteY542" fmla="*/ 319564 h 2612594"/>
              <a:gd name="connsiteX543" fmla="*/ 489548 w 2647519"/>
              <a:gd name="connsiteY543" fmla="*/ 318444 h 2612594"/>
              <a:gd name="connsiteX544" fmla="*/ 1868970 w 2647519"/>
              <a:gd name="connsiteY544" fmla="*/ 144780 h 2612594"/>
              <a:gd name="connsiteX545" fmla="*/ 1917547 w 2647519"/>
              <a:gd name="connsiteY545" fmla="*/ 166687 h 2612594"/>
              <a:gd name="connsiteX546" fmla="*/ 1938502 w 2647519"/>
              <a:gd name="connsiteY546" fmla="*/ 183832 h 2612594"/>
              <a:gd name="connsiteX547" fmla="*/ 1891830 w 2647519"/>
              <a:gd name="connsiteY547" fmla="*/ 160972 h 2612594"/>
              <a:gd name="connsiteX548" fmla="*/ 1868970 w 2647519"/>
              <a:gd name="connsiteY548" fmla="*/ 144780 h 2612594"/>
              <a:gd name="connsiteX549" fmla="*/ 1710855 w 2647519"/>
              <a:gd name="connsiteY549" fmla="*/ 75247 h 2612594"/>
              <a:gd name="connsiteX550" fmla="*/ 1748955 w 2647519"/>
              <a:gd name="connsiteY550" fmla="*/ 83819 h 2612594"/>
              <a:gd name="connsiteX551" fmla="*/ 1802295 w 2647519"/>
              <a:gd name="connsiteY551" fmla="*/ 110489 h 2612594"/>
              <a:gd name="connsiteX552" fmla="*/ 1710855 w 2647519"/>
              <a:gd name="connsiteY552" fmla="*/ 75247 h 2612594"/>
              <a:gd name="connsiteX553" fmla="*/ 1137451 w 2647519"/>
              <a:gd name="connsiteY553" fmla="*/ 68937 h 2612594"/>
              <a:gd name="connsiteX554" fmla="*/ 1117448 w 2647519"/>
              <a:gd name="connsiteY554" fmla="*/ 71437 h 2612594"/>
              <a:gd name="connsiteX555" fmla="*/ 1074585 w 2647519"/>
              <a:gd name="connsiteY555" fmla="*/ 77152 h 2612594"/>
              <a:gd name="connsiteX556" fmla="*/ 1032675 w 2647519"/>
              <a:gd name="connsiteY556" fmla="*/ 86677 h 2612594"/>
              <a:gd name="connsiteX557" fmla="*/ 1014578 w 2647519"/>
              <a:gd name="connsiteY557" fmla="*/ 92392 h 2612594"/>
              <a:gd name="connsiteX558" fmla="*/ 993623 w 2647519"/>
              <a:gd name="connsiteY558" fmla="*/ 98107 h 2612594"/>
              <a:gd name="connsiteX559" fmla="*/ 947769 w 2647519"/>
              <a:gd name="connsiteY559" fmla="*/ 107115 h 2612594"/>
              <a:gd name="connsiteX560" fmla="*/ 939330 w 2647519"/>
              <a:gd name="connsiteY560" fmla="*/ 110490 h 2612594"/>
              <a:gd name="connsiteX561" fmla="*/ 881228 w 2647519"/>
              <a:gd name="connsiteY561" fmla="*/ 130492 h 2612594"/>
              <a:gd name="connsiteX562" fmla="*/ 824078 w 2647519"/>
              <a:gd name="connsiteY562" fmla="*/ 153352 h 2612594"/>
              <a:gd name="connsiteX563" fmla="*/ 784073 w 2647519"/>
              <a:gd name="connsiteY563" fmla="*/ 171450 h 2612594"/>
              <a:gd name="connsiteX564" fmla="*/ 757403 w 2647519"/>
              <a:gd name="connsiteY564" fmla="*/ 181927 h 2612594"/>
              <a:gd name="connsiteX565" fmla="*/ 691680 w 2647519"/>
              <a:gd name="connsiteY565" fmla="*/ 212407 h 2612594"/>
              <a:gd name="connsiteX566" fmla="*/ 660248 w 2647519"/>
              <a:gd name="connsiteY566" fmla="*/ 232410 h 2612594"/>
              <a:gd name="connsiteX567" fmla="*/ 629768 w 2647519"/>
              <a:gd name="connsiteY567" fmla="*/ 252412 h 2612594"/>
              <a:gd name="connsiteX568" fmla="*/ 581190 w 2647519"/>
              <a:gd name="connsiteY568" fmla="*/ 288607 h 2612594"/>
              <a:gd name="connsiteX569" fmla="*/ 535470 w 2647519"/>
              <a:gd name="connsiteY569" fmla="*/ 324802 h 2612594"/>
              <a:gd name="connsiteX570" fmla="*/ 491713 w 2647519"/>
              <a:gd name="connsiteY570" fmla="*/ 362974 h 2612594"/>
              <a:gd name="connsiteX571" fmla="*/ 495465 w 2647519"/>
              <a:gd name="connsiteY571" fmla="*/ 367665 h 2612594"/>
              <a:gd name="connsiteX572" fmla="*/ 504752 w 2647519"/>
              <a:gd name="connsiteY572" fmla="*/ 361295 h 2612594"/>
              <a:gd name="connsiteX573" fmla="*/ 512657 w 2647519"/>
              <a:gd name="connsiteY573" fmla="*/ 355403 h 2612594"/>
              <a:gd name="connsiteX574" fmla="*/ 541185 w 2647519"/>
              <a:gd name="connsiteY574" fmla="*/ 330517 h 2612594"/>
              <a:gd name="connsiteX575" fmla="*/ 586905 w 2647519"/>
              <a:gd name="connsiteY575" fmla="*/ 294322 h 2612594"/>
              <a:gd name="connsiteX576" fmla="*/ 635482 w 2647519"/>
              <a:gd name="connsiteY576" fmla="*/ 258127 h 2612594"/>
              <a:gd name="connsiteX577" fmla="*/ 665962 w 2647519"/>
              <a:gd name="connsiteY577" fmla="*/ 238124 h 2612594"/>
              <a:gd name="connsiteX578" fmla="*/ 697395 w 2647519"/>
              <a:gd name="connsiteY578" fmla="*/ 218122 h 2612594"/>
              <a:gd name="connsiteX579" fmla="*/ 763117 w 2647519"/>
              <a:gd name="connsiteY579" fmla="*/ 187642 h 2612594"/>
              <a:gd name="connsiteX580" fmla="*/ 788835 w 2647519"/>
              <a:gd name="connsiteY580" fmla="*/ 174307 h 2612594"/>
              <a:gd name="connsiteX581" fmla="*/ 828840 w 2647519"/>
              <a:gd name="connsiteY581" fmla="*/ 156209 h 2612594"/>
              <a:gd name="connsiteX582" fmla="*/ 885990 w 2647519"/>
              <a:gd name="connsiteY582" fmla="*/ 133349 h 2612594"/>
              <a:gd name="connsiteX583" fmla="*/ 944092 w 2647519"/>
              <a:gd name="connsiteY583" fmla="*/ 113347 h 2612594"/>
              <a:gd name="connsiteX584" fmla="*/ 968499 w 2647519"/>
              <a:gd name="connsiteY584" fmla="*/ 108553 h 2612594"/>
              <a:gd name="connsiteX585" fmla="*/ 980289 w 2647519"/>
              <a:gd name="connsiteY585" fmla="*/ 104524 h 2612594"/>
              <a:gd name="connsiteX586" fmla="*/ 1140765 w 2647519"/>
              <a:gd name="connsiteY586" fmla="*/ 69904 h 2612594"/>
              <a:gd name="connsiteX587" fmla="*/ 1478088 w 2647519"/>
              <a:gd name="connsiteY587" fmla="*/ 48458 h 2612594"/>
              <a:gd name="connsiteX588" fmla="*/ 1498447 w 2647519"/>
              <a:gd name="connsiteY588" fmla="*/ 50482 h 2612594"/>
              <a:gd name="connsiteX589" fmla="*/ 1526070 w 2647519"/>
              <a:gd name="connsiteY589" fmla="*/ 60007 h 2612594"/>
              <a:gd name="connsiteX590" fmla="*/ 1505115 w 2647519"/>
              <a:gd name="connsiteY590" fmla="*/ 57150 h 2612594"/>
              <a:gd name="connsiteX591" fmla="*/ 1461300 w 2647519"/>
              <a:gd name="connsiteY591" fmla="*/ 48577 h 2612594"/>
              <a:gd name="connsiteX592" fmla="*/ 1478088 w 2647519"/>
              <a:gd name="connsiteY592" fmla="*/ 48458 h 2612594"/>
              <a:gd name="connsiteX593" fmla="*/ 1588935 w 2647519"/>
              <a:gd name="connsiteY593" fmla="*/ 40957 h 2612594"/>
              <a:gd name="connsiteX594" fmla="*/ 1627987 w 2647519"/>
              <a:gd name="connsiteY594" fmla="*/ 43814 h 2612594"/>
              <a:gd name="connsiteX595" fmla="*/ 1675612 w 2647519"/>
              <a:gd name="connsiteY595" fmla="*/ 62864 h 2612594"/>
              <a:gd name="connsiteX596" fmla="*/ 1616557 w 2647519"/>
              <a:gd name="connsiteY596" fmla="*/ 52387 h 2612594"/>
              <a:gd name="connsiteX597" fmla="*/ 1588935 w 2647519"/>
              <a:gd name="connsiteY597" fmla="*/ 40957 h 2612594"/>
              <a:gd name="connsiteX598" fmla="*/ 1270324 w 2647519"/>
              <a:gd name="connsiteY598" fmla="*/ 40719 h 2612594"/>
              <a:gd name="connsiteX599" fmla="*/ 1160310 w 2647519"/>
              <a:gd name="connsiteY599" fmla="*/ 46672 h 2612594"/>
              <a:gd name="connsiteX600" fmla="*/ 1084110 w 2647519"/>
              <a:gd name="connsiteY600" fmla="*/ 57149 h 2612594"/>
              <a:gd name="connsiteX601" fmla="*/ 1047915 w 2647519"/>
              <a:gd name="connsiteY601" fmla="*/ 66674 h 2612594"/>
              <a:gd name="connsiteX602" fmla="*/ 1016482 w 2647519"/>
              <a:gd name="connsiteY602" fmla="*/ 78104 h 2612594"/>
              <a:gd name="connsiteX603" fmla="*/ 972667 w 2647519"/>
              <a:gd name="connsiteY603" fmla="*/ 83819 h 2612594"/>
              <a:gd name="connsiteX604" fmla="*/ 806932 w 2647519"/>
              <a:gd name="connsiteY604" fmla="*/ 147637 h 2612594"/>
              <a:gd name="connsiteX605" fmla="*/ 746925 w 2647519"/>
              <a:gd name="connsiteY605" fmla="*/ 174307 h 2612594"/>
              <a:gd name="connsiteX606" fmla="*/ 728827 w 2647519"/>
              <a:gd name="connsiteY606" fmla="*/ 180974 h 2612594"/>
              <a:gd name="connsiteX607" fmla="*/ 712635 w 2647519"/>
              <a:gd name="connsiteY607" fmla="*/ 189547 h 2612594"/>
              <a:gd name="connsiteX608" fmla="*/ 682155 w 2647519"/>
              <a:gd name="connsiteY608" fmla="*/ 205739 h 2612594"/>
              <a:gd name="connsiteX609" fmla="*/ 634530 w 2647519"/>
              <a:gd name="connsiteY609" fmla="*/ 230504 h 2612594"/>
              <a:gd name="connsiteX610" fmla="*/ 598335 w 2647519"/>
              <a:gd name="connsiteY610" fmla="*/ 259079 h 2612594"/>
              <a:gd name="connsiteX611" fmla="*/ 493560 w 2647519"/>
              <a:gd name="connsiteY611" fmla="*/ 340994 h 2612594"/>
              <a:gd name="connsiteX612" fmla="*/ 471664 w 2647519"/>
              <a:gd name="connsiteY612" fmla="*/ 360034 h 2612594"/>
              <a:gd name="connsiteX613" fmla="*/ 450243 w 2647519"/>
              <a:gd name="connsiteY613" fmla="*/ 379593 h 2612594"/>
              <a:gd name="connsiteX614" fmla="*/ 450697 w 2647519"/>
              <a:gd name="connsiteY614" fmla="*/ 380047 h 2612594"/>
              <a:gd name="connsiteX615" fmla="*/ 285915 w 2647519"/>
              <a:gd name="connsiteY615" fmla="*/ 573404 h 2612594"/>
              <a:gd name="connsiteX616" fmla="*/ 252577 w 2647519"/>
              <a:gd name="connsiteY616" fmla="*/ 619124 h 2612594"/>
              <a:gd name="connsiteX617" fmla="*/ 237337 w 2647519"/>
              <a:gd name="connsiteY617" fmla="*/ 646747 h 2612594"/>
              <a:gd name="connsiteX618" fmla="*/ 222097 w 2647519"/>
              <a:gd name="connsiteY618" fmla="*/ 672464 h 2612594"/>
              <a:gd name="connsiteX619" fmla="*/ 193522 w 2647519"/>
              <a:gd name="connsiteY619" fmla="*/ 725804 h 2612594"/>
              <a:gd name="connsiteX620" fmla="*/ 162439 w 2647519"/>
              <a:gd name="connsiteY620" fmla="*/ 774785 h 2612594"/>
              <a:gd name="connsiteX621" fmla="*/ 162090 w 2647519"/>
              <a:gd name="connsiteY621" fmla="*/ 776287 h 2612594"/>
              <a:gd name="connsiteX622" fmla="*/ 151612 w 2647519"/>
              <a:gd name="connsiteY622" fmla="*/ 804862 h 2612594"/>
              <a:gd name="connsiteX623" fmla="*/ 143992 w 2647519"/>
              <a:gd name="connsiteY623" fmla="*/ 818197 h 2612594"/>
              <a:gd name="connsiteX624" fmla="*/ 142087 w 2647519"/>
              <a:gd name="connsiteY624" fmla="*/ 820102 h 2612594"/>
              <a:gd name="connsiteX625" fmla="*/ 133634 w 2647519"/>
              <a:gd name="connsiteY625" fmla="*/ 848201 h 2612594"/>
              <a:gd name="connsiteX626" fmla="*/ 131610 w 2647519"/>
              <a:gd name="connsiteY626" fmla="*/ 864870 h 2612594"/>
              <a:gd name="connsiteX627" fmla="*/ 129705 w 2647519"/>
              <a:gd name="connsiteY627" fmla="*/ 888682 h 2612594"/>
              <a:gd name="connsiteX628" fmla="*/ 116370 w 2647519"/>
              <a:gd name="connsiteY628" fmla="*/ 927735 h 2612594"/>
              <a:gd name="connsiteX629" fmla="*/ 103987 w 2647519"/>
              <a:gd name="connsiteY629" fmla="*/ 966787 h 2612594"/>
              <a:gd name="connsiteX630" fmla="*/ 90652 w 2647519"/>
              <a:gd name="connsiteY630" fmla="*/ 1023937 h 2612594"/>
              <a:gd name="connsiteX631" fmla="*/ 83032 w 2647519"/>
              <a:gd name="connsiteY631" fmla="*/ 1076325 h 2612594"/>
              <a:gd name="connsiteX632" fmla="*/ 78270 w 2647519"/>
              <a:gd name="connsiteY632" fmla="*/ 1128712 h 2612594"/>
              <a:gd name="connsiteX633" fmla="*/ 84937 w 2647519"/>
              <a:gd name="connsiteY633" fmla="*/ 1092517 h 2612594"/>
              <a:gd name="connsiteX634" fmla="*/ 85555 w 2647519"/>
              <a:gd name="connsiteY634" fmla="*/ 1089530 h 2612594"/>
              <a:gd name="connsiteX635" fmla="*/ 86842 w 2647519"/>
              <a:gd name="connsiteY635" fmla="*/ 1075372 h 2612594"/>
              <a:gd name="connsiteX636" fmla="*/ 94462 w 2647519"/>
              <a:gd name="connsiteY636" fmla="*/ 1022985 h 2612594"/>
              <a:gd name="connsiteX637" fmla="*/ 96848 w 2647519"/>
              <a:gd name="connsiteY637" fmla="*/ 1023781 h 2612594"/>
              <a:gd name="connsiteX638" fmla="*/ 97055 w 2647519"/>
              <a:gd name="connsiteY638" fmla="*/ 1022896 h 2612594"/>
              <a:gd name="connsiteX639" fmla="*/ 94463 w 2647519"/>
              <a:gd name="connsiteY639" fmla="*/ 1022032 h 2612594"/>
              <a:gd name="connsiteX640" fmla="*/ 107798 w 2647519"/>
              <a:gd name="connsiteY640" fmla="*/ 964882 h 2612594"/>
              <a:gd name="connsiteX641" fmla="*/ 120180 w 2647519"/>
              <a:gd name="connsiteY641" fmla="*/ 925829 h 2612594"/>
              <a:gd name="connsiteX642" fmla="*/ 133454 w 2647519"/>
              <a:gd name="connsiteY642" fmla="*/ 886956 h 2612594"/>
              <a:gd name="connsiteX643" fmla="*/ 132563 w 2647519"/>
              <a:gd name="connsiteY643" fmla="*/ 886777 h 2612594"/>
              <a:gd name="connsiteX644" fmla="*/ 134468 w 2647519"/>
              <a:gd name="connsiteY644" fmla="*/ 862965 h 2612594"/>
              <a:gd name="connsiteX645" fmla="*/ 144945 w 2647519"/>
              <a:gd name="connsiteY645" fmla="*/ 818197 h 2612594"/>
              <a:gd name="connsiteX646" fmla="*/ 152565 w 2647519"/>
              <a:gd name="connsiteY646" fmla="*/ 804862 h 2612594"/>
              <a:gd name="connsiteX647" fmla="*/ 152821 w 2647519"/>
              <a:gd name="connsiteY647" fmla="*/ 804166 h 2612594"/>
              <a:gd name="connsiteX648" fmla="*/ 163043 w 2647519"/>
              <a:gd name="connsiteY648" fmla="*/ 776287 h 2612594"/>
              <a:gd name="connsiteX649" fmla="*/ 194475 w 2647519"/>
              <a:gd name="connsiteY649" fmla="*/ 726757 h 2612594"/>
              <a:gd name="connsiteX650" fmla="*/ 223050 w 2647519"/>
              <a:gd name="connsiteY650" fmla="*/ 673417 h 2612594"/>
              <a:gd name="connsiteX651" fmla="*/ 238290 w 2647519"/>
              <a:gd name="connsiteY651" fmla="*/ 647700 h 2612594"/>
              <a:gd name="connsiteX652" fmla="*/ 253530 w 2647519"/>
              <a:gd name="connsiteY652" fmla="*/ 620077 h 2612594"/>
              <a:gd name="connsiteX653" fmla="*/ 286868 w 2647519"/>
              <a:gd name="connsiteY653" fmla="*/ 574357 h 2612594"/>
              <a:gd name="connsiteX654" fmla="*/ 451650 w 2647519"/>
              <a:gd name="connsiteY654" fmla="*/ 381000 h 2612594"/>
              <a:gd name="connsiteX655" fmla="*/ 495465 w 2647519"/>
              <a:gd name="connsiteY655" fmla="*/ 340995 h 2612594"/>
              <a:gd name="connsiteX656" fmla="*/ 600240 w 2647519"/>
              <a:gd name="connsiteY656" fmla="*/ 259080 h 2612594"/>
              <a:gd name="connsiteX657" fmla="*/ 636435 w 2647519"/>
              <a:gd name="connsiteY657" fmla="*/ 230505 h 2612594"/>
              <a:gd name="connsiteX658" fmla="*/ 684060 w 2647519"/>
              <a:gd name="connsiteY658" fmla="*/ 205740 h 2612594"/>
              <a:gd name="connsiteX659" fmla="*/ 714540 w 2647519"/>
              <a:gd name="connsiteY659" fmla="*/ 189547 h 2612594"/>
              <a:gd name="connsiteX660" fmla="*/ 730733 w 2647519"/>
              <a:gd name="connsiteY660" fmla="*/ 180975 h 2612594"/>
              <a:gd name="connsiteX661" fmla="*/ 748830 w 2647519"/>
              <a:gd name="connsiteY661" fmla="*/ 174307 h 2612594"/>
              <a:gd name="connsiteX662" fmla="*/ 808838 w 2647519"/>
              <a:gd name="connsiteY662" fmla="*/ 147637 h 2612594"/>
              <a:gd name="connsiteX663" fmla="*/ 974573 w 2647519"/>
              <a:gd name="connsiteY663" fmla="*/ 83820 h 2612594"/>
              <a:gd name="connsiteX664" fmla="*/ 1018388 w 2647519"/>
              <a:gd name="connsiteY664" fmla="*/ 78105 h 2612594"/>
              <a:gd name="connsiteX665" fmla="*/ 1049820 w 2647519"/>
              <a:gd name="connsiteY665" fmla="*/ 66675 h 2612594"/>
              <a:gd name="connsiteX666" fmla="*/ 1086015 w 2647519"/>
              <a:gd name="connsiteY666" fmla="*/ 57150 h 2612594"/>
              <a:gd name="connsiteX667" fmla="*/ 1162215 w 2647519"/>
              <a:gd name="connsiteY667" fmla="*/ 46672 h 2612594"/>
              <a:gd name="connsiteX668" fmla="*/ 1272229 w 2647519"/>
              <a:gd name="connsiteY668" fmla="*/ 41076 h 2612594"/>
              <a:gd name="connsiteX669" fmla="*/ 1360655 w 2647519"/>
              <a:gd name="connsiteY669" fmla="*/ 44043 h 2612594"/>
              <a:gd name="connsiteX670" fmla="*/ 1404150 w 2647519"/>
              <a:gd name="connsiteY670" fmla="*/ 0 h 2612594"/>
              <a:gd name="connsiteX671" fmla="*/ 1448917 w 2647519"/>
              <a:gd name="connsiteY671" fmla="*/ 2857 h 2612594"/>
              <a:gd name="connsiteX672" fmla="*/ 1494637 w 2647519"/>
              <a:gd name="connsiteY672" fmla="*/ 7620 h 2612594"/>
              <a:gd name="connsiteX673" fmla="*/ 1525117 w 2647519"/>
              <a:gd name="connsiteY673" fmla="*/ 15240 h 2612594"/>
              <a:gd name="connsiteX674" fmla="*/ 1545120 w 2647519"/>
              <a:gd name="connsiteY674" fmla="*/ 24765 h 2612594"/>
              <a:gd name="connsiteX675" fmla="*/ 1569885 w 2647519"/>
              <a:gd name="connsiteY675" fmla="*/ 20002 h 2612594"/>
              <a:gd name="connsiteX676" fmla="*/ 1607032 w 2647519"/>
              <a:gd name="connsiteY676" fmla="*/ 28575 h 2612594"/>
              <a:gd name="connsiteX677" fmla="*/ 1629892 w 2647519"/>
              <a:gd name="connsiteY677" fmla="*/ 35242 h 2612594"/>
              <a:gd name="connsiteX678" fmla="*/ 1628940 w 2647519"/>
              <a:gd name="connsiteY678" fmla="*/ 36195 h 2612594"/>
              <a:gd name="connsiteX679" fmla="*/ 1627987 w 2647519"/>
              <a:gd name="connsiteY679" fmla="*/ 42862 h 2612594"/>
              <a:gd name="connsiteX680" fmla="*/ 1588935 w 2647519"/>
              <a:gd name="connsiteY680" fmla="*/ 40005 h 2612594"/>
              <a:gd name="connsiteX681" fmla="*/ 1575600 w 2647519"/>
              <a:gd name="connsiteY681" fmla="*/ 36195 h 2612594"/>
              <a:gd name="connsiteX682" fmla="*/ 1562265 w 2647519"/>
              <a:gd name="connsiteY682" fmla="*/ 33337 h 2612594"/>
              <a:gd name="connsiteX683" fmla="*/ 1536547 w 2647519"/>
              <a:gd name="connsiteY683" fmla="*/ 27622 h 2612594"/>
              <a:gd name="connsiteX684" fmla="*/ 1510830 w 2647519"/>
              <a:gd name="connsiteY684" fmla="*/ 21907 h 2612594"/>
              <a:gd name="connsiteX685" fmla="*/ 1484160 w 2647519"/>
              <a:gd name="connsiteY685" fmla="*/ 18097 h 2612594"/>
              <a:gd name="connsiteX686" fmla="*/ 1454633 w 2647519"/>
              <a:gd name="connsiteY686" fmla="*/ 18097 h 2612594"/>
              <a:gd name="connsiteX687" fmla="*/ 1430820 w 2647519"/>
              <a:gd name="connsiteY687" fmla="*/ 18097 h 2612594"/>
              <a:gd name="connsiteX688" fmla="*/ 1393673 w 2647519"/>
              <a:gd name="connsiteY688" fmla="*/ 18097 h 2612594"/>
              <a:gd name="connsiteX689" fmla="*/ 1391928 w 2647519"/>
              <a:gd name="connsiteY689" fmla="*/ 17540 h 2612594"/>
              <a:gd name="connsiteX690" fmla="*/ 1375575 w 2647519"/>
              <a:gd name="connsiteY690" fmla="*/ 25717 h 2612594"/>
              <a:gd name="connsiteX691" fmla="*/ 1381290 w 2647519"/>
              <a:gd name="connsiteY691" fmla="*/ 35242 h 2612594"/>
              <a:gd name="connsiteX692" fmla="*/ 1438440 w 2647519"/>
              <a:gd name="connsiteY692" fmla="*/ 46672 h 2612594"/>
              <a:gd name="connsiteX693" fmla="*/ 1413008 w 2647519"/>
              <a:gd name="connsiteY693" fmla="*/ 47116 h 2612594"/>
              <a:gd name="connsiteX694" fmla="*/ 1413437 w 2647519"/>
              <a:gd name="connsiteY694" fmla="*/ 47149 h 2612594"/>
              <a:gd name="connsiteX695" fmla="*/ 1440345 w 2647519"/>
              <a:gd name="connsiteY695" fmla="*/ 46672 h 2612594"/>
              <a:gd name="connsiteX696" fmla="*/ 1463205 w 2647519"/>
              <a:gd name="connsiteY696" fmla="*/ 49530 h 2612594"/>
              <a:gd name="connsiteX697" fmla="*/ 1507020 w 2647519"/>
              <a:gd name="connsiteY697" fmla="*/ 58102 h 2612594"/>
              <a:gd name="connsiteX698" fmla="*/ 1527975 w 2647519"/>
              <a:gd name="connsiteY698" fmla="*/ 60960 h 2612594"/>
              <a:gd name="connsiteX699" fmla="*/ 1563218 w 2647519"/>
              <a:gd name="connsiteY699" fmla="*/ 68580 h 2612594"/>
              <a:gd name="connsiteX700" fmla="*/ 1599413 w 2647519"/>
              <a:gd name="connsiteY700" fmla="*/ 76200 h 2612594"/>
              <a:gd name="connsiteX701" fmla="*/ 1634655 w 2647519"/>
              <a:gd name="connsiteY701" fmla="*/ 84772 h 2612594"/>
              <a:gd name="connsiteX702" fmla="*/ 1669898 w 2647519"/>
              <a:gd name="connsiteY702" fmla="*/ 95250 h 2612594"/>
              <a:gd name="connsiteX703" fmla="*/ 1687043 w 2647519"/>
              <a:gd name="connsiteY703" fmla="*/ 100012 h 2612594"/>
              <a:gd name="connsiteX704" fmla="*/ 1704188 w 2647519"/>
              <a:gd name="connsiteY704" fmla="*/ 105727 h 2612594"/>
              <a:gd name="connsiteX705" fmla="*/ 1704409 w 2647519"/>
              <a:gd name="connsiteY705" fmla="*/ 105929 h 2612594"/>
              <a:gd name="connsiteX706" fmla="*/ 1716704 w 2647519"/>
              <a:gd name="connsiteY706" fmla="*/ 108049 h 2612594"/>
              <a:gd name="connsiteX707" fmla="*/ 1746499 w 2647519"/>
              <a:gd name="connsiteY707" fmla="*/ 119121 h 2612594"/>
              <a:gd name="connsiteX708" fmla="*/ 1750661 w 2647519"/>
              <a:gd name="connsiteY708" fmla="*/ 125427 h 2612594"/>
              <a:gd name="connsiteX709" fmla="*/ 1751813 w 2647519"/>
              <a:gd name="connsiteY709" fmla="*/ 125730 h 2612594"/>
              <a:gd name="connsiteX710" fmla="*/ 1778483 w 2647519"/>
              <a:gd name="connsiteY710" fmla="*/ 136207 h 2612594"/>
              <a:gd name="connsiteX711" fmla="*/ 1801343 w 2647519"/>
              <a:gd name="connsiteY711" fmla="*/ 145732 h 2612594"/>
              <a:gd name="connsiteX712" fmla="*/ 1824203 w 2647519"/>
              <a:gd name="connsiteY712" fmla="*/ 156210 h 2612594"/>
              <a:gd name="connsiteX713" fmla="*/ 1841348 w 2647519"/>
              <a:gd name="connsiteY713" fmla="*/ 165735 h 2612594"/>
              <a:gd name="connsiteX714" fmla="*/ 1852778 w 2647519"/>
              <a:gd name="connsiteY714" fmla="*/ 171450 h 2612594"/>
              <a:gd name="connsiteX715" fmla="*/ 1865160 w 2647519"/>
              <a:gd name="connsiteY715" fmla="*/ 178117 h 2612594"/>
              <a:gd name="connsiteX716" fmla="*/ 1907070 w 2647519"/>
              <a:gd name="connsiteY716" fmla="*/ 201930 h 2612594"/>
              <a:gd name="connsiteX717" fmla="*/ 1960410 w 2647519"/>
              <a:gd name="connsiteY717" fmla="*/ 236220 h 2612594"/>
              <a:gd name="connsiteX718" fmla="*/ 1988033 w 2647519"/>
              <a:gd name="connsiteY718" fmla="*/ 255270 h 2612594"/>
              <a:gd name="connsiteX719" fmla="*/ 1988833 w 2647519"/>
              <a:gd name="connsiteY719" fmla="*/ 255841 h 2612594"/>
              <a:gd name="connsiteX720" fmla="*/ 2002949 w 2647519"/>
              <a:gd name="connsiteY720" fmla="*/ 264417 h 2612594"/>
              <a:gd name="connsiteX721" fmla="*/ 2540483 w 2647519"/>
              <a:gd name="connsiteY721" fmla="*/ 1275397 h 2612594"/>
              <a:gd name="connsiteX722" fmla="*/ 2540081 w 2647519"/>
              <a:gd name="connsiteY722" fmla="*/ 1283368 h 2612594"/>
              <a:gd name="connsiteX723" fmla="*/ 2550960 w 2647519"/>
              <a:gd name="connsiteY723" fmla="*/ 1284922 h 2612594"/>
              <a:gd name="connsiteX724" fmla="*/ 2561437 w 2647519"/>
              <a:gd name="connsiteY724" fmla="*/ 1292542 h 2612594"/>
              <a:gd name="connsiteX725" fmla="*/ 2566200 w 2647519"/>
              <a:gd name="connsiteY725" fmla="*/ 1318259 h 2612594"/>
              <a:gd name="connsiteX726" fmla="*/ 2584297 w 2647519"/>
              <a:gd name="connsiteY726" fmla="*/ 1348739 h 2612594"/>
              <a:gd name="connsiteX727" fmla="*/ 2591918 w 2647519"/>
              <a:gd name="connsiteY727" fmla="*/ 1349432 h 2612594"/>
              <a:gd name="connsiteX728" fmla="*/ 2591918 w 2647519"/>
              <a:gd name="connsiteY728" fmla="*/ 1342072 h 2612594"/>
              <a:gd name="connsiteX729" fmla="*/ 2599661 w 2647519"/>
              <a:gd name="connsiteY729" fmla="*/ 1320563 h 2612594"/>
              <a:gd name="connsiteX730" fmla="*/ 2599537 w 2647519"/>
              <a:gd name="connsiteY730" fmla="*/ 1316355 h 2612594"/>
              <a:gd name="connsiteX731" fmla="*/ 2607157 w 2647519"/>
              <a:gd name="connsiteY731" fmla="*/ 1290637 h 2612594"/>
              <a:gd name="connsiteX732" fmla="*/ 2617635 w 2647519"/>
              <a:gd name="connsiteY732" fmla="*/ 1290637 h 2612594"/>
              <a:gd name="connsiteX733" fmla="*/ 2633827 w 2647519"/>
              <a:gd name="connsiteY733" fmla="*/ 1280160 h 2612594"/>
              <a:gd name="connsiteX734" fmla="*/ 2635732 w 2647519"/>
              <a:gd name="connsiteY734" fmla="*/ 1322070 h 2612594"/>
              <a:gd name="connsiteX735" fmla="*/ 2630970 w 2647519"/>
              <a:gd name="connsiteY735" fmla="*/ 1342072 h 2612594"/>
              <a:gd name="connsiteX736" fmla="*/ 2625255 w 2647519"/>
              <a:gd name="connsiteY736" fmla="*/ 1361122 h 2612594"/>
              <a:gd name="connsiteX737" fmla="*/ 2622397 w 2647519"/>
              <a:gd name="connsiteY737" fmla="*/ 1392555 h 2612594"/>
              <a:gd name="connsiteX738" fmla="*/ 2621445 w 2647519"/>
              <a:gd name="connsiteY738" fmla="*/ 1408747 h 2612594"/>
              <a:gd name="connsiteX739" fmla="*/ 2619540 w 2647519"/>
              <a:gd name="connsiteY739" fmla="*/ 1424940 h 2612594"/>
              <a:gd name="connsiteX740" fmla="*/ 2615479 w 2647519"/>
              <a:gd name="connsiteY740" fmla="*/ 1427648 h 2612594"/>
              <a:gd name="connsiteX741" fmla="*/ 2615730 w 2647519"/>
              <a:gd name="connsiteY741" fmla="*/ 1428749 h 2612594"/>
              <a:gd name="connsiteX742" fmla="*/ 2619621 w 2647519"/>
              <a:gd name="connsiteY742" fmla="*/ 1426155 h 2612594"/>
              <a:gd name="connsiteX743" fmla="*/ 2621445 w 2647519"/>
              <a:gd name="connsiteY743" fmla="*/ 1410652 h 2612594"/>
              <a:gd name="connsiteX744" fmla="*/ 2622397 w 2647519"/>
              <a:gd name="connsiteY744" fmla="*/ 1394460 h 2612594"/>
              <a:gd name="connsiteX745" fmla="*/ 2625255 w 2647519"/>
              <a:gd name="connsiteY745" fmla="*/ 1363027 h 2612594"/>
              <a:gd name="connsiteX746" fmla="*/ 2630970 w 2647519"/>
              <a:gd name="connsiteY746" fmla="*/ 1343977 h 2612594"/>
              <a:gd name="connsiteX747" fmla="*/ 2635732 w 2647519"/>
              <a:gd name="connsiteY747" fmla="*/ 1323975 h 2612594"/>
              <a:gd name="connsiteX748" fmla="*/ 2643352 w 2647519"/>
              <a:gd name="connsiteY748" fmla="*/ 1329690 h 2612594"/>
              <a:gd name="connsiteX749" fmla="*/ 2642400 w 2647519"/>
              <a:gd name="connsiteY749" fmla="*/ 1343977 h 2612594"/>
              <a:gd name="connsiteX750" fmla="*/ 2640495 w 2647519"/>
              <a:gd name="connsiteY750" fmla="*/ 1358265 h 2612594"/>
              <a:gd name="connsiteX751" fmla="*/ 2639542 w 2647519"/>
              <a:gd name="connsiteY751" fmla="*/ 1384935 h 2612594"/>
              <a:gd name="connsiteX752" fmla="*/ 2637637 w 2647519"/>
              <a:gd name="connsiteY752" fmla="*/ 1416367 h 2612594"/>
              <a:gd name="connsiteX753" fmla="*/ 2632875 w 2647519"/>
              <a:gd name="connsiteY753" fmla="*/ 1449705 h 2612594"/>
              <a:gd name="connsiteX754" fmla="*/ 2627160 w 2647519"/>
              <a:gd name="connsiteY754" fmla="*/ 1484947 h 2612594"/>
              <a:gd name="connsiteX755" fmla="*/ 2620492 w 2647519"/>
              <a:gd name="connsiteY755" fmla="*/ 1519237 h 2612594"/>
              <a:gd name="connsiteX756" fmla="*/ 2608110 w 2647519"/>
              <a:gd name="connsiteY756" fmla="*/ 1591627 h 2612594"/>
              <a:gd name="connsiteX757" fmla="*/ 2596680 w 2647519"/>
              <a:gd name="connsiteY757" fmla="*/ 1598295 h 2612594"/>
              <a:gd name="connsiteX758" fmla="*/ 2582392 w 2647519"/>
              <a:gd name="connsiteY758" fmla="*/ 1640205 h 2612594"/>
              <a:gd name="connsiteX759" fmla="*/ 2578582 w 2647519"/>
              <a:gd name="connsiteY759" fmla="*/ 1680210 h 2612594"/>
              <a:gd name="connsiteX760" fmla="*/ 2576677 w 2647519"/>
              <a:gd name="connsiteY760" fmla="*/ 1685925 h 2612594"/>
              <a:gd name="connsiteX761" fmla="*/ 2560485 w 2647519"/>
              <a:gd name="connsiteY761" fmla="*/ 1729740 h 2612594"/>
              <a:gd name="connsiteX762" fmla="*/ 2555722 w 2647519"/>
              <a:gd name="connsiteY762" fmla="*/ 1733550 h 2612594"/>
              <a:gd name="connsiteX763" fmla="*/ 2535720 w 2647519"/>
              <a:gd name="connsiteY763" fmla="*/ 1780222 h 2612594"/>
              <a:gd name="connsiteX764" fmla="*/ 2556675 w 2647519"/>
              <a:gd name="connsiteY764" fmla="*/ 1733550 h 2612594"/>
              <a:gd name="connsiteX765" fmla="*/ 2561437 w 2647519"/>
              <a:gd name="connsiteY765" fmla="*/ 1729740 h 2612594"/>
              <a:gd name="connsiteX766" fmla="*/ 2530957 w 2647519"/>
              <a:gd name="connsiteY766" fmla="*/ 1816417 h 2612594"/>
              <a:gd name="connsiteX767" fmla="*/ 2514765 w 2647519"/>
              <a:gd name="connsiteY767" fmla="*/ 1824990 h 2612594"/>
              <a:gd name="connsiteX768" fmla="*/ 2511407 w 2647519"/>
              <a:gd name="connsiteY768" fmla="*/ 1831707 h 2612594"/>
              <a:gd name="connsiteX769" fmla="*/ 2511908 w 2647519"/>
              <a:gd name="connsiteY769" fmla="*/ 1832609 h 2612594"/>
              <a:gd name="connsiteX770" fmla="*/ 2515718 w 2647519"/>
              <a:gd name="connsiteY770" fmla="*/ 1824989 h 2612594"/>
              <a:gd name="connsiteX771" fmla="*/ 2531910 w 2647519"/>
              <a:gd name="connsiteY771" fmla="*/ 1816417 h 2612594"/>
              <a:gd name="connsiteX772" fmla="*/ 2520480 w 2647519"/>
              <a:gd name="connsiteY772" fmla="*/ 1848802 h 2612594"/>
              <a:gd name="connsiteX773" fmla="*/ 2499525 w 2647519"/>
              <a:gd name="connsiteY773" fmla="*/ 1886902 h 2612594"/>
              <a:gd name="connsiteX774" fmla="*/ 2489048 w 2647519"/>
              <a:gd name="connsiteY774" fmla="*/ 1905952 h 2612594"/>
              <a:gd name="connsiteX775" fmla="*/ 2477618 w 2647519"/>
              <a:gd name="connsiteY775" fmla="*/ 1925002 h 2612594"/>
              <a:gd name="connsiteX776" fmla="*/ 2469045 w 2647519"/>
              <a:gd name="connsiteY776" fmla="*/ 1939289 h 2612594"/>
              <a:gd name="connsiteX777" fmla="*/ 2456663 w 2647519"/>
              <a:gd name="connsiteY777" fmla="*/ 1966912 h 2612594"/>
              <a:gd name="connsiteX778" fmla="*/ 2443328 w 2647519"/>
              <a:gd name="connsiteY778" fmla="*/ 1993582 h 2612594"/>
              <a:gd name="connsiteX779" fmla="*/ 2422373 w 2647519"/>
              <a:gd name="connsiteY779" fmla="*/ 2022157 h 2612594"/>
              <a:gd name="connsiteX780" fmla="*/ 2401418 w 2647519"/>
              <a:gd name="connsiteY780" fmla="*/ 2048827 h 2612594"/>
              <a:gd name="connsiteX781" fmla="*/ 2402291 w 2647519"/>
              <a:gd name="connsiteY781" fmla="*/ 2047029 h 2612594"/>
              <a:gd name="connsiteX782" fmla="*/ 2378557 w 2647519"/>
              <a:gd name="connsiteY782" fmla="*/ 2079307 h 2612594"/>
              <a:gd name="connsiteX783" fmla="*/ 2327122 w 2647519"/>
              <a:gd name="connsiteY783" fmla="*/ 2135505 h 2612594"/>
              <a:gd name="connsiteX784" fmla="*/ 2316996 w 2647519"/>
              <a:gd name="connsiteY784" fmla="*/ 2151085 h 2612594"/>
              <a:gd name="connsiteX785" fmla="*/ 2327122 w 2647519"/>
              <a:gd name="connsiteY785" fmla="*/ 2136457 h 2612594"/>
              <a:gd name="connsiteX786" fmla="*/ 2378557 w 2647519"/>
              <a:gd name="connsiteY786" fmla="*/ 2080259 h 2612594"/>
              <a:gd name="connsiteX787" fmla="*/ 2339505 w 2647519"/>
              <a:gd name="connsiteY787" fmla="*/ 2139314 h 2612594"/>
              <a:gd name="connsiteX788" fmla="*/ 2319383 w 2647519"/>
              <a:gd name="connsiteY788" fmla="*/ 2160389 h 2612594"/>
              <a:gd name="connsiteX789" fmla="*/ 2303230 w 2647519"/>
              <a:gd name="connsiteY789" fmla="*/ 2172263 h 2612594"/>
              <a:gd name="connsiteX790" fmla="*/ 2302357 w 2647519"/>
              <a:gd name="connsiteY790" fmla="*/ 2173605 h 2612594"/>
              <a:gd name="connsiteX791" fmla="*/ 2292258 w 2647519"/>
              <a:gd name="connsiteY791" fmla="*/ 2181374 h 2612594"/>
              <a:gd name="connsiteX792" fmla="*/ 2291880 w 2647519"/>
              <a:gd name="connsiteY792" fmla="*/ 2184082 h 2612594"/>
              <a:gd name="connsiteX793" fmla="*/ 2247112 w 2647519"/>
              <a:gd name="connsiteY793" fmla="*/ 2229802 h 2612594"/>
              <a:gd name="connsiteX794" fmla="*/ 2199487 w 2647519"/>
              <a:gd name="connsiteY794" fmla="*/ 2273617 h 2612594"/>
              <a:gd name="connsiteX795" fmla="*/ 2197285 w 2647519"/>
              <a:gd name="connsiteY795" fmla="*/ 2275215 h 2612594"/>
              <a:gd name="connsiteX796" fmla="*/ 2181390 w 2647519"/>
              <a:gd name="connsiteY796" fmla="*/ 2295524 h 2612594"/>
              <a:gd name="connsiteX797" fmla="*/ 2143290 w 2647519"/>
              <a:gd name="connsiteY797" fmla="*/ 2324099 h 2612594"/>
              <a:gd name="connsiteX798" fmla="*/ 2107681 w 2647519"/>
              <a:gd name="connsiteY798" fmla="*/ 2350806 h 2612594"/>
              <a:gd name="connsiteX799" fmla="*/ 2107553 w 2647519"/>
              <a:gd name="connsiteY799" fmla="*/ 2350961 h 2612594"/>
              <a:gd name="connsiteX800" fmla="*/ 2143290 w 2647519"/>
              <a:gd name="connsiteY800" fmla="*/ 2325052 h 2612594"/>
              <a:gd name="connsiteX801" fmla="*/ 2181390 w 2647519"/>
              <a:gd name="connsiteY801" fmla="*/ 2296477 h 2612594"/>
              <a:gd name="connsiteX802" fmla="*/ 2149957 w 2647519"/>
              <a:gd name="connsiteY802" fmla="*/ 2327909 h 2612594"/>
              <a:gd name="connsiteX803" fmla="*/ 2124359 w 2647519"/>
              <a:gd name="connsiteY803" fmla="*/ 2344578 h 2612594"/>
              <a:gd name="connsiteX804" fmla="*/ 2106651 w 2647519"/>
              <a:gd name="connsiteY804" fmla="*/ 2352057 h 2612594"/>
              <a:gd name="connsiteX805" fmla="*/ 2106142 w 2647519"/>
              <a:gd name="connsiteY805" fmla="*/ 2352675 h 2612594"/>
              <a:gd name="connsiteX806" fmla="*/ 2087092 w 2647519"/>
              <a:gd name="connsiteY806" fmla="*/ 2365057 h 2612594"/>
              <a:gd name="connsiteX807" fmla="*/ 2079914 w 2647519"/>
              <a:gd name="connsiteY807" fmla="*/ 2368384 h 2612594"/>
              <a:gd name="connsiteX808" fmla="*/ 2061852 w 2647519"/>
              <a:gd name="connsiteY808" fmla="*/ 2383036 h 2612594"/>
              <a:gd name="connsiteX809" fmla="*/ 2044230 w 2647519"/>
              <a:gd name="connsiteY809" fmla="*/ 2395537 h 2612594"/>
              <a:gd name="connsiteX810" fmla="*/ 2017560 w 2647519"/>
              <a:gd name="connsiteY810" fmla="*/ 2412682 h 2612594"/>
              <a:gd name="connsiteX811" fmla="*/ 2008988 w 2647519"/>
              <a:gd name="connsiteY811" fmla="*/ 2413635 h 2612594"/>
              <a:gd name="connsiteX812" fmla="*/ 1999460 w 2647519"/>
              <a:gd name="connsiteY812" fmla="*/ 2417870 h 2612594"/>
              <a:gd name="connsiteX813" fmla="*/ 1997979 w 2647519"/>
              <a:gd name="connsiteY813" fmla="*/ 2418995 h 2612594"/>
              <a:gd name="connsiteX814" fmla="*/ 2009940 w 2647519"/>
              <a:gd name="connsiteY814" fmla="*/ 2414587 h 2612594"/>
              <a:gd name="connsiteX815" fmla="*/ 2018513 w 2647519"/>
              <a:gd name="connsiteY815" fmla="*/ 2413635 h 2612594"/>
              <a:gd name="connsiteX816" fmla="*/ 1984223 w 2647519"/>
              <a:gd name="connsiteY816" fmla="*/ 2439352 h 2612594"/>
              <a:gd name="connsiteX817" fmla="*/ 1962315 w 2647519"/>
              <a:gd name="connsiteY817" fmla="*/ 2450783 h 2612594"/>
              <a:gd name="connsiteX818" fmla="*/ 1940408 w 2647519"/>
              <a:gd name="connsiteY818" fmla="*/ 2461260 h 2612594"/>
              <a:gd name="connsiteX819" fmla="*/ 1924934 w 2647519"/>
              <a:gd name="connsiteY819" fmla="*/ 2463581 h 2612594"/>
              <a:gd name="connsiteX820" fmla="*/ 1922310 w 2647519"/>
              <a:gd name="connsiteY820" fmla="*/ 2465070 h 2612594"/>
              <a:gd name="connsiteX821" fmla="*/ 1849920 w 2647519"/>
              <a:gd name="connsiteY821" fmla="*/ 2496502 h 2612594"/>
              <a:gd name="connsiteX822" fmla="*/ 1846229 w 2647519"/>
              <a:gd name="connsiteY822" fmla="*/ 2497341 h 2612594"/>
              <a:gd name="connsiteX823" fmla="*/ 1824203 w 2647519"/>
              <a:gd name="connsiteY823" fmla="*/ 2511742 h 2612594"/>
              <a:gd name="connsiteX824" fmla="*/ 1836585 w 2647519"/>
              <a:gd name="connsiteY824" fmla="*/ 2515552 h 2612594"/>
              <a:gd name="connsiteX825" fmla="*/ 1790865 w 2647519"/>
              <a:gd name="connsiteY825" fmla="*/ 2535555 h 2612594"/>
              <a:gd name="connsiteX826" fmla="*/ 1794675 w 2647519"/>
              <a:gd name="connsiteY826" fmla="*/ 2522220 h 2612594"/>
              <a:gd name="connsiteX827" fmla="*/ 1779435 w 2647519"/>
              <a:gd name="connsiteY827" fmla="*/ 2527935 h 2612594"/>
              <a:gd name="connsiteX828" fmla="*/ 1765148 w 2647519"/>
              <a:gd name="connsiteY828" fmla="*/ 2532697 h 2612594"/>
              <a:gd name="connsiteX829" fmla="*/ 1735620 w 2647519"/>
              <a:gd name="connsiteY829" fmla="*/ 2542222 h 2612594"/>
              <a:gd name="connsiteX830" fmla="*/ 1731675 w 2647519"/>
              <a:gd name="connsiteY830" fmla="*/ 2537487 h 2612594"/>
              <a:gd name="connsiteX831" fmla="*/ 1717522 w 2647519"/>
              <a:gd name="connsiteY831" fmla="*/ 2540317 h 2612594"/>
              <a:gd name="connsiteX832" fmla="*/ 1700377 w 2647519"/>
              <a:gd name="connsiteY832" fmla="*/ 2544127 h 2612594"/>
              <a:gd name="connsiteX833" fmla="*/ 1665135 w 2647519"/>
              <a:gd name="connsiteY833" fmla="*/ 2552700 h 2612594"/>
              <a:gd name="connsiteX834" fmla="*/ 1663973 w 2647519"/>
              <a:gd name="connsiteY834" fmla="*/ 2553240 h 2612594"/>
              <a:gd name="connsiteX835" fmla="*/ 1697520 w 2647519"/>
              <a:gd name="connsiteY835" fmla="*/ 2545079 h 2612594"/>
              <a:gd name="connsiteX836" fmla="*/ 1714665 w 2647519"/>
              <a:gd name="connsiteY836" fmla="*/ 2541269 h 2612594"/>
              <a:gd name="connsiteX837" fmla="*/ 1728952 w 2647519"/>
              <a:gd name="connsiteY837" fmla="*/ 2538412 h 2612594"/>
              <a:gd name="connsiteX838" fmla="*/ 1734667 w 2647519"/>
              <a:gd name="connsiteY838" fmla="*/ 2543174 h 2612594"/>
              <a:gd name="connsiteX839" fmla="*/ 1764195 w 2647519"/>
              <a:gd name="connsiteY839" fmla="*/ 2533649 h 2612594"/>
              <a:gd name="connsiteX840" fmla="*/ 1778482 w 2647519"/>
              <a:gd name="connsiteY840" fmla="*/ 2528887 h 2612594"/>
              <a:gd name="connsiteX841" fmla="*/ 1793722 w 2647519"/>
              <a:gd name="connsiteY841" fmla="*/ 2523172 h 2612594"/>
              <a:gd name="connsiteX842" fmla="*/ 1789912 w 2647519"/>
              <a:gd name="connsiteY842" fmla="*/ 2536507 h 2612594"/>
              <a:gd name="connsiteX843" fmla="*/ 1749907 w 2647519"/>
              <a:gd name="connsiteY843" fmla="*/ 2555557 h 2612594"/>
              <a:gd name="connsiteX844" fmla="*/ 1747946 w 2647519"/>
              <a:gd name="connsiteY844" fmla="*/ 2555008 h 2612594"/>
              <a:gd name="connsiteX845" fmla="*/ 1720380 w 2647519"/>
              <a:gd name="connsiteY845" fmla="*/ 2566034 h 2612594"/>
              <a:gd name="connsiteX846" fmla="*/ 1697520 w 2647519"/>
              <a:gd name="connsiteY846" fmla="*/ 2572702 h 2612594"/>
              <a:gd name="connsiteX847" fmla="*/ 1663230 w 2647519"/>
              <a:gd name="connsiteY847" fmla="*/ 2581274 h 2612594"/>
              <a:gd name="connsiteX848" fmla="*/ 1649062 w 2647519"/>
              <a:gd name="connsiteY848" fmla="*/ 2580084 h 2612594"/>
              <a:gd name="connsiteX849" fmla="*/ 1619428 w 2647519"/>
              <a:gd name="connsiteY849" fmla="*/ 2585850 h 2612594"/>
              <a:gd name="connsiteX850" fmla="*/ 1618462 w 2647519"/>
              <a:gd name="connsiteY850" fmla="*/ 2587942 h 2612594"/>
              <a:gd name="connsiteX851" fmla="*/ 1539405 w 2647519"/>
              <a:gd name="connsiteY851" fmla="*/ 2603182 h 2612594"/>
              <a:gd name="connsiteX852" fmla="*/ 1521307 w 2647519"/>
              <a:gd name="connsiteY852" fmla="*/ 2598419 h 2612594"/>
              <a:gd name="connsiteX853" fmla="*/ 1506067 w 2647519"/>
              <a:gd name="connsiteY853" fmla="*/ 2598419 h 2612594"/>
              <a:gd name="connsiteX854" fmla="*/ 1479397 w 2647519"/>
              <a:gd name="connsiteY854" fmla="*/ 2606992 h 2612594"/>
              <a:gd name="connsiteX855" fmla="*/ 1455585 w 2647519"/>
              <a:gd name="connsiteY855" fmla="*/ 2608897 h 2612594"/>
              <a:gd name="connsiteX856" fmla="*/ 1431772 w 2647519"/>
              <a:gd name="connsiteY856" fmla="*/ 2609849 h 2612594"/>
              <a:gd name="connsiteX857" fmla="*/ 1429185 w 2647519"/>
              <a:gd name="connsiteY857" fmla="*/ 2608741 h 2612594"/>
              <a:gd name="connsiteX858" fmla="*/ 1407484 w 2647519"/>
              <a:gd name="connsiteY858" fmla="*/ 2612588 h 2612594"/>
              <a:gd name="connsiteX859" fmla="*/ 1381290 w 2647519"/>
              <a:gd name="connsiteY859" fmla="*/ 2607944 h 2612594"/>
              <a:gd name="connsiteX860" fmla="*/ 1382243 w 2647519"/>
              <a:gd name="connsiteY860" fmla="*/ 2606992 h 2612594"/>
              <a:gd name="connsiteX861" fmla="*/ 1387005 w 2647519"/>
              <a:gd name="connsiteY861" fmla="*/ 2600324 h 2612594"/>
              <a:gd name="connsiteX862" fmla="*/ 1365098 w 2647519"/>
              <a:gd name="connsiteY862" fmla="*/ 2597467 h 2612594"/>
              <a:gd name="connsiteX863" fmla="*/ 1375575 w 2647519"/>
              <a:gd name="connsiteY863" fmla="*/ 2591752 h 2612594"/>
              <a:gd name="connsiteX864" fmla="*/ 1407008 w 2647519"/>
              <a:gd name="connsiteY864" fmla="*/ 2590799 h 2612594"/>
              <a:gd name="connsiteX865" fmla="*/ 1437488 w 2647519"/>
              <a:gd name="connsiteY865" fmla="*/ 2589847 h 2612594"/>
              <a:gd name="connsiteX866" fmla="*/ 1481302 w 2647519"/>
              <a:gd name="connsiteY866" fmla="*/ 2590799 h 2612594"/>
              <a:gd name="connsiteX867" fmla="*/ 1511782 w 2647519"/>
              <a:gd name="connsiteY867" fmla="*/ 2587942 h 2612594"/>
              <a:gd name="connsiteX868" fmla="*/ 1568932 w 2647519"/>
              <a:gd name="connsiteY868" fmla="*/ 2575559 h 2612594"/>
              <a:gd name="connsiteX869" fmla="*/ 1607032 w 2647519"/>
              <a:gd name="connsiteY869" fmla="*/ 2566987 h 2612594"/>
              <a:gd name="connsiteX870" fmla="*/ 1635607 w 2647519"/>
              <a:gd name="connsiteY870" fmla="*/ 2566034 h 2612594"/>
              <a:gd name="connsiteX871" fmla="*/ 1637595 w 2647519"/>
              <a:gd name="connsiteY871" fmla="*/ 2565111 h 2612594"/>
              <a:gd name="connsiteX872" fmla="*/ 1609890 w 2647519"/>
              <a:gd name="connsiteY872" fmla="*/ 2566035 h 2612594"/>
              <a:gd name="connsiteX873" fmla="*/ 1571790 w 2647519"/>
              <a:gd name="connsiteY873" fmla="*/ 2574607 h 2612594"/>
              <a:gd name="connsiteX874" fmla="*/ 1514640 w 2647519"/>
              <a:gd name="connsiteY874" fmla="*/ 2586990 h 2612594"/>
              <a:gd name="connsiteX875" fmla="*/ 1484160 w 2647519"/>
              <a:gd name="connsiteY875" fmla="*/ 2589847 h 2612594"/>
              <a:gd name="connsiteX876" fmla="*/ 1440345 w 2647519"/>
              <a:gd name="connsiteY876" fmla="*/ 2588895 h 2612594"/>
              <a:gd name="connsiteX877" fmla="*/ 1409865 w 2647519"/>
              <a:gd name="connsiteY877" fmla="*/ 2589847 h 2612594"/>
              <a:gd name="connsiteX878" fmla="*/ 1378432 w 2647519"/>
              <a:gd name="connsiteY878" fmla="*/ 2590800 h 2612594"/>
              <a:gd name="connsiteX879" fmla="*/ 1379385 w 2647519"/>
              <a:gd name="connsiteY879" fmla="*/ 2586990 h 2612594"/>
              <a:gd name="connsiteX880" fmla="*/ 1386052 w 2647519"/>
              <a:gd name="connsiteY880" fmla="*/ 2577465 h 2612594"/>
              <a:gd name="connsiteX881" fmla="*/ 1679422 w 2647519"/>
              <a:gd name="connsiteY881" fmla="*/ 2528887 h 2612594"/>
              <a:gd name="connsiteX882" fmla="*/ 1878495 w 2647519"/>
              <a:gd name="connsiteY882" fmla="*/ 2453640 h 2612594"/>
              <a:gd name="connsiteX883" fmla="*/ 1930882 w 2647519"/>
              <a:gd name="connsiteY883" fmla="*/ 2426017 h 2612594"/>
              <a:gd name="connsiteX884" fmla="*/ 1960410 w 2647519"/>
              <a:gd name="connsiteY884" fmla="*/ 2410777 h 2612594"/>
              <a:gd name="connsiteX885" fmla="*/ 1990890 w 2647519"/>
              <a:gd name="connsiteY885" fmla="*/ 2394585 h 2612594"/>
              <a:gd name="connsiteX886" fmla="*/ 2048040 w 2647519"/>
              <a:gd name="connsiteY886" fmla="*/ 2360295 h 2612594"/>
              <a:gd name="connsiteX887" fmla="*/ 2093760 w 2647519"/>
              <a:gd name="connsiteY887" fmla="*/ 2325052 h 2612594"/>
              <a:gd name="connsiteX888" fmla="*/ 2179485 w 2647519"/>
              <a:gd name="connsiteY888" fmla="*/ 2258377 h 2612594"/>
              <a:gd name="connsiteX889" fmla="*/ 2203297 w 2647519"/>
              <a:gd name="connsiteY889" fmla="*/ 2239327 h 2612594"/>
              <a:gd name="connsiteX890" fmla="*/ 2226157 w 2647519"/>
              <a:gd name="connsiteY890" fmla="*/ 2219325 h 2612594"/>
              <a:gd name="connsiteX891" fmla="*/ 2260447 w 2647519"/>
              <a:gd name="connsiteY891" fmla="*/ 2187892 h 2612594"/>
              <a:gd name="connsiteX892" fmla="*/ 2274735 w 2647519"/>
              <a:gd name="connsiteY892" fmla="*/ 2164080 h 2612594"/>
              <a:gd name="connsiteX893" fmla="*/ 2295258 w 2647519"/>
              <a:gd name="connsiteY893" fmla="*/ 2145267 h 2612594"/>
              <a:gd name="connsiteX894" fmla="*/ 2295423 w 2647519"/>
              <a:gd name="connsiteY894" fmla="*/ 2144085 h 2612594"/>
              <a:gd name="connsiteX895" fmla="*/ 2275688 w 2647519"/>
              <a:gd name="connsiteY895" fmla="*/ 2162175 h 2612594"/>
              <a:gd name="connsiteX896" fmla="*/ 2261400 w 2647519"/>
              <a:gd name="connsiteY896" fmla="*/ 2185987 h 2612594"/>
              <a:gd name="connsiteX897" fmla="*/ 2227110 w 2647519"/>
              <a:gd name="connsiteY897" fmla="*/ 2217420 h 2612594"/>
              <a:gd name="connsiteX898" fmla="*/ 2204250 w 2647519"/>
              <a:gd name="connsiteY898" fmla="*/ 2237422 h 2612594"/>
              <a:gd name="connsiteX899" fmla="*/ 2180438 w 2647519"/>
              <a:gd name="connsiteY899" fmla="*/ 2256472 h 2612594"/>
              <a:gd name="connsiteX900" fmla="*/ 2094713 w 2647519"/>
              <a:gd name="connsiteY900" fmla="*/ 2323147 h 2612594"/>
              <a:gd name="connsiteX901" fmla="*/ 2048993 w 2647519"/>
              <a:gd name="connsiteY901" fmla="*/ 2358390 h 2612594"/>
              <a:gd name="connsiteX902" fmla="*/ 1991843 w 2647519"/>
              <a:gd name="connsiteY902" fmla="*/ 2392680 h 2612594"/>
              <a:gd name="connsiteX903" fmla="*/ 1961363 w 2647519"/>
              <a:gd name="connsiteY903" fmla="*/ 2408872 h 2612594"/>
              <a:gd name="connsiteX904" fmla="*/ 1931835 w 2647519"/>
              <a:gd name="connsiteY904" fmla="*/ 2424112 h 2612594"/>
              <a:gd name="connsiteX905" fmla="*/ 1879448 w 2647519"/>
              <a:gd name="connsiteY905" fmla="*/ 2451735 h 2612594"/>
              <a:gd name="connsiteX906" fmla="*/ 1680375 w 2647519"/>
              <a:gd name="connsiteY906" fmla="*/ 2526982 h 2612594"/>
              <a:gd name="connsiteX907" fmla="*/ 1387005 w 2647519"/>
              <a:gd name="connsiteY907" fmla="*/ 2575560 h 2612594"/>
              <a:gd name="connsiteX908" fmla="*/ 1365098 w 2647519"/>
              <a:gd name="connsiteY908" fmla="*/ 2575560 h 2612594"/>
              <a:gd name="connsiteX909" fmla="*/ 1362240 w 2647519"/>
              <a:gd name="connsiteY909" fmla="*/ 2567940 h 2612594"/>
              <a:gd name="connsiteX910" fmla="*/ 1339380 w 2647519"/>
              <a:gd name="connsiteY910" fmla="*/ 2566987 h 2612594"/>
              <a:gd name="connsiteX911" fmla="*/ 1318425 w 2647519"/>
              <a:gd name="connsiteY911" fmla="*/ 2575560 h 2612594"/>
              <a:gd name="connsiteX912" fmla="*/ 1257465 w 2647519"/>
              <a:gd name="connsiteY912" fmla="*/ 2576512 h 2612594"/>
              <a:gd name="connsiteX913" fmla="*/ 1212698 w 2647519"/>
              <a:gd name="connsiteY913" fmla="*/ 2574607 h 2612594"/>
              <a:gd name="connsiteX914" fmla="*/ 1190790 w 2647519"/>
              <a:gd name="connsiteY914" fmla="*/ 2572702 h 2612594"/>
              <a:gd name="connsiteX915" fmla="*/ 1168883 w 2647519"/>
              <a:gd name="connsiteY915" fmla="*/ 2568892 h 2612594"/>
              <a:gd name="connsiteX916" fmla="*/ 1182080 w 2647519"/>
              <a:gd name="connsiteY916" fmla="*/ 2554816 h 2612594"/>
              <a:gd name="connsiteX917" fmla="*/ 1179360 w 2647519"/>
              <a:gd name="connsiteY917" fmla="*/ 2555557 h 2612594"/>
              <a:gd name="connsiteX918" fmla="*/ 1130192 w 2647519"/>
              <a:gd name="connsiteY918" fmla="*/ 2546452 h 2612594"/>
              <a:gd name="connsiteX919" fmla="*/ 1127925 w 2647519"/>
              <a:gd name="connsiteY919" fmla="*/ 2546985 h 2612594"/>
              <a:gd name="connsiteX920" fmla="*/ 1033628 w 2647519"/>
              <a:gd name="connsiteY920" fmla="*/ 2529840 h 2612594"/>
              <a:gd name="connsiteX921" fmla="*/ 996480 w 2647519"/>
              <a:gd name="connsiteY921" fmla="*/ 2522220 h 2612594"/>
              <a:gd name="connsiteX922" fmla="*/ 964095 w 2647519"/>
              <a:gd name="connsiteY922" fmla="*/ 2516505 h 2612594"/>
              <a:gd name="connsiteX923" fmla="*/ 925043 w 2647519"/>
              <a:gd name="connsiteY923" fmla="*/ 2498407 h 2612594"/>
              <a:gd name="connsiteX924" fmla="*/ 876465 w 2647519"/>
              <a:gd name="connsiteY924" fmla="*/ 2480310 h 2612594"/>
              <a:gd name="connsiteX925" fmla="*/ 825983 w 2647519"/>
              <a:gd name="connsiteY925" fmla="*/ 2460307 h 2612594"/>
              <a:gd name="connsiteX926" fmla="*/ 834555 w 2647519"/>
              <a:gd name="connsiteY926" fmla="*/ 2453640 h 2612594"/>
              <a:gd name="connsiteX927" fmla="*/ 869798 w 2647519"/>
              <a:gd name="connsiteY927" fmla="*/ 2460307 h 2612594"/>
              <a:gd name="connsiteX928" fmla="*/ 885038 w 2647519"/>
              <a:gd name="connsiteY928" fmla="*/ 2473642 h 2612594"/>
              <a:gd name="connsiteX929" fmla="*/ 937425 w 2647519"/>
              <a:gd name="connsiteY929" fmla="*/ 2488882 h 2612594"/>
              <a:gd name="connsiteX930" fmla="*/ 1041248 w 2647519"/>
              <a:gd name="connsiteY930" fmla="*/ 2515552 h 2612594"/>
              <a:gd name="connsiteX931" fmla="*/ 1066965 w 2647519"/>
              <a:gd name="connsiteY931" fmla="*/ 2520315 h 2612594"/>
              <a:gd name="connsiteX932" fmla="*/ 1094588 w 2647519"/>
              <a:gd name="connsiteY932" fmla="*/ 2525077 h 2612594"/>
              <a:gd name="connsiteX933" fmla="*/ 1125068 w 2647519"/>
              <a:gd name="connsiteY933" fmla="*/ 2531745 h 2612594"/>
              <a:gd name="connsiteX934" fmla="*/ 1158657 w 2647519"/>
              <a:gd name="connsiteY934" fmla="*/ 2539008 h 2612594"/>
              <a:gd name="connsiteX935" fmla="*/ 1161262 w 2647519"/>
              <a:gd name="connsiteY935" fmla="*/ 2538412 h 2612594"/>
              <a:gd name="connsiteX936" fmla="*/ 1192695 w 2647519"/>
              <a:gd name="connsiteY936" fmla="*/ 2543175 h 2612594"/>
              <a:gd name="connsiteX937" fmla="*/ 1193647 w 2647519"/>
              <a:gd name="connsiteY937" fmla="*/ 2541270 h 2612594"/>
              <a:gd name="connsiteX938" fmla="*/ 1239367 w 2647519"/>
              <a:gd name="connsiteY938" fmla="*/ 2543175 h 2612594"/>
              <a:gd name="connsiteX939" fmla="*/ 1246987 w 2647519"/>
              <a:gd name="connsiteY939" fmla="*/ 2544127 h 2612594"/>
              <a:gd name="connsiteX940" fmla="*/ 1317472 w 2647519"/>
              <a:gd name="connsiteY940" fmla="*/ 2544127 h 2612594"/>
              <a:gd name="connsiteX941" fmla="*/ 1368907 w 2647519"/>
              <a:gd name="connsiteY941" fmla="*/ 2546032 h 2612594"/>
              <a:gd name="connsiteX942" fmla="*/ 1429867 w 2647519"/>
              <a:gd name="connsiteY942" fmla="*/ 2541270 h 2612594"/>
              <a:gd name="connsiteX943" fmla="*/ 1437487 w 2647519"/>
              <a:gd name="connsiteY943" fmla="*/ 2541270 h 2612594"/>
              <a:gd name="connsiteX944" fmla="*/ 1440345 w 2647519"/>
              <a:gd name="connsiteY944" fmla="*/ 2548890 h 2612594"/>
              <a:gd name="connsiteX945" fmla="*/ 1500352 w 2647519"/>
              <a:gd name="connsiteY945" fmla="*/ 2541270 h 2612594"/>
              <a:gd name="connsiteX946" fmla="*/ 1540357 w 2647519"/>
              <a:gd name="connsiteY946" fmla="*/ 2531745 h 2612594"/>
              <a:gd name="connsiteX947" fmla="*/ 1563217 w 2647519"/>
              <a:gd name="connsiteY947" fmla="*/ 2527935 h 2612594"/>
              <a:gd name="connsiteX948" fmla="*/ 1577505 w 2647519"/>
              <a:gd name="connsiteY948" fmla="*/ 2526030 h 2612594"/>
              <a:gd name="connsiteX949" fmla="*/ 1608937 w 2647519"/>
              <a:gd name="connsiteY949" fmla="*/ 2518410 h 2612594"/>
              <a:gd name="connsiteX950" fmla="*/ 1634655 w 2647519"/>
              <a:gd name="connsiteY950" fmla="*/ 2512695 h 2612594"/>
              <a:gd name="connsiteX951" fmla="*/ 1660372 w 2647519"/>
              <a:gd name="connsiteY951" fmla="*/ 2506027 h 2612594"/>
              <a:gd name="connsiteX952" fmla="*/ 1707545 w 2647519"/>
              <a:gd name="connsiteY952" fmla="*/ 2497863 h 2612594"/>
              <a:gd name="connsiteX953" fmla="*/ 1713713 w 2647519"/>
              <a:gd name="connsiteY953" fmla="*/ 2495550 h 2612594"/>
              <a:gd name="connsiteX954" fmla="*/ 1664183 w 2647519"/>
              <a:gd name="connsiteY954" fmla="*/ 2504122 h 2612594"/>
              <a:gd name="connsiteX955" fmla="*/ 1638465 w 2647519"/>
              <a:gd name="connsiteY955" fmla="*/ 2510790 h 2612594"/>
              <a:gd name="connsiteX956" fmla="*/ 1612748 w 2647519"/>
              <a:gd name="connsiteY956" fmla="*/ 2516505 h 2612594"/>
              <a:gd name="connsiteX957" fmla="*/ 1581315 w 2647519"/>
              <a:gd name="connsiteY957" fmla="*/ 2524125 h 2612594"/>
              <a:gd name="connsiteX958" fmla="*/ 1567028 w 2647519"/>
              <a:gd name="connsiteY958" fmla="*/ 2526030 h 2612594"/>
              <a:gd name="connsiteX959" fmla="*/ 1544168 w 2647519"/>
              <a:gd name="connsiteY959" fmla="*/ 2529840 h 2612594"/>
              <a:gd name="connsiteX960" fmla="*/ 1482255 w 2647519"/>
              <a:gd name="connsiteY960" fmla="*/ 2535555 h 2612594"/>
              <a:gd name="connsiteX961" fmla="*/ 1440345 w 2647519"/>
              <a:gd name="connsiteY961" fmla="*/ 2539365 h 2612594"/>
              <a:gd name="connsiteX962" fmla="*/ 1432725 w 2647519"/>
              <a:gd name="connsiteY962" fmla="*/ 2539365 h 2612594"/>
              <a:gd name="connsiteX963" fmla="*/ 1371765 w 2647519"/>
              <a:gd name="connsiteY963" fmla="*/ 2544127 h 2612594"/>
              <a:gd name="connsiteX964" fmla="*/ 1320330 w 2647519"/>
              <a:gd name="connsiteY964" fmla="*/ 2542222 h 2612594"/>
              <a:gd name="connsiteX965" fmla="*/ 1249845 w 2647519"/>
              <a:gd name="connsiteY965" fmla="*/ 2542222 h 2612594"/>
              <a:gd name="connsiteX966" fmla="*/ 1242225 w 2647519"/>
              <a:gd name="connsiteY966" fmla="*/ 2541270 h 2612594"/>
              <a:gd name="connsiteX967" fmla="*/ 1212698 w 2647519"/>
              <a:gd name="connsiteY967" fmla="*/ 2528887 h 2612594"/>
              <a:gd name="connsiteX968" fmla="*/ 1196505 w 2647519"/>
              <a:gd name="connsiteY968" fmla="*/ 2539365 h 2612594"/>
              <a:gd name="connsiteX969" fmla="*/ 1196464 w 2647519"/>
              <a:gd name="connsiteY969" fmla="*/ 2539447 h 2612594"/>
              <a:gd name="connsiteX970" fmla="*/ 1209840 w 2647519"/>
              <a:gd name="connsiteY970" fmla="*/ 2530792 h 2612594"/>
              <a:gd name="connsiteX971" fmla="*/ 1239368 w 2647519"/>
              <a:gd name="connsiteY971" fmla="*/ 2543174 h 2612594"/>
              <a:gd name="connsiteX972" fmla="*/ 1193648 w 2647519"/>
              <a:gd name="connsiteY972" fmla="*/ 2541269 h 2612594"/>
              <a:gd name="connsiteX973" fmla="*/ 1194008 w 2647519"/>
              <a:gd name="connsiteY973" fmla="*/ 2541036 h 2612594"/>
              <a:gd name="connsiteX974" fmla="*/ 1164120 w 2647519"/>
              <a:gd name="connsiteY974" fmla="*/ 2536507 h 2612594"/>
              <a:gd name="connsiteX975" fmla="*/ 1128878 w 2647519"/>
              <a:gd name="connsiteY975" fmla="*/ 2528887 h 2612594"/>
              <a:gd name="connsiteX976" fmla="*/ 1098398 w 2647519"/>
              <a:gd name="connsiteY976" fmla="*/ 2522220 h 2612594"/>
              <a:gd name="connsiteX977" fmla="*/ 1070775 w 2647519"/>
              <a:gd name="connsiteY977" fmla="*/ 2517457 h 2612594"/>
              <a:gd name="connsiteX978" fmla="*/ 1045058 w 2647519"/>
              <a:gd name="connsiteY978" fmla="*/ 2512695 h 2612594"/>
              <a:gd name="connsiteX979" fmla="*/ 941235 w 2647519"/>
              <a:gd name="connsiteY979" fmla="*/ 2486025 h 2612594"/>
              <a:gd name="connsiteX980" fmla="*/ 888848 w 2647519"/>
              <a:gd name="connsiteY980" fmla="*/ 2470785 h 2612594"/>
              <a:gd name="connsiteX981" fmla="*/ 873608 w 2647519"/>
              <a:gd name="connsiteY981" fmla="*/ 2457450 h 2612594"/>
              <a:gd name="connsiteX982" fmla="*/ 838365 w 2647519"/>
              <a:gd name="connsiteY982" fmla="*/ 2450782 h 2612594"/>
              <a:gd name="connsiteX983" fmla="*/ 785978 w 2647519"/>
              <a:gd name="connsiteY983" fmla="*/ 2424112 h 2612594"/>
              <a:gd name="connsiteX984" fmla="*/ 770738 w 2647519"/>
              <a:gd name="connsiteY984" fmla="*/ 2425065 h 2612594"/>
              <a:gd name="connsiteX985" fmla="*/ 716445 w 2647519"/>
              <a:gd name="connsiteY985" fmla="*/ 2397442 h 2612594"/>
              <a:gd name="connsiteX986" fmla="*/ 706920 w 2647519"/>
              <a:gd name="connsiteY986" fmla="*/ 2380297 h 2612594"/>
              <a:gd name="connsiteX987" fmla="*/ 708825 w 2647519"/>
              <a:gd name="connsiteY987" fmla="*/ 2379345 h 2612594"/>
              <a:gd name="connsiteX988" fmla="*/ 742163 w 2647519"/>
              <a:gd name="connsiteY988" fmla="*/ 2397442 h 2612594"/>
              <a:gd name="connsiteX989" fmla="*/ 775500 w 2647519"/>
              <a:gd name="connsiteY989" fmla="*/ 2415540 h 2612594"/>
              <a:gd name="connsiteX990" fmla="*/ 785025 w 2647519"/>
              <a:gd name="connsiteY990" fmla="*/ 2409825 h 2612594"/>
              <a:gd name="connsiteX991" fmla="*/ 745973 w 2647519"/>
              <a:gd name="connsiteY991" fmla="*/ 2384107 h 2612594"/>
              <a:gd name="connsiteX992" fmla="*/ 713588 w 2647519"/>
              <a:gd name="connsiteY992" fmla="*/ 2369820 h 2612594"/>
              <a:gd name="connsiteX993" fmla="*/ 668820 w 2647519"/>
              <a:gd name="connsiteY993" fmla="*/ 2344102 h 2612594"/>
              <a:gd name="connsiteX994" fmla="*/ 630720 w 2647519"/>
              <a:gd name="connsiteY994" fmla="*/ 2319337 h 2612594"/>
              <a:gd name="connsiteX995" fmla="*/ 570713 w 2647519"/>
              <a:gd name="connsiteY995" fmla="*/ 2293620 h 2612594"/>
              <a:gd name="connsiteX996" fmla="*/ 547853 w 2647519"/>
              <a:gd name="connsiteY996" fmla="*/ 2274570 h 2612594"/>
              <a:gd name="connsiteX997" fmla="*/ 552615 w 2647519"/>
              <a:gd name="connsiteY997" fmla="*/ 2272665 h 2612594"/>
              <a:gd name="connsiteX998" fmla="*/ 575475 w 2647519"/>
              <a:gd name="connsiteY998" fmla="*/ 2279332 h 2612594"/>
              <a:gd name="connsiteX999" fmla="*/ 527850 w 2647519"/>
              <a:gd name="connsiteY999" fmla="*/ 2229802 h 2612594"/>
              <a:gd name="connsiteX1000" fmla="*/ 501180 w 2647519"/>
              <a:gd name="connsiteY1000" fmla="*/ 2207895 h 2612594"/>
              <a:gd name="connsiteX1001" fmla="*/ 476415 w 2647519"/>
              <a:gd name="connsiteY1001" fmla="*/ 2185987 h 2612594"/>
              <a:gd name="connsiteX1002" fmla="*/ 444983 w 2647519"/>
              <a:gd name="connsiteY1002" fmla="*/ 2160270 h 2612594"/>
              <a:gd name="connsiteX1003" fmla="*/ 399263 w 2647519"/>
              <a:gd name="connsiteY1003" fmla="*/ 2109787 h 2612594"/>
              <a:gd name="connsiteX1004" fmla="*/ 396126 w 2647519"/>
              <a:gd name="connsiteY1004" fmla="*/ 2099983 h 2612594"/>
              <a:gd name="connsiteX1005" fmla="*/ 386880 w 2647519"/>
              <a:gd name="connsiteY1005" fmla="*/ 2090737 h 2612594"/>
              <a:gd name="connsiteX1006" fmla="*/ 355448 w 2647519"/>
              <a:gd name="connsiteY1006" fmla="*/ 2056447 h 2612594"/>
              <a:gd name="connsiteX1007" fmla="*/ 351638 w 2647519"/>
              <a:gd name="connsiteY1007" fmla="*/ 2039302 h 2612594"/>
              <a:gd name="connsiteX1008" fmla="*/ 339255 w 2647519"/>
              <a:gd name="connsiteY1008" fmla="*/ 2022157 h 2612594"/>
              <a:gd name="connsiteX1009" fmla="*/ 337780 w 2647519"/>
              <a:gd name="connsiteY1009" fmla="*/ 2019844 h 2612594"/>
              <a:gd name="connsiteX1010" fmla="*/ 323062 w 2647519"/>
              <a:gd name="connsiteY1010" fmla="*/ 2009774 h 2612594"/>
              <a:gd name="connsiteX1011" fmla="*/ 294487 w 2647519"/>
              <a:gd name="connsiteY1011" fmla="*/ 1968817 h 2612594"/>
              <a:gd name="connsiteX1012" fmla="*/ 278295 w 2647519"/>
              <a:gd name="connsiteY1012" fmla="*/ 1930717 h 2612594"/>
              <a:gd name="connsiteX1013" fmla="*/ 276390 w 2647519"/>
              <a:gd name="connsiteY1013" fmla="*/ 1930717 h 2612594"/>
              <a:gd name="connsiteX1014" fmla="*/ 254483 w 2647519"/>
              <a:gd name="connsiteY1014" fmla="*/ 1888807 h 2612594"/>
              <a:gd name="connsiteX1015" fmla="*/ 233528 w 2647519"/>
              <a:gd name="connsiteY1015" fmla="*/ 1846897 h 2612594"/>
              <a:gd name="connsiteX1016" fmla="*/ 211620 w 2647519"/>
              <a:gd name="connsiteY1016" fmla="*/ 1798320 h 2612594"/>
              <a:gd name="connsiteX1017" fmla="*/ 191618 w 2647519"/>
              <a:gd name="connsiteY1017" fmla="*/ 1748790 h 2612594"/>
              <a:gd name="connsiteX1018" fmla="*/ 211620 w 2647519"/>
              <a:gd name="connsiteY1018" fmla="*/ 1782127 h 2612594"/>
              <a:gd name="connsiteX1019" fmla="*/ 231623 w 2647519"/>
              <a:gd name="connsiteY1019" fmla="*/ 1824037 h 2612594"/>
              <a:gd name="connsiteX1020" fmla="*/ 238290 w 2647519"/>
              <a:gd name="connsiteY1020" fmla="*/ 1846897 h 2612594"/>
              <a:gd name="connsiteX1021" fmla="*/ 241046 w 2647519"/>
              <a:gd name="connsiteY1021" fmla="*/ 1850938 h 2612594"/>
              <a:gd name="connsiteX1022" fmla="*/ 237654 w 2647519"/>
              <a:gd name="connsiteY1022" fmla="*/ 1833303 h 2612594"/>
              <a:gd name="connsiteX1023" fmla="*/ 228809 w 2647519"/>
              <a:gd name="connsiteY1023" fmla="*/ 1817250 h 2612594"/>
              <a:gd name="connsiteX1024" fmla="*/ 214411 w 2647519"/>
              <a:gd name="connsiteY1024" fmla="*/ 1784874 h 2612594"/>
              <a:gd name="connsiteX1025" fmla="*/ 197332 w 2647519"/>
              <a:gd name="connsiteY1025" fmla="*/ 1756409 h 2612594"/>
              <a:gd name="connsiteX1026" fmla="*/ 176377 w 2647519"/>
              <a:gd name="connsiteY1026" fmla="*/ 1699259 h 2612594"/>
              <a:gd name="connsiteX1027" fmla="*/ 158424 w 2647519"/>
              <a:gd name="connsiteY1027" fmla="*/ 1640674 h 2612594"/>
              <a:gd name="connsiteX1028" fmla="*/ 152529 w 2647519"/>
              <a:gd name="connsiteY1028" fmla="*/ 1623596 h 2612594"/>
              <a:gd name="connsiteX1029" fmla="*/ 126853 w 2647519"/>
              <a:gd name="connsiteY1029" fmla="*/ 1521108 h 2612594"/>
              <a:gd name="connsiteX1030" fmla="*/ 115498 w 2647519"/>
              <a:gd name="connsiteY1030" fmla="*/ 1446707 h 2612594"/>
              <a:gd name="connsiteX1031" fmla="*/ 115417 w 2647519"/>
              <a:gd name="connsiteY1031" fmla="*/ 1448752 h 2612594"/>
              <a:gd name="connsiteX1032" fmla="*/ 116370 w 2647519"/>
              <a:gd name="connsiteY1032" fmla="*/ 1463992 h 2612594"/>
              <a:gd name="connsiteX1033" fmla="*/ 121132 w 2647519"/>
              <a:gd name="connsiteY1033" fmla="*/ 1499235 h 2612594"/>
              <a:gd name="connsiteX1034" fmla="*/ 126847 w 2647519"/>
              <a:gd name="connsiteY1034" fmla="*/ 1535430 h 2612594"/>
              <a:gd name="connsiteX1035" fmla="*/ 117322 w 2647519"/>
              <a:gd name="connsiteY1035" fmla="*/ 1503997 h 2612594"/>
              <a:gd name="connsiteX1036" fmla="*/ 110655 w 2647519"/>
              <a:gd name="connsiteY1036" fmla="*/ 1463992 h 2612594"/>
              <a:gd name="connsiteX1037" fmla="*/ 103035 w 2647519"/>
              <a:gd name="connsiteY1037" fmla="*/ 1463992 h 2612594"/>
              <a:gd name="connsiteX1038" fmla="*/ 98272 w 2647519"/>
              <a:gd name="connsiteY1038" fmla="*/ 1427797 h 2612594"/>
              <a:gd name="connsiteX1039" fmla="*/ 91605 w 2647519"/>
              <a:gd name="connsiteY1039" fmla="*/ 1404937 h 2612594"/>
              <a:gd name="connsiteX1040" fmla="*/ 85890 w 2647519"/>
              <a:gd name="connsiteY1040" fmla="*/ 1383030 h 2612594"/>
              <a:gd name="connsiteX1041" fmla="*/ 69697 w 2647519"/>
              <a:gd name="connsiteY1041" fmla="*/ 1365885 h 2612594"/>
              <a:gd name="connsiteX1042" fmla="*/ 64935 w 2647519"/>
              <a:gd name="connsiteY1042" fmla="*/ 1365885 h 2612594"/>
              <a:gd name="connsiteX1043" fmla="*/ 60172 w 2647519"/>
              <a:gd name="connsiteY1043" fmla="*/ 1342072 h 2612594"/>
              <a:gd name="connsiteX1044" fmla="*/ 58267 w 2647519"/>
              <a:gd name="connsiteY1044" fmla="*/ 1311592 h 2612594"/>
              <a:gd name="connsiteX1045" fmla="*/ 62077 w 2647519"/>
              <a:gd name="connsiteY1045" fmla="*/ 1268730 h 2612594"/>
              <a:gd name="connsiteX1046" fmla="*/ 63982 w 2647519"/>
              <a:gd name="connsiteY1046" fmla="*/ 1253490 h 2612594"/>
              <a:gd name="connsiteX1047" fmla="*/ 67226 w 2647519"/>
              <a:gd name="connsiteY1047" fmla="*/ 1243037 h 2612594"/>
              <a:gd name="connsiteX1048" fmla="*/ 65649 w 2647519"/>
              <a:gd name="connsiteY1048" fmla="*/ 1219200 h 2612594"/>
              <a:gd name="connsiteX1049" fmla="*/ 67792 w 2647519"/>
              <a:gd name="connsiteY1049" fmla="*/ 1183957 h 2612594"/>
              <a:gd name="connsiteX1050" fmla="*/ 71602 w 2647519"/>
              <a:gd name="connsiteY1050" fmla="*/ 1176814 h 2612594"/>
              <a:gd name="connsiteX1051" fmla="*/ 71602 w 2647519"/>
              <a:gd name="connsiteY1051" fmla="*/ 1172527 h 2612594"/>
              <a:gd name="connsiteX1052" fmla="*/ 63982 w 2647519"/>
              <a:gd name="connsiteY1052" fmla="*/ 1186815 h 2612594"/>
              <a:gd name="connsiteX1053" fmla="*/ 57315 w 2647519"/>
              <a:gd name="connsiteY1053" fmla="*/ 1177290 h 2612594"/>
              <a:gd name="connsiteX1054" fmla="*/ 44932 w 2647519"/>
              <a:gd name="connsiteY1054" fmla="*/ 1160145 h 2612594"/>
              <a:gd name="connsiteX1055" fmla="*/ 42670 w 2647519"/>
              <a:gd name="connsiteY1055" fmla="*/ 1146572 h 2612594"/>
              <a:gd name="connsiteX1056" fmla="*/ 42075 w 2647519"/>
              <a:gd name="connsiteY1056" fmla="*/ 1147762 h 2612594"/>
              <a:gd name="connsiteX1057" fmla="*/ 38265 w 2647519"/>
              <a:gd name="connsiteY1057" fmla="*/ 1185862 h 2612594"/>
              <a:gd name="connsiteX1058" fmla="*/ 35407 w 2647519"/>
              <a:gd name="connsiteY1058" fmla="*/ 1223962 h 2612594"/>
              <a:gd name="connsiteX1059" fmla="*/ 32550 w 2647519"/>
              <a:gd name="connsiteY1059" fmla="*/ 1253490 h 2612594"/>
              <a:gd name="connsiteX1060" fmla="*/ 32550 w 2647519"/>
              <a:gd name="connsiteY1060" fmla="*/ 1314449 h 2612594"/>
              <a:gd name="connsiteX1061" fmla="*/ 33502 w 2647519"/>
              <a:gd name="connsiteY1061" fmla="*/ 1345882 h 2612594"/>
              <a:gd name="connsiteX1062" fmla="*/ 35407 w 2647519"/>
              <a:gd name="connsiteY1062" fmla="*/ 1377314 h 2612594"/>
              <a:gd name="connsiteX1063" fmla="*/ 26835 w 2647519"/>
              <a:gd name="connsiteY1063" fmla="*/ 1406842 h 2612594"/>
              <a:gd name="connsiteX1064" fmla="*/ 24930 w 2647519"/>
              <a:gd name="connsiteY1064" fmla="*/ 1406842 h 2612594"/>
              <a:gd name="connsiteX1065" fmla="*/ 19215 w 2647519"/>
              <a:gd name="connsiteY1065" fmla="*/ 1349692 h 2612594"/>
              <a:gd name="connsiteX1066" fmla="*/ 19215 w 2647519"/>
              <a:gd name="connsiteY1066" fmla="*/ 1290637 h 2612594"/>
              <a:gd name="connsiteX1067" fmla="*/ 23977 w 2647519"/>
              <a:gd name="connsiteY1067" fmla="*/ 1244917 h 2612594"/>
              <a:gd name="connsiteX1068" fmla="*/ 32546 w 2647519"/>
              <a:gd name="connsiteY1068" fmla="*/ 1253485 h 2612594"/>
              <a:gd name="connsiteX1069" fmla="*/ 24930 w 2647519"/>
              <a:gd name="connsiteY1069" fmla="*/ 1243965 h 2612594"/>
              <a:gd name="connsiteX1070" fmla="*/ 23025 w 2647519"/>
              <a:gd name="connsiteY1070" fmla="*/ 1209675 h 2612594"/>
              <a:gd name="connsiteX1071" fmla="*/ 24930 w 2647519"/>
              <a:gd name="connsiteY1071" fmla="*/ 1157287 h 2612594"/>
              <a:gd name="connsiteX1072" fmla="*/ 25882 w 2647519"/>
              <a:gd name="connsiteY1072" fmla="*/ 1143000 h 2612594"/>
              <a:gd name="connsiteX1073" fmla="*/ 28740 w 2647519"/>
              <a:gd name="connsiteY1073" fmla="*/ 1119187 h 2612594"/>
              <a:gd name="connsiteX1074" fmla="*/ 40170 w 2647519"/>
              <a:gd name="connsiteY1074" fmla="*/ 1076325 h 2612594"/>
              <a:gd name="connsiteX1075" fmla="*/ 45865 w 2647519"/>
              <a:gd name="connsiteY1075" fmla="*/ 1047851 h 2612594"/>
              <a:gd name="connsiteX1076" fmla="*/ 43980 w 2647519"/>
              <a:gd name="connsiteY1076" fmla="*/ 1041082 h 2612594"/>
              <a:gd name="connsiteX1077" fmla="*/ 37312 w 2647519"/>
              <a:gd name="connsiteY1077" fmla="*/ 1079182 h 2612594"/>
              <a:gd name="connsiteX1078" fmla="*/ 25882 w 2647519"/>
              <a:gd name="connsiteY1078" fmla="*/ 1122045 h 2612594"/>
              <a:gd name="connsiteX1079" fmla="*/ 23025 w 2647519"/>
              <a:gd name="connsiteY1079" fmla="*/ 1145857 h 2612594"/>
              <a:gd name="connsiteX1080" fmla="*/ 22072 w 2647519"/>
              <a:gd name="connsiteY1080" fmla="*/ 1160145 h 2612594"/>
              <a:gd name="connsiteX1081" fmla="*/ 20167 w 2647519"/>
              <a:gd name="connsiteY1081" fmla="*/ 1212532 h 2612594"/>
              <a:gd name="connsiteX1082" fmla="*/ 22072 w 2647519"/>
              <a:gd name="connsiteY1082" fmla="*/ 1246822 h 2612594"/>
              <a:gd name="connsiteX1083" fmla="*/ 17310 w 2647519"/>
              <a:gd name="connsiteY1083" fmla="*/ 1292542 h 2612594"/>
              <a:gd name="connsiteX1084" fmla="*/ 17310 w 2647519"/>
              <a:gd name="connsiteY1084" fmla="*/ 1351597 h 2612594"/>
              <a:gd name="connsiteX1085" fmla="*/ 23025 w 2647519"/>
              <a:gd name="connsiteY1085" fmla="*/ 1408747 h 2612594"/>
              <a:gd name="connsiteX1086" fmla="*/ 24930 w 2647519"/>
              <a:gd name="connsiteY1086" fmla="*/ 1408747 h 2612594"/>
              <a:gd name="connsiteX1087" fmla="*/ 37312 w 2647519"/>
              <a:gd name="connsiteY1087" fmla="*/ 1463040 h 2612594"/>
              <a:gd name="connsiteX1088" fmla="*/ 43980 w 2647519"/>
              <a:gd name="connsiteY1088" fmla="*/ 1507807 h 2612594"/>
              <a:gd name="connsiteX1089" fmla="*/ 58267 w 2647519"/>
              <a:gd name="connsiteY1089" fmla="*/ 1553527 h 2612594"/>
              <a:gd name="connsiteX1090" fmla="*/ 80770 w 2647519"/>
              <a:gd name="connsiteY1090" fmla="*/ 1651843 h 2612594"/>
              <a:gd name="connsiteX1091" fmla="*/ 82734 w 2647519"/>
              <a:gd name="connsiteY1091" fmla="*/ 1670685 h 2612594"/>
              <a:gd name="connsiteX1092" fmla="*/ 86843 w 2647519"/>
              <a:gd name="connsiteY1092" fmla="*/ 1670685 h 2612594"/>
              <a:gd name="connsiteX1093" fmla="*/ 107798 w 2647519"/>
              <a:gd name="connsiteY1093" fmla="*/ 1721167 h 2612594"/>
              <a:gd name="connsiteX1094" fmla="*/ 115418 w 2647519"/>
              <a:gd name="connsiteY1094" fmla="*/ 1746885 h 2612594"/>
              <a:gd name="connsiteX1095" fmla="*/ 101130 w 2647519"/>
              <a:gd name="connsiteY1095" fmla="*/ 1724977 h 2612594"/>
              <a:gd name="connsiteX1096" fmla="*/ 85890 w 2647519"/>
              <a:gd name="connsiteY1096" fmla="*/ 1690687 h 2612594"/>
              <a:gd name="connsiteX1097" fmla="*/ 84938 w 2647519"/>
              <a:gd name="connsiteY1097" fmla="*/ 1700212 h 2612594"/>
              <a:gd name="connsiteX1098" fmla="*/ 76651 w 2647519"/>
              <a:gd name="connsiteY1098" fmla="*/ 1674524 h 2612594"/>
              <a:gd name="connsiteX1099" fmla="*/ 70650 w 2647519"/>
              <a:gd name="connsiteY1099" fmla="*/ 1675447 h 2612594"/>
              <a:gd name="connsiteX1100" fmla="*/ 63982 w 2647519"/>
              <a:gd name="connsiteY1100" fmla="*/ 1653540 h 2612594"/>
              <a:gd name="connsiteX1101" fmla="*/ 41122 w 2647519"/>
              <a:gd name="connsiteY1101" fmla="*/ 1601152 h 2612594"/>
              <a:gd name="connsiteX1102" fmla="*/ 26835 w 2647519"/>
              <a:gd name="connsiteY1102" fmla="*/ 1554480 h 2612594"/>
              <a:gd name="connsiteX1103" fmla="*/ 25882 w 2647519"/>
              <a:gd name="connsiteY1103" fmla="*/ 1515427 h 2612594"/>
              <a:gd name="connsiteX1104" fmla="*/ 19215 w 2647519"/>
              <a:gd name="connsiteY1104" fmla="*/ 1469707 h 2612594"/>
              <a:gd name="connsiteX1105" fmla="*/ 14452 w 2647519"/>
              <a:gd name="connsiteY1105" fmla="*/ 1423987 h 2612594"/>
              <a:gd name="connsiteX1106" fmla="*/ 3975 w 2647519"/>
              <a:gd name="connsiteY1106" fmla="*/ 1390650 h 2612594"/>
              <a:gd name="connsiteX1107" fmla="*/ 10642 w 2647519"/>
              <a:gd name="connsiteY1107" fmla="*/ 1213485 h 2612594"/>
              <a:gd name="connsiteX1108" fmla="*/ 17310 w 2647519"/>
              <a:gd name="connsiteY1108" fmla="*/ 1167765 h 2612594"/>
              <a:gd name="connsiteX1109" fmla="*/ 11595 w 2647519"/>
              <a:gd name="connsiteY1109" fmla="*/ 1143000 h 2612594"/>
              <a:gd name="connsiteX1110" fmla="*/ 23025 w 2647519"/>
              <a:gd name="connsiteY1110" fmla="*/ 1074420 h 2612594"/>
              <a:gd name="connsiteX1111" fmla="*/ 25882 w 2647519"/>
              <a:gd name="connsiteY1111" fmla="*/ 1058227 h 2612594"/>
              <a:gd name="connsiteX1112" fmla="*/ 33502 w 2647519"/>
              <a:gd name="connsiteY1112" fmla="*/ 1002982 h 2612594"/>
              <a:gd name="connsiteX1113" fmla="*/ 53505 w 2647519"/>
              <a:gd name="connsiteY1113" fmla="*/ 962977 h 2612594"/>
              <a:gd name="connsiteX1114" fmla="*/ 48742 w 2647519"/>
              <a:gd name="connsiteY1114" fmla="*/ 1017270 h 2612594"/>
              <a:gd name="connsiteX1115" fmla="*/ 53503 w 2647519"/>
              <a:gd name="connsiteY1115" fmla="*/ 1007964 h 2612594"/>
              <a:gd name="connsiteX1116" fmla="*/ 56362 w 2647519"/>
              <a:gd name="connsiteY1116" fmla="*/ 985718 h 2612594"/>
              <a:gd name="connsiteX1117" fmla="*/ 57315 w 2647519"/>
              <a:gd name="connsiteY1117" fmla="*/ 961072 h 2612594"/>
              <a:gd name="connsiteX1118" fmla="*/ 65887 w 2647519"/>
              <a:gd name="connsiteY1118" fmla="*/ 929639 h 2612594"/>
              <a:gd name="connsiteX1119" fmla="*/ 79222 w 2647519"/>
              <a:gd name="connsiteY1119" fmla="*/ 882014 h 2612594"/>
              <a:gd name="connsiteX1120" fmla="*/ 95415 w 2647519"/>
              <a:gd name="connsiteY1120" fmla="*/ 833437 h 2612594"/>
              <a:gd name="connsiteX1121" fmla="*/ 96628 w 2647519"/>
              <a:gd name="connsiteY1121" fmla="*/ 832072 h 2612594"/>
              <a:gd name="connsiteX1122" fmla="*/ 103988 w 2647519"/>
              <a:gd name="connsiteY1122" fmla="*/ 793432 h 2612594"/>
              <a:gd name="connsiteX1123" fmla="*/ 114465 w 2647519"/>
              <a:gd name="connsiteY1123" fmla="*/ 765809 h 2612594"/>
              <a:gd name="connsiteX1124" fmla="*/ 126848 w 2647519"/>
              <a:gd name="connsiteY1124" fmla="*/ 742949 h 2612594"/>
              <a:gd name="connsiteX1125" fmla="*/ 151613 w 2647519"/>
              <a:gd name="connsiteY1125" fmla="*/ 695324 h 2612594"/>
              <a:gd name="connsiteX1126" fmla="*/ 171615 w 2647519"/>
              <a:gd name="connsiteY1126" fmla="*/ 652462 h 2612594"/>
              <a:gd name="connsiteX1127" fmla="*/ 200190 w 2647519"/>
              <a:gd name="connsiteY1127" fmla="*/ 597217 h 2612594"/>
              <a:gd name="connsiteX1128" fmla="*/ 221145 w 2647519"/>
              <a:gd name="connsiteY1128" fmla="*/ 573404 h 2612594"/>
              <a:gd name="connsiteX1129" fmla="*/ 238290 w 2647519"/>
              <a:gd name="connsiteY1129" fmla="*/ 540067 h 2612594"/>
              <a:gd name="connsiteX1130" fmla="*/ 252578 w 2647519"/>
              <a:gd name="connsiteY1130" fmla="*/ 519112 h 2612594"/>
              <a:gd name="connsiteX1131" fmla="*/ 267818 w 2647519"/>
              <a:gd name="connsiteY1131" fmla="*/ 511492 h 2612594"/>
              <a:gd name="connsiteX1132" fmla="*/ 271628 w 2647519"/>
              <a:gd name="connsiteY1132" fmla="*/ 505777 h 2612594"/>
              <a:gd name="connsiteX1133" fmla="*/ 286868 w 2647519"/>
              <a:gd name="connsiteY1133" fmla="*/ 475297 h 2612594"/>
              <a:gd name="connsiteX1134" fmla="*/ 316395 w 2647519"/>
              <a:gd name="connsiteY1134" fmla="*/ 441007 h 2612594"/>
              <a:gd name="connsiteX1135" fmla="*/ 317199 w 2647519"/>
              <a:gd name="connsiteY1135" fmla="*/ 455339 h 2612594"/>
              <a:gd name="connsiteX1136" fmla="*/ 315045 w 2647519"/>
              <a:gd name="connsiteY1136" fmla="*/ 461363 h 2612594"/>
              <a:gd name="connsiteX1137" fmla="*/ 345922 w 2647519"/>
              <a:gd name="connsiteY1137" fmla="*/ 429577 h 2612594"/>
              <a:gd name="connsiteX1138" fmla="*/ 361162 w 2647519"/>
              <a:gd name="connsiteY1138" fmla="*/ 409575 h 2612594"/>
              <a:gd name="connsiteX1139" fmla="*/ 381165 w 2647519"/>
              <a:gd name="connsiteY1139" fmla="*/ 390525 h 2612594"/>
              <a:gd name="connsiteX1140" fmla="*/ 382889 w 2647519"/>
              <a:gd name="connsiteY1140" fmla="*/ 392440 h 2612594"/>
              <a:gd name="connsiteX1141" fmla="*/ 382118 w 2647519"/>
              <a:gd name="connsiteY1141" fmla="*/ 391477 h 2612594"/>
              <a:gd name="connsiteX1142" fmla="*/ 406883 w 2647519"/>
              <a:gd name="connsiteY1142" fmla="*/ 366712 h 2612594"/>
              <a:gd name="connsiteX1143" fmla="*/ 431648 w 2647519"/>
              <a:gd name="connsiteY1143" fmla="*/ 343852 h 2612594"/>
              <a:gd name="connsiteX1144" fmla="*/ 458318 w 2647519"/>
              <a:gd name="connsiteY1144" fmla="*/ 315277 h 2612594"/>
              <a:gd name="connsiteX1145" fmla="*/ 495465 w 2647519"/>
              <a:gd name="connsiteY1145" fmla="*/ 287654 h 2612594"/>
              <a:gd name="connsiteX1146" fmla="*/ 535470 w 2647519"/>
              <a:gd name="connsiteY1146" fmla="*/ 258127 h 2612594"/>
              <a:gd name="connsiteX1147" fmla="*/ 559389 w 2647519"/>
              <a:gd name="connsiteY1147" fmla="*/ 241440 h 2612594"/>
              <a:gd name="connsiteX1148" fmla="*/ 575475 w 2647519"/>
              <a:gd name="connsiteY1148" fmla="*/ 226694 h 2612594"/>
              <a:gd name="connsiteX1149" fmla="*/ 604050 w 2647519"/>
              <a:gd name="connsiteY1149" fmla="*/ 209549 h 2612594"/>
              <a:gd name="connsiteX1150" fmla="*/ 634530 w 2647519"/>
              <a:gd name="connsiteY1150" fmla="*/ 193357 h 2612594"/>
              <a:gd name="connsiteX1151" fmla="*/ 638565 w 2647519"/>
              <a:gd name="connsiteY1151" fmla="*/ 191282 h 2612594"/>
              <a:gd name="connsiteX1152" fmla="*/ 648937 w 2647519"/>
              <a:gd name="connsiteY1152" fmla="*/ 181094 h 2612594"/>
              <a:gd name="connsiteX1153" fmla="*/ 665963 w 2647519"/>
              <a:gd name="connsiteY1153" fmla="*/ 168592 h 2612594"/>
              <a:gd name="connsiteX1154" fmla="*/ 684656 w 2647519"/>
              <a:gd name="connsiteY1154" fmla="*/ 159067 h 2612594"/>
              <a:gd name="connsiteX1155" fmla="*/ 697880 w 2647519"/>
              <a:gd name="connsiteY1155" fmla="*/ 156023 h 2612594"/>
              <a:gd name="connsiteX1156" fmla="*/ 700252 w 2647519"/>
              <a:gd name="connsiteY1156" fmla="*/ 154304 h 2612594"/>
              <a:gd name="connsiteX1157" fmla="*/ 959332 w 2647519"/>
              <a:gd name="connsiteY1157" fmla="*/ 49529 h 2612594"/>
              <a:gd name="connsiteX1158" fmla="*/ 968945 w 2647519"/>
              <a:gd name="connsiteY1158" fmla="*/ 47439 h 2612594"/>
              <a:gd name="connsiteX1159" fmla="*/ 995527 w 2647519"/>
              <a:gd name="connsiteY1159" fmla="*/ 38099 h 2612594"/>
              <a:gd name="connsiteX1160" fmla="*/ 1013863 w 2647519"/>
              <a:gd name="connsiteY1160" fmla="*/ 34408 h 2612594"/>
              <a:gd name="connsiteX1161" fmla="*/ 1023424 w 2647519"/>
              <a:gd name="connsiteY1161" fmla="*/ 34327 h 2612594"/>
              <a:gd name="connsiteX1162" fmla="*/ 1026960 w 2647519"/>
              <a:gd name="connsiteY1162" fmla="*/ 33337 h 2612594"/>
              <a:gd name="connsiteX1163" fmla="*/ 1244130 w 2647519"/>
              <a:gd name="connsiteY1163" fmla="*/ 4762 h 2612594"/>
              <a:gd name="connsiteX1164" fmla="*/ 1305804 w 2647519"/>
              <a:gd name="connsiteY1164" fmla="*/ 4524 h 2612594"/>
              <a:gd name="connsiteX1165" fmla="*/ 1371765 w 2647519"/>
              <a:gd name="connsiteY1165" fmla="*/ 5714 h 2612594"/>
              <a:gd name="connsiteX1166" fmla="*/ 1372993 w 2647519"/>
              <a:gd name="connsiteY1166" fmla="*/ 6635 h 2612594"/>
              <a:gd name="connsiteX1167" fmla="*/ 1405103 w 2647519"/>
              <a:gd name="connsiteY1167" fmla="*/ 2857 h 2612594"/>
              <a:gd name="connsiteX1168" fmla="*/ 1434630 w 2647519"/>
              <a:gd name="connsiteY1168" fmla="*/ 7619 h 2612594"/>
              <a:gd name="connsiteX1169" fmla="*/ 1464158 w 2647519"/>
              <a:gd name="connsiteY1169" fmla="*/ 13334 h 2612594"/>
              <a:gd name="connsiteX1170" fmla="*/ 1479392 w 2647519"/>
              <a:gd name="connsiteY1170" fmla="*/ 16797 h 2612594"/>
              <a:gd name="connsiteX1171" fmla="*/ 1463205 w 2647519"/>
              <a:gd name="connsiteY1171" fmla="*/ 12382 h 2612594"/>
              <a:gd name="connsiteX1172" fmla="*/ 1433677 w 2647519"/>
              <a:gd name="connsiteY1172" fmla="*/ 6667 h 2612594"/>
              <a:gd name="connsiteX1173" fmla="*/ 1404150 w 2647519"/>
              <a:gd name="connsiteY1173" fmla="*/ 1905 h 2612594"/>
              <a:gd name="connsiteX1174" fmla="*/ 1404150 w 2647519"/>
              <a:gd name="connsiteY1174" fmla="*/ 0 h 26125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</a:cxnLst>
            <a:rect l="l" t="t" r="r" b="b"/>
            <a:pathLst>
              <a:path w="2647519" h="2612594">
                <a:moveTo>
                  <a:pt x="1439383" y="2598425"/>
                </a:moveTo>
                <a:lnTo>
                  <a:pt x="1427010" y="2605087"/>
                </a:lnTo>
                <a:lnTo>
                  <a:pt x="1427751" y="2605405"/>
                </a:lnTo>
                <a:close/>
                <a:moveTo>
                  <a:pt x="1542263" y="2530792"/>
                </a:moveTo>
                <a:cubicBezTo>
                  <a:pt x="1527023" y="2534602"/>
                  <a:pt x="1516545" y="2538412"/>
                  <a:pt x="1502258" y="2540317"/>
                </a:cubicBezTo>
                <a:cubicBezTo>
                  <a:pt x="1487970" y="2542222"/>
                  <a:pt x="1470825" y="2545079"/>
                  <a:pt x="1442250" y="2547937"/>
                </a:cubicBezTo>
                <a:cubicBezTo>
                  <a:pt x="1442250" y="2545079"/>
                  <a:pt x="1440345" y="2543174"/>
                  <a:pt x="1439393" y="2540317"/>
                </a:cubicBezTo>
                <a:cubicBezTo>
                  <a:pt x="1452728" y="2540317"/>
                  <a:pt x="1465110" y="2538412"/>
                  <a:pt x="1481303" y="2536507"/>
                </a:cubicBezTo>
                <a:cubicBezTo>
                  <a:pt x="1496543" y="2534602"/>
                  <a:pt x="1515593" y="2533649"/>
                  <a:pt x="1542263" y="2530792"/>
                </a:cubicBezTo>
                <a:close/>
                <a:moveTo>
                  <a:pt x="1646324" y="2520821"/>
                </a:moveTo>
                <a:lnTo>
                  <a:pt x="1643880" y="2521511"/>
                </a:lnTo>
                <a:lnTo>
                  <a:pt x="1645133" y="2521267"/>
                </a:lnTo>
                <a:close/>
                <a:moveTo>
                  <a:pt x="899801" y="2506503"/>
                </a:moveTo>
                <a:cubicBezTo>
                  <a:pt x="908612" y="2507932"/>
                  <a:pt x="922185" y="2511742"/>
                  <a:pt x="942187" y="2517457"/>
                </a:cubicBezTo>
                <a:cubicBezTo>
                  <a:pt x="947902" y="2518409"/>
                  <a:pt x="954570" y="2518409"/>
                  <a:pt x="960285" y="2518409"/>
                </a:cubicBezTo>
                <a:cubicBezTo>
                  <a:pt x="977430" y="2526982"/>
                  <a:pt x="993622" y="2535555"/>
                  <a:pt x="1010767" y="2543175"/>
                </a:cubicBezTo>
                <a:cubicBezTo>
                  <a:pt x="1017435" y="2544127"/>
                  <a:pt x="1026007" y="2546032"/>
                  <a:pt x="1033627" y="2547937"/>
                </a:cubicBezTo>
                <a:lnTo>
                  <a:pt x="1035057" y="2548414"/>
                </a:lnTo>
                <a:lnTo>
                  <a:pt x="1040295" y="2543175"/>
                </a:lnTo>
                <a:cubicBezTo>
                  <a:pt x="1046962" y="2545080"/>
                  <a:pt x="1053630" y="2546985"/>
                  <a:pt x="1060297" y="2548890"/>
                </a:cubicBezTo>
                <a:cubicBezTo>
                  <a:pt x="1066965" y="2550795"/>
                  <a:pt x="1073632" y="2551747"/>
                  <a:pt x="1080300" y="2553652"/>
                </a:cubicBezTo>
                <a:lnTo>
                  <a:pt x="1119713" y="2562818"/>
                </a:lnTo>
                <a:lnTo>
                  <a:pt x="1120305" y="2562225"/>
                </a:lnTo>
                <a:cubicBezTo>
                  <a:pt x="1134592" y="2564130"/>
                  <a:pt x="1150785" y="2566987"/>
                  <a:pt x="1166025" y="2569845"/>
                </a:cubicBezTo>
                <a:cubicBezTo>
                  <a:pt x="1172692" y="2570797"/>
                  <a:pt x="1180312" y="2571750"/>
                  <a:pt x="1187932" y="2573655"/>
                </a:cubicBezTo>
                <a:cubicBezTo>
                  <a:pt x="1195552" y="2574607"/>
                  <a:pt x="1203172" y="2575560"/>
                  <a:pt x="1209840" y="2575560"/>
                </a:cubicBezTo>
                <a:cubicBezTo>
                  <a:pt x="1223175" y="2575560"/>
                  <a:pt x="1237462" y="2576512"/>
                  <a:pt x="1254607" y="2577465"/>
                </a:cubicBezTo>
                <a:cubicBezTo>
                  <a:pt x="1271752" y="2577465"/>
                  <a:pt x="1291755" y="2578417"/>
                  <a:pt x="1315567" y="2576512"/>
                </a:cubicBezTo>
                <a:lnTo>
                  <a:pt x="1318213" y="2576512"/>
                </a:lnTo>
                <a:lnTo>
                  <a:pt x="1324140" y="2573178"/>
                </a:lnTo>
                <a:cubicBezTo>
                  <a:pt x="1328188" y="2571750"/>
                  <a:pt x="1333189" y="2570321"/>
                  <a:pt x="1337475" y="2568892"/>
                </a:cubicBezTo>
                <a:cubicBezTo>
                  <a:pt x="1342238" y="2568892"/>
                  <a:pt x="1347000" y="2568654"/>
                  <a:pt x="1351048" y="2568654"/>
                </a:cubicBezTo>
                <a:cubicBezTo>
                  <a:pt x="1355096" y="2568654"/>
                  <a:pt x="1358430" y="2568892"/>
                  <a:pt x="1360335" y="2569844"/>
                </a:cubicBezTo>
                <a:lnTo>
                  <a:pt x="1362835" y="2576512"/>
                </a:lnTo>
                <a:lnTo>
                  <a:pt x="1384147" y="2576512"/>
                </a:lnTo>
                <a:cubicBezTo>
                  <a:pt x="1382242" y="2579370"/>
                  <a:pt x="1379385" y="2583180"/>
                  <a:pt x="1377480" y="2586037"/>
                </a:cubicBezTo>
                <a:cubicBezTo>
                  <a:pt x="1376527" y="2586990"/>
                  <a:pt x="1375575" y="2587942"/>
                  <a:pt x="1373670" y="2590800"/>
                </a:cubicBezTo>
                <a:cubicBezTo>
                  <a:pt x="1370812" y="2592705"/>
                  <a:pt x="1366050" y="2594610"/>
                  <a:pt x="1361287" y="2596515"/>
                </a:cubicBezTo>
                <a:cubicBezTo>
                  <a:pt x="1352715" y="2596515"/>
                  <a:pt x="1347000" y="2596515"/>
                  <a:pt x="1338427" y="2596515"/>
                </a:cubicBezTo>
                <a:cubicBezTo>
                  <a:pt x="1328902" y="2595562"/>
                  <a:pt x="1318425" y="2595562"/>
                  <a:pt x="1308900" y="2594610"/>
                </a:cubicBezTo>
                <a:cubicBezTo>
                  <a:pt x="1286992" y="2593657"/>
                  <a:pt x="1266037" y="2593657"/>
                  <a:pt x="1245082" y="2592705"/>
                </a:cubicBezTo>
                <a:cubicBezTo>
                  <a:pt x="1229842" y="2591752"/>
                  <a:pt x="1213650" y="2590800"/>
                  <a:pt x="1197457" y="2588895"/>
                </a:cubicBezTo>
                <a:cubicBezTo>
                  <a:pt x="1184122" y="2587942"/>
                  <a:pt x="1169835" y="2585085"/>
                  <a:pt x="1155547" y="2583180"/>
                </a:cubicBezTo>
                <a:cubicBezTo>
                  <a:pt x="1141260" y="2581275"/>
                  <a:pt x="1127925" y="2579370"/>
                  <a:pt x="1113637" y="2576512"/>
                </a:cubicBezTo>
                <a:cubicBezTo>
                  <a:pt x="1092682" y="2572702"/>
                  <a:pt x="1069822" y="2570797"/>
                  <a:pt x="1049820" y="2566987"/>
                </a:cubicBezTo>
                <a:cubicBezTo>
                  <a:pt x="1029817" y="2562225"/>
                  <a:pt x="1011720" y="2557462"/>
                  <a:pt x="1000290" y="2550795"/>
                </a:cubicBezTo>
                <a:lnTo>
                  <a:pt x="1000863" y="2550379"/>
                </a:lnTo>
                <a:lnTo>
                  <a:pt x="971715" y="2541270"/>
                </a:lnTo>
                <a:cubicBezTo>
                  <a:pt x="964095" y="2537459"/>
                  <a:pt x="955522" y="2533650"/>
                  <a:pt x="945997" y="2529840"/>
                </a:cubicBezTo>
                <a:cubicBezTo>
                  <a:pt x="935520" y="2526982"/>
                  <a:pt x="925995" y="2524125"/>
                  <a:pt x="916470" y="2520315"/>
                </a:cubicBezTo>
                <a:cubicBezTo>
                  <a:pt x="905992" y="2516505"/>
                  <a:pt x="896467" y="2513647"/>
                  <a:pt x="885990" y="2509837"/>
                </a:cubicBezTo>
                <a:cubicBezTo>
                  <a:pt x="886943" y="2506027"/>
                  <a:pt x="890991" y="2505075"/>
                  <a:pt x="899801" y="2506503"/>
                </a:cubicBezTo>
                <a:close/>
                <a:moveTo>
                  <a:pt x="1460492" y="2486082"/>
                </a:moveTo>
                <a:lnTo>
                  <a:pt x="1445939" y="2488303"/>
                </a:lnTo>
                <a:lnTo>
                  <a:pt x="1345293" y="2493385"/>
                </a:lnTo>
                <a:lnTo>
                  <a:pt x="1378432" y="2497454"/>
                </a:lnTo>
                <a:cubicBezTo>
                  <a:pt x="1380337" y="2496502"/>
                  <a:pt x="1383195" y="2496502"/>
                  <a:pt x="1387005" y="2495549"/>
                </a:cubicBezTo>
                <a:cubicBezTo>
                  <a:pt x="1407007" y="2492692"/>
                  <a:pt x="1426057" y="2490787"/>
                  <a:pt x="1446060" y="2488882"/>
                </a:cubicBezTo>
                <a:cubicBezTo>
                  <a:pt x="1448203" y="2488406"/>
                  <a:pt x="1451716" y="2487751"/>
                  <a:pt x="1455778" y="2486992"/>
                </a:cubicBezTo>
                <a:close/>
                <a:moveTo>
                  <a:pt x="1550918" y="2472281"/>
                </a:moveTo>
                <a:lnTo>
                  <a:pt x="1501488" y="2479825"/>
                </a:lnTo>
                <a:lnTo>
                  <a:pt x="1518450" y="2480309"/>
                </a:lnTo>
                <a:cubicBezTo>
                  <a:pt x="1528928" y="2479833"/>
                  <a:pt x="1536786" y="2477928"/>
                  <a:pt x="1542858" y="2475785"/>
                </a:cubicBezTo>
                <a:close/>
                <a:moveTo>
                  <a:pt x="1731355" y="2470078"/>
                </a:moveTo>
                <a:lnTo>
                  <a:pt x="1576323" y="2511364"/>
                </a:lnTo>
                <a:lnTo>
                  <a:pt x="1654777" y="2493883"/>
                </a:lnTo>
                <a:close/>
                <a:moveTo>
                  <a:pt x="737400" y="2450782"/>
                </a:moveTo>
                <a:cubicBezTo>
                  <a:pt x="787882" y="2468879"/>
                  <a:pt x="820267" y="2485072"/>
                  <a:pt x="846937" y="2497454"/>
                </a:cubicBezTo>
                <a:cubicBezTo>
                  <a:pt x="859320" y="2502217"/>
                  <a:pt x="872655" y="2506027"/>
                  <a:pt x="885990" y="2509837"/>
                </a:cubicBezTo>
                <a:cubicBezTo>
                  <a:pt x="896467" y="2513647"/>
                  <a:pt x="905992" y="2516504"/>
                  <a:pt x="915517" y="2520314"/>
                </a:cubicBezTo>
                <a:cubicBezTo>
                  <a:pt x="925042" y="2524124"/>
                  <a:pt x="934567" y="2526982"/>
                  <a:pt x="945045" y="2529839"/>
                </a:cubicBezTo>
                <a:cubicBezTo>
                  <a:pt x="954570" y="2533649"/>
                  <a:pt x="963142" y="2537459"/>
                  <a:pt x="970762" y="2541269"/>
                </a:cubicBezTo>
                <a:cubicBezTo>
                  <a:pt x="968857" y="2542222"/>
                  <a:pt x="966952" y="2544127"/>
                  <a:pt x="965047" y="2546032"/>
                </a:cubicBezTo>
                <a:cubicBezTo>
                  <a:pt x="960285" y="2545079"/>
                  <a:pt x="954570" y="2544127"/>
                  <a:pt x="949807" y="2543174"/>
                </a:cubicBezTo>
                <a:cubicBezTo>
                  <a:pt x="931710" y="2537459"/>
                  <a:pt x="913612" y="2529839"/>
                  <a:pt x="895515" y="2523172"/>
                </a:cubicBezTo>
                <a:lnTo>
                  <a:pt x="868845" y="2512694"/>
                </a:lnTo>
                <a:cubicBezTo>
                  <a:pt x="860272" y="2508884"/>
                  <a:pt x="850747" y="2505074"/>
                  <a:pt x="842175" y="2501264"/>
                </a:cubicBezTo>
                <a:cubicBezTo>
                  <a:pt x="829792" y="2497454"/>
                  <a:pt x="818362" y="2492692"/>
                  <a:pt x="806932" y="2488882"/>
                </a:cubicBezTo>
                <a:cubicBezTo>
                  <a:pt x="796455" y="2484119"/>
                  <a:pt x="785977" y="2480309"/>
                  <a:pt x="776452" y="2475547"/>
                </a:cubicBezTo>
                <a:cubicBezTo>
                  <a:pt x="766927" y="2471737"/>
                  <a:pt x="759307" y="2466974"/>
                  <a:pt x="752640" y="2463164"/>
                </a:cubicBezTo>
                <a:cubicBezTo>
                  <a:pt x="745972" y="2458402"/>
                  <a:pt x="741210" y="2454592"/>
                  <a:pt x="737400" y="2450782"/>
                </a:cubicBezTo>
                <a:close/>
                <a:moveTo>
                  <a:pt x="782168" y="2426970"/>
                </a:moveTo>
                <a:cubicBezTo>
                  <a:pt x="800265" y="2436495"/>
                  <a:pt x="815505" y="2445067"/>
                  <a:pt x="834555" y="2453640"/>
                </a:cubicBezTo>
                <a:cubicBezTo>
                  <a:pt x="832650" y="2454592"/>
                  <a:pt x="830745" y="2455545"/>
                  <a:pt x="827888" y="2457450"/>
                </a:cubicBezTo>
                <a:cubicBezTo>
                  <a:pt x="807885" y="2447925"/>
                  <a:pt x="786930" y="2437447"/>
                  <a:pt x="766928" y="2427922"/>
                </a:cubicBezTo>
                <a:cubicBezTo>
                  <a:pt x="772643" y="2427922"/>
                  <a:pt x="776453" y="2427922"/>
                  <a:pt x="782168" y="2426970"/>
                </a:cubicBezTo>
                <a:close/>
                <a:moveTo>
                  <a:pt x="588810" y="2362200"/>
                </a:moveTo>
                <a:cubicBezTo>
                  <a:pt x="620242" y="2375535"/>
                  <a:pt x="636435" y="2387917"/>
                  <a:pt x="653580" y="2398395"/>
                </a:cubicBezTo>
                <a:cubicBezTo>
                  <a:pt x="657390" y="2403157"/>
                  <a:pt x="669772" y="2412682"/>
                  <a:pt x="666915" y="2413635"/>
                </a:cubicBezTo>
                <a:cubicBezTo>
                  <a:pt x="655485" y="2407920"/>
                  <a:pt x="645007" y="2403157"/>
                  <a:pt x="636435" y="2397442"/>
                </a:cubicBezTo>
                <a:cubicBezTo>
                  <a:pt x="627862" y="2392680"/>
                  <a:pt x="620242" y="2387917"/>
                  <a:pt x="613575" y="2383155"/>
                </a:cubicBezTo>
                <a:cubicBezTo>
                  <a:pt x="601192" y="2374582"/>
                  <a:pt x="593572" y="2367915"/>
                  <a:pt x="588810" y="2362200"/>
                </a:cubicBezTo>
                <a:close/>
                <a:moveTo>
                  <a:pt x="702387" y="2337759"/>
                </a:moveTo>
                <a:lnTo>
                  <a:pt x="702396" y="2338030"/>
                </a:lnTo>
                <a:lnTo>
                  <a:pt x="705613" y="2341924"/>
                </a:lnTo>
                <a:lnTo>
                  <a:pt x="705967" y="2340292"/>
                </a:lnTo>
                <a:close/>
                <a:moveTo>
                  <a:pt x="2093409" y="2275234"/>
                </a:moveTo>
                <a:lnTo>
                  <a:pt x="2089950" y="2275522"/>
                </a:lnTo>
                <a:cubicBezTo>
                  <a:pt x="2073757" y="2288857"/>
                  <a:pt x="2052802" y="2303145"/>
                  <a:pt x="2032800" y="2316480"/>
                </a:cubicBezTo>
                <a:cubicBezTo>
                  <a:pt x="2012797" y="2329815"/>
                  <a:pt x="1991842" y="2340292"/>
                  <a:pt x="1976602" y="2346960"/>
                </a:cubicBezTo>
                <a:cubicBezTo>
                  <a:pt x="1964220" y="2354580"/>
                  <a:pt x="1950885" y="2362200"/>
                  <a:pt x="1936597" y="2370772"/>
                </a:cubicBezTo>
                <a:cubicBezTo>
                  <a:pt x="1928977" y="2373630"/>
                  <a:pt x="1922310" y="2377440"/>
                  <a:pt x="1914690" y="2380297"/>
                </a:cubicBezTo>
                <a:cubicBezTo>
                  <a:pt x="1907070" y="2383155"/>
                  <a:pt x="1899450" y="2386012"/>
                  <a:pt x="1891830" y="2389822"/>
                </a:cubicBezTo>
                <a:cubicBezTo>
                  <a:pt x="1886115" y="2394585"/>
                  <a:pt x="1874685" y="2399347"/>
                  <a:pt x="1864207" y="2404110"/>
                </a:cubicBezTo>
                <a:cubicBezTo>
                  <a:pt x="1853730" y="2408872"/>
                  <a:pt x="1844205" y="2412682"/>
                  <a:pt x="1843252" y="2416492"/>
                </a:cubicBezTo>
                <a:cubicBezTo>
                  <a:pt x="1833727" y="2420302"/>
                  <a:pt x="1823250" y="2425065"/>
                  <a:pt x="1812772" y="2428875"/>
                </a:cubicBezTo>
                <a:cubicBezTo>
                  <a:pt x="1802295" y="2433637"/>
                  <a:pt x="1791817" y="2436495"/>
                  <a:pt x="1781340" y="2440305"/>
                </a:cubicBezTo>
                <a:cubicBezTo>
                  <a:pt x="1779435" y="2442210"/>
                  <a:pt x="1775625" y="2446020"/>
                  <a:pt x="1772767" y="2448877"/>
                </a:cubicBezTo>
                <a:cubicBezTo>
                  <a:pt x="1768005" y="2450782"/>
                  <a:pt x="1764195" y="2451735"/>
                  <a:pt x="1759432" y="2453640"/>
                </a:cubicBezTo>
                <a:cubicBezTo>
                  <a:pt x="1748002" y="2456497"/>
                  <a:pt x="1736572" y="2457450"/>
                  <a:pt x="1726095" y="2459355"/>
                </a:cubicBezTo>
                <a:cubicBezTo>
                  <a:pt x="1710855" y="2464117"/>
                  <a:pt x="1696567" y="2468880"/>
                  <a:pt x="1683232" y="2472690"/>
                </a:cubicBezTo>
                <a:cubicBezTo>
                  <a:pt x="1669897" y="2476500"/>
                  <a:pt x="1656562" y="2480310"/>
                  <a:pt x="1644180" y="2485072"/>
                </a:cubicBezTo>
                <a:cubicBezTo>
                  <a:pt x="1630845" y="2489835"/>
                  <a:pt x="1616557" y="2492692"/>
                  <a:pt x="1601317" y="2497455"/>
                </a:cubicBezTo>
                <a:cubicBezTo>
                  <a:pt x="1586077" y="2502217"/>
                  <a:pt x="1568932" y="2506980"/>
                  <a:pt x="1547977" y="2510790"/>
                </a:cubicBezTo>
                <a:cubicBezTo>
                  <a:pt x="1498447" y="2513647"/>
                  <a:pt x="1480350" y="2519362"/>
                  <a:pt x="1472730" y="2523172"/>
                </a:cubicBezTo>
                <a:cubicBezTo>
                  <a:pt x="1471777" y="2524125"/>
                  <a:pt x="1471777" y="2525077"/>
                  <a:pt x="1470825" y="2526030"/>
                </a:cubicBezTo>
                <a:lnTo>
                  <a:pt x="1434646" y="2535075"/>
                </a:lnTo>
                <a:lnTo>
                  <a:pt x="1435583" y="2535555"/>
                </a:lnTo>
                <a:lnTo>
                  <a:pt x="1475761" y="2525510"/>
                </a:lnTo>
                <a:lnTo>
                  <a:pt x="1476540" y="2523172"/>
                </a:lnTo>
                <a:cubicBezTo>
                  <a:pt x="1484160" y="2518410"/>
                  <a:pt x="1503210" y="2513647"/>
                  <a:pt x="1551788" y="2510790"/>
                </a:cubicBezTo>
                <a:cubicBezTo>
                  <a:pt x="1571790" y="2506980"/>
                  <a:pt x="1588935" y="2502217"/>
                  <a:pt x="1605128" y="2497455"/>
                </a:cubicBezTo>
                <a:cubicBezTo>
                  <a:pt x="1620368" y="2492692"/>
                  <a:pt x="1634655" y="2489835"/>
                  <a:pt x="1647990" y="2485072"/>
                </a:cubicBezTo>
                <a:cubicBezTo>
                  <a:pt x="1661325" y="2481262"/>
                  <a:pt x="1673708" y="2477452"/>
                  <a:pt x="1687043" y="2472690"/>
                </a:cubicBezTo>
                <a:cubicBezTo>
                  <a:pt x="1700378" y="2468880"/>
                  <a:pt x="1713713" y="2464117"/>
                  <a:pt x="1729905" y="2459355"/>
                </a:cubicBezTo>
                <a:cubicBezTo>
                  <a:pt x="1741335" y="2457450"/>
                  <a:pt x="1752765" y="2456497"/>
                  <a:pt x="1763243" y="2453640"/>
                </a:cubicBezTo>
                <a:lnTo>
                  <a:pt x="1740675" y="2467181"/>
                </a:lnTo>
                <a:lnTo>
                  <a:pt x="1741335" y="2466975"/>
                </a:lnTo>
                <a:cubicBezTo>
                  <a:pt x="1748955" y="2462212"/>
                  <a:pt x="1758480" y="2456497"/>
                  <a:pt x="1765148" y="2452687"/>
                </a:cubicBezTo>
                <a:cubicBezTo>
                  <a:pt x="1769910" y="2450782"/>
                  <a:pt x="1773720" y="2449830"/>
                  <a:pt x="1778483" y="2447925"/>
                </a:cubicBezTo>
                <a:lnTo>
                  <a:pt x="1779371" y="2447679"/>
                </a:lnTo>
                <a:lnTo>
                  <a:pt x="1785150" y="2441257"/>
                </a:lnTo>
                <a:cubicBezTo>
                  <a:pt x="1795628" y="2437447"/>
                  <a:pt x="1806105" y="2433637"/>
                  <a:pt x="1816583" y="2429827"/>
                </a:cubicBezTo>
                <a:cubicBezTo>
                  <a:pt x="1827060" y="2425065"/>
                  <a:pt x="1837538" y="2421255"/>
                  <a:pt x="1847063" y="2417445"/>
                </a:cubicBezTo>
                <a:cubicBezTo>
                  <a:pt x="1848015" y="2413635"/>
                  <a:pt x="1857540" y="2409825"/>
                  <a:pt x="1868018" y="2405062"/>
                </a:cubicBezTo>
                <a:cubicBezTo>
                  <a:pt x="1878495" y="2400300"/>
                  <a:pt x="1889925" y="2395537"/>
                  <a:pt x="1895640" y="2390775"/>
                </a:cubicBezTo>
                <a:cubicBezTo>
                  <a:pt x="1903260" y="2387917"/>
                  <a:pt x="1910880" y="2385060"/>
                  <a:pt x="1918500" y="2381250"/>
                </a:cubicBezTo>
                <a:lnTo>
                  <a:pt x="1934176" y="2374435"/>
                </a:lnTo>
                <a:lnTo>
                  <a:pt x="1942313" y="2368867"/>
                </a:lnTo>
                <a:cubicBezTo>
                  <a:pt x="1955648" y="2360295"/>
                  <a:pt x="1969935" y="2352675"/>
                  <a:pt x="1982318" y="2345055"/>
                </a:cubicBezTo>
                <a:cubicBezTo>
                  <a:pt x="1997558" y="2339340"/>
                  <a:pt x="2017560" y="2327910"/>
                  <a:pt x="2038515" y="2314575"/>
                </a:cubicBezTo>
                <a:close/>
                <a:moveTo>
                  <a:pt x="460060" y="2262062"/>
                </a:moveTo>
                <a:lnTo>
                  <a:pt x="463676" y="2265164"/>
                </a:lnTo>
                <a:lnTo>
                  <a:pt x="464911" y="2265793"/>
                </a:lnTo>
                <a:close/>
                <a:moveTo>
                  <a:pt x="2099802" y="2237197"/>
                </a:moveTo>
                <a:lnTo>
                  <a:pt x="2099475" y="2237422"/>
                </a:lnTo>
                <a:lnTo>
                  <a:pt x="2099475" y="2237694"/>
                </a:lnTo>
                <a:lnTo>
                  <a:pt x="2100989" y="2237910"/>
                </a:lnTo>
                <a:lnTo>
                  <a:pt x="2101380" y="2237422"/>
                </a:lnTo>
                <a:close/>
                <a:moveTo>
                  <a:pt x="2120380" y="2222979"/>
                </a:moveTo>
                <a:lnTo>
                  <a:pt x="2114756" y="2226864"/>
                </a:lnTo>
                <a:lnTo>
                  <a:pt x="2113762" y="2227897"/>
                </a:lnTo>
                <a:lnTo>
                  <a:pt x="2117618" y="2225429"/>
                </a:lnTo>
                <a:close/>
                <a:moveTo>
                  <a:pt x="382287" y="2175002"/>
                </a:moveTo>
                <a:lnTo>
                  <a:pt x="418261" y="2217358"/>
                </a:lnTo>
                <a:lnTo>
                  <a:pt x="389737" y="2183129"/>
                </a:lnTo>
                <a:close/>
                <a:moveTo>
                  <a:pt x="2187820" y="2174974"/>
                </a:moveTo>
                <a:lnTo>
                  <a:pt x="2187735" y="2175004"/>
                </a:lnTo>
                <a:lnTo>
                  <a:pt x="2187105" y="2179320"/>
                </a:lnTo>
                <a:cubicBezTo>
                  <a:pt x="2179485" y="2186940"/>
                  <a:pt x="2176627" y="2191702"/>
                  <a:pt x="2171865" y="2196465"/>
                </a:cubicBezTo>
                <a:cubicBezTo>
                  <a:pt x="2168055" y="2201227"/>
                  <a:pt x="2163292" y="2206942"/>
                  <a:pt x="2153767" y="2216467"/>
                </a:cubicBezTo>
                <a:lnTo>
                  <a:pt x="2154858" y="2216216"/>
                </a:lnTo>
                <a:lnTo>
                  <a:pt x="2171865" y="2197417"/>
                </a:lnTo>
                <a:cubicBezTo>
                  <a:pt x="2175675" y="2192655"/>
                  <a:pt x="2179485" y="2187892"/>
                  <a:pt x="2187105" y="2180272"/>
                </a:cubicBezTo>
                <a:cubicBezTo>
                  <a:pt x="2188296" y="2177177"/>
                  <a:pt x="2188475" y="2175510"/>
                  <a:pt x="2187820" y="2174974"/>
                </a:cubicBezTo>
                <a:close/>
                <a:moveTo>
                  <a:pt x="475386" y="2153525"/>
                </a:moveTo>
                <a:lnTo>
                  <a:pt x="477272" y="2155822"/>
                </a:lnTo>
                <a:lnTo>
                  <a:pt x="477367" y="2155507"/>
                </a:lnTo>
                <a:close/>
                <a:moveTo>
                  <a:pt x="334493" y="2131694"/>
                </a:moveTo>
                <a:cubicBezTo>
                  <a:pt x="337350" y="2128837"/>
                  <a:pt x="346875" y="2133599"/>
                  <a:pt x="359258" y="2147887"/>
                </a:cubicBezTo>
                <a:lnTo>
                  <a:pt x="360474" y="2149319"/>
                </a:lnTo>
                <a:lnTo>
                  <a:pt x="371759" y="2151816"/>
                </a:lnTo>
                <a:cubicBezTo>
                  <a:pt x="377593" y="2155745"/>
                  <a:pt x="385451" y="2163127"/>
                  <a:pt x="397357" y="2175509"/>
                </a:cubicBezTo>
                <a:cubicBezTo>
                  <a:pt x="409740" y="2185987"/>
                  <a:pt x="423075" y="2195512"/>
                  <a:pt x="432600" y="2204084"/>
                </a:cubicBezTo>
                <a:cubicBezTo>
                  <a:pt x="442125" y="2212657"/>
                  <a:pt x="447840" y="2220277"/>
                  <a:pt x="447840" y="2225039"/>
                </a:cubicBezTo>
                <a:cubicBezTo>
                  <a:pt x="450697" y="2228849"/>
                  <a:pt x="452602" y="2231707"/>
                  <a:pt x="456412" y="2235517"/>
                </a:cubicBezTo>
                <a:cubicBezTo>
                  <a:pt x="468795" y="2245994"/>
                  <a:pt x="479272" y="2255519"/>
                  <a:pt x="492607" y="2265997"/>
                </a:cubicBezTo>
                <a:cubicBezTo>
                  <a:pt x="489750" y="2269807"/>
                  <a:pt x="484987" y="2271712"/>
                  <a:pt x="482130" y="2274569"/>
                </a:cubicBezTo>
                <a:lnTo>
                  <a:pt x="448422" y="2237115"/>
                </a:lnTo>
                <a:lnTo>
                  <a:pt x="446888" y="2237422"/>
                </a:lnTo>
                <a:lnTo>
                  <a:pt x="478787" y="2272865"/>
                </a:lnTo>
                <a:lnTo>
                  <a:pt x="482130" y="2274569"/>
                </a:lnTo>
                <a:cubicBezTo>
                  <a:pt x="484988" y="2271712"/>
                  <a:pt x="488798" y="2268854"/>
                  <a:pt x="492608" y="2265997"/>
                </a:cubicBezTo>
                <a:cubicBezTo>
                  <a:pt x="521183" y="2290762"/>
                  <a:pt x="551663" y="2315527"/>
                  <a:pt x="583095" y="2337434"/>
                </a:cubicBezTo>
                <a:cubicBezTo>
                  <a:pt x="577380" y="2339339"/>
                  <a:pt x="572618" y="2341244"/>
                  <a:pt x="564998" y="2343149"/>
                </a:cubicBezTo>
                <a:cubicBezTo>
                  <a:pt x="567855" y="2345054"/>
                  <a:pt x="568808" y="2346007"/>
                  <a:pt x="571665" y="2347912"/>
                </a:cubicBezTo>
                <a:cubicBezTo>
                  <a:pt x="562140" y="2347912"/>
                  <a:pt x="554520" y="2348864"/>
                  <a:pt x="544995" y="2348864"/>
                </a:cubicBezTo>
                <a:cubicBezTo>
                  <a:pt x="539280" y="2345054"/>
                  <a:pt x="533565" y="2341244"/>
                  <a:pt x="527850" y="2337434"/>
                </a:cubicBezTo>
                <a:cubicBezTo>
                  <a:pt x="522135" y="2333624"/>
                  <a:pt x="517373" y="2328862"/>
                  <a:pt x="511658" y="2325052"/>
                </a:cubicBezTo>
                <a:cubicBezTo>
                  <a:pt x="498323" y="2313622"/>
                  <a:pt x="484035" y="2303144"/>
                  <a:pt x="471653" y="2291714"/>
                </a:cubicBezTo>
                <a:cubicBezTo>
                  <a:pt x="459270" y="2280284"/>
                  <a:pt x="446888" y="2268854"/>
                  <a:pt x="434505" y="2258377"/>
                </a:cubicBezTo>
                <a:cubicBezTo>
                  <a:pt x="422123" y="2246947"/>
                  <a:pt x="411645" y="2235517"/>
                  <a:pt x="400215" y="2225039"/>
                </a:cubicBezTo>
                <a:cubicBezTo>
                  <a:pt x="394500" y="2219324"/>
                  <a:pt x="388785" y="2213609"/>
                  <a:pt x="384023" y="2208847"/>
                </a:cubicBezTo>
                <a:cubicBezTo>
                  <a:pt x="379260" y="2203132"/>
                  <a:pt x="373545" y="2197417"/>
                  <a:pt x="368783" y="2191702"/>
                </a:cubicBezTo>
                <a:cubicBezTo>
                  <a:pt x="369735" y="2189797"/>
                  <a:pt x="379260" y="2195512"/>
                  <a:pt x="374498" y="2184082"/>
                </a:cubicBezTo>
                <a:cubicBezTo>
                  <a:pt x="381165" y="2189797"/>
                  <a:pt x="387833" y="2195512"/>
                  <a:pt x="393548" y="2201227"/>
                </a:cubicBezTo>
                <a:cubicBezTo>
                  <a:pt x="401168" y="2206942"/>
                  <a:pt x="407835" y="2212657"/>
                  <a:pt x="414503" y="2217419"/>
                </a:cubicBezTo>
                <a:cubicBezTo>
                  <a:pt x="423075" y="2226944"/>
                  <a:pt x="431648" y="2235517"/>
                  <a:pt x="440220" y="2245042"/>
                </a:cubicBezTo>
                <a:lnTo>
                  <a:pt x="442406" y="2246917"/>
                </a:lnTo>
                <a:lnTo>
                  <a:pt x="414503" y="2217419"/>
                </a:lnTo>
                <a:cubicBezTo>
                  <a:pt x="407835" y="2211704"/>
                  <a:pt x="401168" y="2206942"/>
                  <a:pt x="394500" y="2201227"/>
                </a:cubicBezTo>
                <a:cubicBezTo>
                  <a:pt x="387833" y="2195512"/>
                  <a:pt x="382118" y="2189797"/>
                  <a:pt x="375450" y="2184082"/>
                </a:cubicBezTo>
                <a:cubicBezTo>
                  <a:pt x="368783" y="2175509"/>
                  <a:pt x="361163" y="2166937"/>
                  <a:pt x="354495" y="2158364"/>
                </a:cubicBezTo>
                <a:cubicBezTo>
                  <a:pt x="347828" y="2149792"/>
                  <a:pt x="341160" y="2140267"/>
                  <a:pt x="334493" y="2131694"/>
                </a:cubicBezTo>
                <a:close/>
                <a:moveTo>
                  <a:pt x="2432850" y="1980247"/>
                </a:moveTo>
                <a:lnTo>
                  <a:pt x="2432367" y="1980454"/>
                </a:lnTo>
                <a:lnTo>
                  <a:pt x="2421964" y="2005422"/>
                </a:lnTo>
                <a:close/>
                <a:moveTo>
                  <a:pt x="2422850" y="1860918"/>
                </a:moveTo>
                <a:lnTo>
                  <a:pt x="2397608" y="1897379"/>
                </a:lnTo>
                <a:cubicBezTo>
                  <a:pt x="2392845" y="1904999"/>
                  <a:pt x="2389035" y="1912619"/>
                  <a:pt x="2385225" y="1920239"/>
                </a:cubicBezTo>
                <a:cubicBezTo>
                  <a:pt x="2380463" y="1927859"/>
                  <a:pt x="2376653" y="1934527"/>
                  <a:pt x="2372843" y="1941194"/>
                </a:cubicBezTo>
                <a:cubicBezTo>
                  <a:pt x="2363318" y="1954529"/>
                  <a:pt x="2353793" y="1967864"/>
                  <a:pt x="2343315" y="1980247"/>
                </a:cubicBezTo>
                <a:cubicBezTo>
                  <a:pt x="2334743" y="1993582"/>
                  <a:pt x="2327123" y="2005964"/>
                  <a:pt x="2317598" y="2019299"/>
                </a:cubicBezTo>
                <a:cubicBezTo>
                  <a:pt x="2309978" y="2029777"/>
                  <a:pt x="2302358" y="2040254"/>
                  <a:pt x="2294738" y="2050732"/>
                </a:cubicBezTo>
                <a:lnTo>
                  <a:pt x="2292832" y="2051897"/>
                </a:lnTo>
                <a:lnTo>
                  <a:pt x="2291272" y="2054208"/>
                </a:lnTo>
                <a:lnTo>
                  <a:pt x="2293785" y="2052637"/>
                </a:lnTo>
                <a:cubicBezTo>
                  <a:pt x="2301405" y="2042160"/>
                  <a:pt x="2309025" y="2031682"/>
                  <a:pt x="2316645" y="2021205"/>
                </a:cubicBezTo>
                <a:cubicBezTo>
                  <a:pt x="2325218" y="2007870"/>
                  <a:pt x="2333790" y="1995487"/>
                  <a:pt x="2342363" y="1982152"/>
                </a:cubicBezTo>
                <a:cubicBezTo>
                  <a:pt x="2352840" y="1969770"/>
                  <a:pt x="2362365" y="1956435"/>
                  <a:pt x="2371890" y="1943100"/>
                </a:cubicBezTo>
                <a:cubicBezTo>
                  <a:pt x="2375700" y="1936432"/>
                  <a:pt x="2380463" y="1929765"/>
                  <a:pt x="2384273" y="1922145"/>
                </a:cubicBezTo>
                <a:cubicBezTo>
                  <a:pt x="2388083" y="1914525"/>
                  <a:pt x="2392845" y="1906905"/>
                  <a:pt x="2396655" y="1899285"/>
                </a:cubicBezTo>
                <a:cubicBezTo>
                  <a:pt x="2405228" y="1884045"/>
                  <a:pt x="2414753" y="1870710"/>
                  <a:pt x="2422373" y="1862137"/>
                </a:cubicBezTo>
                <a:close/>
                <a:moveTo>
                  <a:pt x="2521433" y="1847850"/>
                </a:moveTo>
                <a:cubicBezTo>
                  <a:pt x="2518575" y="1860232"/>
                  <a:pt x="2514765" y="1871662"/>
                  <a:pt x="2509050" y="1884997"/>
                </a:cubicBezTo>
                <a:cubicBezTo>
                  <a:pt x="2503335" y="1897380"/>
                  <a:pt x="2496668" y="1910715"/>
                  <a:pt x="2487143" y="1925002"/>
                </a:cubicBezTo>
                <a:cubicBezTo>
                  <a:pt x="2479523" y="1940242"/>
                  <a:pt x="2471903" y="1954530"/>
                  <a:pt x="2465235" y="1965960"/>
                </a:cubicBezTo>
                <a:cubicBezTo>
                  <a:pt x="2457615" y="1977390"/>
                  <a:pt x="2450948" y="1985962"/>
                  <a:pt x="2445233" y="1991677"/>
                </a:cubicBezTo>
                <a:lnTo>
                  <a:pt x="2458568" y="1965007"/>
                </a:lnTo>
                <a:cubicBezTo>
                  <a:pt x="2461425" y="1956435"/>
                  <a:pt x="2466188" y="1947862"/>
                  <a:pt x="2469998" y="1938337"/>
                </a:cubicBezTo>
                <a:cubicBezTo>
                  <a:pt x="2473808" y="1932622"/>
                  <a:pt x="2475713" y="1928812"/>
                  <a:pt x="2478570" y="1924050"/>
                </a:cubicBezTo>
                <a:cubicBezTo>
                  <a:pt x="2482380" y="1917382"/>
                  <a:pt x="2486190" y="1911667"/>
                  <a:pt x="2490000" y="1905000"/>
                </a:cubicBezTo>
                <a:cubicBezTo>
                  <a:pt x="2493810" y="1898332"/>
                  <a:pt x="2496668" y="1892617"/>
                  <a:pt x="2500478" y="1885950"/>
                </a:cubicBezTo>
                <a:cubicBezTo>
                  <a:pt x="2507145" y="1873567"/>
                  <a:pt x="2514765" y="1861185"/>
                  <a:pt x="2521433" y="1847850"/>
                </a:cubicBezTo>
                <a:close/>
                <a:moveTo>
                  <a:pt x="2459780" y="1766202"/>
                </a:moveTo>
                <a:lnTo>
                  <a:pt x="2436660" y="1806892"/>
                </a:lnTo>
                <a:lnTo>
                  <a:pt x="2436235" y="1807870"/>
                </a:lnTo>
                <a:lnTo>
                  <a:pt x="2459520" y="1766887"/>
                </a:lnTo>
                <a:close/>
                <a:moveTo>
                  <a:pt x="2472460" y="1674043"/>
                </a:moveTo>
                <a:lnTo>
                  <a:pt x="2444672" y="1749965"/>
                </a:lnTo>
                <a:cubicBezTo>
                  <a:pt x="2427321" y="1790989"/>
                  <a:pt x="2407787" y="1830865"/>
                  <a:pt x="2386218" y="1869449"/>
                </a:cubicBezTo>
                <a:lnTo>
                  <a:pt x="2377660" y="1882980"/>
                </a:lnTo>
                <a:lnTo>
                  <a:pt x="2377605" y="1883092"/>
                </a:lnTo>
                <a:cubicBezTo>
                  <a:pt x="2373795" y="1892617"/>
                  <a:pt x="2366175" y="1905000"/>
                  <a:pt x="2357602" y="1917382"/>
                </a:cubicBezTo>
                <a:cubicBezTo>
                  <a:pt x="2349030" y="1929765"/>
                  <a:pt x="2341410" y="1943100"/>
                  <a:pt x="2337600" y="1954530"/>
                </a:cubicBezTo>
                <a:cubicBezTo>
                  <a:pt x="2330932" y="1963102"/>
                  <a:pt x="2322360" y="1972627"/>
                  <a:pt x="2314740" y="1983105"/>
                </a:cubicBezTo>
                <a:cubicBezTo>
                  <a:pt x="2307120" y="1993582"/>
                  <a:pt x="2300452" y="2005012"/>
                  <a:pt x="2295690" y="2015490"/>
                </a:cubicBezTo>
                <a:cubicBezTo>
                  <a:pt x="2268067" y="2053590"/>
                  <a:pt x="2223300" y="2102167"/>
                  <a:pt x="2183295" y="2142172"/>
                </a:cubicBezTo>
                <a:cubicBezTo>
                  <a:pt x="2170912" y="2152650"/>
                  <a:pt x="2158530" y="2163127"/>
                  <a:pt x="2146147" y="2173605"/>
                </a:cubicBezTo>
                <a:lnTo>
                  <a:pt x="2142583" y="2176315"/>
                </a:lnTo>
                <a:lnTo>
                  <a:pt x="2141046" y="2177871"/>
                </a:lnTo>
                <a:lnTo>
                  <a:pt x="2125512" y="2190534"/>
                </a:lnTo>
                <a:lnTo>
                  <a:pt x="2112810" y="2205037"/>
                </a:lnTo>
                <a:cubicBezTo>
                  <a:pt x="2097570" y="2217420"/>
                  <a:pt x="2082330" y="2228850"/>
                  <a:pt x="2066137" y="2240280"/>
                </a:cubicBezTo>
                <a:lnTo>
                  <a:pt x="2058824" y="2244900"/>
                </a:lnTo>
                <a:lnTo>
                  <a:pt x="2038960" y="2261093"/>
                </a:lnTo>
                <a:lnTo>
                  <a:pt x="2036092" y="2262956"/>
                </a:lnTo>
                <a:lnTo>
                  <a:pt x="2031847" y="2266950"/>
                </a:lnTo>
                <a:cubicBezTo>
                  <a:pt x="2019465" y="2275522"/>
                  <a:pt x="2007082" y="2284095"/>
                  <a:pt x="1994700" y="2291715"/>
                </a:cubicBezTo>
                <a:cubicBezTo>
                  <a:pt x="1982317" y="2299335"/>
                  <a:pt x="1969935" y="2306955"/>
                  <a:pt x="1957552" y="2314575"/>
                </a:cubicBezTo>
                <a:lnTo>
                  <a:pt x="1953300" y="2316730"/>
                </a:lnTo>
                <a:lnTo>
                  <a:pt x="1928148" y="2333067"/>
                </a:lnTo>
                <a:lnTo>
                  <a:pt x="1920351" y="2337000"/>
                </a:lnTo>
                <a:lnTo>
                  <a:pt x="1912785" y="2342197"/>
                </a:lnTo>
                <a:cubicBezTo>
                  <a:pt x="1905165" y="2346960"/>
                  <a:pt x="1896592" y="2351722"/>
                  <a:pt x="1887067" y="2356485"/>
                </a:cubicBezTo>
                <a:lnTo>
                  <a:pt x="1863038" y="2365909"/>
                </a:lnTo>
                <a:lnTo>
                  <a:pt x="1809483" y="2392922"/>
                </a:lnTo>
                <a:cubicBezTo>
                  <a:pt x="1768715" y="2410756"/>
                  <a:pt x="1726785" y="2426426"/>
                  <a:pt x="1683836" y="2439784"/>
                </a:cubicBezTo>
                <a:lnTo>
                  <a:pt x="1596280" y="2462297"/>
                </a:lnTo>
                <a:lnTo>
                  <a:pt x="1667040" y="2448877"/>
                </a:lnTo>
                <a:cubicBezTo>
                  <a:pt x="1671802" y="2447924"/>
                  <a:pt x="1675612" y="2446972"/>
                  <a:pt x="1680375" y="2446019"/>
                </a:cubicBezTo>
                <a:cubicBezTo>
                  <a:pt x="1690852" y="2437447"/>
                  <a:pt x="1711807" y="2432684"/>
                  <a:pt x="1723237" y="2430779"/>
                </a:cubicBezTo>
                <a:cubicBezTo>
                  <a:pt x="1732762" y="2427922"/>
                  <a:pt x="1742287" y="2425064"/>
                  <a:pt x="1749907" y="2422207"/>
                </a:cubicBezTo>
                <a:cubicBezTo>
                  <a:pt x="1761337" y="2411729"/>
                  <a:pt x="1783245" y="2406014"/>
                  <a:pt x="1792770" y="2400299"/>
                </a:cubicBezTo>
                <a:cubicBezTo>
                  <a:pt x="1808962" y="2394584"/>
                  <a:pt x="1825155" y="2388869"/>
                  <a:pt x="1841347" y="2383154"/>
                </a:cubicBezTo>
                <a:lnTo>
                  <a:pt x="1872470" y="2370949"/>
                </a:lnTo>
                <a:lnTo>
                  <a:pt x="1886115" y="2363152"/>
                </a:lnTo>
                <a:lnTo>
                  <a:pt x="1898496" y="2359343"/>
                </a:lnTo>
                <a:lnTo>
                  <a:pt x="1915642" y="2349817"/>
                </a:lnTo>
                <a:lnTo>
                  <a:pt x="1920147" y="2346686"/>
                </a:lnTo>
                <a:lnTo>
                  <a:pt x="1931835" y="2335530"/>
                </a:lnTo>
                <a:cubicBezTo>
                  <a:pt x="1939455" y="2330767"/>
                  <a:pt x="1948980" y="2325052"/>
                  <a:pt x="1957552" y="2320290"/>
                </a:cubicBezTo>
                <a:lnTo>
                  <a:pt x="1986810" y="2305948"/>
                </a:lnTo>
                <a:lnTo>
                  <a:pt x="1997557" y="2299334"/>
                </a:lnTo>
                <a:cubicBezTo>
                  <a:pt x="2009940" y="2291714"/>
                  <a:pt x="2022322" y="2283142"/>
                  <a:pt x="2034705" y="2274569"/>
                </a:cubicBezTo>
                <a:cubicBezTo>
                  <a:pt x="2037562" y="2268854"/>
                  <a:pt x="2044230" y="2264092"/>
                  <a:pt x="2050897" y="2259329"/>
                </a:cubicBezTo>
                <a:cubicBezTo>
                  <a:pt x="2057565" y="2254567"/>
                  <a:pt x="2064232" y="2249804"/>
                  <a:pt x="2068995" y="2247899"/>
                </a:cubicBezTo>
                <a:cubicBezTo>
                  <a:pt x="2084235" y="2236469"/>
                  <a:pt x="2100427" y="2225039"/>
                  <a:pt x="2115667" y="2212657"/>
                </a:cubicBezTo>
                <a:cubicBezTo>
                  <a:pt x="2121382" y="2199322"/>
                  <a:pt x="2139480" y="2187892"/>
                  <a:pt x="2149005" y="2181224"/>
                </a:cubicBezTo>
                <a:cubicBezTo>
                  <a:pt x="2161387" y="2170747"/>
                  <a:pt x="2173770" y="2160269"/>
                  <a:pt x="2186152" y="2149792"/>
                </a:cubicBezTo>
                <a:cubicBezTo>
                  <a:pt x="2226157" y="2109787"/>
                  <a:pt x="2270925" y="2061209"/>
                  <a:pt x="2298547" y="2023109"/>
                </a:cubicBezTo>
                <a:lnTo>
                  <a:pt x="2314015" y="1996814"/>
                </a:lnTo>
                <a:lnTo>
                  <a:pt x="2314740" y="1994534"/>
                </a:lnTo>
                <a:cubicBezTo>
                  <a:pt x="2322360" y="1983104"/>
                  <a:pt x="2331885" y="1969769"/>
                  <a:pt x="2339505" y="1956434"/>
                </a:cubicBezTo>
                <a:cubicBezTo>
                  <a:pt x="2342363" y="1952624"/>
                  <a:pt x="2344268" y="1948814"/>
                  <a:pt x="2347125" y="1945004"/>
                </a:cubicBezTo>
                <a:lnTo>
                  <a:pt x="2357257" y="1930951"/>
                </a:lnTo>
                <a:lnTo>
                  <a:pt x="2360460" y="1925002"/>
                </a:lnTo>
                <a:cubicBezTo>
                  <a:pt x="2369032" y="1912619"/>
                  <a:pt x="2375700" y="1900237"/>
                  <a:pt x="2380462" y="1890712"/>
                </a:cubicBezTo>
                <a:cubicBezTo>
                  <a:pt x="2395702" y="1864042"/>
                  <a:pt x="2407132" y="1837372"/>
                  <a:pt x="2419515" y="1809749"/>
                </a:cubicBezTo>
                <a:cubicBezTo>
                  <a:pt x="2430945" y="1782127"/>
                  <a:pt x="2443327" y="1754504"/>
                  <a:pt x="2457615" y="1723072"/>
                </a:cubicBezTo>
                <a:cubicBezTo>
                  <a:pt x="2459044" y="1714500"/>
                  <a:pt x="2464759" y="1699974"/>
                  <a:pt x="2468807" y="1687829"/>
                </a:cubicBezTo>
                <a:close/>
                <a:moveTo>
                  <a:pt x="2576677" y="1589722"/>
                </a:moveTo>
                <a:lnTo>
                  <a:pt x="2573820" y="1591627"/>
                </a:lnTo>
                <a:lnTo>
                  <a:pt x="2573820" y="1591627"/>
                </a:lnTo>
                <a:close/>
                <a:moveTo>
                  <a:pt x="2585674" y="1533271"/>
                </a:moveTo>
                <a:lnTo>
                  <a:pt x="2585332" y="1534956"/>
                </a:lnTo>
                <a:lnTo>
                  <a:pt x="2588107" y="1538287"/>
                </a:lnTo>
                <a:cubicBezTo>
                  <a:pt x="2590965" y="1541145"/>
                  <a:pt x="2593822" y="1544955"/>
                  <a:pt x="2596680" y="1547812"/>
                </a:cubicBezTo>
                <a:cubicBezTo>
                  <a:pt x="2598585" y="1545907"/>
                  <a:pt x="2600490" y="1544002"/>
                  <a:pt x="2602395" y="1544002"/>
                </a:cubicBezTo>
                <a:lnTo>
                  <a:pt x="2602539" y="1543271"/>
                </a:lnTo>
                <a:lnTo>
                  <a:pt x="2598585" y="1545907"/>
                </a:lnTo>
                <a:cubicBezTo>
                  <a:pt x="2594775" y="1544002"/>
                  <a:pt x="2591918" y="1540192"/>
                  <a:pt x="2589060" y="1537334"/>
                </a:cubicBezTo>
                <a:close/>
                <a:moveTo>
                  <a:pt x="2577184" y="1425070"/>
                </a:moveTo>
                <a:lnTo>
                  <a:pt x="2576519" y="1425107"/>
                </a:lnTo>
                <a:lnTo>
                  <a:pt x="2575314" y="1425174"/>
                </a:lnTo>
                <a:lnTo>
                  <a:pt x="2575725" y="1429702"/>
                </a:lnTo>
                <a:cubicBezTo>
                  <a:pt x="2575725" y="1438275"/>
                  <a:pt x="2575725" y="1444942"/>
                  <a:pt x="2574773" y="1453515"/>
                </a:cubicBezTo>
                <a:cubicBezTo>
                  <a:pt x="2573820" y="1458277"/>
                  <a:pt x="2572868" y="1462087"/>
                  <a:pt x="2570963" y="1467802"/>
                </a:cubicBezTo>
                <a:cubicBezTo>
                  <a:pt x="2563343" y="1480185"/>
                  <a:pt x="2555723" y="1492567"/>
                  <a:pt x="2548103" y="1503997"/>
                </a:cubicBezTo>
                <a:cubicBezTo>
                  <a:pt x="2546198" y="1515427"/>
                  <a:pt x="2545245" y="1524952"/>
                  <a:pt x="2542388" y="1535430"/>
                </a:cubicBezTo>
                <a:lnTo>
                  <a:pt x="2536673" y="1545907"/>
                </a:lnTo>
                <a:cubicBezTo>
                  <a:pt x="2533815" y="1561147"/>
                  <a:pt x="2530958" y="1575435"/>
                  <a:pt x="2527148" y="1591627"/>
                </a:cubicBezTo>
                <a:cubicBezTo>
                  <a:pt x="2523338" y="1604010"/>
                  <a:pt x="2520480" y="1615440"/>
                  <a:pt x="2516670" y="1627822"/>
                </a:cubicBezTo>
                <a:cubicBezTo>
                  <a:pt x="2512860" y="1640205"/>
                  <a:pt x="2510003" y="1651635"/>
                  <a:pt x="2505240" y="1663065"/>
                </a:cubicBezTo>
                <a:cubicBezTo>
                  <a:pt x="2503335" y="1672590"/>
                  <a:pt x="2501430" y="1681162"/>
                  <a:pt x="2498573" y="1690687"/>
                </a:cubicBezTo>
                <a:cubicBezTo>
                  <a:pt x="2496668" y="1700212"/>
                  <a:pt x="2494763" y="1709737"/>
                  <a:pt x="2490953" y="1719262"/>
                </a:cubicBezTo>
                <a:lnTo>
                  <a:pt x="2497030" y="1709810"/>
                </a:lnTo>
                <a:lnTo>
                  <a:pt x="2502383" y="1689734"/>
                </a:lnTo>
                <a:cubicBezTo>
                  <a:pt x="2503335" y="1679257"/>
                  <a:pt x="2505240" y="1670684"/>
                  <a:pt x="2507145" y="1661159"/>
                </a:cubicBezTo>
                <a:cubicBezTo>
                  <a:pt x="2510955" y="1649729"/>
                  <a:pt x="2514765" y="1637347"/>
                  <a:pt x="2518575" y="1625917"/>
                </a:cubicBezTo>
                <a:cubicBezTo>
                  <a:pt x="2522385" y="1613534"/>
                  <a:pt x="2525243" y="1602104"/>
                  <a:pt x="2529053" y="1589722"/>
                </a:cubicBezTo>
                <a:cubicBezTo>
                  <a:pt x="2532863" y="1574482"/>
                  <a:pt x="2534768" y="1560194"/>
                  <a:pt x="2538578" y="1544002"/>
                </a:cubicBezTo>
                <a:lnTo>
                  <a:pt x="2544293" y="1533524"/>
                </a:lnTo>
                <a:cubicBezTo>
                  <a:pt x="2547150" y="1523047"/>
                  <a:pt x="2548103" y="1513522"/>
                  <a:pt x="2550008" y="1502092"/>
                </a:cubicBezTo>
                <a:cubicBezTo>
                  <a:pt x="2557628" y="1489709"/>
                  <a:pt x="2565248" y="1478279"/>
                  <a:pt x="2572868" y="1465897"/>
                </a:cubicBezTo>
                <a:cubicBezTo>
                  <a:pt x="2568105" y="1490662"/>
                  <a:pt x="2563343" y="1514474"/>
                  <a:pt x="2557628" y="1539239"/>
                </a:cubicBezTo>
                <a:cubicBezTo>
                  <a:pt x="2555723" y="1562099"/>
                  <a:pt x="2542388" y="1593532"/>
                  <a:pt x="2546198" y="1600199"/>
                </a:cubicBezTo>
                <a:cubicBezTo>
                  <a:pt x="2537625" y="1626869"/>
                  <a:pt x="2530005" y="1652587"/>
                  <a:pt x="2520480" y="1678304"/>
                </a:cubicBezTo>
                <a:lnTo>
                  <a:pt x="2515393" y="1686218"/>
                </a:lnTo>
                <a:lnTo>
                  <a:pt x="2513218" y="1698069"/>
                </a:lnTo>
                <a:cubicBezTo>
                  <a:pt x="2512146" y="1704261"/>
                  <a:pt x="2510479" y="1710690"/>
                  <a:pt x="2506193" y="1718310"/>
                </a:cubicBezTo>
                <a:cubicBezTo>
                  <a:pt x="2492858" y="1737360"/>
                  <a:pt x="2486190" y="1756410"/>
                  <a:pt x="2479523" y="1776412"/>
                </a:cubicBezTo>
                <a:cubicBezTo>
                  <a:pt x="2475713" y="1785937"/>
                  <a:pt x="2471903" y="1796415"/>
                  <a:pt x="2467140" y="1806892"/>
                </a:cubicBezTo>
                <a:cubicBezTo>
                  <a:pt x="2465235" y="1812607"/>
                  <a:pt x="2462378" y="1817370"/>
                  <a:pt x="2459520" y="1823085"/>
                </a:cubicBezTo>
                <a:cubicBezTo>
                  <a:pt x="2456663" y="1828800"/>
                  <a:pt x="2453805" y="1834515"/>
                  <a:pt x="2449995" y="1840230"/>
                </a:cubicBezTo>
                <a:cubicBezTo>
                  <a:pt x="2441423" y="1855470"/>
                  <a:pt x="2432850" y="1871662"/>
                  <a:pt x="2424278" y="1885950"/>
                </a:cubicBezTo>
                <a:cubicBezTo>
                  <a:pt x="2417610" y="1903095"/>
                  <a:pt x="2406180" y="1914525"/>
                  <a:pt x="2396655" y="1930717"/>
                </a:cubicBezTo>
                <a:cubicBezTo>
                  <a:pt x="2389035" y="1948815"/>
                  <a:pt x="2375700" y="1970722"/>
                  <a:pt x="2361413" y="1990725"/>
                </a:cubicBezTo>
                <a:cubicBezTo>
                  <a:pt x="2347125" y="2010727"/>
                  <a:pt x="2332838" y="2031682"/>
                  <a:pt x="2322360" y="2049780"/>
                </a:cubicBezTo>
                <a:cubicBezTo>
                  <a:pt x="2313788" y="2061210"/>
                  <a:pt x="2305215" y="2072640"/>
                  <a:pt x="2296643" y="2083117"/>
                </a:cubicBezTo>
                <a:cubicBezTo>
                  <a:pt x="2287118" y="2093595"/>
                  <a:pt x="2278545" y="2104072"/>
                  <a:pt x="2269020" y="2115502"/>
                </a:cubicBezTo>
                <a:cubicBezTo>
                  <a:pt x="2266163" y="2120265"/>
                  <a:pt x="2262353" y="2124075"/>
                  <a:pt x="2259495" y="2128837"/>
                </a:cubicBezTo>
                <a:cubicBezTo>
                  <a:pt x="2255685" y="2133600"/>
                  <a:pt x="2252828" y="2137410"/>
                  <a:pt x="2249018" y="2142172"/>
                </a:cubicBezTo>
                <a:cubicBezTo>
                  <a:pt x="2243303" y="2146935"/>
                  <a:pt x="2237588" y="2151697"/>
                  <a:pt x="2232825" y="2155507"/>
                </a:cubicBezTo>
                <a:lnTo>
                  <a:pt x="2206342" y="2184829"/>
                </a:lnTo>
                <a:lnTo>
                  <a:pt x="2207107" y="2187892"/>
                </a:lnTo>
                <a:cubicBezTo>
                  <a:pt x="2195677" y="2200275"/>
                  <a:pt x="2188057" y="2208847"/>
                  <a:pt x="2179485" y="2216467"/>
                </a:cubicBezTo>
                <a:cubicBezTo>
                  <a:pt x="2169960" y="2223135"/>
                  <a:pt x="2159482" y="2229802"/>
                  <a:pt x="2149957" y="2237422"/>
                </a:cubicBezTo>
                <a:lnTo>
                  <a:pt x="2126145" y="2256472"/>
                </a:lnTo>
                <a:lnTo>
                  <a:pt x="2103587" y="2272957"/>
                </a:lnTo>
                <a:lnTo>
                  <a:pt x="2107095" y="2272665"/>
                </a:lnTo>
                <a:lnTo>
                  <a:pt x="2131860" y="2254567"/>
                </a:lnTo>
                <a:lnTo>
                  <a:pt x="2155673" y="2235517"/>
                </a:lnTo>
                <a:cubicBezTo>
                  <a:pt x="2165198" y="2228850"/>
                  <a:pt x="2175675" y="2222182"/>
                  <a:pt x="2185200" y="2214562"/>
                </a:cubicBezTo>
                <a:cubicBezTo>
                  <a:pt x="2192820" y="2206942"/>
                  <a:pt x="2201393" y="2198370"/>
                  <a:pt x="2212823" y="2185987"/>
                </a:cubicBezTo>
                <a:cubicBezTo>
                  <a:pt x="2212823" y="2185035"/>
                  <a:pt x="2212823" y="2184082"/>
                  <a:pt x="2211870" y="2182177"/>
                </a:cubicBezTo>
                <a:cubicBezTo>
                  <a:pt x="2221395" y="2172652"/>
                  <a:pt x="2229968" y="2163127"/>
                  <a:pt x="2238540" y="2152650"/>
                </a:cubicBezTo>
                <a:cubicBezTo>
                  <a:pt x="2243303" y="2148840"/>
                  <a:pt x="2249018" y="2144077"/>
                  <a:pt x="2254733" y="2139315"/>
                </a:cubicBezTo>
                <a:cubicBezTo>
                  <a:pt x="2257590" y="2135505"/>
                  <a:pt x="2261400" y="2130742"/>
                  <a:pt x="2265210" y="2125980"/>
                </a:cubicBezTo>
                <a:cubicBezTo>
                  <a:pt x="2268068" y="2121217"/>
                  <a:pt x="2271878" y="2116455"/>
                  <a:pt x="2274735" y="2112645"/>
                </a:cubicBezTo>
                <a:cubicBezTo>
                  <a:pt x="2284260" y="2102167"/>
                  <a:pt x="2292833" y="2090737"/>
                  <a:pt x="2302358" y="2080260"/>
                </a:cubicBezTo>
                <a:cubicBezTo>
                  <a:pt x="2310930" y="2069782"/>
                  <a:pt x="2319503" y="2058352"/>
                  <a:pt x="2328075" y="2046922"/>
                </a:cubicBezTo>
                <a:cubicBezTo>
                  <a:pt x="2338553" y="2028825"/>
                  <a:pt x="2352840" y="2007870"/>
                  <a:pt x="2367128" y="1987867"/>
                </a:cubicBezTo>
                <a:cubicBezTo>
                  <a:pt x="2381415" y="1966912"/>
                  <a:pt x="2394750" y="1945957"/>
                  <a:pt x="2402370" y="1927860"/>
                </a:cubicBezTo>
                <a:cubicBezTo>
                  <a:pt x="2411895" y="1911667"/>
                  <a:pt x="2423325" y="1900237"/>
                  <a:pt x="2429993" y="1883092"/>
                </a:cubicBezTo>
                <a:cubicBezTo>
                  <a:pt x="2438565" y="1868805"/>
                  <a:pt x="2447138" y="1851660"/>
                  <a:pt x="2455710" y="1837372"/>
                </a:cubicBezTo>
                <a:cubicBezTo>
                  <a:pt x="2459520" y="1831657"/>
                  <a:pt x="2462378" y="1825942"/>
                  <a:pt x="2465235" y="1820227"/>
                </a:cubicBezTo>
                <a:cubicBezTo>
                  <a:pt x="2468093" y="1814512"/>
                  <a:pt x="2469998" y="1808797"/>
                  <a:pt x="2472855" y="1804035"/>
                </a:cubicBezTo>
                <a:cubicBezTo>
                  <a:pt x="2477618" y="1793557"/>
                  <a:pt x="2481428" y="1783080"/>
                  <a:pt x="2485238" y="1773555"/>
                </a:cubicBezTo>
                <a:cubicBezTo>
                  <a:pt x="2492858" y="1753552"/>
                  <a:pt x="2499525" y="1734502"/>
                  <a:pt x="2511908" y="1715452"/>
                </a:cubicBezTo>
                <a:cubicBezTo>
                  <a:pt x="2520480" y="1700212"/>
                  <a:pt x="2518575" y="1688782"/>
                  <a:pt x="2522385" y="1676400"/>
                </a:cubicBezTo>
                <a:cubicBezTo>
                  <a:pt x="2532863" y="1650682"/>
                  <a:pt x="2539530" y="1624965"/>
                  <a:pt x="2548103" y="1598295"/>
                </a:cubicBezTo>
                <a:cubicBezTo>
                  <a:pt x="2544293" y="1590675"/>
                  <a:pt x="2557628" y="1560195"/>
                  <a:pt x="2559533" y="1537335"/>
                </a:cubicBezTo>
                <a:cubicBezTo>
                  <a:pt x="2565248" y="1513522"/>
                  <a:pt x="2570010" y="1488757"/>
                  <a:pt x="2574773" y="1463992"/>
                </a:cubicBezTo>
                <a:lnTo>
                  <a:pt x="2578209" y="1451109"/>
                </a:lnTo>
                <a:lnTo>
                  <a:pt x="2575725" y="1450657"/>
                </a:lnTo>
                <a:cubicBezTo>
                  <a:pt x="2576677" y="1443037"/>
                  <a:pt x="2576677" y="1436370"/>
                  <a:pt x="2576677" y="1426845"/>
                </a:cubicBezTo>
                <a:close/>
                <a:moveTo>
                  <a:pt x="2597632" y="1404937"/>
                </a:moveTo>
                <a:lnTo>
                  <a:pt x="2586541" y="1451152"/>
                </a:lnTo>
                <a:lnTo>
                  <a:pt x="2586542" y="1451152"/>
                </a:lnTo>
                <a:lnTo>
                  <a:pt x="2597633" y="1404938"/>
                </a:lnTo>
                <a:close/>
                <a:moveTo>
                  <a:pt x="2606205" y="1395412"/>
                </a:moveTo>
                <a:cubicBezTo>
                  <a:pt x="2604300" y="1399222"/>
                  <a:pt x="2602395" y="1402080"/>
                  <a:pt x="2600490" y="1407795"/>
                </a:cubicBezTo>
                <a:lnTo>
                  <a:pt x="2599181" y="1433750"/>
                </a:lnTo>
                <a:cubicBezTo>
                  <a:pt x="2599062" y="1441132"/>
                  <a:pt x="2599062" y="1448276"/>
                  <a:pt x="2598585" y="1458277"/>
                </a:cubicBezTo>
                <a:lnTo>
                  <a:pt x="2589060" y="1487586"/>
                </a:lnTo>
                <a:lnTo>
                  <a:pt x="2589060" y="1490934"/>
                </a:lnTo>
                <a:lnTo>
                  <a:pt x="2600490" y="1458277"/>
                </a:lnTo>
                <a:cubicBezTo>
                  <a:pt x="2601443" y="1438274"/>
                  <a:pt x="2600490" y="1429702"/>
                  <a:pt x="2602395" y="1407794"/>
                </a:cubicBezTo>
                <a:lnTo>
                  <a:pt x="2606836" y="1398173"/>
                </a:lnTo>
                <a:close/>
                <a:moveTo>
                  <a:pt x="2565247" y="1354454"/>
                </a:moveTo>
                <a:lnTo>
                  <a:pt x="2559006" y="1369207"/>
                </a:lnTo>
                <a:lnTo>
                  <a:pt x="2556675" y="1390650"/>
                </a:lnTo>
                <a:lnTo>
                  <a:pt x="2553670" y="1380633"/>
                </a:lnTo>
                <a:lnTo>
                  <a:pt x="2552571" y="1382047"/>
                </a:lnTo>
                <a:lnTo>
                  <a:pt x="2555723" y="1392555"/>
                </a:lnTo>
                <a:cubicBezTo>
                  <a:pt x="2554770" y="1397317"/>
                  <a:pt x="2554770" y="1402080"/>
                  <a:pt x="2553818" y="1407795"/>
                </a:cubicBezTo>
                <a:cubicBezTo>
                  <a:pt x="2555723" y="1410652"/>
                  <a:pt x="2556675" y="1415415"/>
                  <a:pt x="2557628" y="1420177"/>
                </a:cubicBezTo>
                <a:lnTo>
                  <a:pt x="2560581" y="1420013"/>
                </a:lnTo>
                <a:lnTo>
                  <a:pt x="2558580" y="1413509"/>
                </a:lnTo>
                <a:cubicBezTo>
                  <a:pt x="2559532" y="1407794"/>
                  <a:pt x="2559532" y="1403032"/>
                  <a:pt x="2560485" y="1398269"/>
                </a:cubicBezTo>
                <a:cubicBezTo>
                  <a:pt x="2562390" y="1384934"/>
                  <a:pt x="2563342" y="1369694"/>
                  <a:pt x="2565247" y="1354454"/>
                </a:cubicBezTo>
                <a:close/>
                <a:moveTo>
                  <a:pt x="2645258" y="1328737"/>
                </a:moveTo>
                <a:cubicBezTo>
                  <a:pt x="2646210" y="1329689"/>
                  <a:pt x="2646210" y="1329689"/>
                  <a:pt x="2647163" y="1329689"/>
                </a:cubicBezTo>
                <a:cubicBezTo>
                  <a:pt x="2647163" y="1345882"/>
                  <a:pt x="2646210" y="1359217"/>
                  <a:pt x="2646210" y="1369694"/>
                </a:cubicBezTo>
                <a:cubicBezTo>
                  <a:pt x="2646210" y="1380172"/>
                  <a:pt x="2647163" y="1388744"/>
                  <a:pt x="2647163" y="1397317"/>
                </a:cubicBezTo>
                <a:cubicBezTo>
                  <a:pt x="2648115" y="1413509"/>
                  <a:pt x="2647163" y="1425892"/>
                  <a:pt x="2644305" y="1447799"/>
                </a:cubicBezTo>
                <a:cubicBezTo>
                  <a:pt x="2645258" y="1453514"/>
                  <a:pt x="2643353" y="1463039"/>
                  <a:pt x="2641448" y="1476374"/>
                </a:cubicBezTo>
                <a:cubicBezTo>
                  <a:pt x="2638590" y="1488757"/>
                  <a:pt x="2635733" y="1503997"/>
                  <a:pt x="2632875" y="1518284"/>
                </a:cubicBezTo>
                <a:cubicBezTo>
                  <a:pt x="2631923" y="1529714"/>
                  <a:pt x="2631923" y="1542097"/>
                  <a:pt x="2630018" y="1553527"/>
                </a:cubicBezTo>
                <a:cubicBezTo>
                  <a:pt x="2623350" y="1574482"/>
                  <a:pt x="2622398" y="1591627"/>
                  <a:pt x="2615730" y="1618297"/>
                </a:cubicBezTo>
                <a:cubicBezTo>
                  <a:pt x="2610968" y="1637347"/>
                  <a:pt x="2607158" y="1656397"/>
                  <a:pt x="2602395" y="1674494"/>
                </a:cubicBezTo>
                <a:cubicBezTo>
                  <a:pt x="2590965" y="1685924"/>
                  <a:pt x="2591918" y="1668779"/>
                  <a:pt x="2578583" y="1684972"/>
                </a:cubicBezTo>
                <a:cubicBezTo>
                  <a:pt x="2578583" y="1684019"/>
                  <a:pt x="2579535" y="1680209"/>
                  <a:pt x="2580488" y="1679257"/>
                </a:cubicBezTo>
                <a:cubicBezTo>
                  <a:pt x="2581440" y="1664017"/>
                  <a:pt x="2577630" y="1661160"/>
                  <a:pt x="2584298" y="1639252"/>
                </a:cubicBezTo>
                <a:cubicBezTo>
                  <a:pt x="2589060" y="1625917"/>
                  <a:pt x="2594775" y="1611630"/>
                  <a:pt x="2598585" y="1597342"/>
                </a:cubicBezTo>
                <a:lnTo>
                  <a:pt x="2610015" y="1590675"/>
                </a:lnTo>
                <a:lnTo>
                  <a:pt x="2610015" y="1590674"/>
                </a:lnTo>
                <a:cubicBezTo>
                  <a:pt x="2618588" y="1552574"/>
                  <a:pt x="2615730" y="1544002"/>
                  <a:pt x="2622398" y="1518284"/>
                </a:cubicBezTo>
                <a:cubicBezTo>
                  <a:pt x="2624303" y="1506854"/>
                  <a:pt x="2627160" y="1495424"/>
                  <a:pt x="2629065" y="1483994"/>
                </a:cubicBezTo>
                <a:cubicBezTo>
                  <a:pt x="2630970" y="1472564"/>
                  <a:pt x="2632875" y="1460182"/>
                  <a:pt x="2634780" y="1448752"/>
                </a:cubicBezTo>
                <a:cubicBezTo>
                  <a:pt x="2636685" y="1437322"/>
                  <a:pt x="2637638" y="1425892"/>
                  <a:pt x="2639543" y="1415414"/>
                </a:cubicBezTo>
                <a:cubicBezTo>
                  <a:pt x="2640495" y="1404937"/>
                  <a:pt x="2641448" y="1394459"/>
                  <a:pt x="2641448" y="1383982"/>
                </a:cubicBezTo>
                <a:cubicBezTo>
                  <a:pt x="2640495" y="1376362"/>
                  <a:pt x="2641448" y="1366837"/>
                  <a:pt x="2642400" y="1357312"/>
                </a:cubicBezTo>
                <a:cubicBezTo>
                  <a:pt x="2643353" y="1352549"/>
                  <a:pt x="2643353" y="1347787"/>
                  <a:pt x="2644305" y="1343024"/>
                </a:cubicBezTo>
                <a:cubicBezTo>
                  <a:pt x="2644305" y="1338262"/>
                  <a:pt x="2645258" y="1333499"/>
                  <a:pt x="2645258" y="1328737"/>
                </a:cubicBezTo>
                <a:close/>
                <a:moveTo>
                  <a:pt x="134151" y="887095"/>
                </a:moveTo>
                <a:lnTo>
                  <a:pt x="134625" y="887332"/>
                </a:lnTo>
                <a:lnTo>
                  <a:pt x="134670" y="887199"/>
                </a:lnTo>
                <a:close/>
                <a:moveTo>
                  <a:pt x="191618" y="750570"/>
                </a:moveTo>
                <a:cubicBezTo>
                  <a:pt x="176378" y="775335"/>
                  <a:pt x="173520" y="782955"/>
                  <a:pt x="170663" y="789622"/>
                </a:cubicBezTo>
                <a:cubicBezTo>
                  <a:pt x="164948" y="795337"/>
                  <a:pt x="160185" y="801052"/>
                  <a:pt x="153518" y="803910"/>
                </a:cubicBezTo>
                <a:lnTo>
                  <a:pt x="153477" y="804822"/>
                </a:lnTo>
                <a:lnTo>
                  <a:pt x="151819" y="841286"/>
                </a:lnTo>
                <a:lnTo>
                  <a:pt x="151867" y="841199"/>
                </a:lnTo>
                <a:lnTo>
                  <a:pt x="153518" y="804862"/>
                </a:lnTo>
                <a:cubicBezTo>
                  <a:pt x="159233" y="801052"/>
                  <a:pt x="164948" y="795337"/>
                  <a:pt x="170663" y="790574"/>
                </a:cubicBezTo>
                <a:cubicBezTo>
                  <a:pt x="173520" y="783907"/>
                  <a:pt x="177330" y="776287"/>
                  <a:pt x="191618" y="751522"/>
                </a:cubicBezTo>
                <a:lnTo>
                  <a:pt x="192332" y="751998"/>
                </a:lnTo>
                <a:lnTo>
                  <a:pt x="192689" y="751284"/>
                </a:lnTo>
                <a:close/>
                <a:moveTo>
                  <a:pt x="203047" y="667702"/>
                </a:moveTo>
                <a:cubicBezTo>
                  <a:pt x="199237" y="670560"/>
                  <a:pt x="194475" y="673417"/>
                  <a:pt x="189712" y="677227"/>
                </a:cubicBezTo>
                <a:cubicBezTo>
                  <a:pt x="183045" y="689610"/>
                  <a:pt x="178282" y="700087"/>
                  <a:pt x="169710" y="719137"/>
                </a:cubicBezTo>
                <a:lnTo>
                  <a:pt x="174286" y="722798"/>
                </a:lnTo>
                <a:lnTo>
                  <a:pt x="174435" y="722155"/>
                </a:lnTo>
                <a:lnTo>
                  <a:pt x="170663" y="719137"/>
                </a:lnTo>
                <a:cubicBezTo>
                  <a:pt x="179235" y="700087"/>
                  <a:pt x="183998" y="689609"/>
                  <a:pt x="190665" y="677227"/>
                </a:cubicBezTo>
                <a:lnTo>
                  <a:pt x="202473" y="668793"/>
                </a:lnTo>
                <a:close/>
                <a:moveTo>
                  <a:pt x="276390" y="613410"/>
                </a:moveTo>
                <a:lnTo>
                  <a:pt x="275187" y="614373"/>
                </a:lnTo>
                <a:lnTo>
                  <a:pt x="270080" y="634008"/>
                </a:lnTo>
                <a:cubicBezTo>
                  <a:pt x="268770" y="638413"/>
                  <a:pt x="267818" y="641033"/>
                  <a:pt x="266865" y="643890"/>
                </a:cubicBezTo>
                <a:cubicBezTo>
                  <a:pt x="230670" y="692467"/>
                  <a:pt x="209715" y="757237"/>
                  <a:pt x="179235" y="803910"/>
                </a:cubicBezTo>
                <a:cubicBezTo>
                  <a:pt x="175425" y="816292"/>
                  <a:pt x="171615" y="829627"/>
                  <a:pt x="166852" y="842962"/>
                </a:cubicBezTo>
                <a:cubicBezTo>
                  <a:pt x="162090" y="856297"/>
                  <a:pt x="159232" y="869632"/>
                  <a:pt x="155422" y="882967"/>
                </a:cubicBezTo>
                <a:cubicBezTo>
                  <a:pt x="145897" y="911542"/>
                  <a:pt x="131610" y="942022"/>
                  <a:pt x="130657" y="966787"/>
                </a:cubicBezTo>
                <a:cubicBezTo>
                  <a:pt x="124942" y="985837"/>
                  <a:pt x="119227" y="1004887"/>
                  <a:pt x="114465" y="1023937"/>
                </a:cubicBezTo>
                <a:cubicBezTo>
                  <a:pt x="111607" y="1038225"/>
                  <a:pt x="109702" y="1052512"/>
                  <a:pt x="106845" y="1066800"/>
                </a:cubicBezTo>
                <a:lnTo>
                  <a:pt x="103035" y="1088707"/>
                </a:lnTo>
                <a:cubicBezTo>
                  <a:pt x="102082" y="1096327"/>
                  <a:pt x="101130" y="1102995"/>
                  <a:pt x="100177" y="1110615"/>
                </a:cubicBezTo>
                <a:cubicBezTo>
                  <a:pt x="97320" y="1130617"/>
                  <a:pt x="93510" y="1149667"/>
                  <a:pt x="91605" y="1169670"/>
                </a:cubicBezTo>
                <a:cubicBezTo>
                  <a:pt x="90652" y="1182052"/>
                  <a:pt x="89700" y="1192530"/>
                  <a:pt x="88747" y="1205865"/>
                </a:cubicBezTo>
                <a:cubicBezTo>
                  <a:pt x="89700" y="1215390"/>
                  <a:pt x="91605" y="1224915"/>
                  <a:pt x="93510" y="1243965"/>
                </a:cubicBezTo>
                <a:lnTo>
                  <a:pt x="95742" y="1223205"/>
                </a:lnTo>
                <a:lnTo>
                  <a:pt x="95415" y="1216342"/>
                </a:lnTo>
                <a:cubicBezTo>
                  <a:pt x="96367" y="1203007"/>
                  <a:pt x="98272" y="1188719"/>
                  <a:pt x="99225" y="1176337"/>
                </a:cubicBezTo>
                <a:cubicBezTo>
                  <a:pt x="101130" y="1156334"/>
                  <a:pt x="104940" y="1137284"/>
                  <a:pt x="107797" y="1117282"/>
                </a:cubicBezTo>
                <a:lnTo>
                  <a:pt x="114596" y="1109123"/>
                </a:lnTo>
                <a:lnTo>
                  <a:pt x="124469" y="1043051"/>
                </a:lnTo>
                <a:lnTo>
                  <a:pt x="123990" y="1031557"/>
                </a:lnTo>
                <a:lnTo>
                  <a:pt x="133400" y="1004580"/>
                </a:lnTo>
                <a:lnTo>
                  <a:pt x="138999" y="981931"/>
                </a:lnTo>
                <a:lnTo>
                  <a:pt x="137325" y="985837"/>
                </a:lnTo>
                <a:cubicBezTo>
                  <a:pt x="135420" y="984885"/>
                  <a:pt x="133515" y="983932"/>
                  <a:pt x="131610" y="983932"/>
                </a:cubicBezTo>
                <a:cubicBezTo>
                  <a:pt x="126847" y="996315"/>
                  <a:pt x="122085" y="1010602"/>
                  <a:pt x="117322" y="1024890"/>
                </a:cubicBezTo>
                <a:cubicBezTo>
                  <a:pt x="117322" y="1031557"/>
                  <a:pt x="117322" y="1039177"/>
                  <a:pt x="118275" y="1047750"/>
                </a:cubicBezTo>
                <a:cubicBezTo>
                  <a:pt x="115417" y="1062990"/>
                  <a:pt x="113512" y="1076325"/>
                  <a:pt x="111607" y="1091565"/>
                </a:cubicBezTo>
                <a:cubicBezTo>
                  <a:pt x="111607" y="1093470"/>
                  <a:pt x="110655" y="1096327"/>
                  <a:pt x="110655" y="1099185"/>
                </a:cubicBezTo>
                <a:cubicBezTo>
                  <a:pt x="106845" y="1102995"/>
                  <a:pt x="104940" y="1106805"/>
                  <a:pt x="101130" y="1110615"/>
                </a:cubicBezTo>
                <a:cubicBezTo>
                  <a:pt x="102082" y="1102995"/>
                  <a:pt x="103035" y="1096327"/>
                  <a:pt x="103987" y="1088707"/>
                </a:cubicBezTo>
                <a:lnTo>
                  <a:pt x="107797" y="1066800"/>
                </a:lnTo>
                <a:cubicBezTo>
                  <a:pt x="110655" y="1052512"/>
                  <a:pt x="112560" y="1038225"/>
                  <a:pt x="115417" y="1023937"/>
                </a:cubicBezTo>
                <a:cubicBezTo>
                  <a:pt x="121132" y="1004887"/>
                  <a:pt x="126847" y="985837"/>
                  <a:pt x="131610" y="966787"/>
                </a:cubicBezTo>
                <a:cubicBezTo>
                  <a:pt x="132562" y="942022"/>
                  <a:pt x="146850" y="912495"/>
                  <a:pt x="156375" y="882967"/>
                </a:cubicBezTo>
                <a:cubicBezTo>
                  <a:pt x="160185" y="869632"/>
                  <a:pt x="163042" y="856297"/>
                  <a:pt x="167805" y="842962"/>
                </a:cubicBezTo>
                <a:cubicBezTo>
                  <a:pt x="171615" y="829627"/>
                  <a:pt x="176377" y="817245"/>
                  <a:pt x="180187" y="803910"/>
                </a:cubicBezTo>
                <a:cubicBezTo>
                  <a:pt x="210667" y="757237"/>
                  <a:pt x="230670" y="692467"/>
                  <a:pt x="267817" y="643890"/>
                </a:cubicBezTo>
                <a:cubicBezTo>
                  <a:pt x="269722" y="637222"/>
                  <a:pt x="271627" y="633412"/>
                  <a:pt x="276390" y="613410"/>
                </a:cubicBezTo>
                <a:close/>
                <a:moveTo>
                  <a:pt x="293536" y="518160"/>
                </a:moveTo>
                <a:lnTo>
                  <a:pt x="293535" y="518160"/>
                </a:lnTo>
                <a:lnTo>
                  <a:pt x="298297" y="521970"/>
                </a:lnTo>
                <a:lnTo>
                  <a:pt x="298297" y="521969"/>
                </a:lnTo>
                <a:close/>
                <a:moveTo>
                  <a:pt x="465169" y="382550"/>
                </a:moveTo>
                <a:lnTo>
                  <a:pt x="464986" y="382696"/>
                </a:lnTo>
                <a:lnTo>
                  <a:pt x="464430" y="383325"/>
                </a:lnTo>
                <a:lnTo>
                  <a:pt x="456651" y="391477"/>
                </a:lnTo>
                <a:lnTo>
                  <a:pt x="454684" y="394338"/>
                </a:lnTo>
                <a:lnTo>
                  <a:pt x="453399" y="395790"/>
                </a:lnTo>
                <a:cubicBezTo>
                  <a:pt x="451546" y="398815"/>
                  <a:pt x="450698" y="401003"/>
                  <a:pt x="447840" y="403860"/>
                </a:cubicBezTo>
                <a:cubicBezTo>
                  <a:pt x="428790" y="425767"/>
                  <a:pt x="408788" y="447675"/>
                  <a:pt x="389738" y="472440"/>
                </a:cubicBezTo>
                <a:cubicBezTo>
                  <a:pt x="384023" y="479107"/>
                  <a:pt x="378308" y="484822"/>
                  <a:pt x="373545" y="491490"/>
                </a:cubicBezTo>
                <a:cubicBezTo>
                  <a:pt x="367830" y="498157"/>
                  <a:pt x="363068" y="504825"/>
                  <a:pt x="357353" y="511492"/>
                </a:cubicBezTo>
                <a:lnTo>
                  <a:pt x="285752" y="590631"/>
                </a:lnTo>
                <a:lnTo>
                  <a:pt x="358305" y="510540"/>
                </a:lnTo>
                <a:cubicBezTo>
                  <a:pt x="364020" y="503872"/>
                  <a:pt x="368782" y="497205"/>
                  <a:pt x="374497" y="490537"/>
                </a:cubicBezTo>
                <a:cubicBezTo>
                  <a:pt x="380212" y="483870"/>
                  <a:pt x="385927" y="478155"/>
                  <a:pt x="390690" y="471487"/>
                </a:cubicBezTo>
                <a:cubicBezTo>
                  <a:pt x="409740" y="446722"/>
                  <a:pt x="429742" y="425767"/>
                  <a:pt x="448792" y="402907"/>
                </a:cubicBezTo>
                <a:lnTo>
                  <a:pt x="454684" y="394338"/>
                </a:lnTo>
                <a:lnTo>
                  <a:pt x="464430" y="383325"/>
                </a:lnTo>
                <a:close/>
                <a:moveTo>
                  <a:pt x="489348" y="316869"/>
                </a:moveTo>
                <a:cubicBezTo>
                  <a:pt x="487763" y="316669"/>
                  <a:pt x="484470" y="318176"/>
                  <a:pt x="481127" y="319733"/>
                </a:cubicBezTo>
                <a:lnTo>
                  <a:pt x="475013" y="322003"/>
                </a:lnTo>
                <a:lnTo>
                  <a:pt x="473558" y="323849"/>
                </a:lnTo>
                <a:cubicBezTo>
                  <a:pt x="469748" y="326707"/>
                  <a:pt x="465938" y="329564"/>
                  <a:pt x="463080" y="333374"/>
                </a:cubicBezTo>
                <a:cubicBezTo>
                  <a:pt x="453555" y="339089"/>
                  <a:pt x="445935" y="343852"/>
                  <a:pt x="436410" y="350519"/>
                </a:cubicBezTo>
                <a:lnTo>
                  <a:pt x="418313" y="370522"/>
                </a:lnTo>
                <a:lnTo>
                  <a:pt x="401168" y="390524"/>
                </a:lnTo>
                <a:cubicBezTo>
                  <a:pt x="397358" y="393382"/>
                  <a:pt x="394500" y="396239"/>
                  <a:pt x="389738" y="401002"/>
                </a:cubicBezTo>
                <a:lnTo>
                  <a:pt x="389350" y="400516"/>
                </a:lnTo>
                <a:lnTo>
                  <a:pt x="378546" y="413504"/>
                </a:lnTo>
                <a:cubicBezTo>
                  <a:pt x="374736" y="418862"/>
                  <a:pt x="369735" y="425768"/>
                  <a:pt x="360210" y="436245"/>
                </a:cubicBezTo>
                <a:lnTo>
                  <a:pt x="330683" y="468630"/>
                </a:lnTo>
                <a:lnTo>
                  <a:pt x="335445" y="474344"/>
                </a:lnTo>
                <a:lnTo>
                  <a:pt x="335536" y="474264"/>
                </a:lnTo>
                <a:lnTo>
                  <a:pt x="331635" y="469582"/>
                </a:lnTo>
                <a:cubicBezTo>
                  <a:pt x="341160" y="459105"/>
                  <a:pt x="352590" y="447675"/>
                  <a:pt x="361162" y="437197"/>
                </a:cubicBezTo>
                <a:cubicBezTo>
                  <a:pt x="380212" y="416242"/>
                  <a:pt x="381165" y="409575"/>
                  <a:pt x="390690" y="401002"/>
                </a:cubicBezTo>
                <a:cubicBezTo>
                  <a:pt x="395452" y="396240"/>
                  <a:pt x="399262" y="393382"/>
                  <a:pt x="402120" y="390525"/>
                </a:cubicBezTo>
                <a:lnTo>
                  <a:pt x="419265" y="370522"/>
                </a:lnTo>
                <a:lnTo>
                  <a:pt x="437362" y="350520"/>
                </a:lnTo>
                <a:cubicBezTo>
                  <a:pt x="446887" y="344805"/>
                  <a:pt x="454507" y="340042"/>
                  <a:pt x="464032" y="333375"/>
                </a:cubicBezTo>
                <a:cubicBezTo>
                  <a:pt x="467842" y="330517"/>
                  <a:pt x="471652" y="326707"/>
                  <a:pt x="474510" y="323850"/>
                </a:cubicBezTo>
                <a:cubicBezTo>
                  <a:pt x="476415" y="324326"/>
                  <a:pt x="481654" y="321469"/>
                  <a:pt x="485940" y="319564"/>
                </a:cubicBezTo>
                <a:lnTo>
                  <a:pt x="489548" y="318444"/>
                </a:lnTo>
                <a:close/>
                <a:moveTo>
                  <a:pt x="1868970" y="144780"/>
                </a:moveTo>
                <a:cubicBezTo>
                  <a:pt x="1890877" y="153352"/>
                  <a:pt x="1906117" y="160020"/>
                  <a:pt x="1917547" y="166687"/>
                </a:cubicBezTo>
                <a:cubicBezTo>
                  <a:pt x="1928977" y="172402"/>
                  <a:pt x="1935645" y="178117"/>
                  <a:pt x="1938502" y="183832"/>
                </a:cubicBezTo>
                <a:cubicBezTo>
                  <a:pt x="1920405" y="174307"/>
                  <a:pt x="1904212" y="167640"/>
                  <a:pt x="1891830" y="160972"/>
                </a:cubicBezTo>
                <a:cubicBezTo>
                  <a:pt x="1879447" y="154305"/>
                  <a:pt x="1871827" y="148590"/>
                  <a:pt x="1868970" y="144780"/>
                </a:cubicBezTo>
                <a:close/>
                <a:moveTo>
                  <a:pt x="1710855" y="75247"/>
                </a:moveTo>
                <a:cubicBezTo>
                  <a:pt x="1719427" y="75247"/>
                  <a:pt x="1733715" y="78104"/>
                  <a:pt x="1748955" y="83819"/>
                </a:cubicBezTo>
                <a:cubicBezTo>
                  <a:pt x="1765147" y="90487"/>
                  <a:pt x="1783245" y="100012"/>
                  <a:pt x="1802295" y="110489"/>
                </a:cubicBezTo>
                <a:cubicBezTo>
                  <a:pt x="1750860" y="94297"/>
                  <a:pt x="1716570" y="83819"/>
                  <a:pt x="1710855" y="75247"/>
                </a:cubicBezTo>
                <a:close/>
                <a:moveTo>
                  <a:pt x="1137451" y="68937"/>
                </a:moveTo>
                <a:cubicBezTo>
                  <a:pt x="1133641" y="68580"/>
                  <a:pt x="1127926" y="69056"/>
                  <a:pt x="1117448" y="71437"/>
                </a:cubicBezTo>
                <a:cubicBezTo>
                  <a:pt x="1104113" y="73342"/>
                  <a:pt x="1088873" y="75247"/>
                  <a:pt x="1074585" y="77152"/>
                </a:cubicBezTo>
                <a:cubicBezTo>
                  <a:pt x="1061250" y="80010"/>
                  <a:pt x="1046010" y="83820"/>
                  <a:pt x="1032675" y="86677"/>
                </a:cubicBezTo>
                <a:cubicBezTo>
                  <a:pt x="1026960" y="88582"/>
                  <a:pt x="1021245" y="90487"/>
                  <a:pt x="1014578" y="92392"/>
                </a:cubicBezTo>
                <a:cubicBezTo>
                  <a:pt x="1007910" y="94297"/>
                  <a:pt x="1001243" y="96202"/>
                  <a:pt x="993623" y="98107"/>
                </a:cubicBezTo>
                <a:lnTo>
                  <a:pt x="947769" y="107115"/>
                </a:lnTo>
                <a:lnTo>
                  <a:pt x="939330" y="110490"/>
                </a:lnTo>
                <a:cubicBezTo>
                  <a:pt x="920280" y="117157"/>
                  <a:pt x="900278" y="122872"/>
                  <a:pt x="881228" y="130492"/>
                </a:cubicBezTo>
                <a:cubicBezTo>
                  <a:pt x="862178" y="138112"/>
                  <a:pt x="843128" y="144780"/>
                  <a:pt x="824078" y="153352"/>
                </a:cubicBezTo>
                <a:cubicBezTo>
                  <a:pt x="809790" y="160020"/>
                  <a:pt x="796455" y="165735"/>
                  <a:pt x="784073" y="171450"/>
                </a:cubicBezTo>
                <a:cubicBezTo>
                  <a:pt x="775500" y="173355"/>
                  <a:pt x="765975" y="178117"/>
                  <a:pt x="757403" y="181927"/>
                </a:cubicBezTo>
                <a:cubicBezTo>
                  <a:pt x="734543" y="190500"/>
                  <a:pt x="713588" y="201930"/>
                  <a:pt x="691680" y="212407"/>
                </a:cubicBezTo>
                <a:cubicBezTo>
                  <a:pt x="681203" y="218122"/>
                  <a:pt x="670725" y="225742"/>
                  <a:pt x="660248" y="232410"/>
                </a:cubicBezTo>
                <a:cubicBezTo>
                  <a:pt x="649770" y="239077"/>
                  <a:pt x="639293" y="245745"/>
                  <a:pt x="629768" y="252412"/>
                </a:cubicBezTo>
                <a:cubicBezTo>
                  <a:pt x="618338" y="263842"/>
                  <a:pt x="597383" y="280035"/>
                  <a:pt x="581190" y="288607"/>
                </a:cubicBezTo>
                <a:cubicBezTo>
                  <a:pt x="565950" y="300037"/>
                  <a:pt x="550710" y="312420"/>
                  <a:pt x="535470" y="324802"/>
                </a:cubicBezTo>
                <a:lnTo>
                  <a:pt x="491713" y="362974"/>
                </a:lnTo>
                <a:lnTo>
                  <a:pt x="495465" y="367665"/>
                </a:lnTo>
                <a:cubicBezTo>
                  <a:pt x="497370" y="366713"/>
                  <a:pt x="500764" y="364272"/>
                  <a:pt x="504752" y="361295"/>
                </a:cubicBezTo>
                <a:lnTo>
                  <a:pt x="512657" y="355403"/>
                </a:lnTo>
                <a:lnTo>
                  <a:pt x="541185" y="330517"/>
                </a:lnTo>
                <a:cubicBezTo>
                  <a:pt x="556425" y="318134"/>
                  <a:pt x="571665" y="306704"/>
                  <a:pt x="586905" y="294322"/>
                </a:cubicBezTo>
                <a:cubicBezTo>
                  <a:pt x="603097" y="285749"/>
                  <a:pt x="623100" y="269557"/>
                  <a:pt x="635482" y="258127"/>
                </a:cubicBezTo>
                <a:cubicBezTo>
                  <a:pt x="645960" y="251459"/>
                  <a:pt x="655485" y="244792"/>
                  <a:pt x="665962" y="238124"/>
                </a:cubicBezTo>
                <a:cubicBezTo>
                  <a:pt x="676440" y="231457"/>
                  <a:pt x="685965" y="224789"/>
                  <a:pt x="697395" y="218122"/>
                </a:cubicBezTo>
                <a:cubicBezTo>
                  <a:pt x="719302" y="207644"/>
                  <a:pt x="741210" y="196214"/>
                  <a:pt x="763117" y="187642"/>
                </a:cubicBezTo>
                <a:cubicBezTo>
                  <a:pt x="771690" y="183832"/>
                  <a:pt x="781215" y="179069"/>
                  <a:pt x="788835" y="174307"/>
                </a:cubicBezTo>
                <a:cubicBezTo>
                  <a:pt x="801217" y="168592"/>
                  <a:pt x="815505" y="162877"/>
                  <a:pt x="828840" y="156209"/>
                </a:cubicBezTo>
                <a:cubicBezTo>
                  <a:pt x="847890" y="147637"/>
                  <a:pt x="866940" y="140969"/>
                  <a:pt x="885990" y="133349"/>
                </a:cubicBezTo>
                <a:cubicBezTo>
                  <a:pt x="905040" y="125729"/>
                  <a:pt x="925042" y="120014"/>
                  <a:pt x="944092" y="113347"/>
                </a:cubicBezTo>
                <a:lnTo>
                  <a:pt x="968499" y="108553"/>
                </a:lnTo>
                <a:lnTo>
                  <a:pt x="980289" y="104524"/>
                </a:lnTo>
                <a:lnTo>
                  <a:pt x="1140765" y="69904"/>
                </a:lnTo>
                <a:close/>
                <a:moveTo>
                  <a:pt x="1478088" y="48458"/>
                </a:moveTo>
                <a:cubicBezTo>
                  <a:pt x="1484636" y="48815"/>
                  <a:pt x="1491780" y="49530"/>
                  <a:pt x="1498447" y="50482"/>
                </a:cubicBezTo>
                <a:cubicBezTo>
                  <a:pt x="1511782" y="52387"/>
                  <a:pt x="1523212" y="56197"/>
                  <a:pt x="1526070" y="60007"/>
                </a:cubicBezTo>
                <a:cubicBezTo>
                  <a:pt x="1520355" y="59055"/>
                  <a:pt x="1514640" y="58102"/>
                  <a:pt x="1505115" y="57150"/>
                </a:cubicBezTo>
                <a:cubicBezTo>
                  <a:pt x="1495590" y="56197"/>
                  <a:pt x="1482255" y="53340"/>
                  <a:pt x="1461300" y="48577"/>
                </a:cubicBezTo>
                <a:cubicBezTo>
                  <a:pt x="1465586" y="48101"/>
                  <a:pt x="1471539" y="48101"/>
                  <a:pt x="1478088" y="48458"/>
                </a:cubicBezTo>
                <a:close/>
                <a:moveTo>
                  <a:pt x="1588935" y="40957"/>
                </a:moveTo>
                <a:cubicBezTo>
                  <a:pt x="1602270" y="41909"/>
                  <a:pt x="1614652" y="42862"/>
                  <a:pt x="1627987" y="43814"/>
                </a:cubicBezTo>
                <a:cubicBezTo>
                  <a:pt x="1644180" y="48577"/>
                  <a:pt x="1659420" y="56197"/>
                  <a:pt x="1675612" y="62864"/>
                </a:cubicBezTo>
                <a:cubicBezTo>
                  <a:pt x="1652752" y="60007"/>
                  <a:pt x="1631797" y="55244"/>
                  <a:pt x="1616557" y="52387"/>
                </a:cubicBezTo>
                <a:cubicBezTo>
                  <a:pt x="1601317" y="48577"/>
                  <a:pt x="1590840" y="44767"/>
                  <a:pt x="1588935" y="40957"/>
                </a:cubicBezTo>
                <a:close/>
                <a:moveTo>
                  <a:pt x="1270324" y="40719"/>
                </a:moveTo>
                <a:cubicBezTo>
                  <a:pt x="1233653" y="40957"/>
                  <a:pt x="1196981" y="42862"/>
                  <a:pt x="1160310" y="46672"/>
                </a:cubicBezTo>
                <a:cubicBezTo>
                  <a:pt x="1135545" y="47624"/>
                  <a:pt x="1109827" y="52387"/>
                  <a:pt x="1084110" y="57149"/>
                </a:cubicBezTo>
                <a:cubicBezTo>
                  <a:pt x="1071727" y="59054"/>
                  <a:pt x="1059345" y="62864"/>
                  <a:pt x="1047915" y="66674"/>
                </a:cubicBezTo>
                <a:cubicBezTo>
                  <a:pt x="1036485" y="70484"/>
                  <a:pt x="1026007" y="74294"/>
                  <a:pt x="1016482" y="78104"/>
                </a:cubicBezTo>
                <a:cubicBezTo>
                  <a:pt x="1001242" y="80009"/>
                  <a:pt x="987907" y="81914"/>
                  <a:pt x="972667" y="83819"/>
                </a:cubicBezTo>
                <a:cubicBezTo>
                  <a:pt x="914565" y="101917"/>
                  <a:pt x="859320" y="123824"/>
                  <a:pt x="806932" y="147637"/>
                </a:cubicBezTo>
                <a:cubicBezTo>
                  <a:pt x="786930" y="155257"/>
                  <a:pt x="765975" y="165734"/>
                  <a:pt x="746925" y="174307"/>
                </a:cubicBezTo>
                <a:cubicBezTo>
                  <a:pt x="741210" y="176212"/>
                  <a:pt x="734542" y="179069"/>
                  <a:pt x="728827" y="180974"/>
                </a:cubicBezTo>
                <a:cubicBezTo>
                  <a:pt x="723112" y="183832"/>
                  <a:pt x="717397" y="186689"/>
                  <a:pt x="712635" y="189547"/>
                </a:cubicBezTo>
                <a:cubicBezTo>
                  <a:pt x="702157" y="195262"/>
                  <a:pt x="691680" y="200977"/>
                  <a:pt x="682155" y="205739"/>
                </a:cubicBezTo>
                <a:cubicBezTo>
                  <a:pt x="663105" y="216217"/>
                  <a:pt x="647865" y="225742"/>
                  <a:pt x="634530" y="230504"/>
                </a:cubicBezTo>
                <a:cubicBezTo>
                  <a:pt x="619290" y="239077"/>
                  <a:pt x="610717" y="248602"/>
                  <a:pt x="598335" y="259079"/>
                </a:cubicBezTo>
                <a:cubicBezTo>
                  <a:pt x="555472" y="283844"/>
                  <a:pt x="517372" y="318134"/>
                  <a:pt x="493560" y="340994"/>
                </a:cubicBezTo>
                <a:lnTo>
                  <a:pt x="471664" y="360034"/>
                </a:lnTo>
                <a:lnTo>
                  <a:pt x="450243" y="379593"/>
                </a:lnTo>
                <a:lnTo>
                  <a:pt x="450697" y="380047"/>
                </a:lnTo>
                <a:cubicBezTo>
                  <a:pt x="388785" y="439102"/>
                  <a:pt x="334492" y="503872"/>
                  <a:pt x="285915" y="573404"/>
                </a:cubicBezTo>
                <a:cubicBezTo>
                  <a:pt x="271627" y="593407"/>
                  <a:pt x="260197" y="607694"/>
                  <a:pt x="252577" y="619124"/>
                </a:cubicBezTo>
                <a:cubicBezTo>
                  <a:pt x="244957" y="630554"/>
                  <a:pt x="240195" y="639127"/>
                  <a:pt x="237337" y="646747"/>
                </a:cubicBezTo>
                <a:cubicBezTo>
                  <a:pt x="232575" y="655319"/>
                  <a:pt x="226860" y="663892"/>
                  <a:pt x="222097" y="672464"/>
                </a:cubicBezTo>
                <a:cubicBezTo>
                  <a:pt x="212572" y="690562"/>
                  <a:pt x="203047" y="708659"/>
                  <a:pt x="193522" y="725804"/>
                </a:cubicBezTo>
                <a:lnTo>
                  <a:pt x="162439" y="774785"/>
                </a:lnTo>
                <a:lnTo>
                  <a:pt x="162090" y="776287"/>
                </a:lnTo>
                <a:cubicBezTo>
                  <a:pt x="158280" y="784860"/>
                  <a:pt x="155422" y="795337"/>
                  <a:pt x="151612" y="804862"/>
                </a:cubicBezTo>
                <a:cubicBezTo>
                  <a:pt x="148755" y="810577"/>
                  <a:pt x="146850" y="814387"/>
                  <a:pt x="143992" y="818197"/>
                </a:cubicBezTo>
                <a:lnTo>
                  <a:pt x="142087" y="820102"/>
                </a:lnTo>
                <a:lnTo>
                  <a:pt x="133634" y="848201"/>
                </a:lnTo>
                <a:cubicBezTo>
                  <a:pt x="132087" y="855345"/>
                  <a:pt x="131610" y="860584"/>
                  <a:pt x="131610" y="864870"/>
                </a:cubicBezTo>
                <a:cubicBezTo>
                  <a:pt x="131610" y="873442"/>
                  <a:pt x="132562" y="879157"/>
                  <a:pt x="129705" y="888682"/>
                </a:cubicBezTo>
                <a:cubicBezTo>
                  <a:pt x="124942" y="902017"/>
                  <a:pt x="121132" y="914400"/>
                  <a:pt x="116370" y="927735"/>
                </a:cubicBezTo>
                <a:cubicBezTo>
                  <a:pt x="112560" y="941070"/>
                  <a:pt x="107797" y="953452"/>
                  <a:pt x="103987" y="966787"/>
                </a:cubicBezTo>
                <a:cubicBezTo>
                  <a:pt x="99225" y="986790"/>
                  <a:pt x="95415" y="1004887"/>
                  <a:pt x="90652" y="1023937"/>
                </a:cubicBezTo>
                <a:cubicBezTo>
                  <a:pt x="87795" y="1042035"/>
                  <a:pt x="85890" y="1059180"/>
                  <a:pt x="83032" y="1076325"/>
                </a:cubicBezTo>
                <a:cubicBezTo>
                  <a:pt x="80175" y="1093470"/>
                  <a:pt x="79222" y="1111567"/>
                  <a:pt x="78270" y="1128712"/>
                </a:cubicBezTo>
                <a:cubicBezTo>
                  <a:pt x="81127" y="1115377"/>
                  <a:pt x="83032" y="1102995"/>
                  <a:pt x="84937" y="1092517"/>
                </a:cubicBezTo>
                <a:lnTo>
                  <a:pt x="85555" y="1089530"/>
                </a:lnTo>
                <a:lnTo>
                  <a:pt x="86842" y="1075372"/>
                </a:lnTo>
                <a:cubicBezTo>
                  <a:pt x="89700" y="1058227"/>
                  <a:pt x="91605" y="1040130"/>
                  <a:pt x="94462" y="1022985"/>
                </a:cubicBezTo>
                <a:lnTo>
                  <a:pt x="96848" y="1023781"/>
                </a:lnTo>
                <a:lnTo>
                  <a:pt x="97055" y="1022896"/>
                </a:lnTo>
                <a:lnTo>
                  <a:pt x="94463" y="1022032"/>
                </a:lnTo>
                <a:cubicBezTo>
                  <a:pt x="99225" y="1002029"/>
                  <a:pt x="103035" y="983932"/>
                  <a:pt x="107798" y="964882"/>
                </a:cubicBezTo>
                <a:cubicBezTo>
                  <a:pt x="111608" y="951547"/>
                  <a:pt x="115418" y="938212"/>
                  <a:pt x="120180" y="925829"/>
                </a:cubicBezTo>
                <a:lnTo>
                  <a:pt x="133454" y="886956"/>
                </a:lnTo>
                <a:lnTo>
                  <a:pt x="132563" y="886777"/>
                </a:lnTo>
                <a:cubicBezTo>
                  <a:pt x="135420" y="877252"/>
                  <a:pt x="134468" y="871537"/>
                  <a:pt x="134468" y="862965"/>
                </a:cubicBezTo>
                <a:cubicBezTo>
                  <a:pt x="134468" y="854392"/>
                  <a:pt x="135420" y="842010"/>
                  <a:pt x="144945" y="818197"/>
                </a:cubicBezTo>
                <a:cubicBezTo>
                  <a:pt x="146850" y="814387"/>
                  <a:pt x="148755" y="809625"/>
                  <a:pt x="152565" y="804862"/>
                </a:cubicBezTo>
                <a:lnTo>
                  <a:pt x="152821" y="804166"/>
                </a:lnTo>
                <a:lnTo>
                  <a:pt x="163043" y="776287"/>
                </a:lnTo>
                <a:cubicBezTo>
                  <a:pt x="173520" y="759142"/>
                  <a:pt x="183045" y="742950"/>
                  <a:pt x="194475" y="726757"/>
                </a:cubicBezTo>
                <a:cubicBezTo>
                  <a:pt x="204000" y="708660"/>
                  <a:pt x="212573" y="690562"/>
                  <a:pt x="223050" y="673417"/>
                </a:cubicBezTo>
                <a:cubicBezTo>
                  <a:pt x="227813" y="665797"/>
                  <a:pt x="233528" y="656272"/>
                  <a:pt x="238290" y="647700"/>
                </a:cubicBezTo>
                <a:cubicBezTo>
                  <a:pt x="241148" y="640080"/>
                  <a:pt x="245910" y="631507"/>
                  <a:pt x="253530" y="620077"/>
                </a:cubicBezTo>
                <a:cubicBezTo>
                  <a:pt x="261150" y="608647"/>
                  <a:pt x="272580" y="594360"/>
                  <a:pt x="286868" y="574357"/>
                </a:cubicBezTo>
                <a:cubicBezTo>
                  <a:pt x="335445" y="503872"/>
                  <a:pt x="389738" y="440055"/>
                  <a:pt x="451650" y="381000"/>
                </a:cubicBezTo>
                <a:cubicBezTo>
                  <a:pt x="466890" y="367665"/>
                  <a:pt x="479273" y="354330"/>
                  <a:pt x="495465" y="340995"/>
                </a:cubicBezTo>
                <a:cubicBezTo>
                  <a:pt x="519278" y="318135"/>
                  <a:pt x="557378" y="283845"/>
                  <a:pt x="600240" y="259080"/>
                </a:cubicBezTo>
                <a:cubicBezTo>
                  <a:pt x="612623" y="249555"/>
                  <a:pt x="621195" y="239077"/>
                  <a:pt x="636435" y="230505"/>
                </a:cubicBezTo>
                <a:cubicBezTo>
                  <a:pt x="649770" y="225742"/>
                  <a:pt x="665010" y="216217"/>
                  <a:pt x="684060" y="205740"/>
                </a:cubicBezTo>
                <a:cubicBezTo>
                  <a:pt x="693585" y="200977"/>
                  <a:pt x="704063" y="195262"/>
                  <a:pt x="714540" y="189547"/>
                </a:cubicBezTo>
                <a:cubicBezTo>
                  <a:pt x="720255" y="186690"/>
                  <a:pt x="725018" y="183832"/>
                  <a:pt x="730733" y="180975"/>
                </a:cubicBezTo>
                <a:cubicBezTo>
                  <a:pt x="736448" y="178117"/>
                  <a:pt x="742163" y="176212"/>
                  <a:pt x="748830" y="174307"/>
                </a:cubicBezTo>
                <a:cubicBezTo>
                  <a:pt x="767880" y="164782"/>
                  <a:pt x="788835" y="155257"/>
                  <a:pt x="808838" y="147637"/>
                </a:cubicBezTo>
                <a:cubicBezTo>
                  <a:pt x="860273" y="123825"/>
                  <a:pt x="916470" y="101917"/>
                  <a:pt x="974573" y="83820"/>
                </a:cubicBezTo>
                <a:cubicBezTo>
                  <a:pt x="989813" y="81915"/>
                  <a:pt x="1003148" y="80010"/>
                  <a:pt x="1018388" y="78105"/>
                </a:cubicBezTo>
                <a:cubicBezTo>
                  <a:pt x="1027913" y="74295"/>
                  <a:pt x="1038390" y="70485"/>
                  <a:pt x="1049820" y="66675"/>
                </a:cubicBezTo>
                <a:cubicBezTo>
                  <a:pt x="1061250" y="62865"/>
                  <a:pt x="1073633" y="59055"/>
                  <a:pt x="1086015" y="57150"/>
                </a:cubicBezTo>
                <a:cubicBezTo>
                  <a:pt x="1111733" y="52387"/>
                  <a:pt x="1138403" y="47625"/>
                  <a:pt x="1162215" y="46672"/>
                </a:cubicBezTo>
                <a:cubicBezTo>
                  <a:pt x="1198887" y="43338"/>
                  <a:pt x="1235558" y="41433"/>
                  <a:pt x="1272229" y="41076"/>
                </a:cubicBezTo>
                <a:lnTo>
                  <a:pt x="1360655" y="44043"/>
                </a:lnTo>
                <a:close/>
                <a:moveTo>
                  <a:pt x="1404150" y="0"/>
                </a:moveTo>
                <a:cubicBezTo>
                  <a:pt x="1418437" y="952"/>
                  <a:pt x="1434630" y="1905"/>
                  <a:pt x="1448917" y="2857"/>
                </a:cubicBezTo>
                <a:cubicBezTo>
                  <a:pt x="1465110" y="3810"/>
                  <a:pt x="1480350" y="5715"/>
                  <a:pt x="1494637" y="7620"/>
                </a:cubicBezTo>
                <a:cubicBezTo>
                  <a:pt x="1509877" y="8572"/>
                  <a:pt x="1518450" y="11430"/>
                  <a:pt x="1525117" y="15240"/>
                </a:cubicBezTo>
                <a:cubicBezTo>
                  <a:pt x="1531785" y="19050"/>
                  <a:pt x="1536547" y="22860"/>
                  <a:pt x="1545120" y="24765"/>
                </a:cubicBezTo>
                <a:cubicBezTo>
                  <a:pt x="1558455" y="24765"/>
                  <a:pt x="1552740" y="17145"/>
                  <a:pt x="1569885" y="20002"/>
                </a:cubicBezTo>
                <a:cubicBezTo>
                  <a:pt x="1582267" y="21907"/>
                  <a:pt x="1594650" y="25717"/>
                  <a:pt x="1607032" y="28575"/>
                </a:cubicBezTo>
                <a:cubicBezTo>
                  <a:pt x="1614652" y="30480"/>
                  <a:pt x="1622272" y="33337"/>
                  <a:pt x="1629892" y="35242"/>
                </a:cubicBezTo>
                <a:cubicBezTo>
                  <a:pt x="1629892" y="35242"/>
                  <a:pt x="1629892" y="36195"/>
                  <a:pt x="1628940" y="36195"/>
                </a:cubicBezTo>
                <a:cubicBezTo>
                  <a:pt x="1629892" y="39052"/>
                  <a:pt x="1628940" y="40957"/>
                  <a:pt x="1627987" y="42862"/>
                </a:cubicBezTo>
                <a:cubicBezTo>
                  <a:pt x="1614652" y="41910"/>
                  <a:pt x="1602270" y="40957"/>
                  <a:pt x="1588935" y="40005"/>
                </a:cubicBezTo>
                <a:cubicBezTo>
                  <a:pt x="1584172" y="39052"/>
                  <a:pt x="1580362" y="38100"/>
                  <a:pt x="1575600" y="36195"/>
                </a:cubicBezTo>
                <a:cubicBezTo>
                  <a:pt x="1570837" y="35242"/>
                  <a:pt x="1567027" y="34290"/>
                  <a:pt x="1562265" y="33337"/>
                </a:cubicBezTo>
                <a:cubicBezTo>
                  <a:pt x="1553692" y="31432"/>
                  <a:pt x="1545120" y="29527"/>
                  <a:pt x="1536547" y="27622"/>
                </a:cubicBezTo>
                <a:cubicBezTo>
                  <a:pt x="1527975" y="25717"/>
                  <a:pt x="1519402" y="23812"/>
                  <a:pt x="1510830" y="21907"/>
                </a:cubicBezTo>
                <a:cubicBezTo>
                  <a:pt x="1502257" y="20955"/>
                  <a:pt x="1493685" y="19050"/>
                  <a:pt x="1484160" y="18097"/>
                </a:cubicBezTo>
                <a:lnTo>
                  <a:pt x="1454633" y="18097"/>
                </a:lnTo>
                <a:cubicBezTo>
                  <a:pt x="1446060" y="18097"/>
                  <a:pt x="1437488" y="18097"/>
                  <a:pt x="1430820" y="18097"/>
                </a:cubicBezTo>
                <a:cubicBezTo>
                  <a:pt x="1416533" y="18097"/>
                  <a:pt x="1405103" y="18097"/>
                  <a:pt x="1393673" y="18097"/>
                </a:cubicBezTo>
                <a:lnTo>
                  <a:pt x="1391928" y="17540"/>
                </a:lnTo>
                <a:lnTo>
                  <a:pt x="1375575" y="25717"/>
                </a:lnTo>
                <a:cubicBezTo>
                  <a:pt x="1367002" y="28574"/>
                  <a:pt x="1391767" y="30479"/>
                  <a:pt x="1381290" y="35242"/>
                </a:cubicBezTo>
                <a:cubicBezTo>
                  <a:pt x="1401292" y="39052"/>
                  <a:pt x="1421295" y="42862"/>
                  <a:pt x="1438440" y="46672"/>
                </a:cubicBezTo>
                <a:lnTo>
                  <a:pt x="1413008" y="47116"/>
                </a:lnTo>
                <a:lnTo>
                  <a:pt x="1413437" y="47149"/>
                </a:lnTo>
                <a:cubicBezTo>
                  <a:pt x="1423677" y="47863"/>
                  <a:pt x="1433202" y="48101"/>
                  <a:pt x="1440345" y="46672"/>
                </a:cubicBezTo>
                <a:cubicBezTo>
                  <a:pt x="1447965" y="47625"/>
                  <a:pt x="1455585" y="48577"/>
                  <a:pt x="1463205" y="49530"/>
                </a:cubicBezTo>
                <a:cubicBezTo>
                  <a:pt x="1484160" y="54292"/>
                  <a:pt x="1497495" y="56197"/>
                  <a:pt x="1507020" y="58102"/>
                </a:cubicBezTo>
                <a:cubicBezTo>
                  <a:pt x="1516545" y="60007"/>
                  <a:pt x="1522260" y="60007"/>
                  <a:pt x="1527975" y="60960"/>
                </a:cubicBezTo>
                <a:cubicBezTo>
                  <a:pt x="1539405" y="63817"/>
                  <a:pt x="1551788" y="66675"/>
                  <a:pt x="1563218" y="68580"/>
                </a:cubicBezTo>
                <a:cubicBezTo>
                  <a:pt x="1575600" y="70485"/>
                  <a:pt x="1587030" y="74295"/>
                  <a:pt x="1599413" y="76200"/>
                </a:cubicBezTo>
                <a:cubicBezTo>
                  <a:pt x="1610843" y="79057"/>
                  <a:pt x="1623225" y="81915"/>
                  <a:pt x="1634655" y="84772"/>
                </a:cubicBezTo>
                <a:lnTo>
                  <a:pt x="1669898" y="95250"/>
                </a:lnTo>
                <a:lnTo>
                  <a:pt x="1687043" y="100012"/>
                </a:lnTo>
                <a:lnTo>
                  <a:pt x="1704188" y="105727"/>
                </a:lnTo>
                <a:lnTo>
                  <a:pt x="1704409" y="105929"/>
                </a:lnTo>
                <a:lnTo>
                  <a:pt x="1716704" y="108049"/>
                </a:lnTo>
                <a:cubicBezTo>
                  <a:pt x="1727330" y="110549"/>
                  <a:pt x="1739921" y="114716"/>
                  <a:pt x="1746499" y="119121"/>
                </a:cubicBezTo>
                <a:lnTo>
                  <a:pt x="1750661" y="125427"/>
                </a:lnTo>
                <a:lnTo>
                  <a:pt x="1751813" y="125730"/>
                </a:lnTo>
                <a:cubicBezTo>
                  <a:pt x="1760385" y="129540"/>
                  <a:pt x="1769910" y="133350"/>
                  <a:pt x="1778483" y="136207"/>
                </a:cubicBezTo>
                <a:cubicBezTo>
                  <a:pt x="1786103" y="139065"/>
                  <a:pt x="1793723" y="141922"/>
                  <a:pt x="1801343" y="145732"/>
                </a:cubicBezTo>
                <a:cubicBezTo>
                  <a:pt x="1808963" y="149542"/>
                  <a:pt x="1816583" y="152400"/>
                  <a:pt x="1824203" y="156210"/>
                </a:cubicBezTo>
                <a:cubicBezTo>
                  <a:pt x="1828013" y="159067"/>
                  <a:pt x="1833728" y="161925"/>
                  <a:pt x="1841348" y="165735"/>
                </a:cubicBezTo>
                <a:cubicBezTo>
                  <a:pt x="1845158" y="167640"/>
                  <a:pt x="1848968" y="169545"/>
                  <a:pt x="1852778" y="171450"/>
                </a:cubicBezTo>
                <a:cubicBezTo>
                  <a:pt x="1856588" y="173355"/>
                  <a:pt x="1861350" y="175260"/>
                  <a:pt x="1865160" y="178117"/>
                </a:cubicBezTo>
                <a:cubicBezTo>
                  <a:pt x="1882305" y="186690"/>
                  <a:pt x="1899450" y="195262"/>
                  <a:pt x="1907070" y="201930"/>
                </a:cubicBezTo>
                <a:cubicBezTo>
                  <a:pt x="1924215" y="213360"/>
                  <a:pt x="1942313" y="223837"/>
                  <a:pt x="1960410" y="236220"/>
                </a:cubicBezTo>
                <a:cubicBezTo>
                  <a:pt x="1968983" y="241935"/>
                  <a:pt x="1978508" y="248602"/>
                  <a:pt x="1988033" y="255270"/>
                </a:cubicBezTo>
                <a:lnTo>
                  <a:pt x="1988833" y="255841"/>
                </a:lnTo>
                <a:lnTo>
                  <a:pt x="2002949" y="264417"/>
                </a:lnTo>
                <a:cubicBezTo>
                  <a:pt x="2327259" y="483516"/>
                  <a:pt x="2540483" y="854556"/>
                  <a:pt x="2540483" y="1275397"/>
                </a:cubicBezTo>
                <a:lnTo>
                  <a:pt x="2540081" y="1283368"/>
                </a:lnTo>
                <a:lnTo>
                  <a:pt x="2550960" y="1284922"/>
                </a:lnTo>
                <a:cubicBezTo>
                  <a:pt x="2554770" y="1287779"/>
                  <a:pt x="2557627" y="1289684"/>
                  <a:pt x="2561437" y="1292542"/>
                </a:cubicBezTo>
                <a:cubicBezTo>
                  <a:pt x="2562390" y="1303019"/>
                  <a:pt x="2564295" y="1305877"/>
                  <a:pt x="2566200" y="1318259"/>
                </a:cubicBezTo>
                <a:cubicBezTo>
                  <a:pt x="2571915" y="1329689"/>
                  <a:pt x="2578582" y="1339214"/>
                  <a:pt x="2584297" y="1348739"/>
                </a:cubicBezTo>
                <a:lnTo>
                  <a:pt x="2591918" y="1349432"/>
                </a:lnTo>
                <a:lnTo>
                  <a:pt x="2591918" y="1342072"/>
                </a:lnTo>
                <a:lnTo>
                  <a:pt x="2599661" y="1320563"/>
                </a:lnTo>
                <a:lnTo>
                  <a:pt x="2599537" y="1316355"/>
                </a:lnTo>
                <a:cubicBezTo>
                  <a:pt x="2602395" y="1287780"/>
                  <a:pt x="2604300" y="1288732"/>
                  <a:pt x="2607157" y="1290637"/>
                </a:cubicBezTo>
                <a:cubicBezTo>
                  <a:pt x="2610967" y="1289685"/>
                  <a:pt x="2614777" y="1289685"/>
                  <a:pt x="2617635" y="1290637"/>
                </a:cubicBezTo>
                <a:cubicBezTo>
                  <a:pt x="2623350" y="1286827"/>
                  <a:pt x="2628112" y="1282065"/>
                  <a:pt x="2633827" y="1280160"/>
                </a:cubicBezTo>
                <a:cubicBezTo>
                  <a:pt x="2634780" y="1294447"/>
                  <a:pt x="2634780" y="1306830"/>
                  <a:pt x="2635732" y="1322070"/>
                </a:cubicBezTo>
                <a:cubicBezTo>
                  <a:pt x="2633827" y="1328737"/>
                  <a:pt x="2632875" y="1335405"/>
                  <a:pt x="2630970" y="1342072"/>
                </a:cubicBezTo>
                <a:cubicBezTo>
                  <a:pt x="2629065" y="1348740"/>
                  <a:pt x="2627160" y="1355407"/>
                  <a:pt x="2625255" y="1361122"/>
                </a:cubicBezTo>
                <a:cubicBezTo>
                  <a:pt x="2624302" y="1371600"/>
                  <a:pt x="2623350" y="1382077"/>
                  <a:pt x="2622397" y="1392555"/>
                </a:cubicBezTo>
                <a:lnTo>
                  <a:pt x="2621445" y="1408747"/>
                </a:lnTo>
                <a:cubicBezTo>
                  <a:pt x="2620492" y="1414462"/>
                  <a:pt x="2620492" y="1419225"/>
                  <a:pt x="2619540" y="1424940"/>
                </a:cubicBezTo>
                <a:lnTo>
                  <a:pt x="2615479" y="1427648"/>
                </a:lnTo>
                <a:lnTo>
                  <a:pt x="2615730" y="1428749"/>
                </a:lnTo>
                <a:lnTo>
                  <a:pt x="2619621" y="1426155"/>
                </a:lnTo>
                <a:lnTo>
                  <a:pt x="2621445" y="1410652"/>
                </a:lnTo>
                <a:lnTo>
                  <a:pt x="2622397" y="1394460"/>
                </a:lnTo>
                <a:cubicBezTo>
                  <a:pt x="2623350" y="1383982"/>
                  <a:pt x="2624302" y="1373505"/>
                  <a:pt x="2625255" y="1363027"/>
                </a:cubicBezTo>
                <a:cubicBezTo>
                  <a:pt x="2627160" y="1357312"/>
                  <a:pt x="2629065" y="1350645"/>
                  <a:pt x="2630970" y="1343977"/>
                </a:cubicBezTo>
                <a:cubicBezTo>
                  <a:pt x="2632875" y="1337310"/>
                  <a:pt x="2634780" y="1330642"/>
                  <a:pt x="2635732" y="1323975"/>
                </a:cubicBezTo>
                <a:cubicBezTo>
                  <a:pt x="2638590" y="1325880"/>
                  <a:pt x="2640495" y="1327785"/>
                  <a:pt x="2643352" y="1329690"/>
                </a:cubicBezTo>
                <a:cubicBezTo>
                  <a:pt x="2643352" y="1334452"/>
                  <a:pt x="2643352" y="1339215"/>
                  <a:pt x="2642400" y="1343977"/>
                </a:cubicBezTo>
                <a:cubicBezTo>
                  <a:pt x="2641447" y="1348740"/>
                  <a:pt x="2641447" y="1353502"/>
                  <a:pt x="2640495" y="1358265"/>
                </a:cubicBezTo>
                <a:cubicBezTo>
                  <a:pt x="2639542" y="1367790"/>
                  <a:pt x="2638590" y="1376362"/>
                  <a:pt x="2639542" y="1384935"/>
                </a:cubicBezTo>
                <a:cubicBezTo>
                  <a:pt x="2638590" y="1394460"/>
                  <a:pt x="2638590" y="1404937"/>
                  <a:pt x="2637637" y="1416367"/>
                </a:cubicBezTo>
                <a:cubicBezTo>
                  <a:pt x="2635732" y="1426845"/>
                  <a:pt x="2634780" y="1438275"/>
                  <a:pt x="2632875" y="1449705"/>
                </a:cubicBezTo>
                <a:cubicBezTo>
                  <a:pt x="2630970" y="1461135"/>
                  <a:pt x="2630017" y="1472565"/>
                  <a:pt x="2627160" y="1484947"/>
                </a:cubicBezTo>
                <a:cubicBezTo>
                  <a:pt x="2625255" y="1496377"/>
                  <a:pt x="2622397" y="1507807"/>
                  <a:pt x="2620492" y="1519237"/>
                </a:cubicBezTo>
                <a:cubicBezTo>
                  <a:pt x="2613825" y="1544955"/>
                  <a:pt x="2615730" y="1553527"/>
                  <a:pt x="2608110" y="1591627"/>
                </a:cubicBezTo>
                <a:cubicBezTo>
                  <a:pt x="2604300" y="1593532"/>
                  <a:pt x="2600490" y="1595437"/>
                  <a:pt x="2596680" y="1598295"/>
                </a:cubicBezTo>
                <a:cubicBezTo>
                  <a:pt x="2592870" y="1611630"/>
                  <a:pt x="2587155" y="1626870"/>
                  <a:pt x="2582392" y="1640205"/>
                </a:cubicBezTo>
                <a:cubicBezTo>
                  <a:pt x="2575725" y="1662112"/>
                  <a:pt x="2580487" y="1664970"/>
                  <a:pt x="2578582" y="1680210"/>
                </a:cubicBezTo>
                <a:cubicBezTo>
                  <a:pt x="2577630" y="1682115"/>
                  <a:pt x="2576677" y="1684972"/>
                  <a:pt x="2576677" y="1685925"/>
                </a:cubicBezTo>
                <a:cubicBezTo>
                  <a:pt x="2570962" y="1701165"/>
                  <a:pt x="2565247" y="1716405"/>
                  <a:pt x="2560485" y="1729740"/>
                </a:cubicBezTo>
                <a:cubicBezTo>
                  <a:pt x="2558580" y="1731645"/>
                  <a:pt x="2557627" y="1732597"/>
                  <a:pt x="2555722" y="1733550"/>
                </a:cubicBezTo>
                <a:cubicBezTo>
                  <a:pt x="2549055" y="1748790"/>
                  <a:pt x="2542387" y="1764982"/>
                  <a:pt x="2535720" y="1780222"/>
                </a:cubicBezTo>
                <a:cubicBezTo>
                  <a:pt x="2543340" y="1764982"/>
                  <a:pt x="2550007" y="1748790"/>
                  <a:pt x="2556675" y="1733550"/>
                </a:cubicBezTo>
                <a:cubicBezTo>
                  <a:pt x="2558580" y="1731645"/>
                  <a:pt x="2559532" y="1731645"/>
                  <a:pt x="2561437" y="1729740"/>
                </a:cubicBezTo>
                <a:cubicBezTo>
                  <a:pt x="2553817" y="1770697"/>
                  <a:pt x="2541435" y="1796415"/>
                  <a:pt x="2530957" y="1816417"/>
                </a:cubicBezTo>
                <a:cubicBezTo>
                  <a:pt x="2525242" y="1820227"/>
                  <a:pt x="2519527" y="1823085"/>
                  <a:pt x="2514765" y="1824990"/>
                </a:cubicBezTo>
                <a:lnTo>
                  <a:pt x="2511407" y="1831707"/>
                </a:lnTo>
                <a:lnTo>
                  <a:pt x="2511908" y="1832609"/>
                </a:lnTo>
                <a:cubicBezTo>
                  <a:pt x="2512860" y="1830704"/>
                  <a:pt x="2513813" y="1827847"/>
                  <a:pt x="2515718" y="1824989"/>
                </a:cubicBezTo>
                <a:cubicBezTo>
                  <a:pt x="2520480" y="1823084"/>
                  <a:pt x="2526195" y="1820227"/>
                  <a:pt x="2531910" y="1816417"/>
                </a:cubicBezTo>
                <a:cubicBezTo>
                  <a:pt x="2532863" y="1826894"/>
                  <a:pt x="2525243" y="1840229"/>
                  <a:pt x="2520480" y="1848802"/>
                </a:cubicBezTo>
                <a:cubicBezTo>
                  <a:pt x="2513813" y="1862137"/>
                  <a:pt x="2506193" y="1874519"/>
                  <a:pt x="2499525" y="1886902"/>
                </a:cubicBezTo>
                <a:cubicBezTo>
                  <a:pt x="2495715" y="1893569"/>
                  <a:pt x="2492858" y="1899284"/>
                  <a:pt x="2489048" y="1905952"/>
                </a:cubicBezTo>
                <a:cubicBezTo>
                  <a:pt x="2485238" y="1912619"/>
                  <a:pt x="2481428" y="1918334"/>
                  <a:pt x="2477618" y="1925002"/>
                </a:cubicBezTo>
                <a:cubicBezTo>
                  <a:pt x="2474760" y="1928812"/>
                  <a:pt x="2472855" y="1933574"/>
                  <a:pt x="2469045" y="1939289"/>
                </a:cubicBezTo>
                <a:cubicBezTo>
                  <a:pt x="2465235" y="1948814"/>
                  <a:pt x="2461425" y="1957387"/>
                  <a:pt x="2456663" y="1966912"/>
                </a:cubicBezTo>
                <a:lnTo>
                  <a:pt x="2443328" y="1993582"/>
                </a:lnTo>
                <a:cubicBezTo>
                  <a:pt x="2436660" y="2003107"/>
                  <a:pt x="2429993" y="2013584"/>
                  <a:pt x="2422373" y="2022157"/>
                </a:cubicBezTo>
                <a:cubicBezTo>
                  <a:pt x="2415705" y="2030729"/>
                  <a:pt x="2408085" y="2040254"/>
                  <a:pt x="2401418" y="2048827"/>
                </a:cubicBezTo>
                <a:lnTo>
                  <a:pt x="2402291" y="2047029"/>
                </a:lnTo>
                <a:lnTo>
                  <a:pt x="2378557" y="2079307"/>
                </a:lnTo>
                <a:cubicBezTo>
                  <a:pt x="2372842" y="2073592"/>
                  <a:pt x="2341410" y="2118360"/>
                  <a:pt x="2327122" y="2135505"/>
                </a:cubicBezTo>
                <a:lnTo>
                  <a:pt x="2316996" y="2151085"/>
                </a:lnTo>
                <a:lnTo>
                  <a:pt x="2327122" y="2136457"/>
                </a:lnTo>
                <a:cubicBezTo>
                  <a:pt x="2341410" y="2120264"/>
                  <a:pt x="2372842" y="2075497"/>
                  <a:pt x="2378557" y="2080259"/>
                </a:cubicBezTo>
                <a:cubicBezTo>
                  <a:pt x="2375700" y="2100262"/>
                  <a:pt x="2348077" y="2125979"/>
                  <a:pt x="2339505" y="2139314"/>
                </a:cubicBezTo>
                <a:cubicBezTo>
                  <a:pt x="2331885" y="2148363"/>
                  <a:pt x="2325456" y="2155031"/>
                  <a:pt x="2319383" y="2160389"/>
                </a:cubicBezTo>
                <a:lnTo>
                  <a:pt x="2303230" y="2172263"/>
                </a:lnTo>
                <a:lnTo>
                  <a:pt x="2302357" y="2173605"/>
                </a:lnTo>
                <a:lnTo>
                  <a:pt x="2292258" y="2181374"/>
                </a:lnTo>
                <a:lnTo>
                  <a:pt x="2291880" y="2184082"/>
                </a:lnTo>
                <a:cubicBezTo>
                  <a:pt x="2277592" y="2199322"/>
                  <a:pt x="2263305" y="2215515"/>
                  <a:pt x="2247112" y="2229802"/>
                </a:cubicBezTo>
                <a:cubicBezTo>
                  <a:pt x="2231872" y="2245042"/>
                  <a:pt x="2216632" y="2260282"/>
                  <a:pt x="2199487" y="2273617"/>
                </a:cubicBezTo>
                <a:lnTo>
                  <a:pt x="2197285" y="2275215"/>
                </a:lnTo>
                <a:lnTo>
                  <a:pt x="2181390" y="2295524"/>
                </a:lnTo>
                <a:cubicBezTo>
                  <a:pt x="2169960" y="2306002"/>
                  <a:pt x="2156625" y="2314574"/>
                  <a:pt x="2143290" y="2324099"/>
                </a:cubicBezTo>
                <a:lnTo>
                  <a:pt x="2107681" y="2350806"/>
                </a:lnTo>
                <a:lnTo>
                  <a:pt x="2107553" y="2350961"/>
                </a:lnTo>
                <a:lnTo>
                  <a:pt x="2143290" y="2325052"/>
                </a:lnTo>
                <a:cubicBezTo>
                  <a:pt x="2155672" y="2315527"/>
                  <a:pt x="2169007" y="2306002"/>
                  <a:pt x="2181390" y="2296477"/>
                </a:cubicBezTo>
                <a:cubicBezTo>
                  <a:pt x="2173770" y="2309812"/>
                  <a:pt x="2163292" y="2318384"/>
                  <a:pt x="2149957" y="2327909"/>
                </a:cubicBezTo>
                <a:cubicBezTo>
                  <a:pt x="2139004" y="2337911"/>
                  <a:pt x="2131146" y="2341959"/>
                  <a:pt x="2124359" y="2344578"/>
                </a:cubicBezTo>
                <a:lnTo>
                  <a:pt x="2106651" y="2352057"/>
                </a:lnTo>
                <a:lnTo>
                  <a:pt x="2106142" y="2352675"/>
                </a:lnTo>
                <a:cubicBezTo>
                  <a:pt x="2099475" y="2357437"/>
                  <a:pt x="2093760" y="2361247"/>
                  <a:pt x="2087092" y="2365057"/>
                </a:cubicBezTo>
                <a:lnTo>
                  <a:pt x="2079914" y="2368384"/>
                </a:lnTo>
                <a:lnTo>
                  <a:pt x="2061852" y="2383036"/>
                </a:lnTo>
                <a:cubicBezTo>
                  <a:pt x="2055184" y="2388156"/>
                  <a:pt x="2049469" y="2392204"/>
                  <a:pt x="2044230" y="2395537"/>
                </a:cubicBezTo>
                <a:cubicBezTo>
                  <a:pt x="2034705" y="2403157"/>
                  <a:pt x="2027085" y="2407920"/>
                  <a:pt x="2017560" y="2412682"/>
                </a:cubicBezTo>
                <a:cubicBezTo>
                  <a:pt x="2019465" y="2409825"/>
                  <a:pt x="2014703" y="2411730"/>
                  <a:pt x="2008988" y="2413635"/>
                </a:cubicBezTo>
                <a:lnTo>
                  <a:pt x="1999460" y="2417870"/>
                </a:lnTo>
                <a:lnTo>
                  <a:pt x="1997979" y="2418995"/>
                </a:lnTo>
                <a:lnTo>
                  <a:pt x="2009940" y="2414587"/>
                </a:lnTo>
                <a:cubicBezTo>
                  <a:pt x="2015655" y="2412682"/>
                  <a:pt x="2019465" y="2410777"/>
                  <a:pt x="2018513" y="2413635"/>
                </a:cubicBezTo>
                <a:cubicBezTo>
                  <a:pt x="2011845" y="2423160"/>
                  <a:pt x="1998510" y="2431732"/>
                  <a:pt x="1984223" y="2439352"/>
                </a:cubicBezTo>
                <a:cubicBezTo>
                  <a:pt x="1976603" y="2443162"/>
                  <a:pt x="1969935" y="2446972"/>
                  <a:pt x="1962315" y="2450783"/>
                </a:cubicBezTo>
                <a:cubicBezTo>
                  <a:pt x="1954695" y="2454592"/>
                  <a:pt x="1947075" y="2457450"/>
                  <a:pt x="1940408" y="2461260"/>
                </a:cubicBezTo>
                <a:lnTo>
                  <a:pt x="1924934" y="2463581"/>
                </a:lnTo>
                <a:lnTo>
                  <a:pt x="1922310" y="2465070"/>
                </a:lnTo>
                <a:cubicBezTo>
                  <a:pt x="1898497" y="2476500"/>
                  <a:pt x="1874685" y="2486025"/>
                  <a:pt x="1849920" y="2496502"/>
                </a:cubicBezTo>
                <a:lnTo>
                  <a:pt x="1846229" y="2497341"/>
                </a:lnTo>
                <a:lnTo>
                  <a:pt x="1824203" y="2511742"/>
                </a:lnTo>
                <a:cubicBezTo>
                  <a:pt x="1829918" y="2512695"/>
                  <a:pt x="1832775" y="2513647"/>
                  <a:pt x="1836585" y="2515552"/>
                </a:cubicBezTo>
                <a:cubicBezTo>
                  <a:pt x="1819440" y="2530792"/>
                  <a:pt x="1796580" y="2533650"/>
                  <a:pt x="1790865" y="2535555"/>
                </a:cubicBezTo>
                <a:cubicBezTo>
                  <a:pt x="1791818" y="2531745"/>
                  <a:pt x="1793723" y="2526982"/>
                  <a:pt x="1794675" y="2522220"/>
                </a:cubicBezTo>
                <a:cubicBezTo>
                  <a:pt x="1789913" y="2524125"/>
                  <a:pt x="1785150" y="2526030"/>
                  <a:pt x="1779435" y="2527935"/>
                </a:cubicBezTo>
                <a:cubicBezTo>
                  <a:pt x="1774673" y="2529840"/>
                  <a:pt x="1769910" y="2530792"/>
                  <a:pt x="1765148" y="2532697"/>
                </a:cubicBezTo>
                <a:cubicBezTo>
                  <a:pt x="1755623" y="2535555"/>
                  <a:pt x="1745145" y="2538412"/>
                  <a:pt x="1735620" y="2542222"/>
                </a:cubicBezTo>
                <a:lnTo>
                  <a:pt x="1731675" y="2537487"/>
                </a:lnTo>
                <a:lnTo>
                  <a:pt x="1717522" y="2540317"/>
                </a:lnTo>
                <a:cubicBezTo>
                  <a:pt x="1711807" y="2541270"/>
                  <a:pt x="1706092" y="2543175"/>
                  <a:pt x="1700377" y="2544127"/>
                </a:cubicBezTo>
                <a:cubicBezTo>
                  <a:pt x="1688947" y="2546985"/>
                  <a:pt x="1676565" y="2550795"/>
                  <a:pt x="1665135" y="2552700"/>
                </a:cubicBezTo>
                <a:lnTo>
                  <a:pt x="1663973" y="2553240"/>
                </a:lnTo>
                <a:lnTo>
                  <a:pt x="1697520" y="2545079"/>
                </a:lnTo>
                <a:cubicBezTo>
                  <a:pt x="1703235" y="2543174"/>
                  <a:pt x="1708950" y="2542222"/>
                  <a:pt x="1714665" y="2541269"/>
                </a:cubicBezTo>
                <a:cubicBezTo>
                  <a:pt x="1720380" y="2540317"/>
                  <a:pt x="1725142" y="2538412"/>
                  <a:pt x="1728952" y="2538412"/>
                </a:cubicBezTo>
                <a:cubicBezTo>
                  <a:pt x="1729905" y="2540317"/>
                  <a:pt x="1731810" y="2542222"/>
                  <a:pt x="1734667" y="2543174"/>
                </a:cubicBezTo>
                <a:cubicBezTo>
                  <a:pt x="1745145" y="2540317"/>
                  <a:pt x="1754670" y="2537459"/>
                  <a:pt x="1764195" y="2533649"/>
                </a:cubicBezTo>
                <a:cubicBezTo>
                  <a:pt x="1768957" y="2531744"/>
                  <a:pt x="1773720" y="2530792"/>
                  <a:pt x="1778482" y="2528887"/>
                </a:cubicBezTo>
                <a:cubicBezTo>
                  <a:pt x="1783245" y="2526982"/>
                  <a:pt x="1788007" y="2525077"/>
                  <a:pt x="1793722" y="2523172"/>
                </a:cubicBezTo>
                <a:cubicBezTo>
                  <a:pt x="1792770" y="2526982"/>
                  <a:pt x="1790865" y="2531744"/>
                  <a:pt x="1789912" y="2536507"/>
                </a:cubicBezTo>
                <a:cubicBezTo>
                  <a:pt x="1776577" y="2543174"/>
                  <a:pt x="1763242" y="2548889"/>
                  <a:pt x="1749907" y="2555557"/>
                </a:cubicBezTo>
                <a:lnTo>
                  <a:pt x="1747946" y="2555008"/>
                </a:lnTo>
                <a:lnTo>
                  <a:pt x="1720380" y="2566034"/>
                </a:lnTo>
                <a:cubicBezTo>
                  <a:pt x="1711808" y="2568892"/>
                  <a:pt x="1704188" y="2570797"/>
                  <a:pt x="1697520" y="2572702"/>
                </a:cubicBezTo>
                <a:cubicBezTo>
                  <a:pt x="1683233" y="2576512"/>
                  <a:pt x="1672755" y="2578417"/>
                  <a:pt x="1663230" y="2581274"/>
                </a:cubicBezTo>
                <a:cubicBezTo>
                  <a:pt x="1663707" y="2578893"/>
                  <a:pt x="1657754" y="2578893"/>
                  <a:pt x="1649062" y="2580084"/>
                </a:cubicBezTo>
                <a:lnTo>
                  <a:pt x="1619428" y="2585850"/>
                </a:lnTo>
                <a:lnTo>
                  <a:pt x="1618462" y="2587942"/>
                </a:lnTo>
                <a:cubicBezTo>
                  <a:pt x="1593697" y="2593657"/>
                  <a:pt x="1566075" y="2598419"/>
                  <a:pt x="1539405" y="2603182"/>
                </a:cubicBezTo>
                <a:cubicBezTo>
                  <a:pt x="1530832" y="2602229"/>
                  <a:pt x="1531785" y="2600324"/>
                  <a:pt x="1521307" y="2598419"/>
                </a:cubicBezTo>
                <a:cubicBezTo>
                  <a:pt x="1516545" y="2598419"/>
                  <a:pt x="1511782" y="2598419"/>
                  <a:pt x="1506067" y="2598419"/>
                </a:cubicBezTo>
                <a:cubicBezTo>
                  <a:pt x="1498447" y="2601277"/>
                  <a:pt x="1488922" y="2604134"/>
                  <a:pt x="1479397" y="2606992"/>
                </a:cubicBezTo>
                <a:cubicBezTo>
                  <a:pt x="1470825" y="2607944"/>
                  <a:pt x="1463205" y="2608897"/>
                  <a:pt x="1455585" y="2608897"/>
                </a:cubicBezTo>
                <a:cubicBezTo>
                  <a:pt x="1447965" y="2608897"/>
                  <a:pt x="1440345" y="2609849"/>
                  <a:pt x="1431772" y="2609849"/>
                </a:cubicBezTo>
                <a:lnTo>
                  <a:pt x="1429185" y="2608741"/>
                </a:lnTo>
                <a:lnTo>
                  <a:pt x="1407484" y="2612588"/>
                </a:lnTo>
                <a:cubicBezTo>
                  <a:pt x="1399626" y="2612707"/>
                  <a:pt x="1391768" y="2611278"/>
                  <a:pt x="1381290" y="2607944"/>
                </a:cubicBezTo>
                <a:cubicBezTo>
                  <a:pt x="1381290" y="2607944"/>
                  <a:pt x="1382243" y="2606992"/>
                  <a:pt x="1382243" y="2606992"/>
                </a:cubicBezTo>
                <a:cubicBezTo>
                  <a:pt x="1384148" y="2605087"/>
                  <a:pt x="1385100" y="2603182"/>
                  <a:pt x="1387005" y="2600324"/>
                </a:cubicBezTo>
                <a:cubicBezTo>
                  <a:pt x="1379385" y="2599372"/>
                  <a:pt x="1371765" y="2598419"/>
                  <a:pt x="1365098" y="2597467"/>
                </a:cubicBezTo>
                <a:cubicBezTo>
                  <a:pt x="1367955" y="2595562"/>
                  <a:pt x="1372718" y="2593657"/>
                  <a:pt x="1375575" y="2591752"/>
                </a:cubicBezTo>
                <a:cubicBezTo>
                  <a:pt x="1386053" y="2591752"/>
                  <a:pt x="1396530" y="2591752"/>
                  <a:pt x="1407008" y="2590799"/>
                </a:cubicBezTo>
                <a:cubicBezTo>
                  <a:pt x="1417485" y="2589847"/>
                  <a:pt x="1427010" y="2589847"/>
                  <a:pt x="1437488" y="2589847"/>
                </a:cubicBezTo>
                <a:lnTo>
                  <a:pt x="1481302" y="2590799"/>
                </a:lnTo>
                <a:lnTo>
                  <a:pt x="1511782" y="2587942"/>
                </a:lnTo>
                <a:cubicBezTo>
                  <a:pt x="1531785" y="2584132"/>
                  <a:pt x="1550835" y="2579369"/>
                  <a:pt x="1568932" y="2575559"/>
                </a:cubicBezTo>
                <a:cubicBezTo>
                  <a:pt x="1585125" y="2570797"/>
                  <a:pt x="1596555" y="2568892"/>
                  <a:pt x="1607032" y="2566987"/>
                </a:cubicBezTo>
                <a:cubicBezTo>
                  <a:pt x="1617510" y="2566034"/>
                  <a:pt x="1627035" y="2566034"/>
                  <a:pt x="1635607" y="2566034"/>
                </a:cubicBezTo>
                <a:lnTo>
                  <a:pt x="1637595" y="2565111"/>
                </a:lnTo>
                <a:lnTo>
                  <a:pt x="1609890" y="2566035"/>
                </a:lnTo>
                <a:cubicBezTo>
                  <a:pt x="1599412" y="2566987"/>
                  <a:pt x="1587030" y="2569845"/>
                  <a:pt x="1571790" y="2574607"/>
                </a:cubicBezTo>
                <a:cubicBezTo>
                  <a:pt x="1553692" y="2578417"/>
                  <a:pt x="1534642" y="2583180"/>
                  <a:pt x="1514640" y="2586990"/>
                </a:cubicBezTo>
                <a:cubicBezTo>
                  <a:pt x="1505115" y="2587942"/>
                  <a:pt x="1495590" y="2588895"/>
                  <a:pt x="1484160" y="2589847"/>
                </a:cubicBezTo>
                <a:cubicBezTo>
                  <a:pt x="1470825" y="2589847"/>
                  <a:pt x="1455585" y="2589847"/>
                  <a:pt x="1440345" y="2588895"/>
                </a:cubicBezTo>
                <a:cubicBezTo>
                  <a:pt x="1430820" y="2588895"/>
                  <a:pt x="1420342" y="2589847"/>
                  <a:pt x="1409865" y="2589847"/>
                </a:cubicBezTo>
                <a:cubicBezTo>
                  <a:pt x="1399387" y="2590800"/>
                  <a:pt x="1388910" y="2590800"/>
                  <a:pt x="1378432" y="2590800"/>
                </a:cubicBezTo>
                <a:cubicBezTo>
                  <a:pt x="1377480" y="2588895"/>
                  <a:pt x="1378432" y="2587942"/>
                  <a:pt x="1379385" y="2586990"/>
                </a:cubicBezTo>
                <a:cubicBezTo>
                  <a:pt x="1381290" y="2584132"/>
                  <a:pt x="1384147" y="2581275"/>
                  <a:pt x="1386052" y="2577465"/>
                </a:cubicBezTo>
                <a:cubicBezTo>
                  <a:pt x="1479397" y="2573655"/>
                  <a:pt x="1585125" y="2555557"/>
                  <a:pt x="1679422" y="2528887"/>
                </a:cubicBezTo>
                <a:cubicBezTo>
                  <a:pt x="1748955" y="2508885"/>
                  <a:pt x="1814677" y="2485072"/>
                  <a:pt x="1878495" y="2453640"/>
                </a:cubicBezTo>
                <a:cubicBezTo>
                  <a:pt x="1893735" y="2445067"/>
                  <a:pt x="1911832" y="2435542"/>
                  <a:pt x="1930882" y="2426017"/>
                </a:cubicBezTo>
                <a:cubicBezTo>
                  <a:pt x="1940407" y="2421255"/>
                  <a:pt x="1950885" y="2416492"/>
                  <a:pt x="1960410" y="2410777"/>
                </a:cubicBezTo>
                <a:cubicBezTo>
                  <a:pt x="1969935" y="2405062"/>
                  <a:pt x="1980412" y="2400300"/>
                  <a:pt x="1990890" y="2394585"/>
                </a:cubicBezTo>
                <a:cubicBezTo>
                  <a:pt x="2010892" y="2383155"/>
                  <a:pt x="2029942" y="2371725"/>
                  <a:pt x="2048040" y="2360295"/>
                </a:cubicBezTo>
                <a:cubicBezTo>
                  <a:pt x="2066137" y="2347912"/>
                  <a:pt x="2081377" y="2336482"/>
                  <a:pt x="2093760" y="2325052"/>
                </a:cubicBezTo>
                <a:cubicBezTo>
                  <a:pt x="2122335" y="2304097"/>
                  <a:pt x="2150910" y="2283142"/>
                  <a:pt x="2179485" y="2258377"/>
                </a:cubicBezTo>
                <a:cubicBezTo>
                  <a:pt x="2187105" y="2251710"/>
                  <a:pt x="2195677" y="2245995"/>
                  <a:pt x="2203297" y="2239327"/>
                </a:cubicBezTo>
                <a:cubicBezTo>
                  <a:pt x="2210917" y="2232660"/>
                  <a:pt x="2218537" y="2225992"/>
                  <a:pt x="2226157" y="2219325"/>
                </a:cubicBezTo>
                <a:cubicBezTo>
                  <a:pt x="2238540" y="2208847"/>
                  <a:pt x="2249017" y="2199322"/>
                  <a:pt x="2260447" y="2187892"/>
                </a:cubicBezTo>
                <a:cubicBezTo>
                  <a:pt x="2265210" y="2179320"/>
                  <a:pt x="2270925" y="2171700"/>
                  <a:pt x="2274735" y="2164080"/>
                </a:cubicBezTo>
                <a:lnTo>
                  <a:pt x="2295258" y="2145267"/>
                </a:lnTo>
                <a:lnTo>
                  <a:pt x="2295423" y="2144085"/>
                </a:lnTo>
                <a:lnTo>
                  <a:pt x="2275688" y="2162175"/>
                </a:lnTo>
                <a:cubicBezTo>
                  <a:pt x="2271878" y="2169795"/>
                  <a:pt x="2266163" y="2177415"/>
                  <a:pt x="2261400" y="2185987"/>
                </a:cubicBezTo>
                <a:cubicBezTo>
                  <a:pt x="2249970" y="2197417"/>
                  <a:pt x="2239493" y="2206942"/>
                  <a:pt x="2227110" y="2217420"/>
                </a:cubicBezTo>
                <a:cubicBezTo>
                  <a:pt x="2219490" y="2224087"/>
                  <a:pt x="2211870" y="2230755"/>
                  <a:pt x="2204250" y="2237422"/>
                </a:cubicBezTo>
                <a:cubicBezTo>
                  <a:pt x="2196630" y="2244090"/>
                  <a:pt x="2189010" y="2249805"/>
                  <a:pt x="2180438" y="2256472"/>
                </a:cubicBezTo>
                <a:cubicBezTo>
                  <a:pt x="2151863" y="2280285"/>
                  <a:pt x="2124240" y="2302192"/>
                  <a:pt x="2094713" y="2323147"/>
                </a:cubicBezTo>
                <a:cubicBezTo>
                  <a:pt x="2082330" y="2334577"/>
                  <a:pt x="2066138" y="2346960"/>
                  <a:pt x="2048993" y="2358390"/>
                </a:cubicBezTo>
                <a:cubicBezTo>
                  <a:pt x="2030895" y="2369820"/>
                  <a:pt x="2011845" y="2382202"/>
                  <a:pt x="1991843" y="2392680"/>
                </a:cubicBezTo>
                <a:cubicBezTo>
                  <a:pt x="1981365" y="2398395"/>
                  <a:pt x="1971840" y="2403157"/>
                  <a:pt x="1961363" y="2408872"/>
                </a:cubicBezTo>
                <a:cubicBezTo>
                  <a:pt x="1951838" y="2414587"/>
                  <a:pt x="1941360" y="2419350"/>
                  <a:pt x="1931835" y="2424112"/>
                </a:cubicBezTo>
                <a:cubicBezTo>
                  <a:pt x="1912785" y="2433637"/>
                  <a:pt x="1894688" y="2443162"/>
                  <a:pt x="1879448" y="2451735"/>
                </a:cubicBezTo>
                <a:cubicBezTo>
                  <a:pt x="1815630" y="2482215"/>
                  <a:pt x="1749908" y="2506027"/>
                  <a:pt x="1680375" y="2526982"/>
                </a:cubicBezTo>
                <a:cubicBezTo>
                  <a:pt x="1586078" y="2553652"/>
                  <a:pt x="1480350" y="2571750"/>
                  <a:pt x="1387005" y="2575560"/>
                </a:cubicBezTo>
                <a:cubicBezTo>
                  <a:pt x="1379385" y="2575560"/>
                  <a:pt x="1370813" y="2575560"/>
                  <a:pt x="1365098" y="2575560"/>
                </a:cubicBezTo>
                <a:cubicBezTo>
                  <a:pt x="1364145" y="2572702"/>
                  <a:pt x="1362240" y="2570797"/>
                  <a:pt x="1362240" y="2567940"/>
                </a:cubicBezTo>
                <a:cubicBezTo>
                  <a:pt x="1358430" y="2566035"/>
                  <a:pt x="1348905" y="2566987"/>
                  <a:pt x="1339380" y="2566987"/>
                </a:cubicBezTo>
                <a:cubicBezTo>
                  <a:pt x="1330808" y="2569845"/>
                  <a:pt x="1319378" y="2572702"/>
                  <a:pt x="1318425" y="2575560"/>
                </a:cubicBezTo>
                <a:cubicBezTo>
                  <a:pt x="1294613" y="2576512"/>
                  <a:pt x="1275563" y="2576512"/>
                  <a:pt x="1257465" y="2576512"/>
                </a:cubicBezTo>
                <a:cubicBezTo>
                  <a:pt x="1240320" y="2575560"/>
                  <a:pt x="1226033" y="2574607"/>
                  <a:pt x="1212698" y="2574607"/>
                </a:cubicBezTo>
                <a:cubicBezTo>
                  <a:pt x="1205078" y="2573655"/>
                  <a:pt x="1198410" y="2572702"/>
                  <a:pt x="1190790" y="2572702"/>
                </a:cubicBezTo>
                <a:cubicBezTo>
                  <a:pt x="1183170" y="2571750"/>
                  <a:pt x="1175550" y="2570797"/>
                  <a:pt x="1168883" y="2568892"/>
                </a:cubicBezTo>
                <a:lnTo>
                  <a:pt x="1182080" y="2554816"/>
                </a:lnTo>
                <a:lnTo>
                  <a:pt x="1179360" y="2555557"/>
                </a:lnTo>
                <a:lnTo>
                  <a:pt x="1130192" y="2546452"/>
                </a:lnTo>
                <a:lnTo>
                  <a:pt x="1127925" y="2546985"/>
                </a:lnTo>
                <a:cubicBezTo>
                  <a:pt x="1090778" y="2541270"/>
                  <a:pt x="1060298" y="2535555"/>
                  <a:pt x="1033628" y="2529840"/>
                </a:cubicBezTo>
                <a:cubicBezTo>
                  <a:pt x="1020293" y="2526982"/>
                  <a:pt x="1007910" y="2524125"/>
                  <a:pt x="996480" y="2522220"/>
                </a:cubicBezTo>
                <a:cubicBezTo>
                  <a:pt x="985050" y="2519362"/>
                  <a:pt x="974573" y="2517457"/>
                  <a:pt x="964095" y="2516505"/>
                </a:cubicBezTo>
                <a:cubicBezTo>
                  <a:pt x="951713" y="2510790"/>
                  <a:pt x="938378" y="2505075"/>
                  <a:pt x="925043" y="2498407"/>
                </a:cubicBezTo>
                <a:cubicBezTo>
                  <a:pt x="911708" y="2493645"/>
                  <a:pt x="897420" y="2487930"/>
                  <a:pt x="876465" y="2480310"/>
                </a:cubicBezTo>
                <a:cubicBezTo>
                  <a:pt x="859320" y="2473642"/>
                  <a:pt x="842175" y="2466975"/>
                  <a:pt x="825983" y="2460307"/>
                </a:cubicBezTo>
                <a:cubicBezTo>
                  <a:pt x="830745" y="2455545"/>
                  <a:pt x="832650" y="2454592"/>
                  <a:pt x="834555" y="2453640"/>
                </a:cubicBezTo>
                <a:cubicBezTo>
                  <a:pt x="846938" y="2456497"/>
                  <a:pt x="858368" y="2458402"/>
                  <a:pt x="869798" y="2460307"/>
                </a:cubicBezTo>
                <a:cubicBezTo>
                  <a:pt x="875513" y="2465070"/>
                  <a:pt x="880275" y="2468880"/>
                  <a:pt x="885038" y="2473642"/>
                </a:cubicBezTo>
                <a:cubicBezTo>
                  <a:pt x="898373" y="2476500"/>
                  <a:pt x="912660" y="2482215"/>
                  <a:pt x="937425" y="2488882"/>
                </a:cubicBezTo>
                <a:cubicBezTo>
                  <a:pt x="975525" y="2503170"/>
                  <a:pt x="1006958" y="2509837"/>
                  <a:pt x="1041248" y="2515552"/>
                </a:cubicBezTo>
                <a:cubicBezTo>
                  <a:pt x="1049820" y="2517457"/>
                  <a:pt x="1058393" y="2518410"/>
                  <a:pt x="1066965" y="2520315"/>
                </a:cubicBezTo>
                <a:cubicBezTo>
                  <a:pt x="1075538" y="2521267"/>
                  <a:pt x="1085063" y="2523172"/>
                  <a:pt x="1094588" y="2525077"/>
                </a:cubicBezTo>
                <a:cubicBezTo>
                  <a:pt x="1104113" y="2526982"/>
                  <a:pt x="1114590" y="2528887"/>
                  <a:pt x="1125068" y="2531745"/>
                </a:cubicBezTo>
                <a:lnTo>
                  <a:pt x="1158657" y="2539008"/>
                </a:lnTo>
                <a:lnTo>
                  <a:pt x="1161262" y="2538412"/>
                </a:lnTo>
                <a:cubicBezTo>
                  <a:pt x="1171740" y="2540317"/>
                  <a:pt x="1181265" y="2541270"/>
                  <a:pt x="1192695" y="2543175"/>
                </a:cubicBezTo>
                <a:cubicBezTo>
                  <a:pt x="1193647" y="2542222"/>
                  <a:pt x="1193647" y="2542222"/>
                  <a:pt x="1193647" y="2541270"/>
                </a:cubicBezTo>
                <a:cubicBezTo>
                  <a:pt x="1208887" y="2542222"/>
                  <a:pt x="1225080" y="2542222"/>
                  <a:pt x="1239367" y="2543175"/>
                </a:cubicBezTo>
                <a:cubicBezTo>
                  <a:pt x="1242225" y="2543175"/>
                  <a:pt x="1246035" y="2544127"/>
                  <a:pt x="1246987" y="2544127"/>
                </a:cubicBezTo>
                <a:cubicBezTo>
                  <a:pt x="1271752" y="2545080"/>
                  <a:pt x="1294612" y="2544127"/>
                  <a:pt x="1317472" y="2544127"/>
                </a:cubicBezTo>
                <a:cubicBezTo>
                  <a:pt x="1335570" y="2545080"/>
                  <a:pt x="1352715" y="2545080"/>
                  <a:pt x="1368907" y="2546032"/>
                </a:cubicBezTo>
                <a:cubicBezTo>
                  <a:pt x="1389862" y="2545080"/>
                  <a:pt x="1410817" y="2542222"/>
                  <a:pt x="1429867" y="2541270"/>
                </a:cubicBezTo>
                <a:cubicBezTo>
                  <a:pt x="1432725" y="2541270"/>
                  <a:pt x="1436535" y="2541270"/>
                  <a:pt x="1437487" y="2541270"/>
                </a:cubicBezTo>
                <a:cubicBezTo>
                  <a:pt x="1438440" y="2544127"/>
                  <a:pt x="1440345" y="2546032"/>
                  <a:pt x="1440345" y="2548890"/>
                </a:cubicBezTo>
                <a:cubicBezTo>
                  <a:pt x="1468920" y="2546985"/>
                  <a:pt x="1486065" y="2544127"/>
                  <a:pt x="1500352" y="2541270"/>
                </a:cubicBezTo>
                <a:cubicBezTo>
                  <a:pt x="1514640" y="2539365"/>
                  <a:pt x="1525117" y="2536507"/>
                  <a:pt x="1540357" y="2531745"/>
                </a:cubicBezTo>
                <a:cubicBezTo>
                  <a:pt x="1547977" y="2530792"/>
                  <a:pt x="1555597" y="2529840"/>
                  <a:pt x="1563217" y="2527935"/>
                </a:cubicBezTo>
                <a:cubicBezTo>
                  <a:pt x="1567980" y="2526982"/>
                  <a:pt x="1572742" y="2526982"/>
                  <a:pt x="1577505" y="2526030"/>
                </a:cubicBezTo>
                <a:cubicBezTo>
                  <a:pt x="1588935" y="2523172"/>
                  <a:pt x="1598460" y="2521267"/>
                  <a:pt x="1608937" y="2518410"/>
                </a:cubicBezTo>
                <a:cubicBezTo>
                  <a:pt x="1617510" y="2516505"/>
                  <a:pt x="1626082" y="2514600"/>
                  <a:pt x="1634655" y="2512695"/>
                </a:cubicBezTo>
                <a:cubicBezTo>
                  <a:pt x="1643227" y="2510790"/>
                  <a:pt x="1651800" y="2507932"/>
                  <a:pt x="1660372" y="2506027"/>
                </a:cubicBezTo>
                <a:lnTo>
                  <a:pt x="1707545" y="2497863"/>
                </a:lnTo>
                <a:lnTo>
                  <a:pt x="1713713" y="2495550"/>
                </a:lnTo>
                <a:cubicBezTo>
                  <a:pt x="1697520" y="2498407"/>
                  <a:pt x="1680375" y="2501265"/>
                  <a:pt x="1664183" y="2504122"/>
                </a:cubicBezTo>
                <a:cubicBezTo>
                  <a:pt x="1655610" y="2506027"/>
                  <a:pt x="1647038" y="2508885"/>
                  <a:pt x="1638465" y="2510790"/>
                </a:cubicBezTo>
                <a:cubicBezTo>
                  <a:pt x="1629893" y="2512695"/>
                  <a:pt x="1621320" y="2514600"/>
                  <a:pt x="1612748" y="2516505"/>
                </a:cubicBezTo>
                <a:cubicBezTo>
                  <a:pt x="1601318" y="2519362"/>
                  <a:pt x="1592745" y="2521267"/>
                  <a:pt x="1581315" y="2524125"/>
                </a:cubicBezTo>
                <a:cubicBezTo>
                  <a:pt x="1576553" y="2525077"/>
                  <a:pt x="1571790" y="2525077"/>
                  <a:pt x="1567028" y="2526030"/>
                </a:cubicBezTo>
                <a:cubicBezTo>
                  <a:pt x="1559408" y="2526982"/>
                  <a:pt x="1551788" y="2527935"/>
                  <a:pt x="1544168" y="2529840"/>
                </a:cubicBezTo>
                <a:cubicBezTo>
                  <a:pt x="1517498" y="2532697"/>
                  <a:pt x="1498448" y="2533650"/>
                  <a:pt x="1482255" y="2535555"/>
                </a:cubicBezTo>
                <a:cubicBezTo>
                  <a:pt x="1467015" y="2537460"/>
                  <a:pt x="1454633" y="2539365"/>
                  <a:pt x="1440345" y="2539365"/>
                </a:cubicBezTo>
                <a:cubicBezTo>
                  <a:pt x="1438440" y="2539365"/>
                  <a:pt x="1435583" y="2539365"/>
                  <a:pt x="1432725" y="2539365"/>
                </a:cubicBezTo>
                <a:cubicBezTo>
                  <a:pt x="1413675" y="2541270"/>
                  <a:pt x="1392720" y="2544127"/>
                  <a:pt x="1371765" y="2544127"/>
                </a:cubicBezTo>
                <a:cubicBezTo>
                  <a:pt x="1355573" y="2543175"/>
                  <a:pt x="1338428" y="2543175"/>
                  <a:pt x="1320330" y="2542222"/>
                </a:cubicBezTo>
                <a:cubicBezTo>
                  <a:pt x="1297470" y="2542222"/>
                  <a:pt x="1274610" y="2543175"/>
                  <a:pt x="1249845" y="2542222"/>
                </a:cubicBezTo>
                <a:cubicBezTo>
                  <a:pt x="1247940" y="2542222"/>
                  <a:pt x="1245083" y="2541270"/>
                  <a:pt x="1242225" y="2541270"/>
                </a:cubicBezTo>
                <a:cubicBezTo>
                  <a:pt x="1231748" y="2537460"/>
                  <a:pt x="1224128" y="2533650"/>
                  <a:pt x="1212698" y="2528887"/>
                </a:cubicBezTo>
                <a:cubicBezTo>
                  <a:pt x="1207935" y="2532697"/>
                  <a:pt x="1201268" y="2535555"/>
                  <a:pt x="1196505" y="2539365"/>
                </a:cubicBezTo>
                <a:lnTo>
                  <a:pt x="1196464" y="2539447"/>
                </a:lnTo>
                <a:lnTo>
                  <a:pt x="1209840" y="2530792"/>
                </a:lnTo>
                <a:cubicBezTo>
                  <a:pt x="1221270" y="2535554"/>
                  <a:pt x="1229843" y="2539364"/>
                  <a:pt x="1239368" y="2543174"/>
                </a:cubicBezTo>
                <a:cubicBezTo>
                  <a:pt x="1224128" y="2543174"/>
                  <a:pt x="1207935" y="2542222"/>
                  <a:pt x="1193648" y="2541269"/>
                </a:cubicBezTo>
                <a:lnTo>
                  <a:pt x="1194008" y="2541036"/>
                </a:lnTo>
                <a:lnTo>
                  <a:pt x="1164120" y="2536507"/>
                </a:lnTo>
                <a:cubicBezTo>
                  <a:pt x="1151738" y="2533650"/>
                  <a:pt x="1140308" y="2531745"/>
                  <a:pt x="1128878" y="2528887"/>
                </a:cubicBezTo>
                <a:cubicBezTo>
                  <a:pt x="1118400" y="2526030"/>
                  <a:pt x="1107923" y="2524125"/>
                  <a:pt x="1098398" y="2522220"/>
                </a:cubicBezTo>
                <a:cubicBezTo>
                  <a:pt x="1088873" y="2520315"/>
                  <a:pt x="1079348" y="2519362"/>
                  <a:pt x="1070775" y="2517457"/>
                </a:cubicBezTo>
                <a:cubicBezTo>
                  <a:pt x="1062203" y="2515552"/>
                  <a:pt x="1053630" y="2514600"/>
                  <a:pt x="1045058" y="2512695"/>
                </a:cubicBezTo>
                <a:cubicBezTo>
                  <a:pt x="1010768" y="2506980"/>
                  <a:pt x="979335" y="2500312"/>
                  <a:pt x="941235" y="2486025"/>
                </a:cubicBezTo>
                <a:cubicBezTo>
                  <a:pt x="916470" y="2480310"/>
                  <a:pt x="902183" y="2474595"/>
                  <a:pt x="888848" y="2470785"/>
                </a:cubicBezTo>
                <a:cubicBezTo>
                  <a:pt x="883133" y="2466975"/>
                  <a:pt x="878370" y="2462212"/>
                  <a:pt x="873608" y="2457450"/>
                </a:cubicBezTo>
                <a:cubicBezTo>
                  <a:pt x="862178" y="2455545"/>
                  <a:pt x="850748" y="2453640"/>
                  <a:pt x="838365" y="2450782"/>
                </a:cubicBezTo>
                <a:cubicBezTo>
                  <a:pt x="820268" y="2442210"/>
                  <a:pt x="804075" y="2433637"/>
                  <a:pt x="785978" y="2424112"/>
                </a:cubicBezTo>
                <a:cubicBezTo>
                  <a:pt x="780263" y="2424112"/>
                  <a:pt x="776453" y="2425065"/>
                  <a:pt x="770738" y="2425065"/>
                </a:cubicBezTo>
                <a:cubicBezTo>
                  <a:pt x="751688" y="2415540"/>
                  <a:pt x="734543" y="2406967"/>
                  <a:pt x="716445" y="2397442"/>
                </a:cubicBezTo>
                <a:cubicBezTo>
                  <a:pt x="713588" y="2391727"/>
                  <a:pt x="709778" y="2386012"/>
                  <a:pt x="706920" y="2380297"/>
                </a:cubicBezTo>
                <a:cubicBezTo>
                  <a:pt x="706920" y="2380297"/>
                  <a:pt x="707873" y="2380297"/>
                  <a:pt x="708825" y="2379345"/>
                </a:cubicBezTo>
                <a:cubicBezTo>
                  <a:pt x="719303" y="2386012"/>
                  <a:pt x="730733" y="2391727"/>
                  <a:pt x="742163" y="2397442"/>
                </a:cubicBezTo>
                <a:cubicBezTo>
                  <a:pt x="753593" y="2403157"/>
                  <a:pt x="764070" y="2408872"/>
                  <a:pt x="775500" y="2415540"/>
                </a:cubicBezTo>
                <a:cubicBezTo>
                  <a:pt x="779310" y="2413635"/>
                  <a:pt x="782168" y="2411730"/>
                  <a:pt x="785025" y="2409825"/>
                </a:cubicBezTo>
                <a:cubicBezTo>
                  <a:pt x="766928" y="2401252"/>
                  <a:pt x="755498" y="2391727"/>
                  <a:pt x="745973" y="2384107"/>
                </a:cubicBezTo>
                <a:cubicBezTo>
                  <a:pt x="736448" y="2376487"/>
                  <a:pt x="726923" y="2371725"/>
                  <a:pt x="713588" y="2369820"/>
                </a:cubicBezTo>
                <a:cubicBezTo>
                  <a:pt x="686918" y="2350770"/>
                  <a:pt x="678345" y="2350770"/>
                  <a:pt x="668820" y="2344102"/>
                </a:cubicBezTo>
                <a:cubicBezTo>
                  <a:pt x="655485" y="2335530"/>
                  <a:pt x="643103" y="2327910"/>
                  <a:pt x="630720" y="2319337"/>
                </a:cubicBezTo>
                <a:cubicBezTo>
                  <a:pt x="600240" y="2302192"/>
                  <a:pt x="608813" y="2320290"/>
                  <a:pt x="570713" y="2293620"/>
                </a:cubicBezTo>
                <a:cubicBezTo>
                  <a:pt x="563093" y="2287905"/>
                  <a:pt x="556425" y="2282190"/>
                  <a:pt x="547853" y="2274570"/>
                </a:cubicBezTo>
                <a:cubicBezTo>
                  <a:pt x="549758" y="2274570"/>
                  <a:pt x="551663" y="2273617"/>
                  <a:pt x="552615" y="2272665"/>
                </a:cubicBezTo>
                <a:cubicBezTo>
                  <a:pt x="561188" y="2275522"/>
                  <a:pt x="567855" y="2277427"/>
                  <a:pt x="575475" y="2279332"/>
                </a:cubicBezTo>
                <a:cubicBezTo>
                  <a:pt x="559283" y="2261235"/>
                  <a:pt x="556425" y="2253615"/>
                  <a:pt x="527850" y="2229802"/>
                </a:cubicBezTo>
                <a:cubicBezTo>
                  <a:pt x="518325" y="2222182"/>
                  <a:pt x="509753" y="2214562"/>
                  <a:pt x="501180" y="2207895"/>
                </a:cubicBezTo>
                <a:cubicBezTo>
                  <a:pt x="492608" y="2200275"/>
                  <a:pt x="484035" y="2193607"/>
                  <a:pt x="476415" y="2185987"/>
                </a:cubicBezTo>
                <a:cubicBezTo>
                  <a:pt x="470700" y="2180272"/>
                  <a:pt x="455460" y="2174557"/>
                  <a:pt x="444983" y="2160270"/>
                </a:cubicBezTo>
                <a:cubicBezTo>
                  <a:pt x="428790" y="2143125"/>
                  <a:pt x="415455" y="2126932"/>
                  <a:pt x="399263" y="2109787"/>
                </a:cubicBezTo>
                <a:lnTo>
                  <a:pt x="396126" y="2099983"/>
                </a:lnTo>
                <a:lnTo>
                  <a:pt x="386880" y="2090737"/>
                </a:lnTo>
                <a:cubicBezTo>
                  <a:pt x="376403" y="2080260"/>
                  <a:pt x="365925" y="2068830"/>
                  <a:pt x="355448" y="2056447"/>
                </a:cubicBezTo>
                <a:cubicBezTo>
                  <a:pt x="353543" y="2049780"/>
                  <a:pt x="339255" y="2031682"/>
                  <a:pt x="351638" y="2039302"/>
                </a:cubicBezTo>
                <a:cubicBezTo>
                  <a:pt x="346875" y="2033587"/>
                  <a:pt x="343065" y="2026920"/>
                  <a:pt x="339255" y="2022157"/>
                </a:cubicBezTo>
                <a:lnTo>
                  <a:pt x="337780" y="2019844"/>
                </a:lnTo>
                <a:lnTo>
                  <a:pt x="323062" y="2009774"/>
                </a:lnTo>
                <a:cubicBezTo>
                  <a:pt x="311632" y="1996439"/>
                  <a:pt x="302107" y="1982152"/>
                  <a:pt x="294487" y="1968817"/>
                </a:cubicBezTo>
                <a:cubicBezTo>
                  <a:pt x="286867" y="1954529"/>
                  <a:pt x="281152" y="1941194"/>
                  <a:pt x="278295" y="1930717"/>
                </a:cubicBezTo>
                <a:lnTo>
                  <a:pt x="276390" y="1930717"/>
                </a:lnTo>
                <a:cubicBezTo>
                  <a:pt x="268770" y="1917382"/>
                  <a:pt x="261150" y="1903095"/>
                  <a:pt x="254483" y="1888807"/>
                </a:cubicBezTo>
                <a:cubicBezTo>
                  <a:pt x="247815" y="1874520"/>
                  <a:pt x="240195" y="1861185"/>
                  <a:pt x="233528" y="1846897"/>
                </a:cubicBezTo>
                <a:cubicBezTo>
                  <a:pt x="225908" y="1830705"/>
                  <a:pt x="218288" y="1814512"/>
                  <a:pt x="211620" y="1798320"/>
                </a:cubicBezTo>
                <a:cubicBezTo>
                  <a:pt x="204953" y="1782127"/>
                  <a:pt x="198285" y="1764982"/>
                  <a:pt x="191618" y="1748790"/>
                </a:cubicBezTo>
                <a:cubicBezTo>
                  <a:pt x="199238" y="1759267"/>
                  <a:pt x="205905" y="1769745"/>
                  <a:pt x="211620" y="1782127"/>
                </a:cubicBezTo>
                <a:cubicBezTo>
                  <a:pt x="217335" y="1794510"/>
                  <a:pt x="223050" y="1807845"/>
                  <a:pt x="231623" y="1824037"/>
                </a:cubicBezTo>
                <a:cubicBezTo>
                  <a:pt x="235433" y="1829752"/>
                  <a:pt x="236385" y="1839277"/>
                  <a:pt x="238290" y="1846897"/>
                </a:cubicBezTo>
                <a:lnTo>
                  <a:pt x="241046" y="1850938"/>
                </a:lnTo>
                <a:lnTo>
                  <a:pt x="237654" y="1833303"/>
                </a:lnTo>
                <a:lnTo>
                  <a:pt x="228809" y="1817250"/>
                </a:lnTo>
                <a:lnTo>
                  <a:pt x="214411" y="1784874"/>
                </a:lnTo>
                <a:lnTo>
                  <a:pt x="197332" y="1756409"/>
                </a:lnTo>
                <a:cubicBezTo>
                  <a:pt x="190665" y="1737359"/>
                  <a:pt x="183045" y="1718309"/>
                  <a:pt x="176377" y="1699259"/>
                </a:cubicBezTo>
                <a:lnTo>
                  <a:pt x="158424" y="1640674"/>
                </a:lnTo>
                <a:lnTo>
                  <a:pt x="152529" y="1623596"/>
                </a:lnTo>
                <a:cubicBezTo>
                  <a:pt x="142540" y="1590017"/>
                  <a:pt x="133959" y="1555831"/>
                  <a:pt x="126853" y="1521108"/>
                </a:cubicBezTo>
                <a:lnTo>
                  <a:pt x="115498" y="1446707"/>
                </a:lnTo>
                <a:lnTo>
                  <a:pt x="115417" y="1448752"/>
                </a:lnTo>
                <a:cubicBezTo>
                  <a:pt x="115417" y="1453515"/>
                  <a:pt x="115417" y="1457325"/>
                  <a:pt x="116370" y="1463992"/>
                </a:cubicBezTo>
                <a:cubicBezTo>
                  <a:pt x="118275" y="1475422"/>
                  <a:pt x="120180" y="1486852"/>
                  <a:pt x="121132" y="1499235"/>
                </a:cubicBezTo>
                <a:cubicBezTo>
                  <a:pt x="123037" y="1511617"/>
                  <a:pt x="124942" y="1524000"/>
                  <a:pt x="126847" y="1535430"/>
                </a:cubicBezTo>
                <a:cubicBezTo>
                  <a:pt x="122085" y="1526857"/>
                  <a:pt x="120180" y="1515427"/>
                  <a:pt x="117322" y="1503997"/>
                </a:cubicBezTo>
                <a:cubicBezTo>
                  <a:pt x="115417" y="1491615"/>
                  <a:pt x="113512" y="1478280"/>
                  <a:pt x="110655" y="1463992"/>
                </a:cubicBezTo>
                <a:cubicBezTo>
                  <a:pt x="105892" y="1463992"/>
                  <a:pt x="104940" y="1463992"/>
                  <a:pt x="103035" y="1463992"/>
                </a:cubicBezTo>
                <a:cubicBezTo>
                  <a:pt x="102082" y="1453515"/>
                  <a:pt x="101130" y="1443990"/>
                  <a:pt x="98272" y="1427797"/>
                </a:cubicBezTo>
                <a:cubicBezTo>
                  <a:pt x="96367" y="1420177"/>
                  <a:pt x="93510" y="1412557"/>
                  <a:pt x="91605" y="1404937"/>
                </a:cubicBezTo>
                <a:cubicBezTo>
                  <a:pt x="89700" y="1397317"/>
                  <a:pt x="87795" y="1389697"/>
                  <a:pt x="85890" y="1383030"/>
                </a:cubicBezTo>
                <a:cubicBezTo>
                  <a:pt x="80175" y="1376362"/>
                  <a:pt x="75412" y="1371600"/>
                  <a:pt x="69697" y="1365885"/>
                </a:cubicBezTo>
                <a:cubicBezTo>
                  <a:pt x="67792" y="1365885"/>
                  <a:pt x="66840" y="1365885"/>
                  <a:pt x="64935" y="1365885"/>
                </a:cubicBezTo>
                <a:cubicBezTo>
                  <a:pt x="63030" y="1360170"/>
                  <a:pt x="61125" y="1351597"/>
                  <a:pt x="60172" y="1342072"/>
                </a:cubicBezTo>
                <a:cubicBezTo>
                  <a:pt x="59220" y="1332547"/>
                  <a:pt x="58267" y="1322070"/>
                  <a:pt x="58267" y="1311592"/>
                </a:cubicBezTo>
                <a:cubicBezTo>
                  <a:pt x="58267" y="1291590"/>
                  <a:pt x="59220" y="1273492"/>
                  <a:pt x="62077" y="1268730"/>
                </a:cubicBezTo>
                <a:cubicBezTo>
                  <a:pt x="63030" y="1263015"/>
                  <a:pt x="63030" y="1258252"/>
                  <a:pt x="63982" y="1253490"/>
                </a:cubicBezTo>
                <a:lnTo>
                  <a:pt x="67226" y="1243037"/>
                </a:lnTo>
                <a:lnTo>
                  <a:pt x="65649" y="1219200"/>
                </a:lnTo>
                <a:cubicBezTo>
                  <a:pt x="65887" y="1207294"/>
                  <a:pt x="66839" y="1194911"/>
                  <a:pt x="67792" y="1183957"/>
                </a:cubicBezTo>
                <a:lnTo>
                  <a:pt x="71602" y="1176814"/>
                </a:lnTo>
                <a:lnTo>
                  <a:pt x="71602" y="1172527"/>
                </a:lnTo>
                <a:cubicBezTo>
                  <a:pt x="69697" y="1178242"/>
                  <a:pt x="66840" y="1182052"/>
                  <a:pt x="63982" y="1186815"/>
                </a:cubicBezTo>
                <a:cubicBezTo>
                  <a:pt x="62077" y="1183005"/>
                  <a:pt x="59220" y="1181100"/>
                  <a:pt x="57315" y="1177290"/>
                </a:cubicBezTo>
                <a:cubicBezTo>
                  <a:pt x="53505" y="1171575"/>
                  <a:pt x="54457" y="1120140"/>
                  <a:pt x="44932" y="1160145"/>
                </a:cubicBezTo>
                <a:lnTo>
                  <a:pt x="42670" y="1146572"/>
                </a:lnTo>
                <a:lnTo>
                  <a:pt x="42075" y="1147762"/>
                </a:lnTo>
                <a:cubicBezTo>
                  <a:pt x="41122" y="1160145"/>
                  <a:pt x="39217" y="1173480"/>
                  <a:pt x="38265" y="1185862"/>
                </a:cubicBezTo>
                <a:cubicBezTo>
                  <a:pt x="37312" y="1198245"/>
                  <a:pt x="35407" y="1211580"/>
                  <a:pt x="35407" y="1223962"/>
                </a:cubicBezTo>
                <a:cubicBezTo>
                  <a:pt x="34455" y="1233487"/>
                  <a:pt x="33502" y="1243965"/>
                  <a:pt x="32550" y="1253490"/>
                </a:cubicBezTo>
                <a:lnTo>
                  <a:pt x="32550" y="1314449"/>
                </a:lnTo>
                <a:cubicBezTo>
                  <a:pt x="32550" y="1324927"/>
                  <a:pt x="32550" y="1335404"/>
                  <a:pt x="33502" y="1345882"/>
                </a:cubicBezTo>
                <a:cubicBezTo>
                  <a:pt x="34455" y="1356359"/>
                  <a:pt x="35407" y="1366837"/>
                  <a:pt x="35407" y="1377314"/>
                </a:cubicBezTo>
                <a:cubicBezTo>
                  <a:pt x="31597" y="1378267"/>
                  <a:pt x="32550" y="1413509"/>
                  <a:pt x="26835" y="1406842"/>
                </a:cubicBezTo>
                <a:cubicBezTo>
                  <a:pt x="25882" y="1406842"/>
                  <a:pt x="25882" y="1406842"/>
                  <a:pt x="24930" y="1406842"/>
                </a:cubicBezTo>
                <a:cubicBezTo>
                  <a:pt x="19215" y="1385887"/>
                  <a:pt x="19215" y="1367789"/>
                  <a:pt x="19215" y="1349692"/>
                </a:cubicBezTo>
                <a:cubicBezTo>
                  <a:pt x="19215" y="1331594"/>
                  <a:pt x="22072" y="1313497"/>
                  <a:pt x="19215" y="1290637"/>
                </a:cubicBezTo>
                <a:cubicBezTo>
                  <a:pt x="20167" y="1274444"/>
                  <a:pt x="22072" y="1260157"/>
                  <a:pt x="23977" y="1244917"/>
                </a:cubicBezTo>
                <a:lnTo>
                  <a:pt x="32546" y="1253485"/>
                </a:lnTo>
                <a:lnTo>
                  <a:pt x="24930" y="1243965"/>
                </a:lnTo>
                <a:cubicBezTo>
                  <a:pt x="23025" y="1234440"/>
                  <a:pt x="23025" y="1223962"/>
                  <a:pt x="23025" y="1209675"/>
                </a:cubicBezTo>
                <a:cubicBezTo>
                  <a:pt x="23025" y="1195387"/>
                  <a:pt x="23977" y="1178242"/>
                  <a:pt x="24930" y="1157287"/>
                </a:cubicBezTo>
                <a:cubicBezTo>
                  <a:pt x="24930" y="1152525"/>
                  <a:pt x="25882" y="1147762"/>
                  <a:pt x="25882" y="1143000"/>
                </a:cubicBezTo>
                <a:cubicBezTo>
                  <a:pt x="26835" y="1135380"/>
                  <a:pt x="27787" y="1126807"/>
                  <a:pt x="28740" y="1119187"/>
                </a:cubicBezTo>
                <a:cubicBezTo>
                  <a:pt x="32550" y="1105852"/>
                  <a:pt x="36360" y="1089660"/>
                  <a:pt x="40170" y="1076325"/>
                </a:cubicBezTo>
                <a:lnTo>
                  <a:pt x="45865" y="1047851"/>
                </a:lnTo>
                <a:lnTo>
                  <a:pt x="43980" y="1041082"/>
                </a:lnTo>
                <a:cubicBezTo>
                  <a:pt x="42075" y="1053465"/>
                  <a:pt x="39217" y="1064895"/>
                  <a:pt x="37312" y="1079182"/>
                </a:cubicBezTo>
                <a:cubicBezTo>
                  <a:pt x="33502" y="1092517"/>
                  <a:pt x="29692" y="1108710"/>
                  <a:pt x="25882" y="1122045"/>
                </a:cubicBezTo>
                <a:cubicBezTo>
                  <a:pt x="24930" y="1129665"/>
                  <a:pt x="23977" y="1138237"/>
                  <a:pt x="23025" y="1145857"/>
                </a:cubicBezTo>
                <a:cubicBezTo>
                  <a:pt x="23025" y="1150620"/>
                  <a:pt x="22072" y="1155382"/>
                  <a:pt x="22072" y="1160145"/>
                </a:cubicBezTo>
                <a:cubicBezTo>
                  <a:pt x="22072" y="1181100"/>
                  <a:pt x="21120" y="1198245"/>
                  <a:pt x="20167" y="1212532"/>
                </a:cubicBezTo>
                <a:cubicBezTo>
                  <a:pt x="20167" y="1226820"/>
                  <a:pt x="21120" y="1237297"/>
                  <a:pt x="22072" y="1246822"/>
                </a:cubicBezTo>
                <a:cubicBezTo>
                  <a:pt x="20167" y="1263015"/>
                  <a:pt x="18262" y="1277302"/>
                  <a:pt x="17310" y="1292542"/>
                </a:cubicBezTo>
                <a:cubicBezTo>
                  <a:pt x="20167" y="1315402"/>
                  <a:pt x="17310" y="1333500"/>
                  <a:pt x="17310" y="1351597"/>
                </a:cubicBezTo>
                <a:cubicBezTo>
                  <a:pt x="17310" y="1369695"/>
                  <a:pt x="17310" y="1387792"/>
                  <a:pt x="23025" y="1408747"/>
                </a:cubicBezTo>
                <a:cubicBezTo>
                  <a:pt x="23025" y="1408747"/>
                  <a:pt x="23977" y="1408747"/>
                  <a:pt x="24930" y="1408747"/>
                </a:cubicBezTo>
                <a:cubicBezTo>
                  <a:pt x="28740" y="1426845"/>
                  <a:pt x="32550" y="1443990"/>
                  <a:pt x="37312" y="1463040"/>
                </a:cubicBezTo>
                <a:cubicBezTo>
                  <a:pt x="38265" y="1475422"/>
                  <a:pt x="41122" y="1486852"/>
                  <a:pt x="43980" y="1507807"/>
                </a:cubicBezTo>
                <a:cubicBezTo>
                  <a:pt x="48742" y="1524000"/>
                  <a:pt x="53505" y="1539240"/>
                  <a:pt x="58267" y="1553527"/>
                </a:cubicBezTo>
                <a:cubicBezTo>
                  <a:pt x="60410" y="1580673"/>
                  <a:pt x="74876" y="1623893"/>
                  <a:pt x="80770" y="1651843"/>
                </a:cubicBezTo>
                <a:lnTo>
                  <a:pt x="82734" y="1670685"/>
                </a:lnTo>
                <a:lnTo>
                  <a:pt x="86843" y="1670685"/>
                </a:lnTo>
                <a:cubicBezTo>
                  <a:pt x="97320" y="1697355"/>
                  <a:pt x="103988" y="1711642"/>
                  <a:pt x="107798" y="1721167"/>
                </a:cubicBezTo>
                <a:cubicBezTo>
                  <a:pt x="112560" y="1730692"/>
                  <a:pt x="114465" y="1737360"/>
                  <a:pt x="115418" y="1746885"/>
                </a:cubicBezTo>
                <a:cubicBezTo>
                  <a:pt x="111608" y="1745932"/>
                  <a:pt x="106845" y="1736407"/>
                  <a:pt x="101130" y="1724977"/>
                </a:cubicBezTo>
                <a:cubicBezTo>
                  <a:pt x="95415" y="1713547"/>
                  <a:pt x="90653" y="1700212"/>
                  <a:pt x="85890" y="1690687"/>
                </a:cubicBezTo>
                <a:cubicBezTo>
                  <a:pt x="81128" y="1678305"/>
                  <a:pt x="89700" y="1712595"/>
                  <a:pt x="84938" y="1700212"/>
                </a:cubicBezTo>
                <a:lnTo>
                  <a:pt x="76651" y="1674524"/>
                </a:lnTo>
                <a:lnTo>
                  <a:pt x="70650" y="1675447"/>
                </a:lnTo>
                <a:cubicBezTo>
                  <a:pt x="67792" y="1667827"/>
                  <a:pt x="65887" y="1660207"/>
                  <a:pt x="63982" y="1653540"/>
                </a:cubicBezTo>
                <a:cubicBezTo>
                  <a:pt x="53505" y="1643062"/>
                  <a:pt x="45885" y="1621155"/>
                  <a:pt x="41122" y="1601152"/>
                </a:cubicBezTo>
                <a:cubicBezTo>
                  <a:pt x="36360" y="1581150"/>
                  <a:pt x="32550" y="1562100"/>
                  <a:pt x="26835" y="1554480"/>
                </a:cubicBezTo>
                <a:cubicBezTo>
                  <a:pt x="22072" y="1537335"/>
                  <a:pt x="22072" y="1519237"/>
                  <a:pt x="25882" y="1515427"/>
                </a:cubicBezTo>
                <a:cubicBezTo>
                  <a:pt x="23977" y="1500187"/>
                  <a:pt x="21120" y="1484947"/>
                  <a:pt x="19215" y="1469707"/>
                </a:cubicBezTo>
                <a:cubicBezTo>
                  <a:pt x="17310" y="1454467"/>
                  <a:pt x="16357" y="1439227"/>
                  <a:pt x="14452" y="1423987"/>
                </a:cubicBezTo>
                <a:cubicBezTo>
                  <a:pt x="10642" y="1412557"/>
                  <a:pt x="6832" y="1403032"/>
                  <a:pt x="3975" y="1390650"/>
                </a:cubicBezTo>
                <a:cubicBezTo>
                  <a:pt x="-1740" y="1325880"/>
                  <a:pt x="-2693" y="1250632"/>
                  <a:pt x="10642" y="1213485"/>
                </a:cubicBezTo>
                <a:cubicBezTo>
                  <a:pt x="11595" y="1197292"/>
                  <a:pt x="12547" y="1177290"/>
                  <a:pt x="17310" y="1167765"/>
                </a:cubicBezTo>
                <a:cubicBezTo>
                  <a:pt x="15405" y="1159192"/>
                  <a:pt x="13500" y="1151572"/>
                  <a:pt x="11595" y="1143000"/>
                </a:cubicBezTo>
                <a:cubicBezTo>
                  <a:pt x="13500" y="1126807"/>
                  <a:pt x="11595" y="1089660"/>
                  <a:pt x="23025" y="1074420"/>
                </a:cubicBezTo>
                <a:cubicBezTo>
                  <a:pt x="23977" y="1067752"/>
                  <a:pt x="24930" y="1062990"/>
                  <a:pt x="25882" y="1058227"/>
                </a:cubicBezTo>
                <a:cubicBezTo>
                  <a:pt x="27787" y="1034415"/>
                  <a:pt x="29692" y="1018222"/>
                  <a:pt x="33502" y="1002982"/>
                </a:cubicBezTo>
                <a:cubicBezTo>
                  <a:pt x="40170" y="989647"/>
                  <a:pt x="48742" y="967740"/>
                  <a:pt x="53505" y="962977"/>
                </a:cubicBezTo>
                <a:cubicBezTo>
                  <a:pt x="58267" y="973455"/>
                  <a:pt x="46837" y="1000125"/>
                  <a:pt x="48742" y="1017270"/>
                </a:cubicBezTo>
                <a:lnTo>
                  <a:pt x="53503" y="1007964"/>
                </a:lnTo>
                <a:lnTo>
                  <a:pt x="56362" y="985718"/>
                </a:lnTo>
                <a:cubicBezTo>
                  <a:pt x="58267" y="975597"/>
                  <a:pt x="59696" y="966311"/>
                  <a:pt x="57315" y="961072"/>
                </a:cubicBezTo>
                <a:cubicBezTo>
                  <a:pt x="60172" y="949642"/>
                  <a:pt x="63030" y="941069"/>
                  <a:pt x="65887" y="929639"/>
                </a:cubicBezTo>
                <a:cubicBezTo>
                  <a:pt x="70650" y="914399"/>
                  <a:pt x="74460" y="898207"/>
                  <a:pt x="79222" y="882014"/>
                </a:cubicBezTo>
                <a:cubicBezTo>
                  <a:pt x="83985" y="865822"/>
                  <a:pt x="89700" y="849629"/>
                  <a:pt x="95415" y="833437"/>
                </a:cubicBezTo>
                <a:lnTo>
                  <a:pt x="96628" y="832072"/>
                </a:lnTo>
                <a:lnTo>
                  <a:pt x="103988" y="793432"/>
                </a:lnTo>
                <a:cubicBezTo>
                  <a:pt x="107798" y="785812"/>
                  <a:pt x="111608" y="775334"/>
                  <a:pt x="114465" y="765809"/>
                </a:cubicBezTo>
                <a:cubicBezTo>
                  <a:pt x="118275" y="756284"/>
                  <a:pt x="123038" y="748664"/>
                  <a:pt x="126848" y="742949"/>
                </a:cubicBezTo>
                <a:cubicBezTo>
                  <a:pt x="135420" y="726757"/>
                  <a:pt x="142088" y="710564"/>
                  <a:pt x="151613" y="695324"/>
                </a:cubicBezTo>
                <a:cubicBezTo>
                  <a:pt x="158280" y="680084"/>
                  <a:pt x="164948" y="667702"/>
                  <a:pt x="171615" y="652462"/>
                </a:cubicBezTo>
                <a:cubicBezTo>
                  <a:pt x="172568" y="639127"/>
                  <a:pt x="191618" y="614362"/>
                  <a:pt x="200190" y="597217"/>
                </a:cubicBezTo>
                <a:cubicBezTo>
                  <a:pt x="204953" y="591502"/>
                  <a:pt x="210668" y="585787"/>
                  <a:pt x="221145" y="573404"/>
                </a:cubicBezTo>
                <a:cubicBezTo>
                  <a:pt x="227813" y="559117"/>
                  <a:pt x="233528" y="548639"/>
                  <a:pt x="238290" y="540067"/>
                </a:cubicBezTo>
                <a:cubicBezTo>
                  <a:pt x="243053" y="531494"/>
                  <a:pt x="247815" y="525779"/>
                  <a:pt x="252578" y="519112"/>
                </a:cubicBezTo>
                <a:cubicBezTo>
                  <a:pt x="258293" y="513397"/>
                  <a:pt x="266865" y="503872"/>
                  <a:pt x="267818" y="511492"/>
                </a:cubicBezTo>
                <a:cubicBezTo>
                  <a:pt x="268770" y="510539"/>
                  <a:pt x="270675" y="507682"/>
                  <a:pt x="271628" y="505777"/>
                </a:cubicBezTo>
                <a:cubicBezTo>
                  <a:pt x="276390" y="495299"/>
                  <a:pt x="281153" y="485774"/>
                  <a:pt x="286868" y="475297"/>
                </a:cubicBezTo>
                <a:cubicBezTo>
                  <a:pt x="296393" y="464819"/>
                  <a:pt x="307823" y="446722"/>
                  <a:pt x="316395" y="441007"/>
                </a:cubicBezTo>
                <a:cubicBezTo>
                  <a:pt x="309966" y="453151"/>
                  <a:pt x="316932" y="450829"/>
                  <a:pt x="317199" y="455339"/>
                </a:cubicBezTo>
                <a:lnTo>
                  <a:pt x="315045" y="461363"/>
                </a:lnTo>
                <a:lnTo>
                  <a:pt x="345922" y="429577"/>
                </a:lnTo>
                <a:cubicBezTo>
                  <a:pt x="348780" y="423862"/>
                  <a:pt x="354495" y="417195"/>
                  <a:pt x="361162" y="409575"/>
                </a:cubicBezTo>
                <a:cubicBezTo>
                  <a:pt x="367830" y="402907"/>
                  <a:pt x="375450" y="396240"/>
                  <a:pt x="381165" y="390525"/>
                </a:cubicBezTo>
                <a:lnTo>
                  <a:pt x="382889" y="392440"/>
                </a:lnTo>
                <a:lnTo>
                  <a:pt x="382118" y="391477"/>
                </a:lnTo>
                <a:cubicBezTo>
                  <a:pt x="390690" y="382904"/>
                  <a:pt x="398310" y="374332"/>
                  <a:pt x="406883" y="366712"/>
                </a:cubicBezTo>
                <a:cubicBezTo>
                  <a:pt x="414503" y="359092"/>
                  <a:pt x="423075" y="351472"/>
                  <a:pt x="431648" y="343852"/>
                </a:cubicBezTo>
                <a:cubicBezTo>
                  <a:pt x="442125" y="333374"/>
                  <a:pt x="448793" y="324802"/>
                  <a:pt x="458318" y="315277"/>
                </a:cubicBezTo>
                <a:cubicBezTo>
                  <a:pt x="470700" y="305752"/>
                  <a:pt x="484035" y="296227"/>
                  <a:pt x="495465" y="287654"/>
                </a:cubicBezTo>
                <a:cubicBezTo>
                  <a:pt x="508800" y="277177"/>
                  <a:pt x="522135" y="267652"/>
                  <a:pt x="535470" y="258127"/>
                </a:cubicBezTo>
                <a:lnTo>
                  <a:pt x="559389" y="241440"/>
                </a:lnTo>
                <a:lnTo>
                  <a:pt x="575475" y="226694"/>
                </a:lnTo>
                <a:cubicBezTo>
                  <a:pt x="585000" y="220979"/>
                  <a:pt x="594525" y="215264"/>
                  <a:pt x="604050" y="209549"/>
                </a:cubicBezTo>
                <a:cubicBezTo>
                  <a:pt x="613575" y="203834"/>
                  <a:pt x="624052" y="199072"/>
                  <a:pt x="634530" y="193357"/>
                </a:cubicBezTo>
                <a:lnTo>
                  <a:pt x="638565" y="191282"/>
                </a:lnTo>
                <a:lnTo>
                  <a:pt x="648937" y="181094"/>
                </a:lnTo>
                <a:cubicBezTo>
                  <a:pt x="654771" y="176688"/>
                  <a:pt x="661201" y="172402"/>
                  <a:pt x="665963" y="168592"/>
                </a:cubicBezTo>
                <a:cubicBezTo>
                  <a:pt x="673583" y="162877"/>
                  <a:pt x="679298" y="160496"/>
                  <a:pt x="684656" y="159067"/>
                </a:cubicBezTo>
                <a:lnTo>
                  <a:pt x="697880" y="156023"/>
                </a:lnTo>
                <a:lnTo>
                  <a:pt x="700252" y="154304"/>
                </a:lnTo>
                <a:cubicBezTo>
                  <a:pt x="782167" y="109537"/>
                  <a:pt x="869797" y="74294"/>
                  <a:pt x="959332" y="49529"/>
                </a:cubicBezTo>
                <a:lnTo>
                  <a:pt x="968945" y="47439"/>
                </a:lnTo>
                <a:lnTo>
                  <a:pt x="995527" y="38099"/>
                </a:lnTo>
                <a:cubicBezTo>
                  <a:pt x="1001719" y="36194"/>
                  <a:pt x="1008148" y="35003"/>
                  <a:pt x="1013863" y="34408"/>
                </a:cubicBezTo>
                <a:lnTo>
                  <a:pt x="1023424" y="34327"/>
                </a:lnTo>
                <a:lnTo>
                  <a:pt x="1026960" y="33337"/>
                </a:lnTo>
                <a:cubicBezTo>
                  <a:pt x="1097445" y="17144"/>
                  <a:pt x="1169835" y="7619"/>
                  <a:pt x="1244130" y="4762"/>
                </a:cubicBezTo>
                <a:cubicBezTo>
                  <a:pt x="1262704" y="5238"/>
                  <a:pt x="1283897" y="4762"/>
                  <a:pt x="1305804" y="4524"/>
                </a:cubicBezTo>
                <a:cubicBezTo>
                  <a:pt x="1327712" y="4285"/>
                  <a:pt x="1350334" y="4285"/>
                  <a:pt x="1371765" y="5714"/>
                </a:cubicBezTo>
                <a:lnTo>
                  <a:pt x="1372993" y="6635"/>
                </a:lnTo>
                <a:lnTo>
                  <a:pt x="1405103" y="2857"/>
                </a:lnTo>
                <a:cubicBezTo>
                  <a:pt x="1415580" y="4762"/>
                  <a:pt x="1425105" y="5714"/>
                  <a:pt x="1434630" y="7619"/>
                </a:cubicBezTo>
                <a:cubicBezTo>
                  <a:pt x="1444155" y="9524"/>
                  <a:pt x="1453680" y="10477"/>
                  <a:pt x="1464158" y="13334"/>
                </a:cubicBezTo>
                <a:lnTo>
                  <a:pt x="1479392" y="16797"/>
                </a:lnTo>
                <a:lnTo>
                  <a:pt x="1463205" y="12382"/>
                </a:lnTo>
                <a:cubicBezTo>
                  <a:pt x="1453680" y="10477"/>
                  <a:pt x="1443202" y="8572"/>
                  <a:pt x="1433677" y="6667"/>
                </a:cubicBezTo>
                <a:cubicBezTo>
                  <a:pt x="1424152" y="4762"/>
                  <a:pt x="1414627" y="3810"/>
                  <a:pt x="1404150" y="1905"/>
                </a:cubicBezTo>
                <a:cubicBezTo>
                  <a:pt x="1404150" y="1905"/>
                  <a:pt x="1404150" y="952"/>
                  <a:pt x="1404150" y="0"/>
                </a:cubicBezTo>
                <a:close/>
              </a:path>
            </a:pathLst>
          </a:custGeom>
          <a:gradFill>
            <a:gsLst>
              <a:gs pos="0">
                <a:schemeClr val="accent3">
                  <a:lumMod val="50000"/>
                </a:schemeClr>
              </a:gs>
              <a:gs pos="100000">
                <a:schemeClr val="accent4">
                  <a:lumMod val="50000"/>
                </a:schemeClr>
              </a:gs>
            </a:gsLst>
            <a:path path="circle">
              <a:fillToRect l="100000" b="100000"/>
            </a:path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B18B5B4-8849-45B8-B629-6EE5A6792169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endParaRPr lang="en-US" noProof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7781777-9B67-4E3C-847D-B426B68CB6E5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>
          <a:xfrm>
            <a:off x="11728948" y="6385422"/>
            <a:ext cx="288000" cy="288000"/>
          </a:xfrm>
          <a:prstGeom prst="ellipse">
            <a:avLst/>
          </a:prstGeom>
          <a:solidFill>
            <a:schemeClr val="tx1"/>
          </a:solidFill>
        </p:spPr>
        <p:txBody>
          <a:bodyPr/>
          <a:lstStyle>
            <a:lvl1pPr algn="ctr">
              <a:defRPr/>
            </a:lvl1pPr>
          </a:lstStyle>
          <a:p>
            <a:fld id="{B67B645E-C5E5-4727-B977-D372A0AA71D9}" type="slidenum">
              <a:rPr lang="en-US" noProof="0" smtClean="0"/>
              <a:pPr/>
              <a:t>‹#›</a:t>
            </a:fld>
            <a:endParaRPr lang="en-US" noProof="0"/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2C76363F-BFA2-4E2A-B304-6282FD6A121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578276" y="3429000"/>
            <a:ext cx="3863221" cy="720000"/>
          </a:xfrm>
        </p:spPr>
        <p:txBody>
          <a:bodyPr anchor="b"/>
          <a:lstStyle>
            <a:lvl1pPr algn="r">
              <a:defRPr sz="450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Slide Title</a:t>
            </a:r>
          </a:p>
        </p:txBody>
      </p:sp>
      <p:sp>
        <p:nvSpPr>
          <p:cNvPr id="18" name="Subtitle 2">
            <a:extLst>
              <a:ext uri="{FF2B5EF4-FFF2-40B4-BE49-F238E27FC236}">
                <a16:creationId xmlns:a16="http://schemas.microsoft.com/office/drawing/2014/main" id="{0345838A-C221-4A96-A471-11032B0E2D0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578276" y="4362628"/>
            <a:ext cx="3863221" cy="1415429"/>
          </a:xfrm>
        </p:spPr>
        <p:txBody>
          <a:bodyPr/>
          <a:lstStyle>
            <a:lvl1pPr marL="0" indent="0" algn="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/>
              <a:t>Click to edit Master subtitle style</a:t>
            </a:r>
          </a:p>
        </p:txBody>
      </p:sp>
      <p:pic>
        <p:nvPicPr>
          <p:cNvPr id="31" name="Picture 30">
            <a:extLst>
              <a:ext uri="{FF2B5EF4-FFF2-40B4-BE49-F238E27FC236}">
                <a16:creationId xmlns:a16="http://schemas.microsoft.com/office/drawing/2014/main" id="{78C72E08-7056-40F8-B0FE-C8DD826BF55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-1" y="457201"/>
            <a:ext cx="10705833" cy="6195852"/>
          </a:xfrm>
          <a:prstGeom prst="rect">
            <a:avLst/>
          </a:prstGeom>
        </p:spPr>
      </p:pic>
      <p:sp>
        <p:nvSpPr>
          <p:cNvPr id="32" name="Picture Placeholder 10">
            <a:extLst>
              <a:ext uri="{FF2B5EF4-FFF2-40B4-BE49-F238E27FC236}">
                <a16:creationId xmlns:a16="http://schemas.microsoft.com/office/drawing/2014/main" id="{C556A4B9-7599-4B11-B687-2C429C7968EA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-1" y="947452"/>
            <a:ext cx="5703889" cy="4320000"/>
          </a:xfrm>
          <a:solidFill>
            <a:schemeClr val="bg1">
              <a:lumMod val="85000"/>
            </a:schemeClr>
          </a:solidFill>
          <a:ln w="95250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en-ZA" sz="1100" i="1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Times New Roman" panose="02020603050405020304" pitchFamily="18" charset="0"/>
              </a:defRPr>
            </a:lvl1pPr>
          </a:lstStyle>
          <a:p>
            <a:pPr marL="266700" lvl="0" indent="-266700" algn="ctr"/>
            <a:r>
              <a:rPr lang="en-US" noProof="0"/>
              <a:t>Insert or Drag and Drop your Screen Design here</a:t>
            </a:r>
          </a:p>
        </p:txBody>
      </p:sp>
    </p:spTree>
    <p:extLst>
      <p:ext uri="{BB962C8B-B14F-4D97-AF65-F5344CB8AC3E}">
        <p14:creationId xmlns:p14="http://schemas.microsoft.com/office/powerpoint/2010/main" val="778732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rge Numbers Option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322B50D-6A7D-41C6-BA57-613BC231DF36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616210" y="2143124"/>
            <a:ext cx="3069500" cy="997168"/>
          </a:xfrm>
        </p:spPr>
        <p:txBody>
          <a:bodyPr anchor="t"/>
          <a:lstStyle>
            <a:lvl1pPr marL="0" indent="0">
              <a:lnSpc>
                <a:spcPts val="7200"/>
              </a:lnSpc>
              <a:buNone/>
              <a:defRPr sz="7200" b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1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FD584DA-F775-47B8-A1D7-6556AD5FCBD2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1631968" y="3314505"/>
            <a:ext cx="3069500" cy="3051905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78A963F8-6F6E-440E-B3B3-DDE13C083A3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753360" y="2143124"/>
            <a:ext cx="3069500" cy="1008000"/>
          </a:xfrm>
        </p:spPr>
        <p:txBody>
          <a:bodyPr anchor="t"/>
          <a:lstStyle>
            <a:lvl1pPr marL="0" indent="0">
              <a:lnSpc>
                <a:spcPts val="7200"/>
              </a:lnSpc>
              <a:buNone/>
              <a:defRPr sz="7200" b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lvl="0"/>
            <a:r>
              <a:rPr lang="en-US" noProof="0"/>
              <a:t>2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DF0A5256-B267-47DA-858A-0F3867CB613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753360" y="3314701"/>
            <a:ext cx="3069500" cy="3051192"/>
          </a:xfrm>
        </p:spPr>
        <p:txBody>
          <a:bodyPr/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511B9E7-33BC-464B-B75C-73154C1976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C2C8C3B3-A8FF-408F-9A44-0B71B3E7DB51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endParaRPr lang="en-US" noProof="0"/>
          </a:p>
        </p:txBody>
      </p:sp>
      <p:sp>
        <p:nvSpPr>
          <p:cNvPr id="13" name="Text Placeholder 4">
            <a:extLst>
              <a:ext uri="{FF2B5EF4-FFF2-40B4-BE49-F238E27FC236}">
                <a16:creationId xmlns:a16="http://schemas.microsoft.com/office/drawing/2014/main" id="{FBC80459-908C-4B30-9B90-735E3DE748A6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31799" y="1008000"/>
            <a:ext cx="11329200" cy="252000"/>
          </a:xfrm>
        </p:spPr>
        <p:txBody>
          <a:bodyPr/>
          <a:lstStyle>
            <a:lvl1pPr marL="0" indent="0">
              <a:buNone/>
              <a:defRPr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/>
            <a:r>
              <a:rPr lang="en-US" noProof="0"/>
              <a:t>Subtitle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9BCDD160-4456-4859-BEAC-1D44AF4DAF99}"/>
              </a:ext>
            </a:extLst>
          </p:cNvPr>
          <p:cNvSpPr>
            <a:spLocks noGrp="1"/>
          </p:cNvSpPr>
          <p:nvPr>
            <p:ph type="sldNum" sz="quarter" idx="21"/>
          </p:nvPr>
        </p:nvSpPr>
        <p:spPr>
          <a:xfrm>
            <a:off x="11728948" y="6385422"/>
            <a:ext cx="288000" cy="288000"/>
          </a:xfrm>
          <a:prstGeom prst="ellipse">
            <a:avLst/>
          </a:prstGeom>
        </p:spPr>
        <p:txBody>
          <a:bodyPr/>
          <a:lstStyle/>
          <a:p>
            <a:fld id="{B67B645E-C5E5-4727-B977-D372A0AA71D9}" type="slidenum">
              <a:rPr lang="en-US" noProof="0" smtClean="0"/>
              <a:pPr/>
              <a:t>‹#›</a:t>
            </a:fld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4723711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rge Numbers Optio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F3278D70-8832-41B9-87B8-C926C4130480}"/>
              </a:ext>
            </a:extLst>
          </p:cNvPr>
          <p:cNvSpPr>
            <a:spLocks noChangeAspect="1"/>
          </p:cNvSpPr>
          <p:nvPr userDrawn="1"/>
        </p:nvSpPr>
        <p:spPr>
          <a:xfrm>
            <a:off x="8015138" y="2208637"/>
            <a:ext cx="3112534" cy="3117089"/>
          </a:xfrm>
          <a:custGeom>
            <a:avLst/>
            <a:gdLst>
              <a:gd name="connsiteX0" fmla="*/ 1083945 w 2480310"/>
              <a:gd name="connsiteY0" fmla="*/ 2463312 h 2483940"/>
              <a:gd name="connsiteX1" fmla="*/ 1110615 w 2480310"/>
              <a:gd name="connsiteY1" fmla="*/ 2466169 h 2483940"/>
              <a:gd name="connsiteX2" fmla="*/ 1108710 w 2480310"/>
              <a:gd name="connsiteY2" fmla="*/ 2466169 h 2483940"/>
              <a:gd name="connsiteX3" fmla="*/ 1083945 w 2480310"/>
              <a:gd name="connsiteY3" fmla="*/ 2463312 h 2483940"/>
              <a:gd name="connsiteX4" fmla="*/ 947931 w 2480310"/>
              <a:gd name="connsiteY4" fmla="*/ 2446896 h 2483940"/>
              <a:gd name="connsiteX5" fmla="*/ 968692 w 2480310"/>
              <a:gd name="connsiteY5" fmla="*/ 2449977 h 2483940"/>
              <a:gd name="connsiteX6" fmla="*/ 949642 w 2480310"/>
              <a:gd name="connsiteY6" fmla="*/ 2448072 h 2483940"/>
              <a:gd name="connsiteX7" fmla="*/ 947931 w 2480310"/>
              <a:gd name="connsiteY7" fmla="*/ 2446896 h 2483940"/>
              <a:gd name="connsiteX8" fmla="*/ 1617344 w 2480310"/>
              <a:gd name="connsiteY8" fmla="*/ 2426165 h 2483940"/>
              <a:gd name="connsiteX9" fmla="*/ 1555432 w 2480310"/>
              <a:gd name="connsiteY9" fmla="*/ 2441405 h 2483940"/>
              <a:gd name="connsiteX10" fmla="*/ 1617344 w 2480310"/>
              <a:gd name="connsiteY10" fmla="*/ 2426165 h 2483940"/>
              <a:gd name="connsiteX11" fmla="*/ 1641487 w 2480310"/>
              <a:gd name="connsiteY11" fmla="*/ 2384177 h 2483940"/>
              <a:gd name="connsiteX12" fmla="*/ 1603660 w 2480310"/>
              <a:gd name="connsiteY12" fmla="*/ 2398022 h 2483940"/>
              <a:gd name="connsiteX13" fmla="*/ 1514788 w 2480310"/>
              <a:gd name="connsiteY13" fmla="*/ 2420874 h 2483940"/>
              <a:gd name="connsiteX14" fmla="*/ 1510962 w 2480310"/>
              <a:gd name="connsiteY14" fmla="*/ 2423292 h 2483940"/>
              <a:gd name="connsiteX15" fmla="*/ 1489709 w 2480310"/>
              <a:gd name="connsiteY15" fmla="*/ 2429974 h 2483940"/>
              <a:gd name="connsiteX16" fmla="*/ 1550669 w 2480310"/>
              <a:gd name="connsiteY16" fmla="*/ 2413782 h 2483940"/>
              <a:gd name="connsiteX17" fmla="*/ 1589722 w 2480310"/>
              <a:gd name="connsiteY17" fmla="*/ 2406162 h 2483940"/>
              <a:gd name="connsiteX18" fmla="*/ 1625917 w 2480310"/>
              <a:gd name="connsiteY18" fmla="*/ 2392827 h 2483940"/>
              <a:gd name="connsiteX19" fmla="*/ 822070 w 2480310"/>
              <a:gd name="connsiteY19" fmla="*/ 2377356 h 2483940"/>
              <a:gd name="connsiteX20" fmla="*/ 821412 w 2480310"/>
              <a:gd name="connsiteY20" fmla="*/ 2377706 h 2483940"/>
              <a:gd name="connsiteX21" fmla="*/ 828674 w 2480310"/>
              <a:gd name="connsiteY21" fmla="*/ 2389017 h 2483940"/>
              <a:gd name="connsiteX22" fmla="*/ 904874 w 2480310"/>
              <a:gd name="connsiteY22" fmla="*/ 2405209 h 2483940"/>
              <a:gd name="connsiteX23" fmla="*/ 912021 w 2480310"/>
              <a:gd name="connsiteY23" fmla="*/ 2406539 h 2483940"/>
              <a:gd name="connsiteX24" fmla="*/ 559117 w 2480310"/>
              <a:gd name="connsiteY24" fmla="*/ 2270907 h 2483940"/>
              <a:gd name="connsiteX25" fmla="*/ 568533 w 2480310"/>
              <a:gd name="connsiteY25" fmla="*/ 2276766 h 2483940"/>
              <a:gd name="connsiteX26" fmla="*/ 568523 w 2480310"/>
              <a:gd name="connsiteY26" fmla="*/ 2276860 h 2483940"/>
              <a:gd name="connsiteX27" fmla="*/ 559117 w 2480310"/>
              <a:gd name="connsiteY27" fmla="*/ 2270907 h 2483940"/>
              <a:gd name="connsiteX28" fmla="*/ 561166 w 2480310"/>
              <a:gd name="connsiteY28" fmla="*/ 2245663 h 2483940"/>
              <a:gd name="connsiteX29" fmla="*/ 581025 w 2480310"/>
              <a:gd name="connsiteY29" fmla="*/ 2260430 h 2483940"/>
              <a:gd name="connsiteX30" fmla="*/ 606157 w 2480310"/>
              <a:gd name="connsiteY30" fmla="*/ 2272996 h 2483940"/>
              <a:gd name="connsiteX31" fmla="*/ 2125027 w 2480310"/>
              <a:gd name="connsiteY31" fmla="*/ 2079454 h 2483940"/>
              <a:gd name="connsiteX32" fmla="*/ 2110635 w 2480310"/>
              <a:gd name="connsiteY32" fmla="*/ 2091226 h 2483940"/>
              <a:gd name="connsiteX33" fmla="*/ 2107125 w 2480310"/>
              <a:gd name="connsiteY33" fmla="*/ 2091433 h 2483940"/>
              <a:gd name="connsiteX34" fmla="*/ 2103211 w 2480310"/>
              <a:gd name="connsiteY34" fmla="*/ 2095739 h 2483940"/>
              <a:gd name="connsiteX35" fmla="*/ 1922773 w 2480310"/>
              <a:gd name="connsiteY35" fmla="*/ 2244615 h 2483940"/>
              <a:gd name="connsiteX36" fmla="*/ 1901057 w 2480310"/>
              <a:gd name="connsiteY36" fmla="*/ 2257808 h 2483940"/>
              <a:gd name="connsiteX37" fmla="*/ 1882139 w 2480310"/>
              <a:gd name="connsiteY37" fmla="*/ 2278527 h 2483940"/>
              <a:gd name="connsiteX38" fmla="*/ 1905952 w 2480310"/>
              <a:gd name="connsiteY38" fmla="*/ 2261382 h 2483940"/>
              <a:gd name="connsiteX39" fmla="*/ 1898332 w 2480310"/>
              <a:gd name="connsiteY39" fmla="*/ 2272812 h 2483940"/>
              <a:gd name="connsiteX40" fmla="*/ 1880234 w 2480310"/>
              <a:gd name="connsiteY40" fmla="*/ 2286147 h 2483940"/>
              <a:gd name="connsiteX41" fmla="*/ 1859279 w 2480310"/>
              <a:gd name="connsiteY41" fmla="*/ 2299482 h 2483940"/>
              <a:gd name="connsiteX42" fmla="*/ 1859279 w 2480310"/>
              <a:gd name="connsiteY42" fmla="*/ 2306149 h 2483940"/>
              <a:gd name="connsiteX43" fmla="*/ 1915477 w 2480310"/>
              <a:gd name="connsiteY43" fmla="*/ 2269002 h 2483940"/>
              <a:gd name="connsiteX44" fmla="*/ 1975484 w 2480310"/>
              <a:gd name="connsiteY44" fmla="*/ 2226139 h 2483940"/>
              <a:gd name="connsiteX45" fmla="*/ 1973579 w 2480310"/>
              <a:gd name="connsiteY45" fmla="*/ 2232807 h 2483940"/>
              <a:gd name="connsiteX46" fmla="*/ 1994534 w 2480310"/>
              <a:gd name="connsiteY46" fmla="*/ 2214709 h 2483940"/>
              <a:gd name="connsiteX47" fmla="*/ 2010727 w 2480310"/>
              <a:gd name="connsiteY47" fmla="*/ 2197564 h 2483940"/>
              <a:gd name="connsiteX48" fmla="*/ 2025967 w 2480310"/>
              <a:gd name="connsiteY48" fmla="*/ 2181372 h 2483940"/>
              <a:gd name="connsiteX49" fmla="*/ 2040254 w 2480310"/>
              <a:gd name="connsiteY49" fmla="*/ 2164227 h 2483940"/>
              <a:gd name="connsiteX50" fmla="*/ 2125027 w 2480310"/>
              <a:gd name="connsiteY50" fmla="*/ 2079454 h 2483940"/>
              <a:gd name="connsiteX51" fmla="*/ 261750 w 2480310"/>
              <a:gd name="connsiteY51" fmla="*/ 1957590 h 2483940"/>
              <a:gd name="connsiteX52" fmla="*/ 266700 w 2480310"/>
              <a:gd name="connsiteY52" fmla="*/ 1965155 h 2483940"/>
              <a:gd name="connsiteX53" fmla="*/ 267353 w 2480310"/>
              <a:gd name="connsiteY53" fmla="*/ 1965083 h 2483940"/>
              <a:gd name="connsiteX54" fmla="*/ 194310 w 2480310"/>
              <a:gd name="connsiteY54" fmla="*/ 1887050 h 2483940"/>
              <a:gd name="connsiteX55" fmla="*/ 196810 w 2480310"/>
              <a:gd name="connsiteY55" fmla="*/ 1887914 h 2483940"/>
              <a:gd name="connsiteX56" fmla="*/ 212349 w 2480310"/>
              <a:gd name="connsiteY56" fmla="*/ 1912516 h 2483940"/>
              <a:gd name="connsiteX57" fmla="*/ 146686 w 2480310"/>
              <a:gd name="connsiteY57" fmla="*/ 1768337 h 2483940"/>
              <a:gd name="connsiteX58" fmla="*/ 147637 w 2480310"/>
              <a:gd name="connsiteY58" fmla="*/ 1772750 h 2483940"/>
              <a:gd name="connsiteX59" fmla="*/ 156210 w 2480310"/>
              <a:gd name="connsiteY59" fmla="*/ 1803230 h 2483940"/>
              <a:gd name="connsiteX60" fmla="*/ 182880 w 2480310"/>
              <a:gd name="connsiteY60" fmla="*/ 1838472 h 2483940"/>
              <a:gd name="connsiteX61" fmla="*/ 187237 w 2480310"/>
              <a:gd name="connsiteY61" fmla="*/ 1844702 h 2483940"/>
              <a:gd name="connsiteX62" fmla="*/ 169058 w 2480310"/>
              <a:gd name="connsiteY62" fmla="*/ 1814778 h 2483940"/>
              <a:gd name="connsiteX63" fmla="*/ 2396212 w 2480310"/>
              <a:gd name="connsiteY63" fmla="*/ 1621548 h 2483940"/>
              <a:gd name="connsiteX64" fmla="*/ 2379554 w 2480310"/>
              <a:gd name="connsiteY64" fmla="*/ 1667061 h 2483940"/>
              <a:gd name="connsiteX65" fmla="*/ 2379225 w 2480310"/>
              <a:gd name="connsiteY65" fmla="*/ 1670118 h 2483940"/>
              <a:gd name="connsiteX66" fmla="*/ 2388869 w 2480310"/>
              <a:gd name="connsiteY66" fmla="*/ 1655592 h 2483940"/>
              <a:gd name="connsiteX67" fmla="*/ 26670 w 2480310"/>
              <a:gd name="connsiteY67" fmla="*/ 1472712 h 2483940"/>
              <a:gd name="connsiteX68" fmla="*/ 33337 w 2480310"/>
              <a:gd name="connsiteY68" fmla="*/ 1491762 h 2483940"/>
              <a:gd name="connsiteX69" fmla="*/ 26670 w 2480310"/>
              <a:gd name="connsiteY69" fmla="*/ 1472712 h 2483940"/>
              <a:gd name="connsiteX70" fmla="*/ 25360 w 2480310"/>
              <a:gd name="connsiteY70" fmla="*/ 1468188 h 2483940"/>
              <a:gd name="connsiteX71" fmla="*/ 26670 w 2480310"/>
              <a:gd name="connsiteY71" fmla="*/ 1471760 h 2483940"/>
              <a:gd name="connsiteX72" fmla="*/ 24765 w 2480310"/>
              <a:gd name="connsiteY72" fmla="*/ 1468902 h 2483940"/>
              <a:gd name="connsiteX73" fmla="*/ 25360 w 2480310"/>
              <a:gd name="connsiteY73" fmla="*/ 1468188 h 2483940"/>
              <a:gd name="connsiteX74" fmla="*/ 31432 w 2480310"/>
              <a:gd name="connsiteY74" fmla="*/ 1442232 h 2483940"/>
              <a:gd name="connsiteX75" fmla="*/ 41910 w 2480310"/>
              <a:gd name="connsiteY75" fmla="*/ 1485095 h 2483940"/>
              <a:gd name="connsiteX76" fmla="*/ 54292 w 2480310"/>
              <a:gd name="connsiteY76" fmla="*/ 1517480 h 2483940"/>
              <a:gd name="connsiteX77" fmla="*/ 52387 w 2480310"/>
              <a:gd name="connsiteY77" fmla="*/ 1515575 h 2483940"/>
              <a:gd name="connsiteX78" fmla="*/ 80010 w 2480310"/>
              <a:gd name="connsiteY78" fmla="*/ 1609872 h 2483940"/>
              <a:gd name="connsiteX79" fmla="*/ 75247 w 2480310"/>
              <a:gd name="connsiteY79" fmla="*/ 1597490 h 2483940"/>
              <a:gd name="connsiteX80" fmla="*/ 85725 w 2480310"/>
              <a:gd name="connsiteY80" fmla="*/ 1648925 h 2483940"/>
              <a:gd name="connsiteX81" fmla="*/ 103822 w 2480310"/>
              <a:gd name="connsiteY81" fmla="*/ 1694645 h 2483940"/>
              <a:gd name="connsiteX82" fmla="*/ 118110 w 2480310"/>
              <a:gd name="connsiteY82" fmla="*/ 1714647 h 2483940"/>
              <a:gd name="connsiteX83" fmla="*/ 114300 w 2480310"/>
              <a:gd name="connsiteY83" fmla="*/ 1706075 h 2483940"/>
              <a:gd name="connsiteX84" fmla="*/ 132383 w 2480310"/>
              <a:gd name="connsiteY84" fmla="*/ 1739695 h 2483940"/>
              <a:gd name="connsiteX85" fmla="*/ 133078 w 2480310"/>
              <a:gd name="connsiteY85" fmla="*/ 1740088 h 2483940"/>
              <a:gd name="connsiteX86" fmla="*/ 117718 w 2480310"/>
              <a:gd name="connsiteY86" fmla="*/ 1708203 h 2483940"/>
              <a:gd name="connsiteX87" fmla="*/ 46677 w 2480310"/>
              <a:gd name="connsiteY87" fmla="*/ 1479346 h 2483940"/>
              <a:gd name="connsiteX88" fmla="*/ 42483 w 2480310"/>
              <a:gd name="connsiteY88" fmla="*/ 1451864 h 2483940"/>
              <a:gd name="connsiteX89" fmla="*/ 40957 w 2480310"/>
              <a:gd name="connsiteY89" fmla="*/ 1447947 h 2483940"/>
              <a:gd name="connsiteX90" fmla="*/ 31432 w 2480310"/>
              <a:gd name="connsiteY90" fmla="*/ 1442232 h 2483940"/>
              <a:gd name="connsiteX91" fmla="*/ 2480310 w 2480310"/>
              <a:gd name="connsiteY91" fmla="*/ 1233635 h 2483940"/>
              <a:gd name="connsiteX92" fmla="*/ 2475547 w 2480310"/>
              <a:gd name="connsiteY92" fmla="*/ 1288880 h 2483940"/>
              <a:gd name="connsiteX93" fmla="*/ 2480310 w 2480310"/>
              <a:gd name="connsiteY93" fmla="*/ 1233635 h 2483940"/>
              <a:gd name="connsiteX94" fmla="*/ 40005 w 2480310"/>
              <a:gd name="connsiteY94" fmla="*/ 952647 h 2483940"/>
              <a:gd name="connsiteX95" fmla="*/ 32385 w 2480310"/>
              <a:gd name="connsiteY95" fmla="*/ 989795 h 2483940"/>
              <a:gd name="connsiteX96" fmla="*/ 27622 w 2480310"/>
              <a:gd name="connsiteY96" fmla="*/ 1025990 h 2483940"/>
              <a:gd name="connsiteX97" fmla="*/ 20955 w 2480310"/>
              <a:gd name="connsiteY97" fmla="*/ 1095522 h 2483940"/>
              <a:gd name="connsiteX98" fmla="*/ 20002 w 2480310"/>
              <a:gd name="connsiteY98" fmla="*/ 1112667 h 2483940"/>
              <a:gd name="connsiteX99" fmla="*/ 19050 w 2480310"/>
              <a:gd name="connsiteY99" fmla="*/ 1129812 h 2483940"/>
              <a:gd name="connsiteX100" fmla="*/ 17145 w 2480310"/>
              <a:gd name="connsiteY100" fmla="*/ 1164102 h 2483940"/>
              <a:gd name="connsiteX101" fmla="*/ 15240 w 2480310"/>
              <a:gd name="connsiteY101" fmla="*/ 1236492 h 2483940"/>
              <a:gd name="connsiteX102" fmla="*/ 20002 w 2480310"/>
              <a:gd name="connsiteY102" fmla="*/ 1219347 h 2483940"/>
              <a:gd name="connsiteX103" fmla="*/ 20002 w 2480310"/>
              <a:gd name="connsiteY103" fmla="*/ 1296500 h 2483940"/>
              <a:gd name="connsiteX104" fmla="*/ 24765 w 2480310"/>
              <a:gd name="connsiteY104" fmla="*/ 1342220 h 2483940"/>
              <a:gd name="connsiteX105" fmla="*/ 25717 w 2480310"/>
              <a:gd name="connsiteY105" fmla="*/ 1360317 h 2483940"/>
              <a:gd name="connsiteX106" fmla="*/ 24765 w 2480310"/>
              <a:gd name="connsiteY106" fmla="*/ 1372700 h 2483940"/>
              <a:gd name="connsiteX107" fmla="*/ 31909 w 2480310"/>
              <a:gd name="connsiteY107" fmla="*/ 1384606 h 2483940"/>
              <a:gd name="connsiteX108" fmla="*/ 32500 w 2480310"/>
              <a:gd name="connsiteY108" fmla="*/ 1386455 h 2483940"/>
              <a:gd name="connsiteX109" fmla="*/ 28202 w 2480310"/>
              <a:gd name="connsiteY109" fmla="*/ 1358291 h 2483940"/>
              <a:gd name="connsiteX110" fmla="*/ 21907 w 2480310"/>
              <a:gd name="connsiteY110" fmla="*/ 1233635 h 2483940"/>
              <a:gd name="connsiteX111" fmla="*/ 28202 w 2480310"/>
              <a:gd name="connsiteY111" fmla="*/ 1108979 h 2483940"/>
              <a:gd name="connsiteX112" fmla="*/ 44706 w 2480310"/>
              <a:gd name="connsiteY112" fmla="*/ 1000837 h 2483940"/>
              <a:gd name="connsiteX113" fmla="*/ 43696 w 2480310"/>
              <a:gd name="connsiteY113" fmla="*/ 999439 h 2483940"/>
              <a:gd name="connsiteX114" fmla="*/ 28575 w 2480310"/>
              <a:gd name="connsiteY114" fmla="*/ 1050755 h 2483940"/>
              <a:gd name="connsiteX115" fmla="*/ 37147 w 2480310"/>
              <a:gd name="connsiteY115" fmla="*/ 990747 h 2483940"/>
              <a:gd name="connsiteX116" fmla="*/ 40005 w 2480310"/>
              <a:gd name="connsiteY116" fmla="*/ 952647 h 2483940"/>
              <a:gd name="connsiteX117" fmla="*/ 195382 w 2480310"/>
              <a:gd name="connsiteY117" fmla="*/ 603199 h 2483940"/>
              <a:gd name="connsiteX118" fmla="*/ 184785 w 2480310"/>
              <a:gd name="connsiteY118" fmla="*/ 615462 h 2483940"/>
              <a:gd name="connsiteX119" fmla="*/ 150495 w 2480310"/>
              <a:gd name="connsiteY119" fmla="*/ 672612 h 2483940"/>
              <a:gd name="connsiteX120" fmla="*/ 121920 w 2480310"/>
              <a:gd name="connsiteY120" fmla="*/ 739287 h 2483940"/>
              <a:gd name="connsiteX121" fmla="*/ 133350 w 2480310"/>
              <a:gd name="connsiteY121" fmla="*/ 706902 h 2483940"/>
              <a:gd name="connsiteX122" fmla="*/ 103822 w 2480310"/>
              <a:gd name="connsiteY122" fmla="*/ 781197 h 2483940"/>
              <a:gd name="connsiteX123" fmla="*/ 88582 w 2480310"/>
              <a:gd name="connsiteY123" fmla="*/ 819297 h 2483940"/>
              <a:gd name="connsiteX124" fmla="*/ 75247 w 2480310"/>
              <a:gd name="connsiteY124" fmla="*/ 856445 h 2483940"/>
              <a:gd name="connsiteX125" fmla="*/ 63817 w 2480310"/>
              <a:gd name="connsiteY125" fmla="*/ 892640 h 2483940"/>
              <a:gd name="connsiteX126" fmla="*/ 54292 w 2480310"/>
              <a:gd name="connsiteY126" fmla="*/ 926930 h 2483940"/>
              <a:gd name="connsiteX127" fmla="*/ 44767 w 2480310"/>
              <a:gd name="connsiteY127" fmla="*/ 985985 h 2483940"/>
              <a:gd name="connsiteX128" fmla="*/ 54292 w 2480310"/>
              <a:gd name="connsiteY128" fmla="*/ 935502 h 2483940"/>
              <a:gd name="connsiteX129" fmla="*/ 55870 w 2480310"/>
              <a:gd name="connsiteY129" fmla="*/ 944908 h 2483940"/>
              <a:gd name="connsiteX130" fmla="*/ 57372 w 2480310"/>
              <a:gd name="connsiteY130" fmla="*/ 946330 h 2483940"/>
              <a:gd name="connsiteX131" fmla="*/ 76720 w 2480310"/>
              <a:gd name="connsiteY131" fmla="*/ 871082 h 2483940"/>
              <a:gd name="connsiteX132" fmla="*/ 169058 w 2480310"/>
              <a:gd name="connsiteY132" fmla="*/ 652492 h 2483940"/>
              <a:gd name="connsiteX133" fmla="*/ 195295 w 2480310"/>
              <a:gd name="connsiteY133" fmla="*/ 609304 h 2483940"/>
              <a:gd name="connsiteX134" fmla="*/ 310236 w 2480310"/>
              <a:gd name="connsiteY134" fmla="*/ 447193 h 2483940"/>
              <a:gd name="connsiteX135" fmla="*/ 297180 w 2480310"/>
              <a:gd name="connsiteY135" fmla="*/ 457347 h 2483940"/>
              <a:gd name="connsiteX136" fmla="*/ 276225 w 2480310"/>
              <a:gd name="connsiteY136" fmla="*/ 478302 h 2483940"/>
              <a:gd name="connsiteX137" fmla="*/ 253365 w 2480310"/>
              <a:gd name="connsiteY137" fmla="*/ 504020 h 2483940"/>
              <a:gd name="connsiteX138" fmla="*/ 231457 w 2480310"/>
              <a:gd name="connsiteY138" fmla="*/ 531642 h 2483940"/>
              <a:gd name="connsiteX139" fmla="*/ 207645 w 2480310"/>
              <a:gd name="connsiteY139" fmla="*/ 582125 h 2483940"/>
              <a:gd name="connsiteX140" fmla="*/ 200977 w 2480310"/>
              <a:gd name="connsiteY140" fmla="*/ 589745 h 2483940"/>
              <a:gd name="connsiteX141" fmla="*/ 204192 w 2480310"/>
              <a:gd name="connsiteY141" fmla="*/ 593555 h 2483940"/>
              <a:gd name="connsiteX142" fmla="*/ 204874 w 2480310"/>
              <a:gd name="connsiteY142" fmla="*/ 593537 h 2483940"/>
              <a:gd name="connsiteX143" fmla="*/ 230058 w 2480310"/>
              <a:gd name="connsiteY143" fmla="*/ 552083 h 2483940"/>
              <a:gd name="connsiteX144" fmla="*/ 227647 w 2480310"/>
              <a:gd name="connsiteY144" fmla="*/ 551644 h 2483940"/>
              <a:gd name="connsiteX145" fmla="*/ 241935 w 2480310"/>
              <a:gd name="connsiteY145" fmla="*/ 527832 h 2483940"/>
              <a:gd name="connsiteX146" fmla="*/ 241935 w 2480310"/>
              <a:gd name="connsiteY146" fmla="*/ 536178 h 2483940"/>
              <a:gd name="connsiteX147" fmla="*/ 300313 w 2480310"/>
              <a:gd name="connsiteY147" fmla="*/ 458111 h 2483940"/>
              <a:gd name="connsiteX148" fmla="*/ 423862 w 2480310"/>
              <a:gd name="connsiteY148" fmla="*/ 316377 h 2483940"/>
              <a:gd name="connsiteX149" fmla="*/ 399097 w 2480310"/>
              <a:gd name="connsiteY149" fmla="*/ 340190 h 2483940"/>
              <a:gd name="connsiteX150" fmla="*/ 374332 w 2480310"/>
              <a:gd name="connsiteY150" fmla="*/ 364002 h 2483940"/>
              <a:gd name="connsiteX151" fmla="*/ 378142 w 2480310"/>
              <a:gd name="connsiteY151" fmla="*/ 349715 h 2483940"/>
              <a:gd name="connsiteX152" fmla="*/ 355282 w 2480310"/>
              <a:gd name="connsiteY152" fmla="*/ 377337 h 2483940"/>
              <a:gd name="connsiteX153" fmla="*/ 352425 w 2480310"/>
              <a:gd name="connsiteY153" fmla="*/ 388767 h 2483940"/>
              <a:gd name="connsiteX154" fmla="*/ 345757 w 2480310"/>
              <a:gd name="connsiteY154" fmla="*/ 404007 h 2483940"/>
              <a:gd name="connsiteX155" fmla="*/ 334328 w 2480310"/>
              <a:gd name="connsiteY155" fmla="*/ 419366 h 2483940"/>
              <a:gd name="connsiteX156" fmla="*/ 324326 w 2480310"/>
              <a:gd name="connsiteY156" fmla="*/ 431690 h 2483940"/>
              <a:gd name="connsiteX157" fmla="*/ 378909 w 2480310"/>
              <a:gd name="connsiteY157" fmla="*/ 371634 h 2483940"/>
              <a:gd name="connsiteX158" fmla="*/ 379214 w 2480310"/>
              <a:gd name="connsiteY158" fmla="*/ 369360 h 2483940"/>
              <a:gd name="connsiteX159" fmla="*/ 392430 w 2480310"/>
              <a:gd name="connsiteY159" fmla="*/ 353525 h 2483940"/>
              <a:gd name="connsiteX160" fmla="*/ 423862 w 2480310"/>
              <a:gd name="connsiteY160" fmla="*/ 316377 h 2483940"/>
              <a:gd name="connsiteX161" fmla="*/ 681037 w 2480310"/>
              <a:gd name="connsiteY161" fmla="*/ 132545 h 2483940"/>
              <a:gd name="connsiteX162" fmla="*/ 669609 w 2480310"/>
              <a:gd name="connsiteY162" fmla="*/ 142069 h 2483940"/>
              <a:gd name="connsiteX163" fmla="*/ 673417 w 2480310"/>
              <a:gd name="connsiteY163" fmla="*/ 141117 h 2483940"/>
              <a:gd name="connsiteX164" fmla="*/ 666750 w 2480310"/>
              <a:gd name="connsiteY164" fmla="*/ 144927 h 2483940"/>
              <a:gd name="connsiteX165" fmla="*/ 669606 w 2480310"/>
              <a:gd name="connsiteY165" fmla="*/ 142070 h 2483940"/>
              <a:gd name="connsiteX166" fmla="*/ 666035 w 2480310"/>
              <a:gd name="connsiteY166" fmla="*/ 142308 h 2483940"/>
              <a:gd name="connsiteX167" fmla="*/ 681037 w 2480310"/>
              <a:gd name="connsiteY167" fmla="*/ 132545 h 2483940"/>
              <a:gd name="connsiteX168" fmla="*/ 1563171 w 2480310"/>
              <a:gd name="connsiteY168" fmla="*/ 55035 h 2483940"/>
              <a:gd name="connsiteX169" fmla="*/ 1564957 w 2480310"/>
              <a:gd name="connsiteY169" fmla="*/ 59202 h 2483940"/>
              <a:gd name="connsiteX170" fmla="*/ 1557542 w 2480310"/>
              <a:gd name="connsiteY170" fmla="*/ 57283 h 2483940"/>
              <a:gd name="connsiteX171" fmla="*/ 1666237 w 2480310"/>
              <a:gd name="connsiteY171" fmla="*/ 90604 h 2483940"/>
              <a:gd name="connsiteX172" fmla="*/ 1715320 w 2480310"/>
              <a:gd name="connsiteY172" fmla="*/ 112183 h 2483940"/>
              <a:gd name="connsiteX173" fmla="*/ 1714500 w 2480310"/>
              <a:gd name="connsiteY173" fmla="*/ 111589 h 2483940"/>
              <a:gd name="connsiteX174" fmla="*/ 1659255 w 2480310"/>
              <a:gd name="connsiteY174" fmla="*/ 84919 h 2483940"/>
              <a:gd name="connsiteX175" fmla="*/ 1628775 w 2480310"/>
              <a:gd name="connsiteY175" fmla="*/ 76347 h 2483940"/>
              <a:gd name="connsiteX176" fmla="*/ 1590675 w 2480310"/>
              <a:gd name="connsiteY176" fmla="*/ 63012 h 2483940"/>
              <a:gd name="connsiteX177" fmla="*/ 1563171 w 2480310"/>
              <a:gd name="connsiteY177" fmla="*/ 55035 h 2483940"/>
              <a:gd name="connsiteX178" fmla="*/ 1439551 w 2480310"/>
              <a:gd name="connsiteY178" fmla="*/ 32509 h 2483940"/>
              <a:gd name="connsiteX179" fmla="*/ 1530415 w 2480310"/>
              <a:gd name="connsiteY179" fmla="*/ 48967 h 2483940"/>
              <a:gd name="connsiteX180" fmla="*/ 1532077 w 2480310"/>
              <a:gd name="connsiteY180" fmla="*/ 49476 h 2483940"/>
              <a:gd name="connsiteX181" fmla="*/ 1534596 w 2480310"/>
              <a:gd name="connsiteY181" fmla="*/ 48367 h 2483940"/>
              <a:gd name="connsiteX182" fmla="*/ 1521142 w 2480310"/>
              <a:gd name="connsiteY182" fmla="*/ 42057 h 2483940"/>
              <a:gd name="connsiteX183" fmla="*/ 1483995 w 2480310"/>
              <a:gd name="connsiteY183" fmla="*/ 34437 h 2483940"/>
              <a:gd name="connsiteX184" fmla="*/ 1460182 w 2480310"/>
              <a:gd name="connsiteY184" fmla="*/ 32532 h 2483940"/>
              <a:gd name="connsiteX185" fmla="*/ 1440180 w 2480310"/>
              <a:gd name="connsiteY185" fmla="*/ 32532 h 2483940"/>
              <a:gd name="connsiteX186" fmla="*/ 1390072 w 2480310"/>
              <a:gd name="connsiteY186" fmla="*/ 23547 h 2483940"/>
              <a:gd name="connsiteX187" fmla="*/ 1413055 w 2480310"/>
              <a:gd name="connsiteY187" fmla="*/ 27710 h 2483940"/>
              <a:gd name="connsiteX188" fmla="*/ 1413034 w 2480310"/>
              <a:gd name="connsiteY188" fmla="*/ 27650 h 2483940"/>
              <a:gd name="connsiteX189" fmla="*/ 1405622 w 2480310"/>
              <a:gd name="connsiteY189" fmla="*/ 25552 h 2483940"/>
              <a:gd name="connsiteX190" fmla="*/ 1385887 w 2480310"/>
              <a:gd name="connsiteY190" fmla="*/ 23007 h 2483940"/>
              <a:gd name="connsiteX191" fmla="*/ 1385311 w 2480310"/>
              <a:gd name="connsiteY191" fmla="*/ 23055 h 2483940"/>
              <a:gd name="connsiteX192" fmla="*/ 1387079 w 2480310"/>
              <a:gd name="connsiteY192" fmla="*/ 23161 h 2483940"/>
              <a:gd name="connsiteX193" fmla="*/ 1334810 w 2480310"/>
              <a:gd name="connsiteY193" fmla="*/ 17530 h 2483940"/>
              <a:gd name="connsiteX194" fmla="*/ 1323022 w 2480310"/>
              <a:gd name="connsiteY194" fmla="*/ 18244 h 2483940"/>
              <a:gd name="connsiteX195" fmla="*/ 1314170 w 2480310"/>
              <a:gd name="connsiteY195" fmla="*/ 18803 h 2483940"/>
              <a:gd name="connsiteX196" fmla="*/ 1358223 w 2480310"/>
              <a:gd name="connsiteY196" fmla="*/ 21436 h 2483940"/>
              <a:gd name="connsiteX197" fmla="*/ 1360170 w 2480310"/>
              <a:gd name="connsiteY197" fmla="*/ 21102 h 2483940"/>
              <a:gd name="connsiteX198" fmla="*/ 1334810 w 2480310"/>
              <a:gd name="connsiteY198" fmla="*/ 17530 h 2483940"/>
              <a:gd name="connsiteX199" fmla="*/ 1164063 w 2480310"/>
              <a:gd name="connsiteY199" fmla="*/ 6261 h 2483940"/>
              <a:gd name="connsiteX200" fmla="*/ 1160145 w 2480310"/>
              <a:gd name="connsiteY200" fmla="*/ 12530 h 2483940"/>
              <a:gd name="connsiteX201" fmla="*/ 1091565 w 2480310"/>
              <a:gd name="connsiteY201" fmla="*/ 17292 h 2483940"/>
              <a:gd name="connsiteX202" fmla="*/ 1057275 w 2480310"/>
              <a:gd name="connsiteY202" fmla="*/ 23007 h 2483940"/>
              <a:gd name="connsiteX203" fmla="*/ 1022985 w 2480310"/>
              <a:gd name="connsiteY203" fmla="*/ 30627 h 2483940"/>
              <a:gd name="connsiteX204" fmla="*/ 988695 w 2480310"/>
              <a:gd name="connsiteY204" fmla="*/ 38247 h 2483940"/>
              <a:gd name="connsiteX205" fmla="*/ 954405 w 2480310"/>
              <a:gd name="connsiteY205" fmla="*/ 46820 h 2483940"/>
              <a:gd name="connsiteX206" fmla="*/ 937260 w 2480310"/>
              <a:gd name="connsiteY206" fmla="*/ 50630 h 2483940"/>
              <a:gd name="connsiteX207" fmla="*/ 920115 w 2480310"/>
              <a:gd name="connsiteY207" fmla="*/ 55392 h 2483940"/>
              <a:gd name="connsiteX208" fmla="*/ 884872 w 2480310"/>
              <a:gd name="connsiteY208" fmla="*/ 63012 h 2483940"/>
              <a:gd name="connsiteX209" fmla="*/ 883920 w 2480310"/>
              <a:gd name="connsiteY209" fmla="*/ 55392 h 2483940"/>
              <a:gd name="connsiteX210" fmla="*/ 827722 w 2480310"/>
              <a:gd name="connsiteY210" fmla="*/ 78252 h 2483940"/>
              <a:gd name="connsiteX211" fmla="*/ 763905 w 2480310"/>
              <a:gd name="connsiteY211" fmla="*/ 107780 h 2483940"/>
              <a:gd name="connsiteX212" fmla="*/ 763905 w 2480310"/>
              <a:gd name="connsiteY212" fmla="*/ 103017 h 2483940"/>
              <a:gd name="connsiteX213" fmla="*/ 716280 w 2480310"/>
              <a:gd name="connsiteY213" fmla="*/ 121115 h 2483940"/>
              <a:gd name="connsiteX214" fmla="*/ 677227 w 2480310"/>
              <a:gd name="connsiteY214" fmla="*/ 145880 h 2483940"/>
              <a:gd name="connsiteX215" fmla="*/ 651510 w 2480310"/>
              <a:gd name="connsiteY215" fmla="*/ 161120 h 2483940"/>
              <a:gd name="connsiteX216" fmla="*/ 624840 w 2480310"/>
              <a:gd name="connsiteY216" fmla="*/ 178265 h 2483940"/>
              <a:gd name="connsiteX217" fmla="*/ 571500 w 2480310"/>
              <a:gd name="connsiteY217" fmla="*/ 212555 h 2483940"/>
              <a:gd name="connsiteX218" fmla="*/ 530542 w 2480310"/>
              <a:gd name="connsiteY218" fmla="*/ 239225 h 2483940"/>
              <a:gd name="connsiteX219" fmla="*/ 551497 w 2480310"/>
              <a:gd name="connsiteY219" fmla="*/ 223032 h 2483940"/>
              <a:gd name="connsiteX220" fmla="*/ 575310 w 2480310"/>
              <a:gd name="connsiteY220" fmla="*/ 206840 h 2483940"/>
              <a:gd name="connsiteX221" fmla="*/ 611505 w 2480310"/>
              <a:gd name="connsiteY221" fmla="*/ 180170 h 2483940"/>
              <a:gd name="connsiteX222" fmla="*/ 579120 w 2480310"/>
              <a:gd name="connsiteY222" fmla="*/ 201125 h 2483940"/>
              <a:gd name="connsiteX223" fmla="*/ 541972 w 2480310"/>
              <a:gd name="connsiteY223" fmla="*/ 224937 h 2483940"/>
              <a:gd name="connsiteX224" fmla="*/ 507682 w 2480310"/>
              <a:gd name="connsiteY224" fmla="*/ 249702 h 2483940"/>
              <a:gd name="connsiteX225" fmla="*/ 483870 w 2480310"/>
              <a:gd name="connsiteY225" fmla="*/ 271610 h 2483940"/>
              <a:gd name="connsiteX226" fmla="*/ 487680 w 2480310"/>
              <a:gd name="connsiteY226" fmla="*/ 269705 h 2483940"/>
              <a:gd name="connsiteX227" fmla="*/ 401821 w 2480310"/>
              <a:gd name="connsiteY227" fmla="*/ 348598 h 2483940"/>
              <a:gd name="connsiteX228" fmla="*/ 394626 w 2480310"/>
              <a:gd name="connsiteY228" fmla="*/ 357331 h 2483940"/>
              <a:gd name="connsiteX229" fmla="*/ 465583 w 2480310"/>
              <a:gd name="connsiteY229" fmla="*/ 292841 h 2483940"/>
              <a:gd name="connsiteX230" fmla="*/ 1241107 w 2480310"/>
              <a:gd name="connsiteY230" fmla="*/ 14435 h 2483940"/>
              <a:gd name="connsiteX231" fmla="*/ 1288033 w 2480310"/>
              <a:gd name="connsiteY231" fmla="*/ 17240 h 2483940"/>
              <a:gd name="connsiteX232" fmla="*/ 1280160 w 2480310"/>
              <a:gd name="connsiteY232" fmla="*/ 16339 h 2483940"/>
              <a:gd name="connsiteX233" fmla="*/ 1303972 w 2480310"/>
              <a:gd name="connsiteY233" fmla="*/ 14434 h 2483940"/>
              <a:gd name="connsiteX234" fmla="*/ 1331595 w 2480310"/>
              <a:gd name="connsiteY234" fmla="*/ 13482 h 2483940"/>
              <a:gd name="connsiteX235" fmla="*/ 1362075 w 2480310"/>
              <a:gd name="connsiteY235" fmla="*/ 9672 h 2483940"/>
              <a:gd name="connsiteX236" fmla="*/ 1364932 w 2480310"/>
              <a:gd name="connsiteY236" fmla="*/ 11577 h 2483940"/>
              <a:gd name="connsiteX237" fmla="*/ 1421130 w 2480310"/>
              <a:gd name="connsiteY237" fmla="*/ 17292 h 2483940"/>
              <a:gd name="connsiteX238" fmla="*/ 1404937 w 2480310"/>
              <a:gd name="connsiteY238" fmla="*/ 17292 h 2483940"/>
              <a:gd name="connsiteX239" fmla="*/ 1428750 w 2480310"/>
              <a:gd name="connsiteY239" fmla="*/ 21102 h 2483940"/>
              <a:gd name="connsiteX240" fmla="*/ 1451610 w 2480310"/>
              <a:gd name="connsiteY240" fmla="*/ 24912 h 2483940"/>
              <a:gd name="connsiteX241" fmla="*/ 1496377 w 2480310"/>
              <a:gd name="connsiteY241" fmla="*/ 30627 h 2483940"/>
              <a:gd name="connsiteX242" fmla="*/ 1539240 w 2480310"/>
              <a:gd name="connsiteY242" fmla="*/ 38247 h 2483940"/>
              <a:gd name="connsiteX243" fmla="*/ 1580197 w 2480310"/>
              <a:gd name="connsiteY243" fmla="*/ 52534 h 2483940"/>
              <a:gd name="connsiteX244" fmla="*/ 1573530 w 2480310"/>
              <a:gd name="connsiteY244" fmla="*/ 53487 h 2483940"/>
              <a:gd name="connsiteX245" fmla="*/ 1605915 w 2480310"/>
              <a:gd name="connsiteY245" fmla="*/ 63012 h 2483940"/>
              <a:gd name="connsiteX246" fmla="*/ 1635442 w 2480310"/>
              <a:gd name="connsiteY246" fmla="*/ 73489 h 2483940"/>
              <a:gd name="connsiteX247" fmla="*/ 1665922 w 2480310"/>
              <a:gd name="connsiteY247" fmla="*/ 83014 h 2483940"/>
              <a:gd name="connsiteX248" fmla="*/ 1699260 w 2480310"/>
              <a:gd name="connsiteY248" fmla="*/ 93492 h 2483940"/>
              <a:gd name="connsiteX249" fmla="*/ 1724025 w 2480310"/>
              <a:gd name="connsiteY249" fmla="*/ 112542 h 2483940"/>
              <a:gd name="connsiteX250" fmla="*/ 1765935 w 2480310"/>
              <a:gd name="connsiteY250" fmla="*/ 127782 h 2483940"/>
              <a:gd name="connsiteX251" fmla="*/ 1806892 w 2480310"/>
              <a:gd name="connsiteY251" fmla="*/ 144927 h 2483940"/>
              <a:gd name="connsiteX252" fmla="*/ 1752719 w 2480310"/>
              <a:gd name="connsiteY252" fmla="*/ 124567 h 2483940"/>
              <a:gd name="connsiteX253" fmla="*/ 1734930 w 2480310"/>
              <a:gd name="connsiteY253" fmla="*/ 120804 h 2483940"/>
              <a:gd name="connsiteX254" fmla="*/ 1794814 w 2480310"/>
              <a:gd name="connsiteY254" fmla="*/ 147132 h 2483940"/>
              <a:gd name="connsiteX255" fmla="*/ 1874332 w 2480310"/>
              <a:gd name="connsiteY255" fmla="*/ 195711 h 2483940"/>
              <a:gd name="connsiteX256" fmla="*/ 1874519 w 2480310"/>
              <a:gd name="connsiteY256" fmla="*/ 195409 h 2483940"/>
              <a:gd name="connsiteX257" fmla="*/ 1791652 w 2480310"/>
              <a:gd name="connsiteY257" fmla="*/ 144927 h 2483940"/>
              <a:gd name="connsiteX258" fmla="*/ 1824037 w 2480310"/>
              <a:gd name="connsiteY258" fmla="*/ 156357 h 2483940"/>
              <a:gd name="connsiteX259" fmla="*/ 1847849 w 2480310"/>
              <a:gd name="connsiteY259" fmla="*/ 167787 h 2483940"/>
              <a:gd name="connsiteX260" fmla="*/ 1884997 w 2480310"/>
              <a:gd name="connsiteY260" fmla="*/ 191599 h 2483940"/>
              <a:gd name="connsiteX261" fmla="*/ 1925002 w 2480310"/>
              <a:gd name="connsiteY261" fmla="*/ 221127 h 2483940"/>
              <a:gd name="connsiteX262" fmla="*/ 1951672 w 2480310"/>
              <a:gd name="connsiteY262" fmla="*/ 241129 h 2483940"/>
              <a:gd name="connsiteX263" fmla="*/ 1985962 w 2480310"/>
              <a:gd name="connsiteY263" fmla="*/ 264942 h 2483940"/>
              <a:gd name="connsiteX264" fmla="*/ 1959214 w 2480310"/>
              <a:gd name="connsiteY264" fmla="*/ 248632 h 2483940"/>
              <a:gd name="connsiteX265" fmla="*/ 2018315 w 2480310"/>
              <a:gd name="connsiteY265" fmla="*/ 295236 h 2483940"/>
              <a:gd name="connsiteX266" fmla="*/ 2016442 w 2480310"/>
              <a:gd name="connsiteY266" fmla="*/ 293517 h 2483940"/>
              <a:gd name="connsiteX267" fmla="*/ 2023998 w 2480310"/>
              <a:gd name="connsiteY267" fmla="*/ 299717 h 2483940"/>
              <a:gd name="connsiteX268" fmla="*/ 2036213 w 2480310"/>
              <a:gd name="connsiteY268" fmla="*/ 309349 h 2483940"/>
              <a:gd name="connsiteX269" fmla="*/ 2039218 w 2480310"/>
              <a:gd name="connsiteY269" fmla="*/ 312205 h 2483940"/>
              <a:gd name="connsiteX270" fmla="*/ 2053589 w 2480310"/>
              <a:gd name="connsiteY270" fmla="*/ 323997 h 2483940"/>
              <a:gd name="connsiteX271" fmla="*/ 2060046 w 2480310"/>
              <a:gd name="connsiteY271" fmla="*/ 332003 h 2483940"/>
              <a:gd name="connsiteX272" fmla="*/ 2119054 w 2480310"/>
              <a:gd name="connsiteY272" fmla="*/ 388093 h 2483940"/>
              <a:gd name="connsiteX273" fmla="*/ 2095500 w 2480310"/>
              <a:gd name="connsiteY273" fmla="*/ 363050 h 2483940"/>
              <a:gd name="connsiteX274" fmla="*/ 2170747 w 2480310"/>
              <a:gd name="connsiteY274" fmla="*/ 436392 h 2483940"/>
              <a:gd name="connsiteX275" fmla="*/ 2166937 w 2480310"/>
              <a:gd name="connsiteY275" fmla="*/ 442107 h 2483940"/>
              <a:gd name="connsiteX276" fmla="*/ 2160015 w 2480310"/>
              <a:gd name="connsiteY276" fmla="*/ 435999 h 2483940"/>
              <a:gd name="connsiteX277" fmla="*/ 2196738 w 2480310"/>
              <a:gd name="connsiteY277" fmla="*/ 479965 h 2483940"/>
              <a:gd name="connsiteX278" fmla="*/ 2207894 w 2480310"/>
              <a:gd name="connsiteY278" fmla="*/ 487827 h 2483940"/>
              <a:gd name="connsiteX279" fmla="*/ 2226038 w 2480310"/>
              <a:gd name="connsiteY279" fmla="*/ 515042 h 2483940"/>
              <a:gd name="connsiteX280" fmla="*/ 2226802 w 2480310"/>
              <a:gd name="connsiteY280" fmla="*/ 515958 h 2483940"/>
              <a:gd name="connsiteX281" fmla="*/ 2229657 w 2480310"/>
              <a:gd name="connsiteY281" fmla="*/ 520472 h 2483940"/>
              <a:gd name="connsiteX282" fmla="*/ 2242184 w 2480310"/>
              <a:gd name="connsiteY282" fmla="*/ 539262 h 2483940"/>
              <a:gd name="connsiteX283" fmla="*/ 2236412 w 2480310"/>
              <a:gd name="connsiteY283" fmla="*/ 531152 h 2483940"/>
              <a:gd name="connsiteX284" fmla="*/ 2313156 w 2480310"/>
              <a:gd name="connsiteY284" fmla="*/ 652492 h 2483940"/>
              <a:gd name="connsiteX285" fmla="*/ 2348783 w 2480310"/>
              <a:gd name="connsiteY285" fmla="*/ 726448 h 2483940"/>
              <a:gd name="connsiteX286" fmla="*/ 2348865 w 2480310"/>
              <a:gd name="connsiteY286" fmla="*/ 724999 h 2483940"/>
              <a:gd name="connsiteX287" fmla="*/ 2350373 w 2480310"/>
              <a:gd name="connsiteY287" fmla="*/ 729749 h 2483940"/>
              <a:gd name="connsiteX288" fmla="*/ 2364496 w 2480310"/>
              <a:gd name="connsiteY288" fmla="*/ 759067 h 2483940"/>
              <a:gd name="connsiteX289" fmla="*/ 2365652 w 2480310"/>
              <a:gd name="connsiteY289" fmla="*/ 762226 h 2483940"/>
              <a:gd name="connsiteX290" fmla="*/ 2366962 w 2480310"/>
              <a:gd name="connsiteY290" fmla="*/ 763099 h 2483940"/>
              <a:gd name="connsiteX291" fmla="*/ 2379255 w 2480310"/>
              <a:gd name="connsiteY291" fmla="*/ 798654 h 2483940"/>
              <a:gd name="connsiteX292" fmla="*/ 2380042 w 2480310"/>
              <a:gd name="connsiteY292" fmla="*/ 801541 h 2483940"/>
              <a:gd name="connsiteX293" fmla="*/ 2405494 w 2480310"/>
              <a:gd name="connsiteY293" fmla="*/ 871082 h 2483940"/>
              <a:gd name="connsiteX294" fmla="*/ 2460307 w 2480310"/>
              <a:gd name="connsiteY294" fmla="*/ 1233635 h 2483940"/>
              <a:gd name="connsiteX295" fmla="*/ 2454012 w 2480310"/>
              <a:gd name="connsiteY295" fmla="*/ 1358291 h 2483940"/>
              <a:gd name="connsiteX296" fmla="*/ 2442900 w 2480310"/>
              <a:gd name="connsiteY296" fmla="*/ 1431105 h 2483940"/>
              <a:gd name="connsiteX297" fmla="*/ 2446019 w 2480310"/>
              <a:gd name="connsiteY297" fmla="*/ 1418419 h 2483940"/>
              <a:gd name="connsiteX298" fmla="*/ 2444114 w 2480310"/>
              <a:gd name="connsiteY298" fmla="*/ 1454614 h 2483940"/>
              <a:gd name="connsiteX299" fmla="*/ 2446972 w 2480310"/>
              <a:gd name="connsiteY299" fmla="*/ 1443184 h 2483940"/>
              <a:gd name="connsiteX300" fmla="*/ 2443162 w 2480310"/>
              <a:gd name="connsiteY300" fmla="*/ 1483189 h 2483940"/>
              <a:gd name="connsiteX301" fmla="*/ 2450782 w 2480310"/>
              <a:gd name="connsiteY301" fmla="*/ 1441279 h 2483940"/>
              <a:gd name="connsiteX302" fmla="*/ 2454592 w 2480310"/>
              <a:gd name="connsiteY302" fmla="*/ 1406989 h 2483940"/>
              <a:gd name="connsiteX303" fmla="*/ 2453639 w 2480310"/>
              <a:gd name="connsiteY303" fmla="*/ 1366032 h 2483940"/>
              <a:gd name="connsiteX304" fmla="*/ 2459354 w 2480310"/>
              <a:gd name="connsiteY304" fmla="*/ 1348887 h 2483940"/>
              <a:gd name="connsiteX305" fmla="*/ 2466022 w 2480310"/>
              <a:gd name="connsiteY305" fmla="*/ 1295547 h 2483940"/>
              <a:gd name="connsiteX306" fmla="*/ 2471737 w 2480310"/>
              <a:gd name="connsiteY306" fmla="*/ 1331742 h 2483940"/>
              <a:gd name="connsiteX307" fmla="*/ 2471737 w 2480310"/>
              <a:gd name="connsiteY307" fmla="*/ 1373652 h 2483940"/>
              <a:gd name="connsiteX308" fmla="*/ 2466022 w 2480310"/>
              <a:gd name="connsiteY308" fmla="*/ 1427944 h 2483940"/>
              <a:gd name="connsiteX309" fmla="*/ 2460307 w 2480310"/>
              <a:gd name="connsiteY309" fmla="*/ 1462234 h 2483940"/>
              <a:gd name="connsiteX310" fmla="*/ 2457449 w 2480310"/>
              <a:gd name="connsiteY310" fmla="*/ 1481284 h 2483940"/>
              <a:gd name="connsiteX311" fmla="*/ 2452687 w 2480310"/>
              <a:gd name="connsiteY311" fmla="*/ 1502239 h 2483940"/>
              <a:gd name="connsiteX312" fmla="*/ 2362199 w 2480310"/>
              <a:gd name="connsiteY312" fmla="*/ 1769892 h 2483940"/>
              <a:gd name="connsiteX313" fmla="*/ 2211704 w 2480310"/>
              <a:gd name="connsiteY313" fmla="*/ 2009922 h 2483940"/>
              <a:gd name="connsiteX314" fmla="*/ 2010727 w 2480310"/>
              <a:gd name="connsiteY314" fmla="*/ 2209947 h 2483940"/>
              <a:gd name="connsiteX315" fmla="*/ 1769744 w 2480310"/>
              <a:gd name="connsiteY315" fmla="*/ 2360442 h 2483940"/>
              <a:gd name="connsiteX316" fmla="*/ 1739264 w 2480310"/>
              <a:gd name="connsiteY316" fmla="*/ 2372824 h 2483940"/>
              <a:gd name="connsiteX317" fmla="*/ 1703069 w 2480310"/>
              <a:gd name="connsiteY317" fmla="*/ 2387112 h 2483940"/>
              <a:gd name="connsiteX318" fmla="*/ 1654492 w 2480310"/>
              <a:gd name="connsiteY318" fmla="*/ 2405209 h 2483940"/>
              <a:gd name="connsiteX319" fmla="*/ 1593532 w 2480310"/>
              <a:gd name="connsiteY319" fmla="*/ 2424259 h 2483940"/>
              <a:gd name="connsiteX320" fmla="*/ 1558289 w 2480310"/>
              <a:gd name="connsiteY320" fmla="*/ 2433784 h 2483940"/>
              <a:gd name="connsiteX321" fmla="*/ 1521142 w 2480310"/>
              <a:gd name="connsiteY321" fmla="*/ 2443309 h 2483940"/>
              <a:gd name="connsiteX322" fmla="*/ 1438274 w 2480310"/>
              <a:gd name="connsiteY322" fmla="*/ 2461407 h 2483940"/>
              <a:gd name="connsiteX323" fmla="*/ 1393507 w 2480310"/>
              <a:gd name="connsiteY323" fmla="*/ 2469027 h 2483940"/>
              <a:gd name="connsiteX324" fmla="*/ 1370647 w 2480310"/>
              <a:gd name="connsiteY324" fmla="*/ 2472837 h 2483940"/>
              <a:gd name="connsiteX325" fmla="*/ 1346834 w 2480310"/>
              <a:gd name="connsiteY325" fmla="*/ 2475694 h 2483940"/>
              <a:gd name="connsiteX326" fmla="*/ 1310639 w 2480310"/>
              <a:gd name="connsiteY326" fmla="*/ 2479504 h 2483940"/>
              <a:gd name="connsiteX327" fmla="*/ 1272539 w 2480310"/>
              <a:gd name="connsiteY327" fmla="*/ 2482362 h 2483940"/>
              <a:gd name="connsiteX328" fmla="*/ 1189672 w 2480310"/>
              <a:gd name="connsiteY328" fmla="*/ 2483314 h 2483940"/>
              <a:gd name="connsiteX329" fmla="*/ 1223009 w 2480310"/>
              <a:gd name="connsiteY329" fmla="*/ 2477599 h 2483940"/>
              <a:gd name="connsiteX330" fmla="*/ 1256347 w 2480310"/>
              <a:gd name="connsiteY330" fmla="*/ 2470932 h 2483940"/>
              <a:gd name="connsiteX331" fmla="*/ 1272539 w 2480310"/>
              <a:gd name="connsiteY331" fmla="*/ 2479504 h 2483940"/>
              <a:gd name="connsiteX332" fmla="*/ 1309687 w 2480310"/>
              <a:gd name="connsiteY332" fmla="*/ 2478552 h 2483940"/>
              <a:gd name="connsiteX333" fmla="*/ 1327784 w 2480310"/>
              <a:gd name="connsiteY333" fmla="*/ 2475694 h 2483940"/>
              <a:gd name="connsiteX334" fmla="*/ 1330642 w 2480310"/>
              <a:gd name="connsiteY334" fmla="*/ 2470932 h 2483940"/>
              <a:gd name="connsiteX335" fmla="*/ 1376362 w 2480310"/>
              <a:gd name="connsiteY335" fmla="*/ 2458549 h 2483940"/>
              <a:gd name="connsiteX336" fmla="*/ 1423987 w 2480310"/>
              <a:gd name="connsiteY336" fmla="*/ 2455692 h 2483940"/>
              <a:gd name="connsiteX337" fmla="*/ 1484947 w 2480310"/>
              <a:gd name="connsiteY337" fmla="*/ 2434737 h 2483940"/>
              <a:gd name="connsiteX338" fmla="*/ 1338262 w 2480310"/>
              <a:gd name="connsiteY338" fmla="*/ 2454739 h 2483940"/>
              <a:gd name="connsiteX339" fmla="*/ 1302067 w 2480310"/>
              <a:gd name="connsiteY339" fmla="*/ 2456644 h 2483940"/>
              <a:gd name="connsiteX340" fmla="*/ 1268729 w 2480310"/>
              <a:gd name="connsiteY340" fmla="*/ 2458549 h 2483940"/>
              <a:gd name="connsiteX341" fmla="*/ 1240154 w 2480310"/>
              <a:gd name="connsiteY341" fmla="*/ 2461407 h 2483940"/>
              <a:gd name="connsiteX342" fmla="*/ 1217294 w 2480310"/>
              <a:gd name="connsiteY342" fmla="*/ 2466169 h 2483940"/>
              <a:gd name="connsiteX343" fmla="*/ 1192529 w 2480310"/>
              <a:gd name="connsiteY343" fmla="*/ 2475694 h 2483940"/>
              <a:gd name="connsiteX344" fmla="*/ 1147762 w 2480310"/>
              <a:gd name="connsiteY344" fmla="*/ 2475694 h 2483940"/>
              <a:gd name="connsiteX345" fmla="*/ 1102994 w 2480310"/>
              <a:gd name="connsiteY345" fmla="*/ 2470932 h 2483940"/>
              <a:gd name="connsiteX346" fmla="*/ 1111567 w 2480310"/>
              <a:gd name="connsiteY346" fmla="*/ 2469027 h 2483940"/>
              <a:gd name="connsiteX347" fmla="*/ 1156334 w 2480310"/>
              <a:gd name="connsiteY347" fmla="*/ 2469979 h 2483940"/>
              <a:gd name="connsiteX348" fmla="*/ 1186814 w 2480310"/>
              <a:gd name="connsiteY348" fmla="*/ 2467122 h 2483940"/>
              <a:gd name="connsiteX349" fmla="*/ 1219199 w 2480310"/>
              <a:gd name="connsiteY349" fmla="*/ 2454739 h 2483940"/>
              <a:gd name="connsiteX350" fmla="*/ 1160144 w 2480310"/>
              <a:gd name="connsiteY350" fmla="*/ 2450929 h 2483940"/>
              <a:gd name="connsiteX351" fmla="*/ 1101089 w 2480310"/>
              <a:gd name="connsiteY351" fmla="*/ 2444262 h 2483940"/>
              <a:gd name="connsiteX352" fmla="*/ 1122997 w 2480310"/>
              <a:gd name="connsiteY352" fmla="*/ 2451882 h 2483940"/>
              <a:gd name="connsiteX353" fmla="*/ 1102042 w 2480310"/>
              <a:gd name="connsiteY353" fmla="*/ 2453787 h 2483940"/>
              <a:gd name="connsiteX354" fmla="*/ 1061084 w 2480310"/>
              <a:gd name="connsiteY354" fmla="*/ 2452834 h 2483940"/>
              <a:gd name="connsiteX355" fmla="*/ 1021079 w 2480310"/>
              <a:gd name="connsiteY355" fmla="*/ 2450929 h 2483940"/>
              <a:gd name="connsiteX356" fmla="*/ 1043939 w 2480310"/>
              <a:gd name="connsiteY356" fmla="*/ 2454739 h 2483940"/>
              <a:gd name="connsiteX357" fmla="*/ 977264 w 2480310"/>
              <a:gd name="connsiteY357" fmla="*/ 2450929 h 2483940"/>
              <a:gd name="connsiteX358" fmla="*/ 973454 w 2480310"/>
              <a:gd name="connsiteY358" fmla="*/ 2448072 h 2483940"/>
              <a:gd name="connsiteX359" fmla="*/ 939164 w 2480310"/>
              <a:gd name="connsiteY359" fmla="*/ 2441404 h 2483940"/>
              <a:gd name="connsiteX360" fmla="*/ 907732 w 2480310"/>
              <a:gd name="connsiteY360" fmla="*/ 2434737 h 2483940"/>
              <a:gd name="connsiteX361" fmla="*/ 875347 w 2480310"/>
              <a:gd name="connsiteY361" fmla="*/ 2427117 h 2483940"/>
              <a:gd name="connsiteX362" fmla="*/ 839152 w 2480310"/>
              <a:gd name="connsiteY362" fmla="*/ 2414734 h 2483940"/>
              <a:gd name="connsiteX363" fmla="*/ 835342 w 2480310"/>
              <a:gd name="connsiteY363" fmla="*/ 2409972 h 2483940"/>
              <a:gd name="connsiteX364" fmla="*/ 811529 w 2480310"/>
              <a:gd name="connsiteY364" fmla="*/ 2402352 h 2483940"/>
              <a:gd name="connsiteX365" fmla="*/ 785812 w 2480310"/>
              <a:gd name="connsiteY365" fmla="*/ 2392827 h 2483940"/>
              <a:gd name="connsiteX366" fmla="*/ 744854 w 2480310"/>
              <a:gd name="connsiteY366" fmla="*/ 2379492 h 2483940"/>
              <a:gd name="connsiteX367" fmla="*/ 715327 w 2480310"/>
              <a:gd name="connsiteY367" fmla="*/ 2361394 h 2483940"/>
              <a:gd name="connsiteX368" fmla="*/ 701992 w 2480310"/>
              <a:gd name="connsiteY368" fmla="*/ 2349012 h 2483940"/>
              <a:gd name="connsiteX369" fmla="*/ 754379 w 2480310"/>
              <a:gd name="connsiteY369" fmla="*/ 2370919 h 2483940"/>
              <a:gd name="connsiteX370" fmla="*/ 793432 w 2480310"/>
              <a:gd name="connsiteY370" fmla="*/ 2381397 h 2483940"/>
              <a:gd name="connsiteX371" fmla="*/ 765809 w 2480310"/>
              <a:gd name="connsiteY371" fmla="*/ 2370919 h 2483940"/>
              <a:gd name="connsiteX372" fmla="*/ 738187 w 2480310"/>
              <a:gd name="connsiteY372" fmla="*/ 2359489 h 2483940"/>
              <a:gd name="connsiteX373" fmla="*/ 711517 w 2480310"/>
              <a:gd name="connsiteY373" fmla="*/ 2347107 h 2483940"/>
              <a:gd name="connsiteX374" fmla="*/ 684847 w 2480310"/>
              <a:gd name="connsiteY374" fmla="*/ 2333772 h 2483940"/>
              <a:gd name="connsiteX375" fmla="*/ 749617 w 2480310"/>
              <a:gd name="connsiteY375" fmla="*/ 2348059 h 2483940"/>
              <a:gd name="connsiteX376" fmla="*/ 737760 w 2480310"/>
              <a:gd name="connsiteY376" fmla="*/ 2341992 h 2483940"/>
              <a:gd name="connsiteX377" fmla="*/ 659964 w 2480310"/>
              <a:gd name="connsiteY377" fmla="*/ 2305684 h 2483940"/>
              <a:gd name="connsiteX378" fmla="*/ 620937 w 2480310"/>
              <a:gd name="connsiteY378" fmla="*/ 2281975 h 2483940"/>
              <a:gd name="connsiteX379" fmla="*/ 618530 w 2480310"/>
              <a:gd name="connsiteY379" fmla="*/ 2282456 h 2483940"/>
              <a:gd name="connsiteX380" fmla="*/ 622935 w 2480310"/>
              <a:gd name="connsiteY380" fmla="*/ 2291862 h 2483940"/>
              <a:gd name="connsiteX381" fmla="*/ 662940 w 2480310"/>
              <a:gd name="connsiteY381" fmla="*/ 2310912 h 2483940"/>
              <a:gd name="connsiteX382" fmla="*/ 633412 w 2480310"/>
              <a:gd name="connsiteY382" fmla="*/ 2299482 h 2483940"/>
              <a:gd name="connsiteX383" fmla="*/ 596265 w 2480310"/>
              <a:gd name="connsiteY383" fmla="*/ 2280432 h 2483940"/>
              <a:gd name="connsiteX384" fmla="*/ 652462 w 2480310"/>
              <a:gd name="connsiteY384" fmla="*/ 2314722 h 2483940"/>
              <a:gd name="connsiteX385" fmla="*/ 601980 w 2480310"/>
              <a:gd name="connsiteY385" fmla="*/ 2295672 h 2483940"/>
              <a:gd name="connsiteX386" fmla="*/ 658177 w 2480310"/>
              <a:gd name="connsiteY386" fmla="*/ 2322342 h 2483940"/>
              <a:gd name="connsiteX387" fmla="*/ 684847 w 2480310"/>
              <a:gd name="connsiteY387" fmla="*/ 2331867 h 2483940"/>
              <a:gd name="connsiteX388" fmla="*/ 682325 w 2480310"/>
              <a:gd name="connsiteY388" fmla="*/ 2333940 h 2483940"/>
              <a:gd name="connsiteX389" fmla="*/ 683895 w 2480310"/>
              <a:gd name="connsiteY389" fmla="*/ 2334725 h 2483940"/>
              <a:gd name="connsiteX390" fmla="*/ 681037 w 2480310"/>
              <a:gd name="connsiteY390" fmla="*/ 2334725 h 2483940"/>
              <a:gd name="connsiteX391" fmla="*/ 680555 w 2480310"/>
              <a:gd name="connsiteY391" fmla="*/ 2333760 h 2483940"/>
              <a:gd name="connsiteX392" fmla="*/ 670679 w 2480310"/>
              <a:gd name="connsiteY392" fmla="*/ 2331391 h 2483940"/>
              <a:gd name="connsiteX393" fmla="*/ 645795 w 2480310"/>
              <a:gd name="connsiteY393" fmla="*/ 2322342 h 2483940"/>
              <a:gd name="connsiteX394" fmla="*/ 601980 w 2480310"/>
              <a:gd name="connsiteY394" fmla="*/ 2297577 h 2483940"/>
              <a:gd name="connsiteX395" fmla="*/ 568533 w 2480310"/>
              <a:gd name="connsiteY395" fmla="*/ 2276766 h 2483940"/>
              <a:gd name="connsiteX396" fmla="*/ 568642 w 2480310"/>
              <a:gd name="connsiteY396" fmla="*/ 2275670 h 2483940"/>
              <a:gd name="connsiteX397" fmla="*/ 547687 w 2480310"/>
              <a:gd name="connsiteY397" fmla="*/ 2262335 h 2483940"/>
              <a:gd name="connsiteX398" fmla="*/ 527685 w 2480310"/>
              <a:gd name="connsiteY398" fmla="*/ 2249000 h 2483940"/>
              <a:gd name="connsiteX399" fmla="*/ 488632 w 2480310"/>
              <a:gd name="connsiteY399" fmla="*/ 2222330 h 2483940"/>
              <a:gd name="connsiteX400" fmla="*/ 448627 w 2480310"/>
              <a:gd name="connsiteY400" fmla="*/ 2190897 h 2483940"/>
              <a:gd name="connsiteX401" fmla="*/ 403860 w 2480310"/>
              <a:gd name="connsiteY401" fmla="*/ 2148987 h 2483940"/>
              <a:gd name="connsiteX402" fmla="*/ 425767 w 2480310"/>
              <a:gd name="connsiteY402" fmla="*/ 2161370 h 2483940"/>
              <a:gd name="connsiteX403" fmla="*/ 395287 w 2480310"/>
              <a:gd name="connsiteY403" fmla="*/ 2129937 h 2483940"/>
              <a:gd name="connsiteX404" fmla="*/ 364807 w 2480310"/>
              <a:gd name="connsiteY404" fmla="*/ 2109935 h 2483940"/>
              <a:gd name="connsiteX405" fmla="*/ 317182 w 2480310"/>
              <a:gd name="connsiteY405" fmla="*/ 2057547 h 2483940"/>
              <a:gd name="connsiteX406" fmla="*/ 268605 w 2480310"/>
              <a:gd name="connsiteY406" fmla="*/ 2002302 h 2483940"/>
              <a:gd name="connsiteX407" fmla="*/ 246697 w 2480310"/>
              <a:gd name="connsiteY407" fmla="*/ 1975632 h 2483940"/>
              <a:gd name="connsiteX408" fmla="*/ 228600 w 2480310"/>
              <a:gd name="connsiteY408" fmla="*/ 1949915 h 2483940"/>
              <a:gd name="connsiteX409" fmla="*/ 214312 w 2480310"/>
              <a:gd name="connsiteY409" fmla="*/ 1928007 h 2483940"/>
              <a:gd name="connsiteX410" fmla="*/ 205740 w 2480310"/>
              <a:gd name="connsiteY410" fmla="*/ 1909910 h 2483940"/>
              <a:gd name="connsiteX411" fmla="*/ 221932 w 2480310"/>
              <a:gd name="connsiteY411" fmla="*/ 1934675 h 2483940"/>
              <a:gd name="connsiteX412" fmla="*/ 231457 w 2480310"/>
              <a:gd name="connsiteY412" fmla="*/ 1945152 h 2483940"/>
              <a:gd name="connsiteX413" fmla="*/ 252412 w 2480310"/>
              <a:gd name="connsiteY413" fmla="*/ 1968012 h 2483940"/>
              <a:gd name="connsiteX414" fmla="*/ 214312 w 2480310"/>
              <a:gd name="connsiteY414" fmla="*/ 1915625 h 2483940"/>
              <a:gd name="connsiteX415" fmla="*/ 212349 w 2480310"/>
              <a:gd name="connsiteY415" fmla="*/ 1912516 h 2483940"/>
              <a:gd name="connsiteX416" fmla="*/ 226695 w 2480310"/>
              <a:gd name="connsiteY416" fmla="*/ 1932770 h 2483940"/>
              <a:gd name="connsiteX417" fmla="*/ 261937 w 2480310"/>
              <a:gd name="connsiteY417" fmla="*/ 1978490 h 2483940"/>
              <a:gd name="connsiteX418" fmla="*/ 297180 w 2480310"/>
              <a:gd name="connsiteY418" fmla="*/ 2022305 h 2483940"/>
              <a:gd name="connsiteX419" fmla="*/ 328612 w 2480310"/>
              <a:gd name="connsiteY419" fmla="*/ 2063262 h 2483940"/>
              <a:gd name="connsiteX420" fmla="*/ 357187 w 2480310"/>
              <a:gd name="connsiteY420" fmla="*/ 2089932 h 2483940"/>
              <a:gd name="connsiteX421" fmla="*/ 373380 w 2480310"/>
              <a:gd name="connsiteY421" fmla="*/ 2106125 h 2483940"/>
              <a:gd name="connsiteX422" fmla="*/ 390525 w 2480310"/>
              <a:gd name="connsiteY422" fmla="*/ 2121365 h 2483940"/>
              <a:gd name="connsiteX423" fmla="*/ 421005 w 2480310"/>
              <a:gd name="connsiteY423" fmla="*/ 2147082 h 2483940"/>
              <a:gd name="connsiteX424" fmla="*/ 441007 w 2480310"/>
              <a:gd name="connsiteY424" fmla="*/ 2158512 h 2483940"/>
              <a:gd name="connsiteX425" fmla="*/ 382905 w 2480310"/>
              <a:gd name="connsiteY425" fmla="*/ 2104220 h 2483940"/>
              <a:gd name="connsiteX426" fmla="*/ 396002 w 2480310"/>
              <a:gd name="connsiteY426" fmla="*/ 2112555 h 2483940"/>
              <a:gd name="connsiteX427" fmla="*/ 396289 w 2480310"/>
              <a:gd name="connsiteY427" fmla="*/ 2111451 h 2483940"/>
              <a:gd name="connsiteX428" fmla="*/ 379003 w 2480310"/>
              <a:gd name="connsiteY428" fmla="*/ 2095739 h 2483940"/>
              <a:gd name="connsiteX429" fmla="*/ 371705 w 2480310"/>
              <a:gd name="connsiteY429" fmla="*/ 2087710 h 2483940"/>
              <a:gd name="connsiteX430" fmla="*/ 359360 w 2480310"/>
              <a:gd name="connsiteY430" fmla="*/ 2078130 h 2483940"/>
              <a:gd name="connsiteX431" fmla="*/ 264795 w 2480310"/>
              <a:gd name="connsiteY431" fmla="*/ 1968965 h 2483940"/>
              <a:gd name="connsiteX432" fmla="*/ 290581 w 2480310"/>
              <a:gd name="connsiteY432" fmla="*/ 1996144 h 2483940"/>
              <a:gd name="connsiteX433" fmla="*/ 281218 w 2480310"/>
              <a:gd name="connsiteY433" fmla="*/ 1983623 h 2483940"/>
              <a:gd name="connsiteX434" fmla="*/ 281107 w 2480310"/>
              <a:gd name="connsiteY434" fmla="*/ 1983491 h 2483940"/>
              <a:gd name="connsiteX435" fmla="*/ 260032 w 2480310"/>
              <a:gd name="connsiteY435" fmla="*/ 1959440 h 2483940"/>
              <a:gd name="connsiteX436" fmla="*/ 244197 w 2480310"/>
              <a:gd name="connsiteY436" fmla="*/ 1937413 h 2483940"/>
              <a:gd name="connsiteX437" fmla="*/ 242727 w 2480310"/>
              <a:gd name="connsiteY437" fmla="*/ 1933343 h 2483940"/>
              <a:gd name="connsiteX438" fmla="*/ 241892 w 2480310"/>
              <a:gd name="connsiteY438" fmla="*/ 1931033 h 2483940"/>
              <a:gd name="connsiteX439" fmla="*/ 230127 w 2480310"/>
              <a:gd name="connsiteY439" fmla="*/ 1915301 h 2483940"/>
              <a:gd name="connsiteX440" fmla="*/ 218354 w 2480310"/>
              <a:gd name="connsiteY440" fmla="*/ 1895921 h 2483940"/>
              <a:gd name="connsiteX441" fmla="*/ 219759 w 2480310"/>
              <a:gd name="connsiteY441" fmla="*/ 1903525 h 2483940"/>
              <a:gd name="connsiteX442" fmla="*/ 201246 w 2480310"/>
              <a:gd name="connsiteY442" fmla="*/ 1889446 h 2483940"/>
              <a:gd name="connsiteX443" fmla="*/ 196810 w 2480310"/>
              <a:gd name="connsiteY443" fmla="*/ 1887914 h 2483940"/>
              <a:gd name="connsiteX444" fmla="*/ 191452 w 2480310"/>
              <a:gd name="connsiteY444" fmla="*/ 1879430 h 2483940"/>
              <a:gd name="connsiteX445" fmla="*/ 170497 w 2480310"/>
              <a:gd name="connsiteY445" fmla="*/ 1842282 h 2483940"/>
              <a:gd name="connsiteX446" fmla="*/ 156210 w 2480310"/>
              <a:gd name="connsiteY446" fmla="*/ 1818470 h 2483940"/>
              <a:gd name="connsiteX447" fmla="*/ 138112 w 2480310"/>
              <a:gd name="connsiteY447" fmla="*/ 1787037 h 2483940"/>
              <a:gd name="connsiteX448" fmla="*/ 136207 w 2480310"/>
              <a:gd name="connsiteY448" fmla="*/ 1767035 h 2483940"/>
              <a:gd name="connsiteX449" fmla="*/ 121920 w 2480310"/>
              <a:gd name="connsiteY449" fmla="*/ 1747032 h 2483940"/>
              <a:gd name="connsiteX450" fmla="*/ 100012 w 2480310"/>
              <a:gd name="connsiteY450" fmla="*/ 1704170 h 2483940"/>
              <a:gd name="connsiteX451" fmla="*/ 76200 w 2480310"/>
              <a:gd name="connsiteY451" fmla="*/ 1649877 h 2483940"/>
              <a:gd name="connsiteX452" fmla="*/ 55245 w 2480310"/>
              <a:gd name="connsiteY452" fmla="*/ 1596537 h 2483940"/>
              <a:gd name="connsiteX453" fmla="*/ 54292 w 2480310"/>
              <a:gd name="connsiteY453" fmla="*/ 1565105 h 2483940"/>
              <a:gd name="connsiteX454" fmla="*/ 44767 w 2480310"/>
              <a:gd name="connsiteY454" fmla="*/ 1551770 h 2483940"/>
              <a:gd name="connsiteX455" fmla="*/ 34290 w 2480310"/>
              <a:gd name="connsiteY455" fmla="*/ 1489857 h 2483940"/>
              <a:gd name="connsiteX456" fmla="*/ 34290 w 2480310"/>
              <a:gd name="connsiteY456" fmla="*/ 1482237 h 2483940"/>
              <a:gd name="connsiteX457" fmla="*/ 17145 w 2480310"/>
              <a:gd name="connsiteY457" fmla="*/ 1431755 h 2483940"/>
              <a:gd name="connsiteX458" fmla="*/ 11430 w 2480310"/>
              <a:gd name="connsiteY458" fmla="*/ 1393655 h 2483940"/>
              <a:gd name="connsiteX459" fmla="*/ 6667 w 2480310"/>
              <a:gd name="connsiteY459" fmla="*/ 1349840 h 2483940"/>
              <a:gd name="connsiteX460" fmla="*/ 0 w 2480310"/>
              <a:gd name="connsiteY460" fmla="*/ 1171722 h 2483940"/>
              <a:gd name="connsiteX461" fmla="*/ 3810 w 2480310"/>
              <a:gd name="connsiteY461" fmla="*/ 1218395 h 2483940"/>
              <a:gd name="connsiteX462" fmla="*/ 6667 w 2480310"/>
              <a:gd name="connsiteY462" fmla="*/ 1246970 h 2483940"/>
              <a:gd name="connsiteX463" fmla="*/ 11430 w 2480310"/>
              <a:gd name="connsiteY463" fmla="*/ 1253637 h 2483940"/>
              <a:gd name="connsiteX464" fmla="*/ 9525 w 2480310"/>
              <a:gd name="connsiteY464" fmla="*/ 1224110 h 2483940"/>
              <a:gd name="connsiteX465" fmla="*/ 10477 w 2480310"/>
              <a:gd name="connsiteY465" fmla="*/ 1186010 h 2483940"/>
              <a:gd name="connsiteX466" fmla="*/ 10477 w 2480310"/>
              <a:gd name="connsiteY466" fmla="*/ 1168865 h 2483940"/>
              <a:gd name="connsiteX467" fmla="*/ 10477 w 2480310"/>
              <a:gd name="connsiteY467" fmla="*/ 1155530 h 2483940"/>
              <a:gd name="connsiteX468" fmla="*/ 6667 w 2480310"/>
              <a:gd name="connsiteY468" fmla="*/ 1149815 h 2483940"/>
              <a:gd name="connsiteX469" fmla="*/ 8572 w 2480310"/>
              <a:gd name="connsiteY469" fmla="*/ 1113620 h 2483940"/>
              <a:gd name="connsiteX470" fmla="*/ 12382 w 2480310"/>
              <a:gd name="connsiteY470" fmla="*/ 1075520 h 2483940"/>
              <a:gd name="connsiteX471" fmla="*/ 16192 w 2480310"/>
              <a:gd name="connsiteY471" fmla="*/ 1037420 h 2483940"/>
              <a:gd name="connsiteX472" fmla="*/ 21907 w 2480310"/>
              <a:gd name="connsiteY472" fmla="*/ 1001225 h 2483940"/>
              <a:gd name="connsiteX473" fmla="*/ 53340 w 2480310"/>
              <a:gd name="connsiteY473" fmla="*/ 893592 h 2483940"/>
              <a:gd name="connsiteX474" fmla="*/ 54292 w 2480310"/>
              <a:gd name="connsiteY474" fmla="*/ 870732 h 2483940"/>
              <a:gd name="connsiteX475" fmla="*/ 68580 w 2480310"/>
              <a:gd name="connsiteY475" fmla="*/ 823107 h 2483940"/>
              <a:gd name="connsiteX476" fmla="*/ 112395 w 2480310"/>
              <a:gd name="connsiteY476" fmla="*/ 711665 h 2483940"/>
              <a:gd name="connsiteX477" fmla="*/ 126682 w 2480310"/>
              <a:gd name="connsiteY477" fmla="*/ 692615 h 2483940"/>
              <a:gd name="connsiteX478" fmla="*/ 142875 w 2480310"/>
              <a:gd name="connsiteY478" fmla="*/ 658325 h 2483940"/>
              <a:gd name="connsiteX479" fmla="*/ 150495 w 2480310"/>
              <a:gd name="connsiteY479" fmla="*/ 642132 h 2483940"/>
              <a:gd name="connsiteX480" fmla="*/ 158115 w 2480310"/>
              <a:gd name="connsiteY480" fmla="*/ 629750 h 2483940"/>
              <a:gd name="connsiteX481" fmla="*/ 143827 w 2480310"/>
              <a:gd name="connsiteY481" fmla="*/ 664992 h 2483940"/>
              <a:gd name="connsiteX482" fmla="*/ 260032 w 2480310"/>
              <a:gd name="connsiteY482" fmla="*/ 478302 h 2483940"/>
              <a:gd name="connsiteX483" fmla="*/ 407670 w 2480310"/>
              <a:gd name="connsiteY483" fmla="*/ 319235 h 2483940"/>
              <a:gd name="connsiteX484" fmla="*/ 418147 w 2480310"/>
              <a:gd name="connsiteY484" fmla="*/ 318282 h 2483940"/>
              <a:gd name="connsiteX485" fmla="*/ 432435 w 2480310"/>
              <a:gd name="connsiteY485" fmla="*/ 293517 h 2483940"/>
              <a:gd name="connsiteX486" fmla="*/ 461962 w 2480310"/>
              <a:gd name="connsiteY486" fmla="*/ 275420 h 2483940"/>
              <a:gd name="connsiteX487" fmla="*/ 525780 w 2480310"/>
              <a:gd name="connsiteY487" fmla="*/ 219222 h 2483940"/>
              <a:gd name="connsiteX488" fmla="*/ 547687 w 2480310"/>
              <a:gd name="connsiteY488" fmla="*/ 204935 h 2483940"/>
              <a:gd name="connsiteX489" fmla="*/ 575310 w 2480310"/>
              <a:gd name="connsiteY489" fmla="*/ 190647 h 2483940"/>
              <a:gd name="connsiteX490" fmla="*/ 606742 w 2480310"/>
              <a:gd name="connsiteY490" fmla="*/ 174455 h 2483940"/>
              <a:gd name="connsiteX491" fmla="*/ 640080 w 2480310"/>
              <a:gd name="connsiteY491" fmla="*/ 156357 h 2483940"/>
              <a:gd name="connsiteX492" fmla="*/ 634365 w 2480310"/>
              <a:gd name="connsiteY492" fmla="*/ 160167 h 2483940"/>
              <a:gd name="connsiteX493" fmla="*/ 650557 w 2480310"/>
              <a:gd name="connsiteY493" fmla="*/ 154452 h 2483940"/>
              <a:gd name="connsiteX494" fmla="*/ 684847 w 2480310"/>
              <a:gd name="connsiteY494" fmla="*/ 138260 h 2483940"/>
              <a:gd name="connsiteX495" fmla="*/ 673417 w 2480310"/>
              <a:gd name="connsiteY495" fmla="*/ 140165 h 2483940"/>
              <a:gd name="connsiteX496" fmla="*/ 948690 w 2480310"/>
              <a:gd name="connsiteY496" fmla="*/ 35390 h 2483940"/>
              <a:gd name="connsiteX497" fmla="*/ 1093589 w 2480310"/>
              <a:gd name="connsiteY497" fmla="*/ 11101 h 2483940"/>
              <a:gd name="connsiteX498" fmla="*/ 1164907 w 2480310"/>
              <a:gd name="connsiteY498" fmla="*/ 4910 h 2483940"/>
              <a:gd name="connsiteX499" fmla="*/ 1173947 w 2480310"/>
              <a:gd name="connsiteY499" fmla="*/ 5582 h 2483940"/>
              <a:gd name="connsiteX500" fmla="*/ 1164063 w 2480310"/>
              <a:gd name="connsiteY500" fmla="*/ 6261 h 2483940"/>
              <a:gd name="connsiteX501" fmla="*/ 1239202 w 2480310"/>
              <a:gd name="connsiteY501" fmla="*/ 1100 h 2483940"/>
              <a:gd name="connsiteX502" fmla="*/ 1279207 w 2480310"/>
              <a:gd name="connsiteY502" fmla="*/ 11577 h 2483940"/>
              <a:gd name="connsiteX503" fmla="*/ 1185862 w 2480310"/>
              <a:gd name="connsiteY503" fmla="*/ 13482 h 2483940"/>
              <a:gd name="connsiteX504" fmla="*/ 1232535 w 2480310"/>
              <a:gd name="connsiteY504" fmla="*/ 9672 h 2483940"/>
              <a:gd name="connsiteX505" fmla="*/ 1203007 w 2480310"/>
              <a:gd name="connsiteY505" fmla="*/ 6815 h 2483940"/>
              <a:gd name="connsiteX506" fmla="*/ 1182529 w 2480310"/>
              <a:gd name="connsiteY506" fmla="*/ 6219 h 2483940"/>
              <a:gd name="connsiteX507" fmla="*/ 1173947 w 2480310"/>
              <a:gd name="connsiteY507" fmla="*/ 5582 h 2483940"/>
              <a:gd name="connsiteX508" fmla="*/ 1249680 w 2480310"/>
              <a:gd name="connsiteY508" fmla="*/ 28 h 2483940"/>
              <a:gd name="connsiteX509" fmla="*/ 1284922 w 2480310"/>
              <a:gd name="connsiteY509" fmla="*/ 1100 h 2483940"/>
              <a:gd name="connsiteX510" fmla="*/ 1240155 w 2480310"/>
              <a:gd name="connsiteY510" fmla="*/ 1100 h 2483940"/>
              <a:gd name="connsiteX511" fmla="*/ 1249680 w 2480310"/>
              <a:gd name="connsiteY511" fmla="*/ 28 h 24839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</a:cxnLst>
            <a:rect l="l" t="t" r="r" b="b"/>
            <a:pathLst>
              <a:path w="2480310" h="2483940">
                <a:moveTo>
                  <a:pt x="1083945" y="2463312"/>
                </a:moveTo>
                <a:cubicBezTo>
                  <a:pt x="1091565" y="2464264"/>
                  <a:pt x="1105852" y="2465217"/>
                  <a:pt x="1110615" y="2466169"/>
                </a:cubicBezTo>
                <a:lnTo>
                  <a:pt x="1108710" y="2466169"/>
                </a:lnTo>
                <a:cubicBezTo>
                  <a:pt x="1101090" y="2465217"/>
                  <a:pt x="1093470" y="2464264"/>
                  <a:pt x="1083945" y="2463312"/>
                </a:cubicBezTo>
                <a:close/>
                <a:moveTo>
                  <a:pt x="947931" y="2446896"/>
                </a:moveTo>
                <a:cubicBezTo>
                  <a:pt x="949762" y="2446584"/>
                  <a:pt x="960835" y="2448548"/>
                  <a:pt x="968692" y="2449977"/>
                </a:cubicBezTo>
                <a:cubicBezTo>
                  <a:pt x="962025" y="2449024"/>
                  <a:pt x="956310" y="2449024"/>
                  <a:pt x="949642" y="2448072"/>
                </a:cubicBezTo>
                <a:cubicBezTo>
                  <a:pt x="947737" y="2447358"/>
                  <a:pt x="947321" y="2447000"/>
                  <a:pt x="947931" y="2446896"/>
                </a:cubicBezTo>
                <a:close/>
                <a:moveTo>
                  <a:pt x="1617344" y="2426165"/>
                </a:moveTo>
                <a:cubicBezTo>
                  <a:pt x="1597342" y="2429975"/>
                  <a:pt x="1569719" y="2435690"/>
                  <a:pt x="1555432" y="2441405"/>
                </a:cubicBezTo>
                <a:cubicBezTo>
                  <a:pt x="1565909" y="2436643"/>
                  <a:pt x="1609724" y="2423307"/>
                  <a:pt x="1617344" y="2426165"/>
                </a:cubicBezTo>
                <a:close/>
                <a:moveTo>
                  <a:pt x="1641487" y="2384177"/>
                </a:moveTo>
                <a:lnTo>
                  <a:pt x="1603660" y="2398022"/>
                </a:lnTo>
                <a:lnTo>
                  <a:pt x="1514788" y="2420874"/>
                </a:lnTo>
                <a:lnTo>
                  <a:pt x="1510962" y="2423292"/>
                </a:lnTo>
                <a:cubicBezTo>
                  <a:pt x="1506497" y="2425152"/>
                  <a:pt x="1499711" y="2427355"/>
                  <a:pt x="1489709" y="2429974"/>
                </a:cubicBezTo>
                <a:cubicBezTo>
                  <a:pt x="1510664" y="2427117"/>
                  <a:pt x="1532572" y="2419497"/>
                  <a:pt x="1550669" y="2413782"/>
                </a:cubicBezTo>
                <a:cubicBezTo>
                  <a:pt x="1567814" y="2407114"/>
                  <a:pt x="1582102" y="2403304"/>
                  <a:pt x="1589722" y="2406162"/>
                </a:cubicBezTo>
                <a:cubicBezTo>
                  <a:pt x="1604962" y="2401399"/>
                  <a:pt x="1615439" y="2396637"/>
                  <a:pt x="1625917" y="2392827"/>
                </a:cubicBezTo>
                <a:close/>
                <a:moveTo>
                  <a:pt x="822070" y="2377356"/>
                </a:moveTo>
                <a:lnTo>
                  <a:pt x="821412" y="2377706"/>
                </a:lnTo>
                <a:cubicBezTo>
                  <a:pt x="821531" y="2379968"/>
                  <a:pt x="824388" y="2383302"/>
                  <a:pt x="828674" y="2389017"/>
                </a:cubicBezTo>
                <a:cubicBezTo>
                  <a:pt x="851534" y="2393779"/>
                  <a:pt x="877252" y="2400447"/>
                  <a:pt x="904874" y="2405209"/>
                </a:cubicBezTo>
                <a:lnTo>
                  <a:pt x="912021" y="2406539"/>
                </a:lnTo>
                <a:close/>
                <a:moveTo>
                  <a:pt x="559117" y="2270907"/>
                </a:moveTo>
                <a:lnTo>
                  <a:pt x="568533" y="2276766"/>
                </a:lnTo>
                <a:lnTo>
                  <a:pt x="568523" y="2276860"/>
                </a:lnTo>
                <a:cubicBezTo>
                  <a:pt x="566976" y="2276146"/>
                  <a:pt x="563880" y="2274241"/>
                  <a:pt x="559117" y="2270907"/>
                </a:cubicBezTo>
                <a:close/>
                <a:moveTo>
                  <a:pt x="561166" y="2245663"/>
                </a:moveTo>
                <a:lnTo>
                  <a:pt x="581025" y="2260430"/>
                </a:lnTo>
                <a:lnTo>
                  <a:pt x="606157" y="2272996"/>
                </a:lnTo>
                <a:close/>
                <a:moveTo>
                  <a:pt x="2125027" y="2079454"/>
                </a:moveTo>
                <a:cubicBezTo>
                  <a:pt x="2117883" y="2086122"/>
                  <a:pt x="2113418" y="2089634"/>
                  <a:pt x="2110635" y="2091226"/>
                </a:cubicBezTo>
                <a:lnTo>
                  <a:pt x="2107125" y="2091433"/>
                </a:lnTo>
                <a:lnTo>
                  <a:pt x="2103211" y="2095739"/>
                </a:lnTo>
                <a:cubicBezTo>
                  <a:pt x="2048053" y="2150897"/>
                  <a:pt x="1987635" y="2200795"/>
                  <a:pt x="1922773" y="2244615"/>
                </a:cubicBezTo>
                <a:lnTo>
                  <a:pt x="1901057" y="2257808"/>
                </a:lnTo>
                <a:lnTo>
                  <a:pt x="1882139" y="2278527"/>
                </a:lnTo>
                <a:lnTo>
                  <a:pt x="1905952" y="2261382"/>
                </a:lnTo>
                <a:cubicBezTo>
                  <a:pt x="1913572" y="2260429"/>
                  <a:pt x="1908809" y="2265192"/>
                  <a:pt x="1898332" y="2272812"/>
                </a:cubicBezTo>
                <a:cubicBezTo>
                  <a:pt x="1893569" y="2276622"/>
                  <a:pt x="1886902" y="2281384"/>
                  <a:pt x="1880234" y="2286147"/>
                </a:cubicBezTo>
                <a:cubicBezTo>
                  <a:pt x="1873567" y="2290909"/>
                  <a:pt x="1865947" y="2295672"/>
                  <a:pt x="1859279" y="2299482"/>
                </a:cubicBezTo>
                <a:cubicBezTo>
                  <a:pt x="1831657" y="2316627"/>
                  <a:pt x="1811654" y="2328057"/>
                  <a:pt x="1859279" y="2306149"/>
                </a:cubicBezTo>
                <a:cubicBezTo>
                  <a:pt x="1884044" y="2290909"/>
                  <a:pt x="1899284" y="2280432"/>
                  <a:pt x="1915477" y="2269002"/>
                </a:cubicBezTo>
                <a:cubicBezTo>
                  <a:pt x="1932622" y="2257572"/>
                  <a:pt x="1948814" y="2245189"/>
                  <a:pt x="1975484" y="2226139"/>
                </a:cubicBezTo>
                <a:lnTo>
                  <a:pt x="1973579" y="2232807"/>
                </a:lnTo>
                <a:cubicBezTo>
                  <a:pt x="1982152" y="2227092"/>
                  <a:pt x="1988819" y="2220424"/>
                  <a:pt x="1994534" y="2214709"/>
                </a:cubicBezTo>
                <a:cubicBezTo>
                  <a:pt x="2000249" y="2208994"/>
                  <a:pt x="2005964" y="2203279"/>
                  <a:pt x="2010727" y="2197564"/>
                </a:cubicBezTo>
                <a:cubicBezTo>
                  <a:pt x="2016442" y="2191849"/>
                  <a:pt x="2021204" y="2187087"/>
                  <a:pt x="2025967" y="2181372"/>
                </a:cubicBezTo>
                <a:cubicBezTo>
                  <a:pt x="2030729" y="2175657"/>
                  <a:pt x="2035492" y="2169942"/>
                  <a:pt x="2040254" y="2164227"/>
                </a:cubicBezTo>
                <a:cubicBezTo>
                  <a:pt x="2060257" y="2142319"/>
                  <a:pt x="2083117" y="2117554"/>
                  <a:pt x="2125027" y="2079454"/>
                </a:cubicBezTo>
                <a:close/>
                <a:moveTo>
                  <a:pt x="261750" y="1957590"/>
                </a:moveTo>
                <a:lnTo>
                  <a:pt x="266700" y="1965155"/>
                </a:lnTo>
                <a:lnTo>
                  <a:pt x="267353" y="1965083"/>
                </a:lnTo>
                <a:close/>
                <a:moveTo>
                  <a:pt x="194310" y="1887050"/>
                </a:moveTo>
                <a:lnTo>
                  <a:pt x="196810" y="1887914"/>
                </a:lnTo>
                <a:lnTo>
                  <a:pt x="212349" y="1912516"/>
                </a:lnTo>
                <a:close/>
                <a:moveTo>
                  <a:pt x="146686" y="1768337"/>
                </a:moveTo>
                <a:lnTo>
                  <a:pt x="147637" y="1772750"/>
                </a:lnTo>
                <a:cubicBezTo>
                  <a:pt x="147637" y="1777512"/>
                  <a:pt x="145732" y="1780370"/>
                  <a:pt x="156210" y="1803230"/>
                </a:cubicBezTo>
                <a:cubicBezTo>
                  <a:pt x="166687" y="1820375"/>
                  <a:pt x="174307" y="1827042"/>
                  <a:pt x="182880" y="1838472"/>
                </a:cubicBezTo>
                <a:lnTo>
                  <a:pt x="187237" y="1844702"/>
                </a:lnTo>
                <a:lnTo>
                  <a:pt x="169058" y="1814778"/>
                </a:lnTo>
                <a:close/>
                <a:moveTo>
                  <a:pt x="2396212" y="1621548"/>
                </a:moveTo>
                <a:lnTo>
                  <a:pt x="2379554" y="1667061"/>
                </a:lnTo>
                <a:lnTo>
                  <a:pt x="2379225" y="1670118"/>
                </a:lnTo>
                <a:cubicBezTo>
                  <a:pt x="2379821" y="1671785"/>
                  <a:pt x="2382678" y="1667975"/>
                  <a:pt x="2388869" y="1655592"/>
                </a:cubicBezTo>
                <a:close/>
                <a:moveTo>
                  <a:pt x="26670" y="1472712"/>
                </a:moveTo>
                <a:cubicBezTo>
                  <a:pt x="28575" y="1476522"/>
                  <a:pt x="30480" y="1483189"/>
                  <a:pt x="33337" y="1491762"/>
                </a:cubicBezTo>
                <a:cubicBezTo>
                  <a:pt x="31432" y="1487952"/>
                  <a:pt x="28575" y="1478427"/>
                  <a:pt x="26670" y="1472712"/>
                </a:cubicBezTo>
                <a:close/>
                <a:moveTo>
                  <a:pt x="25360" y="1468188"/>
                </a:moveTo>
                <a:cubicBezTo>
                  <a:pt x="25718" y="1468902"/>
                  <a:pt x="26194" y="1470331"/>
                  <a:pt x="26670" y="1471760"/>
                </a:cubicBezTo>
                <a:cubicBezTo>
                  <a:pt x="25717" y="1470807"/>
                  <a:pt x="25717" y="1469855"/>
                  <a:pt x="24765" y="1468902"/>
                </a:cubicBezTo>
                <a:cubicBezTo>
                  <a:pt x="24765" y="1467474"/>
                  <a:pt x="25003" y="1467474"/>
                  <a:pt x="25360" y="1468188"/>
                </a:cubicBezTo>
                <a:close/>
                <a:moveTo>
                  <a:pt x="31432" y="1442232"/>
                </a:moveTo>
                <a:cubicBezTo>
                  <a:pt x="34290" y="1462235"/>
                  <a:pt x="38100" y="1474617"/>
                  <a:pt x="41910" y="1485095"/>
                </a:cubicBezTo>
                <a:cubicBezTo>
                  <a:pt x="45720" y="1495572"/>
                  <a:pt x="50482" y="1504145"/>
                  <a:pt x="54292" y="1517480"/>
                </a:cubicBezTo>
                <a:lnTo>
                  <a:pt x="52387" y="1515575"/>
                </a:lnTo>
                <a:cubicBezTo>
                  <a:pt x="58102" y="1538435"/>
                  <a:pt x="67627" y="1575582"/>
                  <a:pt x="80010" y="1609872"/>
                </a:cubicBezTo>
                <a:cubicBezTo>
                  <a:pt x="79057" y="1605110"/>
                  <a:pt x="77152" y="1601300"/>
                  <a:pt x="75247" y="1597490"/>
                </a:cubicBezTo>
                <a:cubicBezTo>
                  <a:pt x="76200" y="1609872"/>
                  <a:pt x="100965" y="1677500"/>
                  <a:pt x="85725" y="1648925"/>
                </a:cubicBezTo>
                <a:cubicBezTo>
                  <a:pt x="92392" y="1673690"/>
                  <a:pt x="99060" y="1686072"/>
                  <a:pt x="103822" y="1694645"/>
                </a:cubicBezTo>
                <a:cubicBezTo>
                  <a:pt x="108585" y="1703217"/>
                  <a:pt x="112395" y="1707980"/>
                  <a:pt x="118110" y="1714647"/>
                </a:cubicBezTo>
                <a:cubicBezTo>
                  <a:pt x="116205" y="1711790"/>
                  <a:pt x="115252" y="1708932"/>
                  <a:pt x="114300" y="1706075"/>
                </a:cubicBezTo>
                <a:cubicBezTo>
                  <a:pt x="118587" y="1716076"/>
                  <a:pt x="127695" y="1733579"/>
                  <a:pt x="132383" y="1739695"/>
                </a:cubicBezTo>
                <a:lnTo>
                  <a:pt x="133078" y="1740088"/>
                </a:lnTo>
                <a:lnTo>
                  <a:pt x="117718" y="1708203"/>
                </a:lnTo>
                <a:cubicBezTo>
                  <a:pt x="86871" y="1635271"/>
                  <a:pt x="62918" y="1558713"/>
                  <a:pt x="46677" y="1479346"/>
                </a:cubicBezTo>
                <a:lnTo>
                  <a:pt x="42483" y="1451864"/>
                </a:lnTo>
                <a:lnTo>
                  <a:pt x="40957" y="1447947"/>
                </a:lnTo>
                <a:cubicBezTo>
                  <a:pt x="50482" y="1491762"/>
                  <a:pt x="35242" y="1446042"/>
                  <a:pt x="31432" y="1442232"/>
                </a:cubicBezTo>
                <a:close/>
                <a:moveTo>
                  <a:pt x="2480310" y="1233635"/>
                </a:moveTo>
                <a:cubicBezTo>
                  <a:pt x="2478404" y="1249827"/>
                  <a:pt x="2480310" y="1302215"/>
                  <a:pt x="2475547" y="1288880"/>
                </a:cubicBezTo>
                <a:cubicBezTo>
                  <a:pt x="2470785" y="1264115"/>
                  <a:pt x="2478404" y="1230777"/>
                  <a:pt x="2480310" y="1233635"/>
                </a:cubicBezTo>
                <a:close/>
                <a:moveTo>
                  <a:pt x="40005" y="952647"/>
                </a:moveTo>
                <a:cubicBezTo>
                  <a:pt x="37147" y="965982"/>
                  <a:pt x="34290" y="977412"/>
                  <a:pt x="32385" y="989795"/>
                </a:cubicBezTo>
                <a:cubicBezTo>
                  <a:pt x="30480" y="1002177"/>
                  <a:pt x="29527" y="1014560"/>
                  <a:pt x="27622" y="1025990"/>
                </a:cubicBezTo>
                <a:cubicBezTo>
                  <a:pt x="23812" y="1049802"/>
                  <a:pt x="22860" y="1072662"/>
                  <a:pt x="20955" y="1095522"/>
                </a:cubicBezTo>
                <a:lnTo>
                  <a:pt x="20002" y="1112667"/>
                </a:lnTo>
                <a:lnTo>
                  <a:pt x="19050" y="1129812"/>
                </a:lnTo>
                <a:cubicBezTo>
                  <a:pt x="18097" y="1141242"/>
                  <a:pt x="18097" y="1152672"/>
                  <a:pt x="17145" y="1164102"/>
                </a:cubicBezTo>
                <a:cubicBezTo>
                  <a:pt x="16192" y="1187915"/>
                  <a:pt x="17145" y="1211727"/>
                  <a:pt x="15240" y="1236492"/>
                </a:cubicBezTo>
                <a:lnTo>
                  <a:pt x="20002" y="1219347"/>
                </a:lnTo>
                <a:cubicBezTo>
                  <a:pt x="15240" y="1231730"/>
                  <a:pt x="18097" y="1264115"/>
                  <a:pt x="20002" y="1296500"/>
                </a:cubicBezTo>
                <a:cubicBezTo>
                  <a:pt x="21907" y="1312692"/>
                  <a:pt x="23812" y="1328885"/>
                  <a:pt x="24765" y="1342220"/>
                </a:cubicBezTo>
                <a:cubicBezTo>
                  <a:pt x="25717" y="1348887"/>
                  <a:pt x="25717" y="1355555"/>
                  <a:pt x="25717" y="1360317"/>
                </a:cubicBezTo>
                <a:cubicBezTo>
                  <a:pt x="25717" y="1366032"/>
                  <a:pt x="25717" y="1369842"/>
                  <a:pt x="24765" y="1372700"/>
                </a:cubicBezTo>
                <a:cubicBezTo>
                  <a:pt x="25241" y="1362699"/>
                  <a:pt x="28337" y="1372700"/>
                  <a:pt x="31909" y="1384606"/>
                </a:cubicBezTo>
                <a:lnTo>
                  <a:pt x="32500" y="1386455"/>
                </a:lnTo>
                <a:lnTo>
                  <a:pt x="28202" y="1358291"/>
                </a:lnTo>
                <a:cubicBezTo>
                  <a:pt x="24040" y="1317305"/>
                  <a:pt x="21907" y="1275719"/>
                  <a:pt x="21907" y="1233635"/>
                </a:cubicBezTo>
                <a:cubicBezTo>
                  <a:pt x="21907" y="1191551"/>
                  <a:pt x="24040" y="1149965"/>
                  <a:pt x="28202" y="1108979"/>
                </a:cubicBezTo>
                <a:lnTo>
                  <a:pt x="44706" y="1000837"/>
                </a:lnTo>
                <a:lnTo>
                  <a:pt x="43696" y="999439"/>
                </a:lnTo>
                <a:cubicBezTo>
                  <a:pt x="41196" y="997653"/>
                  <a:pt x="37624" y="1004083"/>
                  <a:pt x="28575" y="1050755"/>
                </a:cubicBezTo>
                <a:cubicBezTo>
                  <a:pt x="35242" y="1020275"/>
                  <a:pt x="37147" y="1004082"/>
                  <a:pt x="37147" y="990747"/>
                </a:cubicBezTo>
                <a:cubicBezTo>
                  <a:pt x="38100" y="977412"/>
                  <a:pt x="37147" y="967887"/>
                  <a:pt x="40005" y="952647"/>
                </a:cubicBezTo>
                <a:close/>
                <a:moveTo>
                  <a:pt x="195382" y="603199"/>
                </a:moveTo>
                <a:cubicBezTo>
                  <a:pt x="193358" y="604270"/>
                  <a:pt x="189548" y="608795"/>
                  <a:pt x="184785" y="615462"/>
                </a:cubicBezTo>
                <a:cubicBezTo>
                  <a:pt x="175260" y="629750"/>
                  <a:pt x="160972" y="651657"/>
                  <a:pt x="150495" y="672612"/>
                </a:cubicBezTo>
                <a:cubicBezTo>
                  <a:pt x="139065" y="698330"/>
                  <a:pt x="145732" y="700235"/>
                  <a:pt x="121920" y="739287"/>
                </a:cubicBezTo>
                <a:cubicBezTo>
                  <a:pt x="125730" y="726905"/>
                  <a:pt x="139065" y="701187"/>
                  <a:pt x="133350" y="706902"/>
                </a:cubicBezTo>
                <a:cubicBezTo>
                  <a:pt x="124777" y="731667"/>
                  <a:pt x="113347" y="755480"/>
                  <a:pt x="103822" y="781197"/>
                </a:cubicBezTo>
                <a:cubicBezTo>
                  <a:pt x="99060" y="794532"/>
                  <a:pt x="93345" y="806915"/>
                  <a:pt x="88582" y="819297"/>
                </a:cubicBezTo>
                <a:cubicBezTo>
                  <a:pt x="83820" y="831680"/>
                  <a:pt x="80010" y="844062"/>
                  <a:pt x="75247" y="856445"/>
                </a:cubicBezTo>
                <a:cubicBezTo>
                  <a:pt x="70485" y="868827"/>
                  <a:pt x="67627" y="881210"/>
                  <a:pt x="63817" y="892640"/>
                </a:cubicBezTo>
                <a:cubicBezTo>
                  <a:pt x="60007" y="904070"/>
                  <a:pt x="57150" y="915500"/>
                  <a:pt x="54292" y="926930"/>
                </a:cubicBezTo>
                <a:cubicBezTo>
                  <a:pt x="49530" y="948837"/>
                  <a:pt x="45720" y="969792"/>
                  <a:pt x="44767" y="985985"/>
                </a:cubicBezTo>
                <a:lnTo>
                  <a:pt x="54292" y="935502"/>
                </a:lnTo>
                <a:cubicBezTo>
                  <a:pt x="53816" y="941217"/>
                  <a:pt x="54649" y="943539"/>
                  <a:pt x="55870" y="944908"/>
                </a:cubicBezTo>
                <a:lnTo>
                  <a:pt x="57372" y="946330"/>
                </a:lnTo>
                <a:lnTo>
                  <a:pt x="76720" y="871082"/>
                </a:lnTo>
                <a:cubicBezTo>
                  <a:pt x="100468" y="794729"/>
                  <a:pt x="131520" y="721593"/>
                  <a:pt x="169058" y="652492"/>
                </a:cubicBezTo>
                <a:lnTo>
                  <a:pt x="195295" y="609304"/>
                </a:lnTo>
                <a:close/>
                <a:moveTo>
                  <a:pt x="310236" y="447193"/>
                </a:moveTo>
                <a:lnTo>
                  <a:pt x="297180" y="457347"/>
                </a:lnTo>
                <a:cubicBezTo>
                  <a:pt x="291465" y="463062"/>
                  <a:pt x="283845" y="470682"/>
                  <a:pt x="276225" y="478302"/>
                </a:cubicBezTo>
                <a:cubicBezTo>
                  <a:pt x="269557" y="485922"/>
                  <a:pt x="260985" y="494495"/>
                  <a:pt x="253365" y="504020"/>
                </a:cubicBezTo>
                <a:cubicBezTo>
                  <a:pt x="245745" y="513545"/>
                  <a:pt x="238125" y="523070"/>
                  <a:pt x="231457" y="531642"/>
                </a:cubicBezTo>
                <a:cubicBezTo>
                  <a:pt x="222885" y="547835"/>
                  <a:pt x="215265" y="564980"/>
                  <a:pt x="207645" y="582125"/>
                </a:cubicBezTo>
                <a:lnTo>
                  <a:pt x="200977" y="589745"/>
                </a:lnTo>
                <a:cubicBezTo>
                  <a:pt x="194786" y="601651"/>
                  <a:pt x="200501" y="596412"/>
                  <a:pt x="204192" y="593555"/>
                </a:cubicBezTo>
                <a:lnTo>
                  <a:pt x="204874" y="593537"/>
                </a:lnTo>
                <a:lnTo>
                  <a:pt x="230058" y="552083"/>
                </a:lnTo>
                <a:lnTo>
                  <a:pt x="227647" y="551644"/>
                </a:lnTo>
                <a:cubicBezTo>
                  <a:pt x="224790" y="552597"/>
                  <a:pt x="223837" y="551644"/>
                  <a:pt x="241935" y="527832"/>
                </a:cubicBezTo>
                <a:lnTo>
                  <a:pt x="241935" y="536178"/>
                </a:lnTo>
                <a:lnTo>
                  <a:pt x="300313" y="458111"/>
                </a:lnTo>
                <a:close/>
                <a:moveTo>
                  <a:pt x="423862" y="316377"/>
                </a:moveTo>
                <a:cubicBezTo>
                  <a:pt x="415290" y="323997"/>
                  <a:pt x="407670" y="332570"/>
                  <a:pt x="399097" y="340190"/>
                </a:cubicBezTo>
                <a:lnTo>
                  <a:pt x="374332" y="364002"/>
                </a:lnTo>
                <a:cubicBezTo>
                  <a:pt x="376237" y="359240"/>
                  <a:pt x="412432" y="322092"/>
                  <a:pt x="378142" y="349715"/>
                </a:cubicBezTo>
                <a:cubicBezTo>
                  <a:pt x="363855" y="363050"/>
                  <a:pt x="358140" y="371622"/>
                  <a:pt x="355282" y="377337"/>
                </a:cubicBezTo>
                <a:cubicBezTo>
                  <a:pt x="352425" y="382100"/>
                  <a:pt x="352425" y="384957"/>
                  <a:pt x="352425" y="388767"/>
                </a:cubicBezTo>
                <a:cubicBezTo>
                  <a:pt x="352425" y="391625"/>
                  <a:pt x="351472" y="396387"/>
                  <a:pt x="345757" y="404007"/>
                </a:cubicBezTo>
                <a:cubicBezTo>
                  <a:pt x="342900" y="407817"/>
                  <a:pt x="339328" y="412818"/>
                  <a:pt x="334328" y="419366"/>
                </a:cubicBezTo>
                <a:lnTo>
                  <a:pt x="324326" y="431690"/>
                </a:lnTo>
                <a:lnTo>
                  <a:pt x="378909" y="371634"/>
                </a:lnTo>
                <a:lnTo>
                  <a:pt x="379214" y="369360"/>
                </a:lnTo>
                <a:cubicBezTo>
                  <a:pt x="381953" y="365193"/>
                  <a:pt x="386715" y="359716"/>
                  <a:pt x="392430" y="353525"/>
                </a:cubicBezTo>
                <a:cubicBezTo>
                  <a:pt x="403860" y="341142"/>
                  <a:pt x="417195" y="326855"/>
                  <a:pt x="423862" y="316377"/>
                </a:cubicBezTo>
                <a:close/>
                <a:moveTo>
                  <a:pt x="681037" y="132545"/>
                </a:moveTo>
                <a:lnTo>
                  <a:pt x="669609" y="142069"/>
                </a:lnTo>
                <a:lnTo>
                  <a:pt x="673417" y="141117"/>
                </a:lnTo>
                <a:cubicBezTo>
                  <a:pt x="671512" y="142069"/>
                  <a:pt x="669607" y="143974"/>
                  <a:pt x="666750" y="144927"/>
                </a:cubicBezTo>
                <a:lnTo>
                  <a:pt x="669606" y="142070"/>
                </a:lnTo>
                <a:lnTo>
                  <a:pt x="666035" y="142308"/>
                </a:lnTo>
                <a:cubicBezTo>
                  <a:pt x="667226" y="141118"/>
                  <a:pt x="671512" y="138260"/>
                  <a:pt x="681037" y="132545"/>
                </a:cubicBezTo>
                <a:close/>
                <a:moveTo>
                  <a:pt x="1563171" y="55035"/>
                </a:moveTo>
                <a:cubicBezTo>
                  <a:pt x="1557813" y="53963"/>
                  <a:pt x="1557337" y="54916"/>
                  <a:pt x="1564957" y="59202"/>
                </a:cubicBezTo>
                <a:lnTo>
                  <a:pt x="1557542" y="57283"/>
                </a:lnTo>
                <a:lnTo>
                  <a:pt x="1666237" y="90604"/>
                </a:lnTo>
                <a:lnTo>
                  <a:pt x="1715320" y="112183"/>
                </a:lnTo>
                <a:lnTo>
                  <a:pt x="1714500" y="111589"/>
                </a:lnTo>
                <a:cubicBezTo>
                  <a:pt x="1703070" y="104922"/>
                  <a:pt x="1683067" y="95397"/>
                  <a:pt x="1659255" y="84919"/>
                </a:cubicBezTo>
                <a:cubicBezTo>
                  <a:pt x="1652587" y="83967"/>
                  <a:pt x="1641157" y="80157"/>
                  <a:pt x="1628775" y="76347"/>
                </a:cubicBezTo>
                <a:cubicBezTo>
                  <a:pt x="1616392" y="71584"/>
                  <a:pt x="1603057" y="66822"/>
                  <a:pt x="1590675" y="63012"/>
                </a:cubicBezTo>
                <a:cubicBezTo>
                  <a:pt x="1578769" y="59202"/>
                  <a:pt x="1568529" y="56106"/>
                  <a:pt x="1563171" y="55035"/>
                </a:cubicBezTo>
                <a:close/>
                <a:moveTo>
                  <a:pt x="1439551" y="32509"/>
                </a:moveTo>
                <a:lnTo>
                  <a:pt x="1530415" y="48967"/>
                </a:lnTo>
                <a:lnTo>
                  <a:pt x="1532077" y="49476"/>
                </a:lnTo>
                <a:lnTo>
                  <a:pt x="1534596" y="48367"/>
                </a:lnTo>
                <a:cubicBezTo>
                  <a:pt x="1534001" y="47296"/>
                  <a:pt x="1530667" y="45391"/>
                  <a:pt x="1521142" y="42057"/>
                </a:cubicBezTo>
                <a:cubicBezTo>
                  <a:pt x="1504950" y="38247"/>
                  <a:pt x="1493520" y="35389"/>
                  <a:pt x="1483995" y="34437"/>
                </a:cubicBezTo>
                <a:cubicBezTo>
                  <a:pt x="1474470" y="32532"/>
                  <a:pt x="1466850" y="32532"/>
                  <a:pt x="1460182" y="32532"/>
                </a:cubicBezTo>
                <a:cubicBezTo>
                  <a:pt x="1453515" y="32532"/>
                  <a:pt x="1446847" y="32532"/>
                  <a:pt x="1440180" y="32532"/>
                </a:cubicBezTo>
                <a:close/>
                <a:moveTo>
                  <a:pt x="1390072" y="23547"/>
                </a:moveTo>
                <a:lnTo>
                  <a:pt x="1413055" y="27710"/>
                </a:lnTo>
                <a:lnTo>
                  <a:pt x="1413034" y="27650"/>
                </a:lnTo>
                <a:cubicBezTo>
                  <a:pt x="1411962" y="26996"/>
                  <a:pt x="1409819" y="26311"/>
                  <a:pt x="1405622" y="25552"/>
                </a:cubicBezTo>
                <a:close/>
                <a:moveTo>
                  <a:pt x="1385887" y="23007"/>
                </a:moveTo>
                <a:lnTo>
                  <a:pt x="1385311" y="23055"/>
                </a:lnTo>
                <a:lnTo>
                  <a:pt x="1387079" y="23161"/>
                </a:lnTo>
                <a:close/>
                <a:moveTo>
                  <a:pt x="1334810" y="17530"/>
                </a:moveTo>
                <a:cubicBezTo>
                  <a:pt x="1329452" y="17292"/>
                  <a:pt x="1326356" y="17768"/>
                  <a:pt x="1323022" y="18244"/>
                </a:cubicBezTo>
                <a:lnTo>
                  <a:pt x="1314170" y="18803"/>
                </a:lnTo>
                <a:lnTo>
                  <a:pt x="1358223" y="21436"/>
                </a:lnTo>
                <a:lnTo>
                  <a:pt x="1360170" y="21102"/>
                </a:lnTo>
                <a:cubicBezTo>
                  <a:pt x="1347788" y="18721"/>
                  <a:pt x="1340168" y="17768"/>
                  <a:pt x="1334810" y="17530"/>
                </a:cubicBezTo>
                <a:close/>
                <a:moveTo>
                  <a:pt x="1164063" y="6261"/>
                </a:moveTo>
                <a:lnTo>
                  <a:pt x="1160145" y="12530"/>
                </a:lnTo>
                <a:cubicBezTo>
                  <a:pt x="1137285" y="12530"/>
                  <a:pt x="1114425" y="13482"/>
                  <a:pt x="1091565" y="17292"/>
                </a:cubicBezTo>
                <a:cubicBezTo>
                  <a:pt x="1080135" y="19197"/>
                  <a:pt x="1068705" y="21102"/>
                  <a:pt x="1057275" y="23007"/>
                </a:cubicBezTo>
                <a:cubicBezTo>
                  <a:pt x="1045845" y="24912"/>
                  <a:pt x="1034415" y="27770"/>
                  <a:pt x="1022985" y="30627"/>
                </a:cubicBezTo>
                <a:cubicBezTo>
                  <a:pt x="1011555" y="33485"/>
                  <a:pt x="1000125" y="35390"/>
                  <a:pt x="988695" y="38247"/>
                </a:cubicBezTo>
                <a:cubicBezTo>
                  <a:pt x="977265" y="41105"/>
                  <a:pt x="965835" y="43962"/>
                  <a:pt x="954405" y="46820"/>
                </a:cubicBezTo>
                <a:lnTo>
                  <a:pt x="937260" y="50630"/>
                </a:lnTo>
                <a:lnTo>
                  <a:pt x="920115" y="55392"/>
                </a:lnTo>
                <a:cubicBezTo>
                  <a:pt x="908685" y="58250"/>
                  <a:pt x="896302" y="61107"/>
                  <a:pt x="884872" y="63012"/>
                </a:cubicBezTo>
                <a:lnTo>
                  <a:pt x="883920" y="55392"/>
                </a:lnTo>
                <a:cubicBezTo>
                  <a:pt x="841057" y="67775"/>
                  <a:pt x="835342" y="73490"/>
                  <a:pt x="827722" y="78252"/>
                </a:cubicBezTo>
                <a:cubicBezTo>
                  <a:pt x="820102" y="83015"/>
                  <a:pt x="811530" y="89682"/>
                  <a:pt x="763905" y="107780"/>
                </a:cubicBezTo>
                <a:cubicBezTo>
                  <a:pt x="782955" y="99207"/>
                  <a:pt x="777240" y="99207"/>
                  <a:pt x="763905" y="103017"/>
                </a:cubicBezTo>
                <a:cubicBezTo>
                  <a:pt x="750570" y="107780"/>
                  <a:pt x="729615" y="115400"/>
                  <a:pt x="716280" y="121115"/>
                </a:cubicBezTo>
                <a:cubicBezTo>
                  <a:pt x="706755" y="126830"/>
                  <a:pt x="693420" y="136355"/>
                  <a:pt x="677227" y="145880"/>
                </a:cubicBezTo>
                <a:cubicBezTo>
                  <a:pt x="668655" y="150642"/>
                  <a:pt x="660082" y="155405"/>
                  <a:pt x="651510" y="161120"/>
                </a:cubicBezTo>
                <a:cubicBezTo>
                  <a:pt x="642937" y="166835"/>
                  <a:pt x="634365" y="172550"/>
                  <a:pt x="624840" y="178265"/>
                </a:cubicBezTo>
                <a:cubicBezTo>
                  <a:pt x="605790" y="189695"/>
                  <a:pt x="587692" y="202077"/>
                  <a:pt x="571500" y="212555"/>
                </a:cubicBezTo>
                <a:cubicBezTo>
                  <a:pt x="555307" y="223032"/>
                  <a:pt x="541020" y="232557"/>
                  <a:pt x="530542" y="239225"/>
                </a:cubicBezTo>
                <a:cubicBezTo>
                  <a:pt x="536257" y="234462"/>
                  <a:pt x="543877" y="228747"/>
                  <a:pt x="551497" y="223032"/>
                </a:cubicBezTo>
                <a:cubicBezTo>
                  <a:pt x="559117" y="217317"/>
                  <a:pt x="567690" y="212555"/>
                  <a:pt x="575310" y="206840"/>
                </a:cubicBezTo>
                <a:cubicBezTo>
                  <a:pt x="590550" y="196362"/>
                  <a:pt x="604837" y="185885"/>
                  <a:pt x="611505" y="180170"/>
                </a:cubicBezTo>
                <a:cubicBezTo>
                  <a:pt x="601980" y="185885"/>
                  <a:pt x="591502" y="193505"/>
                  <a:pt x="579120" y="201125"/>
                </a:cubicBezTo>
                <a:cubicBezTo>
                  <a:pt x="566737" y="208745"/>
                  <a:pt x="554355" y="216365"/>
                  <a:pt x="541972" y="224937"/>
                </a:cubicBezTo>
                <a:cubicBezTo>
                  <a:pt x="529590" y="233510"/>
                  <a:pt x="518160" y="242082"/>
                  <a:pt x="507682" y="249702"/>
                </a:cubicBezTo>
                <a:cubicBezTo>
                  <a:pt x="498157" y="257322"/>
                  <a:pt x="489585" y="264942"/>
                  <a:pt x="483870" y="271610"/>
                </a:cubicBezTo>
                <a:lnTo>
                  <a:pt x="487680" y="269705"/>
                </a:lnTo>
                <a:cubicBezTo>
                  <a:pt x="445532" y="308995"/>
                  <a:pt x="424279" y="324176"/>
                  <a:pt x="401821" y="348598"/>
                </a:cubicBezTo>
                <a:lnTo>
                  <a:pt x="394626" y="357331"/>
                </a:lnTo>
                <a:lnTo>
                  <a:pt x="465583" y="292841"/>
                </a:lnTo>
                <a:cubicBezTo>
                  <a:pt x="676332" y="118915"/>
                  <a:pt x="946518" y="14435"/>
                  <a:pt x="1241107" y="14435"/>
                </a:cubicBezTo>
                <a:lnTo>
                  <a:pt x="1288033" y="17240"/>
                </a:lnTo>
                <a:lnTo>
                  <a:pt x="1280160" y="16339"/>
                </a:lnTo>
                <a:cubicBezTo>
                  <a:pt x="1286827" y="15387"/>
                  <a:pt x="1295400" y="15387"/>
                  <a:pt x="1303972" y="14434"/>
                </a:cubicBezTo>
                <a:cubicBezTo>
                  <a:pt x="1313497" y="13482"/>
                  <a:pt x="1323022" y="13482"/>
                  <a:pt x="1331595" y="13482"/>
                </a:cubicBezTo>
                <a:cubicBezTo>
                  <a:pt x="1349692" y="13482"/>
                  <a:pt x="1363027" y="12529"/>
                  <a:pt x="1362075" y="9672"/>
                </a:cubicBezTo>
                <a:lnTo>
                  <a:pt x="1364932" y="11577"/>
                </a:lnTo>
                <a:lnTo>
                  <a:pt x="1421130" y="17292"/>
                </a:lnTo>
                <a:cubicBezTo>
                  <a:pt x="1406842" y="16339"/>
                  <a:pt x="1411605" y="17292"/>
                  <a:pt x="1404937" y="17292"/>
                </a:cubicBezTo>
                <a:cubicBezTo>
                  <a:pt x="1412557" y="19197"/>
                  <a:pt x="1421130" y="20149"/>
                  <a:pt x="1428750" y="21102"/>
                </a:cubicBezTo>
                <a:cubicBezTo>
                  <a:pt x="1436370" y="23007"/>
                  <a:pt x="1443990" y="23959"/>
                  <a:pt x="1451610" y="24912"/>
                </a:cubicBezTo>
                <a:cubicBezTo>
                  <a:pt x="1466850" y="27769"/>
                  <a:pt x="1482090" y="28722"/>
                  <a:pt x="1496377" y="30627"/>
                </a:cubicBezTo>
                <a:cubicBezTo>
                  <a:pt x="1510665" y="32532"/>
                  <a:pt x="1524952" y="35389"/>
                  <a:pt x="1539240" y="38247"/>
                </a:cubicBezTo>
                <a:cubicBezTo>
                  <a:pt x="1553527" y="41104"/>
                  <a:pt x="1566862" y="46819"/>
                  <a:pt x="1580197" y="52534"/>
                </a:cubicBezTo>
                <a:lnTo>
                  <a:pt x="1573530" y="53487"/>
                </a:lnTo>
                <a:cubicBezTo>
                  <a:pt x="1584960" y="56344"/>
                  <a:pt x="1595437" y="60154"/>
                  <a:pt x="1605915" y="63012"/>
                </a:cubicBezTo>
                <a:cubicBezTo>
                  <a:pt x="1615440" y="66822"/>
                  <a:pt x="1625917" y="69679"/>
                  <a:pt x="1635442" y="73489"/>
                </a:cubicBezTo>
                <a:cubicBezTo>
                  <a:pt x="1644967" y="76347"/>
                  <a:pt x="1655445" y="80157"/>
                  <a:pt x="1665922" y="83014"/>
                </a:cubicBezTo>
                <a:cubicBezTo>
                  <a:pt x="1676400" y="85872"/>
                  <a:pt x="1687830" y="89682"/>
                  <a:pt x="1699260" y="93492"/>
                </a:cubicBezTo>
                <a:cubicBezTo>
                  <a:pt x="1707832" y="100159"/>
                  <a:pt x="1716405" y="105874"/>
                  <a:pt x="1724025" y="112542"/>
                </a:cubicBezTo>
                <a:lnTo>
                  <a:pt x="1765935" y="127782"/>
                </a:lnTo>
                <a:cubicBezTo>
                  <a:pt x="1780222" y="132544"/>
                  <a:pt x="1793557" y="139212"/>
                  <a:pt x="1806892" y="144927"/>
                </a:cubicBezTo>
                <a:cubicBezTo>
                  <a:pt x="1788795" y="136355"/>
                  <a:pt x="1768554" y="128973"/>
                  <a:pt x="1752719" y="124567"/>
                </a:cubicBezTo>
                <a:lnTo>
                  <a:pt x="1734930" y="120804"/>
                </a:lnTo>
                <a:lnTo>
                  <a:pt x="1794814" y="147132"/>
                </a:lnTo>
                <a:lnTo>
                  <a:pt x="1874332" y="195711"/>
                </a:lnTo>
                <a:lnTo>
                  <a:pt x="1874519" y="195409"/>
                </a:lnTo>
                <a:cubicBezTo>
                  <a:pt x="1846897" y="178264"/>
                  <a:pt x="1820227" y="160167"/>
                  <a:pt x="1791652" y="144927"/>
                </a:cubicBezTo>
                <a:cubicBezTo>
                  <a:pt x="1803082" y="148737"/>
                  <a:pt x="1812607" y="152547"/>
                  <a:pt x="1824037" y="156357"/>
                </a:cubicBezTo>
                <a:cubicBezTo>
                  <a:pt x="1833562" y="160167"/>
                  <a:pt x="1841182" y="163977"/>
                  <a:pt x="1847849" y="167787"/>
                </a:cubicBezTo>
                <a:cubicBezTo>
                  <a:pt x="1861184" y="175407"/>
                  <a:pt x="1873567" y="183027"/>
                  <a:pt x="1884997" y="191599"/>
                </a:cubicBezTo>
                <a:cubicBezTo>
                  <a:pt x="1896427" y="200172"/>
                  <a:pt x="1908809" y="209697"/>
                  <a:pt x="1925002" y="221127"/>
                </a:cubicBezTo>
                <a:cubicBezTo>
                  <a:pt x="1932622" y="227794"/>
                  <a:pt x="1941194" y="234462"/>
                  <a:pt x="1951672" y="241129"/>
                </a:cubicBezTo>
                <a:cubicBezTo>
                  <a:pt x="1961197" y="247797"/>
                  <a:pt x="1973579" y="255417"/>
                  <a:pt x="1985962" y="264942"/>
                </a:cubicBezTo>
                <a:lnTo>
                  <a:pt x="1959214" y="248632"/>
                </a:lnTo>
                <a:lnTo>
                  <a:pt x="2018315" y="295236"/>
                </a:lnTo>
                <a:lnTo>
                  <a:pt x="2016442" y="293517"/>
                </a:lnTo>
                <a:lnTo>
                  <a:pt x="2023998" y="299717"/>
                </a:lnTo>
                <a:lnTo>
                  <a:pt x="2036213" y="309349"/>
                </a:lnTo>
                <a:lnTo>
                  <a:pt x="2039218" y="312205"/>
                </a:lnTo>
                <a:lnTo>
                  <a:pt x="2053589" y="323997"/>
                </a:lnTo>
                <a:lnTo>
                  <a:pt x="2060046" y="332003"/>
                </a:lnTo>
                <a:lnTo>
                  <a:pt x="2119054" y="388093"/>
                </a:lnTo>
                <a:lnTo>
                  <a:pt x="2095500" y="363050"/>
                </a:lnTo>
                <a:cubicBezTo>
                  <a:pt x="2121217" y="385910"/>
                  <a:pt x="2146935" y="410675"/>
                  <a:pt x="2170747" y="436392"/>
                </a:cubicBezTo>
                <a:cubicBezTo>
                  <a:pt x="2177415" y="447822"/>
                  <a:pt x="2174557" y="448775"/>
                  <a:pt x="2166937" y="442107"/>
                </a:cubicBezTo>
                <a:lnTo>
                  <a:pt x="2160015" y="435999"/>
                </a:lnTo>
                <a:lnTo>
                  <a:pt x="2196738" y="479965"/>
                </a:lnTo>
                <a:lnTo>
                  <a:pt x="2207894" y="487827"/>
                </a:lnTo>
                <a:lnTo>
                  <a:pt x="2226038" y="515042"/>
                </a:lnTo>
                <a:lnTo>
                  <a:pt x="2226802" y="515958"/>
                </a:lnTo>
                <a:lnTo>
                  <a:pt x="2229657" y="520472"/>
                </a:lnTo>
                <a:lnTo>
                  <a:pt x="2242184" y="539262"/>
                </a:lnTo>
                <a:lnTo>
                  <a:pt x="2236412" y="531152"/>
                </a:lnTo>
                <a:lnTo>
                  <a:pt x="2313156" y="652492"/>
                </a:lnTo>
                <a:lnTo>
                  <a:pt x="2348783" y="726448"/>
                </a:lnTo>
                <a:lnTo>
                  <a:pt x="2348865" y="724999"/>
                </a:lnTo>
                <a:lnTo>
                  <a:pt x="2350373" y="729749"/>
                </a:lnTo>
                <a:lnTo>
                  <a:pt x="2364496" y="759067"/>
                </a:lnTo>
                <a:lnTo>
                  <a:pt x="2365652" y="762226"/>
                </a:lnTo>
                <a:lnTo>
                  <a:pt x="2366962" y="763099"/>
                </a:lnTo>
                <a:cubicBezTo>
                  <a:pt x="2371963" y="776434"/>
                  <a:pt x="2376011" y="788221"/>
                  <a:pt x="2379255" y="798654"/>
                </a:cubicBezTo>
                <a:lnTo>
                  <a:pt x="2380042" y="801541"/>
                </a:lnTo>
                <a:lnTo>
                  <a:pt x="2405494" y="871082"/>
                </a:lnTo>
                <a:cubicBezTo>
                  <a:pt x="2441117" y="985613"/>
                  <a:pt x="2460307" y="1107383"/>
                  <a:pt x="2460307" y="1233635"/>
                </a:cubicBezTo>
                <a:cubicBezTo>
                  <a:pt x="2460307" y="1275719"/>
                  <a:pt x="2458175" y="1317305"/>
                  <a:pt x="2454012" y="1358291"/>
                </a:cubicBezTo>
                <a:lnTo>
                  <a:pt x="2442900" y="1431105"/>
                </a:lnTo>
                <a:lnTo>
                  <a:pt x="2446019" y="1418419"/>
                </a:lnTo>
                <a:cubicBezTo>
                  <a:pt x="2443162" y="1437469"/>
                  <a:pt x="2442209" y="1447947"/>
                  <a:pt x="2444114" y="1454614"/>
                </a:cubicBezTo>
                <a:lnTo>
                  <a:pt x="2446972" y="1443184"/>
                </a:lnTo>
                <a:cubicBezTo>
                  <a:pt x="2450782" y="1427944"/>
                  <a:pt x="2437447" y="1487952"/>
                  <a:pt x="2443162" y="1483189"/>
                </a:cubicBezTo>
                <a:cubicBezTo>
                  <a:pt x="2446019" y="1467949"/>
                  <a:pt x="2448877" y="1453662"/>
                  <a:pt x="2450782" y="1441279"/>
                </a:cubicBezTo>
                <a:cubicBezTo>
                  <a:pt x="2452687" y="1428897"/>
                  <a:pt x="2454592" y="1417467"/>
                  <a:pt x="2454592" y="1406989"/>
                </a:cubicBezTo>
                <a:cubicBezTo>
                  <a:pt x="2455544" y="1386987"/>
                  <a:pt x="2455544" y="1372699"/>
                  <a:pt x="2453639" y="1366032"/>
                </a:cubicBezTo>
                <a:cubicBezTo>
                  <a:pt x="2454592" y="1378414"/>
                  <a:pt x="2457449" y="1366984"/>
                  <a:pt x="2459354" y="1348887"/>
                </a:cubicBezTo>
                <a:cubicBezTo>
                  <a:pt x="2461259" y="1331742"/>
                  <a:pt x="2464117" y="1307929"/>
                  <a:pt x="2466022" y="1295547"/>
                </a:cubicBezTo>
                <a:cubicBezTo>
                  <a:pt x="2468879" y="1307929"/>
                  <a:pt x="2470784" y="1319359"/>
                  <a:pt x="2471737" y="1331742"/>
                </a:cubicBezTo>
                <a:cubicBezTo>
                  <a:pt x="2471737" y="1344124"/>
                  <a:pt x="2472689" y="1358412"/>
                  <a:pt x="2471737" y="1373652"/>
                </a:cubicBezTo>
                <a:cubicBezTo>
                  <a:pt x="2469832" y="1388892"/>
                  <a:pt x="2468879" y="1406989"/>
                  <a:pt x="2466022" y="1427944"/>
                </a:cubicBezTo>
                <a:cubicBezTo>
                  <a:pt x="2464117" y="1438422"/>
                  <a:pt x="2462212" y="1449852"/>
                  <a:pt x="2460307" y="1462234"/>
                </a:cubicBezTo>
                <a:cubicBezTo>
                  <a:pt x="2459354" y="1467949"/>
                  <a:pt x="2458402" y="1474617"/>
                  <a:pt x="2457449" y="1481284"/>
                </a:cubicBezTo>
                <a:cubicBezTo>
                  <a:pt x="2455544" y="1487952"/>
                  <a:pt x="2454592" y="1494619"/>
                  <a:pt x="2452687" y="1502239"/>
                </a:cubicBezTo>
                <a:cubicBezTo>
                  <a:pt x="2432684" y="1594632"/>
                  <a:pt x="2402204" y="1684167"/>
                  <a:pt x="2362199" y="1769892"/>
                </a:cubicBezTo>
                <a:cubicBezTo>
                  <a:pt x="2321242" y="1855617"/>
                  <a:pt x="2270759" y="1935627"/>
                  <a:pt x="2211704" y="2009922"/>
                </a:cubicBezTo>
                <a:cubicBezTo>
                  <a:pt x="2152649" y="2084217"/>
                  <a:pt x="2085022" y="2150892"/>
                  <a:pt x="2010727" y="2209947"/>
                </a:cubicBezTo>
                <a:cubicBezTo>
                  <a:pt x="1936432" y="2269002"/>
                  <a:pt x="1855469" y="2320437"/>
                  <a:pt x="1769744" y="2360442"/>
                </a:cubicBezTo>
                <a:cubicBezTo>
                  <a:pt x="1769744" y="2360442"/>
                  <a:pt x="1759267" y="2365204"/>
                  <a:pt x="1739264" y="2372824"/>
                </a:cubicBezTo>
                <a:cubicBezTo>
                  <a:pt x="1729739" y="2377587"/>
                  <a:pt x="1717357" y="2382349"/>
                  <a:pt x="1703069" y="2387112"/>
                </a:cubicBezTo>
                <a:cubicBezTo>
                  <a:pt x="1688782" y="2392827"/>
                  <a:pt x="1673542" y="2399494"/>
                  <a:pt x="1654492" y="2405209"/>
                </a:cubicBezTo>
                <a:cubicBezTo>
                  <a:pt x="1636394" y="2410924"/>
                  <a:pt x="1616392" y="2418544"/>
                  <a:pt x="1593532" y="2424259"/>
                </a:cubicBezTo>
                <a:cubicBezTo>
                  <a:pt x="1582102" y="2427117"/>
                  <a:pt x="1570672" y="2429974"/>
                  <a:pt x="1558289" y="2433784"/>
                </a:cubicBezTo>
                <a:cubicBezTo>
                  <a:pt x="1546859" y="2437594"/>
                  <a:pt x="1534477" y="2440452"/>
                  <a:pt x="1521142" y="2443309"/>
                </a:cubicBezTo>
                <a:cubicBezTo>
                  <a:pt x="1495424" y="2450929"/>
                  <a:pt x="1467802" y="2455692"/>
                  <a:pt x="1438274" y="2461407"/>
                </a:cubicBezTo>
                <a:cubicBezTo>
                  <a:pt x="1423987" y="2464264"/>
                  <a:pt x="1408747" y="2466169"/>
                  <a:pt x="1393507" y="2469027"/>
                </a:cubicBezTo>
                <a:cubicBezTo>
                  <a:pt x="1385887" y="2469979"/>
                  <a:pt x="1378267" y="2471884"/>
                  <a:pt x="1370647" y="2472837"/>
                </a:cubicBezTo>
                <a:cubicBezTo>
                  <a:pt x="1363027" y="2473789"/>
                  <a:pt x="1354454" y="2474742"/>
                  <a:pt x="1346834" y="2475694"/>
                </a:cubicBezTo>
                <a:cubicBezTo>
                  <a:pt x="1334452" y="2476647"/>
                  <a:pt x="1323022" y="2478552"/>
                  <a:pt x="1310639" y="2479504"/>
                </a:cubicBezTo>
                <a:cubicBezTo>
                  <a:pt x="1298257" y="2481409"/>
                  <a:pt x="1285874" y="2481409"/>
                  <a:pt x="1272539" y="2482362"/>
                </a:cubicBezTo>
                <a:cubicBezTo>
                  <a:pt x="1245869" y="2484267"/>
                  <a:pt x="1218247" y="2484267"/>
                  <a:pt x="1189672" y="2483314"/>
                </a:cubicBezTo>
                <a:lnTo>
                  <a:pt x="1223009" y="2477599"/>
                </a:lnTo>
                <a:cubicBezTo>
                  <a:pt x="1234439" y="2475694"/>
                  <a:pt x="1244917" y="2473789"/>
                  <a:pt x="1256347" y="2470932"/>
                </a:cubicBezTo>
                <a:cubicBezTo>
                  <a:pt x="1348739" y="2469027"/>
                  <a:pt x="1209674" y="2478552"/>
                  <a:pt x="1272539" y="2479504"/>
                </a:cubicBezTo>
                <a:cubicBezTo>
                  <a:pt x="1288732" y="2479504"/>
                  <a:pt x="1301114" y="2479504"/>
                  <a:pt x="1309687" y="2478552"/>
                </a:cubicBezTo>
                <a:cubicBezTo>
                  <a:pt x="1319212" y="2477599"/>
                  <a:pt x="1323974" y="2476647"/>
                  <a:pt x="1327784" y="2475694"/>
                </a:cubicBezTo>
                <a:cubicBezTo>
                  <a:pt x="1334452" y="2473789"/>
                  <a:pt x="1332547" y="2472837"/>
                  <a:pt x="1330642" y="2470932"/>
                </a:cubicBezTo>
                <a:cubicBezTo>
                  <a:pt x="1325879" y="2468074"/>
                  <a:pt x="1320164" y="2465217"/>
                  <a:pt x="1376362" y="2458549"/>
                </a:cubicBezTo>
                <a:cubicBezTo>
                  <a:pt x="1379219" y="2462359"/>
                  <a:pt x="1397317" y="2459502"/>
                  <a:pt x="1423987" y="2455692"/>
                </a:cubicBezTo>
                <a:cubicBezTo>
                  <a:pt x="1444942" y="2449977"/>
                  <a:pt x="1491614" y="2438547"/>
                  <a:pt x="1484947" y="2434737"/>
                </a:cubicBezTo>
                <a:cubicBezTo>
                  <a:pt x="1443037" y="2446167"/>
                  <a:pt x="1387792" y="2452834"/>
                  <a:pt x="1338262" y="2454739"/>
                </a:cubicBezTo>
                <a:cubicBezTo>
                  <a:pt x="1325879" y="2454739"/>
                  <a:pt x="1313497" y="2456644"/>
                  <a:pt x="1302067" y="2456644"/>
                </a:cubicBezTo>
                <a:cubicBezTo>
                  <a:pt x="1290637" y="2457597"/>
                  <a:pt x="1279207" y="2457597"/>
                  <a:pt x="1268729" y="2458549"/>
                </a:cubicBezTo>
                <a:cubicBezTo>
                  <a:pt x="1258252" y="2458549"/>
                  <a:pt x="1248727" y="2460454"/>
                  <a:pt x="1240154" y="2461407"/>
                </a:cubicBezTo>
                <a:cubicBezTo>
                  <a:pt x="1231582" y="2462359"/>
                  <a:pt x="1223962" y="2464264"/>
                  <a:pt x="1217294" y="2466169"/>
                </a:cubicBezTo>
                <a:cubicBezTo>
                  <a:pt x="1233487" y="2469979"/>
                  <a:pt x="1219199" y="2473789"/>
                  <a:pt x="1192529" y="2475694"/>
                </a:cubicBezTo>
                <a:cubicBezTo>
                  <a:pt x="1179194" y="2476647"/>
                  <a:pt x="1163954" y="2476647"/>
                  <a:pt x="1147762" y="2475694"/>
                </a:cubicBezTo>
                <a:cubicBezTo>
                  <a:pt x="1131569" y="2474742"/>
                  <a:pt x="1115377" y="2473789"/>
                  <a:pt x="1102994" y="2470932"/>
                </a:cubicBezTo>
                <a:lnTo>
                  <a:pt x="1111567" y="2469027"/>
                </a:lnTo>
                <a:cubicBezTo>
                  <a:pt x="1129664" y="2469979"/>
                  <a:pt x="1143952" y="2469979"/>
                  <a:pt x="1156334" y="2469979"/>
                </a:cubicBezTo>
                <a:cubicBezTo>
                  <a:pt x="1168717" y="2469979"/>
                  <a:pt x="1178242" y="2469027"/>
                  <a:pt x="1186814" y="2467122"/>
                </a:cubicBezTo>
                <a:cubicBezTo>
                  <a:pt x="1203007" y="2463312"/>
                  <a:pt x="1212532" y="2458549"/>
                  <a:pt x="1219199" y="2454739"/>
                </a:cubicBezTo>
                <a:cubicBezTo>
                  <a:pt x="1199197" y="2453787"/>
                  <a:pt x="1180147" y="2452834"/>
                  <a:pt x="1160144" y="2450929"/>
                </a:cubicBezTo>
                <a:cubicBezTo>
                  <a:pt x="1140142" y="2449024"/>
                  <a:pt x="1120139" y="2447119"/>
                  <a:pt x="1101089" y="2444262"/>
                </a:cubicBezTo>
                <a:cubicBezTo>
                  <a:pt x="1118234" y="2448072"/>
                  <a:pt x="1123949" y="2449977"/>
                  <a:pt x="1122997" y="2451882"/>
                </a:cubicBezTo>
                <a:cubicBezTo>
                  <a:pt x="1122044" y="2452834"/>
                  <a:pt x="1113472" y="2453787"/>
                  <a:pt x="1102042" y="2453787"/>
                </a:cubicBezTo>
                <a:cubicBezTo>
                  <a:pt x="1090612" y="2453787"/>
                  <a:pt x="1076324" y="2452834"/>
                  <a:pt x="1061084" y="2452834"/>
                </a:cubicBezTo>
                <a:cubicBezTo>
                  <a:pt x="1046797" y="2451882"/>
                  <a:pt x="1031557" y="2450929"/>
                  <a:pt x="1021079" y="2450929"/>
                </a:cubicBezTo>
                <a:lnTo>
                  <a:pt x="1043939" y="2454739"/>
                </a:lnTo>
                <a:cubicBezTo>
                  <a:pt x="1013459" y="2450929"/>
                  <a:pt x="995362" y="2451882"/>
                  <a:pt x="977264" y="2450929"/>
                </a:cubicBezTo>
                <a:cubicBezTo>
                  <a:pt x="978217" y="2450929"/>
                  <a:pt x="977264" y="2449977"/>
                  <a:pt x="973454" y="2448072"/>
                </a:cubicBezTo>
                <a:cubicBezTo>
                  <a:pt x="961072" y="2445214"/>
                  <a:pt x="949642" y="2443309"/>
                  <a:pt x="939164" y="2441404"/>
                </a:cubicBezTo>
                <a:cubicBezTo>
                  <a:pt x="927734" y="2439499"/>
                  <a:pt x="918209" y="2436642"/>
                  <a:pt x="907732" y="2434737"/>
                </a:cubicBezTo>
                <a:cubicBezTo>
                  <a:pt x="897254" y="2431879"/>
                  <a:pt x="886777" y="2429974"/>
                  <a:pt x="875347" y="2427117"/>
                </a:cubicBezTo>
                <a:cubicBezTo>
                  <a:pt x="863917" y="2424259"/>
                  <a:pt x="852487" y="2419497"/>
                  <a:pt x="839152" y="2414734"/>
                </a:cubicBezTo>
                <a:lnTo>
                  <a:pt x="835342" y="2409972"/>
                </a:lnTo>
                <a:cubicBezTo>
                  <a:pt x="828674" y="2408067"/>
                  <a:pt x="820102" y="2405209"/>
                  <a:pt x="811529" y="2402352"/>
                </a:cubicBezTo>
                <a:cubicBezTo>
                  <a:pt x="802957" y="2399494"/>
                  <a:pt x="794384" y="2395684"/>
                  <a:pt x="785812" y="2392827"/>
                </a:cubicBezTo>
                <a:cubicBezTo>
                  <a:pt x="768667" y="2386159"/>
                  <a:pt x="753427" y="2381397"/>
                  <a:pt x="744854" y="2379492"/>
                </a:cubicBezTo>
                <a:cubicBezTo>
                  <a:pt x="751522" y="2379492"/>
                  <a:pt x="732472" y="2369967"/>
                  <a:pt x="715327" y="2361394"/>
                </a:cubicBezTo>
                <a:cubicBezTo>
                  <a:pt x="698182" y="2352822"/>
                  <a:pt x="684847" y="2343297"/>
                  <a:pt x="701992" y="2349012"/>
                </a:cubicBezTo>
                <a:cubicBezTo>
                  <a:pt x="712469" y="2352822"/>
                  <a:pt x="734377" y="2362347"/>
                  <a:pt x="754379" y="2370919"/>
                </a:cubicBezTo>
                <a:cubicBezTo>
                  <a:pt x="774382" y="2378539"/>
                  <a:pt x="791527" y="2383302"/>
                  <a:pt x="793432" y="2381397"/>
                </a:cubicBezTo>
                <a:lnTo>
                  <a:pt x="765809" y="2370919"/>
                </a:lnTo>
                <a:cubicBezTo>
                  <a:pt x="756284" y="2368062"/>
                  <a:pt x="747712" y="2363299"/>
                  <a:pt x="738187" y="2359489"/>
                </a:cubicBezTo>
                <a:lnTo>
                  <a:pt x="711517" y="2347107"/>
                </a:lnTo>
                <a:cubicBezTo>
                  <a:pt x="701992" y="2342344"/>
                  <a:pt x="693419" y="2338534"/>
                  <a:pt x="684847" y="2333772"/>
                </a:cubicBezTo>
                <a:cubicBezTo>
                  <a:pt x="700087" y="2335677"/>
                  <a:pt x="705802" y="2330914"/>
                  <a:pt x="749617" y="2348059"/>
                </a:cubicBezTo>
                <a:lnTo>
                  <a:pt x="737760" y="2341992"/>
                </a:lnTo>
                <a:lnTo>
                  <a:pt x="659964" y="2305684"/>
                </a:lnTo>
                <a:lnTo>
                  <a:pt x="620937" y="2281975"/>
                </a:lnTo>
                <a:lnTo>
                  <a:pt x="618530" y="2282456"/>
                </a:lnTo>
                <a:cubicBezTo>
                  <a:pt x="615077" y="2282575"/>
                  <a:pt x="611505" y="2283290"/>
                  <a:pt x="622935" y="2291862"/>
                </a:cubicBezTo>
                <a:cubicBezTo>
                  <a:pt x="636270" y="2297577"/>
                  <a:pt x="649605" y="2305197"/>
                  <a:pt x="662940" y="2310912"/>
                </a:cubicBezTo>
                <a:cubicBezTo>
                  <a:pt x="656272" y="2311865"/>
                  <a:pt x="645795" y="2306150"/>
                  <a:pt x="633412" y="2299482"/>
                </a:cubicBezTo>
                <a:cubicBezTo>
                  <a:pt x="621030" y="2292815"/>
                  <a:pt x="607695" y="2285195"/>
                  <a:pt x="596265" y="2280432"/>
                </a:cubicBezTo>
                <a:cubicBezTo>
                  <a:pt x="605790" y="2291862"/>
                  <a:pt x="625792" y="2301387"/>
                  <a:pt x="652462" y="2314722"/>
                </a:cubicBezTo>
                <a:cubicBezTo>
                  <a:pt x="652462" y="2324247"/>
                  <a:pt x="592455" y="2280432"/>
                  <a:pt x="601980" y="2295672"/>
                </a:cubicBezTo>
                <a:cubicBezTo>
                  <a:pt x="625792" y="2309960"/>
                  <a:pt x="641985" y="2319485"/>
                  <a:pt x="658177" y="2322342"/>
                </a:cubicBezTo>
                <a:cubicBezTo>
                  <a:pt x="670560" y="2328057"/>
                  <a:pt x="678180" y="2330915"/>
                  <a:pt x="684847" y="2331867"/>
                </a:cubicBezTo>
                <a:lnTo>
                  <a:pt x="682325" y="2333940"/>
                </a:lnTo>
                <a:lnTo>
                  <a:pt x="683895" y="2334725"/>
                </a:lnTo>
                <a:cubicBezTo>
                  <a:pt x="682942" y="2334725"/>
                  <a:pt x="681990" y="2334725"/>
                  <a:pt x="681037" y="2334725"/>
                </a:cubicBezTo>
                <a:lnTo>
                  <a:pt x="680555" y="2333760"/>
                </a:lnTo>
                <a:lnTo>
                  <a:pt x="670679" y="2331391"/>
                </a:lnTo>
                <a:cubicBezTo>
                  <a:pt x="661512" y="2328533"/>
                  <a:pt x="650558" y="2324247"/>
                  <a:pt x="645795" y="2322342"/>
                </a:cubicBezTo>
                <a:lnTo>
                  <a:pt x="601980" y="2297577"/>
                </a:lnTo>
                <a:lnTo>
                  <a:pt x="568533" y="2276766"/>
                </a:lnTo>
                <a:lnTo>
                  <a:pt x="568642" y="2275670"/>
                </a:lnTo>
                <a:cubicBezTo>
                  <a:pt x="561975" y="2270907"/>
                  <a:pt x="554355" y="2267097"/>
                  <a:pt x="547687" y="2262335"/>
                </a:cubicBezTo>
                <a:cubicBezTo>
                  <a:pt x="541020" y="2257572"/>
                  <a:pt x="534352" y="2253762"/>
                  <a:pt x="527685" y="2249000"/>
                </a:cubicBezTo>
                <a:cubicBezTo>
                  <a:pt x="514350" y="2240427"/>
                  <a:pt x="501015" y="2232807"/>
                  <a:pt x="488632" y="2222330"/>
                </a:cubicBezTo>
                <a:cubicBezTo>
                  <a:pt x="476250" y="2212805"/>
                  <a:pt x="462915" y="2202327"/>
                  <a:pt x="448627" y="2190897"/>
                </a:cubicBezTo>
                <a:cubicBezTo>
                  <a:pt x="435292" y="2178515"/>
                  <a:pt x="420052" y="2165180"/>
                  <a:pt x="403860" y="2148987"/>
                </a:cubicBezTo>
                <a:cubicBezTo>
                  <a:pt x="419100" y="2160417"/>
                  <a:pt x="426720" y="2164227"/>
                  <a:pt x="425767" y="2161370"/>
                </a:cubicBezTo>
                <a:cubicBezTo>
                  <a:pt x="424815" y="2157560"/>
                  <a:pt x="414337" y="2148035"/>
                  <a:pt x="395287" y="2129937"/>
                </a:cubicBezTo>
                <a:lnTo>
                  <a:pt x="364807" y="2109935"/>
                </a:lnTo>
                <a:cubicBezTo>
                  <a:pt x="350520" y="2092790"/>
                  <a:pt x="333375" y="2075645"/>
                  <a:pt x="317182" y="2057547"/>
                </a:cubicBezTo>
                <a:cubicBezTo>
                  <a:pt x="300990" y="2039450"/>
                  <a:pt x="283845" y="2021352"/>
                  <a:pt x="268605" y="2002302"/>
                </a:cubicBezTo>
                <a:cubicBezTo>
                  <a:pt x="260985" y="1992777"/>
                  <a:pt x="253365" y="1984205"/>
                  <a:pt x="246697" y="1975632"/>
                </a:cubicBezTo>
                <a:cubicBezTo>
                  <a:pt x="240030" y="1966107"/>
                  <a:pt x="234315" y="1957535"/>
                  <a:pt x="228600" y="1949915"/>
                </a:cubicBezTo>
                <a:cubicBezTo>
                  <a:pt x="222885" y="1942295"/>
                  <a:pt x="218122" y="1934675"/>
                  <a:pt x="214312" y="1928007"/>
                </a:cubicBezTo>
                <a:cubicBezTo>
                  <a:pt x="210502" y="1921340"/>
                  <a:pt x="207645" y="1915625"/>
                  <a:pt x="205740" y="1909910"/>
                </a:cubicBezTo>
                <a:cubicBezTo>
                  <a:pt x="212407" y="1922292"/>
                  <a:pt x="218122" y="1929912"/>
                  <a:pt x="221932" y="1934675"/>
                </a:cubicBezTo>
                <a:cubicBezTo>
                  <a:pt x="225742" y="1939437"/>
                  <a:pt x="228600" y="1942295"/>
                  <a:pt x="231457" y="1945152"/>
                </a:cubicBezTo>
                <a:cubicBezTo>
                  <a:pt x="237172" y="1949915"/>
                  <a:pt x="240982" y="1952772"/>
                  <a:pt x="252412" y="1968012"/>
                </a:cubicBezTo>
                <a:cubicBezTo>
                  <a:pt x="236220" y="1946105"/>
                  <a:pt x="222885" y="1929912"/>
                  <a:pt x="214312" y="1915625"/>
                </a:cubicBezTo>
                <a:lnTo>
                  <a:pt x="212349" y="1912516"/>
                </a:lnTo>
                <a:lnTo>
                  <a:pt x="226695" y="1932770"/>
                </a:lnTo>
                <a:cubicBezTo>
                  <a:pt x="238125" y="1948010"/>
                  <a:pt x="249555" y="1964202"/>
                  <a:pt x="261937" y="1978490"/>
                </a:cubicBezTo>
                <a:cubicBezTo>
                  <a:pt x="274320" y="1993730"/>
                  <a:pt x="285750" y="2008017"/>
                  <a:pt x="297180" y="2022305"/>
                </a:cubicBezTo>
                <a:cubicBezTo>
                  <a:pt x="308610" y="2036592"/>
                  <a:pt x="319087" y="2049927"/>
                  <a:pt x="328612" y="2063262"/>
                </a:cubicBezTo>
                <a:cubicBezTo>
                  <a:pt x="336232" y="2069930"/>
                  <a:pt x="346710" y="2079455"/>
                  <a:pt x="357187" y="2089932"/>
                </a:cubicBezTo>
                <a:cubicBezTo>
                  <a:pt x="362902" y="2095647"/>
                  <a:pt x="367665" y="2100410"/>
                  <a:pt x="373380" y="2106125"/>
                </a:cubicBezTo>
                <a:cubicBezTo>
                  <a:pt x="379095" y="2110887"/>
                  <a:pt x="384810" y="2116602"/>
                  <a:pt x="390525" y="2121365"/>
                </a:cubicBezTo>
                <a:cubicBezTo>
                  <a:pt x="401955" y="2130890"/>
                  <a:pt x="411480" y="2140415"/>
                  <a:pt x="421005" y="2147082"/>
                </a:cubicBezTo>
                <a:cubicBezTo>
                  <a:pt x="429577" y="2153750"/>
                  <a:pt x="437197" y="2157560"/>
                  <a:pt x="441007" y="2158512"/>
                </a:cubicBezTo>
                <a:cubicBezTo>
                  <a:pt x="405765" y="2133747"/>
                  <a:pt x="422910" y="2134700"/>
                  <a:pt x="382905" y="2104220"/>
                </a:cubicBezTo>
                <a:cubicBezTo>
                  <a:pt x="388620" y="2108983"/>
                  <a:pt x="393859" y="2112316"/>
                  <a:pt x="396002" y="2112555"/>
                </a:cubicBezTo>
                <a:lnTo>
                  <a:pt x="396289" y="2111451"/>
                </a:lnTo>
                <a:lnTo>
                  <a:pt x="379003" y="2095739"/>
                </a:lnTo>
                <a:lnTo>
                  <a:pt x="371705" y="2087710"/>
                </a:lnTo>
                <a:lnTo>
                  <a:pt x="359360" y="2078130"/>
                </a:lnTo>
                <a:cubicBezTo>
                  <a:pt x="327838" y="2050047"/>
                  <a:pt x="295513" y="2011113"/>
                  <a:pt x="264795" y="1968965"/>
                </a:cubicBezTo>
                <a:lnTo>
                  <a:pt x="290581" y="1996144"/>
                </a:lnTo>
                <a:lnTo>
                  <a:pt x="281218" y="1983623"/>
                </a:lnTo>
                <a:lnTo>
                  <a:pt x="281107" y="1983491"/>
                </a:lnTo>
                <a:cubicBezTo>
                  <a:pt x="274082" y="1975632"/>
                  <a:pt x="266700" y="1967536"/>
                  <a:pt x="260032" y="1959440"/>
                </a:cubicBezTo>
                <a:cubicBezTo>
                  <a:pt x="253841" y="1951344"/>
                  <a:pt x="248126" y="1943724"/>
                  <a:pt x="244197" y="1937413"/>
                </a:cubicBezTo>
                <a:lnTo>
                  <a:pt x="242727" y="1933343"/>
                </a:lnTo>
                <a:lnTo>
                  <a:pt x="241892" y="1931033"/>
                </a:lnTo>
                <a:lnTo>
                  <a:pt x="230127" y="1915301"/>
                </a:lnTo>
                <a:lnTo>
                  <a:pt x="218354" y="1895921"/>
                </a:lnTo>
                <a:lnTo>
                  <a:pt x="219759" y="1903525"/>
                </a:lnTo>
                <a:cubicBezTo>
                  <a:pt x="216962" y="1903614"/>
                  <a:pt x="207853" y="1894357"/>
                  <a:pt x="201246" y="1889446"/>
                </a:cubicBezTo>
                <a:lnTo>
                  <a:pt x="196810" y="1887914"/>
                </a:lnTo>
                <a:lnTo>
                  <a:pt x="191452" y="1879430"/>
                </a:lnTo>
                <a:cubicBezTo>
                  <a:pt x="184785" y="1868000"/>
                  <a:pt x="179070" y="1856570"/>
                  <a:pt x="170497" y="1842282"/>
                </a:cubicBezTo>
                <a:cubicBezTo>
                  <a:pt x="166687" y="1835615"/>
                  <a:pt x="161925" y="1827042"/>
                  <a:pt x="156210" y="1818470"/>
                </a:cubicBezTo>
                <a:cubicBezTo>
                  <a:pt x="150495" y="1808945"/>
                  <a:pt x="144780" y="1798467"/>
                  <a:pt x="138112" y="1787037"/>
                </a:cubicBezTo>
                <a:cubicBezTo>
                  <a:pt x="149542" y="1807040"/>
                  <a:pt x="143827" y="1786085"/>
                  <a:pt x="136207" y="1767035"/>
                </a:cubicBezTo>
                <a:cubicBezTo>
                  <a:pt x="133350" y="1766082"/>
                  <a:pt x="128587" y="1758462"/>
                  <a:pt x="121920" y="1747032"/>
                </a:cubicBezTo>
                <a:cubicBezTo>
                  <a:pt x="116205" y="1735602"/>
                  <a:pt x="107632" y="1721315"/>
                  <a:pt x="100012" y="1704170"/>
                </a:cubicBezTo>
                <a:cubicBezTo>
                  <a:pt x="92392" y="1687025"/>
                  <a:pt x="83820" y="1668927"/>
                  <a:pt x="76200" y="1649877"/>
                </a:cubicBezTo>
                <a:cubicBezTo>
                  <a:pt x="68580" y="1630827"/>
                  <a:pt x="60960" y="1612730"/>
                  <a:pt x="55245" y="1596537"/>
                </a:cubicBezTo>
                <a:cubicBezTo>
                  <a:pt x="53340" y="1581297"/>
                  <a:pt x="63817" y="1599395"/>
                  <a:pt x="54292" y="1565105"/>
                </a:cubicBezTo>
                <a:cubicBezTo>
                  <a:pt x="40957" y="1522242"/>
                  <a:pt x="50482" y="1561295"/>
                  <a:pt x="44767" y="1551770"/>
                </a:cubicBezTo>
                <a:cubicBezTo>
                  <a:pt x="40957" y="1533672"/>
                  <a:pt x="39052" y="1507955"/>
                  <a:pt x="34290" y="1489857"/>
                </a:cubicBezTo>
                <a:cubicBezTo>
                  <a:pt x="35242" y="1493667"/>
                  <a:pt x="36195" y="1493667"/>
                  <a:pt x="34290" y="1482237"/>
                </a:cubicBezTo>
                <a:cubicBezTo>
                  <a:pt x="27622" y="1472712"/>
                  <a:pt x="21907" y="1454615"/>
                  <a:pt x="17145" y="1431755"/>
                </a:cubicBezTo>
                <a:cubicBezTo>
                  <a:pt x="14287" y="1420325"/>
                  <a:pt x="13335" y="1406990"/>
                  <a:pt x="11430" y="1393655"/>
                </a:cubicBezTo>
                <a:cubicBezTo>
                  <a:pt x="9525" y="1379367"/>
                  <a:pt x="7620" y="1365080"/>
                  <a:pt x="6667" y="1349840"/>
                </a:cubicBezTo>
                <a:cubicBezTo>
                  <a:pt x="1905" y="1288880"/>
                  <a:pt x="3810" y="1221252"/>
                  <a:pt x="0" y="1171722"/>
                </a:cubicBezTo>
                <a:cubicBezTo>
                  <a:pt x="1905" y="1172675"/>
                  <a:pt x="2857" y="1196487"/>
                  <a:pt x="3810" y="1218395"/>
                </a:cubicBezTo>
                <a:cubicBezTo>
                  <a:pt x="4762" y="1229825"/>
                  <a:pt x="5715" y="1240302"/>
                  <a:pt x="6667" y="1246970"/>
                </a:cubicBezTo>
                <a:cubicBezTo>
                  <a:pt x="8572" y="1253637"/>
                  <a:pt x="9525" y="1256495"/>
                  <a:pt x="11430" y="1253637"/>
                </a:cubicBezTo>
                <a:cubicBezTo>
                  <a:pt x="10477" y="1246970"/>
                  <a:pt x="9525" y="1236492"/>
                  <a:pt x="9525" y="1224110"/>
                </a:cubicBezTo>
                <a:cubicBezTo>
                  <a:pt x="9525" y="1211727"/>
                  <a:pt x="10477" y="1198392"/>
                  <a:pt x="10477" y="1186010"/>
                </a:cubicBezTo>
                <a:cubicBezTo>
                  <a:pt x="10477" y="1180295"/>
                  <a:pt x="10477" y="1173627"/>
                  <a:pt x="10477" y="1168865"/>
                </a:cubicBezTo>
                <a:cubicBezTo>
                  <a:pt x="10477" y="1163150"/>
                  <a:pt x="10477" y="1159340"/>
                  <a:pt x="10477" y="1155530"/>
                </a:cubicBezTo>
                <a:cubicBezTo>
                  <a:pt x="10477" y="1148862"/>
                  <a:pt x="9525" y="1146005"/>
                  <a:pt x="6667" y="1149815"/>
                </a:cubicBezTo>
                <a:cubicBezTo>
                  <a:pt x="7620" y="1138385"/>
                  <a:pt x="7620" y="1126002"/>
                  <a:pt x="8572" y="1113620"/>
                </a:cubicBezTo>
                <a:cubicBezTo>
                  <a:pt x="9525" y="1100285"/>
                  <a:pt x="11430" y="1087902"/>
                  <a:pt x="12382" y="1075520"/>
                </a:cubicBezTo>
                <a:cubicBezTo>
                  <a:pt x="13335" y="1062185"/>
                  <a:pt x="14287" y="1049802"/>
                  <a:pt x="16192" y="1037420"/>
                </a:cubicBezTo>
                <a:cubicBezTo>
                  <a:pt x="18097" y="1025037"/>
                  <a:pt x="20002" y="1012655"/>
                  <a:pt x="21907" y="1001225"/>
                </a:cubicBezTo>
                <a:cubicBezTo>
                  <a:pt x="30480" y="953600"/>
                  <a:pt x="41910" y="913595"/>
                  <a:pt x="53340" y="893592"/>
                </a:cubicBezTo>
                <a:cubicBezTo>
                  <a:pt x="50482" y="891687"/>
                  <a:pt x="51435" y="883115"/>
                  <a:pt x="54292" y="870732"/>
                </a:cubicBezTo>
                <a:cubicBezTo>
                  <a:pt x="57150" y="858350"/>
                  <a:pt x="62865" y="841205"/>
                  <a:pt x="68580" y="823107"/>
                </a:cubicBezTo>
                <a:cubicBezTo>
                  <a:pt x="80962" y="786912"/>
                  <a:pt x="100012" y="743097"/>
                  <a:pt x="112395" y="711665"/>
                </a:cubicBezTo>
                <a:cubicBezTo>
                  <a:pt x="111442" y="726905"/>
                  <a:pt x="118110" y="713570"/>
                  <a:pt x="126682" y="692615"/>
                </a:cubicBezTo>
                <a:cubicBezTo>
                  <a:pt x="131445" y="682137"/>
                  <a:pt x="137160" y="669755"/>
                  <a:pt x="142875" y="658325"/>
                </a:cubicBezTo>
                <a:cubicBezTo>
                  <a:pt x="145732" y="652610"/>
                  <a:pt x="147637" y="646895"/>
                  <a:pt x="150495" y="642132"/>
                </a:cubicBezTo>
                <a:cubicBezTo>
                  <a:pt x="153352" y="637370"/>
                  <a:pt x="156210" y="633560"/>
                  <a:pt x="158115" y="629750"/>
                </a:cubicBezTo>
                <a:cubicBezTo>
                  <a:pt x="152400" y="641180"/>
                  <a:pt x="148590" y="653562"/>
                  <a:pt x="143827" y="664992"/>
                </a:cubicBezTo>
                <a:cubicBezTo>
                  <a:pt x="174307" y="602127"/>
                  <a:pt x="214312" y="538310"/>
                  <a:pt x="260032" y="478302"/>
                </a:cubicBezTo>
                <a:cubicBezTo>
                  <a:pt x="305752" y="419247"/>
                  <a:pt x="357187" y="364955"/>
                  <a:pt x="407670" y="319235"/>
                </a:cubicBezTo>
                <a:cubicBezTo>
                  <a:pt x="388620" y="340190"/>
                  <a:pt x="391477" y="342095"/>
                  <a:pt x="418147" y="318282"/>
                </a:cubicBezTo>
                <a:cubicBezTo>
                  <a:pt x="433387" y="303042"/>
                  <a:pt x="425767" y="303042"/>
                  <a:pt x="432435" y="293517"/>
                </a:cubicBezTo>
                <a:cubicBezTo>
                  <a:pt x="441960" y="287802"/>
                  <a:pt x="451485" y="281135"/>
                  <a:pt x="461962" y="275420"/>
                </a:cubicBezTo>
                <a:cubicBezTo>
                  <a:pt x="439102" y="283040"/>
                  <a:pt x="511492" y="234462"/>
                  <a:pt x="525780" y="219222"/>
                </a:cubicBezTo>
                <a:cubicBezTo>
                  <a:pt x="531495" y="214460"/>
                  <a:pt x="539115" y="209697"/>
                  <a:pt x="547687" y="204935"/>
                </a:cubicBezTo>
                <a:cubicBezTo>
                  <a:pt x="556260" y="200172"/>
                  <a:pt x="565785" y="195410"/>
                  <a:pt x="575310" y="190647"/>
                </a:cubicBezTo>
                <a:cubicBezTo>
                  <a:pt x="585787" y="185885"/>
                  <a:pt x="596265" y="180170"/>
                  <a:pt x="606742" y="174455"/>
                </a:cubicBezTo>
                <a:cubicBezTo>
                  <a:pt x="618172" y="169692"/>
                  <a:pt x="628650" y="163025"/>
                  <a:pt x="640080" y="156357"/>
                </a:cubicBezTo>
                <a:lnTo>
                  <a:pt x="634365" y="160167"/>
                </a:lnTo>
                <a:cubicBezTo>
                  <a:pt x="632460" y="163977"/>
                  <a:pt x="640080" y="160167"/>
                  <a:pt x="650557" y="154452"/>
                </a:cubicBezTo>
                <a:cubicBezTo>
                  <a:pt x="661035" y="149690"/>
                  <a:pt x="675322" y="142070"/>
                  <a:pt x="684847" y="138260"/>
                </a:cubicBezTo>
                <a:cubicBezTo>
                  <a:pt x="688657" y="134450"/>
                  <a:pt x="680085" y="137307"/>
                  <a:pt x="673417" y="140165"/>
                </a:cubicBezTo>
                <a:cubicBezTo>
                  <a:pt x="760095" y="91587"/>
                  <a:pt x="853440" y="56345"/>
                  <a:pt x="948690" y="35390"/>
                </a:cubicBezTo>
                <a:cubicBezTo>
                  <a:pt x="996791" y="24436"/>
                  <a:pt x="1045131" y="16578"/>
                  <a:pt x="1093589" y="11101"/>
                </a:cubicBezTo>
                <a:close/>
                <a:moveTo>
                  <a:pt x="1164907" y="4910"/>
                </a:moveTo>
                <a:lnTo>
                  <a:pt x="1173947" y="5582"/>
                </a:lnTo>
                <a:lnTo>
                  <a:pt x="1164063" y="6261"/>
                </a:lnTo>
                <a:close/>
                <a:moveTo>
                  <a:pt x="1239202" y="1100"/>
                </a:moveTo>
                <a:cubicBezTo>
                  <a:pt x="1239202" y="3005"/>
                  <a:pt x="1279207" y="9672"/>
                  <a:pt x="1279207" y="11577"/>
                </a:cubicBezTo>
                <a:cubicBezTo>
                  <a:pt x="1231582" y="5862"/>
                  <a:pt x="1224915" y="19197"/>
                  <a:pt x="1185862" y="13482"/>
                </a:cubicBezTo>
                <a:lnTo>
                  <a:pt x="1232535" y="9672"/>
                </a:lnTo>
                <a:cubicBezTo>
                  <a:pt x="1228725" y="8720"/>
                  <a:pt x="1216342" y="7767"/>
                  <a:pt x="1203007" y="6815"/>
                </a:cubicBezTo>
                <a:cubicBezTo>
                  <a:pt x="1196340" y="6815"/>
                  <a:pt x="1189196" y="6577"/>
                  <a:pt x="1182529" y="6219"/>
                </a:cubicBezTo>
                <a:lnTo>
                  <a:pt x="1173947" y="5582"/>
                </a:lnTo>
                <a:close/>
                <a:moveTo>
                  <a:pt x="1249680" y="28"/>
                </a:moveTo>
                <a:cubicBezTo>
                  <a:pt x="1256585" y="-91"/>
                  <a:pt x="1267777" y="147"/>
                  <a:pt x="1284922" y="1100"/>
                </a:cubicBezTo>
                <a:cubicBezTo>
                  <a:pt x="1270635" y="1100"/>
                  <a:pt x="1255395" y="1100"/>
                  <a:pt x="1240155" y="1100"/>
                </a:cubicBezTo>
                <a:cubicBezTo>
                  <a:pt x="1240155" y="623"/>
                  <a:pt x="1242775" y="147"/>
                  <a:pt x="1249680" y="28"/>
                </a:cubicBezTo>
                <a:close/>
              </a:path>
            </a:pathLst>
          </a:custGeom>
          <a:solidFill>
            <a:schemeClr val="accent4">
              <a:lumMod val="75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/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02552EF4-9F89-45DA-B96E-A84453180094}"/>
              </a:ext>
            </a:extLst>
          </p:cNvPr>
          <p:cNvSpPr>
            <a:spLocks noChangeAspect="1"/>
          </p:cNvSpPr>
          <p:nvPr userDrawn="1"/>
        </p:nvSpPr>
        <p:spPr>
          <a:xfrm>
            <a:off x="4651994" y="1795087"/>
            <a:ext cx="3813116" cy="3874356"/>
          </a:xfrm>
          <a:custGeom>
            <a:avLst/>
            <a:gdLst>
              <a:gd name="connsiteX0" fmla="*/ 83529 w 2539572"/>
              <a:gd name="connsiteY0" fmla="*/ 1757461 h 2580358"/>
              <a:gd name="connsiteX1" fmla="*/ 92056 w 2539572"/>
              <a:gd name="connsiteY1" fmla="*/ 1778680 h 2580358"/>
              <a:gd name="connsiteX2" fmla="*/ 93553 w 2539572"/>
              <a:gd name="connsiteY2" fmla="*/ 1784068 h 2580358"/>
              <a:gd name="connsiteX3" fmla="*/ 109745 w 2539572"/>
              <a:gd name="connsiteY3" fmla="*/ 1825025 h 2580358"/>
              <a:gd name="connsiteX4" fmla="*/ 93553 w 2539572"/>
              <a:gd name="connsiteY4" fmla="*/ 1785020 h 2580358"/>
              <a:gd name="connsiteX5" fmla="*/ 85933 w 2539572"/>
              <a:gd name="connsiteY5" fmla="*/ 1765018 h 2580358"/>
              <a:gd name="connsiteX6" fmla="*/ 208 w 2539572"/>
              <a:gd name="connsiteY6" fmla="*/ 1280195 h 2580358"/>
              <a:gd name="connsiteX7" fmla="*/ 13305 w 2539572"/>
              <a:gd name="connsiteY7" fmla="*/ 1471767 h 2580358"/>
              <a:gd name="connsiteX8" fmla="*/ 31565 w 2539572"/>
              <a:gd name="connsiteY8" fmla="*/ 1557721 h 2580358"/>
              <a:gd name="connsiteX9" fmla="*/ 35450 w 2539572"/>
              <a:gd name="connsiteY9" fmla="*/ 1582138 h 2580358"/>
              <a:gd name="connsiteX10" fmla="*/ 44975 w 2539572"/>
              <a:gd name="connsiteY10" fmla="*/ 1623095 h 2580358"/>
              <a:gd name="connsiteX11" fmla="*/ 47799 w 2539572"/>
              <a:gd name="connsiteY11" fmla="*/ 1634133 h 2580358"/>
              <a:gd name="connsiteX12" fmla="*/ 53548 w 2539572"/>
              <a:gd name="connsiteY12" fmla="*/ 1661195 h 2580358"/>
              <a:gd name="connsiteX13" fmla="*/ 64978 w 2539572"/>
              <a:gd name="connsiteY13" fmla="*/ 1703105 h 2580358"/>
              <a:gd name="connsiteX14" fmla="*/ 79265 w 2539572"/>
              <a:gd name="connsiteY14" fmla="*/ 1744063 h 2580358"/>
              <a:gd name="connsiteX15" fmla="*/ 83529 w 2539572"/>
              <a:gd name="connsiteY15" fmla="*/ 1757461 h 2580358"/>
              <a:gd name="connsiteX16" fmla="*/ 73550 w 2539572"/>
              <a:gd name="connsiteY16" fmla="*/ 1732633 h 2580358"/>
              <a:gd name="connsiteX17" fmla="*/ 208 w 2539572"/>
              <a:gd name="connsiteY17" fmla="*/ 1280195 h 2580358"/>
              <a:gd name="connsiteX18" fmla="*/ 18782 w 2539572"/>
              <a:gd name="connsiteY18" fmla="*/ 1278529 h 2580358"/>
              <a:gd name="connsiteX19" fmla="*/ 11638 w 2539572"/>
              <a:gd name="connsiteY19" fmla="*/ 1288768 h 2580358"/>
              <a:gd name="connsiteX20" fmla="*/ 44975 w 2539572"/>
              <a:gd name="connsiteY20" fmla="*/ 1584043 h 2580358"/>
              <a:gd name="connsiteX21" fmla="*/ 136415 w 2539572"/>
              <a:gd name="connsiteY21" fmla="*/ 1857410 h 2580358"/>
              <a:gd name="connsiteX22" fmla="*/ 207853 w 2539572"/>
              <a:gd name="connsiteY22" fmla="*/ 1986950 h 2580358"/>
              <a:gd name="connsiteX23" fmla="*/ 316438 w 2539572"/>
              <a:gd name="connsiteY23" fmla="*/ 2127920 h 2580358"/>
              <a:gd name="connsiteX24" fmla="*/ 416450 w 2539572"/>
              <a:gd name="connsiteY24" fmla="*/ 2220313 h 2580358"/>
              <a:gd name="connsiteX25" fmla="*/ 445025 w 2539572"/>
              <a:gd name="connsiteY25" fmla="*/ 2226980 h 2580358"/>
              <a:gd name="connsiteX26" fmla="*/ 263098 w 2539572"/>
              <a:gd name="connsiteY26" fmla="*/ 2046005 h 2580358"/>
              <a:gd name="connsiteX27" fmla="*/ 164038 w 2539572"/>
              <a:gd name="connsiteY27" fmla="*/ 1885985 h 2580358"/>
              <a:gd name="connsiteX28" fmla="*/ 89743 w 2539572"/>
              <a:gd name="connsiteY28" fmla="*/ 1703105 h 2580358"/>
              <a:gd name="connsiteX29" fmla="*/ 46880 w 2539572"/>
              <a:gd name="connsiteY29" fmla="*/ 1524988 h 2580358"/>
              <a:gd name="connsiteX30" fmla="*/ 41165 w 2539572"/>
              <a:gd name="connsiteY30" fmla="*/ 1484030 h 2580358"/>
              <a:gd name="connsiteX31" fmla="*/ 36403 w 2539572"/>
              <a:gd name="connsiteY31" fmla="*/ 1445930 h 2580358"/>
              <a:gd name="connsiteX32" fmla="*/ 32593 w 2539572"/>
              <a:gd name="connsiteY32" fmla="*/ 1410688 h 2580358"/>
              <a:gd name="connsiteX33" fmla="*/ 30688 w 2539572"/>
              <a:gd name="connsiteY33" fmla="*/ 1394495 h 2580358"/>
              <a:gd name="connsiteX34" fmla="*/ 29735 w 2539572"/>
              <a:gd name="connsiteY34" fmla="*/ 1379255 h 2580358"/>
              <a:gd name="connsiteX35" fmla="*/ 25925 w 2539572"/>
              <a:gd name="connsiteY35" fmla="*/ 1326868 h 2580358"/>
              <a:gd name="connsiteX36" fmla="*/ 23068 w 2539572"/>
              <a:gd name="connsiteY36" fmla="*/ 1292578 h 2580358"/>
              <a:gd name="connsiteX37" fmla="*/ 18782 w 2539572"/>
              <a:gd name="connsiteY37" fmla="*/ 1278529 h 2580358"/>
              <a:gd name="connsiteX38" fmla="*/ 200352 w 2539572"/>
              <a:gd name="connsiteY38" fmla="*/ 622568 h 2580358"/>
              <a:gd name="connsiteX39" fmla="*/ 197535 w 2539572"/>
              <a:gd name="connsiteY39" fmla="*/ 622949 h 2580358"/>
              <a:gd name="connsiteX40" fmla="*/ 153917 w 2539572"/>
              <a:gd name="connsiteY40" fmla="*/ 696269 h 2580358"/>
              <a:gd name="connsiteX41" fmla="*/ 61286 w 2539572"/>
              <a:gd name="connsiteY41" fmla="*/ 917874 h 2580358"/>
              <a:gd name="connsiteX42" fmla="*/ 34698 w 2539572"/>
              <a:gd name="connsiteY42" fmla="*/ 1020824 h 2580358"/>
              <a:gd name="connsiteX43" fmla="*/ 36283 w 2539572"/>
              <a:gd name="connsiteY43" fmla="*/ 1016472 h 2580358"/>
              <a:gd name="connsiteX44" fmla="*/ 42118 w 2539572"/>
              <a:gd name="connsiteY44" fmla="*/ 999208 h 2580358"/>
              <a:gd name="connsiteX45" fmla="*/ 104983 w 2539572"/>
              <a:gd name="connsiteY45" fmla="*/ 818233 h 2580358"/>
              <a:gd name="connsiteX46" fmla="*/ 182135 w 2539572"/>
              <a:gd name="connsiteY46" fmla="*/ 657260 h 2580358"/>
              <a:gd name="connsiteX47" fmla="*/ 200352 w 2539572"/>
              <a:gd name="connsiteY47" fmla="*/ 622568 h 2580358"/>
              <a:gd name="connsiteX48" fmla="*/ 243577 w 2539572"/>
              <a:gd name="connsiteY48" fmla="*/ 554053 h 2580358"/>
              <a:gd name="connsiteX49" fmla="*/ 214520 w 2539572"/>
              <a:gd name="connsiteY49" fmla="*/ 594396 h 2580358"/>
              <a:gd name="connsiteX50" fmla="*/ 199898 w 2539572"/>
              <a:gd name="connsiteY50" fmla="*/ 618976 h 2580358"/>
              <a:gd name="connsiteX51" fmla="*/ 208805 w 2539572"/>
              <a:gd name="connsiteY51" fmla="*/ 604873 h 2580358"/>
              <a:gd name="connsiteX52" fmla="*/ 221188 w 2539572"/>
              <a:gd name="connsiteY52" fmla="*/ 586775 h 2580358"/>
              <a:gd name="connsiteX53" fmla="*/ 2007705 w 2539572"/>
              <a:gd name="connsiteY53" fmla="*/ 351233 h 2580358"/>
              <a:gd name="connsiteX54" fmla="*/ 2008155 w 2539572"/>
              <a:gd name="connsiteY54" fmla="*/ 351570 h 2580358"/>
              <a:gd name="connsiteX55" fmla="*/ 2015698 w 2539572"/>
              <a:gd name="connsiteY55" fmla="*/ 356270 h 2580358"/>
              <a:gd name="connsiteX56" fmla="*/ 504641 w 2539572"/>
              <a:gd name="connsiteY56" fmla="*/ 345323 h 2580358"/>
              <a:gd name="connsiteX57" fmla="*/ 504080 w 2539572"/>
              <a:gd name="connsiteY57" fmla="*/ 345793 h 2580358"/>
              <a:gd name="connsiteX58" fmla="*/ 457407 w 2539572"/>
              <a:gd name="connsiteY58" fmla="*/ 391513 h 2580358"/>
              <a:gd name="connsiteX59" fmla="*/ 416450 w 2539572"/>
              <a:gd name="connsiteY59" fmla="*/ 426755 h 2580358"/>
              <a:gd name="connsiteX60" fmla="*/ 485015 w 2539572"/>
              <a:gd name="connsiteY60" fmla="*/ 360869 h 2580358"/>
              <a:gd name="connsiteX61" fmla="*/ 550941 w 2539572"/>
              <a:gd name="connsiteY61" fmla="*/ 308646 h 2580358"/>
              <a:gd name="connsiteX62" fmla="*/ 504641 w 2539572"/>
              <a:gd name="connsiteY62" fmla="*/ 345323 h 2580358"/>
              <a:gd name="connsiteX63" fmla="*/ 533607 w 2539572"/>
              <a:gd name="connsiteY63" fmla="*/ 321028 h 2580358"/>
              <a:gd name="connsiteX64" fmla="*/ 484512 w 2539572"/>
              <a:gd name="connsiteY64" fmla="*/ 297418 h 2580358"/>
              <a:gd name="connsiteX65" fmla="*/ 443968 w 2539572"/>
              <a:gd name="connsiteY65" fmla="*/ 329988 h 2580358"/>
              <a:gd name="connsiteX66" fmla="*/ 283145 w 2539572"/>
              <a:gd name="connsiteY66" fmla="*/ 499116 h 2580358"/>
              <a:gd name="connsiteX67" fmla="*/ 247248 w 2539572"/>
              <a:gd name="connsiteY67" fmla="*/ 548956 h 2580358"/>
              <a:gd name="connsiteX68" fmla="*/ 302150 w 2539572"/>
              <a:gd name="connsiteY68" fmla="*/ 480095 h 2580358"/>
              <a:gd name="connsiteX69" fmla="*/ 362158 w 2539572"/>
              <a:gd name="connsiteY69" fmla="*/ 412468 h 2580358"/>
              <a:gd name="connsiteX70" fmla="*/ 393590 w 2539572"/>
              <a:gd name="connsiteY70" fmla="*/ 381035 h 2580358"/>
              <a:gd name="connsiteX71" fmla="*/ 408830 w 2539572"/>
              <a:gd name="connsiteY71" fmla="*/ 365795 h 2580358"/>
              <a:gd name="connsiteX72" fmla="*/ 424070 w 2539572"/>
              <a:gd name="connsiteY72" fmla="*/ 351508 h 2580358"/>
              <a:gd name="connsiteX73" fmla="*/ 450740 w 2539572"/>
              <a:gd name="connsiteY73" fmla="*/ 326743 h 2580358"/>
              <a:gd name="connsiteX74" fmla="*/ 478363 w 2539572"/>
              <a:gd name="connsiteY74" fmla="*/ 302930 h 2580358"/>
              <a:gd name="connsiteX75" fmla="*/ 2013752 w 2539572"/>
              <a:gd name="connsiteY75" fmla="*/ 242312 h 2580358"/>
              <a:gd name="connsiteX76" fmla="*/ 2018645 w 2539572"/>
              <a:gd name="connsiteY76" fmla="*/ 242923 h 2580358"/>
              <a:gd name="connsiteX77" fmla="*/ 2044273 w 2539572"/>
              <a:gd name="connsiteY77" fmla="*/ 253400 h 2580358"/>
              <a:gd name="connsiteX78" fmla="*/ 2041415 w 2539572"/>
              <a:gd name="connsiteY78" fmla="*/ 260068 h 2580358"/>
              <a:gd name="connsiteX79" fmla="*/ 2013752 w 2539572"/>
              <a:gd name="connsiteY79" fmla="*/ 242312 h 2580358"/>
              <a:gd name="connsiteX80" fmla="*/ 1728809 w 2539572"/>
              <a:gd name="connsiteY80" fmla="*/ 191917 h 2580358"/>
              <a:gd name="connsiteX81" fmla="*/ 1760428 w 2539572"/>
              <a:gd name="connsiteY81" fmla="*/ 204823 h 2580358"/>
              <a:gd name="connsiteX82" fmla="*/ 1809006 w 2539572"/>
              <a:gd name="connsiteY82" fmla="*/ 226730 h 2580358"/>
              <a:gd name="connsiteX83" fmla="*/ 1855678 w 2539572"/>
              <a:gd name="connsiteY83" fmla="*/ 250543 h 2580358"/>
              <a:gd name="connsiteX84" fmla="*/ 1812815 w 2539572"/>
              <a:gd name="connsiteY84" fmla="*/ 226730 h 2580358"/>
              <a:gd name="connsiteX85" fmla="*/ 1796238 w 2539572"/>
              <a:gd name="connsiteY85" fmla="*/ 218802 h 2580358"/>
              <a:gd name="connsiteX86" fmla="*/ 1759055 w 2539572"/>
              <a:gd name="connsiteY86" fmla="*/ 202956 h 2580358"/>
              <a:gd name="connsiteX87" fmla="*/ 1741377 w 2539572"/>
              <a:gd name="connsiteY87" fmla="*/ 196251 h 2580358"/>
              <a:gd name="connsiteX88" fmla="*/ 749825 w 2539572"/>
              <a:gd name="connsiteY88" fmla="*/ 187678 h 2580358"/>
              <a:gd name="connsiteX89" fmla="*/ 566945 w 2539572"/>
              <a:gd name="connsiteY89" fmla="*/ 297215 h 2580358"/>
              <a:gd name="connsiteX90" fmla="*/ 550941 w 2539572"/>
              <a:gd name="connsiteY90" fmla="*/ 308646 h 2580358"/>
              <a:gd name="connsiteX91" fmla="*/ 564921 w 2539572"/>
              <a:gd name="connsiteY91" fmla="*/ 297573 h 2580358"/>
              <a:gd name="connsiteX92" fmla="*/ 749825 w 2539572"/>
              <a:gd name="connsiteY92" fmla="*/ 187678 h 2580358"/>
              <a:gd name="connsiteX93" fmla="*/ 880093 w 2539572"/>
              <a:gd name="connsiteY93" fmla="*/ 178541 h 2580358"/>
              <a:gd name="connsiteX94" fmla="*/ 862220 w 2539572"/>
              <a:gd name="connsiteY94" fmla="*/ 184820 h 2580358"/>
              <a:gd name="connsiteX95" fmla="*/ 858031 w 2539572"/>
              <a:gd name="connsiteY95" fmla="*/ 186616 h 2580358"/>
              <a:gd name="connsiteX96" fmla="*/ 662195 w 2539572"/>
              <a:gd name="connsiteY96" fmla="*/ 169581 h 2580358"/>
              <a:gd name="connsiteX97" fmla="*/ 614570 w 2539572"/>
              <a:gd name="connsiteY97" fmla="*/ 200061 h 2580358"/>
              <a:gd name="connsiteX98" fmla="*/ 568850 w 2539572"/>
              <a:gd name="connsiteY98" fmla="*/ 227683 h 2580358"/>
              <a:gd name="connsiteX99" fmla="*/ 596472 w 2539572"/>
              <a:gd name="connsiteY99" fmla="*/ 206728 h 2580358"/>
              <a:gd name="connsiteX100" fmla="*/ 662195 w 2539572"/>
              <a:gd name="connsiteY100" fmla="*/ 169581 h 2580358"/>
              <a:gd name="connsiteX101" fmla="*/ 1525269 w 2539572"/>
              <a:gd name="connsiteY101" fmla="*/ 129667 h 2580358"/>
              <a:gd name="connsiteX102" fmla="*/ 1666131 w 2539572"/>
              <a:gd name="connsiteY102" fmla="*/ 167675 h 2580358"/>
              <a:gd name="connsiteX103" fmla="*/ 1594693 w 2539572"/>
              <a:gd name="connsiteY103" fmla="*/ 148625 h 2580358"/>
              <a:gd name="connsiteX104" fmla="*/ 1558498 w 2539572"/>
              <a:gd name="connsiteY104" fmla="*/ 141005 h 2580358"/>
              <a:gd name="connsiteX105" fmla="*/ 1538908 w 2539572"/>
              <a:gd name="connsiteY105" fmla="*/ 137397 h 2580358"/>
              <a:gd name="connsiteX106" fmla="*/ 1643873 w 2539572"/>
              <a:gd name="connsiteY106" fmla="*/ 164386 h 2580358"/>
              <a:gd name="connsiteX107" fmla="*/ 1669839 w 2539572"/>
              <a:gd name="connsiteY107" fmla="*/ 173890 h 2580358"/>
              <a:gd name="connsiteX108" fmla="*/ 1703094 w 2539572"/>
              <a:gd name="connsiteY108" fmla="*/ 182888 h 2580358"/>
              <a:gd name="connsiteX109" fmla="*/ 1666130 w 2539572"/>
              <a:gd name="connsiteY109" fmla="*/ 169581 h 2580358"/>
              <a:gd name="connsiteX110" fmla="*/ 1701372 w 2539572"/>
              <a:gd name="connsiteY110" fmla="*/ 180058 h 2580358"/>
              <a:gd name="connsiteX111" fmla="*/ 1706502 w 2539572"/>
              <a:gd name="connsiteY111" fmla="*/ 181860 h 2580358"/>
              <a:gd name="connsiteX112" fmla="*/ 1691847 w 2539572"/>
              <a:gd name="connsiteY112" fmla="*/ 176248 h 2580358"/>
              <a:gd name="connsiteX113" fmla="*/ 1648032 w 2539572"/>
              <a:gd name="connsiteY113" fmla="*/ 161008 h 2580358"/>
              <a:gd name="connsiteX114" fmla="*/ 1558497 w 2539572"/>
              <a:gd name="connsiteY114" fmla="*/ 136243 h 2580358"/>
              <a:gd name="connsiteX115" fmla="*/ 1383314 w 2539572"/>
              <a:gd name="connsiteY115" fmla="*/ 109513 h 2580358"/>
              <a:gd name="connsiteX116" fmla="*/ 1514856 w 2539572"/>
              <a:gd name="connsiteY116" fmla="*/ 127606 h 2580358"/>
              <a:gd name="connsiteX117" fmla="*/ 1467057 w 2539572"/>
              <a:gd name="connsiteY117" fmla="*/ 118146 h 2580358"/>
              <a:gd name="connsiteX118" fmla="*/ 1193178 w 2539572"/>
              <a:gd name="connsiteY118" fmla="*/ 109308 h 2580358"/>
              <a:gd name="connsiteX119" fmla="*/ 1187975 w 2539572"/>
              <a:gd name="connsiteY119" fmla="*/ 109573 h 2580358"/>
              <a:gd name="connsiteX120" fmla="*/ 1160283 w 2539572"/>
              <a:gd name="connsiteY120" fmla="*/ 112682 h 2580358"/>
              <a:gd name="connsiteX121" fmla="*/ 1181308 w 2539572"/>
              <a:gd name="connsiteY121" fmla="*/ 110525 h 2580358"/>
              <a:gd name="connsiteX122" fmla="*/ 1281320 w 2539572"/>
              <a:gd name="connsiteY122" fmla="*/ 104811 h 2580358"/>
              <a:gd name="connsiteX123" fmla="*/ 1241193 w 2539572"/>
              <a:gd name="connsiteY123" fmla="*/ 106858 h 2580358"/>
              <a:gd name="connsiteX124" fmla="*/ 1347929 w 2539572"/>
              <a:gd name="connsiteY124" fmla="*/ 107530 h 2580358"/>
              <a:gd name="connsiteX125" fmla="*/ 1748045 w 2539572"/>
              <a:gd name="connsiteY125" fmla="*/ 102906 h 2580358"/>
              <a:gd name="connsiteX126" fmla="*/ 1794717 w 2539572"/>
              <a:gd name="connsiteY126" fmla="*/ 116241 h 2580358"/>
              <a:gd name="connsiteX127" fmla="*/ 1845200 w 2539572"/>
              <a:gd name="connsiteY127" fmla="*/ 135291 h 2580358"/>
              <a:gd name="connsiteX128" fmla="*/ 2080467 w 2539572"/>
              <a:gd name="connsiteY128" fmla="*/ 266736 h 2580358"/>
              <a:gd name="connsiteX129" fmla="*/ 2092850 w 2539572"/>
              <a:gd name="connsiteY129" fmla="*/ 276261 h 2580358"/>
              <a:gd name="connsiteX130" fmla="*/ 2043320 w 2539572"/>
              <a:gd name="connsiteY130" fmla="*/ 252448 h 2580358"/>
              <a:gd name="connsiteX131" fmla="*/ 2021412 w 2539572"/>
              <a:gd name="connsiteY131" fmla="*/ 238161 h 2580358"/>
              <a:gd name="connsiteX132" fmla="*/ 1990932 w 2539572"/>
              <a:gd name="connsiteY132" fmla="*/ 220063 h 2580358"/>
              <a:gd name="connsiteX133" fmla="*/ 1898540 w 2539572"/>
              <a:gd name="connsiteY133" fmla="*/ 172438 h 2580358"/>
              <a:gd name="connsiteX134" fmla="*/ 1823292 w 2539572"/>
              <a:gd name="connsiteY134" fmla="*/ 135291 h 2580358"/>
              <a:gd name="connsiteX135" fmla="*/ 1786145 w 2539572"/>
              <a:gd name="connsiteY135" fmla="*/ 118146 h 2580358"/>
              <a:gd name="connsiteX136" fmla="*/ 849838 w 2539572"/>
              <a:gd name="connsiteY136" fmla="*/ 98143 h 2580358"/>
              <a:gd name="connsiteX137" fmla="*/ 630763 w 2539572"/>
              <a:gd name="connsiteY137" fmla="*/ 204823 h 2580358"/>
              <a:gd name="connsiteX138" fmla="*/ 849838 w 2539572"/>
              <a:gd name="connsiteY138" fmla="*/ 98143 h 2580358"/>
              <a:gd name="connsiteX139" fmla="*/ 1143606 w 2539572"/>
              <a:gd name="connsiteY139" fmla="*/ 67159 h 2580358"/>
              <a:gd name="connsiteX140" fmla="*/ 1102012 w 2539572"/>
              <a:gd name="connsiteY140" fmla="*/ 71353 h 2580358"/>
              <a:gd name="connsiteX141" fmla="*/ 1042243 w 2539572"/>
              <a:gd name="connsiteY141" fmla="*/ 81950 h 2580358"/>
              <a:gd name="connsiteX142" fmla="*/ 995297 w 2539572"/>
              <a:gd name="connsiteY142" fmla="*/ 94264 h 2580358"/>
              <a:gd name="connsiteX143" fmla="*/ 1073080 w 2539572"/>
              <a:gd name="connsiteY143" fmla="*/ 77664 h 2580358"/>
              <a:gd name="connsiteX144" fmla="*/ 1204168 w 2539572"/>
              <a:gd name="connsiteY144" fmla="*/ 62900 h 2580358"/>
              <a:gd name="connsiteX145" fmla="*/ 1166571 w 2539572"/>
              <a:gd name="connsiteY145" fmla="*/ 64690 h 2580358"/>
              <a:gd name="connsiteX146" fmla="*/ 1173688 w 2539572"/>
              <a:gd name="connsiteY146" fmla="*/ 63853 h 2580358"/>
              <a:gd name="connsiteX147" fmla="*/ 1164163 w 2539572"/>
              <a:gd name="connsiteY147" fmla="*/ 64805 h 2580358"/>
              <a:gd name="connsiteX148" fmla="*/ 1166571 w 2539572"/>
              <a:gd name="connsiteY148" fmla="*/ 64690 h 2580358"/>
              <a:gd name="connsiteX149" fmla="*/ 1165588 w 2539572"/>
              <a:gd name="connsiteY149" fmla="*/ 64806 h 2580358"/>
              <a:gd name="connsiteX150" fmla="*/ 1166067 w 2539572"/>
              <a:gd name="connsiteY150" fmla="*/ 64806 h 2580358"/>
              <a:gd name="connsiteX151" fmla="*/ 965090 w 2539572"/>
              <a:gd name="connsiteY151" fmla="*/ 106716 h 2580358"/>
              <a:gd name="connsiteX152" fmla="*/ 749825 w 2539572"/>
              <a:gd name="connsiteY152" fmla="*/ 187678 h 2580358"/>
              <a:gd name="connsiteX153" fmla="*/ 867221 w 2539572"/>
              <a:gd name="connsiteY153" fmla="*/ 135529 h 2580358"/>
              <a:gd name="connsiteX154" fmla="*/ 981025 w 2539572"/>
              <a:gd name="connsiteY154" fmla="*/ 97898 h 2580358"/>
              <a:gd name="connsiteX155" fmla="*/ 963185 w 2539572"/>
              <a:gd name="connsiteY155" fmla="*/ 101953 h 2580358"/>
              <a:gd name="connsiteX156" fmla="*/ 945088 w 2539572"/>
              <a:gd name="connsiteY156" fmla="*/ 107668 h 2580358"/>
              <a:gd name="connsiteX157" fmla="*/ 904130 w 2539572"/>
              <a:gd name="connsiteY157" fmla="*/ 120050 h 2580358"/>
              <a:gd name="connsiteX158" fmla="*/ 863173 w 2539572"/>
              <a:gd name="connsiteY158" fmla="*/ 134338 h 2580358"/>
              <a:gd name="connsiteX159" fmla="*/ 843170 w 2539572"/>
              <a:gd name="connsiteY159" fmla="*/ 141958 h 2580358"/>
              <a:gd name="connsiteX160" fmla="*/ 823168 w 2539572"/>
              <a:gd name="connsiteY160" fmla="*/ 150530 h 2580358"/>
              <a:gd name="connsiteX161" fmla="*/ 669815 w 2539572"/>
              <a:gd name="connsiteY161" fmla="*/ 225778 h 2580358"/>
              <a:gd name="connsiteX162" fmla="*/ 633620 w 2539572"/>
              <a:gd name="connsiteY162" fmla="*/ 247685 h 2580358"/>
              <a:gd name="connsiteX163" fmla="*/ 598378 w 2539572"/>
              <a:gd name="connsiteY163" fmla="*/ 270545 h 2580358"/>
              <a:gd name="connsiteX164" fmla="*/ 531703 w 2539572"/>
              <a:gd name="connsiteY164" fmla="*/ 319123 h 2580358"/>
              <a:gd name="connsiteX165" fmla="*/ 415498 w 2539572"/>
              <a:gd name="connsiteY165" fmla="*/ 426755 h 2580358"/>
              <a:gd name="connsiteX166" fmla="*/ 384065 w 2539572"/>
              <a:gd name="connsiteY166" fmla="*/ 461045 h 2580358"/>
              <a:gd name="connsiteX167" fmla="*/ 354538 w 2539572"/>
              <a:gd name="connsiteY167" fmla="*/ 495335 h 2580358"/>
              <a:gd name="connsiteX168" fmla="*/ 302150 w 2539572"/>
              <a:gd name="connsiteY168" fmla="*/ 565820 h 2580358"/>
              <a:gd name="connsiteX169" fmla="*/ 254525 w 2539572"/>
              <a:gd name="connsiteY169" fmla="*/ 639163 h 2580358"/>
              <a:gd name="connsiteX170" fmla="*/ 210710 w 2539572"/>
              <a:gd name="connsiteY170" fmla="*/ 718220 h 2580358"/>
              <a:gd name="connsiteX171" fmla="*/ 225950 w 2539572"/>
              <a:gd name="connsiteY171" fmla="*/ 692503 h 2580358"/>
              <a:gd name="connsiteX172" fmla="*/ 244048 w 2539572"/>
              <a:gd name="connsiteY172" fmla="*/ 664880 h 2580358"/>
              <a:gd name="connsiteX173" fmla="*/ 262145 w 2539572"/>
              <a:gd name="connsiteY173" fmla="*/ 637258 h 2580358"/>
              <a:gd name="connsiteX174" fmla="*/ 281195 w 2539572"/>
              <a:gd name="connsiteY174" fmla="*/ 615350 h 2580358"/>
              <a:gd name="connsiteX175" fmla="*/ 330725 w 2539572"/>
              <a:gd name="connsiteY175" fmla="*/ 542960 h 2580358"/>
              <a:gd name="connsiteX176" fmla="*/ 386923 w 2539572"/>
              <a:gd name="connsiteY176" fmla="*/ 474380 h 2580358"/>
              <a:gd name="connsiteX177" fmla="*/ 448835 w 2539572"/>
              <a:gd name="connsiteY177" fmla="*/ 409610 h 2580358"/>
              <a:gd name="connsiteX178" fmla="*/ 516463 w 2539572"/>
              <a:gd name="connsiteY178" fmla="*/ 349603 h 2580358"/>
              <a:gd name="connsiteX179" fmla="*/ 551705 w 2539572"/>
              <a:gd name="connsiteY179" fmla="*/ 321028 h 2580358"/>
              <a:gd name="connsiteX180" fmla="*/ 587900 w 2539572"/>
              <a:gd name="connsiteY180" fmla="*/ 294358 h 2580358"/>
              <a:gd name="connsiteX181" fmla="*/ 625048 w 2539572"/>
              <a:gd name="connsiteY181" fmla="*/ 268640 h 2580358"/>
              <a:gd name="connsiteX182" fmla="*/ 663148 w 2539572"/>
              <a:gd name="connsiteY182" fmla="*/ 244828 h 2580358"/>
              <a:gd name="connsiteX183" fmla="*/ 682198 w 2539572"/>
              <a:gd name="connsiteY183" fmla="*/ 233398 h 2580358"/>
              <a:gd name="connsiteX184" fmla="*/ 702200 w 2539572"/>
              <a:gd name="connsiteY184" fmla="*/ 222920 h 2580358"/>
              <a:gd name="connsiteX185" fmla="*/ 741253 w 2539572"/>
              <a:gd name="connsiteY185" fmla="*/ 201965 h 2580358"/>
              <a:gd name="connsiteX186" fmla="*/ 821263 w 2539572"/>
              <a:gd name="connsiteY186" fmla="*/ 164818 h 2580358"/>
              <a:gd name="connsiteX187" fmla="*/ 1087963 w 2539572"/>
              <a:gd name="connsiteY187" fmla="*/ 90523 h 2580358"/>
              <a:gd name="connsiteX188" fmla="*/ 1351806 w 2539572"/>
              <a:gd name="connsiteY188" fmla="*/ 70520 h 2580358"/>
              <a:gd name="connsiteX189" fmla="*/ 1351806 w 2539572"/>
              <a:gd name="connsiteY189" fmla="*/ 64805 h 2580358"/>
              <a:gd name="connsiteX190" fmla="*/ 1333708 w 2539572"/>
              <a:gd name="connsiteY190" fmla="*/ 65758 h 2580358"/>
              <a:gd name="connsiteX191" fmla="*/ 1287988 w 2539572"/>
              <a:gd name="connsiteY191" fmla="*/ 63853 h 2580358"/>
              <a:gd name="connsiteX192" fmla="*/ 1245125 w 2539572"/>
              <a:gd name="connsiteY192" fmla="*/ 62900 h 2580358"/>
              <a:gd name="connsiteX193" fmla="*/ 1204168 w 2539572"/>
              <a:gd name="connsiteY193" fmla="*/ 62900 h 2580358"/>
              <a:gd name="connsiteX194" fmla="*/ 1248102 w 2539572"/>
              <a:gd name="connsiteY194" fmla="*/ 1583 h 2580358"/>
              <a:gd name="connsiteX195" fmla="*/ 1407050 w 2539572"/>
              <a:gd name="connsiteY195" fmla="*/ 2893 h 2580358"/>
              <a:gd name="connsiteX196" fmla="*/ 1727090 w 2539572"/>
              <a:gd name="connsiteY196" fmla="*/ 65758 h 2580358"/>
              <a:gd name="connsiteX197" fmla="*/ 2039511 w 2539572"/>
              <a:gd name="connsiteY197" fmla="*/ 222920 h 2580358"/>
              <a:gd name="connsiteX198" fmla="*/ 1573738 w 2539572"/>
              <a:gd name="connsiteY198" fmla="*/ 36230 h 2580358"/>
              <a:gd name="connsiteX199" fmla="*/ 1335613 w 2539572"/>
              <a:gd name="connsiteY199" fmla="*/ 4798 h 2580358"/>
              <a:gd name="connsiteX200" fmla="*/ 1123205 w 2539572"/>
              <a:gd name="connsiteY200" fmla="*/ 21943 h 2580358"/>
              <a:gd name="connsiteX201" fmla="*/ 1078438 w 2539572"/>
              <a:gd name="connsiteY201" fmla="*/ 30515 h 2580358"/>
              <a:gd name="connsiteX202" fmla="*/ 1034623 w 2539572"/>
              <a:gd name="connsiteY202" fmla="*/ 40993 h 2580358"/>
              <a:gd name="connsiteX203" fmla="*/ 1573738 w 2539572"/>
              <a:gd name="connsiteY203" fmla="*/ 37183 h 2580358"/>
              <a:gd name="connsiteX204" fmla="*/ 1851868 w 2539572"/>
              <a:gd name="connsiteY204" fmla="*/ 136243 h 2580358"/>
              <a:gd name="connsiteX205" fmla="*/ 1846153 w 2539572"/>
              <a:gd name="connsiteY205" fmla="*/ 134338 h 2580358"/>
              <a:gd name="connsiteX206" fmla="*/ 1626125 w 2539572"/>
              <a:gd name="connsiteY206" fmla="*/ 60043 h 2580358"/>
              <a:gd name="connsiteX207" fmla="*/ 1416575 w 2539572"/>
              <a:gd name="connsiteY207" fmla="*/ 20990 h 2580358"/>
              <a:gd name="connsiteX208" fmla="*/ 1223218 w 2539572"/>
              <a:gd name="connsiteY208" fmla="*/ 20990 h 2580358"/>
              <a:gd name="connsiteX209" fmla="*/ 1179403 w 2539572"/>
              <a:gd name="connsiteY209" fmla="*/ 26705 h 2580358"/>
              <a:gd name="connsiteX210" fmla="*/ 1090820 w 2539572"/>
              <a:gd name="connsiteY210" fmla="*/ 40993 h 2580358"/>
              <a:gd name="connsiteX211" fmla="*/ 1423243 w 2539572"/>
              <a:gd name="connsiteY211" fmla="*/ 26705 h 2580358"/>
              <a:gd name="connsiteX212" fmla="*/ 1626125 w 2539572"/>
              <a:gd name="connsiteY212" fmla="*/ 60043 h 2580358"/>
              <a:gd name="connsiteX213" fmla="*/ 1748998 w 2539572"/>
              <a:gd name="connsiteY213" fmla="*/ 101000 h 2580358"/>
              <a:gd name="connsiteX214" fmla="*/ 1735663 w 2539572"/>
              <a:gd name="connsiteY214" fmla="*/ 97190 h 2580358"/>
              <a:gd name="connsiteX215" fmla="*/ 1698515 w 2539572"/>
              <a:gd name="connsiteY215" fmla="*/ 89570 h 2580358"/>
              <a:gd name="connsiteX216" fmla="*/ 1656606 w 2539572"/>
              <a:gd name="connsiteY216" fmla="*/ 84808 h 2580358"/>
              <a:gd name="connsiteX217" fmla="*/ 1644223 w 2539572"/>
              <a:gd name="connsiteY217" fmla="*/ 98143 h 2580358"/>
              <a:gd name="connsiteX218" fmla="*/ 1855678 w 2539572"/>
              <a:gd name="connsiteY218" fmla="*/ 180058 h 2580358"/>
              <a:gd name="connsiteX219" fmla="*/ 2046178 w 2539572"/>
              <a:gd name="connsiteY219" fmla="*/ 293405 h 2580358"/>
              <a:gd name="connsiteX220" fmla="*/ 2120473 w 2539572"/>
              <a:gd name="connsiteY220" fmla="*/ 351508 h 2580358"/>
              <a:gd name="connsiteX221" fmla="*/ 2150953 w 2539572"/>
              <a:gd name="connsiteY221" fmla="*/ 377225 h 2580358"/>
              <a:gd name="connsiteX222" fmla="*/ 2176671 w 2539572"/>
              <a:gd name="connsiteY222" fmla="*/ 401038 h 2580358"/>
              <a:gd name="connsiteX223" fmla="*/ 2211913 w 2539572"/>
              <a:gd name="connsiteY223" fmla="*/ 435328 h 2580358"/>
              <a:gd name="connsiteX224" fmla="*/ 2221438 w 2539572"/>
              <a:gd name="connsiteY224" fmla="*/ 444853 h 2580358"/>
              <a:gd name="connsiteX225" fmla="*/ 2224296 w 2539572"/>
              <a:gd name="connsiteY225" fmla="*/ 448663 h 2580358"/>
              <a:gd name="connsiteX226" fmla="*/ 2211913 w 2539572"/>
              <a:gd name="connsiteY226" fmla="*/ 440090 h 2580358"/>
              <a:gd name="connsiteX227" fmla="*/ 2174766 w 2539572"/>
              <a:gd name="connsiteY227" fmla="*/ 406753 h 2580358"/>
              <a:gd name="connsiteX228" fmla="*/ 2148096 w 2539572"/>
              <a:gd name="connsiteY228" fmla="*/ 383893 h 2580358"/>
              <a:gd name="connsiteX229" fmla="*/ 2117616 w 2539572"/>
              <a:gd name="connsiteY229" fmla="*/ 359128 h 2580358"/>
              <a:gd name="connsiteX230" fmla="*/ 2049036 w 2539572"/>
              <a:gd name="connsiteY230" fmla="*/ 307693 h 2580358"/>
              <a:gd name="connsiteX231" fmla="*/ 1913781 w 2539572"/>
              <a:gd name="connsiteY231" fmla="*/ 223873 h 2580358"/>
              <a:gd name="connsiteX232" fmla="*/ 1888063 w 2539572"/>
              <a:gd name="connsiteY232" fmla="*/ 210538 h 2580358"/>
              <a:gd name="connsiteX233" fmla="*/ 1869013 w 2539572"/>
              <a:gd name="connsiteY233" fmla="*/ 201013 h 2580358"/>
              <a:gd name="connsiteX234" fmla="*/ 1855678 w 2539572"/>
              <a:gd name="connsiteY234" fmla="*/ 195298 h 2580358"/>
              <a:gd name="connsiteX235" fmla="*/ 1890920 w 2539572"/>
              <a:gd name="connsiteY235" fmla="*/ 215300 h 2580358"/>
              <a:gd name="connsiteX236" fmla="*/ 1925211 w 2539572"/>
              <a:gd name="connsiteY236" fmla="*/ 236255 h 2580358"/>
              <a:gd name="connsiteX237" fmla="*/ 1858536 w 2539572"/>
              <a:gd name="connsiteY237" fmla="*/ 204823 h 2580358"/>
              <a:gd name="connsiteX238" fmla="*/ 1819483 w 2539572"/>
              <a:gd name="connsiteY238" fmla="*/ 185773 h 2580358"/>
              <a:gd name="connsiteX239" fmla="*/ 1778525 w 2539572"/>
              <a:gd name="connsiteY239" fmla="*/ 167675 h 2580358"/>
              <a:gd name="connsiteX240" fmla="*/ 1739473 w 2539572"/>
              <a:gd name="connsiteY240" fmla="*/ 152435 h 2580358"/>
              <a:gd name="connsiteX241" fmla="*/ 1708040 w 2539572"/>
              <a:gd name="connsiteY241" fmla="*/ 141958 h 2580358"/>
              <a:gd name="connsiteX242" fmla="*/ 1511825 w 2539572"/>
              <a:gd name="connsiteY242" fmla="*/ 98143 h 2580358"/>
              <a:gd name="connsiteX243" fmla="*/ 1486108 w 2539572"/>
              <a:gd name="connsiteY243" fmla="*/ 94333 h 2580358"/>
              <a:gd name="connsiteX244" fmla="*/ 1459438 w 2539572"/>
              <a:gd name="connsiteY244" fmla="*/ 90523 h 2580358"/>
              <a:gd name="connsiteX245" fmla="*/ 1406098 w 2539572"/>
              <a:gd name="connsiteY245" fmla="*/ 84808 h 2580358"/>
              <a:gd name="connsiteX246" fmla="*/ 1352758 w 2539572"/>
              <a:gd name="connsiteY246" fmla="*/ 81950 h 2580358"/>
              <a:gd name="connsiteX247" fmla="*/ 1299418 w 2539572"/>
              <a:gd name="connsiteY247" fmla="*/ 82903 h 2580358"/>
              <a:gd name="connsiteX248" fmla="*/ 1282273 w 2539572"/>
              <a:gd name="connsiteY248" fmla="*/ 83855 h 2580358"/>
              <a:gd name="connsiteX249" fmla="*/ 1265128 w 2539572"/>
              <a:gd name="connsiteY249" fmla="*/ 85760 h 2580358"/>
              <a:gd name="connsiteX250" fmla="*/ 1229886 w 2539572"/>
              <a:gd name="connsiteY250" fmla="*/ 88618 h 2580358"/>
              <a:gd name="connsiteX251" fmla="*/ 1192738 w 2539572"/>
              <a:gd name="connsiteY251" fmla="*/ 93380 h 2580358"/>
              <a:gd name="connsiteX252" fmla="*/ 1155590 w 2539572"/>
              <a:gd name="connsiteY252" fmla="*/ 99095 h 2580358"/>
              <a:gd name="connsiteX253" fmla="*/ 1002238 w 2539572"/>
              <a:gd name="connsiteY253" fmla="*/ 136243 h 2580358"/>
              <a:gd name="connsiteX254" fmla="*/ 979378 w 2539572"/>
              <a:gd name="connsiteY254" fmla="*/ 144815 h 2580358"/>
              <a:gd name="connsiteX255" fmla="*/ 969853 w 2539572"/>
              <a:gd name="connsiteY255" fmla="*/ 150530 h 2580358"/>
              <a:gd name="connsiteX256" fmla="*/ 954028 w 2539572"/>
              <a:gd name="connsiteY256" fmla="*/ 155319 h 2580358"/>
              <a:gd name="connsiteX257" fmla="*/ 1035609 w 2539572"/>
              <a:gd name="connsiteY257" fmla="*/ 134343 h 2580358"/>
              <a:gd name="connsiteX258" fmla="*/ 1049467 w 2539572"/>
              <a:gd name="connsiteY258" fmla="*/ 132228 h 2580358"/>
              <a:gd name="connsiteX259" fmla="*/ 1071770 w 2539572"/>
              <a:gd name="connsiteY259" fmla="*/ 126718 h 2580358"/>
              <a:gd name="connsiteX260" fmla="*/ 1141506 w 2539572"/>
              <a:gd name="connsiteY260" fmla="*/ 114789 h 2580358"/>
              <a:gd name="connsiteX261" fmla="*/ 1094630 w 2539572"/>
              <a:gd name="connsiteY261" fmla="*/ 120051 h 2580358"/>
              <a:gd name="connsiteX262" fmla="*/ 1001285 w 2539572"/>
              <a:gd name="connsiteY262" fmla="*/ 138148 h 2580358"/>
              <a:gd name="connsiteX263" fmla="*/ 1530875 w 2539572"/>
              <a:gd name="connsiteY263" fmla="*/ 106716 h 2580358"/>
              <a:gd name="connsiteX264" fmla="*/ 1810910 w 2539572"/>
              <a:gd name="connsiteY264" fmla="*/ 191488 h 2580358"/>
              <a:gd name="connsiteX265" fmla="*/ 2044272 w 2539572"/>
              <a:gd name="connsiteY265" fmla="*/ 321981 h 2580358"/>
              <a:gd name="connsiteX266" fmla="*/ 2050940 w 2539572"/>
              <a:gd name="connsiteY266" fmla="*/ 326743 h 2580358"/>
              <a:gd name="connsiteX267" fmla="*/ 2385267 w 2539572"/>
              <a:gd name="connsiteY267" fmla="*/ 709648 h 2580358"/>
              <a:gd name="connsiteX268" fmla="*/ 2539572 w 2539572"/>
              <a:gd name="connsiteY268" fmla="*/ 1194471 h 2580358"/>
              <a:gd name="connsiteX269" fmla="*/ 2523380 w 2539572"/>
              <a:gd name="connsiteY269" fmla="*/ 1197328 h 2580358"/>
              <a:gd name="connsiteX270" fmla="*/ 2382410 w 2539572"/>
              <a:gd name="connsiteY270" fmla="*/ 745843 h 2580358"/>
              <a:gd name="connsiteX271" fmla="*/ 2092850 w 2539572"/>
              <a:gd name="connsiteY271" fmla="*/ 394371 h 2580358"/>
              <a:gd name="connsiteX272" fmla="*/ 2020460 w 2539572"/>
              <a:gd name="connsiteY272" fmla="*/ 341031 h 2580358"/>
              <a:gd name="connsiteX273" fmla="*/ 1977026 w 2539572"/>
              <a:gd name="connsiteY273" fmla="*/ 313885 h 2580358"/>
              <a:gd name="connsiteX274" fmla="*/ 2054751 w 2539572"/>
              <a:gd name="connsiteY274" fmla="*/ 366986 h 2580358"/>
              <a:gd name="connsiteX275" fmla="*/ 2156668 w 2539572"/>
              <a:gd name="connsiteY275" fmla="*/ 455330 h 2580358"/>
              <a:gd name="connsiteX276" fmla="*/ 2329071 w 2539572"/>
              <a:gd name="connsiteY276" fmla="*/ 665833 h 2580358"/>
              <a:gd name="connsiteX277" fmla="*/ 2511950 w 2539572"/>
              <a:gd name="connsiteY277" fmla="*/ 1176373 h 2580358"/>
              <a:gd name="connsiteX278" fmla="*/ 2502425 w 2539572"/>
              <a:gd name="connsiteY278" fmla="*/ 1153513 h 2580358"/>
              <a:gd name="connsiteX279" fmla="*/ 2438608 w 2539572"/>
              <a:gd name="connsiteY279" fmla="*/ 904910 h 2580358"/>
              <a:gd name="connsiteX280" fmla="*/ 2330975 w 2539572"/>
              <a:gd name="connsiteY280" fmla="*/ 700123 h 2580358"/>
              <a:gd name="connsiteX281" fmla="*/ 2365266 w 2539572"/>
              <a:gd name="connsiteY281" fmla="*/ 761083 h 2580358"/>
              <a:gd name="connsiteX282" fmla="*/ 2394793 w 2539572"/>
              <a:gd name="connsiteY282" fmla="*/ 818233 h 2580358"/>
              <a:gd name="connsiteX283" fmla="*/ 2408128 w 2539572"/>
              <a:gd name="connsiteY283" fmla="*/ 846808 h 2580358"/>
              <a:gd name="connsiteX284" fmla="*/ 2420511 w 2539572"/>
              <a:gd name="connsiteY284" fmla="*/ 876335 h 2580358"/>
              <a:gd name="connsiteX285" fmla="*/ 2432893 w 2539572"/>
              <a:gd name="connsiteY285" fmla="*/ 906815 h 2580358"/>
              <a:gd name="connsiteX286" fmla="*/ 2444323 w 2539572"/>
              <a:gd name="connsiteY286" fmla="*/ 940153 h 2580358"/>
              <a:gd name="connsiteX287" fmla="*/ 2438608 w 2539572"/>
              <a:gd name="connsiteY287" fmla="*/ 934438 h 2580358"/>
              <a:gd name="connsiteX288" fmla="*/ 2492900 w 2539572"/>
              <a:gd name="connsiteY288" fmla="*/ 1130653 h 2580358"/>
              <a:gd name="connsiteX289" fmla="*/ 2477116 w 2539572"/>
              <a:gd name="connsiteY289" fmla="*/ 1092007 h 2580358"/>
              <a:gd name="connsiteX290" fmla="*/ 2494226 w 2539572"/>
              <a:gd name="connsiteY290" fmla="*/ 1204117 h 2580358"/>
              <a:gd name="connsiteX291" fmla="*/ 2500520 w 2539572"/>
              <a:gd name="connsiteY291" fmla="*/ 1328773 h 2580358"/>
              <a:gd name="connsiteX292" fmla="*/ 2404709 w 2539572"/>
              <a:gd name="connsiteY292" fmla="*/ 1803341 h 2580358"/>
              <a:gd name="connsiteX293" fmla="*/ 2390217 w 2539572"/>
              <a:gd name="connsiteY293" fmla="*/ 1833425 h 2580358"/>
              <a:gd name="connsiteX294" fmla="*/ 2385149 w 2539572"/>
              <a:gd name="connsiteY294" fmla="*/ 1849791 h 2580358"/>
              <a:gd name="connsiteX295" fmla="*/ 2387173 w 2539572"/>
              <a:gd name="connsiteY295" fmla="*/ 1858363 h 2580358"/>
              <a:gd name="connsiteX296" fmla="*/ 2410986 w 2539572"/>
              <a:gd name="connsiteY296" fmla="*/ 1808833 h 2580358"/>
              <a:gd name="connsiteX297" fmla="*/ 2425273 w 2539572"/>
              <a:gd name="connsiteY297" fmla="*/ 1768828 h 2580358"/>
              <a:gd name="connsiteX298" fmla="*/ 2432893 w 2539572"/>
              <a:gd name="connsiteY298" fmla="*/ 1745968 h 2580358"/>
              <a:gd name="connsiteX299" fmla="*/ 2439561 w 2539572"/>
              <a:gd name="connsiteY299" fmla="*/ 1722155 h 2580358"/>
              <a:gd name="connsiteX300" fmla="*/ 2445275 w 2539572"/>
              <a:gd name="connsiteY300" fmla="*/ 1709773 h 2580358"/>
              <a:gd name="connsiteX301" fmla="*/ 2439561 w 2539572"/>
              <a:gd name="connsiteY301" fmla="*/ 1749778 h 2580358"/>
              <a:gd name="connsiteX302" fmla="*/ 2441466 w 2539572"/>
              <a:gd name="connsiteY302" fmla="*/ 1765018 h 2580358"/>
              <a:gd name="connsiteX303" fmla="*/ 2350025 w 2539572"/>
              <a:gd name="connsiteY303" fmla="*/ 1959328 h 2580358"/>
              <a:gd name="connsiteX304" fmla="*/ 2228106 w 2539572"/>
              <a:gd name="connsiteY304" fmla="*/ 2131730 h 2580358"/>
              <a:gd name="connsiteX305" fmla="*/ 2194768 w 2539572"/>
              <a:gd name="connsiteY305" fmla="*/ 2169830 h 2580358"/>
              <a:gd name="connsiteX306" fmla="*/ 2159525 w 2539572"/>
              <a:gd name="connsiteY306" fmla="*/ 2206978 h 2580358"/>
              <a:gd name="connsiteX307" fmla="*/ 2123331 w 2539572"/>
              <a:gd name="connsiteY307" fmla="*/ 2242220 h 2580358"/>
              <a:gd name="connsiteX308" fmla="*/ 2086183 w 2539572"/>
              <a:gd name="connsiteY308" fmla="*/ 2275558 h 2580358"/>
              <a:gd name="connsiteX309" fmla="*/ 1924258 w 2539572"/>
              <a:gd name="connsiteY309" fmla="*/ 2395573 h 2580358"/>
              <a:gd name="connsiteX310" fmla="*/ 1737568 w 2539572"/>
              <a:gd name="connsiteY310" fmla="*/ 2491775 h 2580358"/>
              <a:gd name="connsiteX311" fmla="*/ 1702325 w 2539572"/>
              <a:gd name="connsiteY311" fmla="*/ 2506063 h 2580358"/>
              <a:gd name="connsiteX312" fmla="*/ 1504206 w 2539572"/>
              <a:gd name="connsiteY312" fmla="*/ 2561308 h 2580358"/>
              <a:gd name="connsiteX313" fmla="*/ 1403240 w 2539572"/>
              <a:gd name="connsiteY313" fmla="*/ 2575595 h 2580358"/>
              <a:gd name="connsiteX314" fmla="*/ 1352758 w 2539572"/>
              <a:gd name="connsiteY314" fmla="*/ 2579405 h 2580358"/>
              <a:gd name="connsiteX315" fmla="*/ 1301323 w 2539572"/>
              <a:gd name="connsiteY315" fmla="*/ 2580358 h 2580358"/>
              <a:gd name="connsiteX316" fmla="*/ 1327993 w 2539572"/>
              <a:gd name="connsiteY316" fmla="*/ 2575595 h 2580358"/>
              <a:gd name="connsiteX317" fmla="*/ 999380 w 2539572"/>
              <a:gd name="connsiteY317" fmla="*/ 2546068 h 2580358"/>
              <a:gd name="connsiteX318" fmla="*/ 618380 w 2539572"/>
              <a:gd name="connsiteY318" fmla="*/ 2401288 h 2580358"/>
              <a:gd name="connsiteX319" fmla="*/ 295483 w 2539572"/>
              <a:gd name="connsiteY319" fmla="*/ 2126968 h 2580358"/>
              <a:gd name="connsiteX320" fmla="*/ 115862 w 2539572"/>
              <a:gd name="connsiteY320" fmla="*/ 1837914 h 2580358"/>
              <a:gd name="connsiteX321" fmla="*/ 92056 w 2539572"/>
              <a:gd name="connsiteY321" fmla="*/ 1778680 h 2580358"/>
              <a:gd name="connsiteX322" fmla="*/ 88790 w 2539572"/>
              <a:gd name="connsiteY322" fmla="*/ 1766923 h 2580358"/>
              <a:gd name="connsiteX323" fmla="*/ 82123 w 2539572"/>
              <a:gd name="connsiteY323" fmla="*/ 1745968 h 2580358"/>
              <a:gd name="connsiteX324" fmla="*/ 67835 w 2539572"/>
              <a:gd name="connsiteY324" fmla="*/ 1705010 h 2580358"/>
              <a:gd name="connsiteX325" fmla="*/ 55453 w 2539572"/>
              <a:gd name="connsiteY325" fmla="*/ 1664053 h 2580358"/>
              <a:gd name="connsiteX326" fmla="*/ 47799 w 2539572"/>
              <a:gd name="connsiteY326" fmla="*/ 1634133 h 2580358"/>
              <a:gd name="connsiteX327" fmla="*/ 31565 w 2539572"/>
              <a:gd name="connsiteY327" fmla="*/ 1557721 h 2580358"/>
              <a:gd name="connsiteX328" fmla="*/ 22115 w 2539572"/>
              <a:gd name="connsiteY328" fmla="*/ 1498318 h 2580358"/>
              <a:gd name="connsiteX329" fmla="*/ 17353 w 2539572"/>
              <a:gd name="connsiteY329" fmla="*/ 1456408 h 2580358"/>
              <a:gd name="connsiteX330" fmla="*/ 14495 w 2539572"/>
              <a:gd name="connsiteY330" fmla="*/ 1414498 h 2580358"/>
              <a:gd name="connsiteX331" fmla="*/ 12590 w 2539572"/>
              <a:gd name="connsiteY331" fmla="*/ 1393543 h 2580358"/>
              <a:gd name="connsiteX332" fmla="*/ 11638 w 2539572"/>
              <a:gd name="connsiteY332" fmla="*/ 1372588 h 2580358"/>
              <a:gd name="connsiteX333" fmla="*/ 9733 w 2539572"/>
              <a:gd name="connsiteY333" fmla="*/ 1331630 h 2580358"/>
              <a:gd name="connsiteX334" fmla="*/ 14733 w 2539572"/>
              <a:gd name="connsiteY334" fmla="*/ 1175539 h 2580358"/>
              <a:gd name="connsiteX335" fmla="*/ 28991 w 2539572"/>
              <a:gd name="connsiteY335" fmla="*/ 1041443 h 2580358"/>
              <a:gd name="connsiteX336" fmla="*/ 28782 w 2539572"/>
              <a:gd name="connsiteY336" fmla="*/ 1042071 h 2580358"/>
              <a:gd name="connsiteX337" fmla="*/ 3065 w 2539572"/>
              <a:gd name="connsiteY337" fmla="*/ 1282101 h 2580358"/>
              <a:gd name="connsiteX338" fmla="*/ 107840 w 2539572"/>
              <a:gd name="connsiteY338" fmla="*/ 787753 h 2580358"/>
              <a:gd name="connsiteX339" fmla="*/ 162132 w 2539572"/>
              <a:gd name="connsiteY339" fmla="*/ 668691 h 2580358"/>
              <a:gd name="connsiteX340" fmla="*/ 331677 w 2539572"/>
              <a:gd name="connsiteY340" fmla="*/ 426756 h 2580358"/>
              <a:gd name="connsiteX341" fmla="*/ 357395 w 2539572"/>
              <a:gd name="connsiteY341" fmla="*/ 399133 h 2580358"/>
              <a:gd name="connsiteX342" fmla="*/ 385017 w 2539572"/>
              <a:gd name="connsiteY342" fmla="*/ 372463 h 2580358"/>
              <a:gd name="connsiteX343" fmla="*/ 399305 w 2539572"/>
              <a:gd name="connsiteY343" fmla="*/ 359128 h 2580358"/>
              <a:gd name="connsiteX344" fmla="*/ 413592 w 2539572"/>
              <a:gd name="connsiteY344" fmla="*/ 346746 h 2580358"/>
              <a:gd name="connsiteX345" fmla="*/ 443120 w 2539572"/>
              <a:gd name="connsiteY345" fmla="*/ 321028 h 2580358"/>
              <a:gd name="connsiteX346" fmla="*/ 473600 w 2539572"/>
              <a:gd name="connsiteY346" fmla="*/ 296263 h 2580358"/>
              <a:gd name="connsiteX347" fmla="*/ 505032 w 2539572"/>
              <a:gd name="connsiteY347" fmla="*/ 272451 h 2580358"/>
              <a:gd name="connsiteX348" fmla="*/ 569802 w 2539572"/>
              <a:gd name="connsiteY348" fmla="*/ 228636 h 2580358"/>
              <a:gd name="connsiteX349" fmla="*/ 554387 w 2539572"/>
              <a:gd name="connsiteY349" fmla="*/ 240806 h 2580358"/>
              <a:gd name="connsiteX350" fmla="*/ 660529 w 2539572"/>
              <a:gd name="connsiteY350" fmla="*/ 171604 h 2580358"/>
              <a:gd name="connsiteX351" fmla="*/ 797450 w 2539572"/>
              <a:gd name="connsiteY351" fmla="*/ 103858 h 2580358"/>
              <a:gd name="connsiteX352" fmla="*/ 1092725 w 2539572"/>
              <a:gd name="connsiteY352" fmla="*/ 18133 h 2580358"/>
              <a:gd name="connsiteX353" fmla="*/ 1248102 w 2539572"/>
              <a:gd name="connsiteY353" fmla="*/ 1583 h 25803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</a:cxnLst>
            <a:rect l="l" t="t" r="r" b="b"/>
            <a:pathLst>
              <a:path w="2539572" h="2580358">
                <a:moveTo>
                  <a:pt x="83529" y="1757461"/>
                </a:moveTo>
                <a:lnTo>
                  <a:pt x="92056" y="1778680"/>
                </a:lnTo>
                <a:lnTo>
                  <a:pt x="93553" y="1784068"/>
                </a:lnTo>
                <a:cubicBezTo>
                  <a:pt x="99268" y="1797403"/>
                  <a:pt x="104030" y="1811690"/>
                  <a:pt x="109745" y="1825025"/>
                </a:cubicBezTo>
                <a:cubicBezTo>
                  <a:pt x="104030" y="1811690"/>
                  <a:pt x="99268" y="1798355"/>
                  <a:pt x="93553" y="1785020"/>
                </a:cubicBezTo>
                <a:cubicBezTo>
                  <a:pt x="91648" y="1778353"/>
                  <a:pt x="88790" y="1771685"/>
                  <a:pt x="85933" y="1765018"/>
                </a:cubicBezTo>
                <a:close/>
                <a:moveTo>
                  <a:pt x="208" y="1280195"/>
                </a:moveTo>
                <a:cubicBezTo>
                  <a:pt x="208" y="1344489"/>
                  <a:pt x="4494" y="1408307"/>
                  <a:pt x="13305" y="1471767"/>
                </a:cubicBezTo>
                <a:lnTo>
                  <a:pt x="31565" y="1557721"/>
                </a:lnTo>
                <a:lnTo>
                  <a:pt x="35450" y="1582138"/>
                </a:lnTo>
                <a:cubicBezTo>
                  <a:pt x="38308" y="1595473"/>
                  <a:pt x="42118" y="1609760"/>
                  <a:pt x="44975" y="1623095"/>
                </a:cubicBezTo>
                <a:lnTo>
                  <a:pt x="47799" y="1634133"/>
                </a:lnTo>
                <a:lnTo>
                  <a:pt x="53548" y="1661195"/>
                </a:lnTo>
                <a:cubicBezTo>
                  <a:pt x="57358" y="1675483"/>
                  <a:pt x="61168" y="1689770"/>
                  <a:pt x="64978" y="1703105"/>
                </a:cubicBezTo>
                <a:cubicBezTo>
                  <a:pt x="69740" y="1717393"/>
                  <a:pt x="74503" y="1730728"/>
                  <a:pt x="79265" y="1744063"/>
                </a:cubicBezTo>
                <a:lnTo>
                  <a:pt x="83529" y="1757461"/>
                </a:lnTo>
                <a:lnTo>
                  <a:pt x="73550" y="1732633"/>
                </a:lnTo>
                <a:cubicBezTo>
                  <a:pt x="24020" y="1589758"/>
                  <a:pt x="-2650" y="1437358"/>
                  <a:pt x="208" y="1280195"/>
                </a:cubicBezTo>
                <a:close/>
                <a:moveTo>
                  <a:pt x="18782" y="1278529"/>
                </a:moveTo>
                <a:cubicBezTo>
                  <a:pt x="16877" y="1277814"/>
                  <a:pt x="14495" y="1281148"/>
                  <a:pt x="11638" y="1288768"/>
                </a:cubicBezTo>
                <a:cubicBezTo>
                  <a:pt x="12590" y="1384970"/>
                  <a:pt x="23068" y="1486888"/>
                  <a:pt x="44975" y="1584043"/>
                </a:cubicBezTo>
                <a:cubicBezTo>
                  <a:pt x="66883" y="1681198"/>
                  <a:pt x="99268" y="1774543"/>
                  <a:pt x="136415" y="1857410"/>
                </a:cubicBezTo>
                <a:cubicBezTo>
                  <a:pt x="151655" y="1890748"/>
                  <a:pt x="176420" y="1937420"/>
                  <a:pt x="207853" y="1986950"/>
                </a:cubicBezTo>
                <a:cubicBezTo>
                  <a:pt x="239285" y="2036480"/>
                  <a:pt x="278338" y="2086010"/>
                  <a:pt x="316438" y="2127920"/>
                </a:cubicBezTo>
                <a:cubicBezTo>
                  <a:pt x="355490" y="2168878"/>
                  <a:pt x="391685" y="2202215"/>
                  <a:pt x="416450" y="2220313"/>
                </a:cubicBezTo>
                <a:cubicBezTo>
                  <a:pt x="441215" y="2238410"/>
                  <a:pt x="453598" y="2243173"/>
                  <a:pt x="445025" y="2226980"/>
                </a:cubicBezTo>
                <a:cubicBezTo>
                  <a:pt x="405973" y="2205073"/>
                  <a:pt x="332630" y="2140303"/>
                  <a:pt x="263098" y="2046005"/>
                </a:cubicBezTo>
                <a:cubicBezTo>
                  <a:pt x="227855" y="1998380"/>
                  <a:pt x="193565" y="1944088"/>
                  <a:pt x="164038" y="1885985"/>
                </a:cubicBezTo>
                <a:cubicBezTo>
                  <a:pt x="134510" y="1826930"/>
                  <a:pt x="108793" y="1765018"/>
                  <a:pt x="89743" y="1703105"/>
                </a:cubicBezTo>
                <a:cubicBezTo>
                  <a:pt x="70693" y="1641193"/>
                  <a:pt x="56405" y="1580233"/>
                  <a:pt x="46880" y="1524988"/>
                </a:cubicBezTo>
                <a:cubicBezTo>
                  <a:pt x="44975" y="1510700"/>
                  <a:pt x="43070" y="1497365"/>
                  <a:pt x="41165" y="1484030"/>
                </a:cubicBezTo>
                <a:cubicBezTo>
                  <a:pt x="39260" y="1470695"/>
                  <a:pt x="37355" y="1458313"/>
                  <a:pt x="36403" y="1445930"/>
                </a:cubicBezTo>
                <a:cubicBezTo>
                  <a:pt x="35450" y="1433548"/>
                  <a:pt x="34498" y="1422118"/>
                  <a:pt x="32593" y="1410688"/>
                </a:cubicBezTo>
                <a:cubicBezTo>
                  <a:pt x="31640" y="1404973"/>
                  <a:pt x="31640" y="1399258"/>
                  <a:pt x="30688" y="1394495"/>
                </a:cubicBezTo>
                <a:cubicBezTo>
                  <a:pt x="30688" y="1388780"/>
                  <a:pt x="29735" y="1384018"/>
                  <a:pt x="29735" y="1379255"/>
                </a:cubicBezTo>
                <a:cubicBezTo>
                  <a:pt x="28783" y="1359253"/>
                  <a:pt x="26878" y="1342108"/>
                  <a:pt x="25925" y="1326868"/>
                </a:cubicBezTo>
                <a:cubicBezTo>
                  <a:pt x="24973" y="1312580"/>
                  <a:pt x="24020" y="1301150"/>
                  <a:pt x="23068" y="1292578"/>
                </a:cubicBezTo>
                <a:cubicBezTo>
                  <a:pt x="22115" y="1284006"/>
                  <a:pt x="20687" y="1279243"/>
                  <a:pt x="18782" y="1278529"/>
                </a:cubicBezTo>
                <a:close/>
                <a:moveTo>
                  <a:pt x="200352" y="622568"/>
                </a:moveTo>
                <a:lnTo>
                  <a:pt x="197535" y="622949"/>
                </a:lnTo>
                <a:lnTo>
                  <a:pt x="153917" y="696269"/>
                </a:lnTo>
                <a:cubicBezTo>
                  <a:pt x="116531" y="766307"/>
                  <a:pt x="85337" y="840453"/>
                  <a:pt x="61286" y="917874"/>
                </a:cubicBezTo>
                <a:lnTo>
                  <a:pt x="34698" y="1020824"/>
                </a:lnTo>
                <a:lnTo>
                  <a:pt x="36283" y="1016472"/>
                </a:lnTo>
                <a:cubicBezTo>
                  <a:pt x="38069" y="1012067"/>
                  <a:pt x="39736" y="1007781"/>
                  <a:pt x="42118" y="999208"/>
                </a:cubicBezTo>
                <a:cubicBezTo>
                  <a:pt x="58310" y="936343"/>
                  <a:pt x="81170" y="875383"/>
                  <a:pt x="104983" y="818233"/>
                </a:cubicBezTo>
                <a:cubicBezTo>
                  <a:pt x="128795" y="761083"/>
                  <a:pt x="156418" y="707743"/>
                  <a:pt x="182135" y="657260"/>
                </a:cubicBezTo>
                <a:cubicBezTo>
                  <a:pt x="180706" y="656546"/>
                  <a:pt x="197494" y="630114"/>
                  <a:pt x="200352" y="622568"/>
                </a:cubicBezTo>
                <a:close/>
                <a:moveTo>
                  <a:pt x="243577" y="554053"/>
                </a:moveTo>
                <a:lnTo>
                  <a:pt x="214520" y="594396"/>
                </a:lnTo>
                <a:lnTo>
                  <a:pt x="199898" y="618976"/>
                </a:lnTo>
                <a:lnTo>
                  <a:pt x="208805" y="604873"/>
                </a:lnTo>
                <a:cubicBezTo>
                  <a:pt x="212615" y="599158"/>
                  <a:pt x="217378" y="593443"/>
                  <a:pt x="221188" y="586775"/>
                </a:cubicBezTo>
                <a:close/>
                <a:moveTo>
                  <a:pt x="2007705" y="351233"/>
                </a:moveTo>
                <a:lnTo>
                  <a:pt x="2008155" y="351570"/>
                </a:lnTo>
                <a:lnTo>
                  <a:pt x="2015698" y="356270"/>
                </a:lnTo>
                <a:close/>
                <a:moveTo>
                  <a:pt x="504641" y="345323"/>
                </a:moveTo>
                <a:lnTo>
                  <a:pt x="504080" y="345793"/>
                </a:lnTo>
                <a:cubicBezTo>
                  <a:pt x="485030" y="361985"/>
                  <a:pt x="469790" y="378178"/>
                  <a:pt x="457407" y="391513"/>
                </a:cubicBezTo>
                <a:cubicBezTo>
                  <a:pt x="444072" y="402943"/>
                  <a:pt x="429785" y="414373"/>
                  <a:pt x="416450" y="426755"/>
                </a:cubicBezTo>
                <a:cubicBezTo>
                  <a:pt x="437167" y="404610"/>
                  <a:pt x="460146" y="382524"/>
                  <a:pt x="485015" y="360869"/>
                </a:cubicBezTo>
                <a:close/>
                <a:moveTo>
                  <a:pt x="550941" y="308646"/>
                </a:moveTo>
                <a:lnTo>
                  <a:pt x="504641" y="345323"/>
                </a:lnTo>
                <a:lnTo>
                  <a:pt x="533607" y="321028"/>
                </a:lnTo>
                <a:close/>
                <a:moveTo>
                  <a:pt x="484512" y="297418"/>
                </a:moveTo>
                <a:lnTo>
                  <a:pt x="443968" y="329988"/>
                </a:lnTo>
                <a:cubicBezTo>
                  <a:pt x="385657" y="381245"/>
                  <a:pt x="331692" y="437859"/>
                  <a:pt x="283145" y="499116"/>
                </a:cubicBezTo>
                <a:lnTo>
                  <a:pt x="247248" y="548956"/>
                </a:lnTo>
                <a:lnTo>
                  <a:pt x="302150" y="480095"/>
                </a:lnTo>
                <a:cubicBezTo>
                  <a:pt x="321200" y="456283"/>
                  <a:pt x="342155" y="434375"/>
                  <a:pt x="362158" y="412468"/>
                </a:cubicBezTo>
                <a:cubicBezTo>
                  <a:pt x="372635" y="401990"/>
                  <a:pt x="383113" y="391513"/>
                  <a:pt x="393590" y="381035"/>
                </a:cubicBezTo>
                <a:cubicBezTo>
                  <a:pt x="398353" y="376273"/>
                  <a:pt x="404068" y="370558"/>
                  <a:pt x="408830" y="365795"/>
                </a:cubicBezTo>
                <a:cubicBezTo>
                  <a:pt x="414545" y="361033"/>
                  <a:pt x="419308" y="356270"/>
                  <a:pt x="424070" y="351508"/>
                </a:cubicBezTo>
                <a:cubicBezTo>
                  <a:pt x="432643" y="342935"/>
                  <a:pt x="442168" y="335315"/>
                  <a:pt x="450740" y="326743"/>
                </a:cubicBezTo>
                <a:lnTo>
                  <a:pt x="478363" y="302930"/>
                </a:lnTo>
                <a:close/>
                <a:moveTo>
                  <a:pt x="2013752" y="242312"/>
                </a:moveTo>
                <a:cubicBezTo>
                  <a:pt x="2013717" y="241695"/>
                  <a:pt x="2015185" y="241807"/>
                  <a:pt x="2018645" y="242923"/>
                </a:cubicBezTo>
                <a:cubicBezTo>
                  <a:pt x="2023259" y="244411"/>
                  <a:pt x="2031414" y="247685"/>
                  <a:pt x="2044273" y="253400"/>
                </a:cubicBezTo>
                <a:cubicBezTo>
                  <a:pt x="2091898" y="285785"/>
                  <a:pt x="2065228" y="274355"/>
                  <a:pt x="2041415" y="260068"/>
                </a:cubicBezTo>
                <a:cubicBezTo>
                  <a:pt x="2027485" y="252567"/>
                  <a:pt x="2013856" y="244162"/>
                  <a:pt x="2013752" y="242312"/>
                </a:cubicBezTo>
                <a:close/>
                <a:moveTo>
                  <a:pt x="1728809" y="191917"/>
                </a:moveTo>
                <a:lnTo>
                  <a:pt x="1760428" y="204823"/>
                </a:lnTo>
                <a:lnTo>
                  <a:pt x="1809006" y="226730"/>
                </a:lnTo>
                <a:lnTo>
                  <a:pt x="1855678" y="250543"/>
                </a:lnTo>
                <a:cubicBezTo>
                  <a:pt x="1841390" y="242923"/>
                  <a:pt x="1827103" y="235303"/>
                  <a:pt x="1812815" y="226730"/>
                </a:cubicBezTo>
                <a:lnTo>
                  <a:pt x="1796238" y="218802"/>
                </a:lnTo>
                <a:lnTo>
                  <a:pt x="1759055" y="202956"/>
                </a:lnTo>
                <a:lnTo>
                  <a:pt x="1741377" y="196251"/>
                </a:lnTo>
                <a:close/>
                <a:moveTo>
                  <a:pt x="749825" y="187678"/>
                </a:moveTo>
                <a:cubicBezTo>
                  <a:pt x="686960" y="219110"/>
                  <a:pt x="625047" y="256258"/>
                  <a:pt x="566945" y="297215"/>
                </a:cubicBezTo>
                <a:lnTo>
                  <a:pt x="550941" y="308646"/>
                </a:lnTo>
                <a:lnTo>
                  <a:pt x="564921" y="297573"/>
                </a:lnTo>
                <a:cubicBezTo>
                  <a:pt x="621476" y="256734"/>
                  <a:pt x="684103" y="219111"/>
                  <a:pt x="749825" y="187678"/>
                </a:cubicBezTo>
                <a:close/>
                <a:moveTo>
                  <a:pt x="880093" y="178541"/>
                </a:moveTo>
                <a:lnTo>
                  <a:pt x="862220" y="184820"/>
                </a:lnTo>
                <a:lnTo>
                  <a:pt x="858031" y="186616"/>
                </a:lnTo>
                <a:close/>
                <a:moveTo>
                  <a:pt x="662195" y="169581"/>
                </a:moveTo>
                <a:cubicBezTo>
                  <a:pt x="646002" y="179106"/>
                  <a:pt x="630762" y="190536"/>
                  <a:pt x="614570" y="200061"/>
                </a:cubicBezTo>
                <a:cubicBezTo>
                  <a:pt x="598377" y="208633"/>
                  <a:pt x="584090" y="218158"/>
                  <a:pt x="568850" y="227683"/>
                </a:cubicBezTo>
                <a:cubicBezTo>
                  <a:pt x="578375" y="221016"/>
                  <a:pt x="586947" y="214348"/>
                  <a:pt x="596472" y="206728"/>
                </a:cubicBezTo>
                <a:cubicBezTo>
                  <a:pt x="612665" y="197203"/>
                  <a:pt x="645050" y="178153"/>
                  <a:pt x="662195" y="169581"/>
                </a:cubicBezTo>
                <a:close/>
                <a:moveTo>
                  <a:pt x="1525269" y="129667"/>
                </a:moveTo>
                <a:lnTo>
                  <a:pt x="1666131" y="167675"/>
                </a:lnTo>
                <a:cubicBezTo>
                  <a:pt x="1642318" y="160055"/>
                  <a:pt x="1618506" y="154340"/>
                  <a:pt x="1594693" y="148625"/>
                </a:cubicBezTo>
                <a:cubicBezTo>
                  <a:pt x="1583263" y="145768"/>
                  <a:pt x="1570881" y="143863"/>
                  <a:pt x="1558498" y="141005"/>
                </a:cubicBezTo>
                <a:lnTo>
                  <a:pt x="1538908" y="137397"/>
                </a:lnTo>
                <a:lnTo>
                  <a:pt x="1643873" y="164386"/>
                </a:lnTo>
                <a:lnTo>
                  <a:pt x="1669839" y="173890"/>
                </a:lnTo>
                <a:lnTo>
                  <a:pt x="1703094" y="182888"/>
                </a:lnTo>
                <a:lnTo>
                  <a:pt x="1666130" y="169581"/>
                </a:lnTo>
                <a:cubicBezTo>
                  <a:pt x="1677560" y="173391"/>
                  <a:pt x="1689942" y="177201"/>
                  <a:pt x="1701372" y="180058"/>
                </a:cubicBezTo>
                <a:lnTo>
                  <a:pt x="1706502" y="181860"/>
                </a:lnTo>
                <a:lnTo>
                  <a:pt x="1691847" y="176248"/>
                </a:lnTo>
                <a:cubicBezTo>
                  <a:pt x="1677560" y="171486"/>
                  <a:pt x="1662320" y="165771"/>
                  <a:pt x="1648032" y="161008"/>
                </a:cubicBezTo>
                <a:cubicBezTo>
                  <a:pt x="1618505" y="152436"/>
                  <a:pt x="1588977" y="142911"/>
                  <a:pt x="1558497" y="136243"/>
                </a:cubicBezTo>
                <a:close/>
                <a:moveTo>
                  <a:pt x="1383314" y="109513"/>
                </a:moveTo>
                <a:lnTo>
                  <a:pt x="1514856" y="127606"/>
                </a:lnTo>
                <a:lnTo>
                  <a:pt x="1467057" y="118146"/>
                </a:lnTo>
                <a:close/>
                <a:moveTo>
                  <a:pt x="1193178" y="109308"/>
                </a:moveTo>
                <a:lnTo>
                  <a:pt x="1187975" y="109573"/>
                </a:lnTo>
                <a:lnTo>
                  <a:pt x="1160283" y="112682"/>
                </a:lnTo>
                <a:lnTo>
                  <a:pt x="1181308" y="110525"/>
                </a:lnTo>
                <a:close/>
                <a:moveTo>
                  <a:pt x="1281320" y="104811"/>
                </a:moveTo>
                <a:lnTo>
                  <a:pt x="1241193" y="106858"/>
                </a:lnTo>
                <a:lnTo>
                  <a:pt x="1347929" y="107530"/>
                </a:lnTo>
                <a:close/>
                <a:moveTo>
                  <a:pt x="1748045" y="102906"/>
                </a:moveTo>
                <a:cubicBezTo>
                  <a:pt x="1762332" y="106716"/>
                  <a:pt x="1778525" y="110526"/>
                  <a:pt x="1794717" y="116241"/>
                </a:cubicBezTo>
                <a:cubicBezTo>
                  <a:pt x="1810910" y="122908"/>
                  <a:pt x="1828055" y="128623"/>
                  <a:pt x="1845200" y="135291"/>
                </a:cubicBezTo>
                <a:cubicBezTo>
                  <a:pt x="1929020" y="171486"/>
                  <a:pt x="2007125" y="215301"/>
                  <a:pt x="2080467" y="266736"/>
                </a:cubicBezTo>
                <a:cubicBezTo>
                  <a:pt x="2084277" y="269593"/>
                  <a:pt x="2089040" y="273403"/>
                  <a:pt x="2092850" y="276261"/>
                </a:cubicBezTo>
                <a:cubicBezTo>
                  <a:pt x="2071895" y="264831"/>
                  <a:pt x="2055702" y="258163"/>
                  <a:pt x="2043320" y="252448"/>
                </a:cubicBezTo>
                <a:cubicBezTo>
                  <a:pt x="2037605" y="248638"/>
                  <a:pt x="2029985" y="243876"/>
                  <a:pt x="2021412" y="238161"/>
                </a:cubicBezTo>
                <a:cubicBezTo>
                  <a:pt x="2012840" y="232446"/>
                  <a:pt x="2002362" y="226731"/>
                  <a:pt x="1990932" y="220063"/>
                </a:cubicBezTo>
                <a:cubicBezTo>
                  <a:pt x="1968072" y="205776"/>
                  <a:pt x="1936640" y="190536"/>
                  <a:pt x="1898540" y="172438"/>
                </a:cubicBezTo>
                <a:cubicBezTo>
                  <a:pt x="1873775" y="160056"/>
                  <a:pt x="1849962" y="147673"/>
                  <a:pt x="1823292" y="135291"/>
                </a:cubicBezTo>
                <a:cubicBezTo>
                  <a:pt x="1810910" y="129576"/>
                  <a:pt x="1798527" y="123861"/>
                  <a:pt x="1786145" y="118146"/>
                </a:cubicBezTo>
                <a:close/>
                <a:moveTo>
                  <a:pt x="849838" y="98143"/>
                </a:moveTo>
                <a:cubicBezTo>
                  <a:pt x="773638" y="126718"/>
                  <a:pt x="700295" y="162913"/>
                  <a:pt x="630763" y="204823"/>
                </a:cubicBezTo>
                <a:cubicBezTo>
                  <a:pt x="707915" y="161008"/>
                  <a:pt x="776495" y="127670"/>
                  <a:pt x="849838" y="98143"/>
                </a:cubicBezTo>
                <a:close/>
                <a:moveTo>
                  <a:pt x="1143606" y="67159"/>
                </a:moveTo>
                <a:lnTo>
                  <a:pt x="1102012" y="71353"/>
                </a:lnTo>
                <a:cubicBezTo>
                  <a:pt x="1082963" y="73854"/>
                  <a:pt x="1063198" y="77187"/>
                  <a:pt x="1042243" y="81950"/>
                </a:cubicBezTo>
                <a:lnTo>
                  <a:pt x="995297" y="94264"/>
                </a:lnTo>
                <a:lnTo>
                  <a:pt x="1073080" y="77664"/>
                </a:lnTo>
                <a:close/>
                <a:moveTo>
                  <a:pt x="1204168" y="62900"/>
                </a:moveTo>
                <a:lnTo>
                  <a:pt x="1166571" y="64690"/>
                </a:lnTo>
                <a:lnTo>
                  <a:pt x="1173688" y="63853"/>
                </a:lnTo>
                <a:cubicBezTo>
                  <a:pt x="1170830" y="63853"/>
                  <a:pt x="1167020" y="64805"/>
                  <a:pt x="1164163" y="64805"/>
                </a:cubicBezTo>
                <a:lnTo>
                  <a:pt x="1166571" y="64690"/>
                </a:lnTo>
                <a:lnTo>
                  <a:pt x="1165588" y="64806"/>
                </a:lnTo>
                <a:lnTo>
                  <a:pt x="1166067" y="64806"/>
                </a:lnTo>
                <a:cubicBezTo>
                  <a:pt x="1106060" y="73378"/>
                  <a:pt x="1037480" y="86713"/>
                  <a:pt x="965090" y="106716"/>
                </a:cubicBezTo>
                <a:cubicBezTo>
                  <a:pt x="894605" y="126718"/>
                  <a:pt x="820310" y="153388"/>
                  <a:pt x="749825" y="187678"/>
                </a:cubicBezTo>
                <a:cubicBezTo>
                  <a:pt x="788401" y="168152"/>
                  <a:pt x="827692" y="150769"/>
                  <a:pt x="867221" y="135529"/>
                </a:cubicBezTo>
                <a:lnTo>
                  <a:pt x="981025" y="97898"/>
                </a:lnTo>
                <a:lnTo>
                  <a:pt x="963185" y="101953"/>
                </a:lnTo>
                <a:lnTo>
                  <a:pt x="945088" y="107668"/>
                </a:lnTo>
                <a:cubicBezTo>
                  <a:pt x="931753" y="111478"/>
                  <a:pt x="917465" y="116240"/>
                  <a:pt x="904130" y="120050"/>
                </a:cubicBezTo>
                <a:lnTo>
                  <a:pt x="863173" y="134338"/>
                </a:lnTo>
                <a:cubicBezTo>
                  <a:pt x="856505" y="137195"/>
                  <a:pt x="849838" y="139100"/>
                  <a:pt x="843170" y="141958"/>
                </a:cubicBezTo>
                <a:lnTo>
                  <a:pt x="823168" y="150530"/>
                </a:lnTo>
                <a:cubicBezTo>
                  <a:pt x="769828" y="171485"/>
                  <a:pt x="718393" y="198155"/>
                  <a:pt x="669815" y="225778"/>
                </a:cubicBezTo>
                <a:cubicBezTo>
                  <a:pt x="657433" y="233398"/>
                  <a:pt x="646003" y="240065"/>
                  <a:pt x="633620" y="247685"/>
                </a:cubicBezTo>
                <a:cubicBezTo>
                  <a:pt x="621238" y="255305"/>
                  <a:pt x="610760" y="262925"/>
                  <a:pt x="598378" y="270545"/>
                </a:cubicBezTo>
                <a:cubicBezTo>
                  <a:pt x="575518" y="285785"/>
                  <a:pt x="553610" y="302930"/>
                  <a:pt x="531703" y="319123"/>
                </a:cubicBezTo>
                <a:cubicBezTo>
                  <a:pt x="489793" y="353413"/>
                  <a:pt x="449788" y="388655"/>
                  <a:pt x="415498" y="426755"/>
                </a:cubicBezTo>
                <a:cubicBezTo>
                  <a:pt x="404068" y="438185"/>
                  <a:pt x="393590" y="449615"/>
                  <a:pt x="384065" y="461045"/>
                </a:cubicBezTo>
                <a:cubicBezTo>
                  <a:pt x="374540" y="472475"/>
                  <a:pt x="364063" y="483905"/>
                  <a:pt x="354538" y="495335"/>
                </a:cubicBezTo>
                <a:cubicBezTo>
                  <a:pt x="336440" y="519148"/>
                  <a:pt x="318343" y="542008"/>
                  <a:pt x="302150" y="565820"/>
                </a:cubicBezTo>
                <a:cubicBezTo>
                  <a:pt x="285005" y="589633"/>
                  <a:pt x="270718" y="614398"/>
                  <a:pt x="254525" y="639163"/>
                </a:cubicBezTo>
                <a:cubicBezTo>
                  <a:pt x="240238" y="664880"/>
                  <a:pt x="224998" y="690598"/>
                  <a:pt x="210710" y="718220"/>
                </a:cubicBezTo>
                <a:cubicBezTo>
                  <a:pt x="215473" y="710600"/>
                  <a:pt x="220235" y="702028"/>
                  <a:pt x="225950" y="692503"/>
                </a:cubicBezTo>
                <a:cubicBezTo>
                  <a:pt x="231665" y="683930"/>
                  <a:pt x="237380" y="674405"/>
                  <a:pt x="244048" y="664880"/>
                </a:cubicBezTo>
                <a:cubicBezTo>
                  <a:pt x="249763" y="655355"/>
                  <a:pt x="256430" y="646783"/>
                  <a:pt x="262145" y="637258"/>
                </a:cubicBezTo>
                <a:cubicBezTo>
                  <a:pt x="270718" y="631543"/>
                  <a:pt x="276433" y="622970"/>
                  <a:pt x="281195" y="615350"/>
                </a:cubicBezTo>
                <a:cubicBezTo>
                  <a:pt x="296435" y="590585"/>
                  <a:pt x="313580" y="567725"/>
                  <a:pt x="330725" y="542960"/>
                </a:cubicBezTo>
                <a:cubicBezTo>
                  <a:pt x="348823" y="520100"/>
                  <a:pt x="366920" y="496288"/>
                  <a:pt x="386923" y="474380"/>
                </a:cubicBezTo>
                <a:cubicBezTo>
                  <a:pt x="405973" y="451520"/>
                  <a:pt x="427880" y="430565"/>
                  <a:pt x="448835" y="409610"/>
                </a:cubicBezTo>
                <a:cubicBezTo>
                  <a:pt x="470743" y="389608"/>
                  <a:pt x="492650" y="368653"/>
                  <a:pt x="516463" y="349603"/>
                </a:cubicBezTo>
                <a:cubicBezTo>
                  <a:pt x="527893" y="340078"/>
                  <a:pt x="539323" y="330553"/>
                  <a:pt x="551705" y="321028"/>
                </a:cubicBezTo>
                <a:cubicBezTo>
                  <a:pt x="564088" y="312455"/>
                  <a:pt x="575518" y="302930"/>
                  <a:pt x="587900" y="294358"/>
                </a:cubicBezTo>
                <a:cubicBezTo>
                  <a:pt x="600283" y="285785"/>
                  <a:pt x="612665" y="277213"/>
                  <a:pt x="625048" y="268640"/>
                </a:cubicBezTo>
                <a:cubicBezTo>
                  <a:pt x="637430" y="260068"/>
                  <a:pt x="650765" y="252448"/>
                  <a:pt x="663148" y="244828"/>
                </a:cubicBezTo>
                <a:lnTo>
                  <a:pt x="682198" y="233398"/>
                </a:lnTo>
                <a:cubicBezTo>
                  <a:pt x="688865" y="229588"/>
                  <a:pt x="695533" y="225778"/>
                  <a:pt x="702200" y="222920"/>
                </a:cubicBezTo>
                <a:cubicBezTo>
                  <a:pt x="715535" y="216253"/>
                  <a:pt x="727918" y="208633"/>
                  <a:pt x="741253" y="201965"/>
                </a:cubicBezTo>
                <a:cubicBezTo>
                  <a:pt x="767923" y="188630"/>
                  <a:pt x="794593" y="175295"/>
                  <a:pt x="821263" y="164818"/>
                </a:cubicBezTo>
                <a:cubicBezTo>
                  <a:pt x="904130" y="128623"/>
                  <a:pt x="996523" y="104810"/>
                  <a:pt x="1087963" y="90523"/>
                </a:cubicBezTo>
                <a:cubicBezTo>
                  <a:pt x="1179403" y="76235"/>
                  <a:pt x="1269890" y="72425"/>
                  <a:pt x="1351806" y="70520"/>
                </a:cubicBezTo>
                <a:lnTo>
                  <a:pt x="1351806" y="64805"/>
                </a:lnTo>
                <a:cubicBezTo>
                  <a:pt x="1346090" y="64805"/>
                  <a:pt x="1339423" y="65758"/>
                  <a:pt x="1333708" y="65758"/>
                </a:cubicBezTo>
                <a:cubicBezTo>
                  <a:pt x="1317515" y="64805"/>
                  <a:pt x="1302275" y="63853"/>
                  <a:pt x="1287988" y="63853"/>
                </a:cubicBezTo>
                <a:cubicBezTo>
                  <a:pt x="1273700" y="62900"/>
                  <a:pt x="1259413" y="62900"/>
                  <a:pt x="1245125" y="62900"/>
                </a:cubicBezTo>
                <a:cubicBezTo>
                  <a:pt x="1230838" y="62900"/>
                  <a:pt x="1217503" y="61948"/>
                  <a:pt x="1204168" y="62900"/>
                </a:cubicBezTo>
                <a:close/>
                <a:moveTo>
                  <a:pt x="1248102" y="1583"/>
                </a:moveTo>
                <a:cubicBezTo>
                  <a:pt x="1300609" y="-917"/>
                  <a:pt x="1353710" y="-441"/>
                  <a:pt x="1407050" y="2893"/>
                </a:cubicBezTo>
                <a:cubicBezTo>
                  <a:pt x="1513731" y="10513"/>
                  <a:pt x="1621363" y="31468"/>
                  <a:pt x="1727090" y="65758"/>
                </a:cubicBezTo>
                <a:cubicBezTo>
                  <a:pt x="1832818" y="100048"/>
                  <a:pt x="1947118" y="159103"/>
                  <a:pt x="2039511" y="222920"/>
                </a:cubicBezTo>
                <a:cubicBezTo>
                  <a:pt x="1900445" y="134338"/>
                  <a:pt x="1741378" y="68615"/>
                  <a:pt x="1573738" y="36230"/>
                </a:cubicBezTo>
                <a:cubicBezTo>
                  <a:pt x="1492775" y="17180"/>
                  <a:pt x="1412765" y="6703"/>
                  <a:pt x="1335613" y="4798"/>
                </a:cubicBezTo>
                <a:cubicBezTo>
                  <a:pt x="1259413" y="1940"/>
                  <a:pt x="1187023" y="9560"/>
                  <a:pt x="1123205" y="21943"/>
                </a:cubicBezTo>
                <a:cubicBezTo>
                  <a:pt x="1107965" y="24800"/>
                  <a:pt x="1093678" y="27658"/>
                  <a:pt x="1078438" y="30515"/>
                </a:cubicBezTo>
                <a:cubicBezTo>
                  <a:pt x="1064150" y="34325"/>
                  <a:pt x="1048911" y="37183"/>
                  <a:pt x="1034623" y="40993"/>
                </a:cubicBezTo>
                <a:cubicBezTo>
                  <a:pt x="1212740" y="2893"/>
                  <a:pt x="1397525" y="1940"/>
                  <a:pt x="1573738" y="37183"/>
                </a:cubicBezTo>
                <a:cubicBezTo>
                  <a:pt x="1668988" y="59090"/>
                  <a:pt x="1763286" y="93380"/>
                  <a:pt x="1851868" y="136243"/>
                </a:cubicBezTo>
                <a:cubicBezTo>
                  <a:pt x="1849963" y="135290"/>
                  <a:pt x="1848058" y="135290"/>
                  <a:pt x="1846153" y="134338"/>
                </a:cubicBezTo>
                <a:cubicBezTo>
                  <a:pt x="1775668" y="102905"/>
                  <a:pt x="1702325" y="79093"/>
                  <a:pt x="1626125" y="60043"/>
                </a:cubicBezTo>
                <a:cubicBezTo>
                  <a:pt x="1555640" y="40040"/>
                  <a:pt x="1485156" y="27658"/>
                  <a:pt x="1416575" y="20990"/>
                </a:cubicBezTo>
                <a:cubicBezTo>
                  <a:pt x="1347995" y="15275"/>
                  <a:pt x="1283225" y="15275"/>
                  <a:pt x="1223218" y="20990"/>
                </a:cubicBezTo>
                <a:cubicBezTo>
                  <a:pt x="1207978" y="21943"/>
                  <a:pt x="1193690" y="24800"/>
                  <a:pt x="1179403" y="26705"/>
                </a:cubicBezTo>
                <a:cubicBezTo>
                  <a:pt x="1149875" y="30515"/>
                  <a:pt x="1120348" y="36230"/>
                  <a:pt x="1090820" y="40993"/>
                </a:cubicBezTo>
                <a:cubicBezTo>
                  <a:pt x="1200358" y="22895"/>
                  <a:pt x="1312753" y="18133"/>
                  <a:pt x="1423243" y="26705"/>
                </a:cubicBezTo>
                <a:cubicBezTo>
                  <a:pt x="1491823" y="32420"/>
                  <a:pt x="1559450" y="43850"/>
                  <a:pt x="1626125" y="60043"/>
                </a:cubicBezTo>
                <a:cubicBezTo>
                  <a:pt x="1667083" y="71473"/>
                  <a:pt x="1708993" y="85760"/>
                  <a:pt x="1748998" y="101000"/>
                </a:cubicBezTo>
                <a:cubicBezTo>
                  <a:pt x="1744236" y="100048"/>
                  <a:pt x="1739473" y="98143"/>
                  <a:pt x="1735663" y="97190"/>
                </a:cubicBezTo>
                <a:cubicBezTo>
                  <a:pt x="1727090" y="94333"/>
                  <a:pt x="1712803" y="91475"/>
                  <a:pt x="1698515" y="89570"/>
                </a:cubicBezTo>
                <a:cubicBezTo>
                  <a:pt x="1684228" y="87665"/>
                  <a:pt x="1668988" y="84808"/>
                  <a:pt x="1656606" y="84808"/>
                </a:cubicBezTo>
                <a:cubicBezTo>
                  <a:pt x="1631840" y="84808"/>
                  <a:pt x="1618506" y="87665"/>
                  <a:pt x="1644223" y="98143"/>
                </a:cubicBezTo>
                <a:cubicBezTo>
                  <a:pt x="1712803" y="118145"/>
                  <a:pt x="1786145" y="145768"/>
                  <a:pt x="1855678" y="180058"/>
                </a:cubicBezTo>
                <a:cubicBezTo>
                  <a:pt x="1925211" y="214348"/>
                  <a:pt x="1990933" y="254353"/>
                  <a:pt x="2046178" y="293405"/>
                </a:cubicBezTo>
                <a:cubicBezTo>
                  <a:pt x="2072848" y="313408"/>
                  <a:pt x="2098566" y="332458"/>
                  <a:pt x="2120473" y="351508"/>
                </a:cubicBezTo>
                <a:cubicBezTo>
                  <a:pt x="2130950" y="361033"/>
                  <a:pt x="2141428" y="368653"/>
                  <a:pt x="2150953" y="377225"/>
                </a:cubicBezTo>
                <a:cubicBezTo>
                  <a:pt x="2160478" y="385798"/>
                  <a:pt x="2169050" y="393418"/>
                  <a:pt x="2176671" y="401038"/>
                </a:cubicBezTo>
                <a:cubicBezTo>
                  <a:pt x="2191911" y="415325"/>
                  <a:pt x="2203341" y="427708"/>
                  <a:pt x="2211913" y="435328"/>
                </a:cubicBezTo>
                <a:cubicBezTo>
                  <a:pt x="2215723" y="439138"/>
                  <a:pt x="2218581" y="442948"/>
                  <a:pt x="2221438" y="444853"/>
                </a:cubicBezTo>
                <a:cubicBezTo>
                  <a:pt x="2223343" y="446758"/>
                  <a:pt x="2224296" y="448663"/>
                  <a:pt x="2224296" y="448663"/>
                </a:cubicBezTo>
                <a:cubicBezTo>
                  <a:pt x="2225248" y="450568"/>
                  <a:pt x="2220486" y="447710"/>
                  <a:pt x="2211913" y="440090"/>
                </a:cubicBezTo>
                <a:cubicBezTo>
                  <a:pt x="2203341" y="432470"/>
                  <a:pt x="2190958" y="420088"/>
                  <a:pt x="2174766" y="406753"/>
                </a:cubicBezTo>
                <a:cubicBezTo>
                  <a:pt x="2167146" y="400085"/>
                  <a:pt x="2157621" y="392465"/>
                  <a:pt x="2148096" y="383893"/>
                </a:cubicBezTo>
                <a:cubicBezTo>
                  <a:pt x="2138571" y="375320"/>
                  <a:pt x="2128093" y="367700"/>
                  <a:pt x="2117616" y="359128"/>
                </a:cubicBezTo>
                <a:cubicBezTo>
                  <a:pt x="2096661" y="341983"/>
                  <a:pt x="2072848" y="324838"/>
                  <a:pt x="2049036" y="307693"/>
                </a:cubicBezTo>
                <a:cubicBezTo>
                  <a:pt x="2001411" y="274355"/>
                  <a:pt x="1951881" y="243875"/>
                  <a:pt x="1913781" y="223873"/>
                </a:cubicBezTo>
                <a:cubicBezTo>
                  <a:pt x="1904256" y="219110"/>
                  <a:pt x="1895683" y="214348"/>
                  <a:pt x="1888063" y="210538"/>
                </a:cubicBezTo>
                <a:cubicBezTo>
                  <a:pt x="1880443" y="206728"/>
                  <a:pt x="1873775" y="203870"/>
                  <a:pt x="1869013" y="201013"/>
                </a:cubicBezTo>
                <a:cubicBezTo>
                  <a:pt x="1858536" y="196250"/>
                  <a:pt x="1853773" y="194345"/>
                  <a:pt x="1855678" y="195298"/>
                </a:cubicBezTo>
                <a:cubicBezTo>
                  <a:pt x="1867108" y="201965"/>
                  <a:pt x="1879490" y="207680"/>
                  <a:pt x="1890920" y="215300"/>
                </a:cubicBezTo>
                <a:cubicBezTo>
                  <a:pt x="1902350" y="221968"/>
                  <a:pt x="1913781" y="229588"/>
                  <a:pt x="1925211" y="236255"/>
                </a:cubicBezTo>
                <a:cubicBezTo>
                  <a:pt x="1902350" y="224825"/>
                  <a:pt x="1879490" y="213395"/>
                  <a:pt x="1858536" y="204823"/>
                </a:cubicBezTo>
                <a:cubicBezTo>
                  <a:pt x="1846153" y="199108"/>
                  <a:pt x="1832818" y="192440"/>
                  <a:pt x="1819483" y="185773"/>
                </a:cubicBezTo>
                <a:cubicBezTo>
                  <a:pt x="1806148" y="180058"/>
                  <a:pt x="1791861" y="173390"/>
                  <a:pt x="1778525" y="167675"/>
                </a:cubicBezTo>
                <a:cubicBezTo>
                  <a:pt x="1765190" y="161960"/>
                  <a:pt x="1751856" y="157198"/>
                  <a:pt x="1739473" y="152435"/>
                </a:cubicBezTo>
                <a:cubicBezTo>
                  <a:pt x="1727090" y="148625"/>
                  <a:pt x="1716613" y="143863"/>
                  <a:pt x="1708040" y="141958"/>
                </a:cubicBezTo>
                <a:cubicBezTo>
                  <a:pt x="1646128" y="125765"/>
                  <a:pt x="1580406" y="109573"/>
                  <a:pt x="1511825" y="98143"/>
                </a:cubicBezTo>
                <a:cubicBezTo>
                  <a:pt x="1503253" y="97190"/>
                  <a:pt x="1494681" y="95285"/>
                  <a:pt x="1486108" y="94333"/>
                </a:cubicBezTo>
                <a:cubicBezTo>
                  <a:pt x="1477536" y="92428"/>
                  <a:pt x="1468963" y="91475"/>
                  <a:pt x="1459438" y="90523"/>
                </a:cubicBezTo>
                <a:cubicBezTo>
                  <a:pt x="1442293" y="88618"/>
                  <a:pt x="1424195" y="86713"/>
                  <a:pt x="1406098" y="84808"/>
                </a:cubicBezTo>
                <a:cubicBezTo>
                  <a:pt x="1388000" y="83855"/>
                  <a:pt x="1370856" y="82903"/>
                  <a:pt x="1352758" y="81950"/>
                </a:cubicBezTo>
                <a:cubicBezTo>
                  <a:pt x="1334661" y="80998"/>
                  <a:pt x="1316563" y="81950"/>
                  <a:pt x="1299418" y="82903"/>
                </a:cubicBezTo>
                <a:cubicBezTo>
                  <a:pt x="1293703" y="82903"/>
                  <a:pt x="1287988" y="82903"/>
                  <a:pt x="1282273" y="83855"/>
                </a:cubicBezTo>
                <a:cubicBezTo>
                  <a:pt x="1276558" y="84808"/>
                  <a:pt x="1270843" y="84808"/>
                  <a:pt x="1265128" y="85760"/>
                </a:cubicBezTo>
                <a:cubicBezTo>
                  <a:pt x="1253698" y="86713"/>
                  <a:pt x="1241315" y="87665"/>
                  <a:pt x="1229886" y="88618"/>
                </a:cubicBezTo>
                <a:cubicBezTo>
                  <a:pt x="1217503" y="89570"/>
                  <a:pt x="1205120" y="91475"/>
                  <a:pt x="1192738" y="93380"/>
                </a:cubicBezTo>
                <a:cubicBezTo>
                  <a:pt x="1180355" y="95285"/>
                  <a:pt x="1167973" y="97190"/>
                  <a:pt x="1155590" y="99095"/>
                </a:cubicBezTo>
                <a:cubicBezTo>
                  <a:pt x="1105108" y="108620"/>
                  <a:pt x="1052720" y="120050"/>
                  <a:pt x="1002238" y="136243"/>
                </a:cubicBezTo>
                <a:cubicBezTo>
                  <a:pt x="1002238" y="138148"/>
                  <a:pt x="989855" y="141005"/>
                  <a:pt x="979378" y="144815"/>
                </a:cubicBezTo>
                <a:cubicBezTo>
                  <a:pt x="968900" y="147673"/>
                  <a:pt x="960328" y="151483"/>
                  <a:pt x="969853" y="150530"/>
                </a:cubicBezTo>
                <a:lnTo>
                  <a:pt x="954028" y="155319"/>
                </a:lnTo>
                <a:lnTo>
                  <a:pt x="1035609" y="134343"/>
                </a:lnTo>
                <a:lnTo>
                  <a:pt x="1049467" y="132228"/>
                </a:lnTo>
                <a:lnTo>
                  <a:pt x="1071770" y="126718"/>
                </a:lnTo>
                <a:lnTo>
                  <a:pt x="1141506" y="114789"/>
                </a:lnTo>
                <a:lnTo>
                  <a:pt x="1094630" y="120051"/>
                </a:lnTo>
                <a:cubicBezTo>
                  <a:pt x="1063197" y="125766"/>
                  <a:pt x="1031765" y="130528"/>
                  <a:pt x="1001285" y="138148"/>
                </a:cubicBezTo>
                <a:cubicBezTo>
                  <a:pt x="1170830" y="88618"/>
                  <a:pt x="1352757" y="81951"/>
                  <a:pt x="1530875" y="106716"/>
                </a:cubicBezTo>
                <a:cubicBezTo>
                  <a:pt x="1620410" y="120051"/>
                  <a:pt x="1720422" y="150531"/>
                  <a:pt x="1810910" y="191488"/>
                </a:cubicBezTo>
                <a:cubicBezTo>
                  <a:pt x="1902350" y="231493"/>
                  <a:pt x="1983312" y="281976"/>
                  <a:pt x="2044272" y="321981"/>
                </a:cubicBezTo>
                <a:cubicBezTo>
                  <a:pt x="2046177" y="323886"/>
                  <a:pt x="2049035" y="324838"/>
                  <a:pt x="2050940" y="326743"/>
                </a:cubicBezTo>
                <a:cubicBezTo>
                  <a:pt x="2185242" y="431518"/>
                  <a:pt x="2300495" y="561058"/>
                  <a:pt x="2385267" y="709648"/>
                </a:cubicBezTo>
                <a:cubicBezTo>
                  <a:pt x="2470992" y="857286"/>
                  <a:pt x="2525285" y="1023973"/>
                  <a:pt x="2539572" y="1194471"/>
                </a:cubicBezTo>
                <a:cubicBezTo>
                  <a:pt x="2535762" y="1206853"/>
                  <a:pt x="2530047" y="1205901"/>
                  <a:pt x="2523380" y="1197328"/>
                </a:cubicBezTo>
                <a:cubicBezTo>
                  <a:pt x="2506235" y="1043023"/>
                  <a:pt x="2457657" y="885861"/>
                  <a:pt x="2382410" y="745843"/>
                </a:cubicBezTo>
                <a:cubicBezTo>
                  <a:pt x="2307162" y="605826"/>
                  <a:pt x="2204292" y="483906"/>
                  <a:pt x="2092850" y="394371"/>
                </a:cubicBezTo>
                <a:cubicBezTo>
                  <a:pt x="2069037" y="375321"/>
                  <a:pt x="2044272" y="358176"/>
                  <a:pt x="2020460" y="341031"/>
                </a:cubicBezTo>
                <a:lnTo>
                  <a:pt x="1977026" y="313885"/>
                </a:lnTo>
                <a:lnTo>
                  <a:pt x="2054751" y="366986"/>
                </a:lnTo>
                <a:cubicBezTo>
                  <a:pt x="2090231" y="394370"/>
                  <a:pt x="2124283" y="423898"/>
                  <a:pt x="2156668" y="455330"/>
                </a:cubicBezTo>
                <a:cubicBezTo>
                  <a:pt x="2221438" y="518195"/>
                  <a:pt x="2279541" y="589633"/>
                  <a:pt x="2329071" y="665833"/>
                </a:cubicBezTo>
                <a:cubicBezTo>
                  <a:pt x="2429083" y="818233"/>
                  <a:pt x="2491948" y="996350"/>
                  <a:pt x="2511950" y="1176373"/>
                </a:cubicBezTo>
                <a:cubicBezTo>
                  <a:pt x="2509093" y="1169705"/>
                  <a:pt x="2505283" y="1162085"/>
                  <a:pt x="2502425" y="1153513"/>
                </a:cubicBezTo>
                <a:cubicBezTo>
                  <a:pt x="2490043" y="1067788"/>
                  <a:pt x="2468135" y="983015"/>
                  <a:pt x="2438608" y="904910"/>
                </a:cubicBezTo>
                <a:cubicBezTo>
                  <a:pt x="2409081" y="827758"/>
                  <a:pt x="2371933" y="757273"/>
                  <a:pt x="2330975" y="700123"/>
                </a:cubicBezTo>
                <a:cubicBezTo>
                  <a:pt x="2343358" y="722030"/>
                  <a:pt x="2355741" y="741080"/>
                  <a:pt x="2365266" y="761083"/>
                </a:cubicBezTo>
                <a:cubicBezTo>
                  <a:pt x="2375743" y="780133"/>
                  <a:pt x="2386221" y="799183"/>
                  <a:pt x="2394793" y="818233"/>
                </a:cubicBezTo>
                <a:cubicBezTo>
                  <a:pt x="2399556" y="827758"/>
                  <a:pt x="2403366" y="837283"/>
                  <a:pt x="2408128" y="846808"/>
                </a:cubicBezTo>
                <a:cubicBezTo>
                  <a:pt x="2412891" y="856333"/>
                  <a:pt x="2416700" y="865858"/>
                  <a:pt x="2420511" y="876335"/>
                </a:cubicBezTo>
                <a:cubicBezTo>
                  <a:pt x="2424321" y="885860"/>
                  <a:pt x="2429083" y="896338"/>
                  <a:pt x="2432893" y="906815"/>
                </a:cubicBezTo>
                <a:cubicBezTo>
                  <a:pt x="2436703" y="917293"/>
                  <a:pt x="2440513" y="928723"/>
                  <a:pt x="2444323" y="940153"/>
                </a:cubicBezTo>
                <a:cubicBezTo>
                  <a:pt x="2443371" y="940153"/>
                  <a:pt x="2442418" y="942058"/>
                  <a:pt x="2438608" y="934438"/>
                </a:cubicBezTo>
                <a:cubicBezTo>
                  <a:pt x="2460516" y="991588"/>
                  <a:pt x="2481471" y="1061120"/>
                  <a:pt x="2492900" y="1130653"/>
                </a:cubicBezTo>
                <a:lnTo>
                  <a:pt x="2477116" y="1092007"/>
                </a:lnTo>
                <a:lnTo>
                  <a:pt x="2494226" y="1204117"/>
                </a:lnTo>
                <a:cubicBezTo>
                  <a:pt x="2498388" y="1245103"/>
                  <a:pt x="2500520" y="1286689"/>
                  <a:pt x="2500520" y="1328773"/>
                </a:cubicBezTo>
                <a:cubicBezTo>
                  <a:pt x="2500520" y="1497109"/>
                  <a:pt x="2466404" y="1657477"/>
                  <a:pt x="2404709" y="1803341"/>
                </a:cubicBezTo>
                <a:lnTo>
                  <a:pt x="2390217" y="1833425"/>
                </a:lnTo>
                <a:lnTo>
                  <a:pt x="2385149" y="1849791"/>
                </a:lnTo>
                <a:cubicBezTo>
                  <a:pt x="2382649" y="1859316"/>
                  <a:pt x="2382887" y="1863126"/>
                  <a:pt x="2387173" y="1858363"/>
                </a:cubicBezTo>
                <a:cubicBezTo>
                  <a:pt x="2392888" y="1850743"/>
                  <a:pt x="2401461" y="1832645"/>
                  <a:pt x="2410986" y="1808833"/>
                </a:cubicBezTo>
                <a:cubicBezTo>
                  <a:pt x="2415748" y="1796450"/>
                  <a:pt x="2420511" y="1783115"/>
                  <a:pt x="2425273" y="1768828"/>
                </a:cubicBezTo>
                <a:cubicBezTo>
                  <a:pt x="2428131" y="1761208"/>
                  <a:pt x="2430988" y="1754540"/>
                  <a:pt x="2432893" y="1745968"/>
                </a:cubicBezTo>
                <a:cubicBezTo>
                  <a:pt x="2434798" y="1738348"/>
                  <a:pt x="2437656" y="1730728"/>
                  <a:pt x="2439561" y="1722155"/>
                </a:cubicBezTo>
                <a:cubicBezTo>
                  <a:pt x="2441466" y="1718345"/>
                  <a:pt x="2443371" y="1714535"/>
                  <a:pt x="2445275" y="1709773"/>
                </a:cubicBezTo>
                <a:cubicBezTo>
                  <a:pt x="2431941" y="1751683"/>
                  <a:pt x="2434798" y="1752635"/>
                  <a:pt x="2439561" y="1749778"/>
                </a:cubicBezTo>
                <a:cubicBezTo>
                  <a:pt x="2443371" y="1746920"/>
                  <a:pt x="2450991" y="1739300"/>
                  <a:pt x="2441466" y="1765018"/>
                </a:cubicBezTo>
                <a:cubicBezTo>
                  <a:pt x="2416700" y="1831693"/>
                  <a:pt x="2387173" y="1897415"/>
                  <a:pt x="2350025" y="1959328"/>
                </a:cubicBezTo>
                <a:cubicBezTo>
                  <a:pt x="2312878" y="2022193"/>
                  <a:pt x="2271921" y="2079343"/>
                  <a:pt x="2228106" y="2131730"/>
                </a:cubicBezTo>
                <a:cubicBezTo>
                  <a:pt x="2216675" y="2145065"/>
                  <a:pt x="2206198" y="2158400"/>
                  <a:pt x="2194768" y="2169830"/>
                </a:cubicBezTo>
                <a:cubicBezTo>
                  <a:pt x="2183338" y="2182213"/>
                  <a:pt x="2171908" y="2194595"/>
                  <a:pt x="2159525" y="2206978"/>
                </a:cubicBezTo>
                <a:cubicBezTo>
                  <a:pt x="2147143" y="2218408"/>
                  <a:pt x="2135713" y="2230790"/>
                  <a:pt x="2123331" y="2242220"/>
                </a:cubicBezTo>
                <a:cubicBezTo>
                  <a:pt x="2110948" y="2253650"/>
                  <a:pt x="2098566" y="2264128"/>
                  <a:pt x="2086183" y="2275558"/>
                </a:cubicBezTo>
                <a:cubicBezTo>
                  <a:pt x="2035700" y="2319373"/>
                  <a:pt x="1981408" y="2359378"/>
                  <a:pt x="1924258" y="2395573"/>
                </a:cubicBezTo>
                <a:cubicBezTo>
                  <a:pt x="1866156" y="2431768"/>
                  <a:pt x="1804243" y="2463200"/>
                  <a:pt x="1737568" y="2491775"/>
                </a:cubicBezTo>
                <a:cubicBezTo>
                  <a:pt x="1726138" y="2496538"/>
                  <a:pt x="1714708" y="2502253"/>
                  <a:pt x="1702325" y="2506063"/>
                </a:cubicBezTo>
                <a:cubicBezTo>
                  <a:pt x="1636603" y="2530828"/>
                  <a:pt x="1570881" y="2548925"/>
                  <a:pt x="1504206" y="2561308"/>
                </a:cubicBezTo>
                <a:cubicBezTo>
                  <a:pt x="1470868" y="2567975"/>
                  <a:pt x="1437531" y="2571785"/>
                  <a:pt x="1403240" y="2575595"/>
                </a:cubicBezTo>
                <a:cubicBezTo>
                  <a:pt x="1386095" y="2576548"/>
                  <a:pt x="1368950" y="2578453"/>
                  <a:pt x="1352758" y="2579405"/>
                </a:cubicBezTo>
                <a:cubicBezTo>
                  <a:pt x="1335613" y="2580358"/>
                  <a:pt x="1318468" y="2580358"/>
                  <a:pt x="1301323" y="2580358"/>
                </a:cubicBezTo>
                <a:cubicBezTo>
                  <a:pt x="1309895" y="2579405"/>
                  <a:pt x="1319420" y="2577500"/>
                  <a:pt x="1327993" y="2575595"/>
                </a:cubicBezTo>
                <a:cubicBezTo>
                  <a:pt x="1218455" y="2578453"/>
                  <a:pt x="1107965" y="2568928"/>
                  <a:pt x="999380" y="2546068"/>
                </a:cubicBezTo>
                <a:cubicBezTo>
                  <a:pt x="866983" y="2520350"/>
                  <a:pt x="738395" y="2470820"/>
                  <a:pt x="618380" y="2401288"/>
                </a:cubicBezTo>
                <a:cubicBezTo>
                  <a:pt x="498365" y="2330803"/>
                  <a:pt x="388828" y="2239363"/>
                  <a:pt x="295483" y="2126968"/>
                </a:cubicBezTo>
                <a:cubicBezTo>
                  <a:pt x="222617" y="2038386"/>
                  <a:pt x="162609" y="1941231"/>
                  <a:pt x="115862" y="1837914"/>
                </a:cubicBezTo>
                <a:lnTo>
                  <a:pt x="92056" y="1778680"/>
                </a:lnTo>
                <a:lnTo>
                  <a:pt x="88790" y="1766923"/>
                </a:lnTo>
                <a:lnTo>
                  <a:pt x="82123" y="1745968"/>
                </a:lnTo>
                <a:cubicBezTo>
                  <a:pt x="77360" y="1732633"/>
                  <a:pt x="72598" y="1718345"/>
                  <a:pt x="67835" y="1705010"/>
                </a:cubicBezTo>
                <a:cubicBezTo>
                  <a:pt x="64025" y="1691675"/>
                  <a:pt x="60215" y="1677388"/>
                  <a:pt x="55453" y="1664053"/>
                </a:cubicBezTo>
                <a:lnTo>
                  <a:pt x="47799" y="1634133"/>
                </a:lnTo>
                <a:lnTo>
                  <a:pt x="31565" y="1557721"/>
                </a:lnTo>
                <a:lnTo>
                  <a:pt x="22115" y="1498318"/>
                </a:lnTo>
                <a:cubicBezTo>
                  <a:pt x="20210" y="1484030"/>
                  <a:pt x="18305" y="1470695"/>
                  <a:pt x="17353" y="1456408"/>
                </a:cubicBezTo>
                <a:cubicBezTo>
                  <a:pt x="16400" y="1442120"/>
                  <a:pt x="15448" y="1428785"/>
                  <a:pt x="14495" y="1414498"/>
                </a:cubicBezTo>
                <a:cubicBezTo>
                  <a:pt x="13543" y="1407830"/>
                  <a:pt x="13543" y="1401163"/>
                  <a:pt x="12590" y="1393543"/>
                </a:cubicBezTo>
                <a:cubicBezTo>
                  <a:pt x="12590" y="1386875"/>
                  <a:pt x="12590" y="1380208"/>
                  <a:pt x="11638" y="1372588"/>
                </a:cubicBezTo>
                <a:cubicBezTo>
                  <a:pt x="10685" y="1359253"/>
                  <a:pt x="10685" y="1344965"/>
                  <a:pt x="9733" y="1331630"/>
                </a:cubicBezTo>
                <a:cubicBezTo>
                  <a:pt x="8780" y="1277814"/>
                  <a:pt x="10923" y="1225427"/>
                  <a:pt x="14733" y="1175539"/>
                </a:cubicBezTo>
                <a:lnTo>
                  <a:pt x="28991" y="1041443"/>
                </a:lnTo>
                <a:lnTo>
                  <a:pt x="28782" y="1042071"/>
                </a:lnTo>
                <a:cubicBezTo>
                  <a:pt x="12590" y="1123033"/>
                  <a:pt x="4017" y="1203043"/>
                  <a:pt x="3065" y="1282101"/>
                </a:cubicBezTo>
                <a:cubicBezTo>
                  <a:pt x="4017" y="1117318"/>
                  <a:pt x="35450" y="948726"/>
                  <a:pt x="107840" y="787753"/>
                </a:cubicBezTo>
                <a:cubicBezTo>
                  <a:pt x="123080" y="754416"/>
                  <a:pt x="144987" y="702028"/>
                  <a:pt x="162132" y="668691"/>
                </a:cubicBezTo>
                <a:cubicBezTo>
                  <a:pt x="205947" y="583918"/>
                  <a:pt x="263097" y="502003"/>
                  <a:pt x="331677" y="426756"/>
                </a:cubicBezTo>
                <a:cubicBezTo>
                  <a:pt x="340250" y="418183"/>
                  <a:pt x="347870" y="407706"/>
                  <a:pt x="357395" y="399133"/>
                </a:cubicBezTo>
                <a:cubicBezTo>
                  <a:pt x="366920" y="390561"/>
                  <a:pt x="375492" y="381036"/>
                  <a:pt x="385017" y="372463"/>
                </a:cubicBezTo>
                <a:lnTo>
                  <a:pt x="399305" y="359128"/>
                </a:lnTo>
                <a:lnTo>
                  <a:pt x="413592" y="346746"/>
                </a:lnTo>
                <a:cubicBezTo>
                  <a:pt x="424070" y="338173"/>
                  <a:pt x="433595" y="329601"/>
                  <a:pt x="443120" y="321028"/>
                </a:cubicBezTo>
                <a:cubicBezTo>
                  <a:pt x="452645" y="312456"/>
                  <a:pt x="463122" y="304836"/>
                  <a:pt x="473600" y="296263"/>
                </a:cubicBezTo>
                <a:cubicBezTo>
                  <a:pt x="484077" y="288643"/>
                  <a:pt x="494555" y="280071"/>
                  <a:pt x="505032" y="272451"/>
                </a:cubicBezTo>
                <a:cubicBezTo>
                  <a:pt x="526940" y="258163"/>
                  <a:pt x="547895" y="241971"/>
                  <a:pt x="569802" y="228636"/>
                </a:cubicBezTo>
                <a:lnTo>
                  <a:pt x="554387" y="240806"/>
                </a:lnTo>
                <a:lnTo>
                  <a:pt x="660529" y="171604"/>
                </a:lnTo>
                <a:cubicBezTo>
                  <a:pt x="704582" y="146482"/>
                  <a:pt x="750302" y="123861"/>
                  <a:pt x="797450" y="103858"/>
                </a:cubicBezTo>
                <a:cubicBezTo>
                  <a:pt x="890795" y="63853"/>
                  <a:pt x="989855" y="34325"/>
                  <a:pt x="1092725" y="18133"/>
                </a:cubicBezTo>
                <a:cubicBezTo>
                  <a:pt x="1143684" y="9560"/>
                  <a:pt x="1195596" y="4083"/>
                  <a:pt x="1248102" y="1583"/>
                </a:cubicBezTo>
                <a:close/>
              </a:path>
            </a:pathLst>
          </a:custGeom>
          <a:solidFill>
            <a:schemeClr val="accent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/>
          </a:p>
        </p:txBody>
      </p:sp>
      <p:sp>
        <p:nvSpPr>
          <p:cNvPr id="8" name="Text Placeholder 9">
            <a:extLst>
              <a:ext uri="{FF2B5EF4-FFF2-40B4-BE49-F238E27FC236}">
                <a16:creationId xmlns:a16="http://schemas.microsoft.com/office/drawing/2014/main" id="{35BD4359-D385-4BCD-B33E-EF9B611693CD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4660588" y="1864921"/>
            <a:ext cx="3804522" cy="3804522"/>
          </a:xfrm>
          <a:prstGeom prst="ellipse">
            <a:avLst/>
          </a:prstGeom>
          <a:noFill/>
          <a:ln>
            <a:noFill/>
          </a:ln>
        </p:spPr>
        <p:txBody>
          <a:bodyPr vert="horz" lIns="0" tIns="0" rIns="0" bIns="0" rtlCol="0" anchor="ctr">
            <a:noAutofit/>
          </a:bodyPr>
          <a:lstStyle>
            <a:lvl1pPr marL="0" indent="0" algn="ctr">
              <a:buNone/>
              <a:defRPr lang="en-ZA" sz="1800" dirty="0">
                <a:solidFill>
                  <a:schemeClr val="bg1"/>
                </a:solidFill>
              </a:defRPr>
            </a:lvl1pPr>
          </a:lstStyle>
          <a:p>
            <a:pPr marL="266700" lvl="0" indent="-266700" algn="ctr"/>
            <a:r>
              <a:rPr lang="en-US" noProof="0"/>
              <a:t>Section Header</a:t>
            </a:r>
          </a:p>
        </p:txBody>
      </p:sp>
      <p:sp>
        <p:nvSpPr>
          <p:cNvPr id="9" name="Text Placeholder 9">
            <a:extLst>
              <a:ext uri="{FF2B5EF4-FFF2-40B4-BE49-F238E27FC236}">
                <a16:creationId xmlns:a16="http://schemas.microsoft.com/office/drawing/2014/main" id="{760B0B05-57EC-42F8-B1E3-6386C1E9C600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7992026" y="2207063"/>
            <a:ext cx="3120238" cy="3120238"/>
          </a:xfrm>
          <a:prstGeom prst="ellipse">
            <a:avLst/>
          </a:prstGeom>
          <a:noFill/>
          <a:ln>
            <a:noFill/>
          </a:ln>
        </p:spPr>
        <p:txBody>
          <a:bodyPr vert="horz" lIns="0" tIns="0" rIns="0" bIns="0" rtlCol="0" anchor="ctr">
            <a:noAutofit/>
          </a:bodyPr>
          <a:lstStyle>
            <a:lvl1pPr marL="0" indent="0" algn="ctr">
              <a:buNone/>
              <a:defRPr lang="en-ZA" sz="1800" dirty="0">
                <a:solidFill>
                  <a:schemeClr val="bg1"/>
                </a:solidFill>
              </a:defRPr>
            </a:lvl1pPr>
          </a:lstStyle>
          <a:p>
            <a:pPr marL="266700" lvl="0" indent="-266700" algn="ctr"/>
            <a:r>
              <a:rPr lang="en-US" noProof="0"/>
              <a:t>Section Header</a:t>
            </a:r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436970BD-9B20-4B7C-A294-5174BA15880C}"/>
              </a:ext>
            </a:extLst>
          </p:cNvPr>
          <p:cNvSpPr>
            <a:spLocks noChangeAspect="1"/>
          </p:cNvSpPr>
          <p:nvPr userDrawn="1"/>
        </p:nvSpPr>
        <p:spPr>
          <a:xfrm>
            <a:off x="665259" y="1425981"/>
            <a:ext cx="4790773" cy="4727573"/>
          </a:xfrm>
          <a:custGeom>
            <a:avLst/>
            <a:gdLst>
              <a:gd name="connsiteX0" fmla="*/ 1439383 w 2647519"/>
              <a:gd name="connsiteY0" fmla="*/ 2598425 h 2612594"/>
              <a:gd name="connsiteX1" fmla="*/ 1427010 w 2647519"/>
              <a:gd name="connsiteY1" fmla="*/ 2605087 h 2612594"/>
              <a:gd name="connsiteX2" fmla="*/ 1427751 w 2647519"/>
              <a:gd name="connsiteY2" fmla="*/ 2605405 h 2612594"/>
              <a:gd name="connsiteX3" fmla="*/ 1542263 w 2647519"/>
              <a:gd name="connsiteY3" fmla="*/ 2530792 h 2612594"/>
              <a:gd name="connsiteX4" fmla="*/ 1502258 w 2647519"/>
              <a:gd name="connsiteY4" fmla="*/ 2540317 h 2612594"/>
              <a:gd name="connsiteX5" fmla="*/ 1442250 w 2647519"/>
              <a:gd name="connsiteY5" fmla="*/ 2547937 h 2612594"/>
              <a:gd name="connsiteX6" fmla="*/ 1439393 w 2647519"/>
              <a:gd name="connsiteY6" fmla="*/ 2540317 h 2612594"/>
              <a:gd name="connsiteX7" fmla="*/ 1481303 w 2647519"/>
              <a:gd name="connsiteY7" fmla="*/ 2536507 h 2612594"/>
              <a:gd name="connsiteX8" fmla="*/ 1542263 w 2647519"/>
              <a:gd name="connsiteY8" fmla="*/ 2530792 h 2612594"/>
              <a:gd name="connsiteX9" fmla="*/ 1646323 w 2647519"/>
              <a:gd name="connsiteY9" fmla="*/ 2520821 h 2612594"/>
              <a:gd name="connsiteX10" fmla="*/ 1643881 w 2647519"/>
              <a:gd name="connsiteY10" fmla="*/ 2521511 h 2612594"/>
              <a:gd name="connsiteX11" fmla="*/ 1645133 w 2647519"/>
              <a:gd name="connsiteY11" fmla="*/ 2521267 h 2612594"/>
              <a:gd name="connsiteX12" fmla="*/ 899801 w 2647519"/>
              <a:gd name="connsiteY12" fmla="*/ 2506503 h 2612594"/>
              <a:gd name="connsiteX13" fmla="*/ 942187 w 2647519"/>
              <a:gd name="connsiteY13" fmla="*/ 2517457 h 2612594"/>
              <a:gd name="connsiteX14" fmla="*/ 960285 w 2647519"/>
              <a:gd name="connsiteY14" fmla="*/ 2518409 h 2612594"/>
              <a:gd name="connsiteX15" fmla="*/ 1010767 w 2647519"/>
              <a:gd name="connsiteY15" fmla="*/ 2543175 h 2612594"/>
              <a:gd name="connsiteX16" fmla="*/ 1033627 w 2647519"/>
              <a:gd name="connsiteY16" fmla="*/ 2547937 h 2612594"/>
              <a:gd name="connsiteX17" fmla="*/ 1035057 w 2647519"/>
              <a:gd name="connsiteY17" fmla="*/ 2548414 h 2612594"/>
              <a:gd name="connsiteX18" fmla="*/ 1040295 w 2647519"/>
              <a:gd name="connsiteY18" fmla="*/ 2543175 h 2612594"/>
              <a:gd name="connsiteX19" fmla="*/ 1060297 w 2647519"/>
              <a:gd name="connsiteY19" fmla="*/ 2548890 h 2612594"/>
              <a:gd name="connsiteX20" fmla="*/ 1080300 w 2647519"/>
              <a:gd name="connsiteY20" fmla="*/ 2553652 h 2612594"/>
              <a:gd name="connsiteX21" fmla="*/ 1119712 w 2647519"/>
              <a:gd name="connsiteY21" fmla="*/ 2562818 h 2612594"/>
              <a:gd name="connsiteX22" fmla="*/ 1120305 w 2647519"/>
              <a:gd name="connsiteY22" fmla="*/ 2562225 h 2612594"/>
              <a:gd name="connsiteX23" fmla="*/ 1166025 w 2647519"/>
              <a:gd name="connsiteY23" fmla="*/ 2569845 h 2612594"/>
              <a:gd name="connsiteX24" fmla="*/ 1187932 w 2647519"/>
              <a:gd name="connsiteY24" fmla="*/ 2573655 h 2612594"/>
              <a:gd name="connsiteX25" fmla="*/ 1209840 w 2647519"/>
              <a:gd name="connsiteY25" fmla="*/ 2575560 h 2612594"/>
              <a:gd name="connsiteX26" fmla="*/ 1254607 w 2647519"/>
              <a:gd name="connsiteY26" fmla="*/ 2577465 h 2612594"/>
              <a:gd name="connsiteX27" fmla="*/ 1315567 w 2647519"/>
              <a:gd name="connsiteY27" fmla="*/ 2576512 h 2612594"/>
              <a:gd name="connsiteX28" fmla="*/ 1318213 w 2647519"/>
              <a:gd name="connsiteY28" fmla="*/ 2576512 h 2612594"/>
              <a:gd name="connsiteX29" fmla="*/ 1324140 w 2647519"/>
              <a:gd name="connsiteY29" fmla="*/ 2573178 h 2612594"/>
              <a:gd name="connsiteX30" fmla="*/ 1337475 w 2647519"/>
              <a:gd name="connsiteY30" fmla="*/ 2568892 h 2612594"/>
              <a:gd name="connsiteX31" fmla="*/ 1351048 w 2647519"/>
              <a:gd name="connsiteY31" fmla="*/ 2568654 h 2612594"/>
              <a:gd name="connsiteX32" fmla="*/ 1360335 w 2647519"/>
              <a:gd name="connsiteY32" fmla="*/ 2569844 h 2612594"/>
              <a:gd name="connsiteX33" fmla="*/ 1362835 w 2647519"/>
              <a:gd name="connsiteY33" fmla="*/ 2576512 h 2612594"/>
              <a:gd name="connsiteX34" fmla="*/ 1384147 w 2647519"/>
              <a:gd name="connsiteY34" fmla="*/ 2576512 h 2612594"/>
              <a:gd name="connsiteX35" fmla="*/ 1377480 w 2647519"/>
              <a:gd name="connsiteY35" fmla="*/ 2586037 h 2612594"/>
              <a:gd name="connsiteX36" fmla="*/ 1373670 w 2647519"/>
              <a:gd name="connsiteY36" fmla="*/ 2590800 h 2612594"/>
              <a:gd name="connsiteX37" fmla="*/ 1361287 w 2647519"/>
              <a:gd name="connsiteY37" fmla="*/ 2596515 h 2612594"/>
              <a:gd name="connsiteX38" fmla="*/ 1338427 w 2647519"/>
              <a:gd name="connsiteY38" fmla="*/ 2596515 h 2612594"/>
              <a:gd name="connsiteX39" fmla="*/ 1308900 w 2647519"/>
              <a:gd name="connsiteY39" fmla="*/ 2594610 h 2612594"/>
              <a:gd name="connsiteX40" fmla="*/ 1245082 w 2647519"/>
              <a:gd name="connsiteY40" fmla="*/ 2592705 h 2612594"/>
              <a:gd name="connsiteX41" fmla="*/ 1197457 w 2647519"/>
              <a:gd name="connsiteY41" fmla="*/ 2588895 h 2612594"/>
              <a:gd name="connsiteX42" fmla="*/ 1155547 w 2647519"/>
              <a:gd name="connsiteY42" fmla="*/ 2583180 h 2612594"/>
              <a:gd name="connsiteX43" fmla="*/ 1113637 w 2647519"/>
              <a:gd name="connsiteY43" fmla="*/ 2576512 h 2612594"/>
              <a:gd name="connsiteX44" fmla="*/ 1049820 w 2647519"/>
              <a:gd name="connsiteY44" fmla="*/ 2566987 h 2612594"/>
              <a:gd name="connsiteX45" fmla="*/ 1000290 w 2647519"/>
              <a:gd name="connsiteY45" fmla="*/ 2550795 h 2612594"/>
              <a:gd name="connsiteX46" fmla="*/ 1000863 w 2647519"/>
              <a:gd name="connsiteY46" fmla="*/ 2550379 h 2612594"/>
              <a:gd name="connsiteX47" fmla="*/ 971715 w 2647519"/>
              <a:gd name="connsiteY47" fmla="*/ 2541270 h 2612594"/>
              <a:gd name="connsiteX48" fmla="*/ 945997 w 2647519"/>
              <a:gd name="connsiteY48" fmla="*/ 2529840 h 2612594"/>
              <a:gd name="connsiteX49" fmla="*/ 916470 w 2647519"/>
              <a:gd name="connsiteY49" fmla="*/ 2520315 h 2612594"/>
              <a:gd name="connsiteX50" fmla="*/ 885990 w 2647519"/>
              <a:gd name="connsiteY50" fmla="*/ 2509837 h 2612594"/>
              <a:gd name="connsiteX51" fmla="*/ 899801 w 2647519"/>
              <a:gd name="connsiteY51" fmla="*/ 2506503 h 2612594"/>
              <a:gd name="connsiteX52" fmla="*/ 1460491 w 2647519"/>
              <a:gd name="connsiteY52" fmla="*/ 2486082 h 2612594"/>
              <a:gd name="connsiteX53" fmla="*/ 1445939 w 2647519"/>
              <a:gd name="connsiteY53" fmla="*/ 2488303 h 2612594"/>
              <a:gd name="connsiteX54" fmla="*/ 1345293 w 2647519"/>
              <a:gd name="connsiteY54" fmla="*/ 2493385 h 2612594"/>
              <a:gd name="connsiteX55" fmla="*/ 1378432 w 2647519"/>
              <a:gd name="connsiteY55" fmla="*/ 2497454 h 2612594"/>
              <a:gd name="connsiteX56" fmla="*/ 1387005 w 2647519"/>
              <a:gd name="connsiteY56" fmla="*/ 2495549 h 2612594"/>
              <a:gd name="connsiteX57" fmla="*/ 1446060 w 2647519"/>
              <a:gd name="connsiteY57" fmla="*/ 2488882 h 2612594"/>
              <a:gd name="connsiteX58" fmla="*/ 1455778 w 2647519"/>
              <a:gd name="connsiteY58" fmla="*/ 2486992 h 2612594"/>
              <a:gd name="connsiteX59" fmla="*/ 1550918 w 2647519"/>
              <a:gd name="connsiteY59" fmla="*/ 2472281 h 2612594"/>
              <a:gd name="connsiteX60" fmla="*/ 1501488 w 2647519"/>
              <a:gd name="connsiteY60" fmla="*/ 2479825 h 2612594"/>
              <a:gd name="connsiteX61" fmla="*/ 1518450 w 2647519"/>
              <a:gd name="connsiteY61" fmla="*/ 2480309 h 2612594"/>
              <a:gd name="connsiteX62" fmla="*/ 1542858 w 2647519"/>
              <a:gd name="connsiteY62" fmla="*/ 2475785 h 2612594"/>
              <a:gd name="connsiteX63" fmla="*/ 1731355 w 2647519"/>
              <a:gd name="connsiteY63" fmla="*/ 2470078 h 2612594"/>
              <a:gd name="connsiteX64" fmla="*/ 1576322 w 2647519"/>
              <a:gd name="connsiteY64" fmla="*/ 2511364 h 2612594"/>
              <a:gd name="connsiteX65" fmla="*/ 1654777 w 2647519"/>
              <a:gd name="connsiteY65" fmla="*/ 2493883 h 2612594"/>
              <a:gd name="connsiteX66" fmla="*/ 737400 w 2647519"/>
              <a:gd name="connsiteY66" fmla="*/ 2450782 h 2612594"/>
              <a:gd name="connsiteX67" fmla="*/ 846937 w 2647519"/>
              <a:gd name="connsiteY67" fmla="*/ 2497454 h 2612594"/>
              <a:gd name="connsiteX68" fmla="*/ 885990 w 2647519"/>
              <a:gd name="connsiteY68" fmla="*/ 2509837 h 2612594"/>
              <a:gd name="connsiteX69" fmla="*/ 915517 w 2647519"/>
              <a:gd name="connsiteY69" fmla="*/ 2520314 h 2612594"/>
              <a:gd name="connsiteX70" fmla="*/ 945045 w 2647519"/>
              <a:gd name="connsiteY70" fmla="*/ 2529839 h 2612594"/>
              <a:gd name="connsiteX71" fmla="*/ 970762 w 2647519"/>
              <a:gd name="connsiteY71" fmla="*/ 2541269 h 2612594"/>
              <a:gd name="connsiteX72" fmla="*/ 965047 w 2647519"/>
              <a:gd name="connsiteY72" fmla="*/ 2546032 h 2612594"/>
              <a:gd name="connsiteX73" fmla="*/ 949807 w 2647519"/>
              <a:gd name="connsiteY73" fmla="*/ 2543174 h 2612594"/>
              <a:gd name="connsiteX74" fmla="*/ 895515 w 2647519"/>
              <a:gd name="connsiteY74" fmla="*/ 2523172 h 2612594"/>
              <a:gd name="connsiteX75" fmla="*/ 868845 w 2647519"/>
              <a:gd name="connsiteY75" fmla="*/ 2512694 h 2612594"/>
              <a:gd name="connsiteX76" fmla="*/ 842175 w 2647519"/>
              <a:gd name="connsiteY76" fmla="*/ 2501264 h 2612594"/>
              <a:gd name="connsiteX77" fmla="*/ 806932 w 2647519"/>
              <a:gd name="connsiteY77" fmla="*/ 2488882 h 2612594"/>
              <a:gd name="connsiteX78" fmla="*/ 776452 w 2647519"/>
              <a:gd name="connsiteY78" fmla="*/ 2475547 h 2612594"/>
              <a:gd name="connsiteX79" fmla="*/ 752640 w 2647519"/>
              <a:gd name="connsiteY79" fmla="*/ 2463164 h 2612594"/>
              <a:gd name="connsiteX80" fmla="*/ 737400 w 2647519"/>
              <a:gd name="connsiteY80" fmla="*/ 2450782 h 2612594"/>
              <a:gd name="connsiteX81" fmla="*/ 782168 w 2647519"/>
              <a:gd name="connsiteY81" fmla="*/ 2426970 h 2612594"/>
              <a:gd name="connsiteX82" fmla="*/ 834555 w 2647519"/>
              <a:gd name="connsiteY82" fmla="*/ 2453640 h 2612594"/>
              <a:gd name="connsiteX83" fmla="*/ 827888 w 2647519"/>
              <a:gd name="connsiteY83" fmla="*/ 2457450 h 2612594"/>
              <a:gd name="connsiteX84" fmla="*/ 766928 w 2647519"/>
              <a:gd name="connsiteY84" fmla="*/ 2427922 h 2612594"/>
              <a:gd name="connsiteX85" fmla="*/ 782168 w 2647519"/>
              <a:gd name="connsiteY85" fmla="*/ 2426970 h 2612594"/>
              <a:gd name="connsiteX86" fmla="*/ 588810 w 2647519"/>
              <a:gd name="connsiteY86" fmla="*/ 2362200 h 2612594"/>
              <a:gd name="connsiteX87" fmla="*/ 653580 w 2647519"/>
              <a:gd name="connsiteY87" fmla="*/ 2398395 h 2612594"/>
              <a:gd name="connsiteX88" fmla="*/ 666915 w 2647519"/>
              <a:gd name="connsiteY88" fmla="*/ 2413635 h 2612594"/>
              <a:gd name="connsiteX89" fmla="*/ 636435 w 2647519"/>
              <a:gd name="connsiteY89" fmla="*/ 2397442 h 2612594"/>
              <a:gd name="connsiteX90" fmla="*/ 613575 w 2647519"/>
              <a:gd name="connsiteY90" fmla="*/ 2383155 h 2612594"/>
              <a:gd name="connsiteX91" fmla="*/ 588810 w 2647519"/>
              <a:gd name="connsiteY91" fmla="*/ 2362200 h 2612594"/>
              <a:gd name="connsiteX92" fmla="*/ 702387 w 2647519"/>
              <a:gd name="connsiteY92" fmla="*/ 2337759 h 2612594"/>
              <a:gd name="connsiteX93" fmla="*/ 702396 w 2647519"/>
              <a:gd name="connsiteY93" fmla="*/ 2338030 h 2612594"/>
              <a:gd name="connsiteX94" fmla="*/ 705613 w 2647519"/>
              <a:gd name="connsiteY94" fmla="*/ 2341923 h 2612594"/>
              <a:gd name="connsiteX95" fmla="*/ 705967 w 2647519"/>
              <a:gd name="connsiteY95" fmla="*/ 2340292 h 2612594"/>
              <a:gd name="connsiteX96" fmla="*/ 2093409 w 2647519"/>
              <a:gd name="connsiteY96" fmla="*/ 2275234 h 2612594"/>
              <a:gd name="connsiteX97" fmla="*/ 2089950 w 2647519"/>
              <a:gd name="connsiteY97" fmla="*/ 2275522 h 2612594"/>
              <a:gd name="connsiteX98" fmla="*/ 2032800 w 2647519"/>
              <a:gd name="connsiteY98" fmla="*/ 2316480 h 2612594"/>
              <a:gd name="connsiteX99" fmla="*/ 1976602 w 2647519"/>
              <a:gd name="connsiteY99" fmla="*/ 2346960 h 2612594"/>
              <a:gd name="connsiteX100" fmla="*/ 1936597 w 2647519"/>
              <a:gd name="connsiteY100" fmla="*/ 2370772 h 2612594"/>
              <a:gd name="connsiteX101" fmla="*/ 1914690 w 2647519"/>
              <a:gd name="connsiteY101" fmla="*/ 2380297 h 2612594"/>
              <a:gd name="connsiteX102" fmla="*/ 1891830 w 2647519"/>
              <a:gd name="connsiteY102" fmla="*/ 2389822 h 2612594"/>
              <a:gd name="connsiteX103" fmla="*/ 1864207 w 2647519"/>
              <a:gd name="connsiteY103" fmla="*/ 2404110 h 2612594"/>
              <a:gd name="connsiteX104" fmla="*/ 1843252 w 2647519"/>
              <a:gd name="connsiteY104" fmla="*/ 2416492 h 2612594"/>
              <a:gd name="connsiteX105" fmla="*/ 1812772 w 2647519"/>
              <a:gd name="connsiteY105" fmla="*/ 2428875 h 2612594"/>
              <a:gd name="connsiteX106" fmla="*/ 1781340 w 2647519"/>
              <a:gd name="connsiteY106" fmla="*/ 2440305 h 2612594"/>
              <a:gd name="connsiteX107" fmla="*/ 1772767 w 2647519"/>
              <a:gd name="connsiteY107" fmla="*/ 2448877 h 2612594"/>
              <a:gd name="connsiteX108" fmla="*/ 1759432 w 2647519"/>
              <a:gd name="connsiteY108" fmla="*/ 2453640 h 2612594"/>
              <a:gd name="connsiteX109" fmla="*/ 1726095 w 2647519"/>
              <a:gd name="connsiteY109" fmla="*/ 2459355 h 2612594"/>
              <a:gd name="connsiteX110" fmla="*/ 1683232 w 2647519"/>
              <a:gd name="connsiteY110" fmla="*/ 2472690 h 2612594"/>
              <a:gd name="connsiteX111" fmla="*/ 1644180 w 2647519"/>
              <a:gd name="connsiteY111" fmla="*/ 2485072 h 2612594"/>
              <a:gd name="connsiteX112" fmla="*/ 1601317 w 2647519"/>
              <a:gd name="connsiteY112" fmla="*/ 2497455 h 2612594"/>
              <a:gd name="connsiteX113" fmla="*/ 1547977 w 2647519"/>
              <a:gd name="connsiteY113" fmla="*/ 2510790 h 2612594"/>
              <a:gd name="connsiteX114" fmla="*/ 1472730 w 2647519"/>
              <a:gd name="connsiteY114" fmla="*/ 2523172 h 2612594"/>
              <a:gd name="connsiteX115" fmla="*/ 1470825 w 2647519"/>
              <a:gd name="connsiteY115" fmla="*/ 2526030 h 2612594"/>
              <a:gd name="connsiteX116" fmla="*/ 1434645 w 2647519"/>
              <a:gd name="connsiteY116" fmla="*/ 2535075 h 2612594"/>
              <a:gd name="connsiteX117" fmla="*/ 1435583 w 2647519"/>
              <a:gd name="connsiteY117" fmla="*/ 2535555 h 2612594"/>
              <a:gd name="connsiteX118" fmla="*/ 1475761 w 2647519"/>
              <a:gd name="connsiteY118" fmla="*/ 2525510 h 2612594"/>
              <a:gd name="connsiteX119" fmla="*/ 1476540 w 2647519"/>
              <a:gd name="connsiteY119" fmla="*/ 2523172 h 2612594"/>
              <a:gd name="connsiteX120" fmla="*/ 1551788 w 2647519"/>
              <a:gd name="connsiteY120" fmla="*/ 2510790 h 2612594"/>
              <a:gd name="connsiteX121" fmla="*/ 1605128 w 2647519"/>
              <a:gd name="connsiteY121" fmla="*/ 2497455 h 2612594"/>
              <a:gd name="connsiteX122" fmla="*/ 1647990 w 2647519"/>
              <a:gd name="connsiteY122" fmla="*/ 2485072 h 2612594"/>
              <a:gd name="connsiteX123" fmla="*/ 1687043 w 2647519"/>
              <a:gd name="connsiteY123" fmla="*/ 2472690 h 2612594"/>
              <a:gd name="connsiteX124" fmla="*/ 1729905 w 2647519"/>
              <a:gd name="connsiteY124" fmla="*/ 2459355 h 2612594"/>
              <a:gd name="connsiteX125" fmla="*/ 1763243 w 2647519"/>
              <a:gd name="connsiteY125" fmla="*/ 2453640 h 2612594"/>
              <a:gd name="connsiteX126" fmla="*/ 1740675 w 2647519"/>
              <a:gd name="connsiteY126" fmla="*/ 2467181 h 2612594"/>
              <a:gd name="connsiteX127" fmla="*/ 1741335 w 2647519"/>
              <a:gd name="connsiteY127" fmla="*/ 2466975 h 2612594"/>
              <a:gd name="connsiteX128" fmla="*/ 1765148 w 2647519"/>
              <a:gd name="connsiteY128" fmla="*/ 2452687 h 2612594"/>
              <a:gd name="connsiteX129" fmla="*/ 1778483 w 2647519"/>
              <a:gd name="connsiteY129" fmla="*/ 2447925 h 2612594"/>
              <a:gd name="connsiteX130" fmla="*/ 1779371 w 2647519"/>
              <a:gd name="connsiteY130" fmla="*/ 2447679 h 2612594"/>
              <a:gd name="connsiteX131" fmla="*/ 1785150 w 2647519"/>
              <a:gd name="connsiteY131" fmla="*/ 2441257 h 2612594"/>
              <a:gd name="connsiteX132" fmla="*/ 1816583 w 2647519"/>
              <a:gd name="connsiteY132" fmla="*/ 2429827 h 2612594"/>
              <a:gd name="connsiteX133" fmla="*/ 1847063 w 2647519"/>
              <a:gd name="connsiteY133" fmla="*/ 2417445 h 2612594"/>
              <a:gd name="connsiteX134" fmla="*/ 1868018 w 2647519"/>
              <a:gd name="connsiteY134" fmla="*/ 2405062 h 2612594"/>
              <a:gd name="connsiteX135" fmla="*/ 1895640 w 2647519"/>
              <a:gd name="connsiteY135" fmla="*/ 2390775 h 2612594"/>
              <a:gd name="connsiteX136" fmla="*/ 1918500 w 2647519"/>
              <a:gd name="connsiteY136" fmla="*/ 2381250 h 2612594"/>
              <a:gd name="connsiteX137" fmla="*/ 1934176 w 2647519"/>
              <a:gd name="connsiteY137" fmla="*/ 2374435 h 2612594"/>
              <a:gd name="connsiteX138" fmla="*/ 1942313 w 2647519"/>
              <a:gd name="connsiteY138" fmla="*/ 2368867 h 2612594"/>
              <a:gd name="connsiteX139" fmla="*/ 1982318 w 2647519"/>
              <a:gd name="connsiteY139" fmla="*/ 2345055 h 2612594"/>
              <a:gd name="connsiteX140" fmla="*/ 2038515 w 2647519"/>
              <a:gd name="connsiteY140" fmla="*/ 2314575 h 2612594"/>
              <a:gd name="connsiteX141" fmla="*/ 460060 w 2647519"/>
              <a:gd name="connsiteY141" fmla="*/ 2262062 h 2612594"/>
              <a:gd name="connsiteX142" fmla="*/ 463676 w 2647519"/>
              <a:gd name="connsiteY142" fmla="*/ 2265164 h 2612594"/>
              <a:gd name="connsiteX143" fmla="*/ 464910 w 2647519"/>
              <a:gd name="connsiteY143" fmla="*/ 2265793 h 2612594"/>
              <a:gd name="connsiteX144" fmla="*/ 2099801 w 2647519"/>
              <a:gd name="connsiteY144" fmla="*/ 2237197 h 2612594"/>
              <a:gd name="connsiteX145" fmla="*/ 2099475 w 2647519"/>
              <a:gd name="connsiteY145" fmla="*/ 2237422 h 2612594"/>
              <a:gd name="connsiteX146" fmla="*/ 2099475 w 2647519"/>
              <a:gd name="connsiteY146" fmla="*/ 2237694 h 2612594"/>
              <a:gd name="connsiteX147" fmla="*/ 2100989 w 2647519"/>
              <a:gd name="connsiteY147" fmla="*/ 2237910 h 2612594"/>
              <a:gd name="connsiteX148" fmla="*/ 2101380 w 2647519"/>
              <a:gd name="connsiteY148" fmla="*/ 2237422 h 2612594"/>
              <a:gd name="connsiteX149" fmla="*/ 2120379 w 2647519"/>
              <a:gd name="connsiteY149" fmla="*/ 2222979 h 2612594"/>
              <a:gd name="connsiteX150" fmla="*/ 2114756 w 2647519"/>
              <a:gd name="connsiteY150" fmla="*/ 2226864 h 2612594"/>
              <a:gd name="connsiteX151" fmla="*/ 2113762 w 2647519"/>
              <a:gd name="connsiteY151" fmla="*/ 2227897 h 2612594"/>
              <a:gd name="connsiteX152" fmla="*/ 2117618 w 2647519"/>
              <a:gd name="connsiteY152" fmla="*/ 2225429 h 2612594"/>
              <a:gd name="connsiteX153" fmla="*/ 382287 w 2647519"/>
              <a:gd name="connsiteY153" fmla="*/ 2175002 h 2612594"/>
              <a:gd name="connsiteX154" fmla="*/ 418259 w 2647519"/>
              <a:gd name="connsiteY154" fmla="*/ 2217355 h 2612594"/>
              <a:gd name="connsiteX155" fmla="*/ 389737 w 2647519"/>
              <a:gd name="connsiteY155" fmla="*/ 2183129 h 2612594"/>
              <a:gd name="connsiteX156" fmla="*/ 2187820 w 2647519"/>
              <a:gd name="connsiteY156" fmla="*/ 2174974 h 2612594"/>
              <a:gd name="connsiteX157" fmla="*/ 2187735 w 2647519"/>
              <a:gd name="connsiteY157" fmla="*/ 2175004 h 2612594"/>
              <a:gd name="connsiteX158" fmla="*/ 2187105 w 2647519"/>
              <a:gd name="connsiteY158" fmla="*/ 2179320 h 2612594"/>
              <a:gd name="connsiteX159" fmla="*/ 2171865 w 2647519"/>
              <a:gd name="connsiteY159" fmla="*/ 2196465 h 2612594"/>
              <a:gd name="connsiteX160" fmla="*/ 2153767 w 2647519"/>
              <a:gd name="connsiteY160" fmla="*/ 2216467 h 2612594"/>
              <a:gd name="connsiteX161" fmla="*/ 2154858 w 2647519"/>
              <a:gd name="connsiteY161" fmla="*/ 2216215 h 2612594"/>
              <a:gd name="connsiteX162" fmla="*/ 2171865 w 2647519"/>
              <a:gd name="connsiteY162" fmla="*/ 2197417 h 2612594"/>
              <a:gd name="connsiteX163" fmla="*/ 2187105 w 2647519"/>
              <a:gd name="connsiteY163" fmla="*/ 2180272 h 2612594"/>
              <a:gd name="connsiteX164" fmla="*/ 2187820 w 2647519"/>
              <a:gd name="connsiteY164" fmla="*/ 2174974 h 2612594"/>
              <a:gd name="connsiteX165" fmla="*/ 475386 w 2647519"/>
              <a:gd name="connsiteY165" fmla="*/ 2153526 h 2612594"/>
              <a:gd name="connsiteX166" fmla="*/ 477272 w 2647519"/>
              <a:gd name="connsiteY166" fmla="*/ 2155821 h 2612594"/>
              <a:gd name="connsiteX167" fmla="*/ 477367 w 2647519"/>
              <a:gd name="connsiteY167" fmla="*/ 2155507 h 2612594"/>
              <a:gd name="connsiteX168" fmla="*/ 334493 w 2647519"/>
              <a:gd name="connsiteY168" fmla="*/ 2131694 h 2612594"/>
              <a:gd name="connsiteX169" fmla="*/ 359258 w 2647519"/>
              <a:gd name="connsiteY169" fmla="*/ 2147887 h 2612594"/>
              <a:gd name="connsiteX170" fmla="*/ 360474 w 2647519"/>
              <a:gd name="connsiteY170" fmla="*/ 2149319 h 2612594"/>
              <a:gd name="connsiteX171" fmla="*/ 371759 w 2647519"/>
              <a:gd name="connsiteY171" fmla="*/ 2151816 h 2612594"/>
              <a:gd name="connsiteX172" fmla="*/ 397357 w 2647519"/>
              <a:gd name="connsiteY172" fmla="*/ 2175509 h 2612594"/>
              <a:gd name="connsiteX173" fmla="*/ 432600 w 2647519"/>
              <a:gd name="connsiteY173" fmla="*/ 2204084 h 2612594"/>
              <a:gd name="connsiteX174" fmla="*/ 447840 w 2647519"/>
              <a:gd name="connsiteY174" fmla="*/ 2225039 h 2612594"/>
              <a:gd name="connsiteX175" fmla="*/ 456412 w 2647519"/>
              <a:gd name="connsiteY175" fmla="*/ 2235517 h 2612594"/>
              <a:gd name="connsiteX176" fmla="*/ 492607 w 2647519"/>
              <a:gd name="connsiteY176" fmla="*/ 2265997 h 2612594"/>
              <a:gd name="connsiteX177" fmla="*/ 482130 w 2647519"/>
              <a:gd name="connsiteY177" fmla="*/ 2274569 h 2612594"/>
              <a:gd name="connsiteX178" fmla="*/ 448422 w 2647519"/>
              <a:gd name="connsiteY178" fmla="*/ 2237115 h 2612594"/>
              <a:gd name="connsiteX179" fmla="*/ 446888 w 2647519"/>
              <a:gd name="connsiteY179" fmla="*/ 2237422 h 2612594"/>
              <a:gd name="connsiteX180" fmla="*/ 446888 w 2647519"/>
              <a:gd name="connsiteY180" fmla="*/ 2237422 h 2612594"/>
              <a:gd name="connsiteX181" fmla="*/ 478787 w 2647519"/>
              <a:gd name="connsiteY181" fmla="*/ 2272865 h 2612594"/>
              <a:gd name="connsiteX182" fmla="*/ 482130 w 2647519"/>
              <a:gd name="connsiteY182" fmla="*/ 2274569 h 2612594"/>
              <a:gd name="connsiteX183" fmla="*/ 492608 w 2647519"/>
              <a:gd name="connsiteY183" fmla="*/ 2265997 h 2612594"/>
              <a:gd name="connsiteX184" fmla="*/ 583095 w 2647519"/>
              <a:gd name="connsiteY184" fmla="*/ 2337434 h 2612594"/>
              <a:gd name="connsiteX185" fmla="*/ 564998 w 2647519"/>
              <a:gd name="connsiteY185" fmla="*/ 2343149 h 2612594"/>
              <a:gd name="connsiteX186" fmla="*/ 571665 w 2647519"/>
              <a:gd name="connsiteY186" fmla="*/ 2347912 h 2612594"/>
              <a:gd name="connsiteX187" fmla="*/ 544995 w 2647519"/>
              <a:gd name="connsiteY187" fmla="*/ 2348864 h 2612594"/>
              <a:gd name="connsiteX188" fmla="*/ 527850 w 2647519"/>
              <a:gd name="connsiteY188" fmla="*/ 2337434 h 2612594"/>
              <a:gd name="connsiteX189" fmla="*/ 511658 w 2647519"/>
              <a:gd name="connsiteY189" fmla="*/ 2325052 h 2612594"/>
              <a:gd name="connsiteX190" fmla="*/ 471653 w 2647519"/>
              <a:gd name="connsiteY190" fmla="*/ 2291714 h 2612594"/>
              <a:gd name="connsiteX191" fmla="*/ 434505 w 2647519"/>
              <a:gd name="connsiteY191" fmla="*/ 2258377 h 2612594"/>
              <a:gd name="connsiteX192" fmla="*/ 400215 w 2647519"/>
              <a:gd name="connsiteY192" fmla="*/ 2225039 h 2612594"/>
              <a:gd name="connsiteX193" fmla="*/ 384023 w 2647519"/>
              <a:gd name="connsiteY193" fmla="*/ 2208847 h 2612594"/>
              <a:gd name="connsiteX194" fmla="*/ 368783 w 2647519"/>
              <a:gd name="connsiteY194" fmla="*/ 2191702 h 2612594"/>
              <a:gd name="connsiteX195" fmla="*/ 374498 w 2647519"/>
              <a:gd name="connsiteY195" fmla="*/ 2184082 h 2612594"/>
              <a:gd name="connsiteX196" fmla="*/ 393548 w 2647519"/>
              <a:gd name="connsiteY196" fmla="*/ 2201227 h 2612594"/>
              <a:gd name="connsiteX197" fmla="*/ 414503 w 2647519"/>
              <a:gd name="connsiteY197" fmla="*/ 2217419 h 2612594"/>
              <a:gd name="connsiteX198" fmla="*/ 440220 w 2647519"/>
              <a:gd name="connsiteY198" fmla="*/ 2245042 h 2612594"/>
              <a:gd name="connsiteX199" fmla="*/ 442406 w 2647519"/>
              <a:gd name="connsiteY199" fmla="*/ 2246917 h 2612594"/>
              <a:gd name="connsiteX200" fmla="*/ 414503 w 2647519"/>
              <a:gd name="connsiteY200" fmla="*/ 2217419 h 2612594"/>
              <a:gd name="connsiteX201" fmla="*/ 394500 w 2647519"/>
              <a:gd name="connsiteY201" fmla="*/ 2201227 h 2612594"/>
              <a:gd name="connsiteX202" fmla="*/ 375450 w 2647519"/>
              <a:gd name="connsiteY202" fmla="*/ 2184082 h 2612594"/>
              <a:gd name="connsiteX203" fmla="*/ 354495 w 2647519"/>
              <a:gd name="connsiteY203" fmla="*/ 2158364 h 2612594"/>
              <a:gd name="connsiteX204" fmla="*/ 334493 w 2647519"/>
              <a:gd name="connsiteY204" fmla="*/ 2131694 h 2612594"/>
              <a:gd name="connsiteX205" fmla="*/ 2432850 w 2647519"/>
              <a:gd name="connsiteY205" fmla="*/ 1980247 h 2612594"/>
              <a:gd name="connsiteX206" fmla="*/ 2432367 w 2647519"/>
              <a:gd name="connsiteY206" fmla="*/ 1980454 h 2612594"/>
              <a:gd name="connsiteX207" fmla="*/ 2421963 w 2647519"/>
              <a:gd name="connsiteY207" fmla="*/ 2005422 h 2612594"/>
              <a:gd name="connsiteX208" fmla="*/ 2422850 w 2647519"/>
              <a:gd name="connsiteY208" fmla="*/ 1860918 h 2612594"/>
              <a:gd name="connsiteX209" fmla="*/ 2397608 w 2647519"/>
              <a:gd name="connsiteY209" fmla="*/ 1897379 h 2612594"/>
              <a:gd name="connsiteX210" fmla="*/ 2385225 w 2647519"/>
              <a:gd name="connsiteY210" fmla="*/ 1920239 h 2612594"/>
              <a:gd name="connsiteX211" fmla="*/ 2372843 w 2647519"/>
              <a:gd name="connsiteY211" fmla="*/ 1941194 h 2612594"/>
              <a:gd name="connsiteX212" fmla="*/ 2343315 w 2647519"/>
              <a:gd name="connsiteY212" fmla="*/ 1980247 h 2612594"/>
              <a:gd name="connsiteX213" fmla="*/ 2317598 w 2647519"/>
              <a:gd name="connsiteY213" fmla="*/ 2019299 h 2612594"/>
              <a:gd name="connsiteX214" fmla="*/ 2294738 w 2647519"/>
              <a:gd name="connsiteY214" fmla="*/ 2050732 h 2612594"/>
              <a:gd name="connsiteX215" fmla="*/ 2292831 w 2647519"/>
              <a:gd name="connsiteY215" fmla="*/ 2051897 h 2612594"/>
              <a:gd name="connsiteX216" fmla="*/ 2291271 w 2647519"/>
              <a:gd name="connsiteY216" fmla="*/ 2054208 h 2612594"/>
              <a:gd name="connsiteX217" fmla="*/ 2293785 w 2647519"/>
              <a:gd name="connsiteY217" fmla="*/ 2052637 h 2612594"/>
              <a:gd name="connsiteX218" fmla="*/ 2316645 w 2647519"/>
              <a:gd name="connsiteY218" fmla="*/ 2021205 h 2612594"/>
              <a:gd name="connsiteX219" fmla="*/ 2342363 w 2647519"/>
              <a:gd name="connsiteY219" fmla="*/ 1982152 h 2612594"/>
              <a:gd name="connsiteX220" fmla="*/ 2371890 w 2647519"/>
              <a:gd name="connsiteY220" fmla="*/ 1943100 h 2612594"/>
              <a:gd name="connsiteX221" fmla="*/ 2384273 w 2647519"/>
              <a:gd name="connsiteY221" fmla="*/ 1922145 h 2612594"/>
              <a:gd name="connsiteX222" fmla="*/ 2396655 w 2647519"/>
              <a:gd name="connsiteY222" fmla="*/ 1899285 h 2612594"/>
              <a:gd name="connsiteX223" fmla="*/ 2422373 w 2647519"/>
              <a:gd name="connsiteY223" fmla="*/ 1862137 h 2612594"/>
              <a:gd name="connsiteX224" fmla="*/ 2498930 w 2647519"/>
              <a:gd name="connsiteY224" fmla="*/ 1857612 h 2612594"/>
              <a:gd name="connsiteX225" fmla="*/ 2490953 w 2647519"/>
              <a:gd name="connsiteY225" fmla="*/ 1875472 h 2612594"/>
              <a:gd name="connsiteX226" fmla="*/ 2473808 w 2647519"/>
              <a:gd name="connsiteY226" fmla="*/ 1909762 h 2612594"/>
              <a:gd name="connsiteX227" fmla="*/ 2490953 w 2647519"/>
              <a:gd name="connsiteY227" fmla="*/ 1875472 h 2612594"/>
              <a:gd name="connsiteX228" fmla="*/ 2498930 w 2647519"/>
              <a:gd name="connsiteY228" fmla="*/ 1857612 h 2612594"/>
              <a:gd name="connsiteX229" fmla="*/ 2521433 w 2647519"/>
              <a:gd name="connsiteY229" fmla="*/ 1847850 h 2612594"/>
              <a:gd name="connsiteX230" fmla="*/ 2509050 w 2647519"/>
              <a:gd name="connsiteY230" fmla="*/ 1884997 h 2612594"/>
              <a:gd name="connsiteX231" fmla="*/ 2487143 w 2647519"/>
              <a:gd name="connsiteY231" fmla="*/ 1925002 h 2612594"/>
              <a:gd name="connsiteX232" fmla="*/ 2465235 w 2647519"/>
              <a:gd name="connsiteY232" fmla="*/ 1965960 h 2612594"/>
              <a:gd name="connsiteX233" fmla="*/ 2445233 w 2647519"/>
              <a:gd name="connsiteY233" fmla="*/ 1991677 h 2612594"/>
              <a:gd name="connsiteX234" fmla="*/ 2458568 w 2647519"/>
              <a:gd name="connsiteY234" fmla="*/ 1965007 h 2612594"/>
              <a:gd name="connsiteX235" fmla="*/ 2469998 w 2647519"/>
              <a:gd name="connsiteY235" fmla="*/ 1938337 h 2612594"/>
              <a:gd name="connsiteX236" fmla="*/ 2478570 w 2647519"/>
              <a:gd name="connsiteY236" fmla="*/ 1924050 h 2612594"/>
              <a:gd name="connsiteX237" fmla="*/ 2490000 w 2647519"/>
              <a:gd name="connsiteY237" fmla="*/ 1905000 h 2612594"/>
              <a:gd name="connsiteX238" fmla="*/ 2500478 w 2647519"/>
              <a:gd name="connsiteY238" fmla="*/ 1885950 h 2612594"/>
              <a:gd name="connsiteX239" fmla="*/ 2521433 w 2647519"/>
              <a:gd name="connsiteY239" fmla="*/ 1847850 h 2612594"/>
              <a:gd name="connsiteX240" fmla="*/ 2459780 w 2647519"/>
              <a:gd name="connsiteY240" fmla="*/ 1766202 h 2612594"/>
              <a:gd name="connsiteX241" fmla="*/ 2436660 w 2647519"/>
              <a:gd name="connsiteY241" fmla="*/ 1806892 h 2612594"/>
              <a:gd name="connsiteX242" fmla="*/ 2436235 w 2647519"/>
              <a:gd name="connsiteY242" fmla="*/ 1807870 h 2612594"/>
              <a:gd name="connsiteX243" fmla="*/ 2459520 w 2647519"/>
              <a:gd name="connsiteY243" fmla="*/ 1766887 h 2612594"/>
              <a:gd name="connsiteX244" fmla="*/ 2472460 w 2647519"/>
              <a:gd name="connsiteY244" fmla="*/ 1674043 h 2612594"/>
              <a:gd name="connsiteX245" fmla="*/ 2444672 w 2647519"/>
              <a:gd name="connsiteY245" fmla="*/ 1749965 h 2612594"/>
              <a:gd name="connsiteX246" fmla="*/ 2386218 w 2647519"/>
              <a:gd name="connsiteY246" fmla="*/ 1869449 h 2612594"/>
              <a:gd name="connsiteX247" fmla="*/ 2377659 w 2647519"/>
              <a:gd name="connsiteY247" fmla="*/ 1882980 h 2612594"/>
              <a:gd name="connsiteX248" fmla="*/ 2377605 w 2647519"/>
              <a:gd name="connsiteY248" fmla="*/ 1883092 h 2612594"/>
              <a:gd name="connsiteX249" fmla="*/ 2357602 w 2647519"/>
              <a:gd name="connsiteY249" fmla="*/ 1917382 h 2612594"/>
              <a:gd name="connsiteX250" fmla="*/ 2337600 w 2647519"/>
              <a:gd name="connsiteY250" fmla="*/ 1954530 h 2612594"/>
              <a:gd name="connsiteX251" fmla="*/ 2314740 w 2647519"/>
              <a:gd name="connsiteY251" fmla="*/ 1983105 h 2612594"/>
              <a:gd name="connsiteX252" fmla="*/ 2295690 w 2647519"/>
              <a:gd name="connsiteY252" fmla="*/ 2015490 h 2612594"/>
              <a:gd name="connsiteX253" fmla="*/ 2183295 w 2647519"/>
              <a:gd name="connsiteY253" fmla="*/ 2142172 h 2612594"/>
              <a:gd name="connsiteX254" fmla="*/ 2146147 w 2647519"/>
              <a:gd name="connsiteY254" fmla="*/ 2173605 h 2612594"/>
              <a:gd name="connsiteX255" fmla="*/ 2142583 w 2647519"/>
              <a:gd name="connsiteY255" fmla="*/ 2176314 h 2612594"/>
              <a:gd name="connsiteX256" fmla="*/ 2141045 w 2647519"/>
              <a:gd name="connsiteY256" fmla="*/ 2177871 h 2612594"/>
              <a:gd name="connsiteX257" fmla="*/ 2125512 w 2647519"/>
              <a:gd name="connsiteY257" fmla="*/ 2190534 h 2612594"/>
              <a:gd name="connsiteX258" fmla="*/ 2112810 w 2647519"/>
              <a:gd name="connsiteY258" fmla="*/ 2205037 h 2612594"/>
              <a:gd name="connsiteX259" fmla="*/ 2066137 w 2647519"/>
              <a:gd name="connsiteY259" fmla="*/ 2240280 h 2612594"/>
              <a:gd name="connsiteX260" fmla="*/ 2058824 w 2647519"/>
              <a:gd name="connsiteY260" fmla="*/ 2244899 h 2612594"/>
              <a:gd name="connsiteX261" fmla="*/ 2038960 w 2647519"/>
              <a:gd name="connsiteY261" fmla="*/ 2261093 h 2612594"/>
              <a:gd name="connsiteX262" fmla="*/ 2036091 w 2647519"/>
              <a:gd name="connsiteY262" fmla="*/ 2262956 h 2612594"/>
              <a:gd name="connsiteX263" fmla="*/ 2031847 w 2647519"/>
              <a:gd name="connsiteY263" fmla="*/ 2266950 h 2612594"/>
              <a:gd name="connsiteX264" fmla="*/ 1994700 w 2647519"/>
              <a:gd name="connsiteY264" fmla="*/ 2291715 h 2612594"/>
              <a:gd name="connsiteX265" fmla="*/ 1957552 w 2647519"/>
              <a:gd name="connsiteY265" fmla="*/ 2314575 h 2612594"/>
              <a:gd name="connsiteX266" fmla="*/ 1953301 w 2647519"/>
              <a:gd name="connsiteY266" fmla="*/ 2316730 h 2612594"/>
              <a:gd name="connsiteX267" fmla="*/ 1928148 w 2647519"/>
              <a:gd name="connsiteY267" fmla="*/ 2333067 h 2612594"/>
              <a:gd name="connsiteX268" fmla="*/ 1920350 w 2647519"/>
              <a:gd name="connsiteY268" fmla="*/ 2337000 h 2612594"/>
              <a:gd name="connsiteX269" fmla="*/ 1912785 w 2647519"/>
              <a:gd name="connsiteY269" fmla="*/ 2342197 h 2612594"/>
              <a:gd name="connsiteX270" fmla="*/ 1887067 w 2647519"/>
              <a:gd name="connsiteY270" fmla="*/ 2356485 h 2612594"/>
              <a:gd name="connsiteX271" fmla="*/ 1863039 w 2647519"/>
              <a:gd name="connsiteY271" fmla="*/ 2365908 h 2612594"/>
              <a:gd name="connsiteX272" fmla="*/ 1809482 w 2647519"/>
              <a:gd name="connsiteY272" fmla="*/ 2392922 h 2612594"/>
              <a:gd name="connsiteX273" fmla="*/ 1683836 w 2647519"/>
              <a:gd name="connsiteY273" fmla="*/ 2439784 h 2612594"/>
              <a:gd name="connsiteX274" fmla="*/ 1596280 w 2647519"/>
              <a:gd name="connsiteY274" fmla="*/ 2462297 h 2612594"/>
              <a:gd name="connsiteX275" fmla="*/ 1667040 w 2647519"/>
              <a:gd name="connsiteY275" fmla="*/ 2448877 h 2612594"/>
              <a:gd name="connsiteX276" fmla="*/ 1680375 w 2647519"/>
              <a:gd name="connsiteY276" fmla="*/ 2446019 h 2612594"/>
              <a:gd name="connsiteX277" fmla="*/ 1723237 w 2647519"/>
              <a:gd name="connsiteY277" fmla="*/ 2430779 h 2612594"/>
              <a:gd name="connsiteX278" fmla="*/ 1749907 w 2647519"/>
              <a:gd name="connsiteY278" fmla="*/ 2422207 h 2612594"/>
              <a:gd name="connsiteX279" fmla="*/ 1792770 w 2647519"/>
              <a:gd name="connsiteY279" fmla="*/ 2400299 h 2612594"/>
              <a:gd name="connsiteX280" fmla="*/ 1841347 w 2647519"/>
              <a:gd name="connsiteY280" fmla="*/ 2383154 h 2612594"/>
              <a:gd name="connsiteX281" fmla="*/ 1872470 w 2647519"/>
              <a:gd name="connsiteY281" fmla="*/ 2370949 h 2612594"/>
              <a:gd name="connsiteX282" fmla="*/ 1886115 w 2647519"/>
              <a:gd name="connsiteY282" fmla="*/ 2363152 h 2612594"/>
              <a:gd name="connsiteX283" fmla="*/ 1898496 w 2647519"/>
              <a:gd name="connsiteY283" fmla="*/ 2359343 h 2612594"/>
              <a:gd name="connsiteX284" fmla="*/ 1915642 w 2647519"/>
              <a:gd name="connsiteY284" fmla="*/ 2349817 h 2612594"/>
              <a:gd name="connsiteX285" fmla="*/ 1920147 w 2647519"/>
              <a:gd name="connsiteY285" fmla="*/ 2346686 h 2612594"/>
              <a:gd name="connsiteX286" fmla="*/ 1931835 w 2647519"/>
              <a:gd name="connsiteY286" fmla="*/ 2335530 h 2612594"/>
              <a:gd name="connsiteX287" fmla="*/ 1957552 w 2647519"/>
              <a:gd name="connsiteY287" fmla="*/ 2320290 h 2612594"/>
              <a:gd name="connsiteX288" fmla="*/ 1986810 w 2647519"/>
              <a:gd name="connsiteY288" fmla="*/ 2305948 h 2612594"/>
              <a:gd name="connsiteX289" fmla="*/ 1997557 w 2647519"/>
              <a:gd name="connsiteY289" fmla="*/ 2299334 h 2612594"/>
              <a:gd name="connsiteX290" fmla="*/ 2034705 w 2647519"/>
              <a:gd name="connsiteY290" fmla="*/ 2274569 h 2612594"/>
              <a:gd name="connsiteX291" fmla="*/ 2050897 w 2647519"/>
              <a:gd name="connsiteY291" fmla="*/ 2259329 h 2612594"/>
              <a:gd name="connsiteX292" fmla="*/ 2068995 w 2647519"/>
              <a:gd name="connsiteY292" fmla="*/ 2247899 h 2612594"/>
              <a:gd name="connsiteX293" fmla="*/ 2115667 w 2647519"/>
              <a:gd name="connsiteY293" fmla="*/ 2212657 h 2612594"/>
              <a:gd name="connsiteX294" fmla="*/ 2149005 w 2647519"/>
              <a:gd name="connsiteY294" fmla="*/ 2181224 h 2612594"/>
              <a:gd name="connsiteX295" fmla="*/ 2186152 w 2647519"/>
              <a:gd name="connsiteY295" fmla="*/ 2149792 h 2612594"/>
              <a:gd name="connsiteX296" fmla="*/ 2298547 w 2647519"/>
              <a:gd name="connsiteY296" fmla="*/ 2023109 h 2612594"/>
              <a:gd name="connsiteX297" fmla="*/ 2314015 w 2647519"/>
              <a:gd name="connsiteY297" fmla="*/ 1996814 h 2612594"/>
              <a:gd name="connsiteX298" fmla="*/ 2314740 w 2647519"/>
              <a:gd name="connsiteY298" fmla="*/ 1994534 h 2612594"/>
              <a:gd name="connsiteX299" fmla="*/ 2339505 w 2647519"/>
              <a:gd name="connsiteY299" fmla="*/ 1956434 h 2612594"/>
              <a:gd name="connsiteX300" fmla="*/ 2347125 w 2647519"/>
              <a:gd name="connsiteY300" fmla="*/ 1945004 h 2612594"/>
              <a:gd name="connsiteX301" fmla="*/ 2357257 w 2647519"/>
              <a:gd name="connsiteY301" fmla="*/ 1930951 h 2612594"/>
              <a:gd name="connsiteX302" fmla="*/ 2360460 w 2647519"/>
              <a:gd name="connsiteY302" fmla="*/ 1925002 h 2612594"/>
              <a:gd name="connsiteX303" fmla="*/ 2380462 w 2647519"/>
              <a:gd name="connsiteY303" fmla="*/ 1890712 h 2612594"/>
              <a:gd name="connsiteX304" fmla="*/ 2419515 w 2647519"/>
              <a:gd name="connsiteY304" fmla="*/ 1809749 h 2612594"/>
              <a:gd name="connsiteX305" fmla="*/ 2457615 w 2647519"/>
              <a:gd name="connsiteY305" fmla="*/ 1723072 h 2612594"/>
              <a:gd name="connsiteX306" fmla="*/ 2468807 w 2647519"/>
              <a:gd name="connsiteY306" fmla="*/ 1687829 h 2612594"/>
              <a:gd name="connsiteX307" fmla="*/ 2576677 w 2647519"/>
              <a:gd name="connsiteY307" fmla="*/ 1589722 h 2612594"/>
              <a:gd name="connsiteX308" fmla="*/ 2573820 w 2647519"/>
              <a:gd name="connsiteY308" fmla="*/ 1591627 h 2612594"/>
              <a:gd name="connsiteX309" fmla="*/ 2573820 w 2647519"/>
              <a:gd name="connsiteY309" fmla="*/ 1591627 h 2612594"/>
              <a:gd name="connsiteX310" fmla="*/ 2585674 w 2647519"/>
              <a:gd name="connsiteY310" fmla="*/ 1533271 h 2612594"/>
              <a:gd name="connsiteX311" fmla="*/ 2585332 w 2647519"/>
              <a:gd name="connsiteY311" fmla="*/ 1534956 h 2612594"/>
              <a:gd name="connsiteX312" fmla="*/ 2588107 w 2647519"/>
              <a:gd name="connsiteY312" fmla="*/ 1538287 h 2612594"/>
              <a:gd name="connsiteX313" fmla="*/ 2596680 w 2647519"/>
              <a:gd name="connsiteY313" fmla="*/ 1547812 h 2612594"/>
              <a:gd name="connsiteX314" fmla="*/ 2602395 w 2647519"/>
              <a:gd name="connsiteY314" fmla="*/ 1544002 h 2612594"/>
              <a:gd name="connsiteX315" fmla="*/ 2602539 w 2647519"/>
              <a:gd name="connsiteY315" fmla="*/ 1543271 h 2612594"/>
              <a:gd name="connsiteX316" fmla="*/ 2598585 w 2647519"/>
              <a:gd name="connsiteY316" fmla="*/ 1545907 h 2612594"/>
              <a:gd name="connsiteX317" fmla="*/ 2589060 w 2647519"/>
              <a:gd name="connsiteY317" fmla="*/ 1537334 h 2612594"/>
              <a:gd name="connsiteX318" fmla="*/ 2577184 w 2647519"/>
              <a:gd name="connsiteY318" fmla="*/ 1425070 h 2612594"/>
              <a:gd name="connsiteX319" fmla="*/ 2576519 w 2647519"/>
              <a:gd name="connsiteY319" fmla="*/ 1425107 h 2612594"/>
              <a:gd name="connsiteX320" fmla="*/ 2575314 w 2647519"/>
              <a:gd name="connsiteY320" fmla="*/ 1425174 h 2612594"/>
              <a:gd name="connsiteX321" fmla="*/ 2575725 w 2647519"/>
              <a:gd name="connsiteY321" fmla="*/ 1429702 h 2612594"/>
              <a:gd name="connsiteX322" fmla="*/ 2574773 w 2647519"/>
              <a:gd name="connsiteY322" fmla="*/ 1453515 h 2612594"/>
              <a:gd name="connsiteX323" fmla="*/ 2570963 w 2647519"/>
              <a:gd name="connsiteY323" fmla="*/ 1467802 h 2612594"/>
              <a:gd name="connsiteX324" fmla="*/ 2548103 w 2647519"/>
              <a:gd name="connsiteY324" fmla="*/ 1503997 h 2612594"/>
              <a:gd name="connsiteX325" fmla="*/ 2542388 w 2647519"/>
              <a:gd name="connsiteY325" fmla="*/ 1535430 h 2612594"/>
              <a:gd name="connsiteX326" fmla="*/ 2536673 w 2647519"/>
              <a:gd name="connsiteY326" fmla="*/ 1545907 h 2612594"/>
              <a:gd name="connsiteX327" fmla="*/ 2527148 w 2647519"/>
              <a:gd name="connsiteY327" fmla="*/ 1591627 h 2612594"/>
              <a:gd name="connsiteX328" fmla="*/ 2516670 w 2647519"/>
              <a:gd name="connsiteY328" fmla="*/ 1627822 h 2612594"/>
              <a:gd name="connsiteX329" fmla="*/ 2505240 w 2647519"/>
              <a:gd name="connsiteY329" fmla="*/ 1663065 h 2612594"/>
              <a:gd name="connsiteX330" fmla="*/ 2498573 w 2647519"/>
              <a:gd name="connsiteY330" fmla="*/ 1690687 h 2612594"/>
              <a:gd name="connsiteX331" fmla="*/ 2490953 w 2647519"/>
              <a:gd name="connsiteY331" fmla="*/ 1719262 h 2612594"/>
              <a:gd name="connsiteX332" fmla="*/ 2497030 w 2647519"/>
              <a:gd name="connsiteY332" fmla="*/ 1709809 h 2612594"/>
              <a:gd name="connsiteX333" fmla="*/ 2502383 w 2647519"/>
              <a:gd name="connsiteY333" fmla="*/ 1689734 h 2612594"/>
              <a:gd name="connsiteX334" fmla="*/ 2507145 w 2647519"/>
              <a:gd name="connsiteY334" fmla="*/ 1661159 h 2612594"/>
              <a:gd name="connsiteX335" fmla="*/ 2518575 w 2647519"/>
              <a:gd name="connsiteY335" fmla="*/ 1625917 h 2612594"/>
              <a:gd name="connsiteX336" fmla="*/ 2529053 w 2647519"/>
              <a:gd name="connsiteY336" fmla="*/ 1589722 h 2612594"/>
              <a:gd name="connsiteX337" fmla="*/ 2538578 w 2647519"/>
              <a:gd name="connsiteY337" fmla="*/ 1544002 h 2612594"/>
              <a:gd name="connsiteX338" fmla="*/ 2544293 w 2647519"/>
              <a:gd name="connsiteY338" fmla="*/ 1533524 h 2612594"/>
              <a:gd name="connsiteX339" fmla="*/ 2550008 w 2647519"/>
              <a:gd name="connsiteY339" fmla="*/ 1502092 h 2612594"/>
              <a:gd name="connsiteX340" fmla="*/ 2572868 w 2647519"/>
              <a:gd name="connsiteY340" fmla="*/ 1465897 h 2612594"/>
              <a:gd name="connsiteX341" fmla="*/ 2557628 w 2647519"/>
              <a:gd name="connsiteY341" fmla="*/ 1539239 h 2612594"/>
              <a:gd name="connsiteX342" fmla="*/ 2546198 w 2647519"/>
              <a:gd name="connsiteY342" fmla="*/ 1600199 h 2612594"/>
              <a:gd name="connsiteX343" fmla="*/ 2520480 w 2647519"/>
              <a:gd name="connsiteY343" fmla="*/ 1678304 h 2612594"/>
              <a:gd name="connsiteX344" fmla="*/ 2515392 w 2647519"/>
              <a:gd name="connsiteY344" fmla="*/ 1686218 h 2612594"/>
              <a:gd name="connsiteX345" fmla="*/ 2513217 w 2647519"/>
              <a:gd name="connsiteY345" fmla="*/ 1698069 h 2612594"/>
              <a:gd name="connsiteX346" fmla="*/ 2506193 w 2647519"/>
              <a:gd name="connsiteY346" fmla="*/ 1718310 h 2612594"/>
              <a:gd name="connsiteX347" fmla="*/ 2479523 w 2647519"/>
              <a:gd name="connsiteY347" fmla="*/ 1776412 h 2612594"/>
              <a:gd name="connsiteX348" fmla="*/ 2467140 w 2647519"/>
              <a:gd name="connsiteY348" fmla="*/ 1806892 h 2612594"/>
              <a:gd name="connsiteX349" fmla="*/ 2459520 w 2647519"/>
              <a:gd name="connsiteY349" fmla="*/ 1823085 h 2612594"/>
              <a:gd name="connsiteX350" fmla="*/ 2449995 w 2647519"/>
              <a:gd name="connsiteY350" fmla="*/ 1840230 h 2612594"/>
              <a:gd name="connsiteX351" fmla="*/ 2424278 w 2647519"/>
              <a:gd name="connsiteY351" fmla="*/ 1885950 h 2612594"/>
              <a:gd name="connsiteX352" fmla="*/ 2396655 w 2647519"/>
              <a:gd name="connsiteY352" fmla="*/ 1930717 h 2612594"/>
              <a:gd name="connsiteX353" fmla="*/ 2361413 w 2647519"/>
              <a:gd name="connsiteY353" fmla="*/ 1990725 h 2612594"/>
              <a:gd name="connsiteX354" fmla="*/ 2322360 w 2647519"/>
              <a:gd name="connsiteY354" fmla="*/ 2049780 h 2612594"/>
              <a:gd name="connsiteX355" fmla="*/ 2296643 w 2647519"/>
              <a:gd name="connsiteY355" fmla="*/ 2083117 h 2612594"/>
              <a:gd name="connsiteX356" fmla="*/ 2269020 w 2647519"/>
              <a:gd name="connsiteY356" fmla="*/ 2115502 h 2612594"/>
              <a:gd name="connsiteX357" fmla="*/ 2259495 w 2647519"/>
              <a:gd name="connsiteY357" fmla="*/ 2128837 h 2612594"/>
              <a:gd name="connsiteX358" fmla="*/ 2249018 w 2647519"/>
              <a:gd name="connsiteY358" fmla="*/ 2142172 h 2612594"/>
              <a:gd name="connsiteX359" fmla="*/ 2232825 w 2647519"/>
              <a:gd name="connsiteY359" fmla="*/ 2155507 h 2612594"/>
              <a:gd name="connsiteX360" fmla="*/ 2206342 w 2647519"/>
              <a:gd name="connsiteY360" fmla="*/ 2184829 h 2612594"/>
              <a:gd name="connsiteX361" fmla="*/ 2207107 w 2647519"/>
              <a:gd name="connsiteY361" fmla="*/ 2187892 h 2612594"/>
              <a:gd name="connsiteX362" fmla="*/ 2179485 w 2647519"/>
              <a:gd name="connsiteY362" fmla="*/ 2216467 h 2612594"/>
              <a:gd name="connsiteX363" fmla="*/ 2149957 w 2647519"/>
              <a:gd name="connsiteY363" fmla="*/ 2237422 h 2612594"/>
              <a:gd name="connsiteX364" fmla="*/ 2126145 w 2647519"/>
              <a:gd name="connsiteY364" fmla="*/ 2256472 h 2612594"/>
              <a:gd name="connsiteX365" fmla="*/ 2103587 w 2647519"/>
              <a:gd name="connsiteY365" fmla="*/ 2272957 h 2612594"/>
              <a:gd name="connsiteX366" fmla="*/ 2107095 w 2647519"/>
              <a:gd name="connsiteY366" fmla="*/ 2272665 h 2612594"/>
              <a:gd name="connsiteX367" fmla="*/ 2131860 w 2647519"/>
              <a:gd name="connsiteY367" fmla="*/ 2254567 h 2612594"/>
              <a:gd name="connsiteX368" fmla="*/ 2155673 w 2647519"/>
              <a:gd name="connsiteY368" fmla="*/ 2235517 h 2612594"/>
              <a:gd name="connsiteX369" fmla="*/ 2185200 w 2647519"/>
              <a:gd name="connsiteY369" fmla="*/ 2214562 h 2612594"/>
              <a:gd name="connsiteX370" fmla="*/ 2212823 w 2647519"/>
              <a:gd name="connsiteY370" fmla="*/ 2185987 h 2612594"/>
              <a:gd name="connsiteX371" fmla="*/ 2211870 w 2647519"/>
              <a:gd name="connsiteY371" fmla="*/ 2182177 h 2612594"/>
              <a:gd name="connsiteX372" fmla="*/ 2238540 w 2647519"/>
              <a:gd name="connsiteY372" fmla="*/ 2152650 h 2612594"/>
              <a:gd name="connsiteX373" fmla="*/ 2254733 w 2647519"/>
              <a:gd name="connsiteY373" fmla="*/ 2139315 h 2612594"/>
              <a:gd name="connsiteX374" fmla="*/ 2265210 w 2647519"/>
              <a:gd name="connsiteY374" fmla="*/ 2125980 h 2612594"/>
              <a:gd name="connsiteX375" fmla="*/ 2274735 w 2647519"/>
              <a:gd name="connsiteY375" fmla="*/ 2112645 h 2612594"/>
              <a:gd name="connsiteX376" fmla="*/ 2302358 w 2647519"/>
              <a:gd name="connsiteY376" fmla="*/ 2080260 h 2612594"/>
              <a:gd name="connsiteX377" fmla="*/ 2328075 w 2647519"/>
              <a:gd name="connsiteY377" fmla="*/ 2046922 h 2612594"/>
              <a:gd name="connsiteX378" fmla="*/ 2367128 w 2647519"/>
              <a:gd name="connsiteY378" fmla="*/ 1987867 h 2612594"/>
              <a:gd name="connsiteX379" fmla="*/ 2402370 w 2647519"/>
              <a:gd name="connsiteY379" fmla="*/ 1927860 h 2612594"/>
              <a:gd name="connsiteX380" fmla="*/ 2429993 w 2647519"/>
              <a:gd name="connsiteY380" fmla="*/ 1883092 h 2612594"/>
              <a:gd name="connsiteX381" fmla="*/ 2455710 w 2647519"/>
              <a:gd name="connsiteY381" fmla="*/ 1837372 h 2612594"/>
              <a:gd name="connsiteX382" fmla="*/ 2465235 w 2647519"/>
              <a:gd name="connsiteY382" fmla="*/ 1820227 h 2612594"/>
              <a:gd name="connsiteX383" fmla="*/ 2472855 w 2647519"/>
              <a:gd name="connsiteY383" fmla="*/ 1804035 h 2612594"/>
              <a:gd name="connsiteX384" fmla="*/ 2485238 w 2647519"/>
              <a:gd name="connsiteY384" fmla="*/ 1773555 h 2612594"/>
              <a:gd name="connsiteX385" fmla="*/ 2511908 w 2647519"/>
              <a:gd name="connsiteY385" fmla="*/ 1715452 h 2612594"/>
              <a:gd name="connsiteX386" fmla="*/ 2522385 w 2647519"/>
              <a:gd name="connsiteY386" fmla="*/ 1676400 h 2612594"/>
              <a:gd name="connsiteX387" fmla="*/ 2548103 w 2647519"/>
              <a:gd name="connsiteY387" fmla="*/ 1598295 h 2612594"/>
              <a:gd name="connsiteX388" fmla="*/ 2559533 w 2647519"/>
              <a:gd name="connsiteY388" fmla="*/ 1537335 h 2612594"/>
              <a:gd name="connsiteX389" fmla="*/ 2574773 w 2647519"/>
              <a:gd name="connsiteY389" fmla="*/ 1463992 h 2612594"/>
              <a:gd name="connsiteX390" fmla="*/ 2578209 w 2647519"/>
              <a:gd name="connsiteY390" fmla="*/ 1451109 h 2612594"/>
              <a:gd name="connsiteX391" fmla="*/ 2575725 w 2647519"/>
              <a:gd name="connsiteY391" fmla="*/ 1450657 h 2612594"/>
              <a:gd name="connsiteX392" fmla="*/ 2576677 w 2647519"/>
              <a:gd name="connsiteY392" fmla="*/ 1426845 h 2612594"/>
              <a:gd name="connsiteX393" fmla="*/ 2597632 w 2647519"/>
              <a:gd name="connsiteY393" fmla="*/ 1404937 h 2612594"/>
              <a:gd name="connsiteX394" fmla="*/ 2586540 w 2647519"/>
              <a:gd name="connsiteY394" fmla="*/ 1451152 h 2612594"/>
              <a:gd name="connsiteX395" fmla="*/ 2586541 w 2647519"/>
              <a:gd name="connsiteY395" fmla="*/ 1451152 h 2612594"/>
              <a:gd name="connsiteX396" fmla="*/ 2597633 w 2647519"/>
              <a:gd name="connsiteY396" fmla="*/ 1404938 h 2612594"/>
              <a:gd name="connsiteX397" fmla="*/ 2606205 w 2647519"/>
              <a:gd name="connsiteY397" fmla="*/ 1395412 h 2612594"/>
              <a:gd name="connsiteX398" fmla="*/ 2600490 w 2647519"/>
              <a:gd name="connsiteY398" fmla="*/ 1407795 h 2612594"/>
              <a:gd name="connsiteX399" fmla="*/ 2600490 w 2647519"/>
              <a:gd name="connsiteY399" fmla="*/ 1407795 h 2612594"/>
              <a:gd name="connsiteX400" fmla="*/ 2599180 w 2647519"/>
              <a:gd name="connsiteY400" fmla="*/ 1433750 h 2612594"/>
              <a:gd name="connsiteX401" fmla="*/ 2598585 w 2647519"/>
              <a:gd name="connsiteY401" fmla="*/ 1458277 h 2612594"/>
              <a:gd name="connsiteX402" fmla="*/ 2589060 w 2647519"/>
              <a:gd name="connsiteY402" fmla="*/ 1487586 h 2612594"/>
              <a:gd name="connsiteX403" fmla="*/ 2589060 w 2647519"/>
              <a:gd name="connsiteY403" fmla="*/ 1490934 h 2612594"/>
              <a:gd name="connsiteX404" fmla="*/ 2600490 w 2647519"/>
              <a:gd name="connsiteY404" fmla="*/ 1458277 h 2612594"/>
              <a:gd name="connsiteX405" fmla="*/ 2602395 w 2647519"/>
              <a:gd name="connsiteY405" fmla="*/ 1407794 h 2612594"/>
              <a:gd name="connsiteX406" fmla="*/ 2606836 w 2647519"/>
              <a:gd name="connsiteY406" fmla="*/ 1398173 h 2612594"/>
              <a:gd name="connsiteX407" fmla="*/ 2565247 w 2647519"/>
              <a:gd name="connsiteY407" fmla="*/ 1354454 h 2612594"/>
              <a:gd name="connsiteX408" fmla="*/ 2559005 w 2647519"/>
              <a:gd name="connsiteY408" fmla="*/ 1369208 h 2612594"/>
              <a:gd name="connsiteX409" fmla="*/ 2556675 w 2647519"/>
              <a:gd name="connsiteY409" fmla="*/ 1390650 h 2612594"/>
              <a:gd name="connsiteX410" fmla="*/ 2553670 w 2647519"/>
              <a:gd name="connsiteY410" fmla="*/ 1380633 h 2612594"/>
              <a:gd name="connsiteX411" fmla="*/ 2552571 w 2647519"/>
              <a:gd name="connsiteY411" fmla="*/ 1382047 h 2612594"/>
              <a:gd name="connsiteX412" fmla="*/ 2555723 w 2647519"/>
              <a:gd name="connsiteY412" fmla="*/ 1392555 h 2612594"/>
              <a:gd name="connsiteX413" fmla="*/ 2553818 w 2647519"/>
              <a:gd name="connsiteY413" fmla="*/ 1407795 h 2612594"/>
              <a:gd name="connsiteX414" fmla="*/ 2557628 w 2647519"/>
              <a:gd name="connsiteY414" fmla="*/ 1420177 h 2612594"/>
              <a:gd name="connsiteX415" fmla="*/ 2560581 w 2647519"/>
              <a:gd name="connsiteY415" fmla="*/ 1420013 h 2612594"/>
              <a:gd name="connsiteX416" fmla="*/ 2558580 w 2647519"/>
              <a:gd name="connsiteY416" fmla="*/ 1413509 h 2612594"/>
              <a:gd name="connsiteX417" fmla="*/ 2560485 w 2647519"/>
              <a:gd name="connsiteY417" fmla="*/ 1398269 h 2612594"/>
              <a:gd name="connsiteX418" fmla="*/ 2565247 w 2647519"/>
              <a:gd name="connsiteY418" fmla="*/ 1354454 h 2612594"/>
              <a:gd name="connsiteX419" fmla="*/ 2645258 w 2647519"/>
              <a:gd name="connsiteY419" fmla="*/ 1328737 h 2612594"/>
              <a:gd name="connsiteX420" fmla="*/ 2647163 w 2647519"/>
              <a:gd name="connsiteY420" fmla="*/ 1329689 h 2612594"/>
              <a:gd name="connsiteX421" fmla="*/ 2646210 w 2647519"/>
              <a:gd name="connsiteY421" fmla="*/ 1369694 h 2612594"/>
              <a:gd name="connsiteX422" fmla="*/ 2647163 w 2647519"/>
              <a:gd name="connsiteY422" fmla="*/ 1397317 h 2612594"/>
              <a:gd name="connsiteX423" fmla="*/ 2644305 w 2647519"/>
              <a:gd name="connsiteY423" fmla="*/ 1447799 h 2612594"/>
              <a:gd name="connsiteX424" fmla="*/ 2641448 w 2647519"/>
              <a:gd name="connsiteY424" fmla="*/ 1476374 h 2612594"/>
              <a:gd name="connsiteX425" fmla="*/ 2632875 w 2647519"/>
              <a:gd name="connsiteY425" fmla="*/ 1518284 h 2612594"/>
              <a:gd name="connsiteX426" fmla="*/ 2630018 w 2647519"/>
              <a:gd name="connsiteY426" fmla="*/ 1553527 h 2612594"/>
              <a:gd name="connsiteX427" fmla="*/ 2615730 w 2647519"/>
              <a:gd name="connsiteY427" fmla="*/ 1618297 h 2612594"/>
              <a:gd name="connsiteX428" fmla="*/ 2602395 w 2647519"/>
              <a:gd name="connsiteY428" fmla="*/ 1674494 h 2612594"/>
              <a:gd name="connsiteX429" fmla="*/ 2578583 w 2647519"/>
              <a:gd name="connsiteY429" fmla="*/ 1684972 h 2612594"/>
              <a:gd name="connsiteX430" fmla="*/ 2580488 w 2647519"/>
              <a:gd name="connsiteY430" fmla="*/ 1679257 h 2612594"/>
              <a:gd name="connsiteX431" fmla="*/ 2584298 w 2647519"/>
              <a:gd name="connsiteY431" fmla="*/ 1639252 h 2612594"/>
              <a:gd name="connsiteX432" fmla="*/ 2598585 w 2647519"/>
              <a:gd name="connsiteY432" fmla="*/ 1597342 h 2612594"/>
              <a:gd name="connsiteX433" fmla="*/ 2610015 w 2647519"/>
              <a:gd name="connsiteY433" fmla="*/ 1590675 h 2612594"/>
              <a:gd name="connsiteX434" fmla="*/ 2610015 w 2647519"/>
              <a:gd name="connsiteY434" fmla="*/ 1590674 h 2612594"/>
              <a:gd name="connsiteX435" fmla="*/ 2622398 w 2647519"/>
              <a:gd name="connsiteY435" fmla="*/ 1518284 h 2612594"/>
              <a:gd name="connsiteX436" fmla="*/ 2629065 w 2647519"/>
              <a:gd name="connsiteY436" fmla="*/ 1483994 h 2612594"/>
              <a:gd name="connsiteX437" fmla="*/ 2634780 w 2647519"/>
              <a:gd name="connsiteY437" fmla="*/ 1448752 h 2612594"/>
              <a:gd name="connsiteX438" fmla="*/ 2639543 w 2647519"/>
              <a:gd name="connsiteY438" fmla="*/ 1415414 h 2612594"/>
              <a:gd name="connsiteX439" fmla="*/ 2641448 w 2647519"/>
              <a:gd name="connsiteY439" fmla="*/ 1383982 h 2612594"/>
              <a:gd name="connsiteX440" fmla="*/ 2642400 w 2647519"/>
              <a:gd name="connsiteY440" fmla="*/ 1357312 h 2612594"/>
              <a:gd name="connsiteX441" fmla="*/ 2644305 w 2647519"/>
              <a:gd name="connsiteY441" fmla="*/ 1343024 h 2612594"/>
              <a:gd name="connsiteX442" fmla="*/ 2645258 w 2647519"/>
              <a:gd name="connsiteY442" fmla="*/ 1328737 h 2612594"/>
              <a:gd name="connsiteX443" fmla="*/ 134151 w 2647519"/>
              <a:gd name="connsiteY443" fmla="*/ 887095 h 2612594"/>
              <a:gd name="connsiteX444" fmla="*/ 134625 w 2647519"/>
              <a:gd name="connsiteY444" fmla="*/ 887332 h 2612594"/>
              <a:gd name="connsiteX445" fmla="*/ 134670 w 2647519"/>
              <a:gd name="connsiteY445" fmla="*/ 887199 h 2612594"/>
              <a:gd name="connsiteX446" fmla="*/ 191618 w 2647519"/>
              <a:gd name="connsiteY446" fmla="*/ 750570 h 2612594"/>
              <a:gd name="connsiteX447" fmla="*/ 170663 w 2647519"/>
              <a:gd name="connsiteY447" fmla="*/ 789622 h 2612594"/>
              <a:gd name="connsiteX448" fmla="*/ 153518 w 2647519"/>
              <a:gd name="connsiteY448" fmla="*/ 803910 h 2612594"/>
              <a:gd name="connsiteX449" fmla="*/ 153477 w 2647519"/>
              <a:gd name="connsiteY449" fmla="*/ 804822 h 2612594"/>
              <a:gd name="connsiteX450" fmla="*/ 151819 w 2647519"/>
              <a:gd name="connsiteY450" fmla="*/ 841286 h 2612594"/>
              <a:gd name="connsiteX451" fmla="*/ 151866 w 2647519"/>
              <a:gd name="connsiteY451" fmla="*/ 841199 h 2612594"/>
              <a:gd name="connsiteX452" fmla="*/ 153518 w 2647519"/>
              <a:gd name="connsiteY452" fmla="*/ 804862 h 2612594"/>
              <a:gd name="connsiteX453" fmla="*/ 170663 w 2647519"/>
              <a:gd name="connsiteY453" fmla="*/ 790574 h 2612594"/>
              <a:gd name="connsiteX454" fmla="*/ 191618 w 2647519"/>
              <a:gd name="connsiteY454" fmla="*/ 751522 h 2612594"/>
              <a:gd name="connsiteX455" fmla="*/ 192332 w 2647519"/>
              <a:gd name="connsiteY455" fmla="*/ 751998 h 2612594"/>
              <a:gd name="connsiteX456" fmla="*/ 192689 w 2647519"/>
              <a:gd name="connsiteY456" fmla="*/ 751284 h 2612594"/>
              <a:gd name="connsiteX457" fmla="*/ 203047 w 2647519"/>
              <a:gd name="connsiteY457" fmla="*/ 667702 h 2612594"/>
              <a:gd name="connsiteX458" fmla="*/ 189712 w 2647519"/>
              <a:gd name="connsiteY458" fmla="*/ 677227 h 2612594"/>
              <a:gd name="connsiteX459" fmla="*/ 169710 w 2647519"/>
              <a:gd name="connsiteY459" fmla="*/ 719137 h 2612594"/>
              <a:gd name="connsiteX460" fmla="*/ 174286 w 2647519"/>
              <a:gd name="connsiteY460" fmla="*/ 722798 h 2612594"/>
              <a:gd name="connsiteX461" fmla="*/ 174435 w 2647519"/>
              <a:gd name="connsiteY461" fmla="*/ 722155 h 2612594"/>
              <a:gd name="connsiteX462" fmla="*/ 170663 w 2647519"/>
              <a:gd name="connsiteY462" fmla="*/ 719137 h 2612594"/>
              <a:gd name="connsiteX463" fmla="*/ 190665 w 2647519"/>
              <a:gd name="connsiteY463" fmla="*/ 677227 h 2612594"/>
              <a:gd name="connsiteX464" fmla="*/ 202473 w 2647519"/>
              <a:gd name="connsiteY464" fmla="*/ 668793 h 2612594"/>
              <a:gd name="connsiteX465" fmla="*/ 276390 w 2647519"/>
              <a:gd name="connsiteY465" fmla="*/ 613410 h 2612594"/>
              <a:gd name="connsiteX466" fmla="*/ 275187 w 2647519"/>
              <a:gd name="connsiteY466" fmla="*/ 614373 h 2612594"/>
              <a:gd name="connsiteX467" fmla="*/ 270080 w 2647519"/>
              <a:gd name="connsiteY467" fmla="*/ 634008 h 2612594"/>
              <a:gd name="connsiteX468" fmla="*/ 266865 w 2647519"/>
              <a:gd name="connsiteY468" fmla="*/ 643890 h 2612594"/>
              <a:gd name="connsiteX469" fmla="*/ 179235 w 2647519"/>
              <a:gd name="connsiteY469" fmla="*/ 803910 h 2612594"/>
              <a:gd name="connsiteX470" fmla="*/ 166852 w 2647519"/>
              <a:gd name="connsiteY470" fmla="*/ 842962 h 2612594"/>
              <a:gd name="connsiteX471" fmla="*/ 155422 w 2647519"/>
              <a:gd name="connsiteY471" fmla="*/ 882967 h 2612594"/>
              <a:gd name="connsiteX472" fmla="*/ 130657 w 2647519"/>
              <a:gd name="connsiteY472" fmla="*/ 966787 h 2612594"/>
              <a:gd name="connsiteX473" fmla="*/ 114465 w 2647519"/>
              <a:gd name="connsiteY473" fmla="*/ 1023937 h 2612594"/>
              <a:gd name="connsiteX474" fmla="*/ 106845 w 2647519"/>
              <a:gd name="connsiteY474" fmla="*/ 1066800 h 2612594"/>
              <a:gd name="connsiteX475" fmla="*/ 103035 w 2647519"/>
              <a:gd name="connsiteY475" fmla="*/ 1088707 h 2612594"/>
              <a:gd name="connsiteX476" fmla="*/ 100177 w 2647519"/>
              <a:gd name="connsiteY476" fmla="*/ 1110615 h 2612594"/>
              <a:gd name="connsiteX477" fmla="*/ 91605 w 2647519"/>
              <a:gd name="connsiteY477" fmla="*/ 1169670 h 2612594"/>
              <a:gd name="connsiteX478" fmla="*/ 88747 w 2647519"/>
              <a:gd name="connsiteY478" fmla="*/ 1205865 h 2612594"/>
              <a:gd name="connsiteX479" fmla="*/ 93510 w 2647519"/>
              <a:gd name="connsiteY479" fmla="*/ 1243965 h 2612594"/>
              <a:gd name="connsiteX480" fmla="*/ 95742 w 2647519"/>
              <a:gd name="connsiteY480" fmla="*/ 1223205 h 2612594"/>
              <a:gd name="connsiteX481" fmla="*/ 95415 w 2647519"/>
              <a:gd name="connsiteY481" fmla="*/ 1216342 h 2612594"/>
              <a:gd name="connsiteX482" fmla="*/ 99225 w 2647519"/>
              <a:gd name="connsiteY482" fmla="*/ 1176337 h 2612594"/>
              <a:gd name="connsiteX483" fmla="*/ 107797 w 2647519"/>
              <a:gd name="connsiteY483" fmla="*/ 1117282 h 2612594"/>
              <a:gd name="connsiteX484" fmla="*/ 114596 w 2647519"/>
              <a:gd name="connsiteY484" fmla="*/ 1109123 h 2612594"/>
              <a:gd name="connsiteX485" fmla="*/ 124469 w 2647519"/>
              <a:gd name="connsiteY485" fmla="*/ 1043051 h 2612594"/>
              <a:gd name="connsiteX486" fmla="*/ 123990 w 2647519"/>
              <a:gd name="connsiteY486" fmla="*/ 1031557 h 2612594"/>
              <a:gd name="connsiteX487" fmla="*/ 133400 w 2647519"/>
              <a:gd name="connsiteY487" fmla="*/ 1004581 h 2612594"/>
              <a:gd name="connsiteX488" fmla="*/ 138999 w 2647519"/>
              <a:gd name="connsiteY488" fmla="*/ 981931 h 2612594"/>
              <a:gd name="connsiteX489" fmla="*/ 137325 w 2647519"/>
              <a:gd name="connsiteY489" fmla="*/ 985837 h 2612594"/>
              <a:gd name="connsiteX490" fmla="*/ 131610 w 2647519"/>
              <a:gd name="connsiteY490" fmla="*/ 983932 h 2612594"/>
              <a:gd name="connsiteX491" fmla="*/ 117322 w 2647519"/>
              <a:gd name="connsiteY491" fmla="*/ 1024890 h 2612594"/>
              <a:gd name="connsiteX492" fmla="*/ 118275 w 2647519"/>
              <a:gd name="connsiteY492" fmla="*/ 1047750 h 2612594"/>
              <a:gd name="connsiteX493" fmla="*/ 111607 w 2647519"/>
              <a:gd name="connsiteY493" fmla="*/ 1091565 h 2612594"/>
              <a:gd name="connsiteX494" fmla="*/ 110655 w 2647519"/>
              <a:gd name="connsiteY494" fmla="*/ 1099185 h 2612594"/>
              <a:gd name="connsiteX495" fmla="*/ 101130 w 2647519"/>
              <a:gd name="connsiteY495" fmla="*/ 1110615 h 2612594"/>
              <a:gd name="connsiteX496" fmla="*/ 103987 w 2647519"/>
              <a:gd name="connsiteY496" fmla="*/ 1088707 h 2612594"/>
              <a:gd name="connsiteX497" fmla="*/ 107797 w 2647519"/>
              <a:gd name="connsiteY497" fmla="*/ 1066800 h 2612594"/>
              <a:gd name="connsiteX498" fmla="*/ 115417 w 2647519"/>
              <a:gd name="connsiteY498" fmla="*/ 1023937 h 2612594"/>
              <a:gd name="connsiteX499" fmla="*/ 131610 w 2647519"/>
              <a:gd name="connsiteY499" fmla="*/ 966787 h 2612594"/>
              <a:gd name="connsiteX500" fmla="*/ 156375 w 2647519"/>
              <a:gd name="connsiteY500" fmla="*/ 882967 h 2612594"/>
              <a:gd name="connsiteX501" fmla="*/ 167805 w 2647519"/>
              <a:gd name="connsiteY501" fmla="*/ 842962 h 2612594"/>
              <a:gd name="connsiteX502" fmla="*/ 180187 w 2647519"/>
              <a:gd name="connsiteY502" fmla="*/ 803910 h 2612594"/>
              <a:gd name="connsiteX503" fmla="*/ 267817 w 2647519"/>
              <a:gd name="connsiteY503" fmla="*/ 643890 h 2612594"/>
              <a:gd name="connsiteX504" fmla="*/ 276390 w 2647519"/>
              <a:gd name="connsiteY504" fmla="*/ 613410 h 2612594"/>
              <a:gd name="connsiteX505" fmla="*/ 293536 w 2647519"/>
              <a:gd name="connsiteY505" fmla="*/ 518160 h 2612594"/>
              <a:gd name="connsiteX506" fmla="*/ 293535 w 2647519"/>
              <a:gd name="connsiteY506" fmla="*/ 518160 h 2612594"/>
              <a:gd name="connsiteX507" fmla="*/ 298297 w 2647519"/>
              <a:gd name="connsiteY507" fmla="*/ 521970 h 2612594"/>
              <a:gd name="connsiteX508" fmla="*/ 298297 w 2647519"/>
              <a:gd name="connsiteY508" fmla="*/ 521969 h 2612594"/>
              <a:gd name="connsiteX509" fmla="*/ 465169 w 2647519"/>
              <a:gd name="connsiteY509" fmla="*/ 382550 h 2612594"/>
              <a:gd name="connsiteX510" fmla="*/ 464986 w 2647519"/>
              <a:gd name="connsiteY510" fmla="*/ 382696 h 2612594"/>
              <a:gd name="connsiteX511" fmla="*/ 464431 w 2647519"/>
              <a:gd name="connsiteY511" fmla="*/ 383323 h 2612594"/>
              <a:gd name="connsiteX512" fmla="*/ 456650 w 2647519"/>
              <a:gd name="connsiteY512" fmla="*/ 391477 h 2612594"/>
              <a:gd name="connsiteX513" fmla="*/ 454683 w 2647519"/>
              <a:gd name="connsiteY513" fmla="*/ 394339 h 2612594"/>
              <a:gd name="connsiteX514" fmla="*/ 453399 w 2647519"/>
              <a:gd name="connsiteY514" fmla="*/ 395790 h 2612594"/>
              <a:gd name="connsiteX515" fmla="*/ 447840 w 2647519"/>
              <a:gd name="connsiteY515" fmla="*/ 403860 h 2612594"/>
              <a:gd name="connsiteX516" fmla="*/ 389738 w 2647519"/>
              <a:gd name="connsiteY516" fmla="*/ 472440 h 2612594"/>
              <a:gd name="connsiteX517" fmla="*/ 373545 w 2647519"/>
              <a:gd name="connsiteY517" fmla="*/ 491490 h 2612594"/>
              <a:gd name="connsiteX518" fmla="*/ 357353 w 2647519"/>
              <a:gd name="connsiteY518" fmla="*/ 511492 h 2612594"/>
              <a:gd name="connsiteX519" fmla="*/ 285782 w 2647519"/>
              <a:gd name="connsiteY519" fmla="*/ 590597 h 2612594"/>
              <a:gd name="connsiteX520" fmla="*/ 358305 w 2647519"/>
              <a:gd name="connsiteY520" fmla="*/ 510540 h 2612594"/>
              <a:gd name="connsiteX521" fmla="*/ 374497 w 2647519"/>
              <a:gd name="connsiteY521" fmla="*/ 490537 h 2612594"/>
              <a:gd name="connsiteX522" fmla="*/ 390690 w 2647519"/>
              <a:gd name="connsiteY522" fmla="*/ 471487 h 2612594"/>
              <a:gd name="connsiteX523" fmla="*/ 448792 w 2647519"/>
              <a:gd name="connsiteY523" fmla="*/ 402907 h 2612594"/>
              <a:gd name="connsiteX524" fmla="*/ 454683 w 2647519"/>
              <a:gd name="connsiteY524" fmla="*/ 394339 h 2612594"/>
              <a:gd name="connsiteX525" fmla="*/ 464431 w 2647519"/>
              <a:gd name="connsiteY525" fmla="*/ 383323 h 2612594"/>
              <a:gd name="connsiteX526" fmla="*/ 489348 w 2647519"/>
              <a:gd name="connsiteY526" fmla="*/ 316869 h 2612594"/>
              <a:gd name="connsiteX527" fmla="*/ 481127 w 2647519"/>
              <a:gd name="connsiteY527" fmla="*/ 319733 h 2612594"/>
              <a:gd name="connsiteX528" fmla="*/ 475013 w 2647519"/>
              <a:gd name="connsiteY528" fmla="*/ 322003 h 2612594"/>
              <a:gd name="connsiteX529" fmla="*/ 473558 w 2647519"/>
              <a:gd name="connsiteY529" fmla="*/ 323849 h 2612594"/>
              <a:gd name="connsiteX530" fmla="*/ 463080 w 2647519"/>
              <a:gd name="connsiteY530" fmla="*/ 333374 h 2612594"/>
              <a:gd name="connsiteX531" fmla="*/ 436410 w 2647519"/>
              <a:gd name="connsiteY531" fmla="*/ 350519 h 2612594"/>
              <a:gd name="connsiteX532" fmla="*/ 418313 w 2647519"/>
              <a:gd name="connsiteY532" fmla="*/ 370522 h 2612594"/>
              <a:gd name="connsiteX533" fmla="*/ 401168 w 2647519"/>
              <a:gd name="connsiteY533" fmla="*/ 390524 h 2612594"/>
              <a:gd name="connsiteX534" fmla="*/ 389738 w 2647519"/>
              <a:gd name="connsiteY534" fmla="*/ 401002 h 2612594"/>
              <a:gd name="connsiteX535" fmla="*/ 389349 w 2647519"/>
              <a:gd name="connsiteY535" fmla="*/ 400516 h 2612594"/>
              <a:gd name="connsiteX536" fmla="*/ 378546 w 2647519"/>
              <a:gd name="connsiteY536" fmla="*/ 413504 h 2612594"/>
              <a:gd name="connsiteX537" fmla="*/ 360210 w 2647519"/>
              <a:gd name="connsiteY537" fmla="*/ 436245 h 2612594"/>
              <a:gd name="connsiteX538" fmla="*/ 330683 w 2647519"/>
              <a:gd name="connsiteY538" fmla="*/ 468630 h 2612594"/>
              <a:gd name="connsiteX539" fmla="*/ 335445 w 2647519"/>
              <a:gd name="connsiteY539" fmla="*/ 474344 h 2612594"/>
              <a:gd name="connsiteX540" fmla="*/ 335536 w 2647519"/>
              <a:gd name="connsiteY540" fmla="*/ 474264 h 2612594"/>
              <a:gd name="connsiteX541" fmla="*/ 331635 w 2647519"/>
              <a:gd name="connsiteY541" fmla="*/ 469582 h 2612594"/>
              <a:gd name="connsiteX542" fmla="*/ 361162 w 2647519"/>
              <a:gd name="connsiteY542" fmla="*/ 437197 h 2612594"/>
              <a:gd name="connsiteX543" fmla="*/ 390690 w 2647519"/>
              <a:gd name="connsiteY543" fmla="*/ 401002 h 2612594"/>
              <a:gd name="connsiteX544" fmla="*/ 402120 w 2647519"/>
              <a:gd name="connsiteY544" fmla="*/ 390525 h 2612594"/>
              <a:gd name="connsiteX545" fmla="*/ 419265 w 2647519"/>
              <a:gd name="connsiteY545" fmla="*/ 370522 h 2612594"/>
              <a:gd name="connsiteX546" fmla="*/ 437362 w 2647519"/>
              <a:gd name="connsiteY546" fmla="*/ 350520 h 2612594"/>
              <a:gd name="connsiteX547" fmla="*/ 464032 w 2647519"/>
              <a:gd name="connsiteY547" fmla="*/ 333375 h 2612594"/>
              <a:gd name="connsiteX548" fmla="*/ 474510 w 2647519"/>
              <a:gd name="connsiteY548" fmla="*/ 323850 h 2612594"/>
              <a:gd name="connsiteX549" fmla="*/ 485940 w 2647519"/>
              <a:gd name="connsiteY549" fmla="*/ 319564 h 2612594"/>
              <a:gd name="connsiteX550" fmla="*/ 489548 w 2647519"/>
              <a:gd name="connsiteY550" fmla="*/ 318444 h 2612594"/>
              <a:gd name="connsiteX551" fmla="*/ 1868970 w 2647519"/>
              <a:gd name="connsiteY551" fmla="*/ 144780 h 2612594"/>
              <a:gd name="connsiteX552" fmla="*/ 1917547 w 2647519"/>
              <a:gd name="connsiteY552" fmla="*/ 166687 h 2612594"/>
              <a:gd name="connsiteX553" fmla="*/ 1938502 w 2647519"/>
              <a:gd name="connsiteY553" fmla="*/ 183832 h 2612594"/>
              <a:gd name="connsiteX554" fmla="*/ 1891830 w 2647519"/>
              <a:gd name="connsiteY554" fmla="*/ 160972 h 2612594"/>
              <a:gd name="connsiteX555" fmla="*/ 1868970 w 2647519"/>
              <a:gd name="connsiteY555" fmla="*/ 144780 h 2612594"/>
              <a:gd name="connsiteX556" fmla="*/ 1710855 w 2647519"/>
              <a:gd name="connsiteY556" fmla="*/ 75247 h 2612594"/>
              <a:gd name="connsiteX557" fmla="*/ 1748955 w 2647519"/>
              <a:gd name="connsiteY557" fmla="*/ 83819 h 2612594"/>
              <a:gd name="connsiteX558" fmla="*/ 1802295 w 2647519"/>
              <a:gd name="connsiteY558" fmla="*/ 110489 h 2612594"/>
              <a:gd name="connsiteX559" fmla="*/ 1710855 w 2647519"/>
              <a:gd name="connsiteY559" fmla="*/ 75247 h 2612594"/>
              <a:gd name="connsiteX560" fmla="*/ 1137451 w 2647519"/>
              <a:gd name="connsiteY560" fmla="*/ 68937 h 2612594"/>
              <a:gd name="connsiteX561" fmla="*/ 1117448 w 2647519"/>
              <a:gd name="connsiteY561" fmla="*/ 71437 h 2612594"/>
              <a:gd name="connsiteX562" fmla="*/ 1074585 w 2647519"/>
              <a:gd name="connsiteY562" fmla="*/ 77152 h 2612594"/>
              <a:gd name="connsiteX563" fmla="*/ 1032675 w 2647519"/>
              <a:gd name="connsiteY563" fmla="*/ 86677 h 2612594"/>
              <a:gd name="connsiteX564" fmla="*/ 1014578 w 2647519"/>
              <a:gd name="connsiteY564" fmla="*/ 92392 h 2612594"/>
              <a:gd name="connsiteX565" fmla="*/ 993623 w 2647519"/>
              <a:gd name="connsiteY565" fmla="*/ 98107 h 2612594"/>
              <a:gd name="connsiteX566" fmla="*/ 947769 w 2647519"/>
              <a:gd name="connsiteY566" fmla="*/ 107115 h 2612594"/>
              <a:gd name="connsiteX567" fmla="*/ 939330 w 2647519"/>
              <a:gd name="connsiteY567" fmla="*/ 110490 h 2612594"/>
              <a:gd name="connsiteX568" fmla="*/ 881228 w 2647519"/>
              <a:gd name="connsiteY568" fmla="*/ 130492 h 2612594"/>
              <a:gd name="connsiteX569" fmla="*/ 824078 w 2647519"/>
              <a:gd name="connsiteY569" fmla="*/ 153352 h 2612594"/>
              <a:gd name="connsiteX570" fmla="*/ 784073 w 2647519"/>
              <a:gd name="connsiteY570" fmla="*/ 171450 h 2612594"/>
              <a:gd name="connsiteX571" fmla="*/ 757403 w 2647519"/>
              <a:gd name="connsiteY571" fmla="*/ 181927 h 2612594"/>
              <a:gd name="connsiteX572" fmla="*/ 691680 w 2647519"/>
              <a:gd name="connsiteY572" fmla="*/ 212407 h 2612594"/>
              <a:gd name="connsiteX573" fmla="*/ 660248 w 2647519"/>
              <a:gd name="connsiteY573" fmla="*/ 232410 h 2612594"/>
              <a:gd name="connsiteX574" fmla="*/ 629768 w 2647519"/>
              <a:gd name="connsiteY574" fmla="*/ 252412 h 2612594"/>
              <a:gd name="connsiteX575" fmla="*/ 581190 w 2647519"/>
              <a:gd name="connsiteY575" fmla="*/ 288607 h 2612594"/>
              <a:gd name="connsiteX576" fmla="*/ 535470 w 2647519"/>
              <a:gd name="connsiteY576" fmla="*/ 324802 h 2612594"/>
              <a:gd name="connsiteX577" fmla="*/ 491713 w 2647519"/>
              <a:gd name="connsiteY577" fmla="*/ 362974 h 2612594"/>
              <a:gd name="connsiteX578" fmla="*/ 495465 w 2647519"/>
              <a:gd name="connsiteY578" fmla="*/ 367665 h 2612594"/>
              <a:gd name="connsiteX579" fmla="*/ 504752 w 2647519"/>
              <a:gd name="connsiteY579" fmla="*/ 361295 h 2612594"/>
              <a:gd name="connsiteX580" fmla="*/ 512656 w 2647519"/>
              <a:gd name="connsiteY580" fmla="*/ 355403 h 2612594"/>
              <a:gd name="connsiteX581" fmla="*/ 541185 w 2647519"/>
              <a:gd name="connsiteY581" fmla="*/ 330517 h 2612594"/>
              <a:gd name="connsiteX582" fmla="*/ 586905 w 2647519"/>
              <a:gd name="connsiteY582" fmla="*/ 294322 h 2612594"/>
              <a:gd name="connsiteX583" fmla="*/ 635482 w 2647519"/>
              <a:gd name="connsiteY583" fmla="*/ 258127 h 2612594"/>
              <a:gd name="connsiteX584" fmla="*/ 665962 w 2647519"/>
              <a:gd name="connsiteY584" fmla="*/ 238124 h 2612594"/>
              <a:gd name="connsiteX585" fmla="*/ 697395 w 2647519"/>
              <a:gd name="connsiteY585" fmla="*/ 218122 h 2612594"/>
              <a:gd name="connsiteX586" fmla="*/ 763117 w 2647519"/>
              <a:gd name="connsiteY586" fmla="*/ 187642 h 2612594"/>
              <a:gd name="connsiteX587" fmla="*/ 788835 w 2647519"/>
              <a:gd name="connsiteY587" fmla="*/ 174307 h 2612594"/>
              <a:gd name="connsiteX588" fmla="*/ 828840 w 2647519"/>
              <a:gd name="connsiteY588" fmla="*/ 156209 h 2612594"/>
              <a:gd name="connsiteX589" fmla="*/ 885990 w 2647519"/>
              <a:gd name="connsiteY589" fmla="*/ 133349 h 2612594"/>
              <a:gd name="connsiteX590" fmla="*/ 944092 w 2647519"/>
              <a:gd name="connsiteY590" fmla="*/ 113347 h 2612594"/>
              <a:gd name="connsiteX591" fmla="*/ 968499 w 2647519"/>
              <a:gd name="connsiteY591" fmla="*/ 108553 h 2612594"/>
              <a:gd name="connsiteX592" fmla="*/ 980289 w 2647519"/>
              <a:gd name="connsiteY592" fmla="*/ 104524 h 2612594"/>
              <a:gd name="connsiteX593" fmla="*/ 1140765 w 2647519"/>
              <a:gd name="connsiteY593" fmla="*/ 69904 h 2612594"/>
              <a:gd name="connsiteX594" fmla="*/ 1478087 w 2647519"/>
              <a:gd name="connsiteY594" fmla="*/ 48458 h 2612594"/>
              <a:gd name="connsiteX595" fmla="*/ 1498447 w 2647519"/>
              <a:gd name="connsiteY595" fmla="*/ 50482 h 2612594"/>
              <a:gd name="connsiteX596" fmla="*/ 1526070 w 2647519"/>
              <a:gd name="connsiteY596" fmla="*/ 60007 h 2612594"/>
              <a:gd name="connsiteX597" fmla="*/ 1505115 w 2647519"/>
              <a:gd name="connsiteY597" fmla="*/ 57150 h 2612594"/>
              <a:gd name="connsiteX598" fmla="*/ 1461300 w 2647519"/>
              <a:gd name="connsiteY598" fmla="*/ 48577 h 2612594"/>
              <a:gd name="connsiteX599" fmla="*/ 1478087 w 2647519"/>
              <a:gd name="connsiteY599" fmla="*/ 48458 h 2612594"/>
              <a:gd name="connsiteX600" fmla="*/ 1588935 w 2647519"/>
              <a:gd name="connsiteY600" fmla="*/ 40957 h 2612594"/>
              <a:gd name="connsiteX601" fmla="*/ 1627987 w 2647519"/>
              <a:gd name="connsiteY601" fmla="*/ 43814 h 2612594"/>
              <a:gd name="connsiteX602" fmla="*/ 1675612 w 2647519"/>
              <a:gd name="connsiteY602" fmla="*/ 62864 h 2612594"/>
              <a:gd name="connsiteX603" fmla="*/ 1616557 w 2647519"/>
              <a:gd name="connsiteY603" fmla="*/ 52387 h 2612594"/>
              <a:gd name="connsiteX604" fmla="*/ 1588935 w 2647519"/>
              <a:gd name="connsiteY604" fmla="*/ 40957 h 2612594"/>
              <a:gd name="connsiteX605" fmla="*/ 1270324 w 2647519"/>
              <a:gd name="connsiteY605" fmla="*/ 40719 h 2612594"/>
              <a:gd name="connsiteX606" fmla="*/ 1160310 w 2647519"/>
              <a:gd name="connsiteY606" fmla="*/ 46672 h 2612594"/>
              <a:gd name="connsiteX607" fmla="*/ 1084110 w 2647519"/>
              <a:gd name="connsiteY607" fmla="*/ 57149 h 2612594"/>
              <a:gd name="connsiteX608" fmla="*/ 1047915 w 2647519"/>
              <a:gd name="connsiteY608" fmla="*/ 66674 h 2612594"/>
              <a:gd name="connsiteX609" fmla="*/ 1016482 w 2647519"/>
              <a:gd name="connsiteY609" fmla="*/ 78104 h 2612594"/>
              <a:gd name="connsiteX610" fmla="*/ 972667 w 2647519"/>
              <a:gd name="connsiteY610" fmla="*/ 83819 h 2612594"/>
              <a:gd name="connsiteX611" fmla="*/ 806932 w 2647519"/>
              <a:gd name="connsiteY611" fmla="*/ 147637 h 2612594"/>
              <a:gd name="connsiteX612" fmla="*/ 746925 w 2647519"/>
              <a:gd name="connsiteY612" fmla="*/ 174307 h 2612594"/>
              <a:gd name="connsiteX613" fmla="*/ 728827 w 2647519"/>
              <a:gd name="connsiteY613" fmla="*/ 180974 h 2612594"/>
              <a:gd name="connsiteX614" fmla="*/ 712635 w 2647519"/>
              <a:gd name="connsiteY614" fmla="*/ 189547 h 2612594"/>
              <a:gd name="connsiteX615" fmla="*/ 682155 w 2647519"/>
              <a:gd name="connsiteY615" fmla="*/ 205739 h 2612594"/>
              <a:gd name="connsiteX616" fmla="*/ 634530 w 2647519"/>
              <a:gd name="connsiteY616" fmla="*/ 230504 h 2612594"/>
              <a:gd name="connsiteX617" fmla="*/ 598335 w 2647519"/>
              <a:gd name="connsiteY617" fmla="*/ 259079 h 2612594"/>
              <a:gd name="connsiteX618" fmla="*/ 493560 w 2647519"/>
              <a:gd name="connsiteY618" fmla="*/ 340994 h 2612594"/>
              <a:gd name="connsiteX619" fmla="*/ 471664 w 2647519"/>
              <a:gd name="connsiteY619" fmla="*/ 360034 h 2612594"/>
              <a:gd name="connsiteX620" fmla="*/ 450243 w 2647519"/>
              <a:gd name="connsiteY620" fmla="*/ 379593 h 2612594"/>
              <a:gd name="connsiteX621" fmla="*/ 450697 w 2647519"/>
              <a:gd name="connsiteY621" fmla="*/ 380047 h 2612594"/>
              <a:gd name="connsiteX622" fmla="*/ 285915 w 2647519"/>
              <a:gd name="connsiteY622" fmla="*/ 573404 h 2612594"/>
              <a:gd name="connsiteX623" fmla="*/ 252577 w 2647519"/>
              <a:gd name="connsiteY623" fmla="*/ 619124 h 2612594"/>
              <a:gd name="connsiteX624" fmla="*/ 237337 w 2647519"/>
              <a:gd name="connsiteY624" fmla="*/ 646747 h 2612594"/>
              <a:gd name="connsiteX625" fmla="*/ 222097 w 2647519"/>
              <a:gd name="connsiteY625" fmla="*/ 672464 h 2612594"/>
              <a:gd name="connsiteX626" fmla="*/ 193522 w 2647519"/>
              <a:gd name="connsiteY626" fmla="*/ 725804 h 2612594"/>
              <a:gd name="connsiteX627" fmla="*/ 162439 w 2647519"/>
              <a:gd name="connsiteY627" fmla="*/ 774784 h 2612594"/>
              <a:gd name="connsiteX628" fmla="*/ 162090 w 2647519"/>
              <a:gd name="connsiteY628" fmla="*/ 776287 h 2612594"/>
              <a:gd name="connsiteX629" fmla="*/ 151612 w 2647519"/>
              <a:gd name="connsiteY629" fmla="*/ 804862 h 2612594"/>
              <a:gd name="connsiteX630" fmla="*/ 143992 w 2647519"/>
              <a:gd name="connsiteY630" fmla="*/ 818197 h 2612594"/>
              <a:gd name="connsiteX631" fmla="*/ 142087 w 2647519"/>
              <a:gd name="connsiteY631" fmla="*/ 820102 h 2612594"/>
              <a:gd name="connsiteX632" fmla="*/ 133634 w 2647519"/>
              <a:gd name="connsiteY632" fmla="*/ 848201 h 2612594"/>
              <a:gd name="connsiteX633" fmla="*/ 131610 w 2647519"/>
              <a:gd name="connsiteY633" fmla="*/ 864870 h 2612594"/>
              <a:gd name="connsiteX634" fmla="*/ 129705 w 2647519"/>
              <a:gd name="connsiteY634" fmla="*/ 888682 h 2612594"/>
              <a:gd name="connsiteX635" fmla="*/ 116370 w 2647519"/>
              <a:gd name="connsiteY635" fmla="*/ 927735 h 2612594"/>
              <a:gd name="connsiteX636" fmla="*/ 103987 w 2647519"/>
              <a:gd name="connsiteY636" fmla="*/ 966787 h 2612594"/>
              <a:gd name="connsiteX637" fmla="*/ 90652 w 2647519"/>
              <a:gd name="connsiteY637" fmla="*/ 1023937 h 2612594"/>
              <a:gd name="connsiteX638" fmla="*/ 83032 w 2647519"/>
              <a:gd name="connsiteY638" fmla="*/ 1076325 h 2612594"/>
              <a:gd name="connsiteX639" fmla="*/ 78270 w 2647519"/>
              <a:gd name="connsiteY639" fmla="*/ 1128712 h 2612594"/>
              <a:gd name="connsiteX640" fmla="*/ 84937 w 2647519"/>
              <a:gd name="connsiteY640" fmla="*/ 1092517 h 2612594"/>
              <a:gd name="connsiteX641" fmla="*/ 85555 w 2647519"/>
              <a:gd name="connsiteY641" fmla="*/ 1089530 h 2612594"/>
              <a:gd name="connsiteX642" fmla="*/ 86842 w 2647519"/>
              <a:gd name="connsiteY642" fmla="*/ 1075372 h 2612594"/>
              <a:gd name="connsiteX643" fmla="*/ 94462 w 2647519"/>
              <a:gd name="connsiteY643" fmla="*/ 1022985 h 2612594"/>
              <a:gd name="connsiteX644" fmla="*/ 96848 w 2647519"/>
              <a:gd name="connsiteY644" fmla="*/ 1023781 h 2612594"/>
              <a:gd name="connsiteX645" fmla="*/ 97055 w 2647519"/>
              <a:gd name="connsiteY645" fmla="*/ 1022896 h 2612594"/>
              <a:gd name="connsiteX646" fmla="*/ 94463 w 2647519"/>
              <a:gd name="connsiteY646" fmla="*/ 1022032 h 2612594"/>
              <a:gd name="connsiteX647" fmla="*/ 107798 w 2647519"/>
              <a:gd name="connsiteY647" fmla="*/ 964882 h 2612594"/>
              <a:gd name="connsiteX648" fmla="*/ 120180 w 2647519"/>
              <a:gd name="connsiteY648" fmla="*/ 925829 h 2612594"/>
              <a:gd name="connsiteX649" fmla="*/ 133454 w 2647519"/>
              <a:gd name="connsiteY649" fmla="*/ 886956 h 2612594"/>
              <a:gd name="connsiteX650" fmla="*/ 132563 w 2647519"/>
              <a:gd name="connsiteY650" fmla="*/ 886777 h 2612594"/>
              <a:gd name="connsiteX651" fmla="*/ 134468 w 2647519"/>
              <a:gd name="connsiteY651" fmla="*/ 862965 h 2612594"/>
              <a:gd name="connsiteX652" fmla="*/ 144945 w 2647519"/>
              <a:gd name="connsiteY652" fmla="*/ 818197 h 2612594"/>
              <a:gd name="connsiteX653" fmla="*/ 152565 w 2647519"/>
              <a:gd name="connsiteY653" fmla="*/ 804862 h 2612594"/>
              <a:gd name="connsiteX654" fmla="*/ 152821 w 2647519"/>
              <a:gd name="connsiteY654" fmla="*/ 804166 h 2612594"/>
              <a:gd name="connsiteX655" fmla="*/ 163043 w 2647519"/>
              <a:gd name="connsiteY655" fmla="*/ 776287 h 2612594"/>
              <a:gd name="connsiteX656" fmla="*/ 194475 w 2647519"/>
              <a:gd name="connsiteY656" fmla="*/ 726757 h 2612594"/>
              <a:gd name="connsiteX657" fmla="*/ 223050 w 2647519"/>
              <a:gd name="connsiteY657" fmla="*/ 673417 h 2612594"/>
              <a:gd name="connsiteX658" fmla="*/ 238290 w 2647519"/>
              <a:gd name="connsiteY658" fmla="*/ 647700 h 2612594"/>
              <a:gd name="connsiteX659" fmla="*/ 253530 w 2647519"/>
              <a:gd name="connsiteY659" fmla="*/ 620077 h 2612594"/>
              <a:gd name="connsiteX660" fmla="*/ 286868 w 2647519"/>
              <a:gd name="connsiteY660" fmla="*/ 574357 h 2612594"/>
              <a:gd name="connsiteX661" fmla="*/ 451650 w 2647519"/>
              <a:gd name="connsiteY661" fmla="*/ 381000 h 2612594"/>
              <a:gd name="connsiteX662" fmla="*/ 495465 w 2647519"/>
              <a:gd name="connsiteY662" fmla="*/ 340995 h 2612594"/>
              <a:gd name="connsiteX663" fmla="*/ 600240 w 2647519"/>
              <a:gd name="connsiteY663" fmla="*/ 259080 h 2612594"/>
              <a:gd name="connsiteX664" fmla="*/ 636435 w 2647519"/>
              <a:gd name="connsiteY664" fmla="*/ 230505 h 2612594"/>
              <a:gd name="connsiteX665" fmla="*/ 684060 w 2647519"/>
              <a:gd name="connsiteY665" fmla="*/ 205740 h 2612594"/>
              <a:gd name="connsiteX666" fmla="*/ 714540 w 2647519"/>
              <a:gd name="connsiteY666" fmla="*/ 189547 h 2612594"/>
              <a:gd name="connsiteX667" fmla="*/ 730733 w 2647519"/>
              <a:gd name="connsiteY667" fmla="*/ 180975 h 2612594"/>
              <a:gd name="connsiteX668" fmla="*/ 748830 w 2647519"/>
              <a:gd name="connsiteY668" fmla="*/ 174307 h 2612594"/>
              <a:gd name="connsiteX669" fmla="*/ 808838 w 2647519"/>
              <a:gd name="connsiteY669" fmla="*/ 147637 h 2612594"/>
              <a:gd name="connsiteX670" fmla="*/ 974573 w 2647519"/>
              <a:gd name="connsiteY670" fmla="*/ 83820 h 2612594"/>
              <a:gd name="connsiteX671" fmla="*/ 1018388 w 2647519"/>
              <a:gd name="connsiteY671" fmla="*/ 78105 h 2612594"/>
              <a:gd name="connsiteX672" fmla="*/ 1049820 w 2647519"/>
              <a:gd name="connsiteY672" fmla="*/ 66675 h 2612594"/>
              <a:gd name="connsiteX673" fmla="*/ 1086015 w 2647519"/>
              <a:gd name="connsiteY673" fmla="*/ 57150 h 2612594"/>
              <a:gd name="connsiteX674" fmla="*/ 1162215 w 2647519"/>
              <a:gd name="connsiteY674" fmla="*/ 46672 h 2612594"/>
              <a:gd name="connsiteX675" fmla="*/ 1272229 w 2647519"/>
              <a:gd name="connsiteY675" fmla="*/ 41076 h 2612594"/>
              <a:gd name="connsiteX676" fmla="*/ 1360655 w 2647519"/>
              <a:gd name="connsiteY676" fmla="*/ 44043 h 2612594"/>
              <a:gd name="connsiteX677" fmla="*/ 1404150 w 2647519"/>
              <a:gd name="connsiteY677" fmla="*/ 0 h 2612594"/>
              <a:gd name="connsiteX678" fmla="*/ 1448917 w 2647519"/>
              <a:gd name="connsiteY678" fmla="*/ 2857 h 2612594"/>
              <a:gd name="connsiteX679" fmla="*/ 1494637 w 2647519"/>
              <a:gd name="connsiteY679" fmla="*/ 7620 h 2612594"/>
              <a:gd name="connsiteX680" fmla="*/ 1525117 w 2647519"/>
              <a:gd name="connsiteY680" fmla="*/ 15240 h 2612594"/>
              <a:gd name="connsiteX681" fmla="*/ 1545120 w 2647519"/>
              <a:gd name="connsiteY681" fmla="*/ 24765 h 2612594"/>
              <a:gd name="connsiteX682" fmla="*/ 1569885 w 2647519"/>
              <a:gd name="connsiteY682" fmla="*/ 20002 h 2612594"/>
              <a:gd name="connsiteX683" fmla="*/ 1607032 w 2647519"/>
              <a:gd name="connsiteY683" fmla="*/ 28575 h 2612594"/>
              <a:gd name="connsiteX684" fmla="*/ 1629892 w 2647519"/>
              <a:gd name="connsiteY684" fmla="*/ 35242 h 2612594"/>
              <a:gd name="connsiteX685" fmla="*/ 1628940 w 2647519"/>
              <a:gd name="connsiteY685" fmla="*/ 36195 h 2612594"/>
              <a:gd name="connsiteX686" fmla="*/ 1627987 w 2647519"/>
              <a:gd name="connsiteY686" fmla="*/ 42862 h 2612594"/>
              <a:gd name="connsiteX687" fmla="*/ 1588935 w 2647519"/>
              <a:gd name="connsiteY687" fmla="*/ 40005 h 2612594"/>
              <a:gd name="connsiteX688" fmla="*/ 1575600 w 2647519"/>
              <a:gd name="connsiteY688" fmla="*/ 36195 h 2612594"/>
              <a:gd name="connsiteX689" fmla="*/ 1562265 w 2647519"/>
              <a:gd name="connsiteY689" fmla="*/ 33337 h 2612594"/>
              <a:gd name="connsiteX690" fmla="*/ 1536547 w 2647519"/>
              <a:gd name="connsiteY690" fmla="*/ 27622 h 2612594"/>
              <a:gd name="connsiteX691" fmla="*/ 1510830 w 2647519"/>
              <a:gd name="connsiteY691" fmla="*/ 21907 h 2612594"/>
              <a:gd name="connsiteX692" fmla="*/ 1484160 w 2647519"/>
              <a:gd name="connsiteY692" fmla="*/ 18097 h 2612594"/>
              <a:gd name="connsiteX693" fmla="*/ 1454633 w 2647519"/>
              <a:gd name="connsiteY693" fmla="*/ 18097 h 2612594"/>
              <a:gd name="connsiteX694" fmla="*/ 1430820 w 2647519"/>
              <a:gd name="connsiteY694" fmla="*/ 18097 h 2612594"/>
              <a:gd name="connsiteX695" fmla="*/ 1393673 w 2647519"/>
              <a:gd name="connsiteY695" fmla="*/ 18097 h 2612594"/>
              <a:gd name="connsiteX696" fmla="*/ 1391928 w 2647519"/>
              <a:gd name="connsiteY696" fmla="*/ 17540 h 2612594"/>
              <a:gd name="connsiteX697" fmla="*/ 1375575 w 2647519"/>
              <a:gd name="connsiteY697" fmla="*/ 25717 h 2612594"/>
              <a:gd name="connsiteX698" fmla="*/ 1381290 w 2647519"/>
              <a:gd name="connsiteY698" fmla="*/ 35242 h 2612594"/>
              <a:gd name="connsiteX699" fmla="*/ 1438440 w 2647519"/>
              <a:gd name="connsiteY699" fmla="*/ 46672 h 2612594"/>
              <a:gd name="connsiteX700" fmla="*/ 1413008 w 2647519"/>
              <a:gd name="connsiteY700" fmla="*/ 47116 h 2612594"/>
              <a:gd name="connsiteX701" fmla="*/ 1413437 w 2647519"/>
              <a:gd name="connsiteY701" fmla="*/ 47149 h 2612594"/>
              <a:gd name="connsiteX702" fmla="*/ 1440345 w 2647519"/>
              <a:gd name="connsiteY702" fmla="*/ 46672 h 2612594"/>
              <a:gd name="connsiteX703" fmla="*/ 1463205 w 2647519"/>
              <a:gd name="connsiteY703" fmla="*/ 49530 h 2612594"/>
              <a:gd name="connsiteX704" fmla="*/ 1507020 w 2647519"/>
              <a:gd name="connsiteY704" fmla="*/ 58102 h 2612594"/>
              <a:gd name="connsiteX705" fmla="*/ 1527975 w 2647519"/>
              <a:gd name="connsiteY705" fmla="*/ 60960 h 2612594"/>
              <a:gd name="connsiteX706" fmla="*/ 1563218 w 2647519"/>
              <a:gd name="connsiteY706" fmla="*/ 68580 h 2612594"/>
              <a:gd name="connsiteX707" fmla="*/ 1599413 w 2647519"/>
              <a:gd name="connsiteY707" fmla="*/ 76200 h 2612594"/>
              <a:gd name="connsiteX708" fmla="*/ 1634655 w 2647519"/>
              <a:gd name="connsiteY708" fmla="*/ 84772 h 2612594"/>
              <a:gd name="connsiteX709" fmla="*/ 1669898 w 2647519"/>
              <a:gd name="connsiteY709" fmla="*/ 95250 h 2612594"/>
              <a:gd name="connsiteX710" fmla="*/ 1687043 w 2647519"/>
              <a:gd name="connsiteY710" fmla="*/ 100012 h 2612594"/>
              <a:gd name="connsiteX711" fmla="*/ 1704188 w 2647519"/>
              <a:gd name="connsiteY711" fmla="*/ 105727 h 2612594"/>
              <a:gd name="connsiteX712" fmla="*/ 1704409 w 2647519"/>
              <a:gd name="connsiteY712" fmla="*/ 105929 h 2612594"/>
              <a:gd name="connsiteX713" fmla="*/ 1716704 w 2647519"/>
              <a:gd name="connsiteY713" fmla="*/ 108049 h 2612594"/>
              <a:gd name="connsiteX714" fmla="*/ 1746499 w 2647519"/>
              <a:gd name="connsiteY714" fmla="*/ 119121 h 2612594"/>
              <a:gd name="connsiteX715" fmla="*/ 1750661 w 2647519"/>
              <a:gd name="connsiteY715" fmla="*/ 125427 h 2612594"/>
              <a:gd name="connsiteX716" fmla="*/ 1751813 w 2647519"/>
              <a:gd name="connsiteY716" fmla="*/ 125730 h 2612594"/>
              <a:gd name="connsiteX717" fmla="*/ 1778483 w 2647519"/>
              <a:gd name="connsiteY717" fmla="*/ 136207 h 2612594"/>
              <a:gd name="connsiteX718" fmla="*/ 1801343 w 2647519"/>
              <a:gd name="connsiteY718" fmla="*/ 145732 h 2612594"/>
              <a:gd name="connsiteX719" fmla="*/ 1824203 w 2647519"/>
              <a:gd name="connsiteY719" fmla="*/ 156210 h 2612594"/>
              <a:gd name="connsiteX720" fmla="*/ 1841348 w 2647519"/>
              <a:gd name="connsiteY720" fmla="*/ 165735 h 2612594"/>
              <a:gd name="connsiteX721" fmla="*/ 1852778 w 2647519"/>
              <a:gd name="connsiteY721" fmla="*/ 171450 h 2612594"/>
              <a:gd name="connsiteX722" fmla="*/ 1865160 w 2647519"/>
              <a:gd name="connsiteY722" fmla="*/ 178117 h 2612594"/>
              <a:gd name="connsiteX723" fmla="*/ 1907070 w 2647519"/>
              <a:gd name="connsiteY723" fmla="*/ 201930 h 2612594"/>
              <a:gd name="connsiteX724" fmla="*/ 1960410 w 2647519"/>
              <a:gd name="connsiteY724" fmla="*/ 236220 h 2612594"/>
              <a:gd name="connsiteX725" fmla="*/ 1988033 w 2647519"/>
              <a:gd name="connsiteY725" fmla="*/ 255270 h 2612594"/>
              <a:gd name="connsiteX726" fmla="*/ 1988832 w 2647519"/>
              <a:gd name="connsiteY726" fmla="*/ 255841 h 2612594"/>
              <a:gd name="connsiteX727" fmla="*/ 2002949 w 2647519"/>
              <a:gd name="connsiteY727" fmla="*/ 264417 h 2612594"/>
              <a:gd name="connsiteX728" fmla="*/ 2540483 w 2647519"/>
              <a:gd name="connsiteY728" fmla="*/ 1275397 h 2612594"/>
              <a:gd name="connsiteX729" fmla="*/ 2540080 w 2647519"/>
              <a:gd name="connsiteY729" fmla="*/ 1283368 h 2612594"/>
              <a:gd name="connsiteX730" fmla="*/ 2550960 w 2647519"/>
              <a:gd name="connsiteY730" fmla="*/ 1284922 h 2612594"/>
              <a:gd name="connsiteX731" fmla="*/ 2561437 w 2647519"/>
              <a:gd name="connsiteY731" fmla="*/ 1292542 h 2612594"/>
              <a:gd name="connsiteX732" fmla="*/ 2566200 w 2647519"/>
              <a:gd name="connsiteY732" fmla="*/ 1318259 h 2612594"/>
              <a:gd name="connsiteX733" fmla="*/ 2584297 w 2647519"/>
              <a:gd name="connsiteY733" fmla="*/ 1348739 h 2612594"/>
              <a:gd name="connsiteX734" fmla="*/ 2591918 w 2647519"/>
              <a:gd name="connsiteY734" fmla="*/ 1349432 h 2612594"/>
              <a:gd name="connsiteX735" fmla="*/ 2591918 w 2647519"/>
              <a:gd name="connsiteY735" fmla="*/ 1342072 h 2612594"/>
              <a:gd name="connsiteX736" fmla="*/ 2599661 w 2647519"/>
              <a:gd name="connsiteY736" fmla="*/ 1320563 h 2612594"/>
              <a:gd name="connsiteX737" fmla="*/ 2599537 w 2647519"/>
              <a:gd name="connsiteY737" fmla="*/ 1316355 h 2612594"/>
              <a:gd name="connsiteX738" fmla="*/ 2607157 w 2647519"/>
              <a:gd name="connsiteY738" fmla="*/ 1290637 h 2612594"/>
              <a:gd name="connsiteX739" fmla="*/ 2617635 w 2647519"/>
              <a:gd name="connsiteY739" fmla="*/ 1290637 h 2612594"/>
              <a:gd name="connsiteX740" fmla="*/ 2633827 w 2647519"/>
              <a:gd name="connsiteY740" fmla="*/ 1280160 h 2612594"/>
              <a:gd name="connsiteX741" fmla="*/ 2635732 w 2647519"/>
              <a:gd name="connsiteY741" fmla="*/ 1322070 h 2612594"/>
              <a:gd name="connsiteX742" fmla="*/ 2630970 w 2647519"/>
              <a:gd name="connsiteY742" fmla="*/ 1342072 h 2612594"/>
              <a:gd name="connsiteX743" fmla="*/ 2625255 w 2647519"/>
              <a:gd name="connsiteY743" fmla="*/ 1361122 h 2612594"/>
              <a:gd name="connsiteX744" fmla="*/ 2622397 w 2647519"/>
              <a:gd name="connsiteY744" fmla="*/ 1392555 h 2612594"/>
              <a:gd name="connsiteX745" fmla="*/ 2621445 w 2647519"/>
              <a:gd name="connsiteY745" fmla="*/ 1408747 h 2612594"/>
              <a:gd name="connsiteX746" fmla="*/ 2619540 w 2647519"/>
              <a:gd name="connsiteY746" fmla="*/ 1424940 h 2612594"/>
              <a:gd name="connsiteX747" fmla="*/ 2615478 w 2647519"/>
              <a:gd name="connsiteY747" fmla="*/ 1427648 h 2612594"/>
              <a:gd name="connsiteX748" fmla="*/ 2615730 w 2647519"/>
              <a:gd name="connsiteY748" fmla="*/ 1428749 h 2612594"/>
              <a:gd name="connsiteX749" fmla="*/ 2619621 w 2647519"/>
              <a:gd name="connsiteY749" fmla="*/ 1426155 h 2612594"/>
              <a:gd name="connsiteX750" fmla="*/ 2621445 w 2647519"/>
              <a:gd name="connsiteY750" fmla="*/ 1410652 h 2612594"/>
              <a:gd name="connsiteX751" fmla="*/ 2622397 w 2647519"/>
              <a:gd name="connsiteY751" fmla="*/ 1394460 h 2612594"/>
              <a:gd name="connsiteX752" fmla="*/ 2625255 w 2647519"/>
              <a:gd name="connsiteY752" fmla="*/ 1363027 h 2612594"/>
              <a:gd name="connsiteX753" fmla="*/ 2630970 w 2647519"/>
              <a:gd name="connsiteY753" fmla="*/ 1343977 h 2612594"/>
              <a:gd name="connsiteX754" fmla="*/ 2635732 w 2647519"/>
              <a:gd name="connsiteY754" fmla="*/ 1323975 h 2612594"/>
              <a:gd name="connsiteX755" fmla="*/ 2643352 w 2647519"/>
              <a:gd name="connsiteY755" fmla="*/ 1329690 h 2612594"/>
              <a:gd name="connsiteX756" fmla="*/ 2642400 w 2647519"/>
              <a:gd name="connsiteY756" fmla="*/ 1343977 h 2612594"/>
              <a:gd name="connsiteX757" fmla="*/ 2640495 w 2647519"/>
              <a:gd name="connsiteY757" fmla="*/ 1358265 h 2612594"/>
              <a:gd name="connsiteX758" fmla="*/ 2639542 w 2647519"/>
              <a:gd name="connsiteY758" fmla="*/ 1384935 h 2612594"/>
              <a:gd name="connsiteX759" fmla="*/ 2637637 w 2647519"/>
              <a:gd name="connsiteY759" fmla="*/ 1416367 h 2612594"/>
              <a:gd name="connsiteX760" fmla="*/ 2632875 w 2647519"/>
              <a:gd name="connsiteY760" fmla="*/ 1449705 h 2612594"/>
              <a:gd name="connsiteX761" fmla="*/ 2627160 w 2647519"/>
              <a:gd name="connsiteY761" fmla="*/ 1484947 h 2612594"/>
              <a:gd name="connsiteX762" fmla="*/ 2620492 w 2647519"/>
              <a:gd name="connsiteY762" fmla="*/ 1519237 h 2612594"/>
              <a:gd name="connsiteX763" fmla="*/ 2608110 w 2647519"/>
              <a:gd name="connsiteY763" fmla="*/ 1591627 h 2612594"/>
              <a:gd name="connsiteX764" fmla="*/ 2596680 w 2647519"/>
              <a:gd name="connsiteY764" fmla="*/ 1598295 h 2612594"/>
              <a:gd name="connsiteX765" fmla="*/ 2582392 w 2647519"/>
              <a:gd name="connsiteY765" fmla="*/ 1640205 h 2612594"/>
              <a:gd name="connsiteX766" fmla="*/ 2578582 w 2647519"/>
              <a:gd name="connsiteY766" fmla="*/ 1680210 h 2612594"/>
              <a:gd name="connsiteX767" fmla="*/ 2576677 w 2647519"/>
              <a:gd name="connsiteY767" fmla="*/ 1685925 h 2612594"/>
              <a:gd name="connsiteX768" fmla="*/ 2560485 w 2647519"/>
              <a:gd name="connsiteY768" fmla="*/ 1729740 h 2612594"/>
              <a:gd name="connsiteX769" fmla="*/ 2555722 w 2647519"/>
              <a:gd name="connsiteY769" fmla="*/ 1733550 h 2612594"/>
              <a:gd name="connsiteX770" fmla="*/ 2535720 w 2647519"/>
              <a:gd name="connsiteY770" fmla="*/ 1780222 h 2612594"/>
              <a:gd name="connsiteX771" fmla="*/ 2556675 w 2647519"/>
              <a:gd name="connsiteY771" fmla="*/ 1733550 h 2612594"/>
              <a:gd name="connsiteX772" fmla="*/ 2561437 w 2647519"/>
              <a:gd name="connsiteY772" fmla="*/ 1729740 h 2612594"/>
              <a:gd name="connsiteX773" fmla="*/ 2530957 w 2647519"/>
              <a:gd name="connsiteY773" fmla="*/ 1816417 h 2612594"/>
              <a:gd name="connsiteX774" fmla="*/ 2514765 w 2647519"/>
              <a:gd name="connsiteY774" fmla="*/ 1824990 h 2612594"/>
              <a:gd name="connsiteX775" fmla="*/ 2511407 w 2647519"/>
              <a:gd name="connsiteY775" fmla="*/ 1831707 h 2612594"/>
              <a:gd name="connsiteX776" fmla="*/ 2511908 w 2647519"/>
              <a:gd name="connsiteY776" fmla="*/ 1832609 h 2612594"/>
              <a:gd name="connsiteX777" fmla="*/ 2515718 w 2647519"/>
              <a:gd name="connsiteY777" fmla="*/ 1824989 h 2612594"/>
              <a:gd name="connsiteX778" fmla="*/ 2531910 w 2647519"/>
              <a:gd name="connsiteY778" fmla="*/ 1816417 h 2612594"/>
              <a:gd name="connsiteX779" fmla="*/ 2520480 w 2647519"/>
              <a:gd name="connsiteY779" fmla="*/ 1848802 h 2612594"/>
              <a:gd name="connsiteX780" fmla="*/ 2499525 w 2647519"/>
              <a:gd name="connsiteY780" fmla="*/ 1886902 h 2612594"/>
              <a:gd name="connsiteX781" fmla="*/ 2489048 w 2647519"/>
              <a:gd name="connsiteY781" fmla="*/ 1905952 h 2612594"/>
              <a:gd name="connsiteX782" fmla="*/ 2477618 w 2647519"/>
              <a:gd name="connsiteY782" fmla="*/ 1925002 h 2612594"/>
              <a:gd name="connsiteX783" fmla="*/ 2469045 w 2647519"/>
              <a:gd name="connsiteY783" fmla="*/ 1939289 h 2612594"/>
              <a:gd name="connsiteX784" fmla="*/ 2456663 w 2647519"/>
              <a:gd name="connsiteY784" fmla="*/ 1966912 h 2612594"/>
              <a:gd name="connsiteX785" fmla="*/ 2443328 w 2647519"/>
              <a:gd name="connsiteY785" fmla="*/ 1993582 h 2612594"/>
              <a:gd name="connsiteX786" fmla="*/ 2422373 w 2647519"/>
              <a:gd name="connsiteY786" fmla="*/ 2022157 h 2612594"/>
              <a:gd name="connsiteX787" fmla="*/ 2401418 w 2647519"/>
              <a:gd name="connsiteY787" fmla="*/ 2048827 h 2612594"/>
              <a:gd name="connsiteX788" fmla="*/ 2402291 w 2647519"/>
              <a:gd name="connsiteY788" fmla="*/ 2047029 h 2612594"/>
              <a:gd name="connsiteX789" fmla="*/ 2378557 w 2647519"/>
              <a:gd name="connsiteY789" fmla="*/ 2079307 h 2612594"/>
              <a:gd name="connsiteX790" fmla="*/ 2327122 w 2647519"/>
              <a:gd name="connsiteY790" fmla="*/ 2135505 h 2612594"/>
              <a:gd name="connsiteX791" fmla="*/ 2316995 w 2647519"/>
              <a:gd name="connsiteY791" fmla="*/ 2151085 h 2612594"/>
              <a:gd name="connsiteX792" fmla="*/ 2327122 w 2647519"/>
              <a:gd name="connsiteY792" fmla="*/ 2136457 h 2612594"/>
              <a:gd name="connsiteX793" fmla="*/ 2378557 w 2647519"/>
              <a:gd name="connsiteY793" fmla="*/ 2080259 h 2612594"/>
              <a:gd name="connsiteX794" fmla="*/ 2339505 w 2647519"/>
              <a:gd name="connsiteY794" fmla="*/ 2139314 h 2612594"/>
              <a:gd name="connsiteX795" fmla="*/ 2319383 w 2647519"/>
              <a:gd name="connsiteY795" fmla="*/ 2160388 h 2612594"/>
              <a:gd name="connsiteX796" fmla="*/ 2303229 w 2647519"/>
              <a:gd name="connsiteY796" fmla="*/ 2172263 h 2612594"/>
              <a:gd name="connsiteX797" fmla="*/ 2302357 w 2647519"/>
              <a:gd name="connsiteY797" fmla="*/ 2173605 h 2612594"/>
              <a:gd name="connsiteX798" fmla="*/ 2292258 w 2647519"/>
              <a:gd name="connsiteY798" fmla="*/ 2181374 h 2612594"/>
              <a:gd name="connsiteX799" fmla="*/ 2291880 w 2647519"/>
              <a:gd name="connsiteY799" fmla="*/ 2184082 h 2612594"/>
              <a:gd name="connsiteX800" fmla="*/ 2247112 w 2647519"/>
              <a:gd name="connsiteY800" fmla="*/ 2229802 h 2612594"/>
              <a:gd name="connsiteX801" fmla="*/ 2199487 w 2647519"/>
              <a:gd name="connsiteY801" fmla="*/ 2273617 h 2612594"/>
              <a:gd name="connsiteX802" fmla="*/ 2197284 w 2647519"/>
              <a:gd name="connsiteY802" fmla="*/ 2275215 h 2612594"/>
              <a:gd name="connsiteX803" fmla="*/ 2181390 w 2647519"/>
              <a:gd name="connsiteY803" fmla="*/ 2295524 h 2612594"/>
              <a:gd name="connsiteX804" fmla="*/ 2143290 w 2647519"/>
              <a:gd name="connsiteY804" fmla="*/ 2324099 h 2612594"/>
              <a:gd name="connsiteX805" fmla="*/ 2107680 w 2647519"/>
              <a:gd name="connsiteY805" fmla="*/ 2350806 h 2612594"/>
              <a:gd name="connsiteX806" fmla="*/ 2107553 w 2647519"/>
              <a:gd name="connsiteY806" fmla="*/ 2350961 h 2612594"/>
              <a:gd name="connsiteX807" fmla="*/ 2143290 w 2647519"/>
              <a:gd name="connsiteY807" fmla="*/ 2325052 h 2612594"/>
              <a:gd name="connsiteX808" fmla="*/ 2181390 w 2647519"/>
              <a:gd name="connsiteY808" fmla="*/ 2296477 h 2612594"/>
              <a:gd name="connsiteX809" fmla="*/ 2149957 w 2647519"/>
              <a:gd name="connsiteY809" fmla="*/ 2327909 h 2612594"/>
              <a:gd name="connsiteX810" fmla="*/ 2124359 w 2647519"/>
              <a:gd name="connsiteY810" fmla="*/ 2344578 h 2612594"/>
              <a:gd name="connsiteX811" fmla="*/ 2106651 w 2647519"/>
              <a:gd name="connsiteY811" fmla="*/ 2352057 h 2612594"/>
              <a:gd name="connsiteX812" fmla="*/ 2106142 w 2647519"/>
              <a:gd name="connsiteY812" fmla="*/ 2352675 h 2612594"/>
              <a:gd name="connsiteX813" fmla="*/ 2087092 w 2647519"/>
              <a:gd name="connsiteY813" fmla="*/ 2365057 h 2612594"/>
              <a:gd name="connsiteX814" fmla="*/ 2079913 w 2647519"/>
              <a:gd name="connsiteY814" fmla="*/ 2368384 h 2612594"/>
              <a:gd name="connsiteX815" fmla="*/ 2061852 w 2647519"/>
              <a:gd name="connsiteY815" fmla="*/ 2383036 h 2612594"/>
              <a:gd name="connsiteX816" fmla="*/ 2044230 w 2647519"/>
              <a:gd name="connsiteY816" fmla="*/ 2395537 h 2612594"/>
              <a:gd name="connsiteX817" fmla="*/ 2017560 w 2647519"/>
              <a:gd name="connsiteY817" fmla="*/ 2412682 h 2612594"/>
              <a:gd name="connsiteX818" fmla="*/ 2008988 w 2647519"/>
              <a:gd name="connsiteY818" fmla="*/ 2413635 h 2612594"/>
              <a:gd name="connsiteX819" fmla="*/ 1999459 w 2647519"/>
              <a:gd name="connsiteY819" fmla="*/ 2417870 h 2612594"/>
              <a:gd name="connsiteX820" fmla="*/ 1997978 w 2647519"/>
              <a:gd name="connsiteY820" fmla="*/ 2418994 h 2612594"/>
              <a:gd name="connsiteX821" fmla="*/ 2009940 w 2647519"/>
              <a:gd name="connsiteY821" fmla="*/ 2414587 h 2612594"/>
              <a:gd name="connsiteX822" fmla="*/ 2018513 w 2647519"/>
              <a:gd name="connsiteY822" fmla="*/ 2413635 h 2612594"/>
              <a:gd name="connsiteX823" fmla="*/ 1984223 w 2647519"/>
              <a:gd name="connsiteY823" fmla="*/ 2439352 h 2612594"/>
              <a:gd name="connsiteX824" fmla="*/ 1962315 w 2647519"/>
              <a:gd name="connsiteY824" fmla="*/ 2450783 h 2612594"/>
              <a:gd name="connsiteX825" fmla="*/ 1940408 w 2647519"/>
              <a:gd name="connsiteY825" fmla="*/ 2461260 h 2612594"/>
              <a:gd name="connsiteX826" fmla="*/ 1924934 w 2647519"/>
              <a:gd name="connsiteY826" fmla="*/ 2463581 h 2612594"/>
              <a:gd name="connsiteX827" fmla="*/ 1922310 w 2647519"/>
              <a:gd name="connsiteY827" fmla="*/ 2465070 h 2612594"/>
              <a:gd name="connsiteX828" fmla="*/ 1849920 w 2647519"/>
              <a:gd name="connsiteY828" fmla="*/ 2496502 h 2612594"/>
              <a:gd name="connsiteX829" fmla="*/ 1846229 w 2647519"/>
              <a:gd name="connsiteY829" fmla="*/ 2497341 h 2612594"/>
              <a:gd name="connsiteX830" fmla="*/ 1824203 w 2647519"/>
              <a:gd name="connsiteY830" fmla="*/ 2511742 h 2612594"/>
              <a:gd name="connsiteX831" fmla="*/ 1836585 w 2647519"/>
              <a:gd name="connsiteY831" fmla="*/ 2515552 h 2612594"/>
              <a:gd name="connsiteX832" fmla="*/ 1790865 w 2647519"/>
              <a:gd name="connsiteY832" fmla="*/ 2535555 h 2612594"/>
              <a:gd name="connsiteX833" fmla="*/ 1794675 w 2647519"/>
              <a:gd name="connsiteY833" fmla="*/ 2522220 h 2612594"/>
              <a:gd name="connsiteX834" fmla="*/ 1779435 w 2647519"/>
              <a:gd name="connsiteY834" fmla="*/ 2527935 h 2612594"/>
              <a:gd name="connsiteX835" fmla="*/ 1765148 w 2647519"/>
              <a:gd name="connsiteY835" fmla="*/ 2532697 h 2612594"/>
              <a:gd name="connsiteX836" fmla="*/ 1735620 w 2647519"/>
              <a:gd name="connsiteY836" fmla="*/ 2542222 h 2612594"/>
              <a:gd name="connsiteX837" fmla="*/ 1731675 w 2647519"/>
              <a:gd name="connsiteY837" fmla="*/ 2537487 h 2612594"/>
              <a:gd name="connsiteX838" fmla="*/ 1717522 w 2647519"/>
              <a:gd name="connsiteY838" fmla="*/ 2540317 h 2612594"/>
              <a:gd name="connsiteX839" fmla="*/ 1700377 w 2647519"/>
              <a:gd name="connsiteY839" fmla="*/ 2544127 h 2612594"/>
              <a:gd name="connsiteX840" fmla="*/ 1665135 w 2647519"/>
              <a:gd name="connsiteY840" fmla="*/ 2552700 h 2612594"/>
              <a:gd name="connsiteX841" fmla="*/ 1663973 w 2647519"/>
              <a:gd name="connsiteY841" fmla="*/ 2553240 h 2612594"/>
              <a:gd name="connsiteX842" fmla="*/ 1697520 w 2647519"/>
              <a:gd name="connsiteY842" fmla="*/ 2545079 h 2612594"/>
              <a:gd name="connsiteX843" fmla="*/ 1714665 w 2647519"/>
              <a:gd name="connsiteY843" fmla="*/ 2541269 h 2612594"/>
              <a:gd name="connsiteX844" fmla="*/ 1728952 w 2647519"/>
              <a:gd name="connsiteY844" fmla="*/ 2538412 h 2612594"/>
              <a:gd name="connsiteX845" fmla="*/ 1734667 w 2647519"/>
              <a:gd name="connsiteY845" fmla="*/ 2543174 h 2612594"/>
              <a:gd name="connsiteX846" fmla="*/ 1764195 w 2647519"/>
              <a:gd name="connsiteY846" fmla="*/ 2533649 h 2612594"/>
              <a:gd name="connsiteX847" fmla="*/ 1778482 w 2647519"/>
              <a:gd name="connsiteY847" fmla="*/ 2528887 h 2612594"/>
              <a:gd name="connsiteX848" fmla="*/ 1793722 w 2647519"/>
              <a:gd name="connsiteY848" fmla="*/ 2523172 h 2612594"/>
              <a:gd name="connsiteX849" fmla="*/ 1789912 w 2647519"/>
              <a:gd name="connsiteY849" fmla="*/ 2536507 h 2612594"/>
              <a:gd name="connsiteX850" fmla="*/ 1749907 w 2647519"/>
              <a:gd name="connsiteY850" fmla="*/ 2555557 h 2612594"/>
              <a:gd name="connsiteX851" fmla="*/ 1747946 w 2647519"/>
              <a:gd name="connsiteY851" fmla="*/ 2555008 h 2612594"/>
              <a:gd name="connsiteX852" fmla="*/ 1720380 w 2647519"/>
              <a:gd name="connsiteY852" fmla="*/ 2566034 h 2612594"/>
              <a:gd name="connsiteX853" fmla="*/ 1697520 w 2647519"/>
              <a:gd name="connsiteY853" fmla="*/ 2572702 h 2612594"/>
              <a:gd name="connsiteX854" fmla="*/ 1663230 w 2647519"/>
              <a:gd name="connsiteY854" fmla="*/ 2581274 h 2612594"/>
              <a:gd name="connsiteX855" fmla="*/ 1649062 w 2647519"/>
              <a:gd name="connsiteY855" fmla="*/ 2580084 h 2612594"/>
              <a:gd name="connsiteX856" fmla="*/ 1619428 w 2647519"/>
              <a:gd name="connsiteY856" fmla="*/ 2585850 h 2612594"/>
              <a:gd name="connsiteX857" fmla="*/ 1618462 w 2647519"/>
              <a:gd name="connsiteY857" fmla="*/ 2587942 h 2612594"/>
              <a:gd name="connsiteX858" fmla="*/ 1539405 w 2647519"/>
              <a:gd name="connsiteY858" fmla="*/ 2603182 h 2612594"/>
              <a:gd name="connsiteX859" fmla="*/ 1521307 w 2647519"/>
              <a:gd name="connsiteY859" fmla="*/ 2598419 h 2612594"/>
              <a:gd name="connsiteX860" fmla="*/ 1506067 w 2647519"/>
              <a:gd name="connsiteY860" fmla="*/ 2598419 h 2612594"/>
              <a:gd name="connsiteX861" fmla="*/ 1479397 w 2647519"/>
              <a:gd name="connsiteY861" fmla="*/ 2606992 h 2612594"/>
              <a:gd name="connsiteX862" fmla="*/ 1455585 w 2647519"/>
              <a:gd name="connsiteY862" fmla="*/ 2608897 h 2612594"/>
              <a:gd name="connsiteX863" fmla="*/ 1431772 w 2647519"/>
              <a:gd name="connsiteY863" fmla="*/ 2609849 h 2612594"/>
              <a:gd name="connsiteX864" fmla="*/ 1429185 w 2647519"/>
              <a:gd name="connsiteY864" fmla="*/ 2608741 h 2612594"/>
              <a:gd name="connsiteX865" fmla="*/ 1407484 w 2647519"/>
              <a:gd name="connsiteY865" fmla="*/ 2612588 h 2612594"/>
              <a:gd name="connsiteX866" fmla="*/ 1381290 w 2647519"/>
              <a:gd name="connsiteY866" fmla="*/ 2607944 h 2612594"/>
              <a:gd name="connsiteX867" fmla="*/ 1382243 w 2647519"/>
              <a:gd name="connsiteY867" fmla="*/ 2606992 h 2612594"/>
              <a:gd name="connsiteX868" fmla="*/ 1387005 w 2647519"/>
              <a:gd name="connsiteY868" fmla="*/ 2600324 h 2612594"/>
              <a:gd name="connsiteX869" fmla="*/ 1365098 w 2647519"/>
              <a:gd name="connsiteY869" fmla="*/ 2597467 h 2612594"/>
              <a:gd name="connsiteX870" fmla="*/ 1375575 w 2647519"/>
              <a:gd name="connsiteY870" fmla="*/ 2591752 h 2612594"/>
              <a:gd name="connsiteX871" fmla="*/ 1407008 w 2647519"/>
              <a:gd name="connsiteY871" fmla="*/ 2590799 h 2612594"/>
              <a:gd name="connsiteX872" fmla="*/ 1437488 w 2647519"/>
              <a:gd name="connsiteY872" fmla="*/ 2589847 h 2612594"/>
              <a:gd name="connsiteX873" fmla="*/ 1481302 w 2647519"/>
              <a:gd name="connsiteY873" fmla="*/ 2590799 h 2612594"/>
              <a:gd name="connsiteX874" fmla="*/ 1511782 w 2647519"/>
              <a:gd name="connsiteY874" fmla="*/ 2587942 h 2612594"/>
              <a:gd name="connsiteX875" fmla="*/ 1568932 w 2647519"/>
              <a:gd name="connsiteY875" fmla="*/ 2575559 h 2612594"/>
              <a:gd name="connsiteX876" fmla="*/ 1607032 w 2647519"/>
              <a:gd name="connsiteY876" fmla="*/ 2566987 h 2612594"/>
              <a:gd name="connsiteX877" fmla="*/ 1635607 w 2647519"/>
              <a:gd name="connsiteY877" fmla="*/ 2566034 h 2612594"/>
              <a:gd name="connsiteX878" fmla="*/ 1637595 w 2647519"/>
              <a:gd name="connsiteY878" fmla="*/ 2565111 h 2612594"/>
              <a:gd name="connsiteX879" fmla="*/ 1609890 w 2647519"/>
              <a:gd name="connsiteY879" fmla="*/ 2566035 h 2612594"/>
              <a:gd name="connsiteX880" fmla="*/ 1571790 w 2647519"/>
              <a:gd name="connsiteY880" fmla="*/ 2574607 h 2612594"/>
              <a:gd name="connsiteX881" fmla="*/ 1514640 w 2647519"/>
              <a:gd name="connsiteY881" fmla="*/ 2586990 h 2612594"/>
              <a:gd name="connsiteX882" fmla="*/ 1484160 w 2647519"/>
              <a:gd name="connsiteY882" fmla="*/ 2589847 h 2612594"/>
              <a:gd name="connsiteX883" fmla="*/ 1440345 w 2647519"/>
              <a:gd name="connsiteY883" fmla="*/ 2588895 h 2612594"/>
              <a:gd name="connsiteX884" fmla="*/ 1409865 w 2647519"/>
              <a:gd name="connsiteY884" fmla="*/ 2589847 h 2612594"/>
              <a:gd name="connsiteX885" fmla="*/ 1378432 w 2647519"/>
              <a:gd name="connsiteY885" fmla="*/ 2590800 h 2612594"/>
              <a:gd name="connsiteX886" fmla="*/ 1379385 w 2647519"/>
              <a:gd name="connsiteY886" fmla="*/ 2586990 h 2612594"/>
              <a:gd name="connsiteX887" fmla="*/ 1386052 w 2647519"/>
              <a:gd name="connsiteY887" fmla="*/ 2577465 h 2612594"/>
              <a:gd name="connsiteX888" fmla="*/ 1679422 w 2647519"/>
              <a:gd name="connsiteY888" fmla="*/ 2528887 h 2612594"/>
              <a:gd name="connsiteX889" fmla="*/ 1878495 w 2647519"/>
              <a:gd name="connsiteY889" fmla="*/ 2453640 h 2612594"/>
              <a:gd name="connsiteX890" fmla="*/ 1930882 w 2647519"/>
              <a:gd name="connsiteY890" fmla="*/ 2426017 h 2612594"/>
              <a:gd name="connsiteX891" fmla="*/ 1960410 w 2647519"/>
              <a:gd name="connsiteY891" fmla="*/ 2410777 h 2612594"/>
              <a:gd name="connsiteX892" fmla="*/ 1990890 w 2647519"/>
              <a:gd name="connsiteY892" fmla="*/ 2394585 h 2612594"/>
              <a:gd name="connsiteX893" fmla="*/ 2048040 w 2647519"/>
              <a:gd name="connsiteY893" fmla="*/ 2360295 h 2612594"/>
              <a:gd name="connsiteX894" fmla="*/ 2093760 w 2647519"/>
              <a:gd name="connsiteY894" fmla="*/ 2325052 h 2612594"/>
              <a:gd name="connsiteX895" fmla="*/ 2179485 w 2647519"/>
              <a:gd name="connsiteY895" fmla="*/ 2258377 h 2612594"/>
              <a:gd name="connsiteX896" fmla="*/ 2203297 w 2647519"/>
              <a:gd name="connsiteY896" fmla="*/ 2239327 h 2612594"/>
              <a:gd name="connsiteX897" fmla="*/ 2226157 w 2647519"/>
              <a:gd name="connsiteY897" fmla="*/ 2219325 h 2612594"/>
              <a:gd name="connsiteX898" fmla="*/ 2260447 w 2647519"/>
              <a:gd name="connsiteY898" fmla="*/ 2187892 h 2612594"/>
              <a:gd name="connsiteX899" fmla="*/ 2274735 w 2647519"/>
              <a:gd name="connsiteY899" fmla="*/ 2164080 h 2612594"/>
              <a:gd name="connsiteX900" fmla="*/ 2295258 w 2647519"/>
              <a:gd name="connsiteY900" fmla="*/ 2145267 h 2612594"/>
              <a:gd name="connsiteX901" fmla="*/ 2295423 w 2647519"/>
              <a:gd name="connsiteY901" fmla="*/ 2144085 h 2612594"/>
              <a:gd name="connsiteX902" fmla="*/ 2275688 w 2647519"/>
              <a:gd name="connsiteY902" fmla="*/ 2162175 h 2612594"/>
              <a:gd name="connsiteX903" fmla="*/ 2261400 w 2647519"/>
              <a:gd name="connsiteY903" fmla="*/ 2185987 h 2612594"/>
              <a:gd name="connsiteX904" fmla="*/ 2227110 w 2647519"/>
              <a:gd name="connsiteY904" fmla="*/ 2217420 h 2612594"/>
              <a:gd name="connsiteX905" fmla="*/ 2204250 w 2647519"/>
              <a:gd name="connsiteY905" fmla="*/ 2237422 h 2612594"/>
              <a:gd name="connsiteX906" fmla="*/ 2180438 w 2647519"/>
              <a:gd name="connsiteY906" fmla="*/ 2256472 h 2612594"/>
              <a:gd name="connsiteX907" fmla="*/ 2094713 w 2647519"/>
              <a:gd name="connsiteY907" fmla="*/ 2323147 h 2612594"/>
              <a:gd name="connsiteX908" fmla="*/ 2048993 w 2647519"/>
              <a:gd name="connsiteY908" fmla="*/ 2358390 h 2612594"/>
              <a:gd name="connsiteX909" fmla="*/ 1991843 w 2647519"/>
              <a:gd name="connsiteY909" fmla="*/ 2392680 h 2612594"/>
              <a:gd name="connsiteX910" fmla="*/ 1961363 w 2647519"/>
              <a:gd name="connsiteY910" fmla="*/ 2408872 h 2612594"/>
              <a:gd name="connsiteX911" fmla="*/ 1931835 w 2647519"/>
              <a:gd name="connsiteY911" fmla="*/ 2424112 h 2612594"/>
              <a:gd name="connsiteX912" fmla="*/ 1879448 w 2647519"/>
              <a:gd name="connsiteY912" fmla="*/ 2451735 h 2612594"/>
              <a:gd name="connsiteX913" fmla="*/ 1680375 w 2647519"/>
              <a:gd name="connsiteY913" fmla="*/ 2526982 h 2612594"/>
              <a:gd name="connsiteX914" fmla="*/ 1387005 w 2647519"/>
              <a:gd name="connsiteY914" fmla="*/ 2575560 h 2612594"/>
              <a:gd name="connsiteX915" fmla="*/ 1365098 w 2647519"/>
              <a:gd name="connsiteY915" fmla="*/ 2575560 h 2612594"/>
              <a:gd name="connsiteX916" fmla="*/ 1362240 w 2647519"/>
              <a:gd name="connsiteY916" fmla="*/ 2567940 h 2612594"/>
              <a:gd name="connsiteX917" fmla="*/ 1339380 w 2647519"/>
              <a:gd name="connsiteY917" fmla="*/ 2566987 h 2612594"/>
              <a:gd name="connsiteX918" fmla="*/ 1318425 w 2647519"/>
              <a:gd name="connsiteY918" fmla="*/ 2575560 h 2612594"/>
              <a:gd name="connsiteX919" fmla="*/ 1257465 w 2647519"/>
              <a:gd name="connsiteY919" fmla="*/ 2576512 h 2612594"/>
              <a:gd name="connsiteX920" fmla="*/ 1212698 w 2647519"/>
              <a:gd name="connsiteY920" fmla="*/ 2574607 h 2612594"/>
              <a:gd name="connsiteX921" fmla="*/ 1190790 w 2647519"/>
              <a:gd name="connsiteY921" fmla="*/ 2572702 h 2612594"/>
              <a:gd name="connsiteX922" fmla="*/ 1168883 w 2647519"/>
              <a:gd name="connsiteY922" fmla="*/ 2568892 h 2612594"/>
              <a:gd name="connsiteX923" fmla="*/ 1182079 w 2647519"/>
              <a:gd name="connsiteY923" fmla="*/ 2554816 h 2612594"/>
              <a:gd name="connsiteX924" fmla="*/ 1179360 w 2647519"/>
              <a:gd name="connsiteY924" fmla="*/ 2555557 h 2612594"/>
              <a:gd name="connsiteX925" fmla="*/ 1130192 w 2647519"/>
              <a:gd name="connsiteY925" fmla="*/ 2546452 h 2612594"/>
              <a:gd name="connsiteX926" fmla="*/ 1127925 w 2647519"/>
              <a:gd name="connsiteY926" fmla="*/ 2546985 h 2612594"/>
              <a:gd name="connsiteX927" fmla="*/ 1033628 w 2647519"/>
              <a:gd name="connsiteY927" fmla="*/ 2529840 h 2612594"/>
              <a:gd name="connsiteX928" fmla="*/ 996480 w 2647519"/>
              <a:gd name="connsiteY928" fmla="*/ 2522220 h 2612594"/>
              <a:gd name="connsiteX929" fmla="*/ 964095 w 2647519"/>
              <a:gd name="connsiteY929" fmla="*/ 2516505 h 2612594"/>
              <a:gd name="connsiteX930" fmla="*/ 925043 w 2647519"/>
              <a:gd name="connsiteY930" fmla="*/ 2498407 h 2612594"/>
              <a:gd name="connsiteX931" fmla="*/ 876465 w 2647519"/>
              <a:gd name="connsiteY931" fmla="*/ 2480310 h 2612594"/>
              <a:gd name="connsiteX932" fmla="*/ 825983 w 2647519"/>
              <a:gd name="connsiteY932" fmla="*/ 2460307 h 2612594"/>
              <a:gd name="connsiteX933" fmla="*/ 834555 w 2647519"/>
              <a:gd name="connsiteY933" fmla="*/ 2453640 h 2612594"/>
              <a:gd name="connsiteX934" fmla="*/ 869798 w 2647519"/>
              <a:gd name="connsiteY934" fmla="*/ 2460307 h 2612594"/>
              <a:gd name="connsiteX935" fmla="*/ 885038 w 2647519"/>
              <a:gd name="connsiteY935" fmla="*/ 2473642 h 2612594"/>
              <a:gd name="connsiteX936" fmla="*/ 937425 w 2647519"/>
              <a:gd name="connsiteY936" fmla="*/ 2488882 h 2612594"/>
              <a:gd name="connsiteX937" fmla="*/ 1041248 w 2647519"/>
              <a:gd name="connsiteY937" fmla="*/ 2515552 h 2612594"/>
              <a:gd name="connsiteX938" fmla="*/ 1066965 w 2647519"/>
              <a:gd name="connsiteY938" fmla="*/ 2520315 h 2612594"/>
              <a:gd name="connsiteX939" fmla="*/ 1094588 w 2647519"/>
              <a:gd name="connsiteY939" fmla="*/ 2525077 h 2612594"/>
              <a:gd name="connsiteX940" fmla="*/ 1125068 w 2647519"/>
              <a:gd name="connsiteY940" fmla="*/ 2531745 h 2612594"/>
              <a:gd name="connsiteX941" fmla="*/ 1158657 w 2647519"/>
              <a:gd name="connsiteY941" fmla="*/ 2539008 h 2612594"/>
              <a:gd name="connsiteX942" fmla="*/ 1161262 w 2647519"/>
              <a:gd name="connsiteY942" fmla="*/ 2538412 h 2612594"/>
              <a:gd name="connsiteX943" fmla="*/ 1192695 w 2647519"/>
              <a:gd name="connsiteY943" fmla="*/ 2543175 h 2612594"/>
              <a:gd name="connsiteX944" fmla="*/ 1193647 w 2647519"/>
              <a:gd name="connsiteY944" fmla="*/ 2541270 h 2612594"/>
              <a:gd name="connsiteX945" fmla="*/ 1239367 w 2647519"/>
              <a:gd name="connsiteY945" fmla="*/ 2543175 h 2612594"/>
              <a:gd name="connsiteX946" fmla="*/ 1246987 w 2647519"/>
              <a:gd name="connsiteY946" fmla="*/ 2544127 h 2612594"/>
              <a:gd name="connsiteX947" fmla="*/ 1317472 w 2647519"/>
              <a:gd name="connsiteY947" fmla="*/ 2544127 h 2612594"/>
              <a:gd name="connsiteX948" fmla="*/ 1368907 w 2647519"/>
              <a:gd name="connsiteY948" fmla="*/ 2546032 h 2612594"/>
              <a:gd name="connsiteX949" fmla="*/ 1429867 w 2647519"/>
              <a:gd name="connsiteY949" fmla="*/ 2541270 h 2612594"/>
              <a:gd name="connsiteX950" fmla="*/ 1437487 w 2647519"/>
              <a:gd name="connsiteY950" fmla="*/ 2541270 h 2612594"/>
              <a:gd name="connsiteX951" fmla="*/ 1440345 w 2647519"/>
              <a:gd name="connsiteY951" fmla="*/ 2548890 h 2612594"/>
              <a:gd name="connsiteX952" fmla="*/ 1500352 w 2647519"/>
              <a:gd name="connsiteY952" fmla="*/ 2541270 h 2612594"/>
              <a:gd name="connsiteX953" fmla="*/ 1540357 w 2647519"/>
              <a:gd name="connsiteY953" fmla="*/ 2531745 h 2612594"/>
              <a:gd name="connsiteX954" fmla="*/ 1563217 w 2647519"/>
              <a:gd name="connsiteY954" fmla="*/ 2527935 h 2612594"/>
              <a:gd name="connsiteX955" fmla="*/ 1577505 w 2647519"/>
              <a:gd name="connsiteY955" fmla="*/ 2526030 h 2612594"/>
              <a:gd name="connsiteX956" fmla="*/ 1608937 w 2647519"/>
              <a:gd name="connsiteY956" fmla="*/ 2518410 h 2612594"/>
              <a:gd name="connsiteX957" fmla="*/ 1634655 w 2647519"/>
              <a:gd name="connsiteY957" fmla="*/ 2512695 h 2612594"/>
              <a:gd name="connsiteX958" fmla="*/ 1660372 w 2647519"/>
              <a:gd name="connsiteY958" fmla="*/ 2506027 h 2612594"/>
              <a:gd name="connsiteX959" fmla="*/ 1707545 w 2647519"/>
              <a:gd name="connsiteY959" fmla="*/ 2497863 h 2612594"/>
              <a:gd name="connsiteX960" fmla="*/ 1713713 w 2647519"/>
              <a:gd name="connsiteY960" fmla="*/ 2495550 h 2612594"/>
              <a:gd name="connsiteX961" fmla="*/ 1664183 w 2647519"/>
              <a:gd name="connsiteY961" fmla="*/ 2504122 h 2612594"/>
              <a:gd name="connsiteX962" fmla="*/ 1638465 w 2647519"/>
              <a:gd name="connsiteY962" fmla="*/ 2510790 h 2612594"/>
              <a:gd name="connsiteX963" fmla="*/ 1612748 w 2647519"/>
              <a:gd name="connsiteY963" fmla="*/ 2516505 h 2612594"/>
              <a:gd name="connsiteX964" fmla="*/ 1581315 w 2647519"/>
              <a:gd name="connsiteY964" fmla="*/ 2524125 h 2612594"/>
              <a:gd name="connsiteX965" fmla="*/ 1567028 w 2647519"/>
              <a:gd name="connsiteY965" fmla="*/ 2526030 h 2612594"/>
              <a:gd name="connsiteX966" fmla="*/ 1544168 w 2647519"/>
              <a:gd name="connsiteY966" fmla="*/ 2529840 h 2612594"/>
              <a:gd name="connsiteX967" fmla="*/ 1482255 w 2647519"/>
              <a:gd name="connsiteY967" fmla="*/ 2535555 h 2612594"/>
              <a:gd name="connsiteX968" fmla="*/ 1440345 w 2647519"/>
              <a:gd name="connsiteY968" fmla="*/ 2539365 h 2612594"/>
              <a:gd name="connsiteX969" fmla="*/ 1432725 w 2647519"/>
              <a:gd name="connsiteY969" fmla="*/ 2539365 h 2612594"/>
              <a:gd name="connsiteX970" fmla="*/ 1371765 w 2647519"/>
              <a:gd name="connsiteY970" fmla="*/ 2544127 h 2612594"/>
              <a:gd name="connsiteX971" fmla="*/ 1320330 w 2647519"/>
              <a:gd name="connsiteY971" fmla="*/ 2542222 h 2612594"/>
              <a:gd name="connsiteX972" fmla="*/ 1249845 w 2647519"/>
              <a:gd name="connsiteY972" fmla="*/ 2542222 h 2612594"/>
              <a:gd name="connsiteX973" fmla="*/ 1242225 w 2647519"/>
              <a:gd name="connsiteY973" fmla="*/ 2541270 h 2612594"/>
              <a:gd name="connsiteX974" fmla="*/ 1212698 w 2647519"/>
              <a:gd name="connsiteY974" fmla="*/ 2528887 h 2612594"/>
              <a:gd name="connsiteX975" fmla="*/ 1196505 w 2647519"/>
              <a:gd name="connsiteY975" fmla="*/ 2539365 h 2612594"/>
              <a:gd name="connsiteX976" fmla="*/ 1196464 w 2647519"/>
              <a:gd name="connsiteY976" fmla="*/ 2539447 h 2612594"/>
              <a:gd name="connsiteX977" fmla="*/ 1209840 w 2647519"/>
              <a:gd name="connsiteY977" fmla="*/ 2530792 h 2612594"/>
              <a:gd name="connsiteX978" fmla="*/ 1239368 w 2647519"/>
              <a:gd name="connsiteY978" fmla="*/ 2543174 h 2612594"/>
              <a:gd name="connsiteX979" fmla="*/ 1193648 w 2647519"/>
              <a:gd name="connsiteY979" fmla="*/ 2541269 h 2612594"/>
              <a:gd name="connsiteX980" fmla="*/ 1194008 w 2647519"/>
              <a:gd name="connsiteY980" fmla="*/ 2541036 h 2612594"/>
              <a:gd name="connsiteX981" fmla="*/ 1164120 w 2647519"/>
              <a:gd name="connsiteY981" fmla="*/ 2536507 h 2612594"/>
              <a:gd name="connsiteX982" fmla="*/ 1128878 w 2647519"/>
              <a:gd name="connsiteY982" fmla="*/ 2528887 h 2612594"/>
              <a:gd name="connsiteX983" fmla="*/ 1098398 w 2647519"/>
              <a:gd name="connsiteY983" fmla="*/ 2522220 h 2612594"/>
              <a:gd name="connsiteX984" fmla="*/ 1070775 w 2647519"/>
              <a:gd name="connsiteY984" fmla="*/ 2517457 h 2612594"/>
              <a:gd name="connsiteX985" fmla="*/ 1045058 w 2647519"/>
              <a:gd name="connsiteY985" fmla="*/ 2512695 h 2612594"/>
              <a:gd name="connsiteX986" fmla="*/ 941235 w 2647519"/>
              <a:gd name="connsiteY986" fmla="*/ 2486025 h 2612594"/>
              <a:gd name="connsiteX987" fmla="*/ 888848 w 2647519"/>
              <a:gd name="connsiteY987" fmla="*/ 2470785 h 2612594"/>
              <a:gd name="connsiteX988" fmla="*/ 873608 w 2647519"/>
              <a:gd name="connsiteY988" fmla="*/ 2457450 h 2612594"/>
              <a:gd name="connsiteX989" fmla="*/ 838365 w 2647519"/>
              <a:gd name="connsiteY989" fmla="*/ 2450782 h 2612594"/>
              <a:gd name="connsiteX990" fmla="*/ 785978 w 2647519"/>
              <a:gd name="connsiteY990" fmla="*/ 2424112 h 2612594"/>
              <a:gd name="connsiteX991" fmla="*/ 770738 w 2647519"/>
              <a:gd name="connsiteY991" fmla="*/ 2425065 h 2612594"/>
              <a:gd name="connsiteX992" fmla="*/ 716445 w 2647519"/>
              <a:gd name="connsiteY992" fmla="*/ 2397442 h 2612594"/>
              <a:gd name="connsiteX993" fmla="*/ 706920 w 2647519"/>
              <a:gd name="connsiteY993" fmla="*/ 2380297 h 2612594"/>
              <a:gd name="connsiteX994" fmla="*/ 708825 w 2647519"/>
              <a:gd name="connsiteY994" fmla="*/ 2379345 h 2612594"/>
              <a:gd name="connsiteX995" fmla="*/ 742163 w 2647519"/>
              <a:gd name="connsiteY995" fmla="*/ 2397442 h 2612594"/>
              <a:gd name="connsiteX996" fmla="*/ 775500 w 2647519"/>
              <a:gd name="connsiteY996" fmla="*/ 2415540 h 2612594"/>
              <a:gd name="connsiteX997" fmla="*/ 785025 w 2647519"/>
              <a:gd name="connsiteY997" fmla="*/ 2409825 h 2612594"/>
              <a:gd name="connsiteX998" fmla="*/ 745973 w 2647519"/>
              <a:gd name="connsiteY998" fmla="*/ 2384107 h 2612594"/>
              <a:gd name="connsiteX999" fmla="*/ 713588 w 2647519"/>
              <a:gd name="connsiteY999" fmla="*/ 2369820 h 2612594"/>
              <a:gd name="connsiteX1000" fmla="*/ 668820 w 2647519"/>
              <a:gd name="connsiteY1000" fmla="*/ 2344102 h 2612594"/>
              <a:gd name="connsiteX1001" fmla="*/ 630720 w 2647519"/>
              <a:gd name="connsiteY1001" fmla="*/ 2319337 h 2612594"/>
              <a:gd name="connsiteX1002" fmla="*/ 570713 w 2647519"/>
              <a:gd name="connsiteY1002" fmla="*/ 2293620 h 2612594"/>
              <a:gd name="connsiteX1003" fmla="*/ 547853 w 2647519"/>
              <a:gd name="connsiteY1003" fmla="*/ 2274570 h 2612594"/>
              <a:gd name="connsiteX1004" fmla="*/ 552615 w 2647519"/>
              <a:gd name="connsiteY1004" fmla="*/ 2272665 h 2612594"/>
              <a:gd name="connsiteX1005" fmla="*/ 575475 w 2647519"/>
              <a:gd name="connsiteY1005" fmla="*/ 2279332 h 2612594"/>
              <a:gd name="connsiteX1006" fmla="*/ 527850 w 2647519"/>
              <a:gd name="connsiteY1006" fmla="*/ 2229802 h 2612594"/>
              <a:gd name="connsiteX1007" fmla="*/ 501180 w 2647519"/>
              <a:gd name="connsiteY1007" fmla="*/ 2207895 h 2612594"/>
              <a:gd name="connsiteX1008" fmla="*/ 476415 w 2647519"/>
              <a:gd name="connsiteY1008" fmla="*/ 2185987 h 2612594"/>
              <a:gd name="connsiteX1009" fmla="*/ 444983 w 2647519"/>
              <a:gd name="connsiteY1009" fmla="*/ 2160270 h 2612594"/>
              <a:gd name="connsiteX1010" fmla="*/ 399263 w 2647519"/>
              <a:gd name="connsiteY1010" fmla="*/ 2109787 h 2612594"/>
              <a:gd name="connsiteX1011" fmla="*/ 396126 w 2647519"/>
              <a:gd name="connsiteY1011" fmla="*/ 2099983 h 2612594"/>
              <a:gd name="connsiteX1012" fmla="*/ 386880 w 2647519"/>
              <a:gd name="connsiteY1012" fmla="*/ 2090737 h 2612594"/>
              <a:gd name="connsiteX1013" fmla="*/ 355448 w 2647519"/>
              <a:gd name="connsiteY1013" fmla="*/ 2056447 h 2612594"/>
              <a:gd name="connsiteX1014" fmla="*/ 351638 w 2647519"/>
              <a:gd name="connsiteY1014" fmla="*/ 2039302 h 2612594"/>
              <a:gd name="connsiteX1015" fmla="*/ 339255 w 2647519"/>
              <a:gd name="connsiteY1015" fmla="*/ 2022157 h 2612594"/>
              <a:gd name="connsiteX1016" fmla="*/ 337780 w 2647519"/>
              <a:gd name="connsiteY1016" fmla="*/ 2019844 h 2612594"/>
              <a:gd name="connsiteX1017" fmla="*/ 323062 w 2647519"/>
              <a:gd name="connsiteY1017" fmla="*/ 2009774 h 2612594"/>
              <a:gd name="connsiteX1018" fmla="*/ 294487 w 2647519"/>
              <a:gd name="connsiteY1018" fmla="*/ 1968817 h 2612594"/>
              <a:gd name="connsiteX1019" fmla="*/ 278295 w 2647519"/>
              <a:gd name="connsiteY1019" fmla="*/ 1930717 h 2612594"/>
              <a:gd name="connsiteX1020" fmla="*/ 276390 w 2647519"/>
              <a:gd name="connsiteY1020" fmla="*/ 1930717 h 2612594"/>
              <a:gd name="connsiteX1021" fmla="*/ 254483 w 2647519"/>
              <a:gd name="connsiteY1021" fmla="*/ 1888807 h 2612594"/>
              <a:gd name="connsiteX1022" fmla="*/ 233528 w 2647519"/>
              <a:gd name="connsiteY1022" fmla="*/ 1846897 h 2612594"/>
              <a:gd name="connsiteX1023" fmla="*/ 211620 w 2647519"/>
              <a:gd name="connsiteY1023" fmla="*/ 1798320 h 2612594"/>
              <a:gd name="connsiteX1024" fmla="*/ 191618 w 2647519"/>
              <a:gd name="connsiteY1024" fmla="*/ 1748790 h 2612594"/>
              <a:gd name="connsiteX1025" fmla="*/ 211620 w 2647519"/>
              <a:gd name="connsiteY1025" fmla="*/ 1782127 h 2612594"/>
              <a:gd name="connsiteX1026" fmla="*/ 231623 w 2647519"/>
              <a:gd name="connsiteY1026" fmla="*/ 1824037 h 2612594"/>
              <a:gd name="connsiteX1027" fmla="*/ 238290 w 2647519"/>
              <a:gd name="connsiteY1027" fmla="*/ 1846897 h 2612594"/>
              <a:gd name="connsiteX1028" fmla="*/ 241045 w 2647519"/>
              <a:gd name="connsiteY1028" fmla="*/ 1850938 h 2612594"/>
              <a:gd name="connsiteX1029" fmla="*/ 237654 w 2647519"/>
              <a:gd name="connsiteY1029" fmla="*/ 1833304 h 2612594"/>
              <a:gd name="connsiteX1030" fmla="*/ 228808 w 2647519"/>
              <a:gd name="connsiteY1030" fmla="*/ 1817251 h 2612594"/>
              <a:gd name="connsiteX1031" fmla="*/ 214410 w 2647519"/>
              <a:gd name="connsiteY1031" fmla="*/ 1784873 h 2612594"/>
              <a:gd name="connsiteX1032" fmla="*/ 197332 w 2647519"/>
              <a:gd name="connsiteY1032" fmla="*/ 1756409 h 2612594"/>
              <a:gd name="connsiteX1033" fmla="*/ 176377 w 2647519"/>
              <a:gd name="connsiteY1033" fmla="*/ 1699259 h 2612594"/>
              <a:gd name="connsiteX1034" fmla="*/ 158426 w 2647519"/>
              <a:gd name="connsiteY1034" fmla="*/ 1640679 h 2612594"/>
              <a:gd name="connsiteX1035" fmla="*/ 152529 w 2647519"/>
              <a:gd name="connsiteY1035" fmla="*/ 1623596 h 2612594"/>
              <a:gd name="connsiteX1036" fmla="*/ 126853 w 2647519"/>
              <a:gd name="connsiteY1036" fmla="*/ 1521108 h 2612594"/>
              <a:gd name="connsiteX1037" fmla="*/ 115498 w 2647519"/>
              <a:gd name="connsiteY1037" fmla="*/ 1446707 h 2612594"/>
              <a:gd name="connsiteX1038" fmla="*/ 115417 w 2647519"/>
              <a:gd name="connsiteY1038" fmla="*/ 1448752 h 2612594"/>
              <a:gd name="connsiteX1039" fmla="*/ 116370 w 2647519"/>
              <a:gd name="connsiteY1039" fmla="*/ 1463992 h 2612594"/>
              <a:gd name="connsiteX1040" fmla="*/ 121132 w 2647519"/>
              <a:gd name="connsiteY1040" fmla="*/ 1499235 h 2612594"/>
              <a:gd name="connsiteX1041" fmla="*/ 126847 w 2647519"/>
              <a:gd name="connsiteY1041" fmla="*/ 1535430 h 2612594"/>
              <a:gd name="connsiteX1042" fmla="*/ 117322 w 2647519"/>
              <a:gd name="connsiteY1042" fmla="*/ 1503997 h 2612594"/>
              <a:gd name="connsiteX1043" fmla="*/ 110655 w 2647519"/>
              <a:gd name="connsiteY1043" fmla="*/ 1463992 h 2612594"/>
              <a:gd name="connsiteX1044" fmla="*/ 103035 w 2647519"/>
              <a:gd name="connsiteY1044" fmla="*/ 1463992 h 2612594"/>
              <a:gd name="connsiteX1045" fmla="*/ 98272 w 2647519"/>
              <a:gd name="connsiteY1045" fmla="*/ 1427797 h 2612594"/>
              <a:gd name="connsiteX1046" fmla="*/ 91605 w 2647519"/>
              <a:gd name="connsiteY1046" fmla="*/ 1404937 h 2612594"/>
              <a:gd name="connsiteX1047" fmla="*/ 85890 w 2647519"/>
              <a:gd name="connsiteY1047" fmla="*/ 1383030 h 2612594"/>
              <a:gd name="connsiteX1048" fmla="*/ 69697 w 2647519"/>
              <a:gd name="connsiteY1048" fmla="*/ 1365885 h 2612594"/>
              <a:gd name="connsiteX1049" fmla="*/ 64935 w 2647519"/>
              <a:gd name="connsiteY1049" fmla="*/ 1365885 h 2612594"/>
              <a:gd name="connsiteX1050" fmla="*/ 60172 w 2647519"/>
              <a:gd name="connsiteY1050" fmla="*/ 1342072 h 2612594"/>
              <a:gd name="connsiteX1051" fmla="*/ 58267 w 2647519"/>
              <a:gd name="connsiteY1051" fmla="*/ 1311592 h 2612594"/>
              <a:gd name="connsiteX1052" fmla="*/ 62077 w 2647519"/>
              <a:gd name="connsiteY1052" fmla="*/ 1268730 h 2612594"/>
              <a:gd name="connsiteX1053" fmla="*/ 63982 w 2647519"/>
              <a:gd name="connsiteY1053" fmla="*/ 1253490 h 2612594"/>
              <a:gd name="connsiteX1054" fmla="*/ 67226 w 2647519"/>
              <a:gd name="connsiteY1054" fmla="*/ 1243037 h 2612594"/>
              <a:gd name="connsiteX1055" fmla="*/ 65649 w 2647519"/>
              <a:gd name="connsiteY1055" fmla="*/ 1219200 h 2612594"/>
              <a:gd name="connsiteX1056" fmla="*/ 67792 w 2647519"/>
              <a:gd name="connsiteY1056" fmla="*/ 1183957 h 2612594"/>
              <a:gd name="connsiteX1057" fmla="*/ 71602 w 2647519"/>
              <a:gd name="connsiteY1057" fmla="*/ 1176814 h 2612594"/>
              <a:gd name="connsiteX1058" fmla="*/ 71602 w 2647519"/>
              <a:gd name="connsiteY1058" fmla="*/ 1172527 h 2612594"/>
              <a:gd name="connsiteX1059" fmla="*/ 63982 w 2647519"/>
              <a:gd name="connsiteY1059" fmla="*/ 1186815 h 2612594"/>
              <a:gd name="connsiteX1060" fmla="*/ 57315 w 2647519"/>
              <a:gd name="connsiteY1060" fmla="*/ 1177290 h 2612594"/>
              <a:gd name="connsiteX1061" fmla="*/ 44932 w 2647519"/>
              <a:gd name="connsiteY1061" fmla="*/ 1160145 h 2612594"/>
              <a:gd name="connsiteX1062" fmla="*/ 42670 w 2647519"/>
              <a:gd name="connsiteY1062" fmla="*/ 1146572 h 2612594"/>
              <a:gd name="connsiteX1063" fmla="*/ 42075 w 2647519"/>
              <a:gd name="connsiteY1063" fmla="*/ 1147762 h 2612594"/>
              <a:gd name="connsiteX1064" fmla="*/ 38265 w 2647519"/>
              <a:gd name="connsiteY1064" fmla="*/ 1185862 h 2612594"/>
              <a:gd name="connsiteX1065" fmla="*/ 35407 w 2647519"/>
              <a:gd name="connsiteY1065" fmla="*/ 1223962 h 2612594"/>
              <a:gd name="connsiteX1066" fmla="*/ 32550 w 2647519"/>
              <a:gd name="connsiteY1066" fmla="*/ 1253490 h 2612594"/>
              <a:gd name="connsiteX1067" fmla="*/ 32550 w 2647519"/>
              <a:gd name="connsiteY1067" fmla="*/ 1314449 h 2612594"/>
              <a:gd name="connsiteX1068" fmla="*/ 33502 w 2647519"/>
              <a:gd name="connsiteY1068" fmla="*/ 1345882 h 2612594"/>
              <a:gd name="connsiteX1069" fmla="*/ 35407 w 2647519"/>
              <a:gd name="connsiteY1069" fmla="*/ 1377314 h 2612594"/>
              <a:gd name="connsiteX1070" fmla="*/ 26835 w 2647519"/>
              <a:gd name="connsiteY1070" fmla="*/ 1406842 h 2612594"/>
              <a:gd name="connsiteX1071" fmla="*/ 24930 w 2647519"/>
              <a:gd name="connsiteY1071" fmla="*/ 1406842 h 2612594"/>
              <a:gd name="connsiteX1072" fmla="*/ 19215 w 2647519"/>
              <a:gd name="connsiteY1072" fmla="*/ 1349692 h 2612594"/>
              <a:gd name="connsiteX1073" fmla="*/ 19215 w 2647519"/>
              <a:gd name="connsiteY1073" fmla="*/ 1290637 h 2612594"/>
              <a:gd name="connsiteX1074" fmla="*/ 23977 w 2647519"/>
              <a:gd name="connsiteY1074" fmla="*/ 1244917 h 2612594"/>
              <a:gd name="connsiteX1075" fmla="*/ 32546 w 2647519"/>
              <a:gd name="connsiteY1075" fmla="*/ 1253485 h 2612594"/>
              <a:gd name="connsiteX1076" fmla="*/ 24930 w 2647519"/>
              <a:gd name="connsiteY1076" fmla="*/ 1243965 h 2612594"/>
              <a:gd name="connsiteX1077" fmla="*/ 23025 w 2647519"/>
              <a:gd name="connsiteY1077" fmla="*/ 1209675 h 2612594"/>
              <a:gd name="connsiteX1078" fmla="*/ 24930 w 2647519"/>
              <a:gd name="connsiteY1078" fmla="*/ 1157287 h 2612594"/>
              <a:gd name="connsiteX1079" fmla="*/ 25882 w 2647519"/>
              <a:gd name="connsiteY1079" fmla="*/ 1143000 h 2612594"/>
              <a:gd name="connsiteX1080" fmla="*/ 28740 w 2647519"/>
              <a:gd name="connsiteY1080" fmla="*/ 1119187 h 2612594"/>
              <a:gd name="connsiteX1081" fmla="*/ 40170 w 2647519"/>
              <a:gd name="connsiteY1081" fmla="*/ 1076325 h 2612594"/>
              <a:gd name="connsiteX1082" fmla="*/ 45865 w 2647519"/>
              <a:gd name="connsiteY1082" fmla="*/ 1047851 h 2612594"/>
              <a:gd name="connsiteX1083" fmla="*/ 43980 w 2647519"/>
              <a:gd name="connsiteY1083" fmla="*/ 1041082 h 2612594"/>
              <a:gd name="connsiteX1084" fmla="*/ 37312 w 2647519"/>
              <a:gd name="connsiteY1084" fmla="*/ 1079182 h 2612594"/>
              <a:gd name="connsiteX1085" fmla="*/ 25882 w 2647519"/>
              <a:gd name="connsiteY1085" fmla="*/ 1122045 h 2612594"/>
              <a:gd name="connsiteX1086" fmla="*/ 23025 w 2647519"/>
              <a:gd name="connsiteY1086" fmla="*/ 1145857 h 2612594"/>
              <a:gd name="connsiteX1087" fmla="*/ 22072 w 2647519"/>
              <a:gd name="connsiteY1087" fmla="*/ 1160145 h 2612594"/>
              <a:gd name="connsiteX1088" fmla="*/ 20167 w 2647519"/>
              <a:gd name="connsiteY1088" fmla="*/ 1212532 h 2612594"/>
              <a:gd name="connsiteX1089" fmla="*/ 22072 w 2647519"/>
              <a:gd name="connsiteY1089" fmla="*/ 1246822 h 2612594"/>
              <a:gd name="connsiteX1090" fmla="*/ 17310 w 2647519"/>
              <a:gd name="connsiteY1090" fmla="*/ 1292542 h 2612594"/>
              <a:gd name="connsiteX1091" fmla="*/ 17310 w 2647519"/>
              <a:gd name="connsiteY1091" fmla="*/ 1351597 h 2612594"/>
              <a:gd name="connsiteX1092" fmla="*/ 23025 w 2647519"/>
              <a:gd name="connsiteY1092" fmla="*/ 1408747 h 2612594"/>
              <a:gd name="connsiteX1093" fmla="*/ 24930 w 2647519"/>
              <a:gd name="connsiteY1093" fmla="*/ 1408747 h 2612594"/>
              <a:gd name="connsiteX1094" fmla="*/ 37312 w 2647519"/>
              <a:gd name="connsiteY1094" fmla="*/ 1463040 h 2612594"/>
              <a:gd name="connsiteX1095" fmla="*/ 43980 w 2647519"/>
              <a:gd name="connsiteY1095" fmla="*/ 1507807 h 2612594"/>
              <a:gd name="connsiteX1096" fmla="*/ 58267 w 2647519"/>
              <a:gd name="connsiteY1096" fmla="*/ 1553527 h 2612594"/>
              <a:gd name="connsiteX1097" fmla="*/ 80770 w 2647519"/>
              <a:gd name="connsiteY1097" fmla="*/ 1651843 h 2612594"/>
              <a:gd name="connsiteX1098" fmla="*/ 82734 w 2647519"/>
              <a:gd name="connsiteY1098" fmla="*/ 1670685 h 2612594"/>
              <a:gd name="connsiteX1099" fmla="*/ 86843 w 2647519"/>
              <a:gd name="connsiteY1099" fmla="*/ 1670685 h 2612594"/>
              <a:gd name="connsiteX1100" fmla="*/ 107798 w 2647519"/>
              <a:gd name="connsiteY1100" fmla="*/ 1721167 h 2612594"/>
              <a:gd name="connsiteX1101" fmla="*/ 115418 w 2647519"/>
              <a:gd name="connsiteY1101" fmla="*/ 1746885 h 2612594"/>
              <a:gd name="connsiteX1102" fmla="*/ 101130 w 2647519"/>
              <a:gd name="connsiteY1102" fmla="*/ 1724977 h 2612594"/>
              <a:gd name="connsiteX1103" fmla="*/ 85890 w 2647519"/>
              <a:gd name="connsiteY1103" fmla="*/ 1690687 h 2612594"/>
              <a:gd name="connsiteX1104" fmla="*/ 84938 w 2647519"/>
              <a:gd name="connsiteY1104" fmla="*/ 1700212 h 2612594"/>
              <a:gd name="connsiteX1105" fmla="*/ 76651 w 2647519"/>
              <a:gd name="connsiteY1105" fmla="*/ 1674524 h 2612594"/>
              <a:gd name="connsiteX1106" fmla="*/ 70650 w 2647519"/>
              <a:gd name="connsiteY1106" fmla="*/ 1675447 h 2612594"/>
              <a:gd name="connsiteX1107" fmla="*/ 63982 w 2647519"/>
              <a:gd name="connsiteY1107" fmla="*/ 1653540 h 2612594"/>
              <a:gd name="connsiteX1108" fmla="*/ 41122 w 2647519"/>
              <a:gd name="connsiteY1108" fmla="*/ 1601152 h 2612594"/>
              <a:gd name="connsiteX1109" fmla="*/ 26835 w 2647519"/>
              <a:gd name="connsiteY1109" fmla="*/ 1554480 h 2612594"/>
              <a:gd name="connsiteX1110" fmla="*/ 25882 w 2647519"/>
              <a:gd name="connsiteY1110" fmla="*/ 1515427 h 2612594"/>
              <a:gd name="connsiteX1111" fmla="*/ 19215 w 2647519"/>
              <a:gd name="connsiteY1111" fmla="*/ 1469707 h 2612594"/>
              <a:gd name="connsiteX1112" fmla="*/ 14452 w 2647519"/>
              <a:gd name="connsiteY1112" fmla="*/ 1423987 h 2612594"/>
              <a:gd name="connsiteX1113" fmla="*/ 3975 w 2647519"/>
              <a:gd name="connsiteY1113" fmla="*/ 1390650 h 2612594"/>
              <a:gd name="connsiteX1114" fmla="*/ 10642 w 2647519"/>
              <a:gd name="connsiteY1114" fmla="*/ 1213485 h 2612594"/>
              <a:gd name="connsiteX1115" fmla="*/ 17310 w 2647519"/>
              <a:gd name="connsiteY1115" fmla="*/ 1167765 h 2612594"/>
              <a:gd name="connsiteX1116" fmla="*/ 11595 w 2647519"/>
              <a:gd name="connsiteY1116" fmla="*/ 1143000 h 2612594"/>
              <a:gd name="connsiteX1117" fmla="*/ 23025 w 2647519"/>
              <a:gd name="connsiteY1117" fmla="*/ 1074420 h 2612594"/>
              <a:gd name="connsiteX1118" fmla="*/ 25882 w 2647519"/>
              <a:gd name="connsiteY1118" fmla="*/ 1058227 h 2612594"/>
              <a:gd name="connsiteX1119" fmla="*/ 33502 w 2647519"/>
              <a:gd name="connsiteY1119" fmla="*/ 1002982 h 2612594"/>
              <a:gd name="connsiteX1120" fmla="*/ 53505 w 2647519"/>
              <a:gd name="connsiteY1120" fmla="*/ 962977 h 2612594"/>
              <a:gd name="connsiteX1121" fmla="*/ 48742 w 2647519"/>
              <a:gd name="connsiteY1121" fmla="*/ 1017270 h 2612594"/>
              <a:gd name="connsiteX1122" fmla="*/ 53503 w 2647519"/>
              <a:gd name="connsiteY1122" fmla="*/ 1007964 h 2612594"/>
              <a:gd name="connsiteX1123" fmla="*/ 56362 w 2647519"/>
              <a:gd name="connsiteY1123" fmla="*/ 985718 h 2612594"/>
              <a:gd name="connsiteX1124" fmla="*/ 57315 w 2647519"/>
              <a:gd name="connsiteY1124" fmla="*/ 961072 h 2612594"/>
              <a:gd name="connsiteX1125" fmla="*/ 65887 w 2647519"/>
              <a:gd name="connsiteY1125" fmla="*/ 929639 h 2612594"/>
              <a:gd name="connsiteX1126" fmla="*/ 79222 w 2647519"/>
              <a:gd name="connsiteY1126" fmla="*/ 882014 h 2612594"/>
              <a:gd name="connsiteX1127" fmla="*/ 95415 w 2647519"/>
              <a:gd name="connsiteY1127" fmla="*/ 833437 h 2612594"/>
              <a:gd name="connsiteX1128" fmla="*/ 96628 w 2647519"/>
              <a:gd name="connsiteY1128" fmla="*/ 832072 h 2612594"/>
              <a:gd name="connsiteX1129" fmla="*/ 103988 w 2647519"/>
              <a:gd name="connsiteY1129" fmla="*/ 793432 h 2612594"/>
              <a:gd name="connsiteX1130" fmla="*/ 114465 w 2647519"/>
              <a:gd name="connsiteY1130" fmla="*/ 765809 h 2612594"/>
              <a:gd name="connsiteX1131" fmla="*/ 126848 w 2647519"/>
              <a:gd name="connsiteY1131" fmla="*/ 742949 h 2612594"/>
              <a:gd name="connsiteX1132" fmla="*/ 151613 w 2647519"/>
              <a:gd name="connsiteY1132" fmla="*/ 695324 h 2612594"/>
              <a:gd name="connsiteX1133" fmla="*/ 171615 w 2647519"/>
              <a:gd name="connsiteY1133" fmla="*/ 652462 h 2612594"/>
              <a:gd name="connsiteX1134" fmla="*/ 200190 w 2647519"/>
              <a:gd name="connsiteY1134" fmla="*/ 597217 h 2612594"/>
              <a:gd name="connsiteX1135" fmla="*/ 221145 w 2647519"/>
              <a:gd name="connsiteY1135" fmla="*/ 573404 h 2612594"/>
              <a:gd name="connsiteX1136" fmla="*/ 238290 w 2647519"/>
              <a:gd name="connsiteY1136" fmla="*/ 540067 h 2612594"/>
              <a:gd name="connsiteX1137" fmla="*/ 252578 w 2647519"/>
              <a:gd name="connsiteY1137" fmla="*/ 519112 h 2612594"/>
              <a:gd name="connsiteX1138" fmla="*/ 267818 w 2647519"/>
              <a:gd name="connsiteY1138" fmla="*/ 511492 h 2612594"/>
              <a:gd name="connsiteX1139" fmla="*/ 271628 w 2647519"/>
              <a:gd name="connsiteY1139" fmla="*/ 505777 h 2612594"/>
              <a:gd name="connsiteX1140" fmla="*/ 286868 w 2647519"/>
              <a:gd name="connsiteY1140" fmla="*/ 475297 h 2612594"/>
              <a:gd name="connsiteX1141" fmla="*/ 316395 w 2647519"/>
              <a:gd name="connsiteY1141" fmla="*/ 441007 h 2612594"/>
              <a:gd name="connsiteX1142" fmla="*/ 317199 w 2647519"/>
              <a:gd name="connsiteY1142" fmla="*/ 455339 h 2612594"/>
              <a:gd name="connsiteX1143" fmla="*/ 315045 w 2647519"/>
              <a:gd name="connsiteY1143" fmla="*/ 461363 h 2612594"/>
              <a:gd name="connsiteX1144" fmla="*/ 345922 w 2647519"/>
              <a:gd name="connsiteY1144" fmla="*/ 429577 h 2612594"/>
              <a:gd name="connsiteX1145" fmla="*/ 361162 w 2647519"/>
              <a:gd name="connsiteY1145" fmla="*/ 409575 h 2612594"/>
              <a:gd name="connsiteX1146" fmla="*/ 381165 w 2647519"/>
              <a:gd name="connsiteY1146" fmla="*/ 390525 h 2612594"/>
              <a:gd name="connsiteX1147" fmla="*/ 382888 w 2647519"/>
              <a:gd name="connsiteY1147" fmla="*/ 392440 h 2612594"/>
              <a:gd name="connsiteX1148" fmla="*/ 382118 w 2647519"/>
              <a:gd name="connsiteY1148" fmla="*/ 391477 h 2612594"/>
              <a:gd name="connsiteX1149" fmla="*/ 406883 w 2647519"/>
              <a:gd name="connsiteY1149" fmla="*/ 366712 h 2612594"/>
              <a:gd name="connsiteX1150" fmla="*/ 431648 w 2647519"/>
              <a:gd name="connsiteY1150" fmla="*/ 343852 h 2612594"/>
              <a:gd name="connsiteX1151" fmla="*/ 458318 w 2647519"/>
              <a:gd name="connsiteY1151" fmla="*/ 315277 h 2612594"/>
              <a:gd name="connsiteX1152" fmla="*/ 495465 w 2647519"/>
              <a:gd name="connsiteY1152" fmla="*/ 287654 h 2612594"/>
              <a:gd name="connsiteX1153" fmla="*/ 535470 w 2647519"/>
              <a:gd name="connsiteY1153" fmla="*/ 258127 h 2612594"/>
              <a:gd name="connsiteX1154" fmla="*/ 559389 w 2647519"/>
              <a:gd name="connsiteY1154" fmla="*/ 241440 h 2612594"/>
              <a:gd name="connsiteX1155" fmla="*/ 575475 w 2647519"/>
              <a:gd name="connsiteY1155" fmla="*/ 226694 h 2612594"/>
              <a:gd name="connsiteX1156" fmla="*/ 604050 w 2647519"/>
              <a:gd name="connsiteY1156" fmla="*/ 209549 h 2612594"/>
              <a:gd name="connsiteX1157" fmla="*/ 634530 w 2647519"/>
              <a:gd name="connsiteY1157" fmla="*/ 193357 h 2612594"/>
              <a:gd name="connsiteX1158" fmla="*/ 638565 w 2647519"/>
              <a:gd name="connsiteY1158" fmla="*/ 191282 h 2612594"/>
              <a:gd name="connsiteX1159" fmla="*/ 648937 w 2647519"/>
              <a:gd name="connsiteY1159" fmla="*/ 181094 h 2612594"/>
              <a:gd name="connsiteX1160" fmla="*/ 665963 w 2647519"/>
              <a:gd name="connsiteY1160" fmla="*/ 168592 h 2612594"/>
              <a:gd name="connsiteX1161" fmla="*/ 684656 w 2647519"/>
              <a:gd name="connsiteY1161" fmla="*/ 159067 h 2612594"/>
              <a:gd name="connsiteX1162" fmla="*/ 697880 w 2647519"/>
              <a:gd name="connsiteY1162" fmla="*/ 156023 h 2612594"/>
              <a:gd name="connsiteX1163" fmla="*/ 700252 w 2647519"/>
              <a:gd name="connsiteY1163" fmla="*/ 154304 h 2612594"/>
              <a:gd name="connsiteX1164" fmla="*/ 959332 w 2647519"/>
              <a:gd name="connsiteY1164" fmla="*/ 49529 h 2612594"/>
              <a:gd name="connsiteX1165" fmla="*/ 968944 w 2647519"/>
              <a:gd name="connsiteY1165" fmla="*/ 47439 h 2612594"/>
              <a:gd name="connsiteX1166" fmla="*/ 995527 w 2647519"/>
              <a:gd name="connsiteY1166" fmla="*/ 38099 h 2612594"/>
              <a:gd name="connsiteX1167" fmla="*/ 1013863 w 2647519"/>
              <a:gd name="connsiteY1167" fmla="*/ 34408 h 2612594"/>
              <a:gd name="connsiteX1168" fmla="*/ 1023424 w 2647519"/>
              <a:gd name="connsiteY1168" fmla="*/ 34327 h 2612594"/>
              <a:gd name="connsiteX1169" fmla="*/ 1026960 w 2647519"/>
              <a:gd name="connsiteY1169" fmla="*/ 33337 h 2612594"/>
              <a:gd name="connsiteX1170" fmla="*/ 1244130 w 2647519"/>
              <a:gd name="connsiteY1170" fmla="*/ 4762 h 2612594"/>
              <a:gd name="connsiteX1171" fmla="*/ 1305804 w 2647519"/>
              <a:gd name="connsiteY1171" fmla="*/ 4524 h 2612594"/>
              <a:gd name="connsiteX1172" fmla="*/ 1371765 w 2647519"/>
              <a:gd name="connsiteY1172" fmla="*/ 5714 h 2612594"/>
              <a:gd name="connsiteX1173" fmla="*/ 1372993 w 2647519"/>
              <a:gd name="connsiteY1173" fmla="*/ 6635 h 2612594"/>
              <a:gd name="connsiteX1174" fmla="*/ 1405103 w 2647519"/>
              <a:gd name="connsiteY1174" fmla="*/ 2857 h 2612594"/>
              <a:gd name="connsiteX1175" fmla="*/ 1434630 w 2647519"/>
              <a:gd name="connsiteY1175" fmla="*/ 7619 h 2612594"/>
              <a:gd name="connsiteX1176" fmla="*/ 1464158 w 2647519"/>
              <a:gd name="connsiteY1176" fmla="*/ 13334 h 2612594"/>
              <a:gd name="connsiteX1177" fmla="*/ 1479392 w 2647519"/>
              <a:gd name="connsiteY1177" fmla="*/ 16797 h 2612594"/>
              <a:gd name="connsiteX1178" fmla="*/ 1463205 w 2647519"/>
              <a:gd name="connsiteY1178" fmla="*/ 12382 h 2612594"/>
              <a:gd name="connsiteX1179" fmla="*/ 1433677 w 2647519"/>
              <a:gd name="connsiteY1179" fmla="*/ 6667 h 2612594"/>
              <a:gd name="connsiteX1180" fmla="*/ 1404150 w 2647519"/>
              <a:gd name="connsiteY1180" fmla="*/ 1905 h 2612594"/>
              <a:gd name="connsiteX1181" fmla="*/ 1404150 w 2647519"/>
              <a:gd name="connsiteY1181" fmla="*/ 0 h 26125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</a:cxnLst>
            <a:rect l="l" t="t" r="r" b="b"/>
            <a:pathLst>
              <a:path w="2647519" h="2612594">
                <a:moveTo>
                  <a:pt x="1439383" y="2598425"/>
                </a:moveTo>
                <a:lnTo>
                  <a:pt x="1427010" y="2605087"/>
                </a:lnTo>
                <a:lnTo>
                  <a:pt x="1427751" y="2605405"/>
                </a:lnTo>
                <a:close/>
                <a:moveTo>
                  <a:pt x="1542263" y="2530792"/>
                </a:moveTo>
                <a:cubicBezTo>
                  <a:pt x="1527023" y="2534602"/>
                  <a:pt x="1516545" y="2538412"/>
                  <a:pt x="1502258" y="2540317"/>
                </a:cubicBezTo>
                <a:cubicBezTo>
                  <a:pt x="1487970" y="2542222"/>
                  <a:pt x="1470825" y="2545079"/>
                  <a:pt x="1442250" y="2547937"/>
                </a:cubicBezTo>
                <a:cubicBezTo>
                  <a:pt x="1442250" y="2545079"/>
                  <a:pt x="1440345" y="2543174"/>
                  <a:pt x="1439393" y="2540317"/>
                </a:cubicBezTo>
                <a:cubicBezTo>
                  <a:pt x="1452728" y="2540317"/>
                  <a:pt x="1465110" y="2538412"/>
                  <a:pt x="1481303" y="2536507"/>
                </a:cubicBezTo>
                <a:cubicBezTo>
                  <a:pt x="1496543" y="2534602"/>
                  <a:pt x="1515593" y="2533649"/>
                  <a:pt x="1542263" y="2530792"/>
                </a:cubicBezTo>
                <a:close/>
                <a:moveTo>
                  <a:pt x="1646323" y="2520821"/>
                </a:moveTo>
                <a:lnTo>
                  <a:pt x="1643881" y="2521511"/>
                </a:lnTo>
                <a:lnTo>
                  <a:pt x="1645133" y="2521267"/>
                </a:lnTo>
                <a:close/>
                <a:moveTo>
                  <a:pt x="899801" y="2506503"/>
                </a:moveTo>
                <a:cubicBezTo>
                  <a:pt x="908612" y="2507932"/>
                  <a:pt x="922185" y="2511742"/>
                  <a:pt x="942187" y="2517457"/>
                </a:cubicBezTo>
                <a:cubicBezTo>
                  <a:pt x="947902" y="2518409"/>
                  <a:pt x="954570" y="2518409"/>
                  <a:pt x="960285" y="2518409"/>
                </a:cubicBezTo>
                <a:cubicBezTo>
                  <a:pt x="977430" y="2526982"/>
                  <a:pt x="993622" y="2535555"/>
                  <a:pt x="1010767" y="2543175"/>
                </a:cubicBezTo>
                <a:cubicBezTo>
                  <a:pt x="1017435" y="2544127"/>
                  <a:pt x="1026007" y="2546032"/>
                  <a:pt x="1033627" y="2547937"/>
                </a:cubicBezTo>
                <a:lnTo>
                  <a:pt x="1035057" y="2548414"/>
                </a:lnTo>
                <a:lnTo>
                  <a:pt x="1040295" y="2543175"/>
                </a:lnTo>
                <a:cubicBezTo>
                  <a:pt x="1046962" y="2545080"/>
                  <a:pt x="1053630" y="2546985"/>
                  <a:pt x="1060297" y="2548890"/>
                </a:cubicBezTo>
                <a:cubicBezTo>
                  <a:pt x="1066965" y="2550795"/>
                  <a:pt x="1073632" y="2551747"/>
                  <a:pt x="1080300" y="2553652"/>
                </a:cubicBezTo>
                <a:lnTo>
                  <a:pt x="1119712" y="2562818"/>
                </a:lnTo>
                <a:lnTo>
                  <a:pt x="1120305" y="2562225"/>
                </a:lnTo>
                <a:cubicBezTo>
                  <a:pt x="1134592" y="2564130"/>
                  <a:pt x="1150785" y="2566987"/>
                  <a:pt x="1166025" y="2569845"/>
                </a:cubicBezTo>
                <a:cubicBezTo>
                  <a:pt x="1172692" y="2570797"/>
                  <a:pt x="1180312" y="2571750"/>
                  <a:pt x="1187932" y="2573655"/>
                </a:cubicBezTo>
                <a:cubicBezTo>
                  <a:pt x="1195552" y="2574607"/>
                  <a:pt x="1203172" y="2575560"/>
                  <a:pt x="1209840" y="2575560"/>
                </a:cubicBezTo>
                <a:cubicBezTo>
                  <a:pt x="1223175" y="2575560"/>
                  <a:pt x="1237462" y="2576512"/>
                  <a:pt x="1254607" y="2577465"/>
                </a:cubicBezTo>
                <a:cubicBezTo>
                  <a:pt x="1271752" y="2577465"/>
                  <a:pt x="1291755" y="2578417"/>
                  <a:pt x="1315567" y="2576512"/>
                </a:cubicBezTo>
                <a:lnTo>
                  <a:pt x="1318213" y="2576512"/>
                </a:lnTo>
                <a:lnTo>
                  <a:pt x="1324140" y="2573178"/>
                </a:lnTo>
                <a:cubicBezTo>
                  <a:pt x="1328188" y="2571750"/>
                  <a:pt x="1333189" y="2570321"/>
                  <a:pt x="1337475" y="2568892"/>
                </a:cubicBezTo>
                <a:cubicBezTo>
                  <a:pt x="1342238" y="2568892"/>
                  <a:pt x="1347000" y="2568654"/>
                  <a:pt x="1351048" y="2568654"/>
                </a:cubicBezTo>
                <a:cubicBezTo>
                  <a:pt x="1355096" y="2568654"/>
                  <a:pt x="1358430" y="2568892"/>
                  <a:pt x="1360335" y="2569844"/>
                </a:cubicBezTo>
                <a:lnTo>
                  <a:pt x="1362835" y="2576512"/>
                </a:lnTo>
                <a:lnTo>
                  <a:pt x="1384147" y="2576512"/>
                </a:lnTo>
                <a:cubicBezTo>
                  <a:pt x="1382242" y="2579370"/>
                  <a:pt x="1379385" y="2583180"/>
                  <a:pt x="1377480" y="2586037"/>
                </a:cubicBezTo>
                <a:cubicBezTo>
                  <a:pt x="1376527" y="2586990"/>
                  <a:pt x="1375575" y="2587942"/>
                  <a:pt x="1373670" y="2590800"/>
                </a:cubicBezTo>
                <a:cubicBezTo>
                  <a:pt x="1370812" y="2592705"/>
                  <a:pt x="1366050" y="2594610"/>
                  <a:pt x="1361287" y="2596515"/>
                </a:cubicBezTo>
                <a:cubicBezTo>
                  <a:pt x="1352715" y="2596515"/>
                  <a:pt x="1347000" y="2596515"/>
                  <a:pt x="1338427" y="2596515"/>
                </a:cubicBezTo>
                <a:cubicBezTo>
                  <a:pt x="1328902" y="2595562"/>
                  <a:pt x="1318425" y="2595562"/>
                  <a:pt x="1308900" y="2594610"/>
                </a:cubicBezTo>
                <a:cubicBezTo>
                  <a:pt x="1286992" y="2593657"/>
                  <a:pt x="1266037" y="2593657"/>
                  <a:pt x="1245082" y="2592705"/>
                </a:cubicBezTo>
                <a:cubicBezTo>
                  <a:pt x="1229842" y="2591752"/>
                  <a:pt x="1213650" y="2590800"/>
                  <a:pt x="1197457" y="2588895"/>
                </a:cubicBezTo>
                <a:cubicBezTo>
                  <a:pt x="1184122" y="2587942"/>
                  <a:pt x="1169835" y="2585085"/>
                  <a:pt x="1155547" y="2583180"/>
                </a:cubicBezTo>
                <a:cubicBezTo>
                  <a:pt x="1141260" y="2581275"/>
                  <a:pt x="1127925" y="2579370"/>
                  <a:pt x="1113637" y="2576512"/>
                </a:cubicBezTo>
                <a:cubicBezTo>
                  <a:pt x="1092682" y="2572702"/>
                  <a:pt x="1069822" y="2570797"/>
                  <a:pt x="1049820" y="2566987"/>
                </a:cubicBezTo>
                <a:cubicBezTo>
                  <a:pt x="1029817" y="2562225"/>
                  <a:pt x="1011720" y="2557462"/>
                  <a:pt x="1000290" y="2550795"/>
                </a:cubicBezTo>
                <a:lnTo>
                  <a:pt x="1000863" y="2550379"/>
                </a:lnTo>
                <a:lnTo>
                  <a:pt x="971715" y="2541270"/>
                </a:lnTo>
                <a:cubicBezTo>
                  <a:pt x="964095" y="2537459"/>
                  <a:pt x="955522" y="2533650"/>
                  <a:pt x="945997" y="2529840"/>
                </a:cubicBezTo>
                <a:cubicBezTo>
                  <a:pt x="935520" y="2526982"/>
                  <a:pt x="925995" y="2524125"/>
                  <a:pt x="916470" y="2520315"/>
                </a:cubicBezTo>
                <a:cubicBezTo>
                  <a:pt x="905992" y="2516505"/>
                  <a:pt x="896467" y="2513647"/>
                  <a:pt x="885990" y="2509837"/>
                </a:cubicBezTo>
                <a:cubicBezTo>
                  <a:pt x="886943" y="2506027"/>
                  <a:pt x="890991" y="2505075"/>
                  <a:pt x="899801" y="2506503"/>
                </a:cubicBezTo>
                <a:close/>
                <a:moveTo>
                  <a:pt x="1460491" y="2486082"/>
                </a:moveTo>
                <a:lnTo>
                  <a:pt x="1445939" y="2488303"/>
                </a:lnTo>
                <a:lnTo>
                  <a:pt x="1345293" y="2493385"/>
                </a:lnTo>
                <a:lnTo>
                  <a:pt x="1378432" y="2497454"/>
                </a:lnTo>
                <a:cubicBezTo>
                  <a:pt x="1380337" y="2496502"/>
                  <a:pt x="1383195" y="2496502"/>
                  <a:pt x="1387005" y="2495549"/>
                </a:cubicBezTo>
                <a:cubicBezTo>
                  <a:pt x="1407007" y="2492692"/>
                  <a:pt x="1426057" y="2490787"/>
                  <a:pt x="1446060" y="2488882"/>
                </a:cubicBezTo>
                <a:cubicBezTo>
                  <a:pt x="1448203" y="2488406"/>
                  <a:pt x="1451715" y="2487751"/>
                  <a:pt x="1455778" y="2486992"/>
                </a:cubicBezTo>
                <a:close/>
                <a:moveTo>
                  <a:pt x="1550918" y="2472281"/>
                </a:moveTo>
                <a:lnTo>
                  <a:pt x="1501488" y="2479825"/>
                </a:lnTo>
                <a:lnTo>
                  <a:pt x="1518450" y="2480309"/>
                </a:lnTo>
                <a:cubicBezTo>
                  <a:pt x="1528928" y="2479833"/>
                  <a:pt x="1536786" y="2477928"/>
                  <a:pt x="1542858" y="2475785"/>
                </a:cubicBezTo>
                <a:close/>
                <a:moveTo>
                  <a:pt x="1731355" y="2470078"/>
                </a:moveTo>
                <a:lnTo>
                  <a:pt x="1576322" y="2511364"/>
                </a:lnTo>
                <a:lnTo>
                  <a:pt x="1654777" y="2493883"/>
                </a:lnTo>
                <a:close/>
                <a:moveTo>
                  <a:pt x="737400" y="2450782"/>
                </a:moveTo>
                <a:cubicBezTo>
                  <a:pt x="787882" y="2468879"/>
                  <a:pt x="820267" y="2485072"/>
                  <a:pt x="846937" y="2497454"/>
                </a:cubicBezTo>
                <a:cubicBezTo>
                  <a:pt x="859320" y="2502217"/>
                  <a:pt x="872655" y="2506027"/>
                  <a:pt x="885990" y="2509837"/>
                </a:cubicBezTo>
                <a:cubicBezTo>
                  <a:pt x="896467" y="2513647"/>
                  <a:pt x="905992" y="2516504"/>
                  <a:pt x="915517" y="2520314"/>
                </a:cubicBezTo>
                <a:cubicBezTo>
                  <a:pt x="925042" y="2524124"/>
                  <a:pt x="934567" y="2526982"/>
                  <a:pt x="945045" y="2529839"/>
                </a:cubicBezTo>
                <a:cubicBezTo>
                  <a:pt x="954570" y="2533649"/>
                  <a:pt x="963142" y="2537459"/>
                  <a:pt x="970762" y="2541269"/>
                </a:cubicBezTo>
                <a:cubicBezTo>
                  <a:pt x="968857" y="2542222"/>
                  <a:pt x="966952" y="2544127"/>
                  <a:pt x="965047" y="2546032"/>
                </a:cubicBezTo>
                <a:cubicBezTo>
                  <a:pt x="960285" y="2545079"/>
                  <a:pt x="954570" y="2544127"/>
                  <a:pt x="949807" y="2543174"/>
                </a:cubicBezTo>
                <a:cubicBezTo>
                  <a:pt x="931710" y="2537459"/>
                  <a:pt x="913612" y="2529839"/>
                  <a:pt x="895515" y="2523172"/>
                </a:cubicBezTo>
                <a:lnTo>
                  <a:pt x="868845" y="2512694"/>
                </a:lnTo>
                <a:cubicBezTo>
                  <a:pt x="860272" y="2508884"/>
                  <a:pt x="850747" y="2505074"/>
                  <a:pt x="842175" y="2501264"/>
                </a:cubicBezTo>
                <a:cubicBezTo>
                  <a:pt x="829792" y="2497454"/>
                  <a:pt x="818362" y="2492692"/>
                  <a:pt x="806932" y="2488882"/>
                </a:cubicBezTo>
                <a:cubicBezTo>
                  <a:pt x="796455" y="2484119"/>
                  <a:pt x="785977" y="2480309"/>
                  <a:pt x="776452" y="2475547"/>
                </a:cubicBezTo>
                <a:cubicBezTo>
                  <a:pt x="766927" y="2471737"/>
                  <a:pt x="759307" y="2466974"/>
                  <a:pt x="752640" y="2463164"/>
                </a:cubicBezTo>
                <a:cubicBezTo>
                  <a:pt x="745972" y="2458402"/>
                  <a:pt x="741210" y="2454592"/>
                  <a:pt x="737400" y="2450782"/>
                </a:cubicBezTo>
                <a:close/>
                <a:moveTo>
                  <a:pt x="782168" y="2426970"/>
                </a:moveTo>
                <a:cubicBezTo>
                  <a:pt x="800265" y="2436495"/>
                  <a:pt x="815505" y="2445067"/>
                  <a:pt x="834555" y="2453640"/>
                </a:cubicBezTo>
                <a:cubicBezTo>
                  <a:pt x="832650" y="2454592"/>
                  <a:pt x="830745" y="2455545"/>
                  <a:pt x="827888" y="2457450"/>
                </a:cubicBezTo>
                <a:cubicBezTo>
                  <a:pt x="807885" y="2447925"/>
                  <a:pt x="786930" y="2437447"/>
                  <a:pt x="766928" y="2427922"/>
                </a:cubicBezTo>
                <a:cubicBezTo>
                  <a:pt x="772643" y="2427922"/>
                  <a:pt x="776453" y="2427922"/>
                  <a:pt x="782168" y="2426970"/>
                </a:cubicBezTo>
                <a:close/>
                <a:moveTo>
                  <a:pt x="588810" y="2362200"/>
                </a:moveTo>
                <a:cubicBezTo>
                  <a:pt x="620242" y="2375535"/>
                  <a:pt x="636435" y="2387917"/>
                  <a:pt x="653580" y="2398395"/>
                </a:cubicBezTo>
                <a:cubicBezTo>
                  <a:pt x="657390" y="2403157"/>
                  <a:pt x="669772" y="2412682"/>
                  <a:pt x="666915" y="2413635"/>
                </a:cubicBezTo>
                <a:cubicBezTo>
                  <a:pt x="655485" y="2407920"/>
                  <a:pt x="645007" y="2403157"/>
                  <a:pt x="636435" y="2397442"/>
                </a:cubicBezTo>
                <a:cubicBezTo>
                  <a:pt x="627862" y="2392680"/>
                  <a:pt x="620242" y="2387917"/>
                  <a:pt x="613575" y="2383155"/>
                </a:cubicBezTo>
                <a:cubicBezTo>
                  <a:pt x="601192" y="2374582"/>
                  <a:pt x="593572" y="2367915"/>
                  <a:pt x="588810" y="2362200"/>
                </a:cubicBezTo>
                <a:close/>
                <a:moveTo>
                  <a:pt x="702387" y="2337759"/>
                </a:moveTo>
                <a:lnTo>
                  <a:pt x="702396" y="2338030"/>
                </a:lnTo>
                <a:lnTo>
                  <a:pt x="705613" y="2341923"/>
                </a:lnTo>
                <a:lnTo>
                  <a:pt x="705967" y="2340292"/>
                </a:lnTo>
                <a:close/>
                <a:moveTo>
                  <a:pt x="2093409" y="2275234"/>
                </a:moveTo>
                <a:lnTo>
                  <a:pt x="2089950" y="2275522"/>
                </a:lnTo>
                <a:cubicBezTo>
                  <a:pt x="2073757" y="2288857"/>
                  <a:pt x="2052802" y="2303145"/>
                  <a:pt x="2032800" y="2316480"/>
                </a:cubicBezTo>
                <a:cubicBezTo>
                  <a:pt x="2012797" y="2329815"/>
                  <a:pt x="1991842" y="2340292"/>
                  <a:pt x="1976602" y="2346960"/>
                </a:cubicBezTo>
                <a:cubicBezTo>
                  <a:pt x="1964220" y="2354580"/>
                  <a:pt x="1950885" y="2362200"/>
                  <a:pt x="1936597" y="2370772"/>
                </a:cubicBezTo>
                <a:cubicBezTo>
                  <a:pt x="1928977" y="2373630"/>
                  <a:pt x="1922310" y="2377440"/>
                  <a:pt x="1914690" y="2380297"/>
                </a:cubicBezTo>
                <a:cubicBezTo>
                  <a:pt x="1907070" y="2383155"/>
                  <a:pt x="1899450" y="2386012"/>
                  <a:pt x="1891830" y="2389822"/>
                </a:cubicBezTo>
                <a:cubicBezTo>
                  <a:pt x="1886115" y="2394585"/>
                  <a:pt x="1874685" y="2399347"/>
                  <a:pt x="1864207" y="2404110"/>
                </a:cubicBezTo>
                <a:cubicBezTo>
                  <a:pt x="1853730" y="2408872"/>
                  <a:pt x="1844205" y="2412682"/>
                  <a:pt x="1843252" y="2416492"/>
                </a:cubicBezTo>
                <a:cubicBezTo>
                  <a:pt x="1833727" y="2420302"/>
                  <a:pt x="1823250" y="2425065"/>
                  <a:pt x="1812772" y="2428875"/>
                </a:cubicBezTo>
                <a:cubicBezTo>
                  <a:pt x="1802295" y="2433637"/>
                  <a:pt x="1791817" y="2436495"/>
                  <a:pt x="1781340" y="2440305"/>
                </a:cubicBezTo>
                <a:cubicBezTo>
                  <a:pt x="1779435" y="2442210"/>
                  <a:pt x="1775625" y="2446020"/>
                  <a:pt x="1772767" y="2448877"/>
                </a:cubicBezTo>
                <a:cubicBezTo>
                  <a:pt x="1768005" y="2450782"/>
                  <a:pt x="1764195" y="2451735"/>
                  <a:pt x="1759432" y="2453640"/>
                </a:cubicBezTo>
                <a:cubicBezTo>
                  <a:pt x="1748002" y="2456497"/>
                  <a:pt x="1736572" y="2457450"/>
                  <a:pt x="1726095" y="2459355"/>
                </a:cubicBezTo>
                <a:cubicBezTo>
                  <a:pt x="1710855" y="2464117"/>
                  <a:pt x="1696567" y="2468880"/>
                  <a:pt x="1683232" y="2472690"/>
                </a:cubicBezTo>
                <a:cubicBezTo>
                  <a:pt x="1669897" y="2476500"/>
                  <a:pt x="1656562" y="2480310"/>
                  <a:pt x="1644180" y="2485072"/>
                </a:cubicBezTo>
                <a:cubicBezTo>
                  <a:pt x="1630845" y="2489835"/>
                  <a:pt x="1616557" y="2492692"/>
                  <a:pt x="1601317" y="2497455"/>
                </a:cubicBezTo>
                <a:cubicBezTo>
                  <a:pt x="1586077" y="2502217"/>
                  <a:pt x="1568932" y="2506980"/>
                  <a:pt x="1547977" y="2510790"/>
                </a:cubicBezTo>
                <a:cubicBezTo>
                  <a:pt x="1498447" y="2513647"/>
                  <a:pt x="1480350" y="2519362"/>
                  <a:pt x="1472730" y="2523172"/>
                </a:cubicBezTo>
                <a:cubicBezTo>
                  <a:pt x="1471777" y="2524125"/>
                  <a:pt x="1471777" y="2525077"/>
                  <a:pt x="1470825" y="2526030"/>
                </a:cubicBezTo>
                <a:lnTo>
                  <a:pt x="1434645" y="2535075"/>
                </a:lnTo>
                <a:lnTo>
                  <a:pt x="1435583" y="2535555"/>
                </a:lnTo>
                <a:lnTo>
                  <a:pt x="1475761" y="2525510"/>
                </a:lnTo>
                <a:lnTo>
                  <a:pt x="1476540" y="2523172"/>
                </a:lnTo>
                <a:cubicBezTo>
                  <a:pt x="1484160" y="2518410"/>
                  <a:pt x="1503210" y="2513647"/>
                  <a:pt x="1551788" y="2510790"/>
                </a:cubicBezTo>
                <a:cubicBezTo>
                  <a:pt x="1571790" y="2506980"/>
                  <a:pt x="1588935" y="2502217"/>
                  <a:pt x="1605128" y="2497455"/>
                </a:cubicBezTo>
                <a:cubicBezTo>
                  <a:pt x="1620368" y="2492692"/>
                  <a:pt x="1634655" y="2489835"/>
                  <a:pt x="1647990" y="2485072"/>
                </a:cubicBezTo>
                <a:cubicBezTo>
                  <a:pt x="1661325" y="2481262"/>
                  <a:pt x="1673708" y="2477452"/>
                  <a:pt x="1687043" y="2472690"/>
                </a:cubicBezTo>
                <a:cubicBezTo>
                  <a:pt x="1700378" y="2468880"/>
                  <a:pt x="1713713" y="2464117"/>
                  <a:pt x="1729905" y="2459355"/>
                </a:cubicBezTo>
                <a:cubicBezTo>
                  <a:pt x="1741335" y="2457450"/>
                  <a:pt x="1752765" y="2456497"/>
                  <a:pt x="1763243" y="2453640"/>
                </a:cubicBezTo>
                <a:lnTo>
                  <a:pt x="1740675" y="2467181"/>
                </a:lnTo>
                <a:lnTo>
                  <a:pt x="1741335" y="2466975"/>
                </a:lnTo>
                <a:cubicBezTo>
                  <a:pt x="1748955" y="2462212"/>
                  <a:pt x="1758480" y="2456497"/>
                  <a:pt x="1765148" y="2452687"/>
                </a:cubicBezTo>
                <a:cubicBezTo>
                  <a:pt x="1769910" y="2450782"/>
                  <a:pt x="1773720" y="2449830"/>
                  <a:pt x="1778483" y="2447925"/>
                </a:cubicBezTo>
                <a:lnTo>
                  <a:pt x="1779371" y="2447679"/>
                </a:lnTo>
                <a:lnTo>
                  <a:pt x="1785150" y="2441257"/>
                </a:lnTo>
                <a:cubicBezTo>
                  <a:pt x="1795628" y="2437447"/>
                  <a:pt x="1806105" y="2433637"/>
                  <a:pt x="1816583" y="2429827"/>
                </a:cubicBezTo>
                <a:cubicBezTo>
                  <a:pt x="1827060" y="2425065"/>
                  <a:pt x="1837538" y="2421255"/>
                  <a:pt x="1847063" y="2417445"/>
                </a:cubicBezTo>
                <a:cubicBezTo>
                  <a:pt x="1848015" y="2413635"/>
                  <a:pt x="1857540" y="2409825"/>
                  <a:pt x="1868018" y="2405062"/>
                </a:cubicBezTo>
                <a:cubicBezTo>
                  <a:pt x="1878495" y="2400300"/>
                  <a:pt x="1889925" y="2395537"/>
                  <a:pt x="1895640" y="2390775"/>
                </a:cubicBezTo>
                <a:cubicBezTo>
                  <a:pt x="1903260" y="2387917"/>
                  <a:pt x="1910880" y="2385060"/>
                  <a:pt x="1918500" y="2381250"/>
                </a:cubicBezTo>
                <a:lnTo>
                  <a:pt x="1934176" y="2374435"/>
                </a:lnTo>
                <a:lnTo>
                  <a:pt x="1942313" y="2368867"/>
                </a:lnTo>
                <a:cubicBezTo>
                  <a:pt x="1955648" y="2360295"/>
                  <a:pt x="1969935" y="2352675"/>
                  <a:pt x="1982318" y="2345055"/>
                </a:cubicBezTo>
                <a:cubicBezTo>
                  <a:pt x="1997558" y="2339340"/>
                  <a:pt x="2017560" y="2327910"/>
                  <a:pt x="2038515" y="2314575"/>
                </a:cubicBezTo>
                <a:close/>
                <a:moveTo>
                  <a:pt x="460060" y="2262062"/>
                </a:moveTo>
                <a:lnTo>
                  <a:pt x="463676" y="2265164"/>
                </a:lnTo>
                <a:lnTo>
                  <a:pt x="464910" y="2265793"/>
                </a:lnTo>
                <a:close/>
                <a:moveTo>
                  <a:pt x="2099801" y="2237197"/>
                </a:moveTo>
                <a:lnTo>
                  <a:pt x="2099475" y="2237422"/>
                </a:lnTo>
                <a:lnTo>
                  <a:pt x="2099475" y="2237694"/>
                </a:lnTo>
                <a:lnTo>
                  <a:pt x="2100989" y="2237910"/>
                </a:lnTo>
                <a:lnTo>
                  <a:pt x="2101380" y="2237422"/>
                </a:lnTo>
                <a:close/>
                <a:moveTo>
                  <a:pt x="2120379" y="2222979"/>
                </a:moveTo>
                <a:lnTo>
                  <a:pt x="2114756" y="2226864"/>
                </a:lnTo>
                <a:lnTo>
                  <a:pt x="2113762" y="2227897"/>
                </a:lnTo>
                <a:lnTo>
                  <a:pt x="2117618" y="2225429"/>
                </a:lnTo>
                <a:close/>
                <a:moveTo>
                  <a:pt x="382287" y="2175002"/>
                </a:moveTo>
                <a:lnTo>
                  <a:pt x="418259" y="2217355"/>
                </a:lnTo>
                <a:lnTo>
                  <a:pt x="389737" y="2183129"/>
                </a:lnTo>
                <a:close/>
                <a:moveTo>
                  <a:pt x="2187820" y="2174974"/>
                </a:moveTo>
                <a:lnTo>
                  <a:pt x="2187735" y="2175004"/>
                </a:lnTo>
                <a:lnTo>
                  <a:pt x="2187105" y="2179320"/>
                </a:lnTo>
                <a:cubicBezTo>
                  <a:pt x="2179485" y="2186940"/>
                  <a:pt x="2176627" y="2191702"/>
                  <a:pt x="2171865" y="2196465"/>
                </a:cubicBezTo>
                <a:cubicBezTo>
                  <a:pt x="2168055" y="2201227"/>
                  <a:pt x="2163292" y="2206942"/>
                  <a:pt x="2153767" y="2216467"/>
                </a:cubicBezTo>
                <a:lnTo>
                  <a:pt x="2154858" y="2216215"/>
                </a:lnTo>
                <a:lnTo>
                  <a:pt x="2171865" y="2197417"/>
                </a:lnTo>
                <a:cubicBezTo>
                  <a:pt x="2175675" y="2192655"/>
                  <a:pt x="2179485" y="2187892"/>
                  <a:pt x="2187105" y="2180272"/>
                </a:cubicBezTo>
                <a:cubicBezTo>
                  <a:pt x="2188296" y="2177177"/>
                  <a:pt x="2188474" y="2175510"/>
                  <a:pt x="2187820" y="2174974"/>
                </a:cubicBezTo>
                <a:close/>
                <a:moveTo>
                  <a:pt x="475386" y="2153526"/>
                </a:moveTo>
                <a:lnTo>
                  <a:pt x="477272" y="2155821"/>
                </a:lnTo>
                <a:lnTo>
                  <a:pt x="477367" y="2155507"/>
                </a:lnTo>
                <a:close/>
                <a:moveTo>
                  <a:pt x="334493" y="2131694"/>
                </a:moveTo>
                <a:cubicBezTo>
                  <a:pt x="337350" y="2128837"/>
                  <a:pt x="346875" y="2133599"/>
                  <a:pt x="359258" y="2147887"/>
                </a:cubicBezTo>
                <a:lnTo>
                  <a:pt x="360474" y="2149319"/>
                </a:lnTo>
                <a:lnTo>
                  <a:pt x="371759" y="2151816"/>
                </a:lnTo>
                <a:cubicBezTo>
                  <a:pt x="377593" y="2155745"/>
                  <a:pt x="385451" y="2163127"/>
                  <a:pt x="397357" y="2175509"/>
                </a:cubicBezTo>
                <a:cubicBezTo>
                  <a:pt x="409740" y="2185987"/>
                  <a:pt x="423075" y="2195512"/>
                  <a:pt x="432600" y="2204084"/>
                </a:cubicBezTo>
                <a:cubicBezTo>
                  <a:pt x="442125" y="2212657"/>
                  <a:pt x="447840" y="2220277"/>
                  <a:pt x="447840" y="2225039"/>
                </a:cubicBezTo>
                <a:cubicBezTo>
                  <a:pt x="450697" y="2228849"/>
                  <a:pt x="452602" y="2231707"/>
                  <a:pt x="456412" y="2235517"/>
                </a:cubicBezTo>
                <a:cubicBezTo>
                  <a:pt x="468795" y="2245994"/>
                  <a:pt x="479272" y="2255519"/>
                  <a:pt x="492607" y="2265997"/>
                </a:cubicBezTo>
                <a:cubicBezTo>
                  <a:pt x="489750" y="2269807"/>
                  <a:pt x="484987" y="2271712"/>
                  <a:pt x="482130" y="2274569"/>
                </a:cubicBezTo>
                <a:lnTo>
                  <a:pt x="448422" y="2237115"/>
                </a:lnTo>
                <a:lnTo>
                  <a:pt x="446888" y="2237422"/>
                </a:lnTo>
                <a:lnTo>
                  <a:pt x="446888" y="2237422"/>
                </a:lnTo>
                <a:lnTo>
                  <a:pt x="478787" y="2272865"/>
                </a:lnTo>
                <a:lnTo>
                  <a:pt x="482130" y="2274569"/>
                </a:lnTo>
                <a:cubicBezTo>
                  <a:pt x="484988" y="2271712"/>
                  <a:pt x="488798" y="2268854"/>
                  <a:pt x="492608" y="2265997"/>
                </a:cubicBezTo>
                <a:cubicBezTo>
                  <a:pt x="521183" y="2290762"/>
                  <a:pt x="551663" y="2315527"/>
                  <a:pt x="583095" y="2337434"/>
                </a:cubicBezTo>
                <a:cubicBezTo>
                  <a:pt x="577380" y="2339339"/>
                  <a:pt x="572618" y="2341244"/>
                  <a:pt x="564998" y="2343149"/>
                </a:cubicBezTo>
                <a:cubicBezTo>
                  <a:pt x="567855" y="2345054"/>
                  <a:pt x="568808" y="2346007"/>
                  <a:pt x="571665" y="2347912"/>
                </a:cubicBezTo>
                <a:cubicBezTo>
                  <a:pt x="562140" y="2347912"/>
                  <a:pt x="554520" y="2348864"/>
                  <a:pt x="544995" y="2348864"/>
                </a:cubicBezTo>
                <a:cubicBezTo>
                  <a:pt x="539280" y="2345054"/>
                  <a:pt x="533565" y="2341244"/>
                  <a:pt x="527850" y="2337434"/>
                </a:cubicBezTo>
                <a:cubicBezTo>
                  <a:pt x="522135" y="2333624"/>
                  <a:pt x="517373" y="2328862"/>
                  <a:pt x="511658" y="2325052"/>
                </a:cubicBezTo>
                <a:cubicBezTo>
                  <a:pt x="498323" y="2313622"/>
                  <a:pt x="484035" y="2303144"/>
                  <a:pt x="471653" y="2291714"/>
                </a:cubicBezTo>
                <a:cubicBezTo>
                  <a:pt x="459270" y="2280284"/>
                  <a:pt x="446888" y="2268854"/>
                  <a:pt x="434505" y="2258377"/>
                </a:cubicBezTo>
                <a:cubicBezTo>
                  <a:pt x="422123" y="2246947"/>
                  <a:pt x="411645" y="2235517"/>
                  <a:pt x="400215" y="2225039"/>
                </a:cubicBezTo>
                <a:cubicBezTo>
                  <a:pt x="394500" y="2219324"/>
                  <a:pt x="388785" y="2213609"/>
                  <a:pt x="384023" y="2208847"/>
                </a:cubicBezTo>
                <a:cubicBezTo>
                  <a:pt x="379260" y="2203132"/>
                  <a:pt x="373545" y="2197417"/>
                  <a:pt x="368783" y="2191702"/>
                </a:cubicBezTo>
                <a:cubicBezTo>
                  <a:pt x="369735" y="2189797"/>
                  <a:pt x="379260" y="2195512"/>
                  <a:pt x="374498" y="2184082"/>
                </a:cubicBezTo>
                <a:cubicBezTo>
                  <a:pt x="381165" y="2189797"/>
                  <a:pt x="387833" y="2195512"/>
                  <a:pt x="393548" y="2201227"/>
                </a:cubicBezTo>
                <a:cubicBezTo>
                  <a:pt x="401168" y="2206942"/>
                  <a:pt x="407835" y="2212657"/>
                  <a:pt x="414503" y="2217419"/>
                </a:cubicBezTo>
                <a:cubicBezTo>
                  <a:pt x="423075" y="2226944"/>
                  <a:pt x="431648" y="2235517"/>
                  <a:pt x="440220" y="2245042"/>
                </a:cubicBezTo>
                <a:lnTo>
                  <a:pt x="442406" y="2246917"/>
                </a:lnTo>
                <a:lnTo>
                  <a:pt x="414503" y="2217419"/>
                </a:lnTo>
                <a:cubicBezTo>
                  <a:pt x="407835" y="2211704"/>
                  <a:pt x="401168" y="2206942"/>
                  <a:pt x="394500" y="2201227"/>
                </a:cubicBezTo>
                <a:cubicBezTo>
                  <a:pt x="387833" y="2195512"/>
                  <a:pt x="382118" y="2189797"/>
                  <a:pt x="375450" y="2184082"/>
                </a:cubicBezTo>
                <a:cubicBezTo>
                  <a:pt x="368783" y="2175509"/>
                  <a:pt x="361163" y="2166937"/>
                  <a:pt x="354495" y="2158364"/>
                </a:cubicBezTo>
                <a:cubicBezTo>
                  <a:pt x="347828" y="2149792"/>
                  <a:pt x="341160" y="2140267"/>
                  <a:pt x="334493" y="2131694"/>
                </a:cubicBezTo>
                <a:close/>
                <a:moveTo>
                  <a:pt x="2432850" y="1980247"/>
                </a:moveTo>
                <a:lnTo>
                  <a:pt x="2432367" y="1980454"/>
                </a:lnTo>
                <a:lnTo>
                  <a:pt x="2421963" y="2005422"/>
                </a:lnTo>
                <a:close/>
                <a:moveTo>
                  <a:pt x="2422850" y="1860918"/>
                </a:moveTo>
                <a:lnTo>
                  <a:pt x="2397608" y="1897379"/>
                </a:lnTo>
                <a:cubicBezTo>
                  <a:pt x="2392845" y="1904999"/>
                  <a:pt x="2389035" y="1912619"/>
                  <a:pt x="2385225" y="1920239"/>
                </a:cubicBezTo>
                <a:cubicBezTo>
                  <a:pt x="2380463" y="1927859"/>
                  <a:pt x="2376653" y="1934527"/>
                  <a:pt x="2372843" y="1941194"/>
                </a:cubicBezTo>
                <a:cubicBezTo>
                  <a:pt x="2363318" y="1954529"/>
                  <a:pt x="2353793" y="1967864"/>
                  <a:pt x="2343315" y="1980247"/>
                </a:cubicBezTo>
                <a:cubicBezTo>
                  <a:pt x="2334743" y="1993582"/>
                  <a:pt x="2327123" y="2005964"/>
                  <a:pt x="2317598" y="2019299"/>
                </a:cubicBezTo>
                <a:cubicBezTo>
                  <a:pt x="2309978" y="2029777"/>
                  <a:pt x="2302358" y="2040254"/>
                  <a:pt x="2294738" y="2050732"/>
                </a:cubicBezTo>
                <a:lnTo>
                  <a:pt x="2292831" y="2051897"/>
                </a:lnTo>
                <a:lnTo>
                  <a:pt x="2291271" y="2054208"/>
                </a:lnTo>
                <a:lnTo>
                  <a:pt x="2293785" y="2052637"/>
                </a:lnTo>
                <a:cubicBezTo>
                  <a:pt x="2301405" y="2042160"/>
                  <a:pt x="2309025" y="2031682"/>
                  <a:pt x="2316645" y="2021205"/>
                </a:cubicBezTo>
                <a:cubicBezTo>
                  <a:pt x="2325218" y="2007870"/>
                  <a:pt x="2333790" y="1995487"/>
                  <a:pt x="2342363" y="1982152"/>
                </a:cubicBezTo>
                <a:cubicBezTo>
                  <a:pt x="2352840" y="1969770"/>
                  <a:pt x="2362365" y="1956435"/>
                  <a:pt x="2371890" y="1943100"/>
                </a:cubicBezTo>
                <a:cubicBezTo>
                  <a:pt x="2375700" y="1936432"/>
                  <a:pt x="2380463" y="1929765"/>
                  <a:pt x="2384273" y="1922145"/>
                </a:cubicBezTo>
                <a:cubicBezTo>
                  <a:pt x="2388083" y="1914525"/>
                  <a:pt x="2392845" y="1906905"/>
                  <a:pt x="2396655" y="1899285"/>
                </a:cubicBezTo>
                <a:cubicBezTo>
                  <a:pt x="2405228" y="1884045"/>
                  <a:pt x="2414753" y="1870710"/>
                  <a:pt x="2422373" y="1862137"/>
                </a:cubicBezTo>
                <a:close/>
                <a:moveTo>
                  <a:pt x="2498930" y="1857612"/>
                </a:moveTo>
                <a:cubicBezTo>
                  <a:pt x="2494525" y="1865709"/>
                  <a:pt x="2490953" y="1872615"/>
                  <a:pt x="2490953" y="1875472"/>
                </a:cubicBezTo>
                <a:cubicBezTo>
                  <a:pt x="2486190" y="1885949"/>
                  <a:pt x="2480475" y="1898332"/>
                  <a:pt x="2473808" y="1909762"/>
                </a:cubicBezTo>
                <a:cubicBezTo>
                  <a:pt x="2480475" y="1897379"/>
                  <a:pt x="2486190" y="1885949"/>
                  <a:pt x="2490953" y="1875472"/>
                </a:cubicBezTo>
                <a:cubicBezTo>
                  <a:pt x="2490953" y="1872615"/>
                  <a:pt x="2494525" y="1865709"/>
                  <a:pt x="2498930" y="1857612"/>
                </a:cubicBezTo>
                <a:close/>
                <a:moveTo>
                  <a:pt x="2521433" y="1847850"/>
                </a:moveTo>
                <a:cubicBezTo>
                  <a:pt x="2518575" y="1860232"/>
                  <a:pt x="2514765" y="1871662"/>
                  <a:pt x="2509050" y="1884997"/>
                </a:cubicBezTo>
                <a:cubicBezTo>
                  <a:pt x="2503335" y="1897380"/>
                  <a:pt x="2496668" y="1910715"/>
                  <a:pt x="2487143" y="1925002"/>
                </a:cubicBezTo>
                <a:cubicBezTo>
                  <a:pt x="2479523" y="1940242"/>
                  <a:pt x="2471903" y="1954530"/>
                  <a:pt x="2465235" y="1965960"/>
                </a:cubicBezTo>
                <a:cubicBezTo>
                  <a:pt x="2457615" y="1977390"/>
                  <a:pt x="2450948" y="1985962"/>
                  <a:pt x="2445233" y="1991677"/>
                </a:cubicBezTo>
                <a:lnTo>
                  <a:pt x="2458568" y="1965007"/>
                </a:lnTo>
                <a:cubicBezTo>
                  <a:pt x="2461425" y="1956435"/>
                  <a:pt x="2466188" y="1947862"/>
                  <a:pt x="2469998" y="1938337"/>
                </a:cubicBezTo>
                <a:cubicBezTo>
                  <a:pt x="2473808" y="1932622"/>
                  <a:pt x="2475713" y="1928812"/>
                  <a:pt x="2478570" y="1924050"/>
                </a:cubicBezTo>
                <a:cubicBezTo>
                  <a:pt x="2482380" y="1917382"/>
                  <a:pt x="2486190" y="1911667"/>
                  <a:pt x="2490000" y="1905000"/>
                </a:cubicBezTo>
                <a:cubicBezTo>
                  <a:pt x="2493810" y="1898332"/>
                  <a:pt x="2496668" y="1892617"/>
                  <a:pt x="2500478" y="1885950"/>
                </a:cubicBezTo>
                <a:cubicBezTo>
                  <a:pt x="2507145" y="1873567"/>
                  <a:pt x="2514765" y="1861185"/>
                  <a:pt x="2521433" y="1847850"/>
                </a:cubicBezTo>
                <a:close/>
                <a:moveTo>
                  <a:pt x="2459780" y="1766202"/>
                </a:moveTo>
                <a:lnTo>
                  <a:pt x="2436660" y="1806892"/>
                </a:lnTo>
                <a:lnTo>
                  <a:pt x="2436235" y="1807870"/>
                </a:lnTo>
                <a:lnTo>
                  <a:pt x="2459520" y="1766887"/>
                </a:lnTo>
                <a:close/>
                <a:moveTo>
                  <a:pt x="2472460" y="1674043"/>
                </a:moveTo>
                <a:lnTo>
                  <a:pt x="2444672" y="1749965"/>
                </a:lnTo>
                <a:cubicBezTo>
                  <a:pt x="2427320" y="1790989"/>
                  <a:pt x="2407787" y="1830865"/>
                  <a:pt x="2386218" y="1869449"/>
                </a:cubicBezTo>
                <a:lnTo>
                  <a:pt x="2377659" y="1882980"/>
                </a:lnTo>
                <a:lnTo>
                  <a:pt x="2377605" y="1883092"/>
                </a:lnTo>
                <a:cubicBezTo>
                  <a:pt x="2373795" y="1892617"/>
                  <a:pt x="2366175" y="1905000"/>
                  <a:pt x="2357602" y="1917382"/>
                </a:cubicBezTo>
                <a:cubicBezTo>
                  <a:pt x="2349030" y="1929765"/>
                  <a:pt x="2341410" y="1943100"/>
                  <a:pt x="2337600" y="1954530"/>
                </a:cubicBezTo>
                <a:cubicBezTo>
                  <a:pt x="2330932" y="1963102"/>
                  <a:pt x="2322360" y="1972627"/>
                  <a:pt x="2314740" y="1983105"/>
                </a:cubicBezTo>
                <a:cubicBezTo>
                  <a:pt x="2307120" y="1993582"/>
                  <a:pt x="2300452" y="2005012"/>
                  <a:pt x="2295690" y="2015490"/>
                </a:cubicBezTo>
                <a:cubicBezTo>
                  <a:pt x="2268067" y="2053590"/>
                  <a:pt x="2223300" y="2102167"/>
                  <a:pt x="2183295" y="2142172"/>
                </a:cubicBezTo>
                <a:cubicBezTo>
                  <a:pt x="2170912" y="2152650"/>
                  <a:pt x="2158530" y="2163127"/>
                  <a:pt x="2146147" y="2173605"/>
                </a:cubicBezTo>
                <a:lnTo>
                  <a:pt x="2142583" y="2176314"/>
                </a:lnTo>
                <a:lnTo>
                  <a:pt x="2141045" y="2177871"/>
                </a:lnTo>
                <a:lnTo>
                  <a:pt x="2125512" y="2190534"/>
                </a:lnTo>
                <a:lnTo>
                  <a:pt x="2112810" y="2205037"/>
                </a:lnTo>
                <a:cubicBezTo>
                  <a:pt x="2097570" y="2217420"/>
                  <a:pt x="2082330" y="2228850"/>
                  <a:pt x="2066137" y="2240280"/>
                </a:cubicBezTo>
                <a:lnTo>
                  <a:pt x="2058824" y="2244899"/>
                </a:lnTo>
                <a:lnTo>
                  <a:pt x="2038960" y="2261093"/>
                </a:lnTo>
                <a:lnTo>
                  <a:pt x="2036091" y="2262956"/>
                </a:lnTo>
                <a:lnTo>
                  <a:pt x="2031847" y="2266950"/>
                </a:lnTo>
                <a:cubicBezTo>
                  <a:pt x="2019465" y="2275522"/>
                  <a:pt x="2007082" y="2284095"/>
                  <a:pt x="1994700" y="2291715"/>
                </a:cubicBezTo>
                <a:cubicBezTo>
                  <a:pt x="1982317" y="2299335"/>
                  <a:pt x="1969935" y="2306955"/>
                  <a:pt x="1957552" y="2314575"/>
                </a:cubicBezTo>
                <a:lnTo>
                  <a:pt x="1953301" y="2316730"/>
                </a:lnTo>
                <a:lnTo>
                  <a:pt x="1928148" y="2333067"/>
                </a:lnTo>
                <a:lnTo>
                  <a:pt x="1920350" y="2337000"/>
                </a:lnTo>
                <a:lnTo>
                  <a:pt x="1912785" y="2342197"/>
                </a:lnTo>
                <a:cubicBezTo>
                  <a:pt x="1905165" y="2346960"/>
                  <a:pt x="1896592" y="2351722"/>
                  <a:pt x="1887067" y="2356485"/>
                </a:cubicBezTo>
                <a:lnTo>
                  <a:pt x="1863039" y="2365908"/>
                </a:lnTo>
                <a:lnTo>
                  <a:pt x="1809482" y="2392922"/>
                </a:lnTo>
                <a:cubicBezTo>
                  <a:pt x="1768715" y="2410757"/>
                  <a:pt x="1726784" y="2426426"/>
                  <a:pt x="1683836" y="2439784"/>
                </a:cubicBezTo>
                <a:lnTo>
                  <a:pt x="1596280" y="2462297"/>
                </a:lnTo>
                <a:lnTo>
                  <a:pt x="1667040" y="2448877"/>
                </a:lnTo>
                <a:cubicBezTo>
                  <a:pt x="1671802" y="2447924"/>
                  <a:pt x="1675612" y="2446972"/>
                  <a:pt x="1680375" y="2446019"/>
                </a:cubicBezTo>
                <a:cubicBezTo>
                  <a:pt x="1690852" y="2437447"/>
                  <a:pt x="1711807" y="2432684"/>
                  <a:pt x="1723237" y="2430779"/>
                </a:cubicBezTo>
                <a:cubicBezTo>
                  <a:pt x="1732762" y="2427922"/>
                  <a:pt x="1742287" y="2425064"/>
                  <a:pt x="1749907" y="2422207"/>
                </a:cubicBezTo>
                <a:cubicBezTo>
                  <a:pt x="1761337" y="2411729"/>
                  <a:pt x="1783245" y="2406014"/>
                  <a:pt x="1792770" y="2400299"/>
                </a:cubicBezTo>
                <a:cubicBezTo>
                  <a:pt x="1808962" y="2394584"/>
                  <a:pt x="1825155" y="2388869"/>
                  <a:pt x="1841347" y="2383154"/>
                </a:cubicBezTo>
                <a:lnTo>
                  <a:pt x="1872470" y="2370949"/>
                </a:lnTo>
                <a:lnTo>
                  <a:pt x="1886115" y="2363152"/>
                </a:lnTo>
                <a:lnTo>
                  <a:pt x="1898496" y="2359343"/>
                </a:lnTo>
                <a:lnTo>
                  <a:pt x="1915642" y="2349817"/>
                </a:lnTo>
                <a:lnTo>
                  <a:pt x="1920147" y="2346686"/>
                </a:lnTo>
                <a:lnTo>
                  <a:pt x="1931835" y="2335530"/>
                </a:lnTo>
                <a:cubicBezTo>
                  <a:pt x="1939455" y="2330767"/>
                  <a:pt x="1948980" y="2325052"/>
                  <a:pt x="1957552" y="2320290"/>
                </a:cubicBezTo>
                <a:lnTo>
                  <a:pt x="1986810" y="2305948"/>
                </a:lnTo>
                <a:lnTo>
                  <a:pt x="1997557" y="2299334"/>
                </a:lnTo>
                <a:cubicBezTo>
                  <a:pt x="2009940" y="2291714"/>
                  <a:pt x="2022322" y="2283142"/>
                  <a:pt x="2034705" y="2274569"/>
                </a:cubicBezTo>
                <a:cubicBezTo>
                  <a:pt x="2037562" y="2268854"/>
                  <a:pt x="2044230" y="2264092"/>
                  <a:pt x="2050897" y="2259329"/>
                </a:cubicBezTo>
                <a:cubicBezTo>
                  <a:pt x="2057565" y="2254567"/>
                  <a:pt x="2064232" y="2249804"/>
                  <a:pt x="2068995" y="2247899"/>
                </a:cubicBezTo>
                <a:cubicBezTo>
                  <a:pt x="2084235" y="2236469"/>
                  <a:pt x="2100427" y="2225039"/>
                  <a:pt x="2115667" y="2212657"/>
                </a:cubicBezTo>
                <a:cubicBezTo>
                  <a:pt x="2121382" y="2199322"/>
                  <a:pt x="2139480" y="2187892"/>
                  <a:pt x="2149005" y="2181224"/>
                </a:cubicBezTo>
                <a:cubicBezTo>
                  <a:pt x="2161387" y="2170747"/>
                  <a:pt x="2173770" y="2160269"/>
                  <a:pt x="2186152" y="2149792"/>
                </a:cubicBezTo>
                <a:cubicBezTo>
                  <a:pt x="2226157" y="2109787"/>
                  <a:pt x="2270925" y="2061209"/>
                  <a:pt x="2298547" y="2023109"/>
                </a:cubicBezTo>
                <a:lnTo>
                  <a:pt x="2314015" y="1996814"/>
                </a:lnTo>
                <a:lnTo>
                  <a:pt x="2314740" y="1994534"/>
                </a:lnTo>
                <a:cubicBezTo>
                  <a:pt x="2322360" y="1983104"/>
                  <a:pt x="2331885" y="1969769"/>
                  <a:pt x="2339505" y="1956434"/>
                </a:cubicBezTo>
                <a:cubicBezTo>
                  <a:pt x="2342363" y="1952624"/>
                  <a:pt x="2344268" y="1948814"/>
                  <a:pt x="2347125" y="1945004"/>
                </a:cubicBezTo>
                <a:lnTo>
                  <a:pt x="2357257" y="1930951"/>
                </a:lnTo>
                <a:lnTo>
                  <a:pt x="2360460" y="1925002"/>
                </a:lnTo>
                <a:cubicBezTo>
                  <a:pt x="2369032" y="1912619"/>
                  <a:pt x="2375700" y="1900237"/>
                  <a:pt x="2380462" y="1890712"/>
                </a:cubicBezTo>
                <a:cubicBezTo>
                  <a:pt x="2395702" y="1864042"/>
                  <a:pt x="2407132" y="1837372"/>
                  <a:pt x="2419515" y="1809749"/>
                </a:cubicBezTo>
                <a:cubicBezTo>
                  <a:pt x="2430945" y="1782127"/>
                  <a:pt x="2443327" y="1754504"/>
                  <a:pt x="2457615" y="1723072"/>
                </a:cubicBezTo>
                <a:cubicBezTo>
                  <a:pt x="2459044" y="1714500"/>
                  <a:pt x="2464759" y="1699974"/>
                  <a:pt x="2468807" y="1687829"/>
                </a:cubicBezTo>
                <a:close/>
                <a:moveTo>
                  <a:pt x="2576677" y="1589722"/>
                </a:moveTo>
                <a:lnTo>
                  <a:pt x="2573820" y="1591627"/>
                </a:lnTo>
                <a:lnTo>
                  <a:pt x="2573820" y="1591627"/>
                </a:lnTo>
                <a:close/>
                <a:moveTo>
                  <a:pt x="2585674" y="1533271"/>
                </a:moveTo>
                <a:lnTo>
                  <a:pt x="2585332" y="1534956"/>
                </a:lnTo>
                <a:lnTo>
                  <a:pt x="2588107" y="1538287"/>
                </a:lnTo>
                <a:cubicBezTo>
                  <a:pt x="2590965" y="1541145"/>
                  <a:pt x="2593822" y="1544955"/>
                  <a:pt x="2596680" y="1547812"/>
                </a:cubicBezTo>
                <a:cubicBezTo>
                  <a:pt x="2598585" y="1545907"/>
                  <a:pt x="2600490" y="1544002"/>
                  <a:pt x="2602395" y="1544002"/>
                </a:cubicBezTo>
                <a:lnTo>
                  <a:pt x="2602539" y="1543271"/>
                </a:lnTo>
                <a:lnTo>
                  <a:pt x="2598585" y="1545907"/>
                </a:lnTo>
                <a:cubicBezTo>
                  <a:pt x="2594775" y="1544002"/>
                  <a:pt x="2591918" y="1540192"/>
                  <a:pt x="2589060" y="1537334"/>
                </a:cubicBezTo>
                <a:close/>
                <a:moveTo>
                  <a:pt x="2577184" y="1425070"/>
                </a:moveTo>
                <a:lnTo>
                  <a:pt x="2576519" y="1425107"/>
                </a:lnTo>
                <a:lnTo>
                  <a:pt x="2575314" y="1425174"/>
                </a:lnTo>
                <a:lnTo>
                  <a:pt x="2575725" y="1429702"/>
                </a:lnTo>
                <a:cubicBezTo>
                  <a:pt x="2575725" y="1438275"/>
                  <a:pt x="2575725" y="1444942"/>
                  <a:pt x="2574773" y="1453515"/>
                </a:cubicBezTo>
                <a:cubicBezTo>
                  <a:pt x="2573820" y="1458277"/>
                  <a:pt x="2572868" y="1462087"/>
                  <a:pt x="2570963" y="1467802"/>
                </a:cubicBezTo>
                <a:cubicBezTo>
                  <a:pt x="2563343" y="1480185"/>
                  <a:pt x="2555723" y="1492567"/>
                  <a:pt x="2548103" y="1503997"/>
                </a:cubicBezTo>
                <a:cubicBezTo>
                  <a:pt x="2546198" y="1515427"/>
                  <a:pt x="2545245" y="1524952"/>
                  <a:pt x="2542388" y="1535430"/>
                </a:cubicBezTo>
                <a:lnTo>
                  <a:pt x="2536673" y="1545907"/>
                </a:lnTo>
                <a:cubicBezTo>
                  <a:pt x="2533815" y="1561147"/>
                  <a:pt x="2530958" y="1575435"/>
                  <a:pt x="2527148" y="1591627"/>
                </a:cubicBezTo>
                <a:cubicBezTo>
                  <a:pt x="2523338" y="1604010"/>
                  <a:pt x="2520480" y="1615440"/>
                  <a:pt x="2516670" y="1627822"/>
                </a:cubicBezTo>
                <a:cubicBezTo>
                  <a:pt x="2512860" y="1640205"/>
                  <a:pt x="2510003" y="1651635"/>
                  <a:pt x="2505240" y="1663065"/>
                </a:cubicBezTo>
                <a:cubicBezTo>
                  <a:pt x="2503335" y="1672590"/>
                  <a:pt x="2501430" y="1681162"/>
                  <a:pt x="2498573" y="1690687"/>
                </a:cubicBezTo>
                <a:cubicBezTo>
                  <a:pt x="2496668" y="1700212"/>
                  <a:pt x="2494763" y="1709737"/>
                  <a:pt x="2490953" y="1719262"/>
                </a:cubicBezTo>
                <a:lnTo>
                  <a:pt x="2497030" y="1709809"/>
                </a:lnTo>
                <a:lnTo>
                  <a:pt x="2502383" y="1689734"/>
                </a:lnTo>
                <a:cubicBezTo>
                  <a:pt x="2503335" y="1679257"/>
                  <a:pt x="2505240" y="1670684"/>
                  <a:pt x="2507145" y="1661159"/>
                </a:cubicBezTo>
                <a:cubicBezTo>
                  <a:pt x="2510955" y="1649729"/>
                  <a:pt x="2514765" y="1637347"/>
                  <a:pt x="2518575" y="1625917"/>
                </a:cubicBezTo>
                <a:cubicBezTo>
                  <a:pt x="2522385" y="1613534"/>
                  <a:pt x="2525243" y="1602104"/>
                  <a:pt x="2529053" y="1589722"/>
                </a:cubicBezTo>
                <a:cubicBezTo>
                  <a:pt x="2532863" y="1574482"/>
                  <a:pt x="2534768" y="1560194"/>
                  <a:pt x="2538578" y="1544002"/>
                </a:cubicBezTo>
                <a:lnTo>
                  <a:pt x="2544293" y="1533524"/>
                </a:lnTo>
                <a:cubicBezTo>
                  <a:pt x="2547150" y="1523047"/>
                  <a:pt x="2548103" y="1513522"/>
                  <a:pt x="2550008" y="1502092"/>
                </a:cubicBezTo>
                <a:cubicBezTo>
                  <a:pt x="2557628" y="1489709"/>
                  <a:pt x="2565248" y="1478279"/>
                  <a:pt x="2572868" y="1465897"/>
                </a:cubicBezTo>
                <a:cubicBezTo>
                  <a:pt x="2568105" y="1490662"/>
                  <a:pt x="2563343" y="1514474"/>
                  <a:pt x="2557628" y="1539239"/>
                </a:cubicBezTo>
                <a:cubicBezTo>
                  <a:pt x="2555723" y="1562099"/>
                  <a:pt x="2542388" y="1593532"/>
                  <a:pt x="2546198" y="1600199"/>
                </a:cubicBezTo>
                <a:cubicBezTo>
                  <a:pt x="2537625" y="1626869"/>
                  <a:pt x="2530005" y="1652587"/>
                  <a:pt x="2520480" y="1678304"/>
                </a:cubicBezTo>
                <a:lnTo>
                  <a:pt x="2515392" y="1686218"/>
                </a:lnTo>
                <a:lnTo>
                  <a:pt x="2513217" y="1698069"/>
                </a:lnTo>
                <a:cubicBezTo>
                  <a:pt x="2512146" y="1704261"/>
                  <a:pt x="2510479" y="1710690"/>
                  <a:pt x="2506193" y="1718310"/>
                </a:cubicBezTo>
                <a:cubicBezTo>
                  <a:pt x="2492858" y="1737360"/>
                  <a:pt x="2486190" y="1756410"/>
                  <a:pt x="2479523" y="1776412"/>
                </a:cubicBezTo>
                <a:cubicBezTo>
                  <a:pt x="2475713" y="1785937"/>
                  <a:pt x="2471903" y="1796415"/>
                  <a:pt x="2467140" y="1806892"/>
                </a:cubicBezTo>
                <a:cubicBezTo>
                  <a:pt x="2465235" y="1812607"/>
                  <a:pt x="2462378" y="1817370"/>
                  <a:pt x="2459520" y="1823085"/>
                </a:cubicBezTo>
                <a:cubicBezTo>
                  <a:pt x="2456663" y="1828800"/>
                  <a:pt x="2453805" y="1834515"/>
                  <a:pt x="2449995" y="1840230"/>
                </a:cubicBezTo>
                <a:cubicBezTo>
                  <a:pt x="2441423" y="1855470"/>
                  <a:pt x="2432850" y="1871662"/>
                  <a:pt x="2424278" y="1885950"/>
                </a:cubicBezTo>
                <a:cubicBezTo>
                  <a:pt x="2417610" y="1903095"/>
                  <a:pt x="2406180" y="1914525"/>
                  <a:pt x="2396655" y="1930717"/>
                </a:cubicBezTo>
                <a:cubicBezTo>
                  <a:pt x="2389035" y="1948815"/>
                  <a:pt x="2375700" y="1970722"/>
                  <a:pt x="2361413" y="1990725"/>
                </a:cubicBezTo>
                <a:cubicBezTo>
                  <a:pt x="2347125" y="2010727"/>
                  <a:pt x="2332838" y="2031682"/>
                  <a:pt x="2322360" y="2049780"/>
                </a:cubicBezTo>
                <a:cubicBezTo>
                  <a:pt x="2313788" y="2061210"/>
                  <a:pt x="2305215" y="2072640"/>
                  <a:pt x="2296643" y="2083117"/>
                </a:cubicBezTo>
                <a:cubicBezTo>
                  <a:pt x="2287118" y="2093595"/>
                  <a:pt x="2278545" y="2104072"/>
                  <a:pt x="2269020" y="2115502"/>
                </a:cubicBezTo>
                <a:cubicBezTo>
                  <a:pt x="2266163" y="2120265"/>
                  <a:pt x="2262353" y="2124075"/>
                  <a:pt x="2259495" y="2128837"/>
                </a:cubicBezTo>
                <a:cubicBezTo>
                  <a:pt x="2255685" y="2133600"/>
                  <a:pt x="2252828" y="2137410"/>
                  <a:pt x="2249018" y="2142172"/>
                </a:cubicBezTo>
                <a:cubicBezTo>
                  <a:pt x="2243303" y="2146935"/>
                  <a:pt x="2237588" y="2151697"/>
                  <a:pt x="2232825" y="2155507"/>
                </a:cubicBezTo>
                <a:lnTo>
                  <a:pt x="2206342" y="2184829"/>
                </a:lnTo>
                <a:lnTo>
                  <a:pt x="2207107" y="2187892"/>
                </a:lnTo>
                <a:cubicBezTo>
                  <a:pt x="2195677" y="2200275"/>
                  <a:pt x="2188057" y="2208847"/>
                  <a:pt x="2179485" y="2216467"/>
                </a:cubicBezTo>
                <a:cubicBezTo>
                  <a:pt x="2169960" y="2223135"/>
                  <a:pt x="2159482" y="2229802"/>
                  <a:pt x="2149957" y="2237422"/>
                </a:cubicBezTo>
                <a:lnTo>
                  <a:pt x="2126145" y="2256472"/>
                </a:lnTo>
                <a:lnTo>
                  <a:pt x="2103587" y="2272957"/>
                </a:lnTo>
                <a:lnTo>
                  <a:pt x="2107095" y="2272665"/>
                </a:lnTo>
                <a:lnTo>
                  <a:pt x="2131860" y="2254567"/>
                </a:lnTo>
                <a:lnTo>
                  <a:pt x="2155673" y="2235517"/>
                </a:lnTo>
                <a:cubicBezTo>
                  <a:pt x="2165198" y="2228850"/>
                  <a:pt x="2175675" y="2222182"/>
                  <a:pt x="2185200" y="2214562"/>
                </a:cubicBezTo>
                <a:cubicBezTo>
                  <a:pt x="2192820" y="2206942"/>
                  <a:pt x="2201393" y="2198370"/>
                  <a:pt x="2212823" y="2185987"/>
                </a:cubicBezTo>
                <a:cubicBezTo>
                  <a:pt x="2212823" y="2185035"/>
                  <a:pt x="2212823" y="2184082"/>
                  <a:pt x="2211870" y="2182177"/>
                </a:cubicBezTo>
                <a:cubicBezTo>
                  <a:pt x="2221395" y="2172652"/>
                  <a:pt x="2229968" y="2163127"/>
                  <a:pt x="2238540" y="2152650"/>
                </a:cubicBezTo>
                <a:cubicBezTo>
                  <a:pt x="2243303" y="2148840"/>
                  <a:pt x="2249018" y="2144077"/>
                  <a:pt x="2254733" y="2139315"/>
                </a:cubicBezTo>
                <a:cubicBezTo>
                  <a:pt x="2257590" y="2135505"/>
                  <a:pt x="2261400" y="2130742"/>
                  <a:pt x="2265210" y="2125980"/>
                </a:cubicBezTo>
                <a:cubicBezTo>
                  <a:pt x="2268068" y="2121217"/>
                  <a:pt x="2271878" y="2116455"/>
                  <a:pt x="2274735" y="2112645"/>
                </a:cubicBezTo>
                <a:cubicBezTo>
                  <a:pt x="2284260" y="2102167"/>
                  <a:pt x="2292833" y="2090737"/>
                  <a:pt x="2302358" y="2080260"/>
                </a:cubicBezTo>
                <a:cubicBezTo>
                  <a:pt x="2310930" y="2069782"/>
                  <a:pt x="2319503" y="2058352"/>
                  <a:pt x="2328075" y="2046922"/>
                </a:cubicBezTo>
                <a:cubicBezTo>
                  <a:pt x="2338553" y="2028825"/>
                  <a:pt x="2352840" y="2007870"/>
                  <a:pt x="2367128" y="1987867"/>
                </a:cubicBezTo>
                <a:cubicBezTo>
                  <a:pt x="2381415" y="1966912"/>
                  <a:pt x="2394750" y="1945957"/>
                  <a:pt x="2402370" y="1927860"/>
                </a:cubicBezTo>
                <a:cubicBezTo>
                  <a:pt x="2411895" y="1911667"/>
                  <a:pt x="2423325" y="1900237"/>
                  <a:pt x="2429993" y="1883092"/>
                </a:cubicBezTo>
                <a:cubicBezTo>
                  <a:pt x="2438565" y="1868805"/>
                  <a:pt x="2447138" y="1851660"/>
                  <a:pt x="2455710" y="1837372"/>
                </a:cubicBezTo>
                <a:cubicBezTo>
                  <a:pt x="2459520" y="1831657"/>
                  <a:pt x="2462378" y="1825942"/>
                  <a:pt x="2465235" y="1820227"/>
                </a:cubicBezTo>
                <a:cubicBezTo>
                  <a:pt x="2468093" y="1814512"/>
                  <a:pt x="2469998" y="1808797"/>
                  <a:pt x="2472855" y="1804035"/>
                </a:cubicBezTo>
                <a:cubicBezTo>
                  <a:pt x="2477618" y="1793557"/>
                  <a:pt x="2481428" y="1783080"/>
                  <a:pt x="2485238" y="1773555"/>
                </a:cubicBezTo>
                <a:cubicBezTo>
                  <a:pt x="2492858" y="1753552"/>
                  <a:pt x="2499525" y="1734502"/>
                  <a:pt x="2511908" y="1715452"/>
                </a:cubicBezTo>
                <a:cubicBezTo>
                  <a:pt x="2520480" y="1700212"/>
                  <a:pt x="2518575" y="1688782"/>
                  <a:pt x="2522385" y="1676400"/>
                </a:cubicBezTo>
                <a:cubicBezTo>
                  <a:pt x="2532863" y="1650682"/>
                  <a:pt x="2539530" y="1624965"/>
                  <a:pt x="2548103" y="1598295"/>
                </a:cubicBezTo>
                <a:cubicBezTo>
                  <a:pt x="2544293" y="1590675"/>
                  <a:pt x="2557628" y="1560195"/>
                  <a:pt x="2559533" y="1537335"/>
                </a:cubicBezTo>
                <a:cubicBezTo>
                  <a:pt x="2565248" y="1513522"/>
                  <a:pt x="2570010" y="1488757"/>
                  <a:pt x="2574773" y="1463992"/>
                </a:cubicBezTo>
                <a:lnTo>
                  <a:pt x="2578209" y="1451109"/>
                </a:lnTo>
                <a:lnTo>
                  <a:pt x="2575725" y="1450657"/>
                </a:lnTo>
                <a:cubicBezTo>
                  <a:pt x="2576677" y="1443037"/>
                  <a:pt x="2576677" y="1436370"/>
                  <a:pt x="2576677" y="1426845"/>
                </a:cubicBezTo>
                <a:close/>
                <a:moveTo>
                  <a:pt x="2597632" y="1404937"/>
                </a:moveTo>
                <a:lnTo>
                  <a:pt x="2586540" y="1451152"/>
                </a:lnTo>
                <a:lnTo>
                  <a:pt x="2586541" y="1451152"/>
                </a:lnTo>
                <a:lnTo>
                  <a:pt x="2597633" y="1404938"/>
                </a:lnTo>
                <a:close/>
                <a:moveTo>
                  <a:pt x="2606205" y="1395412"/>
                </a:moveTo>
                <a:cubicBezTo>
                  <a:pt x="2604300" y="1399222"/>
                  <a:pt x="2602395" y="1402080"/>
                  <a:pt x="2600490" y="1407795"/>
                </a:cubicBezTo>
                <a:lnTo>
                  <a:pt x="2600490" y="1407795"/>
                </a:lnTo>
                <a:lnTo>
                  <a:pt x="2599180" y="1433750"/>
                </a:lnTo>
                <a:cubicBezTo>
                  <a:pt x="2599062" y="1441132"/>
                  <a:pt x="2599062" y="1448276"/>
                  <a:pt x="2598585" y="1458277"/>
                </a:cubicBezTo>
                <a:lnTo>
                  <a:pt x="2589060" y="1487586"/>
                </a:lnTo>
                <a:lnTo>
                  <a:pt x="2589060" y="1490934"/>
                </a:lnTo>
                <a:lnTo>
                  <a:pt x="2600490" y="1458277"/>
                </a:lnTo>
                <a:cubicBezTo>
                  <a:pt x="2601443" y="1438274"/>
                  <a:pt x="2600490" y="1429702"/>
                  <a:pt x="2602395" y="1407794"/>
                </a:cubicBezTo>
                <a:lnTo>
                  <a:pt x="2606836" y="1398173"/>
                </a:lnTo>
                <a:close/>
                <a:moveTo>
                  <a:pt x="2565247" y="1354454"/>
                </a:moveTo>
                <a:lnTo>
                  <a:pt x="2559005" y="1369208"/>
                </a:lnTo>
                <a:lnTo>
                  <a:pt x="2556675" y="1390650"/>
                </a:lnTo>
                <a:lnTo>
                  <a:pt x="2553670" y="1380633"/>
                </a:lnTo>
                <a:lnTo>
                  <a:pt x="2552571" y="1382047"/>
                </a:lnTo>
                <a:lnTo>
                  <a:pt x="2555723" y="1392555"/>
                </a:lnTo>
                <a:cubicBezTo>
                  <a:pt x="2554770" y="1397317"/>
                  <a:pt x="2554770" y="1402080"/>
                  <a:pt x="2553818" y="1407795"/>
                </a:cubicBezTo>
                <a:cubicBezTo>
                  <a:pt x="2555723" y="1410652"/>
                  <a:pt x="2556675" y="1415415"/>
                  <a:pt x="2557628" y="1420177"/>
                </a:cubicBezTo>
                <a:lnTo>
                  <a:pt x="2560581" y="1420013"/>
                </a:lnTo>
                <a:lnTo>
                  <a:pt x="2558580" y="1413509"/>
                </a:lnTo>
                <a:cubicBezTo>
                  <a:pt x="2559532" y="1407794"/>
                  <a:pt x="2559532" y="1403032"/>
                  <a:pt x="2560485" y="1398269"/>
                </a:cubicBezTo>
                <a:cubicBezTo>
                  <a:pt x="2562390" y="1384934"/>
                  <a:pt x="2563342" y="1369694"/>
                  <a:pt x="2565247" y="1354454"/>
                </a:cubicBezTo>
                <a:close/>
                <a:moveTo>
                  <a:pt x="2645258" y="1328737"/>
                </a:moveTo>
                <a:cubicBezTo>
                  <a:pt x="2646210" y="1329689"/>
                  <a:pt x="2646210" y="1329689"/>
                  <a:pt x="2647163" y="1329689"/>
                </a:cubicBezTo>
                <a:cubicBezTo>
                  <a:pt x="2647163" y="1345882"/>
                  <a:pt x="2646210" y="1359217"/>
                  <a:pt x="2646210" y="1369694"/>
                </a:cubicBezTo>
                <a:cubicBezTo>
                  <a:pt x="2646210" y="1380172"/>
                  <a:pt x="2647163" y="1388744"/>
                  <a:pt x="2647163" y="1397317"/>
                </a:cubicBezTo>
                <a:cubicBezTo>
                  <a:pt x="2648115" y="1413509"/>
                  <a:pt x="2647163" y="1425892"/>
                  <a:pt x="2644305" y="1447799"/>
                </a:cubicBezTo>
                <a:cubicBezTo>
                  <a:pt x="2645258" y="1453514"/>
                  <a:pt x="2643353" y="1463039"/>
                  <a:pt x="2641448" y="1476374"/>
                </a:cubicBezTo>
                <a:cubicBezTo>
                  <a:pt x="2638590" y="1488757"/>
                  <a:pt x="2635733" y="1503997"/>
                  <a:pt x="2632875" y="1518284"/>
                </a:cubicBezTo>
                <a:cubicBezTo>
                  <a:pt x="2631923" y="1529714"/>
                  <a:pt x="2631923" y="1542097"/>
                  <a:pt x="2630018" y="1553527"/>
                </a:cubicBezTo>
                <a:cubicBezTo>
                  <a:pt x="2623350" y="1574482"/>
                  <a:pt x="2622398" y="1591627"/>
                  <a:pt x="2615730" y="1618297"/>
                </a:cubicBezTo>
                <a:cubicBezTo>
                  <a:pt x="2610968" y="1637347"/>
                  <a:pt x="2607158" y="1656397"/>
                  <a:pt x="2602395" y="1674494"/>
                </a:cubicBezTo>
                <a:cubicBezTo>
                  <a:pt x="2590965" y="1685924"/>
                  <a:pt x="2591918" y="1668779"/>
                  <a:pt x="2578583" y="1684972"/>
                </a:cubicBezTo>
                <a:cubicBezTo>
                  <a:pt x="2578583" y="1684019"/>
                  <a:pt x="2579535" y="1680209"/>
                  <a:pt x="2580488" y="1679257"/>
                </a:cubicBezTo>
                <a:cubicBezTo>
                  <a:pt x="2581440" y="1664017"/>
                  <a:pt x="2577630" y="1661160"/>
                  <a:pt x="2584298" y="1639252"/>
                </a:cubicBezTo>
                <a:cubicBezTo>
                  <a:pt x="2589060" y="1625917"/>
                  <a:pt x="2594775" y="1611630"/>
                  <a:pt x="2598585" y="1597342"/>
                </a:cubicBezTo>
                <a:lnTo>
                  <a:pt x="2610015" y="1590675"/>
                </a:lnTo>
                <a:lnTo>
                  <a:pt x="2610015" y="1590674"/>
                </a:lnTo>
                <a:cubicBezTo>
                  <a:pt x="2618588" y="1552574"/>
                  <a:pt x="2615730" y="1544002"/>
                  <a:pt x="2622398" y="1518284"/>
                </a:cubicBezTo>
                <a:cubicBezTo>
                  <a:pt x="2624303" y="1506854"/>
                  <a:pt x="2627160" y="1495424"/>
                  <a:pt x="2629065" y="1483994"/>
                </a:cubicBezTo>
                <a:cubicBezTo>
                  <a:pt x="2630970" y="1472564"/>
                  <a:pt x="2632875" y="1460182"/>
                  <a:pt x="2634780" y="1448752"/>
                </a:cubicBezTo>
                <a:cubicBezTo>
                  <a:pt x="2636685" y="1437322"/>
                  <a:pt x="2637638" y="1425892"/>
                  <a:pt x="2639543" y="1415414"/>
                </a:cubicBezTo>
                <a:cubicBezTo>
                  <a:pt x="2640495" y="1404937"/>
                  <a:pt x="2641448" y="1394459"/>
                  <a:pt x="2641448" y="1383982"/>
                </a:cubicBezTo>
                <a:cubicBezTo>
                  <a:pt x="2640495" y="1376362"/>
                  <a:pt x="2641448" y="1366837"/>
                  <a:pt x="2642400" y="1357312"/>
                </a:cubicBezTo>
                <a:cubicBezTo>
                  <a:pt x="2643353" y="1352549"/>
                  <a:pt x="2643353" y="1347787"/>
                  <a:pt x="2644305" y="1343024"/>
                </a:cubicBezTo>
                <a:cubicBezTo>
                  <a:pt x="2644305" y="1338262"/>
                  <a:pt x="2645258" y="1333499"/>
                  <a:pt x="2645258" y="1328737"/>
                </a:cubicBezTo>
                <a:close/>
                <a:moveTo>
                  <a:pt x="134151" y="887095"/>
                </a:moveTo>
                <a:lnTo>
                  <a:pt x="134625" y="887332"/>
                </a:lnTo>
                <a:lnTo>
                  <a:pt x="134670" y="887199"/>
                </a:lnTo>
                <a:close/>
                <a:moveTo>
                  <a:pt x="191618" y="750570"/>
                </a:moveTo>
                <a:cubicBezTo>
                  <a:pt x="176378" y="775335"/>
                  <a:pt x="173520" y="782955"/>
                  <a:pt x="170663" y="789622"/>
                </a:cubicBezTo>
                <a:cubicBezTo>
                  <a:pt x="164948" y="795337"/>
                  <a:pt x="160185" y="801052"/>
                  <a:pt x="153518" y="803910"/>
                </a:cubicBezTo>
                <a:lnTo>
                  <a:pt x="153477" y="804822"/>
                </a:lnTo>
                <a:lnTo>
                  <a:pt x="151819" y="841286"/>
                </a:lnTo>
                <a:lnTo>
                  <a:pt x="151866" y="841199"/>
                </a:lnTo>
                <a:lnTo>
                  <a:pt x="153518" y="804862"/>
                </a:lnTo>
                <a:cubicBezTo>
                  <a:pt x="159233" y="801052"/>
                  <a:pt x="164948" y="795337"/>
                  <a:pt x="170663" y="790574"/>
                </a:cubicBezTo>
                <a:cubicBezTo>
                  <a:pt x="173520" y="783907"/>
                  <a:pt x="177330" y="776287"/>
                  <a:pt x="191618" y="751522"/>
                </a:cubicBezTo>
                <a:lnTo>
                  <a:pt x="192332" y="751998"/>
                </a:lnTo>
                <a:lnTo>
                  <a:pt x="192689" y="751284"/>
                </a:lnTo>
                <a:close/>
                <a:moveTo>
                  <a:pt x="203047" y="667702"/>
                </a:moveTo>
                <a:cubicBezTo>
                  <a:pt x="199237" y="670560"/>
                  <a:pt x="194475" y="673417"/>
                  <a:pt x="189712" y="677227"/>
                </a:cubicBezTo>
                <a:cubicBezTo>
                  <a:pt x="183045" y="689610"/>
                  <a:pt x="178282" y="700087"/>
                  <a:pt x="169710" y="719137"/>
                </a:cubicBezTo>
                <a:lnTo>
                  <a:pt x="174286" y="722798"/>
                </a:lnTo>
                <a:lnTo>
                  <a:pt x="174435" y="722155"/>
                </a:lnTo>
                <a:lnTo>
                  <a:pt x="170663" y="719137"/>
                </a:lnTo>
                <a:cubicBezTo>
                  <a:pt x="179235" y="700087"/>
                  <a:pt x="183998" y="689609"/>
                  <a:pt x="190665" y="677227"/>
                </a:cubicBezTo>
                <a:lnTo>
                  <a:pt x="202473" y="668793"/>
                </a:lnTo>
                <a:close/>
                <a:moveTo>
                  <a:pt x="276390" y="613410"/>
                </a:moveTo>
                <a:lnTo>
                  <a:pt x="275187" y="614373"/>
                </a:lnTo>
                <a:lnTo>
                  <a:pt x="270080" y="634008"/>
                </a:lnTo>
                <a:cubicBezTo>
                  <a:pt x="268770" y="638413"/>
                  <a:pt x="267818" y="641033"/>
                  <a:pt x="266865" y="643890"/>
                </a:cubicBezTo>
                <a:cubicBezTo>
                  <a:pt x="230670" y="692467"/>
                  <a:pt x="209715" y="757237"/>
                  <a:pt x="179235" y="803910"/>
                </a:cubicBezTo>
                <a:cubicBezTo>
                  <a:pt x="175425" y="816292"/>
                  <a:pt x="171615" y="829627"/>
                  <a:pt x="166852" y="842962"/>
                </a:cubicBezTo>
                <a:cubicBezTo>
                  <a:pt x="162090" y="856297"/>
                  <a:pt x="159232" y="869632"/>
                  <a:pt x="155422" y="882967"/>
                </a:cubicBezTo>
                <a:cubicBezTo>
                  <a:pt x="145897" y="911542"/>
                  <a:pt x="131610" y="942022"/>
                  <a:pt x="130657" y="966787"/>
                </a:cubicBezTo>
                <a:cubicBezTo>
                  <a:pt x="124942" y="985837"/>
                  <a:pt x="119227" y="1004887"/>
                  <a:pt x="114465" y="1023937"/>
                </a:cubicBezTo>
                <a:cubicBezTo>
                  <a:pt x="111607" y="1038225"/>
                  <a:pt x="109702" y="1052512"/>
                  <a:pt x="106845" y="1066800"/>
                </a:cubicBezTo>
                <a:lnTo>
                  <a:pt x="103035" y="1088707"/>
                </a:lnTo>
                <a:cubicBezTo>
                  <a:pt x="102082" y="1096327"/>
                  <a:pt x="101130" y="1102995"/>
                  <a:pt x="100177" y="1110615"/>
                </a:cubicBezTo>
                <a:cubicBezTo>
                  <a:pt x="97320" y="1130617"/>
                  <a:pt x="93510" y="1149667"/>
                  <a:pt x="91605" y="1169670"/>
                </a:cubicBezTo>
                <a:cubicBezTo>
                  <a:pt x="90652" y="1182052"/>
                  <a:pt x="89700" y="1192530"/>
                  <a:pt x="88747" y="1205865"/>
                </a:cubicBezTo>
                <a:cubicBezTo>
                  <a:pt x="89700" y="1215390"/>
                  <a:pt x="91605" y="1224915"/>
                  <a:pt x="93510" y="1243965"/>
                </a:cubicBezTo>
                <a:lnTo>
                  <a:pt x="95742" y="1223205"/>
                </a:lnTo>
                <a:lnTo>
                  <a:pt x="95415" y="1216342"/>
                </a:lnTo>
                <a:cubicBezTo>
                  <a:pt x="96367" y="1203007"/>
                  <a:pt x="98272" y="1188719"/>
                  <a:pt x="99225" y="1176337"/>
                </a:cubicBezTo>
                <a:cubicBezTo>
                  <a:pt x="101130" y="1156334"/>
                  <a:pt x="104940" y="1137284"/>
                  <a:pt x="107797" y="1117282"/>
                </a:cubicBezTo>
                <a:lnTo>
                  <a:pt x="114596" y="1109123"/>
                </a:lnTo>
                <a:lnTo>
                  <a:pt x="124469" y="1043051"/>
                </a:lnTo>
                <a:lnTo>
                  <a:pt x="123990" y="1031557"/>
                </a:lnTo>
                <a:lnTo>
                  <a:pt x="133400" y="1004581"/>
                </a:lnTo>
                <a:lnTo>
                  <a:pt x="138999" y="981931"/>
                </a:lnTo>
                <a:lnTo>
                  <a:pt x="137325" y="985837"/>
                </a:lnTo>
                <a:cubicBezTo>
                  <a:pt x="135420" y="984885"/>
                  <a:pt x="133515" y="983932"/>
                  <a:pt x="131610" y="983932"/>
                </a:cubicBezTo>
                <a:cubicBezTo>
                  <a:pt x="126847" y="996315"/>
                  <a:pt x="122085" y="1010602"/>
                  <a:pt x="117322" y="1024890"/>
                </a:cubicBezTo>
                <a:cubicBezTo>
                  <a:pt x="117322" y="1031557"/>
                  <a:pt x="117322" y="1039177"/>
                  <a:pt x="118275" y="1047750"/>
                </a:cubicBezTo>
                <a:cubicBezTo>
                  <a:pt x="115417" y="1062990"/>
                  <a:pt x="113512" y="1076325"/>
                  <a:pt x="111607" y="1091565"/>
                </a:cubicBezTo>
                <a:cubicBezTo>
                  <a:pt x="111607" y="1093470"/>
                  <a:pt x="110655" y="1096327"/>
                  <a:pt x="110655" y="1099185"/>
                </a:cubicBezTo>
                <a:cubicBezTo>
                  <a:pt x="106845" y="1102995"/>
                  <a:pt x="104940" y="1106805"/>
                  <a:pt x="101130" y="1110615"/>
                </a:cubicBezTo>
                <a:cubicBezTo>
                  <a:pt x="102082" y="1102995"/>
                  <a:pt x="103035" y="1096327"/>
                  <a:pt x="103987" y="1088707"/>
                </a:cubicBezTo>
                <a:lnTo>
                  <a:pt x="107797" y="1066800"/>
                </a:lnTo>
                <a:cubicBezTo>
                  <a:pt x="110655" y="1052512"/>
                  <a:pt x="112560" y="1038225"/>
                  <a:pt x="115417" y="1023937"/>
                </a:cubicBezTo>
                <a:cubicBezTo>
                  <a:pt x="121132" y="1004887"/>
                  <a:pt x="126847" y="985837"/>
                  <a:pt x="131610" y="966787"/>
                </a:cubicBezTo>
                <a:cubicBezTo>
                  <a:pt x="132562" y="942022"/>
                  <a:pt x="146850" y="912495"/>
                  <a:pt x="156375" y="882967"/>
                </a:cubicBezTo>
                <a:cubicBezTo>
                  <a:pt x="160185" y="869632"/>
                  <a:pt x="163042" y="856297"/>
                  <a:pt x="167805" y="842962"/>
                </a:cubicBezTo>
                <a:cubicBezTo>
                  <a:pt x="171615" y="829627"/>
                  <a:pt x="176377" y="817245"/>
                  <a:pt x="180187" y="803910"/>
                </a:cubicBezTo>
                <a:cubicBezTo>
                  <a:pt x="210667" y="757237"/>
                  <a:pt x="230670" y="692467"/>
                  <a:pt x="267817" y="643890"/>
                </a:cubicBezTo>
                <a:cubicBezTo>
                  <a:pt x="269722" y="637222"/>
                  <a:pt x="271627" y="633412"/>
                  <a:pt x="276390" y="613410"/>
                </a:cubicBezTo>
                <a:close/>
                <a:moveTo>
                  <a:pt x="293536" y="518160"/>
                </a:moveTo>
                <a:lnTo>
                  <a:pt x="293535" y="518160"/>
                </a:lnTo>
                <a:lnTo>
                  <a:pt x="298297" y="521970"/>
                </a:lnTo>
                <a:lnTo>
                  <a:pt x="298297" y="521969"/>
                </a:lnTo>
                <a:close/>
                <a:moveTo>
                  <a:pt x="465169" y="382550"/>
                </a:moveTo>
                <a:lnTo>
                  <a:pt x="464986" y="382696"/>
                </a:lnTo>
                <a:lnTo>
                  <a:pt x="464431" y="383323"/>
                </a:lnTo>
                <a:lnTo>
                  <a:pt x="456650" y="391477"/>
                </a:lnTo>
                <a:lnTo>
                  <a:pt x="454683" y="394339"/>
                </a:lnTo>
                <a:lnTo>
                  <a:pt x="453399" y="395790"/>
                </a:lnTo>
                <a:cubicBezTo>
                  <a:pt x="451546" y="398815"/>
                  <a:pt x="450698" y="401003"/>
                  <a:pt x="447840" y="403860"/>
                </a:cubicBezTo>
                <a:cubicBezTo>
                  <a:pt x="428790" y="425767"/>
                  <a:pt x="408788" y="447675"/>
                  <a:pt x="389738" y="472440"/>
                </a:cubicBezTo>
                <a:cubicBezTo>
                  <a:pt x="384023" y="479107"/>
                  <a:pt x="378308" y="484822"/>
                  <a:pt x="373545" y="491490"/>
                </a:cubicBezTo>
                <a:cubicBezTo>
                  <a:pt x="367830" y="498157"/>
                  <a:pt x="363068" y="504825"/>
                  <a:pt x="357353" y="511492"/>
                </a:cubicBezTo>
                <a:lnTo>
                  <a:pt x="285782" y="590597"/>
                </a:lnTo>
                <a:lnTo>
                  <a:pt x="358305" y="510540"/>
                </a:lnTo>
                <a:cubicBezTo>
                  <a:pt x="364020" y="503872"/>
                  <a:pt x="368782" y="497205"/>
                  <a:pt x="374497" y="490537"/>
                </a:cubicBezTo>
                <a:cubicBezTo>
                  <a:pt x="380212" y="483870"/>
                  <a:pt x="385927" y="478155"/>
                  <a:pt x="390690" y="471487"/>
                </a:cubicBezTo>
                <a:cubicBezTo>
                  <a:pt x="409740" y="446722"/>
                  <a:pt x="429742" y="425767"/>
                  <a:pt x="448792" y="402907"/>
                </a:cubicBezTo>
                <a:lnTo>
                  <a:pt x="454683" y="394339"/>
                </a:lnTo>
                <a:lnTo>
                  <a:pt x="464431" y="383323"/>
                </a:lnTo>
                <a:close/>
                <a:moveTo>
                  <a:pt x="489348" y="316869"/>
                </a:moveTo>
                <a:cubicBezTo>
                  <a:pt x="487763" y="316669"/>
                  <a:pt x="484470" y="318175"/>
                  <a:pt x="481127" y="319733"/>
                </a:cubicBezTo>
                <a:lnTo>
                  <a:pt x="475013" y="322003"/>
                </a:lnTo>
                <a:lnTo>
                  <a:pt x="473558" y="323849"/>
                </a:lnTo>
                <a:cubicBezTo>
                  <a:pt x="469748" y="326707"/>
                  <a:pt x="465938" y="329564"/>
                  <a:pt x="463080" y="333374"/>
                </a:cubicBezTo>
                <a:cubicBezTo>
                  <a:pt x="453555" y="339089"/>
                  <a:pt x="445935" y="343852"/>
                  <a:pt x="436410" y="350519"/>
                </a:cubicBezTo>
                <a:lnTo>
                  <a:pt x="418313" y="370522"/>
                </a:lnTo>
                <a:lnTo>
                  <a:pt x="401168" y="390524"/>
                </a:lnTo>
                <a:cubicBezTo>
                  <a:pt x="397358" y="393382"/>
                  <a:pt x="394500" y="396239"/>
                  <a:pt x="389738" y="401002"/>
                </a:cubicBezTo>
                <a:lnTo>
                  <a:pt x="389349" y="400516"/>
                </a:lnTo>
                <a:lnTo>
                  <a:pt x="378546" y="413504"/>
                </a:lnTo>
                <a:cubicBezTo>
                  <a:pt x="374736" y="418862"/>
                  <a:pt x="369735" y="425768"/>
                  <a:pt x="360210" y="436245"/>
                </a:cubicBezTo>
                <a:lnTo>
                  <a:pt x="330683" y="468630"/>
                </a:lnTo>
                <a:lnTo>
                  <a:pt x="335445" y="474344"/>
                </a:lnTo>
                <a:lnTo>
                  <a:pt x="335536" y="474264"/>
                </a:lnTo>
                <a:lnTo>
                  <a:pt x="331635" y="469582"/>
                </a:lnTo>
                <a:cubicBezTo>
                  <a:pt x="341160" y="459105"/>
                  <a:pt x="352590" y="447675"/>
                  <a:pt x="361162" y="437197"/>
                </a:cubicBezTo>
                <a:cubicBezTo>
                  <a:pt x="380212" y="416242"/>
                  <a:pt x="381165" y="409575"/>
                  <a:pt x="390690" y="401002"/>
                </a:cubicBezTo>
                <a:cubicBezTo>
                  <a:pt x="395452" y="396240"/>
                  <a:pt x="399262" y="393382"/>
                  <a:pt x="402120" y="390525"/>
                </a:cubicBezTo>
                <a:lnTo>
                  <a:pt x="419265" y="370522"/>
                </a:lnTo>
                <a:lnTo>
                  <a:pt x="437362" y="350520"/>
                </a:lnTo>
                <a:cubicBezTo>
                  <a:pt x="446887" y="344805"/>
                  <a:pt x="454507" y="340042"/>
                  <a:pt x="464032" y="333375"/>
                </a:cubicBezTo>
                <a:cubicBezTo>
                  <a:pt x="467842" y="330517"/>
                  <a:pt x="471652" y="326707"/>
                  <a:pt x="474510" y="323850"/>
                </a:cubicBezTo>
                <a:cubicBezTo>
                  <a:pt x="476415" y="324326"/>
                  <a:pt x="481654" y="321469"/>
                  <a:pt x="485940" y="319564"/>
                </a:cubicBezTo>
                <a:lnTo>
                  <a:pt x="489548" y="318444"/>
                </a:lnTo>
                <a:close/>
                <a:moveTo>
                  <a:pt x="1868970" y="144780"/>
                </a:moveTo>
                <a:cubicBezTo>
                  <a:pt x="1890877" y="153352"/>
                  <a:pt x="1906117" y="160020"/>
                  <a:pt x="1917547" y="166687"/>
                </a:cubicBezTo>
                <a:cubicBezTo>
                  <a:pt x="1928977" y="172402"/>
                  <a:pt x="1935645" y="178117"/>
                  <a:pt x="1938502" y="183832"/>
                </a:cubicBezTo>
                <a:cubicBezTo>
                  <a:pt x="1920405" y="174307"/>
                  <a:pt x="1904212" y="167640"/>
                  <a:pt x="1891830" y="160972"/>
                </a:cubicBezTo>
                <a:cubicBezTo>
                  <a:pt x="1879447" y="154305"/>
                  <a:pt x="1871827" y="148590"/>
                  <a:pt x="1868970" y="144780"/>
                </a:cubicBezTo>
                <a:close/>
                <a:moveTo>
                  <a:pt x="1710855" y="75247"/>
                </a:moveTo>
                <a:cubicBezTo>
                  <a:pt x="1719427" y="75247"/>
                  <a:pt x="1733715" y="78104"/>
                  <a:pt x="1748955" y="83819"/>
                </a:cubicBezTo>
                <a:cubicBezTo>
                  <a:pt x="1765147" y="90487"/>
                  <a:pt x="1783245" y="100012"/>
                  <a:pt x="1802295" y="110489"/>
                </a:cubicBezTo>
                <a:cubicBezTo>
                  <a:pt x="1750860" y="94297"/>
                  <a:pt x="1716570" y="83819"/>
                  <a:pt x="1710855" y="75247"/>
                </a:cubicBezTo>
                <a:close/>
                <a:moveTo>
                  <a:pt x="1137451" y="68937"/>
                </a:moveTo>
                <a:cubicBezTo>
                  <a:pt x="1133641" y="68580"/>
                  <a:pt x="1127926" y="69056"/>
                  <a:pt x="1117448" y="71437"/>
                </a:cubicBezTo>
                <a:cubicBezTo>
                  <a:pt x="1104113" y="73342"/>
                  <a:pt x="1088873" y="75247"/>
                  <a:pt x="1074585" y="77152"/>
                </a:cubicBezTo>
                <a:cubicBezTo>
                  <a:pt x="1061250" y="80010"/>
                  <a:pt x="1046010" y="83820"/>
                  <a:pt x="1032675" y="86677"/>
                </a:cubicBezTo>
                <a:cubicBezTo>
                  <a:pt x="1026960" y="88582"/>
                  <a:pt x="1021245" y="90487"/>
                  <a:pt x="1014578" y="92392"/>
                </a:cubicBezTo>
                <a:cubicBezTo>
                  <a:pt x="1007910" y="94297"/>
                  <a:pt x="1001243" y="96202"/>
                  <a:pt x="993623" y="98107"/>
                </a:cubicBezTo>
                <a:lnTo>
                  <a:pt x="947769" y="107115"/>
                </a:lnTo>
                <a:lnTo>
                  <a:pt x="939330" y="110490"/>
                </a:lnTo>
                <a:cubicBezTo>
                  <a:pt x="920280" y="117157"/>
                  <a:pt x="900278" y="122872"/>
                  <a:pt x="881228" y="130492"/>
                </a:cubicBezTo>
                <a:cubicBezTo>
                  <a:pt x="862178" y="138112"/>
                  <a:pt x="843128" y="144780"/>
                  <a:pt x="824078" y="153352"/>
                </a:cubicBezTo>
                <a:cubicBezTo>
                  <a:pt x="809790" y="160020"/>
                  <a:pt x="796455" y="165735"/>
                  <a:pt x="784073" y="171450"/>
                </a:cubicBezTo>
                <a:cubicBezTo>
                  <a:pt x="775500" y="173355"/>
                  <a:pt x="765975" y="178117"/>
                  <a:pt x="757403" y="181927"/>
                </a:cubicBezTo>
                <a:cubicBezTo>
                  <a:pt x="734543" y="190500"/>
                  <a:pt x="713588" y="201930"/>
                  <a:pt x="691680" y="212407"/>
                </a:cubicBezTo>
                <a:cubicBezTo>
                  <a:pt x="681203" y="218122"/>
                  <a:pt x="670725" y="225742"/>
                  <a:pt x="660248" y="232410"/>
                </a:cubicBezTo>
                <a:cubicBezTo>
                  <a:pt x="649770" y="239077"/>
                  <a:pt x="639293" y="245745"/>
                  <a:pt x="629768" y="252412"/>
                </a:cubicBezTo>
                <a:cubicBezTo>
                  <a:pt x="618338" y="263842"/>
                  <a:pt x="597383" y="280035"/>
                  <a:pt x="581190" y="288607"/>
                </a:cubicBezTo>
                <a:cubicBezTo>
                  <a:pt x="565950" y="300037"/>
                  <a:pt x="550710" y="312420"/>
                  <a:pt x="535470" y="324802"/>
                </a:cubicBezTo>
                <a:lnTo>
                  <a:pt x="491713" y="362974"/>
                </a:lnTo>
                <a:lnTo>
                  <a:pt x="495465" y="367665"/>
                </a:lnTo>
                <a:cubicBezTo>
                  <a:pt x="497370" y="366713"/>
                  <a:pt x="500763" y="364272"/>
                  <a:pt x="504752" y="361295"/>
                </a:cubicBezTo>
                <a:lnTo>
                  <a:pt x="512656" y="355403"/>
                </a:lnTo>
                <a:lnTo>
                  <a:pt x="541185" y="330517"/>
                </a:lnTo>
                <a:cubicBezTo>
                  <a:pt x="556425" y="318134"/>
                  <a:pt x="571665" y="306704"/>
                  <a:pt x="586905" y="294322"/>
                </a:cubicBezTo>
                <a:cubicBezTo>
                  <a:pt x="603097" y="285749"/>
                  <a:pt x="623100" y="269557"/>
                  <a:pt x="635482" y="258127"/>
                </a:cubicBezTo>
                <a:cubicBezTo>
                  <a:pt x="645960" y="251459"/>
                  <a:pt x="655485" y="244792"/>
                  <a:pt x="665962" y="238124"/>
                </a:cubicBezTo>
                <a:cubicBezTo>
                  <a:pt x="676440" y="231457"/>
                  <a:pt x="685965" y="224789"/>
                  <a:pt x="697395" y="218122"/>
                </a:cubicBezTo>
                <a:cubicBezTo>
                  <a:pt x="719302" y="207644"/>
                  <a:pt x="741210" y="196214"/>
                  <a:pt x="763117" y="187642"/>
                </a:cubicBezTo>
                <a:cubicBezTo>
                  <a:pt x="771690" y="183832"/>
                  <a:pt x="781215" y="179069"/>
                  <a:pt x="788835" y="174307"/>
                </a:cubicBezTo>
                <a:cubicBezTo>
                  <a:pt x="801217" y="168592"/>
                  <a:pt x="815505" y="162877"/>
                  <a:pt x="828840" y="156209"/>
                </a:cubicBezTo>
                <a:cubicBezTo>
                  <a:pt x="847890" y="147637"/>
                  <a:pt x="866940" y="140969"/>
                  <a:pt x="885990" y="133349"/>
                </a:cubicBezTo>
                <a:cubicBezTo>
                  <a:pt x="905040" y="125729"/>
                  <a:pt x="925042" y="120014"/>
                  <a:pt x="944092" y="113347"/>
                </a:cubicBezTo>
                <a:lnTo>
                  <a:pt x="968499" y="108553"/>
                </a:lnTo>
                <a:lnTo>
                  <a:pt x="980289" y="104524"/>
                </a:lnTo>
                <a:lnTo>
                  <a:pt x="1140765" y="69904"/>
                </a:lnTo>
                <a:close/>
                <a:moveTo>
                  <a:pt x="1478087" y="48458"/>
                </a:moveTo>
                <a:cubicBezTo>
                  <a:pt x="1484636" y="48815"/>
                  <a:pt x="1491780" y="49530"/>
                  <a:pt x="1498447" y="50482"/>
                </a:cubicBezTo>
                <a:cubicBezTo>
                  <a:pt x="1511782" y="52387"/>
                  <a:pt x="1523212" y="56197"/>
                  <a:pt x="1526070" y="60007"/>
                </a:cubicBezTo>
                <a:cubicBezTo>
                  <a:pt x="1520355" y="59055"/>
                  <a:pt x="1514640" y="58102"/>
                  <a:pt x="1505115" y="57150"/>
                </a:cubicBezTo>
                <a:cubicBezTo>
                  <a:pt x="1495590" y="56197"/>
                  <a:pt x="1482255" y="53340"/>
                  <a:pt x="1461300" y="48577"/>
                </a:cubicBezTo>
                <a:cubicBezTo>
                  <a:pt x="1465586" y="48101"/>
                  <a:pt x="1471539" y="48101"/>
                  <a:pt x="1478087" y="48458"/>
                </a:cubicBezTo>
                <a:close/>
                <a:moveTo>
                  <a:pt x="1588935" y="40957"/>
                </a:moveTo>
                <a:cubicBezTo>
                  <a:pt x="1602270" y="41909"/>
                  <a:pt x="1614652" y="42862"/>
                  <a:pt x="1627987" y="43814"/>
                </a:cubicBezTo>
                <a:cubicBezTo>
                  <a:pt x="1644180" y="48577"/>
                  <a:pt x="1659420" y="56197"/>
                  <a:pt x="1675612" y="62864"/>
                </a:cubicBezTo>
                <a:cubicBezTo>
                  <a:pt x="1652752" y="60007"/>
                  <a:pt x="1631797" y="55244"/>
                  <a:pt x="1616557" y="52387"/>
                </a:cubicBezTo>
                <a:cubicBezTo>
                  <a:pt x="1601317" y="48577"/>
                  <a:pt x="1590840" y="44767"/>
                  <a:pt x="1588935" y="40957"/>
                </a:cubicBezTo>
                <a:close/>
                <a:moveTo>
                  <a:pt x="1270324" y="40719"/>
                </a:moveTo>
                <a:cubicBezTo>
                  <a:pt x="1233652" y="40957"/>
                  <a:pt x="1196981" y="42862"/>
                  <a:pt x="1160310" y="46672"/>
                </a:cubicBezTo>
                <a:cubicBezTo>
                  <a:pt x="1135545" y="47624"/>
                  <a:pt x="1109827" y="52387"/>
                  <a:pt x="1084110" y="57149"/>
                </a:cubicBezTo>
                <a:cubicBezTo>
                  <a:pt x="1071727" y="59054"/>
                  <a:pt x="1059345" y="62864"/>
                  <a:pt x="1047915" y="66674"/>
                </a:cubicBezTo>
                <a:cubicBezTo>
                  <a:pt x="1036485" y="70484"/>
                  <a:pt x="1026007" y="74294"/>
                  <a:pt x="1016482" y="78104"/>
                </a:cubicBezTo>
                <a:cubicBezTo>
                  <a:pt x="1001242" y="80009"/>
                  <a:pt x="987907" y="81914"/>
                  <a:pt x="972667" y="83819"/>
                </a:cubicBezTo>
                <a:cubicBezTo>
                  <a:pt x="914565" y="101917"/>
                  <a:pt x="859320" y="123824"/>
                  <a:pt x="806932" y="147637"/>
                </a:cubicBezTo>
                <a:cubicBezTo>
                  <a:pt x="786930" y="155257"/>
                  <a:pt x="765975" y="165734"/>
                  <a:pt x="746925" y="174307"/>
                </a:cubicBezTo>
                <a:cubicBezTo>
                  <a:pt x="741210" y="176212"/>
                  <a:pt x="734542" y="179069"/>
                  <a:pt x="728827" y="180974"/>
                </a:cubicBezTo>
                <a:cubicBezTo>
                  <a:pt x="723112" y="183832"/>
                  <a:pt x="717397" y="186689"/>
                  <a:pt x="712635" y="189547"/>
                </a:cubicBezTo>
                <a:cubicBezTo>
                  <a:pt x="702157" y="195262"/>
                  <a:pt x="691680" y="200977"/>
                  <a:pt x="682155" y="205739"/>
                </a:cubicBezTo>
                <a:cubicBezTo>
                  <a:pt x="663105" y="216217"/>
                  <a:pt x="647865" y="225742"/>
                  <a:pt x="634530" y="230504"/>
                </a:cubicBezTo>
                <a:cubicBezTo>
                  <a:pt x="619290" y="239077"/>
                  <a:pt x="610717" y="248602"/>
                  <a:pt x="598335" y="259079"/>
                </a:cubicBezTo>
                <a:cubicBezTo>
                  <a:pt x="555472" y="283844"/>
                  <a:pt x="517372" y="318134"/>
                  <a:pt x="493560" y="340994"/>
                </a:cubicBezTo>
                <a:lnTo>
                  <a:pt x="471664" y="360034"/>
                </a:lnTo>
                <a:lnTo>
                  <a:pt x="450243" y="379593"/>
                </a:lnTo>
                <a:lnTo>
                  <a:pt x="450697" y="380047"/>
                </a:lnTo>
                <a:cubicBezTo>
                  <a:pt x="388785" y="439102"/>
                  <a:pt x="334492" y="503872"/>
                  <a:pt x="285915" y="573404"/>
                </a:cubicBezTo>
                <a:cubicBezTo>
                  <a:pt x="271627" y="593407"/>
                  <a:pt x="260197" y="607694"/>
                  <a:pt x="252577" y="619124"/>
                </a:cubicBezTo>
                <a:cubicBezTo>
                  <a:pt x="244957" y="630554"/>
                  <a:pt x="240195" y="639127"/>
                  <a:pt x="237337" y="646747"/>
                </a:cubicBezTo>
                <a:cubicBezTo>
                  <a:pt x="232575" y="655319"/>
                  <a:pt x="226860" y="663892"/>
                  <a:pt x="222097" y="672464"/>
                </a:cubicBezTo>
                <a:cubicBezTo>
                  <a:pt x="212572" y="690562"/>
                  <a:pt x="203047" y="708659"/>
                  <a:pt x="193522" y="725804"/>
                </a:cubicBezTo>
                <a:lnTo>
                  <a:pt x="162439" y="774784"/>
                </a:lnTo>
                <a:lnTo>
                  <a:pt x="162090" y="776287"/>
                </a:lnTo>
                <a:cubicBezTo>
                  <a:pt x="158280" y="784860"/>
                  <a:pt x="155422" y="795337"/>
                  <a:pt x="151612" y="804862"/>
                </a:cubicBezTo>
                <a:cubicBezTo>
                  <a:pt x="148755" y="810577"/>
                  <a:pt x="146850" y="814387"/>
                  <a:pt x="143992" y="818197"/>
                </a:cubicBezTo>
                <a:lnTo>
                  <a:pt x="142087" y="820102"/>
                </a:lnTo>
                <a:lnTo>
                  <a:pt x="133634" y="848201"/>
                </a:lnTo>
                <a:cubicBezTo>
                  <a:pt x="132086" y="855345"/>
                  <a:pt x="131610" y="860584"/>
                  <a:pt x="131610" y="864870"/>
                </a:cubicBezTo>
                <a:cubicBezTo>
                  <a:pt x="131610" y="873442"/>
                  <a:pt x="132562" y="879157"/>
                  <a:pt x="129705" y="888682"/>
                </a:cubicBezTo>
                <a:cubicBezTo>
                  <a:pt x="124942" y="902017"/>
                  <a:pt x="121132" y="914400"/>
                  <a:pt x="116370" y="927735"/>
                </a:cubicBezTo>
                <a:cubicBezTo>
                  <a:pt x="112560" y="941070"/>
                  <a:pt x="107797" y="953452"/>
                  <a:pt x="103987" y="966787"/>
                </a:cubicBezTo>
                <a:cubicBezTo>
                  <a:pt x="99225" y="986790"/>
                  <a:pt x="95415" y="1004887"/>
                  <a:pt x="90652" y="1023937"/>
                </a:cubicBezTo>
                <a:cubicBezTo>
                  <a:pt x="87795" y="1042035"/>
                  <a:pt x="85890" y="1059180"/>
                  <a:pt x="83032" y="1076325"/>
                </a:cubicBezTo>
                <a:cubicBezTo>
                  <a:pt x="80175" y="1093470"/>
                  <a:pt x="79222" y="1111567"/>
                  <a:pt x="78270" y="1128712"/>
                </a:cubicBezTo>
                <a:cubicBezTo>
                  <a:pt x="81127" y="1115377"/>
                  <a:pt x="83032" y="1102995"/>
                  <a:pt x="84937" y="1092517"/>
                </a:cubicBezTo>
                <a:lnTo>
                  <a:pt x="85555" y="1089530"/>
                </a:lnTo>
                <a:lnTo>
                  <a:pt x="86842" y="1075372"/>
                </a:lnTo>
                <a:cubicBezTo>
                  <a:pt x="89700" y="1058227"/>
                  <a:pt x="91605" y="1040130"/>
                  <a:pt x="94462" y="1022985"/>
                </a:cubicBezTo>
                <a:lnTo>
                  <a:pt x="96848" y="1023781"/>
                </a:lnTo>
                <a:lnTo>
                  <a:pt x="97055" y="1022896"/>
                </a:lnTo>
                <a:lnTo>
                  <a:pt x="94463" y="1022032"/>
                </a:lnTo>
                <a:cubicBezTo>
                  <a:pt x="99225" y="1002029"/>
                  <a:pt x="103035" y="983932"/>
                  <a:pt x="107798" y="964882"/>
                </a:cubicBezTo>
                <a:cubicBezTo>
                  <a:pt x="111608" y="951547"/>
                  <a:pt x="115418" y="938212"/>
                  <a:pt x="120180" y="925829"/>
                </a:cubicBezTo>
                <a:lnTo>
                  <a:pt x="133454" y="886956"/>
                </a:lnTo>
                <a:lnTo>
                  <a:pt x="132563" y="886777"/>
                </a:lnTo>
                <a:cubicBezTo>
                  <a:pt x="135420" y="877252"/>
                  <a:pt x="134468" y="871537"/>
                  <a:pt x="134468" y="862965"/>
                </a:cubicBezTo>
                <a:cubicBezTo>
                  <a:pt x="134468" y="854392"/>
                  <a:pt x="135420" y="842010"/>
                  <a:pt x="144945" y="818197"/>
                </a:cubicBezTo>
                <a:cubicBezTo>
                  <a:pt x="146850" y="814387"/>
                  <a:pt x="148755" y="809625"/>
                  <a:pt x="152565" y="804862"/>
                </a:cubicBezTo>
                <a:lnTo>
                  <a:pt x="152821" y="804166"/>
                </a:lnTo>
                <a:lnTo>
                  <a:pt x="163043" y="776287"/>
                </a:lnTo>
                <a:cubicBezTo>
                  <a:pt x="173520" y="759142"/>
                  <a:pt x="183045" y="742950"/>
                  <a:pt x="194475" y="726757"/>
                </a:cubicBezTo>
                <a:cubicBezTo>
                  <a:pt x="204000" y="708660"/>
                  <a:pt x="212573" y="690562"/>
                  <a:pt x="223050" y="673417"/>
                </a:cubicBezTo>
                <a:cubicBezTo>
                  <a:pt x="227813" y="665797"/>
                  <a:pt x="233528" y="656272"/>
                  <a:pt x="238290" y="647700"/>
                </a:cubicBezTo>
                <a:cubicBezTo>
                  <a:pt x="241148" y="640080"/>
                  <a:pt x="245910" y="631507"/>
                  <a:pt x="253530" y="620077"/>
                </a:cubicBezTo>
                <a:cubicBezTo>
                  <a:pt x="261150" y="608647"/>
                  <a:pt x="272580" y="594360"/>
                  <a:pt x="286868" y="574357"/>
                </a:cubicBezTo>
                <a:cubicBezTo>
                  <a:pt x="335445" y="503872"/>
                  <a:pt x="389738" y="440055"/>
                  <a:pt x="451650" y="381000"/>
                </a:cubicBezTo>
                <a:cubicBezTo>
                  <a:pt x="466890" y="367665"/>
                  <a:pt x="479273" y="354330"/>
                  <a:pt x="495465" y="340995"/>
                </a:cubicBezTo>
                <a:cubicBezTo>
                  <a:pt x="519278" y="318135"/>
                  <a:pt x="557378" y="283845"/>
                  <a:pt x="600240" y="259080"/>
                </a:cubicBezTo>
                <a:cubicBezTo>
                  <a:pt x="612623" y="249555"/>
                  <a:pt x="621195" y="239077"/>
                  <a:pt x="636435" y="230505"/>
                </a:cubicBezTo>
                <a:cubicBezTo>
                  <a:pt x="649770" y="225742"/>
                  <a:pt x="665010" y="216217"/>
                  <a:pt x="684060" y="205740"/>
                </a:cubicBezTo>
                <a:cubicBezTo>
                  <a:pt x="693585" y="200977"/>
                  <a:pt x="704063" y="195262"/>
                  <a:pt x="714540" y="189547"/>
                </a:cubicBezTo>
                <a:cubicBezTo>
                  <a:pt x="720255" y="186690"/>
                  <a:pt x="725018" y="183832"/>
                  <a:pt x="730733" y="180975"/>
                </a:cubicBezTo>
                <a:cubicBezTo>
                  <a:pt x="736448" y="178117"/>
                  <a:pt x="742163" y="176212"/>
                  <a:pt x="748830" y="174307"/>
                </a:cubicBezTo>
                <a:cubicBezTo>
                  <a:pt x="767880" y="164782"/>
                  <a:pt x="788835" y="155257"/>
                  <a:pt x="808838" y="147637"/>
                </a:cubicBezTo>
                <a:cubicBezTo>
                  <a:pt x="860273" y="123825"/>
                  <a:pt x="916470" y="101917"/>
                  <a:pt x="974573" y="83820"/>
                </a:cubicBezTo>
                <a:cubicBezTo>
                  <a:pt x="989813" y="81915"/>
                  <a:pt x="1003148" y="80010"/>
                  <a:pt x="1018388" y="78105"/>
                </a:cubicBezTo>
                <a:cubicBezTo>
                  <a:pt x="1027913" y="74295"/>
                  <a:pt x="1038390" y="70485"/>
                  <a:pt x="1049820" y="66675"/>
                </a:cubicBezTo>
                <a:cubicBezTo>
                  <a:pt x="1061250" y="62865"/>
                  <a:pt x="1073633" y="59055"/>
                  <a:pt x="1086015" y="57150"/>
                </a:cubicBezTo>
                <a:cubicBezTo>
                  <a:pt x="1111733" y="52387"/>
                  <a:pt x="1138403" y="47625"/>
                  <a:pt x="1162215" y="46672"/>
                </a:cubicBezTo>
                <a:cubicBezTo>
                  <a:pt x="1198887" y="43338"/>
                  <a:pt x="1235558" y="41433"/>
                  <a:pt x="1272229" y="41076"/>
                </a:cubicBezTo>
                <a:lnTo>
                  <a:pt x="1360655" y="44043"/>
                </a:lnTo>
                <a:close/>
                <a:moveTo>
                  <a:pt x="1404150" y="0"/>
                </a:moveTo>
                <a:cubicBezTo>
                  <a:pt x="1418437" y="952"/>
                  <a:pt x="1434630" y="1905"/>
                  <a:pt x="1448917" y="2857"/>
                </a:cubicBezTo>
                <a:cubicBezTo>
                  <a:pt x="1465110" y="3810"/>
                  <a:pt x="1480350" y="5715"/>
                  <a:pt x="1494637" y="7620"/>
                </a:cubicBezTo>
                <a:cubicBezTo>
                  <a:pt x="1509877" y="8572"/>
                  <a:pt x="1518450" y="11430"/>
                  <a:pt x="1525117" y="15240"/>
                </a:cubicBezTo>
                <a:cubicBezTo>
                  <a:pt x="1531785" y="19050"/>
                  <a:pt x="1536547" y="22860"/>
                  <a:pt x="1545120" y="24765"/>
                </a:cubicBezTo>
                <a:cubicBezTo>
                  <a:pt x="1558455" y="24765"/>
                  <a:pt x="1552740" y="17145"/>
                  <a:pt x="1569885" y="20002"/>
                </a:cubicBezTo>
                <a:cubicBezTo>
                  <a:pt x="1582267" y="21907"/>
                  <a:pt x="1594650" y="25717"/>
                  <a:pt x="1607032" y="28575"/>
                </a:cubicBezTo>
                <a:cubicBezTo>
                  <a:pt x="1614652" y="30480"/>
                  <a:pt x="1622272" y="33337"/>
                  <a:pt x="1629892" y="35242"/>
                </a:cubicBezTo>
                <a:cubicBezTo>
                  <a:pt x="1629892" y="35242"/>
                  <a:pt x="1629892" y="36195"/>
                  <a:pt x="1628940" y="36195"/>
                </a:cubicBezTo>
                <a:cubicBezTo>
                  <a:pt x="1629892" y="39052"/>
                  <a:pt x="1628940" y="40957"/>
                  <a:pt x="1627987" y="42862"/>
                </a:cubicBezTo>
                <a:cubicBezTo>
                  <a:pt x="1614652" y="41910"/>
                  <a:pt x="1602270" y="40957"/>
                  <a:pt x="1588935" y="40005"/>
                </a:cubicBezTo>
                <a:cubicBezTo>
                  <a:pt x="1584172" y="39052"/>
                  <a:pt x="1580362" y="38100"/>
                  <a:pt x="1575600" y="36195"/>
                </a:cubicBezTo>
                <a:cubicBezTo>
                  <a:pt x="1570837" y="35242"/>
                  <a:pt x="1567027" y="34290"/>
                  <a:pt x="1562265" y="33337"/>
                </a:cubicBezTo>
                <a:cubicBezTo>
                  <a:pt x="1553692" y="31432"/>
                  <a:pt x="1545120" y="29527"/>
                  <a:pt x="1536547" y="27622"/>
                </a:cubicBezTo>
                <a:cubicBezTo>
                  <a:pt x="1527975" y="25717"/>
                  <a:pt x="1519402" y="23812"/>
                  <a:pt x="1510830" y="21907"/>
                </a:cubicBezTo>
                <a:cubicBezTo>
                  <a:pt x="1502257" y="20955"/>
                  <a:pt x="1493685" y="19050"/>
                  <a:pt x="1484160" y="18097"/>
                </a:cubicBezTo>
                <a:lnTo>
                  <a:pt x="1454633" y="18097"/>
                </a:lnTo>
                <a:cubicBezTo>
                  <a:pt x="1446060" y="18097"/>
                  <a:pt x="1437488" y="18097"/>
                  <a:pt x="1430820" y="18097"/>
                </a:cubicBezTo>
                <a:cubicBezTo>
                  <a:pt x="1416533" y="18097"/>
                  <a:pt x="1405103" y="18097"/>
                  <a:pt x="1393673" y="18097"/>
                </a:cubicBezTo>
                <a:lnTo>
                  <a:pt x="1391928" y="17540"/>
                </a:lnTo>
                <a:lnTo>
                  <a:pt x="1375575" y="25717"/>
                </a:lnTo>
                <a:cubicBezTo>
                  <a:pt x="1367002" y="28574"/>
                  <a:pt x="1391767" y="30479"/>
                  <a:pt x="1381290" y="35242"/>
                </a:cubicBezTo>
                <a:cubicBezTo>
                  <a:pt x="1401292" y="39052"/>
                  <a:pt x="1421295" y="42862"/>
                  <a:pt x="1438440" y="46672"/>
                </a:cubicBezTo>
                <a:lnTo>
                  <a:pt x="1413008" y="47116"/>
                </a:lnTo>
                <a:lnTo>
                  <a:pt x="1413437" y="47149"/>
                </a:lnTo>
                <a:cubicBezTo>
                  <a:pt x="1423677" y="47863"/>
                  <a:pt x="1433202" y="48101"/>
                  <a:pt x="1440345" y="46672"/>
                </a:cubicBezTo>
                <a:cubicBezTo>
                  <a:pt x="1447965" y="47625"/>
                  <a:pt x="1455585" y="48577"/>
                  <a:pt x="1463205" y="49530"/>
                </a:cubicBezTo>
                <a:cubicBezTo>
                  <a:pt x="1484160" y="54292"/>
                  <a:pt x="1497495" y="56197"/>
                  <a:pt x="1507020" y="58102"/>
                </a:cubicBezTo>
                <a:cubicBezTo>
                  <a:pt x="1516545" y="60007"/>
                  <a:pt x="1522260" y="60007"/>
                  <a:pt x="1527975" y="60960"/>
                </a:cubicBezTo>
                <a:cubicBezTo>
                  <a:pt x="1539405" y="63817"/>
                  <a:pt x="1551788" y="66675"/>
                  <a:pt x="1563218" y="68580"/>
                </a:cubicBezTo>
                <a:cubicBezTo>
                  <a:pt x="1575600" y="70485"/>
                  <a:pt x="1587030" y="74295"/>
                  <a:pt x="1599413" y="76200"/>
                </a:cubicBezTo>
                <a:cubicBezTo>
                  <a:pt x="1610843" y="79057"/>
                  <a:pt x="1623225" y="81915"/>
                  <a:pt x="1634655" y="84772"/>
                </a:cubicBezTo>
                <a:lnTo>
                  <a:pt x="1669898" y="95250"/>
                </a:lnTo>
                <a:lnTo>
                  <a:pt x="1687043" y="100012"/>
                </a:lnTo>
                <a:lnTo>
                  <a:pt x="1704188" y="105727"/>
                </a:lnTo>
                <a:lnTo>
                  <a:pt x="1704409" y="105929"/>
                </a:lnTo>
                <a:lnTo>
                  <a:pt x="1716704" y="108049"/>
                </a:lnTo>
                <a:cubicBezTo>
                  <a:pt x="1727330" y="110549"/>
                  <a:pt x="1739921" y="114716"/>
                  <a:pt x="1746499" y="119121"/>
                </a:cubicBezTo>
                <a:lnTo>
                  <a:pt x="1750661" y="125427"/>
                </a:lnTo>
                <a:lnTo>
                  <a:pt x="1751813" y="125730"/>
                </a:lnTo>
                <a:cubicBezTo>
                  <a:pt x="1760385" y="129540"/>
                  <a:pt x="1769910" y="133350"/>
                  <a:pt x="1778483" y="136207"/>
                </a:cubicBezTo>
                <a:cubicBezTo>
                  <a:pt x="1786103" y="139065"/>
                  <a:pt x="1793723" y="141922"/>
                  <a:pt x="1801343" y="145732"/>
                </a:cubicBezTo>
                <a:cubicBezTo>
                  <a:pt x="1808963" y="149542"/>
                  <a:pt x="1816583" y="152400"/>
                  <a:pt x="1824203" y="156210"/>
                </a:cubicBezTo>
                <a:cubicBezTo>
                  <a:pt x="1828013" y="159067"/>
                  <a:pt x="1833728" y="161925"/>
                  <a:pt x="1841348" y="165735"/>
                </a:cubicBezTo>
                <a:cubicBezTo>
                  <a:pt x="1845158" y="167640"/>
                  <a:pt x="1848968" y="169545"/>
                  <a:pt x="1852778" y="171450"/>
                </a:cubicBezTo>
                <a:cubicBezTo>
                  <a:pt x="1856588" y="173355"/>
                  <a:pt x="1861350" y="175260"/>
                  <a:pt x="1865160" y="178117"/>
                </a:cubicBezTo>
                <a:cubicBezTo>
                  <a:pt x="1882305" y="186690"/>
                  <a:pt x="1899450" y="195262"/>
                  <a:pt x="1907070" y="201930"/>
                </a:cubicBezTo>
                <a:cubicBezTo>
                  <a:pt x="1924215" y="213360"/>
                  <a:pt x="1942313" y="223837"/>
                  <a:pt x="1960410" y="236220"/>
                </a:cubicBezTo>
                <a:cubicBezTo>
                  <a:pt x="1968983" y="241935"/>
                  <a:pt x="1978508" y="248602"/>
                  <a:pt x="1988033" y="255270"/>
                </a:cubicBezTo>
                <a:lnTo>
                  <a:pt x="1988832" y="255841"/>
                </a:lnTo>
                <a:lnTo>
                  <a:pt x="2002949" y="264417"/>
                </a:lnTo>
                <a:cubicBezTo>
                  <a:pt x="2327258" y="483516"/>
                  <a:pt x="2540483" y="854556"/>
                  <a:pt x="2540483" y="1275397"/>
                </a:cubicBezTo>
                <a:lnTo>
                  <a:pt x="2540080" y="1283368"/>
                </a:lnTo>
                <a:lnTo>
                  <a:pt x="2550960" y="1284922"/>
                </a:lnTo>
                <a:cubicBezTo>
                  <a:pt x="2554770" y="1287779"/>
                  <a:pt x="2557627" y="1289684"/>
                  <a:pt x="2561437" y="1292542"/>
                </a:cubicBezTo>
                <a:cubicBezTo>
                  <a:pt x="2562390" y="1303019"/>
                  <a:pt x="2564295" y="1305877"/>
                  <a:pt x="2566200" y="1318259"/>
                </a:cubicBezTo>
                <a:cubicBezTo>
                  <a:pt x="2571915" y="1329689"/>
                  <a:pt x="2578582" y="1339214"/>
                  <a:pt x="2584297" y="1348739"/>
                </a:cubicBezTo>
                <a:lnTo>
                  <a:pt x="2591918" y="1349432"/>
                </a:lnTo>
                <a:lnTo>
                  <a:pt x="2591918" y="1342072"/>
                </a:lnTo>
                <a:lnTo>
                  <a:pt x="2599661" y="1320563"/>
                </a:lnTo>
                <a:lnTo>
                  <a:pt x="2599537" y="1316355"/>
                </a:lnTo>
                <a:cubicBezTo>
                  <a:pt x="2602395" y="1287780"/>
                  <a:pt x="2604300" y="1288732"/>
                  <a:pt x="2607157" y="1290637"/>
                </a:cubicBezTo>
                <a:cubicBezTo>
                  <a:pt x="2610967" y="1289685"/>
                  <a:pt x="2614777" y="1289685"/>
                  <a:pt x="2617635" y="1290637"/>
                </a:cubicBezTo>
                <a:cubicBezTo>
                  <a:pt x="2623350" y="1286827"/>
                  <a:pt x="2628112" y="1282065"/>
                  <a:pt x="2633827" y="1280160"/>
                </a:cubicBezTo>
                <a:cubicBezTo>
                  <a:pt x="2634780" y="1294447"/>
                  <a:pt x="2634780" y="1306830"/>
                  <a:pt x="2635732" y="1322070"/>
                </a:cubicBezTo>
                <a:cubicBezTo>
                  <a:pt x="2633827" y="1328737"/>
                  <a:pt x="2632875" y="1335405"/>
                  <a:pt x="2630970" y="1342072"/>
                </a:cubicBezTo>
                <a:cubicBezTo>
                  <a:pt x="2629065" y="1348740"/>
                  <a:pt x="2627160" y="1355407"/>
                  <a:pt x="2625255" y="1361122"/>
                </a:cubicBezTo>
                <a:cubicBezTo>
                  <a:pt x="2624302" y="1371600"/>
                  <a:pt x="2623350" y="1382077"/>
                  <a:pt x="2622397" y="1392555"/>
                </a:cubicBezTo>
                <a:lnTo>
                  <a:pt x="2621445" y="1408747"/>
                </a:lnTo>
                <a:cubicBezTo>
                  <a:pt x="2620492" y="1414462"/>
                  <a:pt x="2620492" y="1419225"/>
                  <a:pt x="2619540" y="1424940"/>
                </a:cubicBezTo>
                <a:lnTo>
                  <a:pt x="2615478" y="1427648"/>
                </a:lnTo>
                <a:lnTo>
                  <a:pt x="2615730" y="1428749"/>
                </a:lnTo>
                <a:lnTo>
                  <a:pt x="2619621" y="1426155"/>
                </a:lnTo>
                <a:lnTo>
                  <a:pt x="2621445" y="1410652"/>
                </a:lnTo>
                <a:lnTo>
                  <a:pt x="2622397" y="1394460"/>
                </a:lnTo>
                <a:cubicBezTo>
                  <a:pt x="2623350" y="1383982"/>
                  <a:pt x="2624302" y="1373505"/>
                  <a:pt x="2625255" y="1363027"/>
                </a:cubicBezTo>
                <a:cubicBezTo>
                  <a:pt x="2627160" y="1357312"/>
                  <a:pt x="2629065" y="1350645"/>
                  <a:pt x="2630970" y="1343977"/>
                </a:cubicBezTo>
                <a:cubicBezTo>
                  <a:pt x="2632875" y="1337310"/>
                  <a:pt x="2634780" y="1330642"/>
                  <a:pt x="2635732" y="1323975"/>
                </a:cubicBezTo>
                <a:cubicBezTo>
                  <a:pt x="2638590" y="1325880"/>
                  <a:pt x="2640495" y="1327785"/>
                  <a:pt x="2643352" y="1329690"/>
                </a:cubicBezTo>
                <a:cubicBezTo>
                  <a:pt x="2643352" y="1334452"/>
                  <a:pt x="2643352" y="1339215"/>
                  <a:pt x="2642400" y="1343977"/>
                </a:cubicBezTo>
                <a:cubicBezTo>
                  <a:pt x="2641447" y="1348740"/>
                  <a:pt x="2641447" y="1353502"/>
                  <a:pt x="2640495" y="1358265"/>
                </a:cubicBezTo>
                <a:cubicBezTo>
                  <a:pt x="2639542" y="1367790"/>
                  <a:pt x="2638590" y="1376362"/>
                  <a:pt x="2639542" y="1384935"/>
                </a:cubicBezTo>
                <a:cubicBezTo>
                  <a:pt x="2638590" y="1394460"/>
                  <a:pt x="2638590" y="1404937"/>
                  <a:pt x="2637637" y="1416367"/>
                </a:cubicBezTo>
                <a:cubicBezTo>
                  <a:pt x="2635732" y="1426845"/>
                  <a:pt x="2634780" y="1438275"/>
                  <a:pt x="2632875" y="1449705"/>
                </a:cubicBezTo>
                <a:cubicBezTo>
                  <a:pt x="2630970" y="1461135"/>
                  <a:pt x="2630017" y="1472565"/>
                  <a:pt x="2627160" y="1484947"/>
                </a:cubicBezTo>
                <a:cubicBezTo>
                  <a:pt x="2625255" y="1496377"/>
                  <a:pt x="2622397" y="1507807"/>
                  <a:pt x="2620492" y="1519237"/>
                </a:cubicBezTo>
                <a:cubicBezTo>
                  <a:pt x="2613825" y="1544955"/>
                  <a:pt x="2615730" y="1553527"/>
                  <a:pt x="2608110" y="1591627"/>
                </a:cubicBezTo>
                <a:cubicBezTo>
                  <a:pt x="2604300" y="1593532"/>
                  <a:pt x="2600490" y="1595437"/>
                  <a:pt x="2596680" y="1598295"/>
                </a:cubicBezTo>
                <a:cubicBezTo>
                  <a:pt x="2592870" y="1611630"/>
                  <a:pt x="2587155" y="1626870"/>
                  <a:pt x="2582392" y="1640205"/>
                </a:cubicBezTo>
                <a:cubicBezTo>
                  <a:pt x="2575725" y="1662112"/>
                  <a:pt x="2580487" y="1664970"/>
                  <a:pt x="2578582" y="1680210"/>
                </a:cubicBezTo>
                <a:cubicBezTo>
                  <a:pt x="2577630" y="1682115"/>
                  <a:pt x="2576677" y="1684972"/>
                  <a:pt x="2576677" y="1685925"/>
                </a:cubicBezTo>
                <a:cubicBezTo>
                  <a:pt x="2570962" y="1701165"/>
                  <a:pt x="2565247" y="1716405"/>
                  <a:pt x="2560485" y="1729740"/>
                </a:cubicBezTo>
                <a:cubicBezTo>
                  <a:pt x="2558580" y="1731645"/>
                  <a:pt x="2557627" y="1732597"/>
                  <a:pt x="2555722" y="1733550"/>
                </a:cubicBezTo>
                <a:cubicBezTo>
                  <a:pt x="2549055" y="1748790"/>
                  <a:pt x="2542387" y="1764982"/>
                  <a:pt x="2535720" y="1780222"/>
                </a:cubicBezTo>
                <a:cubicBezTo>
                  <a:pt x="2543340" y="1764982"/>
                  <a:pt x="2550007" y="1748790"/>
                  <a:pt x="2556675" y="1733550"/>
                </a:cubicBezTo>
                <a:cubicBezTo>
                  <a:pt x="2558580" y="1731645"/>
                  <a:pt x="2559532" y="1731645"/>
                  <a:pt x="2561437" y="1729740"/>
                </a:cubicBezTo>
                <a:cubicBezTo>
                  <a:pt x="2553817" y="1770697"/>
                  <a:pt x="2541435" y="1796415"/>
                  <a:pt x="2530957" y="1816417"/>
                </a:cubicBezTo>
                <a:lnTo>
                  <a:pt x="2514765" y="1824990"/>
                </a:lnTo>
                <a:lnTo>
                  <a:pt x="2511407" y="1831707"/>
                </a:lnTo>
                <a:lnTo>
                  <a:pt x="2511908" y="1832609"/>
                </a:lnTo>
                <a:cubicBezTo>
                  <a:pt x="2512860" y="1830704"/>
                  <a:pt x="2513813" y="1827847"/>
                  <a:pt x="2515718" y="1824989"/>
                </a:cubicBezTo>
                <a:cubicBezTo>
                  <a:pt x="2520480" y="1823084"/>
                  <a:pt x="2526195" y="1820227"/>
                  <a:pt x="2531910" y="1816417"/>
                </a:cubicBezTo>
                <a:cubicBezTo>
                  <a:pt x="2532863" y="1826894"/>
                  <a:pt x="2525243" y="1840229"/>
                  <a:pt x="2520480" y="1848802"/>
                </a:cubicBezTo>
                <a:cubicBezTo>
                  <a:pt x="2513813" y="1862137"/>
                  <a:pt x="2506193" y="1874519"/>
                  <a:pt x="2499525" y="1886902"/>
                </a:cubicBezTo>
                <a:cubicBezTo>
                  <a:pt x="2495715" y="1893569"/>
                  <a:pt x="2492858" y="1899284"/>
                  <a:pt x="2489048" y="1905952"/>
                </a:cubicBezTo>
                <a:cubicBezTo>
                  <a:pt x="2485238" y="1912619"/>
                  <a:pt x="2481428" y="1918334"/>
                  <a:pt x="2477618" y="1925002"/>
                </a:cubicBezTo>
                <a:cubicBezTo>
                  <a:pt x="2474760" y="1928812"/>
                  <a:pt x="2472855" y="1933574"/>
                  <a:pt x="2469045" y="1939289"/>
                </a:cubicBezTo>
                <a:cubicBezTo>
                  <a:pt x="2465235" y="1948814"/>
                  <a:pt x="2461425" y="1957387"/>
                  <a:pt x="2456663" y="1966912"/>
                </a:cubicBezTo>
                <a:lnTo>
                  <a:pt x="2443328" y="1993582"/>
                </a:lnTo>
                <a:cubicBezTo>
                  <a:pt x="2436660" y="2003107"/>
                  <a:pt x="2429993" y="2013584"/>
                  <a:pt x="2422373" y="2022157"/>
                </a:cubicBezTo>
                <a:cubicBezTo>
                  <a:pt x="2415705" y="2030729"/>
                  <a:pt x="2408085" y="2040254"/>
                  <a:pt x="2401418" y="2048827"/>
                </a:cubicBezTo>
                <a:lnTo>
                  <a:pt x="2402291" y="2047029"/>
                </a:lnTo>
                <a:lnTo>
                  <a:pt x="2378557" y="2079307"/>
                </a:lnTo>
                <a:cubicBezTo>
                  <a:pt x="2372842" y="2073592"/>
                  <a:pt x="2341410" y="2118360"/>
                  <a:pt x="2327122" y="2135505"/>
                </a:cubicBezTo>
                <a:lnTo>
                  <a:pt x="2316995" y="2151085"/>
                </a:lnTo>
                <a:lnTo>
                  <a:pt x="2327122" y="2136457"/>
                </a:lnTo>
                <a:cubicBezTo>
                  <a:pt x="2341410" y="2120264"/>
                  <a:pt x="2372842" y="2075497"/>
                  <a:pt x="2378557" y="2080259"/>
                </a:cubicBezTo>
                <a:cubicBezTo>
                  <a:pt x="2375700" y="2100262"/>
                  <a:pt x="2348077" y="2125979"/>
                  <a:pt x="2339505" y="2139314"/>
                </a:cubicBezTo>
                <a:cubicBezTo>
                  <a:pt x="2331885" y="2148363"/>
                  <a:pt x="2325455" y="2155031"/>
                  <a:pt x="2319383" y="2160388"/>
                </a:cubicBezTo>
                <a:lnTo>
                  <a:pt x="2303229" y="2172263"/>
                </a:lnTo>
                <a:lnTo>
                  <a:pt x="2302357" y="2173605"/>
                </a:lnTo>
                <a:lnTo>
                  <a:pt x="2292258" y="2181374"/>
                </a:lnTo>
                <a:lnTo>
                  <a:pt x="2291880" y="2184082"/>
                </a:lnTo>
                <a:cubicBezTo>
                  <a:pt x="2277592" y="2199322"/>
                  <a:pt x="2263305" y="2215515"/>
                  <a:pt x="2247112" y="2229802"/>
                </a:cubicBezTo>
                <a:cubicBezTo>
                  <a:pt x="2231872" y="2245042"/>
                  <a:pt x="2216632" y="2260282"/>
                  <a:pt x="2199487" y="2273617"/>
                </a:cubicBezTo>
                <a:lnTo>
                  <a:pt x="2197284" y="2275215"/>
                </a:lnTo>
                <a:lnTo>
                  <a:pt x="2181390" y="2295524"/>
                </a:lnTo>
                <a:cubicBezTo>
                  <a:pt x="2169960" y="2306002"/>
                  <a:pt x="2156625" y="2314574"/>
                  <a:pt x="2143290" y="2324099"/>
                </a:cubicBezTo>
                <a:lnTo>
                  <a:pt x="2107680" y="2350806"/>
                </a:lnTo>
                <a:lnTo>
                  <a:pt x="2107553" y="2350961"/>
                </a:lnTo>
                <a:lnTo>
                  <a:pt x="2143290" y="2325052"/>
                </a:lnTo>
                <a:cubicBezTo>
                  <a:pt x="2155672" y="2315527"/>
                  <a:pt x="2169007" y="2306002"/>
                  <a:pt x="2181390" y="2296477"/>
                </a:cubicBezTo>
                <a:cubicBezTo>
                  <a:pt x="2173770" y="2309812"/>
                  <a:pt x="2163292" y="2318384"/>
                  <a:pt x="2149957" y="2327909"/>
                </a:cubicBezTo>
                <a:cubicBezTo>
                  <a:pt x="2139004" y="2337911"/>
                  <a:pt x="2131146" y="2341959"/>
                  <a:pt x="2124359" y="2344578"/>
                </a:cubicBezTo>
                <a:lnTo>
                  <a:pt x="2106651" y="2352057"/>
                </a:lnTo>
                <a:lnTo>
                  <a:pt x="2106142" y="2352675"/>
                </a:lnTo>
                <a:cubicBezTo>
                  <a:pt x="2099475" y="2357437"/>
                  <a:pt x="2093760" y="2361247"/>
                  <a:pt x="2087092" y="2365057"/>
                </a:cubicBezTo>
                <a:lnTo>
                  <a:pt x="2079913" y="2368384"/>
                </a:lnTo>
                <a:lnTo>
                  <a:pt x="2061852" y="2383036"/>
                </a:lnTo>
                <a:cubicBezTo>
                  <a:pt x="2055184" y="2388156"/>
                  <a:pt x="2049469" y="2392204"/>
                  <a:pt x="2044230" y="2395537"/>
                </a:cubicBezTo>
                <a:cubicBezTo>
                  <a:pt x="2034705" y="2403157"/>
                  <a:pt x="2027085" y="2407920"/>
                  <a:pt x="2017560" y="2412682"/>
                </a:cubicBezTo>
                <a:cubicBezTo>
                  <a:pt x="2019465" y="2409825"/>
                  <a:pt x="2014703" y="2411730"/>
                  <a:pt x="2008988" y="2413635"/>
                </a:cubicBezTo>
                <a:lnTo>
                  <a:pt x="1999459" y="2417870"/>
                </a:lnTo>
                <a:lnTo>
                  <a:pt x="1997978" y="2418994"/>
                </a:lnTo>
                <a:lnTo>
                  <a:pt x="2009940" y="2414587"/>
                </a:lnTo>
                <a:cubicBezTo>
                  <a:pt x="2015655" y="2412682"/>
                  <a:pt x="2019465" y="2410777"/>
                  <a:pt x="2018513" y="2413635"/>
                </a:cubicBezTo>
                <a:cubicBezTo>
                  <a:pt x="2011845" y="2423160"/>
                  <a:pt x="1998510" y="2431732"/>
                  <a:pt x="1984223" y="2439352"/>
                </a:cubicBezTo>
                <a:cubicBezTo>
                  <a:pt x="1976603" y="2443162"/>
                  <a:pt x="1969935" y="2446972"/>
                  <a:pt x="1962315" y="2450783"/>
                </a:cubicBezTo>
                <a:cubicBezTo>
                  <a:pt x="1954695" y="2454592"/>
                  <a:pt x="1947075" y="2457450"/>
                  <a:pt x="1940408" y="2461260"/>
                </a:cubicBezTo>
                <a:lnTo>
                  <a:pt x="1924934" y="2463581"/>
                </a:lnTo>
                <a:lnTo>
                  <a:pt x="1922310" y="2465070"/>
                </a:lnTo>
                <a:cubicBezTo>
                  <a:pt x="1898497" y="2476500"/>
                  <a:pt x="1874685" y="2486025"/>
                  <a:pt x="1849920" y="2496502"/>
                </a:cubicBezTo>
                <a:lnTo>
                  <a:pt x="1846229" y="2497341"/>
                </a:lnTo>
                <a:lnTo>
                  <a:pt x="1824203" y="2511742"/>
                </a:lnTo>
                <a:cubicBezTo>
                  <a:pt x="1829918" y="2512695"/>
                  <a:pt x="1832775" y="2513647"/>
                  <a:pt x="1836585" y="2515552"/>
                </a:cubicBezTo>
                <a:cubicBezTo>
                  <a:pt x="1819440" y="2530792"/>
                  <a:pt x="1796580" y="2533650"/>
                  <a:pt x="1790865" y="2535555"/>
                </a:cubicBezTo>
                <a:cubicBezTo>
                  <a:pt x="1791818" y="2531745"/>
                  <a:pt x="1793723" y="2526982"/>
                  <a:pt x="1794675" y="2522220"/>
                </a:cubicBezTo>
                <a:cubicBezTo>
                  <a:pt x="1789913" y="2524125"/>
                  <a:pt x="1785150" y="2526030"/>
                  <a:pt x="1779435" y="2527935"/>
                </a:cubicBezTo>
                <a:cubicBezTo>
                  <a:pt x="1774673" y="2529840"/>
                  <a:pt x="1769910" y="2530792"/>
                  <a:pt x="1765148" y="2532697"/>
                </a:cubicBezTo>
                <a:cubicBezTo>
                  <a:pt x="1755623" y="2535555"/>
                  <a:pt x="1745145" y="2538412"/>
                  <a:pt x="1735620" y="2542222"/>
                </a:cubicBezTo>
                <a:lnTo>
                  <a:pt x="1731675" y="2537487"/>
                </a:lnTo>
                <a:lnTo>
                  <a:pt x="1717522" y="2540317"/>
                </a:lnTo>
                <a:cubicBezTo>
                  <a:pt x="1711807" y="2541270"/>
                  <a:pt x="1706092" y="2543175"/>
                  <a:pt x="1700377" y="2544127"/>
                </a:cubicBezTo>
                <a:cubicBezTo>
                  <a:pt x="1688947" y="2546985"/>
                  <a:pt x="1676565" y="2550795"/>
                  <a:pt x="1665135" y="2552700"/>
                </a:cubicBezTo>
                <a:lnTo>
                  <a:pt x="1663973" y="2553240"/>
                </a:lnTo>
                <a:lnTo>
                  <a:pt x="1697520" y="2545079"/>
                </a:lnTo>
                <a:cubicBezTo>
                  <a:pt x="1703235" y="2543174"/>
                  <a:pt x="1708950" y="2542222"/>
                  <a:pt x="1714665" y="2541269"/>
                </a:cubicBezTo>
                <a:cubicBezTo>
                  <a:pt x="1720380" y="2540317"/>
                  <a:pt x="1725142" y="2538412"/>
                  <a:pt x="1728952" y="2538412"/>
                </a:cubicBezTo>
                <a:cubicBezTo>
                  <a:pt x="1729905" y="2540317"/>
                  <a:pt x="1731810" y="2542222"/>
                  <a:pt x="1734667" y="2543174"/>
                </a:cubicBezTo>
                <a:cubicBezTo>
                  <a:pt x="1745145" y="2540317"/>
                  <a:pt x="1754670" y="2537459"/>
                  <a:pt x="1764195" y="2533649"/>
                </a:cubicBezTo>
                <a:cubicBezTo>
                  <a:pt x="1768957" y="2531744"/>
                  <a:pt x="1773720" y="2530792"/>
                  <a:pt x="1778482" y="2528887"/>
                </a:cubicBezTo>
                <a:cubicBezTo>
                  <a:pt x="1783245" y="2526982"/>
                  <a:pt x="1788007" y="2525077"/>
                  <a:pt x="1793722" y="2523172"/>
                </a:cubicBezTo>
                <a:cubicBezTo>
                  <a:pt x="1792770" y="2526982"/>
                  <a:pt x="1790865" y="2531744"/>
                  <a:pt x="1789912" y="2536507"/>
                </a:cubicBezTo>
                <a:cubicBezTo>
                  <a:pt x="1776577" y="2543174"/>
                  <a:pt x="1763242" y="2548889"/>
                  <a:pt x="1749907" y="2555557"/>
                </a:cubicBezTo>
                <a:lnTo>
                  <a:pt x="1747946" y="2555008"/>
                </a:lnTo>
                <a:lnTo>
                  <a:pt x="1720380" y="2566034"/>
                </a:lnTo>
                <a:cubicBezTo>
                  <a:pt x="1711808" y="2568892"/>
                  <a:pt x="1704188" y="2570797"/>
                  <a:pt x="1697520" y="2572702"/>
                </a:cubicBezTo>
                <a:cubicBezTo>
                  <a:pt x="1683233" y="2576512"/>
                  <a:pt x="1672755" y="2578417"/>
                  <a:pt x="1663230" y="2581274"/>
                </a:cubicBezTo>
                <a:cubicBezTo>
                  <a:pt x="1663707" y="2578893"/>
                  <a:pt x="1657754" y="2578893"/>
                  <a:pt x="1649062" y="2580084"/>
                </a:cubicBezTo>
                <a:lnTo>
                  <a:pt x="1619428" y="2585850"/>
                </a:lnTo>
                <a:lnTo>
                  <a:pt x="1618462" y="2587942"/>
                </a:lnTo>
                <a:cubicBezTo>
                  <a:pt x="1593697" y="2593657"/>
                  <a:pt x="1566075" y="2598419"/>
                  <a:pt x="1539405" y="2603182"/>
                </a:cubicBezTo>
                <a:cubicBezTo>
                  <a:pt x="1530832" y="2602229"/>
                  <a:pt x="1531785" y="2600324"/>
                  <a:pt x="1521307" y="2598419"/>
                </a:cubicBezTo>
                <a:cubicBezTo>
                  <a:pt x="1516545" y="2598419"/>
                  <a:pt x="1511782" y="2598419"/>
                  <a:pt x="1506067" y="2598419"/>
                </a:cubicBezTo>
                <a:cubicBezTo>
                  <a:pt x="1498447" y="2601277"/>
                  <a:pt x="1488922" y="2604134"/>
                  <a:pt x="1479397" y="2606992"/>
                </a:cubicBezTo>
                <a:cubicBezTo>
                  <a:pt x="1470825" y="2607944"/>
                  <a:pt x="1463205" y="2608897"/>
                  <a:pt x="1455585" y="2608897"/>
                </a:cubicBezTo>
                <a:cubicBezTo>
                  <a:pt x="1447965" y="2608897"/>
                  <a:pt x="1440345" y="2609849"/>
                  <a:pt x="1431772" y="2609849"/>
                </a:cubicBezTo>
                <a:lnTo>
                  <a:pt x="1429185" y="2608741"/>
                </a:lnTo>
                <a:lnTo>
                  <a:pt x="1407484" y="2612588"/>
                </a:lnTo>
                <a:cubicBezTo>
                  <a:pt x="1399626" y="2612707"/>
                  <a:pt x="1391768" y="2611278"/>
                  <a:pt x="1381290" y="2607944"/>
                </a:cubicBezTo>
                <a:cubicBezTo>
                  <a:pt x="1381290" y="2607944"/>
                  <a:pt x="1382243" y="2606992"/>
                  <a:pt x="1382243" y="2606992"/>
                </a:cubicBezTo>
                <a:cubicBezTo>
                  <a:pt x="1384148" y="2605087"/>
                  <a:pt x="1385100" y="2603182"/>
                  <a:pt x="1387005" y="2600324"/>
                </a:cubicBezTo>
                <a:cubicBezTo>
                  <a:pt x="1379385" y="2599372"/>
                  <a:pt x="1371765" y="2598419"/>
                  <a:pt x="1365098" y="2597467"/>
                </a:cubicBezTo>
                <a:cubicBezTo>
                  <a:pt x="1367955" y="2595562"/>
                  <a:pt x="1372718" y="2593657"/>
                  <a:pt x="1375575" y="2591752"/>
                </a:cubicBezTo>
                <a:cubicBezTo>
                  <a:pt x="1386053" y="2591752"/>
                  <a:pt x="1396530" y="2591752"/>
                  <a:pt x="1407008" y="2590799"/>
                </a:cubicBezTo>
                <a:cubicBezTo>
                  <a:pt x="1417485" y="2589847"/>
                  <a:pt x="1427010" y="2589847"/>
                  <a:pt x="1437488" y="2589847"/>
                </a:cubicBezTo>
                <a:lnTo>
                  <a:pt x="1481302" y="2590799"/>
                </a:lnTo>
                <a:lnTo>
                  <a:pt x="1511782" y="2587942"/>
                </a:lnTo>
                <a:cubicBezTo>
                  <a:pt x="1531785" y="2584132"/>
                  <a:pt x="1550835" y="2579369"/>
                  <a:pt x="1568932" y="2575559"/>
                </a:cubicBezTo>
                <a:cubicBezTo>
                  <a:pt x="1585125" y="2570797"/>
                  <a:pt x="1596555" y="2568892"/>
                  <a:pt x="1607032" y="2566987"/>
                </a:cubicBezTo>
                <a:cubicBezTo>
                  <a:pt x="1617510" y="2566034"/>
                  <a:pt x="1627035" y="2566034"/>
                  <a:pt x="1635607" y="2566034"/>
                </a:cubicBezTo>
                <a:lnTo>
                  <a:pt x="1637595" y="2565111"/>
                </a:lnTo>
                <a:lnTo>
                  <a:pt x="1609890" y="2566035"/>
                </a:lnTo>
                <a:cubicBezTo>
                  <a:pt x="1599412" y="2566987"/>
                  <a:pt x="1587030" y="2569845"/>
                  <a:pt x="1571790" y="2574607"/>
                </a:cubicBezTo>
                <a:cubicBezTo>
                  <a:pt x="1553692" y="2578417"/>
                  <a:pt x="1534642" y="2583180"/>
                  <a:pt x="1514640" y="2586990"/>
                </a:cubicBezTo>
                <a:cubicBezTo>
                  <a:pt x="1505115" y="2587942"/>
                  <a:pt x="1495590" y="2588895"/>
                  <a:pt x="1484160" y="2589847"/>
                </a:cubicBezTo>
                <a:cubicBezTo>
                  <a:pt x="1470825" y="2589847"/>
                  <a:pt x="1455585" y="2589847"/>
                  <a:pt x="1440345" y="2588895"/>
                </a:cubicBezTo>
                <a:cubicBezTo>
                  <a:pt x="1430820" y="2588895"/>
                  <a:pt x="1420342" y="2589847"/>
                  <a:pt x="1409865" y="2589847"/>
                </a:cubicBezTo>
                <a:cubicBezTo>
                  <a:pt x="1399387" y="2590800"/>
                  <a:pt x="1388910" y="2590800"/>
                  <a:pt x="1378432" y="2590800"/>
                </a:cubicBezTo>
                <a:cubicBezTo>
                  <a:pt x="1377480" y="2588895"/>
                  <a:pt x="1378432" y="2587942"/>
                  <a:pt x="1379385" y="2586990"/>
                </a:cubicBezTo>
                <a:cubicBezTo>
                  <a:pt x="1381290" y="2584132"/>
                  <a:pt x="1384147" y="2581275"/>
                  <a:pt x="1386052" y="2577465"/>
                </a:cubicBezTo>
                <a:cubicBezTo>
                  <a:pt x="1479397" y="2573655"/>
                  <a:pt x="1585125" y="2555557"/>
                  <a:pt x="1679422" y="2528887"/>
                </a:cubicBezTo>
                <a:cubicBezTo>
                  <a:pt x="1748955" y="2508885"/>
                  <a:pt x="1814677" y="2485072"/>
                  <a:pt x="1878495" y="2453640"/>
                </a:cubicBezTo>
                <a:cubicBezTo>
                  <a:pt x="1893735" y="2445067"/>
                  <a:pt x="1911832" y="2435542"/>
                  <a:pt x="1930882" y="2426017"/>
                </a:cubicBezTo>
                <a:cubicBezTo>
                  <a:pt x="1940407" y="2421255"/>
                  <a:pt x="1950885" y="2416492"/>
                  <a:pt x="1960410" y="2410777"/>
                </a:cubicBezTo>
                <a:cubicBezTo>
                  <a:pt x="1969935" y="2405062"/>
                  <a:pt x="1980412" y="2400300"/>
                  <a:pt x="1990890" y="2394585"/>
                </a:cubicBezTo>
                <a:cubicBezTo>
                  <a:pt x="2010892" y="2383155"/>
                  <a:pt x="2029942" y="2371725"/>
                  <a:pt x="2048040" y="2360295"/>
                </a:cubicBezTo>
                <a:cubicBezTo>
                  <a:pt x="2066137" y="2347912"/>
                  <a:pt x="2081377" y="2336482"/>
                  <a:pt x="2093760" y="2325052"/>
                </a:cubicBezTo>
                <a:cubicBezTo>
                  <a:pt x="2122335" y="2304097"/>
                  <a:pt x="2150910" y="2283142"/>
                  <a:pt x="2179485" y="2258377"/>
                </a:cubicBezTo>
                <a:cubicBezTo>
                  <a:pt x="2187105" y="2251710"/>
                  <a:pt x="2195677" y="2245995"/>
                  <a:pt x="2203297" y="2239327"/>
                </a:cubicBezTo>
                <a:cubicBezTo>
                  <a:pt x="2210917" y="2232660"/>
                  <a:pt x="2218537" y="2225992"/>
                  <a:pt x="2226157" y="2219325"/>
                </a:cubicBezTo>
                <a:cubicBezTo>
                  <a:pt x="2238540" y="2208847"/>
                  <a:pt x="2249017" y="2199322"/>
                  <a:pt x="2260447" y="2187892"/>
                </a:cubicBezTo>
                <a:cubicBezTo>
                  <a:pt x="2265210" y="2179320"/>
                  <a:pt x="2270925" y="2171700"/>
                  <a:pt x="2274735" y="2164080"/>
                </a:cubicBezTo>
                <a:lnTo>
                  <a:pt x="2295258" y="2145267"/>
                </a:lnTo>
                <a:lnTo>
                  <a:pt x="2295423" y="2144085"/>
                </a:lnTo>
                <a:lnTo>
                  <a:pt x="2275688" y="2162175"/>
                </a:lnTo>
                <a:cubicBezTo>
                  <a:pt x="2271878" y="2169795"/>
                  <a:pt x="2266163" y="2177415"/>
                  <a:pt x="2261400" y="2185987"/>
                </a:cubicBezTo>
                <a:cubicBezTo>
                  <a:pt x="2249970" y="2197417"/>
                  <a:pt x="2239493" y="2206942"/>
                  <a:pt x="2227110" y="2217420"/>
                </a:cubicBezTo>
                <a:cubicBezTo>
                  <a:pt x="2219490" y="2224087"/>
                  <a:pt x="2211870" y="2230755"/>
                  <a:pt x="2204250" y="2237422"/>
                </a:cubicBezTo>
                <a:cubicBezTo>
                  <a:pt x="2196630" y="2244090"/>
                  <a:pt x="2189010" y="2249805"/>
                  <a:pt x="2180438" y="2256472"/>
                </a:cubicBezTo>
                <a:cubicBezTo>
                  <a:pt x="2151863" y="2280285"/>
                  <a:pt x="2124240" y="2302192"/>
                  <a:pt x="2094713" y="2323147"/>
                </a:cubicBezTo>
                <a:cubicBezTo>
                  <a:pt x="2082330" y="2334577"/>
                  <a:pt x="2066138" y="2346960"/>
                  <a:pt x="2048993" y="2358390"/>
                </a:cubicBezTo>
                <a:cubicBezTo>
                  <a:pt x="2030895" y="2369820"/>
                  <a:pt x="2011845" y="2382202"/>
                  <a:pt x="1991843" y="2392680"/>
                </a:cubicBezTo>
                <a:cubicBezTo>
                  <a:pt x="1981365" y="2398395"/>
                  <a:pt x="1971840" y="2403157"/>
                  <a:pt x="1961363" y="2408872"/>
                </a:cubicBezTo>
                <a:cubicBezTo>
                  <a:pt x="1951838" y="2414587"/>
                  <a:pt x="1941360" y="2419350"/>
                  <a:pt x="1931835" y="2424112"/>
                </a:cubicBezTo>
                <a:cubicBezTo>
                  <a:pt x="1912785" y="2433637"/>
                  <a:pt x="1894688" y="2443162"/>
                  <a:pt x="1879448" y="2451735"/>
                </a:cubicBezTo>
                <a:cubicBezTo>
                  <a:pt x="1815630" y="2482215"/>
                  <a:pt x="1749908" y="2506027"/>
                  <a:pt x="1680375" y="2526982"/>
                </a:cubicBezTo>
                <a:cubicBezTo>
                  <a:pt x="1586078" y="2553652"/>
                  <a:pt x="1480350" y="2571750"/>
                  <a:pt x="1387005" y="2575560"/>
                </a:cubicBezTo>
                <a:cubicBezTo>
                  <a:pt x="1379385" y="2575560"/>
                  <a:pt x="1370813" y="2575560"/>
                  <a:pt x="1365098" y="2575560"/>
                </a:cubicBezTo>
                <a:cubicBezTo>
                  <a:pt x="1364145" y="2572702"/>
                  <a:pt x="1362240" y="2570797"/>
                  <a:pt x="1362240" y="2567940"/>
                </a:cubicBezTo>
                <a:cubicBezTo>
                  <a:pt x="1358430" y="2566035"/>
                  <a:pt x="1348905" y="2566987"/>
                  <a:pt x="1339380" y="2566987"/>
                </a:cubicBezTo>
                <a:cubicBezTo>
                  <a:pt x="1330808" y="2569845"/>
                  <a:pt x="1319378" y="2572702"/>
                  <a:pt x="1318425" y="2575560"/>
                </a:cubicBezTo>
                <a:cubicBezTo>
                  <a:pt x="1294613" y="2576512"/>
                  <a:pt x="1275563" y="2576512"/>
                  <a:pt x="1257465" y="2576512"/>
                </a:cubicBezTo>
                <a:cubicBezTo>
                  <a:pt x="1240320" y="2575560"/>
                  <a:pt x="1226033" y="2574607"/>
                  <a:pt x="1212698" y="2574607"/>
                </a:cubicBezTo>
                <a:cubicBezTo>
                  <a:pt x="1205078" y="2573655"/>
                  <a:pt x="1198410" y="2572702"/>
                  <a:pt x="1190790" y="2572702"/>
                </a:cubicBezTo>
                <a:cubicBezTo>
                  <a:pt x="1183170" y="2571750"/>
                  <a:pt x="1175550" y="2570797"/>
                  <a:pt x="1168883" y="2568892"/>
                </a:cubicBezTo>
                <a:lnTo>
                  <a:pt x="1182079" y="2554816"/>
                </a:lnTo>
                <a:lnTo>
                  <a:pt x="1179360" y="2555557"/>
                </a:lnTo>
                <a:lnTo>
                  <a:pt x="1130192" y="2546452"/>
                </a:lnTo>
                <a:lnTo>
                  <a:pt x="1127925" y="2546985"/>
                </a:lnTo>
                <a:cubicBezTo>
                  <a:pt x="1090778" y="2541270"/>
                  <a:pt x="1060298" y="2535555"/>
                  <a:pt x="1033628" y="2529840"/>
                </a:cubicBezTo>
                <a:cubicBezTo>
                  <a:pt x="1020293" y="2526982"/>
                  <a:pt x="1007910" y="2524125"/>
                  <a:pt x="996480" y="2522220"/>
                </a:cubicBezTo>
                <a:cubicBezTo>
                  <a:pt x="985050" y="2519362"/>
                  <a:pt x="974573" y="2517457"/>
                  <a:pt x="964095" y="2516505"/>
                </a:cubicBezTo>
                <a:cubicBezTo>
                  <a:pt x="951713" y="2510790"/>
                  <a:pt x="938378" y="2505075"/>
                  <a:pt x="925043" y="2498407"/>
                </a:cubicBezTo>
                <a:cubicBezTo>
                  <a:pt x="911708" y="2493645"/>
                  <a:pt x="897420" y="2487930"/>
                  <a:pt x="876465" y="2480310"/>
                </a:cubicBezTo>
                <a:cubicBezTo>
                  <a:pt x="859320" y="2473642"/>
                  <a:pt x="842175" y="2466975"/>
                  <a:pt x="825983" y="2460307"/>
                </a:cubicBezTo>
                <a:cubicBezTo>
                  <a:pt x="830745" y="2455545"/>
                  <a:pt x="832650" y="2454592"/>
                  <a:pt x="834555" y="2453640"/>
                </a:cubicBezTo>
                <a:cubicBezTo>
                  <a:pt x="846938" y="2456497"/>
                  <a:pt x="858368" y="2458402"/>
                  <a:pt x="869798" y="2460307"/>
                </a:cubicBezTo>
                <a:cubicBezTo>
                  <a:pt x="875513" y="2465070"/>
                  <a:pt x="880275" y="2468880"/>
                  <a:pt x="885038" y="2473642"/>
                </a:cubicBezTo>
                <a:cubicBezTo>
                  <a:pt x="898373" y="2476500"/>
                  <a:pt x="912660" y="2482215"/>
                  <a:pt x="937425" y="2488882"/>
                </a:cubicBezTo>
                <a:cubicBezTo>
                  <a:pt x="975525" y="2503170"/>
                  <a:pt x="1006958" y="2509837"/>
                  <a:pt x="1041248" y="2515552"/>
                </a:cubicBezTo>
                <a:cubicBezTo>
                  <a:pt x="1049820" y="2517457"/>
                  <a:pt x="1058393" y="2518410"/>
                  <a:pt x="1066965" y="2520315"/>
                </a:cubicBezTo>
                <a:cubicBezTo>
                  <a:pt x="1075538" y="2521267"/>
                  <a:pt x="1085063" y="2523172"/>
                  <a:pt x="1094588" y="2525077"/>
                </a:cubicBezTo>
                <a:cubicBezTo>
                  <a:pt x="1104113" y="2526982"/>
                  <a:pt x="1114590" y="2528887"/>
                  <a:pt x="1125068" y="2531745"/>
                </a:cubicBezTo>
                <a:lnTo>
                  <a:pt x="1158657" y="2539008"/>
                </a:lnTo>
                <a:lnTo>
                  <a:pt x="1161262" y="2538412"/>
                </a:lnTo>
                <a:cubicBezTo>
                  <a:pt x="1171740" y="2540317"/>
                  <a:pt x="1181265" y="2541270"/>
                  <a:pt x="1192695" y="2543175"/>
                </a:cubicBezTo>
                <a:cubicBezTo>
                  <a:pt x="1193647" y="2542222"/>
                  <a:pt x="1193647" y="2542222"/>
                  <a:pt x="1193647" y="2541270"/>
                </a:cubicBezTo>
                <a:cubicBezTo>
                  <a:pt x="1208887" y="2542222"/>
                  <a:pt x="1225080" y="2542222"/>
                  <a:pt x="1239367" y="2543175"/>
                </a:cubicBezTo>
                <a:cubicBezTo>
                  <a:pt x="1242225" y="2543175"/>
                  <a:pt x="1246035" y="2544127"/>
                  <a:pt x="1246987" y="2544127"/>
                </a:cubicBezTo>
                <a:cubicBezTo>
                  <a:pt x="1271752" y="2545080"/>
                  <a:pt x="1294612" y="2544127"/>
                  <a:pt x="1317472" y="2544127"/>
                </a:cubicBezTo>
                <a:cubicBezTo>
                  <a:pt x="1335570" y="2545080"/>
                  <a:pt x="1352715" y="2545080"/>
                  <a:pt x="1368907" y="2546032"/>
                </a:cubicBezTo>
                <a:cubicBezTo>
                  <a:pt x="1389862" y="2545080"/>
                  <a:pt x="1410817" y="2542222"/>
                  <a:pt x="1429867" y="2541270"/>
                </a:cubicBezTo>
                <a:cubicBezTo>
                  <a:pt x="1432725" y="2541270"/>
                  <a:pt x="1436535" y="2541270"/>
                  <a:pt x="1437487" y="2541270"/>
                </a:cubicBezTo>
                <a:cubicBezTo>
                  <a:pt x="1438440" y="2544127"/>
                  <a:pt x="1440345" y="2546032"/>
                  <a:pt x="1440345" y="2548890"/>
                </a:cubicBezTo>
                <a:cubicBezTo>
                  <a:pt x="1468920" y="2546985"/>
                  <a:pt x="1486065" y="2544127"/>
                  <a:pt x="1500352" y="2541270"/>
                </a:cubicBezTo>
                <a:cubicBezTo>
                  <a:pt x="1514640" y="2539365"/>
                  <a:pt x="1525117" y="2536507"/>
                  <a:pt x="1540357" y="2531745"/>
                </a:cubicBezTo>
                <a:cubicBezTo>
                  <a:pt x="1547977" y="2530792"/>
                  <a:pt x="1555597" y="2529840"/>
                  <a:pt x="1563217" y="2527935"/>
                </a:cubicBezTo>
                <a:cubicBezTo>
                  <a:pt x="1567980" y="2526982"/>
                  <a:pt x="1572742" y="2526982"/>
                  <a:pt x="1577505" y="2526030"/>
                </a:cubicBezTo>
                <a:cubicBezTo>
                  <a:pt x="1588935" y="2523172"/>
                  <a:pt x="1598460" y="2521267"/>
                  <a:pt x="1608937" y="2518410"/>
                </a:cubicBezTo>
                <a:cubicBezTo>
                  <a:pt x="1617510" y="2516505"/>
                  <a:pt x="1626082" y="2514600"/>
                  <a:pt x="1634655" y="2512695"/>
                </a:cubicBezTo>
                <a:cubicBezTo>
                  <a:pt x="1643227" y="2510790"/>
                  <a:pt x="1651800" y="2507932"/>
                  <a:pt x="1660372" y="2506027"/>
                </a:cubicBezTo>
                <a:lnTo>
                  <a:pt x="1707545" y="2497863"/>
                </a:lnTo>
                <a:lnTo>
                  <a:pt x="1713713" y="2495550"/>
                </a:lnTo>
                <a:cubicBezTo>
                  <a:pt x="1697520" y="2498407"/>
                  <a:pt x="1680375" y="2501265"/>
                  <a:pt x="1664183" y="2504122"/>
                </a:cubicBezTo>
                <a:cubicBezTo>
                  <a:pt x="1655610" y="2506027"/>
                  <a:pt x="1647038" y="2508885"/>
                  <a:pt x="1638465" y="2510790"/>
                </a:cubicBezTo>
                <a:cubicBezTo>
                  <a:pt x="1629893" y="2512695"/>
                  <a:pt x="1621320" y="2514600"/>
                  <a:pt x="1612748" y="2516505"/>
                </a:cubicBezTo>
                <a:cubicBezTo>
                  <a:pt x="1601318" y="2519362"/>
                  <a:pt x="1592745" y="2521267"/>
                  <a:pt x="1581315" y="2524125"/>
                </a:cubicBezTo>
                <a:cubicBezTo>
                  <a:pt x="1576553" y="2525077"/>
                  <a:pt x="1571790" y="2525077"/>
                  <a:pt x="1567028" y="2526030"/>
                </a:cubicBezTo>
                <a:cubicBezTo>
                  <a:pt x="1559408" y="2526982"/>
                  <a:pt x="1551788" y="2527935"/>
                  <a:pt x="1544168" y="2529840"/>
                </a:cubicBezTo>
                <a:cubicBezTo>
                  <a:pt x="1517498" y="2532697"/>
                  <a:pt x="1498448" y="2533650"/>
                  <a:pt x="1482255" y="2535555"/>
                </a:cubicBezTo>
                <a:cubicBezTo>
                  <a:pt x="1467015" y="2537460"/>
                  <a:pt x="1454633" y="2539365"/>
                  <a:pt x="1440345" y="2539365"/>
                </a:cubicBezTo>
                <a:cubicBezTo>
                  <a:pt x="1438440" y="2539365"/>
                  <a:pt x="1435583" y="2539365"/>
                  <a:pt x="1432725" y="2539365"/>
                </a:cubicBezTo>
                <a:cubicBezTo>
                  <a:pt x="1413675" y="2541270"/>
                  <a:pt x="1392720" y="2544127"/>
                  <a:pt x="1371765" y="2544127"/>
                </a:cubicBezTo>
                <a:cubicBezTo>
                  <a:pt x="1355573" y="2543175"/>
                  <a:pt x="1338428" y="2543175"/>
                  <a:pt x="1320330" y="2542222"/>
                </a:cubicBezTo>
                <a:cubicBezTo>
                  <a:pt x="1297470" y="2542222"/>
                  <a:pt x="1274610" y="2543175"/>
                  <a:pt x="1249845" y="2542222"/>
                </a:cubicBezTo>
                <a:cubicBezTo>
                  <a:pt x="1247940" y="2542222"/>
                  <a:pt x="1245083" y="2541270"/>
                  <a:pt x="1242225" y="2541270"/>
                </a:cubicBezTo>
                <a:cubicBezTo>
                  <a:pt x="1231748" y="2537460"/>
                  <a:pt x="1224128" y="2533650"/>
                  <a:pt x="1212698" y="2528887"/>
                </a:cubicBezTo>
                <a:cubicBezTo>
                  <a:pt x="1207935" y="2532697"/>
                  <a:pt x="1201268" y="2535555"/>
                  <a:pt x="1196505" y="2539365"/>
                </a:cubicBezTo>
                <a:lnTo>
                  <a:pt x="1196464" y="2539447"/>
                </a:lnTo>
                <a:lnTo>
                  <a:pt x="1209840" y="2530792"/>
                </a:lnTo>
                <a:cubicBezTo>
                  <a:pt x="1221270" y="2535554"/>
                  <a:pt x="1229843" y="2539364"/>
                  <a:pt x="1239368" y="2543174"/>
                </a:cubicBezTo>
                <a:cubicBezTo>
                  <a:pt x="1224128" y="2543174"/>
                  <a:pt x="1207935" y="2542222"/>
                  <a:pt x="1193648" y="2541269"/>
                </a:cubicBezTo>
                <a:lnTo>
                  <a:pt x="1194008" y="2541036"/>
                </a:lnTo>
                <a:lnTo>
                  <a:pt x="1164120" y="2536507"/>
                </a:lnTo>
                <a:cubicBezTo>
                  <a:pt x="1151738" y="2533650"/>
                  <a:pt x="1140308" y="2531745"/>
                  <a:pt x="1128878" y="2528887"/>
                </a:cubicBezTo>
                <a:cubicBezTo>
                  <a:pt x="1118400" y="2526030"/>
                  <a:pt x="1107923" y="2524125"/>
                  <a:pt x="1098398" y="2522220"/>
                </a:cubicBezTo>
                <a:cubicBezTo>
                  <a:pt x="1088873" y="2520315"/>
                  <a:pt x="1079348" y="2519362"/>
                  <a:pt x="1070775" y="2517457"/>
                </a:cubicBezTo>
                <a:cubicBezTo>
                  <a:pt x="1062203" y="2515552"/>
                  <a:pt x="1053630" y="2514600"/>
                  <a:pt x="1045058" y="2512695"/>
                </a:cubicBezTo>
                <a:cubicBezTo>
                  <a:pt x="1010768" y="2506980"/>
                  <a:pt x="979335" y="2500312"/>
                  <a:pt x="941235" y="2486025"/>
                </a:cubicBezTo>
                <a:cubicBezTo>
                  <a:pt x="916470" y="2480310"/>
                  <a:pt x="902183" y="2474595"/>
                  <a:pt x="888848" y="2470785"/>
                </a:cubicBezTo>
                <a:cubicBezTo>
                  <a:pt x="883133" y="2466975"/>
                  <a:pt x="878370" y="2462212"/>
                  <a:pt x="873608" y="2457450"/>
                </a:cubicBezTo>
                <a:cubicBezTo>
                  <a:pt x="862178" y="2455545"/>
                  <a:pt x="850748" y="2453640"/>
                  <a:pt x="838365" y="2450782"/>
                </a:cubicBezTo>
                <a:cubicBezTo>
                  <a:pt x="820268" y="2442210"/>
                  <a:pt x="804075" y="2433637"/>
                  <a:pt x="785978" y="2424112"/>
                </a:cubicBezTo>
                <a:cubicBezTo>
                  <a:pt x="780263" y="2424112"/>
                  <a:pt x="776453" y="2425065"/>
                  <a:pt x="770738" y="2425065"/>
                </a:cubicBezTo>
                <a:cubicBezTo>
                  <a:pt x="751688" y="2415540"/>
                  <a:pt x="734543" y="2406967"/>
                  <a:pt x="716445" y="2397442"/>
                </a:cubicBezTo>
                <a:cubicBezTo>
                  <a:pt x="713588" y="2391727"/>
                  <a:pt x="709778" y="2386012"/>
                  <a:pt x="706920" y="2380297"/>
                </a:cubicBezTo>
                <a:cubicBezTo>
                  <a:pt x="706920" y="2380297"/>
                  <a:pt x="707873" y="2380297"/>
                  <a:pt x="708825" y="2379345"/>
                </a:cubicBezTo>
                <a:cubicBezTo>
                  <a:pt x="719303" y="2386012"/>
                  <a:pt x="730733" y="2391727"/>
                  <a:pt x="742163" y="2397442"/>
                </a:cubicBezTo>
                <a:cubicBezTo>
                  <a:pt x="753593" y="2403157"/>
                  <a:pt x="764070" y="2408872"/>
                  <a:pt x="775500" y="2415540"/>
                </a:cubicBezTo>
                <a:cubicBezTo>
                  <a:pt x="779310" y="2413635"/>
                  <a:pt x="782168" y="2411730"/>
                  <a:pt x="785025" y="2409825"/>
                </a:cubicBezTo>
                <a:cubicBezTo>
                  <a:pt x="766928" y="2401252"/>
                  <a:pt x="755498" y="2391727"/>
                  <a:pt x="745973" y="2384107"/>
                </a:cubicBezTo>
                <a:cubicBezTo>
                  <a:pt x="736448" y="2376487"/>
                  <a:pt x="726923" y="2371725"/>
                  <a:pt x="713588" y="2369820"/>
                </a:cubicBezTo>
                <a:cubicBezTo>
                  <a:pt x="686918" y="2350770"/>
                  <a:pt x="678345" y="2350770"/>
                  <a:pt x="668820" y="2344102"/>
                </a:cubicBezTo>
                <a:cubicBezTo>
                  <a:pt x="655485" y="2335530"/>
                  <a:pt x="643103" y="2327910"/>
                  <a:pt x="630720" y="2319337"/>
                </a:cubicBezTo>
                <a:cubicBezTo>
                  <a:pt x="600240" y="2302192"/>
                  <a:pt x="608813" y="2320290"/>
                  <a:pt x="570713" y="2293620"/>
                </a:cubicBezTo>
                <a:cubicBezTo>
                  <a:pt x="563093" y="2287905"/>
                  <a:pt x="556425" y="2282190"/>
                  <a:pt x="547853" y="2274570"/>
                </a:cubicBezTo>
                <a:cubicBezTo>
                  <a:pt x="549758" y="2274570"/>
                  <a:pt x="551663" y="2273617"/>
                  <a:pt x="552615" y="2272665"/>
                </a:cubicBezTo>
                <a:cubicBezTo>
                  <a:pt x="561188" y="2275522"/>
                  <a:pt x="567855" y="2277427"/>
                  <a:pt x="575475" y="2279332"/>
                </a:cubicBezTo>
                <a:cubicBezTo>
                  <a:pt x="559283" y="2261235"/>
                  <a:pt x="556425" y="2253615"/>
                  <a:pt x="527850" y="2229802"/>
                </a:cubicBezTo>
                <a:cubicBezTo>
                  <a:pt x="518325" y="2222182"/>
                  <a:pt x="509753" y="2214562"/>
                  <a:pt x="501180" y="2207895"/>
                </a:cubicBezTo>
                <a:cubicBezTo>
                  <a:pt x="492608" y="2200275"/>
                  <a:pt x="484035" y="2193607"/>
                  <a:pt x="476415" y="2185987"/>
                </a:cubicBezTo>
                <a:cubicBezTo>
                  <a:pt x="470700" y="2180272"/>
                  <a:pt x="455460" y="2174557"/>
                  <a:pt x="444983" y="2160270"/>
                </a:cubicBezTo>
                <a:cubicBezTo>
                  <a:pt x="428790" y="2143125"/>
                  <a:pt x="415455" y="2126932"/>
                  <a:pt x="399263" y="2109787"/>
                </a:cubicBezTo>
                <a:lnTo>
                  <a:pt x="396126" y="2099983"/>
                </a:lnTo>
                <a:lnTo>
                  <a:pt x="386880" y="2090737"/>
                </a:lnTo>
                <a:cubicBezTo>
                  <a:pt x="376403" y="2080260"/>
                  <a:pt x="365925" y="2068830"/>
                  <a:pt x="355448" y="2056447"/>
                </a:cubicBezTo>
                <a:cubicBezTo>
                  <a:pt x="353543" y="2049780"/>
                  <a:pt x="339255" y="2031682"/>
                  <a:pt x="351638" y="2039302"/>
                </a:cubicBezTo>
                <a:cubicBezTo>
                  <a:pt x="346875" y="2033587"/>
                  <a:pt x="343065" y="2026920"/>
                  <a:pt x="339255" y="2022157"/>
                </a:cubicBezTo>
                <a:lnTo>
                  <a:pt x="337780" y="2019844"/>
                </a:lnTo>
                <a:lnTo>
                  <a:pt x="323062" y="2009774"/>
                </a:lnTo>
                <a:cubicBezTo>
                  <a:pt x="311632" y="1996439"/>
                  <a:pt x="302107" y="1982152"/>
                  <a:pt x="294487" y="1968817"/>
                </a:cubicBezTo>
                <a:cubicBezTo>
                  <a:pt x="286867" y="1954529"/>
                  <a:pt x="281152" y="1941194"/>
                  <a:pt x="278295" y="1930717"/>
                </a:cubicBezTo>
                <a:lnTo>
                  <a:pt x="276390" y="1930717"/>
                </a:lnTo>
                <a:cubicBezTo>
                  <a:pt x="268770" y="1917382"/>
                  <a:pt x="261150" y="1903095"/>
                  <a:pt x="254483" y="1888807"/>
                </a:cubicBezTo>
                <a:cubicBezTo>
                  <a:pt x="247815" y="1874520"/>
                  <a:pt x="240195" y="1861185"/>
                  <a:pt x="233528" y="1846897"/>
                </a:cubicBezTo>
                <a:cubicBezTo>
                  <a:pt x="225908" y="1830705"/>
                  <a:pt x="218288" y="1814512"/>
                  <a:pt x="211620" y="1798320"/>
                </a:cubicBezTo>
                <a:cubicBezTo>
                  <a:pt x="204953" y="1782127"/>
                  <a:pt x="198285" y="1764982"/>
                  <a:pt x="191618" y="1748790"/>
                </a:cubicBezTo>
                <a:cubicBezTo>
                  <a:pt x="199238" y="1759267"/>
                  <a:pt x="205905" y="1769745"/>
                  <a:pt x="211620" y="1782127"/>
                </a:cubicBezTo>
                <a:cubicBezTo>
                  <a:pt x="217335" y="1794510"/>
                  <a:pt x="223050" y="1807845"/>
                  <a:pt x="231623" y="1824037"/>
                </a:cubicBezTo>
                <a:cubicBezTo>
                  <a:pt x="235433" y="1829752"/>
                  <a:pt x="236385" y="1839277"/>
                  <a:pt x="238290" y="1846897"/>
                </a:cubicBezTo>
                <a:lnTo>
                  <a:pt x="241045" y="1850938"/>
                </a:lnTo>
                <a:lnTo>
                  <a:pt x="237654" y="1833304"/>
                </a:lnTo>
                <a:lnTo>
                  <a:pt x="228808" y="1817251"/>
                </a:lnTo>
                <a:lnTo>
                  <a:pt x="214410" y="1784873"/>
                </a:lnTo>
                <a:lnTo>
                  <a:pt x="197332" y="1756409"/>
                </a:lnTo>
                <a:cubicBezTo>
                  <a:pt x="190665" y="1737359"/>
                  <a:pt x="183045" y="1718309"/>
                  <a:pt x="176377" y="1699259"/>
                </a:cubicBezTo>
                <a:lnTo>
                  <a:pt x="158426" y="1640679"/>
                </a:lnTo>
                <a:lnTo>
                  <a:pt x="152529" y="1623596"/>
                </a:lnTo>
                <a:cubicBezTo>
                  <a:pt x="142540" y="1590017"/>
                  <a:pt x="133958" y="1555831"/>
                  <a:pt x="126853" y="1521108"/>
                </a:cubicBezTo>
                <a:lnTo>
                  <a:pt x="115498" y="1446707"/>
                </a:lnTo>
                <a:lnTo>
                  <a:pt x="115417" y="1448752"/>
                </a:lnTo>
                <a:cubicBezTo>
                  <a:pt x="115417" y="1453515"/>
                  <a:pt x="115417" y="1457325"/>
                  <a:pt x="116370" y="1463992"/>
                </a:cubicBezTo>
                <a:cubicBezTo>
                  <a:pt x="118275" y="1475422"/>
                  <a:pt x="120180" y="1486852"/>
                  <a:pt x="121132" y="1499235"/>
                </a:cubicBezTo>
                <a:cubicBezTo>
                  <a:pt x="123037" y="1511617"/>
                  <a:pt x="124942" y="1524000"/>
                  <a:pt x="126847" y="1535430"/>
                </a:cubicBezTo>
                <a:cubicBezTo>
                  <a:pt x="122085" y="1526857"/>
                  <a:pt x="120180" y="1515427"/>
                  <a:pt x="117322" y="1503997"/>
                </a:cubicBezTo>
                <a:cubicBezTo>
                  <a:pt x="115417" y="1491615"/>
                  <a:pt x="113512" y="1478280"/>
                  <a:pt x="110655" y="1463992"/>
                </a:cubicBezTo>
                <a:cubicBezTo>
                  <a:pt x="105892" y="1463992"/>
                  <a:pt x="104940" y="1463992"/>
                  <a:pt x="103035" y="1463992"/>
                </a:cubicBezTo>
                <a:cubicBezTo>
                  <a:pt x="102082" y="1453515"/>
                  <a:pt x="101130" y="1443990"/>
                  <a:pt x="98272" y="1427797"/>
                </a:cubicBezTo>
                <a:cubicBezTo>
                  <a:pt x="96367" y="1420177"/>
                  <a:pt x="93510" y="1412557"/>
                  <a:pt x="91605" y="1404937"/>
                </a:cubicBezTo>
                <a:cubicBezTo>
                  <a:pt x="89700" y="1397317"/>
                  <a:pt x="87795" y="1389697"/>
                  <a:pt x="85890" y="1383030"/>
                </a:cubicBezTo>
                <a:cubicBezTo>
                  <a:pt x="80175" y="1376362"/>
                  <a:pt x="75412" y="1371600"/>
                  <a:pt x="69697" y="1365885"/>
                </a:cubicBezTo>
                <a:cubicBezTo>
                  <a:pt x="67792" y="1365885"/>
                  <a:pt x="66840" y="1365885"/>
                  <a:pt x="64935" y="1365885"/>
                </a:cubicBezTo>
                <a:cubicBezTo>
                  <a:pt x="63030" y="1360170"/>
                  <a:pt x="61125" y="1351597"/>
                  <a:pt x="60172" y="1342072"/>
                </a:cubicBezTo>
                <a:cubicBezTo>
                  <a:pt x="59220" y="1332547"/>
                  <a:pt x="58267" y="1322070"/>
                  <a:pt x="58267" y="1311592"/>
                </a:cubicBezTo>
                <a:cubicBezTo>
                  <a:pt x="58267" y="1291590"/>
                  <a:pt x="59220" y="1273492"/>
                  <a:pt x="62077" y="1268730"/>
                </a:cubicBezTo>
                <a:cubicBezTo>
                  <a:pt x="63030" y="1263015"/>
                  <a:pt x="63030" y="1258252"/>
                  <a:pt x="63982" y="1253490"/>
                </a:cubicBezTo>
                <a:lnTo>
                  <a:pt x="67226" y="1243037"/>
                </a:lnTo>
                <a:lnTo>
                  <a:pt x="65649" y="1219200"/>
                </a:lnTo>
                <a:cubicBezTo>
                  <a:pt x="65887" y="1207294"/>
                  <a:pt x="66839" y="1194911"/>
                  <a:pt x="67792" y="1183957"/>
                </a:cubicBezTo>
                <a:lnTo>
                  <a:pt x="71602" y="1176814"/>
                </a:lnTo>
                <a:lnTo>
                  <a:pt x="71602" y="1172527"/>
                </a:lnTo>
                <a:cubicBezTo>
                  <a:pt x="69697" y="1178242"/>
                  <a:pt x="66840" y="1182052"/>
                  <a:pt x="63982" y="1186815"/>
                </a:cubicBezTo>
                <a:cubicBezTo>
                  <a:pt x="62077" y="1183005"/>
                  <a:pt x="59220" y="1181100"/>
                  <a:pt x="57315" y="1177290"/>
                </a:cubicBezTo>
                <a:cubicBezTo>
                  <a:pt x="53505" y="1171575"/>
                  <a:pt x="54457" y="1120140"/>
                  <a:pt x="44932" y="1160145"/>
                </a:cubicBezTo>
                <a:lnTo>
                  <a:pt x="42670" y="1146572"/>
                </a:lnTo>
                <a:lnTo>
                  <a:pt x="42075" y="1147762"/>
                </a:lnTo>
                <a:cubicBezTo>
                  <a:pt x="41122" y="1160145"/>
                  <a:pt x="39217" y="1173480"/>
                  <a:pt x="38265" y="1185862"/>
                </a:cubicBezTo>
                <a:cubicBezTo>
                  <a:pt x="37312" y="1198245"/>
                  <a:pt x="35407" y="1211580"/>
                  <a:pt x="35407" y="1223962"/>
                </a:cubicBezTo>
                <a:cubicBezTo>
                  <a:pt x="34455" y="1233487"/>
                  <a:pt x="33502" y="1243965"/>
                  <a:pt x="32550" y="1253490"/>
                </a:cubicBezTo>
                <a:lnTo>
                  <a:pt x="32550" y="1314449"/>
                </a:lnTo>
                <a:cubicBezTo>
                  <a:pt x="32550" y="1324927"/>
                  <a:pt x="32550" y="1335404"/>
                  <a:pt x="33502" y="1345882"/>
                </a:cubicBezTo>
                <a:cubicBezTo>
                  <a:pt x="34455" y="1356359"/>
                  <a:pt x="35407" y="1366837"/>
                  <a:pt x="35407" y="1377314"/>
                </a:cubicBezTo>
                <a:cubicBezTo>
                  <a:pt x="31597" y="1378267"/>
                  <a:pt x="32550" y="1413509"/>
                  <a:pt x="26835" y="1406842"/>
                </a:cubicBezTo>
                <a:cubicBezTo>
                  <a:pt x="25882" y="1406842"/>
                  <a:pt x="25882" y="1406842"/>
                  <a:pt x="24930" y="1406842"/>
                </a:cubicBezTo>
                <a:cubicBezTo>
                  <a:pt x="19215" y="1385887"/>
                  <a:pt x="19215" y="1367789"/>
                  <a:pt x="19215" y="1349692"/>
                </a:cubicBezTo>
                <a:cubicBezTo>
                  <a:pt x="19215" y="1331594"/>
                  <a:pt x="22072" y="1313497"/>
                  <a:pt x="19215" y="1290637"/>
                </a:cubicBezTo>
                <a:cubicBezTo>
                  <a:pt x="20167" y="1274444"/>
                  <a:pt x="22072" y="1260157"/>
                  <a:pt x="23977" y="1244917"/>
                </a:cubicBezTo>
                <a:lnTo>
                  <a:pt x="32546" y="1253485"/>
                </a:lnTo>
                <a:lnTo>
                  <a:pt x="24930" y="1243965"/>
                </a:lnTo>
                <a:cubicBezTo>
                  <a:pt x="23025" y="1234440"/>
                  <a:pt x="23025" y="1223962"/>
                  <a:pt x="23025" y="1209675"/>
                </a:cubicBezTo>
                <a:cubicBezTo>
                  <a:pt x="23025" y="1195387"/>
                  <a:pt x="23977" y="1178242"/>
                  <a:pt x="24930" y="1157287"/>
                </a:cubicBezTo>
                <a:cubicBezTo>
                  <a:pt x="24930" y="1152525"/>
                  <a:pt x="25882" y="1147762"/>
                  <a:pt x="25882" y="1143000"/>
                </a:cubicBezTo>
                <a:cubicBezTo>
                  <a:pt x="26835" y="1135380"/>
                  <a:pt x="27787" y="1126807"/>
                  <a:pt x="28740" y="1119187"/>
                </a:cubicBezTo>
                <a:cubicBezTo>
                  <a:pt x="32550" y="1105852"/>
                  <a:pt x="36360" y="1089660"/>
                  <a:pt x="40170" y="1076325"/>
                </a:cubicBezTo>
                <a:lnTo>
                  <a:pt x="45865" y="1047851"/>
                </a:lnTo>
                <a:lnTo>
                  <a:pt x="43980" y="1041082"/>
                </a:lnTo>
                <a:cubicBezTo>
                  <a:pt x="42075" y="1053465"/>
                  <a:pt x="39217" y="1064895"/>
                  <a:pt x="37312" y="1079182"/>
                </a:cubicBezTo>
                <a:cubicBezTo>
                  <a:pt x="33502" y="1092517"/>
                  <a:pt x="29692" y="1108710"/>
                  <a:pt x="25882" y="1122045"/>
                </a:cubicBezTo>
                <a:cubicBezTo>
                  <a:pt x="24930" y="1129665"/>
                  <a:pt x="23977" y="1138237"/>
                  <a:pt x="23025" y="1145857"/>
                </a:cubicBezTo>
                <a:cubicBezTo>
                  <a:pt x="23025" y="1150620"/>
                  <a:pt x="22072" y="1155382"/>
                  <a:pt x="22072" y="1160145"/>
                </a:cubicBezTo>
                <a:cubicBezTo>
                  <a:pt x="22072" y="1181100"/>
                  <a:pt x="21120" y="1198245"/>
                  <a:pt x="20167" y="1212532"/>
                </a:cubicBezTo>
                <a:cubicBezTo>
                  <a:pt x="20167" y="1226820"/>
                  <a:pt x="21120" y="1237297"/>
                  <a:pt x="22072" y="1246822"/>
                </a:cubicBezTo>
                <a:cubicBezTo>
                  <a:pt x="20167" y="1263015"/>
                  <a:pt x="18262" y="1277302"/>
                  <a:pt x="17310" y="1292542"/>
                </a:cubicBezTo>
                <a:cubicBezTo>
                  <a:pt x="20167" y="1315402"/>
                  <a:pt x="17310" y="1333500"/>
                  <a:pt x="17310" y="1351597"/>
                </a:cubicBezTo>
                <a:cubicBezTo>
                  <a:pt x="17310" y="1369695"/>
                  <a:pt x="17310" y="1387792"/>
                  <a:pt x="23025" y="1408747"/>
                </a:cubicBezTo>
                <a:cubicBezTo>
                  <a:pt x="23025" y="1408747"/>
                  <a:pt x="23977" y="1408747"/>
                  <a:pt x="24930" y="1408747"/>
                </a:cubicBezTo>
                <a:cubicBezTo>
                  <a:pt x="28740" y="1426845"/>
                  <a:pt x="32550" y="1443990"/>
                  <a:pt x="37312" y="1463040"/>
                </a:cubicBezTo>
                <a:cubicBezTo>
                  <a:pt x="38265" y="1475422"/>
                  <a:pt x="41122" y="1486852"/>
                  <a:pt x="43980" y="1507807"/>
                </a:cubicBezTo>
                <a:cubicBezTo>
                  <a:pt x="48742" y="1524000"/>
                  <a:pt x="53505" y="1539240"/>
                  <a:pt x="58267" y="1553527"/>
                </a:cubicBezTo>
                <a:cubicBezTo>
                  <a:pt x="60410" y="1580673"/>
                  <a:pt x="74877" y="1623893"/>
                  <a:pt x="80770" y="1651843"/>
                </a:cubicBezTo>
                <a:lnTo>
                  <a:pt x="82734" y="1670685"/>
                </a:lnTo>
                <a:lnTo>
                  <a:pt x="86843" y="1670685"/>
                </a:lnTo>
                <a:cubicBezTo>
                  <a:pt x="97320" y="1697355"/>
                  <a:pt x="103988" y="1711642"/>
                  <a:pt x="107798" y="1721167"/>
                </a:cubicBezTo>
                <a:cubicBezTo>
                  <a:pt x="112560" y="1730692"/>
                  <a:pt x="114465" y="1737360"/>
                  <a:pt x="115418" y="1746885"/>
                </a:cubicBezTo>
                <a:cubicBezTo>
                  <a:pt x="111608" y="1745932"/>
                  <a:pt x="106845" y="1736407"/>
                  <a:pt x="101130" y="1724977"/>
                </a:cubicBezTo>
                <a:cubicBezTo>
                  <a:pt x="95415" y="1713547"/>
                  <a:pt x="90653" y="1700212"/>
                  <a:pt x="85890" y="1690687"/>
                </a:cubicBezTo>
                <a:cubicBezTo>
                  <a:pt x="81128" y="1678305"/>
                  <a:pt x="89700" y="1712595"/>
                  <a:pt x="84938" y="1700212"/>
                </a:cubicBezTo>
                <a:lnTo>
                  <a:pt x="76651" y="1674524"/>
                </a:lnTo>
                <a:lnTo>
                  <a:pt x="70650" y="1675447"/>
                </a:lnTo>
                <a:cubicBezTo>
                  <a:pt x="67792" y="1667827"/>
                  <a:pt x="65887" y="1660207"/>
                  <a:pt x="63982" y="1653540"/>
                </a:cubicBezTo>
                <a:cubicBezTo>
                  <a:pt x="53505" y="1643062"/>
                  <a:pt x="45885" y="1621155"/>
                  <a:pt x="41122" y="1601152"/>
                </a:cubicBezTo>
                <a:cubicBezTo>
                  <a:pt x="36360" y="1581150"/>
                  <a:pt x="32550" y="1562100"/>
                  <a:pt x="26835" y="1554480"/>
                </a:cubicBezTo>
                <a:cubicBezTo>
                  <a:pt x="22072" y="1537335"/>
                  <a:pt x="22072" y="1519237"/>
                  <a:pt x="25882" y="1515427"/>
                </a:cubicBezTo>
                <a:cubicBezTo>
                  <a:pt x="23977" y="1500187"/>
                  <a:pt x="21120" y="1484947"/>
                  <a:pt x="19215" y="1469707"/>
                </a:cubicBezTo>
                <a:cubicBezTo>
                  <a:pt x="17310" y="1454467"/>
                  <a:pt x="16357" y="1439227"/>
                  <a:pt x="14452" y="1423987"/>
                </a:cubicBezTo>
                <a:cubicBezTo>
                  <a:pt x="10642" y="1412557"/>
                  <a:pt x="6832" y="1403032"/>
                  <a:pt x="3975" y="1390650"/>
                </a:cubicBezTo>
                <a:cubicBezTo>
                  <a:pt x="-1740" y="1325880"/>
                  <a:pt x="-2693" y="1250632"/>
                  <a:pt x="10642" y="1213485"/>
                </a:cubicBezTo>
                <a:cubicBezTo>
                  <a:pt x="11595" y="1197292"/>
                  <a:pt x="12547" y="1177290"/>
                  <a:pt x="17310" y="1167765"/>
                </a:cubicBezTo>
                <a:cubicBezTo>
                  <a:pt x="15405" y="1159192"/>
                  <a:pt x="13500" y="1151572"/>
                  <a:pt x="11595" y="1143000"/>
                </a:cubicBezTo>
                <a:cubicBezTo>
                  <a:pt x="13500" y="1126807"/>
                  <a:pt x="11595" y="1089660"/>
                  <a:pt x="23025" y="1074420"/>
                </a:cubicBezTo>
                <a:cubicBezTo>
                  <a:pt x="23977" y="1067752"/>
                  <a:pt x="24930" y="1062990"/>
                  <a:pt x="25882" y="1058227"/>
                </a:cubicBezTo>
                <a:cubicBezTo>
                  <a:pt x="27787" y="1034415"/>
                  <a:pt x="29692" y="1018222"/>
                  <a:pt x="33502" y="1002982"/>
                </a:cubicBezTo>
                <a:cubicBezTo>
                  <a:pt x="40170" y="989647"/>
                  <a:pt x="48742" y="967740"/>
                  <a:pt x="53505" y="962977"/>
                </a:cubicBezTo>
                <a:cubicBezTo>
                  <a:pt x="58267" y="973455"/>
                  <a:pt x="46837" y="1000125"/>
                  <a:pt x="48742" y="1017270"/>
                </a:cubicBezTo>
                <a:lnTo>
                  <a:pt x="53503" y="1007964"/>
                </a:lnTo>
                <a:lnTo>
                  <a:pt x="56362" y="985718"/>
                </a:lnTo>
                <a:cubicBezTo>
                  <a:pt x="58267" y="975597"/>
                  <a:pt x="59696" y="966311"/>
                  <a:pt x="57315" y="961072"/>
                </a:cubicBezTo>
                <a:cubicBezTo>
                  <a:pt x="60172" y="949642"/>
                  <a:pt x="63030" y="941069"/>
                  <a:pt x="65887" y="929639"/>
                </a:cubicBezTo>
                <a:cubicBezTo>
                  <a:pt x="70650" y="914399"/>
                  <a:pt x="74460" y="898207"/>
                  <a:pt x="79222" y="882014"/>
                </a:cubicBezTo>
                <a:cubicBezTo>
                  <a:pt x="83985" y="865822"/>
                  <a:pt x="89700" y="849629"/>
                  <a:pt x="95415" y="833437"/>
                </a:cubicBezTo>
                <a:lnTo>
                  <a:pt x="96628" y="832072"/>
                </a:lnTo>
                <a:lnTo>
                  <a:pt x="103988" y="793432"/>
                </a:lnTo>
                <a:cubicBezTo>
                  <a:pt x="107798" y="785812"/>
                  <a:pt x="111608" y="775334"/>
                  <a:pt x="114465" y="765809"/>
                </a:cubicBezTo>
                <a:cubicBezTo>
                  <a:pt x="118275" y="756284"/>
                  <a:pt x="123038" y="748664"/>
                  <a:pt x="126848" y="742949"/>
                </a:cubicBezTo>
                <a:cubicBezTo>
                  <a:pt x="135420" y="726757"/>
                  <a:pt x="142088" y="710564"/>
                  <a:pt x="151613" y="695324"/>
                </a:cubicBezTo>
                <a:cubicBezTo>
                  <a:pt x="158280" y="680084"/>
                  <a:pt x="164948" y="667702"/>
                  <a:pt x="171615" y="652462"/>
                </a:cubicBezTo>
                <a:cubicBezTo>
                  <a:pt x="172568" y="639127"/>
                  <a:pt x="191618" y="614362"/>
                  <a:pt x="200190" y="597217"/>
                </a:cubicBezTo>
                <a:cubicBezTo>
                  <a:pt x="204953" y="591502"/>
                  <a:pt x="210668" y="585787"/>
                  <a:pt x="221145" y="573404"/>
                </a:cubicBezTo>
                <a:cubicBezTo>
                  <a:pt x="227813" y="559117"/>
                  <a:pt x="233528" y="548639"/>
                  <a:pt x="238290" y="540067"/>
                </a:cubicBezTo>
                <a:cubicBezTo>
                  <a:pt x="243053" y="531494"/>
                  <a:pt x="247815" y="525779"/>
                  <a:pt x="252578" y="519112"/>
                </a:cubicBezTo>
                <a:cubicBezTo>
                  <a:pt x="258293" y="513397"/>
                  <a:pt x="266865" y="503872"/>
                  <a:pt x="267818" y="511492"/>
                </a:cubicBezTo>
                <a:cubicBezTo>
                  <a:pt x="268770" y="510539"/>
                  <a:pt x="270675" y="507682"/>
                  <a:pt x="271628" y="505777"/>
                </a:cubicBezTo>
                <a:cubicBezTo>
                  <a:pt x="276390" y="495299"/>
                  <a:pt x="281153" y="485774"/>
                  <a:pt x="286868" y="475297"/>
                </a:cubicBezTo>
                <a:cubicBezTo>
                  <a:pt x="296393" y="464819"/>
                  <a:pt x="307823" y="446722"/>
                  <a:pt x="316395" y="441007"/>
                </a:cubicBezTo>
                <a:cubicBezTo>
                  <a:pt x="309966" y="453151"/>
                  <a:pt x="316931" y="450829"/>
                  <a:pt x="317199" y="455339"/>
                </a:cubicBezTo>
                <a:lnTo>
                  <a:pt x="315045" y="461363"/>
                </a:lnTo>
                <a:lnTo>
                  <a:pt x="345922" y="429577"/>
                </a:lnTo>
                <a:cubicBezTo>
                  <a:pt x="348780" y="423862"/>
                  <a:pt x="354495" y="417195"/>
                  <a:pt x="361162" y="409575"/>
                </a:cubicBezTo>
                <a:cubicBezTo>
                  <a:pt x="367830" y="402907"/>
                  <a:pt x="375450" y="396240"/>
                  <a:pt x="381165" y="390525"/>
                </a:cubicBezTo>
                <a:lnTo>
                  <a:pt x="382888" y="392440"/>
                </a:lnTo>
                <a:lnTo>
                  <a:pt x="382118" y="391477"/>
                </a:lnTo>
                <a:cubicBezTo>
                  <a:pt x="390690" y="382904"/>
                  <a:pt x="398310" y="374332"/>
                  <a:pt x="406883" y="366712"/>
                </a:cubicBezTo>
                <a:cubicBezTo>
                  <a:pt x="414503" y="359092"/>
                  <a:pt x="423075" y="351472"/>
                  <a:pt x="431648" y="343852"/>
                </a:cubicBezTo>
                <a:cubicBezTo>
                  <a:pt x="442125" y="333374"/>
                  <a:pt x="448793" y="324802"/>
                  <a:pt x="458318" y="315277"/>
                </a:cubicBezTo>
                <a:cubicBezTo>
                  <a:pt x="470700" y="305752"/>
                  <a:pt x="484035" y="296227"/>
                  <a:pt x="495465" y="287654"/>
                </a:cubicBezTo>
                <a:cubicBezTo>
                  <a:pt x="508800" y="277177"/>
                  <a:pt x="522135" y="267652"/>
                  <a:pt x="535470" y="258127"/>
                </a:cubicBezTo>
                <a:lnTo>
                  <a:pt x="559389" y="241440"/>
                </a:lnTo>
                <a:lnTo>
                  <a:pt x="575475" y="226694"/>
                </a:lnTo>
                <a:cubicBezTo>
                  <a:pt x="585000" y="220979"/>
                  <a:pt x="594525" y="215264"/>
                  <a:pt x="604050" y="209549"/>
                </a:cubicBezTo>
                <a:cubicBezTo>
                  <a:pt x="613575" y="203834"/>
                  <a:pt x="624052" y="199072"/>
                  <a:pt x="634530" y="193357"/>
                </a:cubicBezTo>
                <a:lnTo>
                  <a:pt x="638565" y="191282"/>
                </a:lnTo>
                <a:lnTo>
                  <a:pt x="648937" y="181094"/>
                </a:lnTo>
                <a:cubicBezTo>
                  <a:pt x="654771" y="176688"/>
                  <a:pt x="661201" y="172402"/>
                  <a:pt x="665963" y="168592"/>
                </a:cubicBezTo>
                <a:cubicBezTo>
                  <a:pt x="673583" y="162877"/>
                  <a:pt x="679298" y="160496"/>
                  <a:pt x="684656" y="159067"/>
                </a:cubicBezTo>
                <a:lnTo>
                  <a:pt x="697880" y="156023"/>
                </a:lnTo>
                <a:lnTo>
                  <a:pt x="700252" y="154304"/>
                </a:lnTo>
                <a:cubicBezTo>
                  <a:pt x="782167" y="109537"/>
                  <a:pt x="869797" y="74294"/>
                  <a:pt x="959332" y="49529"/>
                </a:cubicBezTo>
                <a:lnTo>
                  <a:pt x="968944" y="47439"/>
                </a:lnTo>
                <a:lnTo>
                  <a:pt x="995527" y="38099"/>
                </a:lnTo>
                <a:cubicBezTo>
                  <a:pt x="1001719" y="36194"/>
                  <a:pt x="1008148" y="35003"/>
                  <a:pt x="1013863" y="34408"/>
                </a:cubicBezTo>
                <a:lnTo>
                  <a:pt x="1023424" y="34327"/>
                </a:lnTo>
                <a:lnTo>
                  <a:pt x="1026960" y="33337"/>
                </a:lnTo>
                <a:cubicBezTo>
                  <a:pt x="1097445" y="17144"/>
                  <a:pt x="1169835" y="7619"/>
                  <a:pt x="1244130" y="4762"/>
                </a:cubicBezTo>
                <a:cubicBezTo>
                  <a:pt x="1262704" y="5238"/>
                  <a:pt x="1283897" y="4762"/>
                  <a:pt x="1305804" y="4524"/>
                </a:cubicBezTo>
                <a:cubicBezTo>
                  <a:pt x="1327712" y="4285"/>
                  <a:pt x="1350334" y="4285"/>
                  <a:pt x="1371765" y="5714"/>
                </a:cubicBezTo>
                <a:lnTo>
                  <a:pt x="1372993" y="6635"/>
                </a:lnTo>
                <a:lnTo>
                  <a:pt x="1405103" y="2857"/>
                </a:lnTo>
                <a:cubicBezTo>
                  <a:pt x="1415580" y="4762"/>
                  <a:pt x="1425105" y="5714"/>
                  <a:pt x="1434630" y="7619"/>
                </a:cubicBezTo>
                <a:cubicBezTo>
                  <a:pt x="1444155" y="9524"/>
                  <a:pt x="1453680" y="10477"/>
                  <a:pt x="1464158" y="13334"/>
                </a:cubicBezTo>
                <a:lnTo>
                  <a:pt x="1479392" y="16797"/>
                </a:lnTo>
                <a:lnTo>
                  <a:pt x="1463205" y="12382"/>
                </a:lnTo>
                <a:cubicBezTo>
                  <a:pt x="1453680" y="10477"/>
                  <a:pt x="1443202" y="8572"/>
                  <a:pt x="1433677" y="6667"/>
                </a:cubicBezTo>
                <a:cubicBezTo>
                  <a:pt x="1424152" y="4762"/>
                  <a:pt x="1414627" y="3810"/>
                  <a:pt x="1404150" y="1905"/>
                </a:cubicBezTo>
                <a:cubicBezTo>
                  <a:pt x="1404150" y="1905"/>
                  <a:pt x="1404150" y="952"/>
                  <a:pt x="1404150" y="0"/>
                </a:cubicBezTo>
                <a:close/>
              </a:path>
            </a:pathLst>
          </a:custGeom>
          <a:solidFill>
            <a:schemeClr val="accent3">
              <a:alpha val="87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/>
          </a:p>
        </p:txBody>
      </p:sp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AD3903B4-7169-4D4B-A4EE-98E908F47924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968829" y="1593150"/>
            <a:ext cx="4348065" cy="4348065"/>
          </a:xfrm>
          <a:prstGeom prst="ellipse">
            <a:avLst/>
          </a:prstGeom>
          <a:noFill/>
          <a:ln>
            <a:noFill/>
          </a:ln>
        </p:spPr>
        <p:txBody>
          <a:bodyPr anchor="ctr"/>
          <a:lstStyle>
            <a:lvl1pPr marL="0" indent="0" algn="ctr">
              <a:buNone/>
              <a:defRPr sz="1800">
                <a:solidFill>
                  <a:schemeClr val="bg1"/>
                </a:solidFill>
                <a:latin typeface="+mn-lt"/>
              </a:defRPr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/>
            <a:r>
              <a:rPr lang="en-US" noProof="0"/>
              <a:t>Section Header</a:t>
            </a:r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96BEA54F-1538-4369-953E-48143E778A0C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1737052" y="2187400"/>
            <a:ext cx="2811618" cy="1440000"/>
          </a:xfrm>
          <a:prstGeom prst="rect">
            <a:avLst/>
          </a:prstGeom>
          <a:noFill/>
        </p:spPr>
        <p:txBody>
          <a:bodyPr anchor="b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6600" b="1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/>
            <a:r>
              <a:rPr lang="en-US" noProof="0"/>
              <a:t>1</a:t>
            </a:r>
          </a:p>
        </p:txBody>
      </p:sp>
      <p:sp>
        <p:nvSpPr>
          <p:cNvPr id="13" name="Content Placeholder 3">
            <a:extLst>
              <a:ext uri="{FF2B5EF4-FFF2-40B4-BE49-F238E27FC236}">
                <a16:creationId xmlns:a16="http://schemas.microsoft.com/office/drawing/2014/main" id="{A7461332-515F-423E-992A-19C7845D0A7E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2152861" y="4243333"/>
            <a:ext cx="1980000" cy="720000"/>
          </a:xfrm>
        </p:spPr>
        <p:txBody>
          <a:bodyPr/>
          <a:lstStyle>
            <a:lvl1pPr marL="0" indent="0" algn="ctr">
              <a:buFont typeface="Arial" panose="020B0604020202020204" pitchFamily="34" charset="0"/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Section Description</a:t>
            </a:r>
          </a:p>
        </p:txBody>
      </p:sp>
      <p:sp>
        <p:nvSpPr>
          <p:cNvPr id="11" name="Text Placeholder 9">
            <a:extLst>
              <a:ext uri="{FF2B5EF4-FFF2-40B4-BE49-F238E27FC236}">
                <a16:creationId xmlns:a16="http://schemas.microsoft.com/office/drawing/2014/main" id="{75AB5322-7A21-47FE-92DA-8B0C974F8FB4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5157040" y="2205688"/>
            <a:ext cx="2811618" cy="1440000"/>
          </a:xfrm>
          <a:prstGeom prst="rect">
            <a:avLst/>
          </a:prstGeom>
          <a:noFill/>
        </p:spPr>
        <p:txBody>
          <a:bodyPr vert="horz" lIns="0" tIns="0" rIns="0" bIns="0" rtlCol="0" anchor="b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lang="en-ZA" sz="6600" b="1" dirty="0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marL="266700" lvl="0" indent="-266700" algn="ctr"/>
            <a:r>
              <a:rPr lang="en-US" noProof="0"/>
              <a:t>2</a:t>
            </a:r>
          </a:p>
        </p:txBody>
      </p:sp>
      <p:sp>
        <p:nvSpPr>
          <p:cNvPr id="14" name="Text Placeholder 5">
            <a:extLst>
              <a:ext uri="{FF2B5EF4-FFF2-40B4-BE49-F238E27FC236}">
                <a16:creationId xmlns:a16="http://schemas.microsoft.com/office/drawing/2014/main" id="{C63BF992-768D-4119-8D4A-65B4E8FF04E5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5572849" y="4243333"/>
            <a:ext cx="1980000" cy="720000"/>
          </a:xfrm>
        </p:spPr>
        <p:txBody>
          <a:bodyPr/>
          <a:lstStyle>
            <a:lvl1pPr marL="0" indent="0" algn="ctr">
              <a:buFont typeface="Arial" panose="020B0604020202020204" pitchFamily="34" charset="0"/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Section Description</a:t>
            </a:r>
          </a:p>
        </p:txBody>
      </p:sp>
      <p:sp>
        <p:nvSpPr>
          <p:cNvPr id="12" name="Text Placeholder 9">
            <a:extLst>
              <a:ext uri="{FF2B5EF4-FFF2-40B4-BE49-F238E27FC236}">
                <a16:creationId xmlns:a16="http://schemas.microsoft.com/office/drawing/2014/main" id="{A68AE188-594C-409F-8B57-C0CFFAFC9AB8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8300646" y="2205688"/>
            <a:ext cx="2597043" cy="1440000"/>
          </a:xfrm>
          <a:prstGeom prst="rect">
            <a:avLst/>
          </a:prstGeom>
          <a:noFill/>
        </p:spPr>
        <p:txBody>
          <a:bodyPr vert="horz" lIns="0" tIns="0" rIns="0" bIns="0" rtlCol="0" anchor="b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lang="en-ZA" sz="6600" b="1" dirty="0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marL="266700" lvl="0" indent="-266700" algn="ctr"/>
            <a:r>
              <a:rPr lang="en-US" noProof="0"/>
              <a:t>3</a:t>
            </a:r>
          </a:p>
        </p:txBody>
      </p:sp>
      <p:sp>
        <p:nvSpPr>
          <p:cNvPr id="15" name="Text Placeholder 9">
            <a:extLst>
              <a:ext uri="{FF2B5EF4-FFF2-40B4-BE49-F238E27FC236}">
                <a16:creationId xmlns:a16="http://schemas.microsoft.com/office/drawing/2014/main" id="{ED698B85-CFF0-4F09-8E8A-BCAEC5056233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8562145" y="4243333"/>
            <a:ext cx="1980000" cy="720000"/>
          </a:xfrm>
        </p:spPr>
        <p:txBody>
          <a:bodyPr/>
          <a:lstStyle>
            <a:lvl1pPr marL="0" indent="0" algn="ctr">
              <a:buFont typeface="Arial" panose="020B0604020202020204" pitchFamily="34" charset="0"/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Section Description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F81CA826-63B3-43E6-99A0-25895892FF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D8091642-7CB0-45CD-82C4-9EBAD3FAEA11}"/>
              </a:ext>
            </a:extLst>
          </p:cNvPr>
          <p:cNvSpPr>
            <a:spLocks noGrp="1"/>
          </p:cNvSpPr>
          <p:nvPr>
            <p:ph type="ftr" sz="quarter" idx="35"/>
          </p:nvPr>
        </p:nvSpPr>
        <p:spPr/>
        <p:txBody>
          <a:bodyPr/>
          <a:lstStyle/>
          <a:p>
            <a:endParaRPr lang="en-US" noProof="0"/>
          </a:p>
        </p:txBody>
      </p:sp>
      <p:sp>
        <p:nvSpPr>
          <p:cNvPr id="17" name="Slide Number Placeholder 16">
            <a:extLst>
              <a:ext uri="{FF2B5EF4-FFF2-40B4-BE49-F238E27FC236}">
                <a16:creationId xmlns:a16="http://schemas.microsoft.com/office/drawing/2014/main" id="{E8012A76-B25A-41AE-A474-DD4A7ADB6B6B}"/>
              </a:ext>
            </a:extLst>
          </p:cNvPr>
          <p:cNvSpPr>
            <a:spLocks noGrp="1"/>
          </p:cNvSpPr>
          <p:nvPr>
            <p:ph type="sldNum" sz="quarter" idx="36"/>
          </p:nvPr>
        </p:nvSpPr>
        <p:spPr>
          <a:xfrm>
            <a:off x="11728948" y="6385422"/>
            <a:ext cx="288000" cy="288000"/>
          </a:xfrm>
          <a:prstGeom prst="ellipse">
            <a:avLst/>
          </a:prstGeom>
        </p:spPr>
        <p:txBody>
          <a:bodyPr/>
          <a:lstStyle>
            <a:lvl1pPr algn="ctr">
              <a:defRPr/>
            </a:lvl1pPr>
          </a:lstStyle>
          <a:p>
            <a:fld id="{B67B645E-C5E5-4727-B977-D372A0AA71D9}" type="slidenum">
              <a:rPr lang="en-US" noProof="0" smtClean="0"/>
              <a:pPr/>
              <a:t>‹#›</a:t>
            </a:fld>
            <a:endParaRPr lang="en-US" noProof="0"/>
          </a:p>
        </p:txBody>
      </p:sp>
      <p:sp>
        <p:nvSpPr>
          <p:cNvPr id="18" name="Text Placeholder 4">
            <a:extLst>
              <a:ext uri="{FF2B5EF4-FFF2-40B4-BE49-F238E27FC236}">
                <a16:creationId xmlns:a16="http://schemas.microsoft.com/office/drawing/2014/main" id="{C298B396-EED5-44F5-A626-8479A686DF6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31799" y="1008000"/>
            <a:ext cx="11329200" cy="252000"/>
          </a:xfrm>
        </p:spPr>
        <p:txBody>
          <a:bodyPr/>
          <a:lstStyle>
            <a:lvl1pPr marL="0" indent="0">
              <a:buNone/>
              <a:defRPr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/>
            <a:r>
              <a:rPr lang="en-US" noProof="0"/>
              <a:t>Subtitle</a:t>
            </a:r>
          </a:p>
        </p:txBody>
      </p:sp>
      <p:grpSp>
        <p:nvGrpSpPr>
          <p:cNvPr id="192" name="Group 191">
            <a:extLst>
              <a:ext uri="{FF2B5EF4-FFF2-40B4-BE49-F238E27FC236}">
                <a16:creationId xmlns:a16="http://schemas.microsoft.com/office/drawing/2014/main" id="{03F3DBFF-E893-4319-8149-7985258E7BD0}"/>
              </a:ext>
            </a:extLst>
          </p:cNvPr>
          <p:cNvGrpSpPr/>
          <p:nvPr userDrawn="1"/>
        </p:nvGrpSpPr>
        <p:grpSpPr>
          <a:xfrm>
            <a:off x="7999730" y="2916193"/>
            <a:ext cx="449973" cy="1657292"/>
            <a:chOff x="7999730" y="2916193"/>
            <a:chExt cx="449973" cy="1657292"/>
          </a:xfrm>
        </p:grpSpPr>
        <p:sp>
          <p:nvSpPr>
            <p:cNvPr id="179" name="Freeform: Shape 178">
              <a:extLst>
                <a:ext uri="{FF2B5EF4-FFF2-40B4-BE49-F238E27FC236}">
                  <a16:creationId xmlns:a16="http://schemas.microsoft.com/office/drawing/2014/main" id="{1D69BD83-D846-4BC0-A795-F863DF62C211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7999730" y="2980625"/>
              <a:ext cx="391336" cy="1559276"/>
            </a:xfrm>
            <a:custGeom>
              <a:avLst/>
              <a:gdLst>
                <a:gd name="connsiteX0" fmla="*/ 212681 w 391336"/>
                <a:gd name="connsiteY0" fmla="*/ 0 h 1559276"/>
                <a:gd name="connsiteX1" fmla="*/ 220046 w 391336"/>
                <a:gd name="connsiteY1" fmla="*/ 14255 h 1559276"/>
                <a:gd name="connsiteX2" fmla="*/ 210820 w 391336"/>
                <a:gd name="connsiteY2" fmla="*/ 28585 h 1559276"/>
                <a:gd name="connsiteX3" fmla="*/ 188856 w 391336"/>
                <a:gd name="connsiteY3" fmla="*/ 67581 h 1559276"/>
                <a:gd name="connsiteX4" fmla="*/ 152997 w 391336"/>
                <a:gd name="connsiteY4" fmla="*/ 151251 h 1559276"/>
                <a:gd name="connsiteX5" fmla="*/ 167341 w 391336"/>
                <a:gd name="connsiteY5" fmla="*/ 110611 h 1559276"/>
                <a:gd name="connsiteX6" fmla="*/ 130286 w 391336"/>
                <a:gd name="connsiteY6" fmla="*/ 203844 h 1559276"/>
                <a:gd name="connsiteX7" fmla="*/ 111162 w 391336"/>
                <a:gd name="connsiteY7" fmla="*/ 251656 h 1559276"/>
                <a:gd name="connsiteX8" fmla="*/ 94427 w 391336"/>
                <a:gd name="connsiteY8" fmla="*/ 298272 h 1559276"/>
                <a:gd name="connsiteX9" fmla="*/ 80084 w 391336"/>
                <a:gd name="connsiteY9" fmla="*/ 343693 h 1559276"/>
                <a:gd name="connsiteX10" fmla="*/ 68131 w 391336"/>
                <a:gd name="connsiteY10" fmla="*/ 386724 h 1559276"/>
                <a:gd name="connsiteX11" fmla="*/ 56178 w 391336"/>
                <a:gd name="connsiteY11" fmla="*/ 460832 h 1559276"/>
                <a:gd name="connsiteX12" fmla="*/ 68131 w 391336"/>
                <a:gd name="connsiteY12" fmla="*/ 397481 h 1559276"/>
                <a:gd name="connsiteX13" fmla="*/ 70111 w 391336"/>
                <a:gd name="connsiteY13" fmla="*/ 409284 h 1559276"/>
                <a:gd name="connsiteX14" fmla="*/ 71996 w 391336"/>
                <a:gd name="connsiteY14" fmla="*/ 411069 h 1559276"/>
                <a:gd name="connsiteX15" fmla="*/ 96276 w 391336"/>
                <a:gd name="connsiteY15" fmla="*/ 316640 h 1559276"/>
                <a:gd name="connsiteX16" fmla="*/ 212151 w 391336"/>
                <a:gd name="connsiteY16" fmla="*/ 42332 h 1559276"/>
                <a:gd name="connsiteX17" fmla="*/ 224257 w 391336"/>
                <a:gd name="connsiteY17" fmla="*/ 22405 h 1559276"/>
                <a:gd name="connsiteX18" fmla="*/ 232589 w 391336"/>
                <a:gd name="connsiteY18" fmla="*/ 38533 h 1559276"/>
                <a:gd name="connsiteX19" fmla="*/ 252612 w 391336"/>
                <a:gd name="connsiteY19" fmla="*/ 81437 h 1559276"/>
                <a:gd name="connsiteX20" fmla="*/ 271204 w 391336"/>
                <a:gd name="connsiteY20" fmla="*/ 125772 h 1559276"/>
                <a:gd name="connsiteX21" fmla="*/ 289796 w 391336"/>
                <a:gd name="connsiteY21" fmla="*/ 171537 h 1559276"/>
                <a:gd name="connsiteX22" fmla="*/ 306958 w 391336"/>
                <a:gd name="connsiteY22" fmla="*/ 221593 h 1559276"/>
                <a:gd name="connsiteX23" fmla="*/ 298376 w 391336"/>
                <a:gd name="connsiteY23" fmla="*/ 213012 h 1559276"/>
                <a:gd name="connsiteX24" fmla="*/ 379895 w 391336"/>
                <a:gd name="connsiteY24" fmla="*/ 507625 h 1559276"/>
                <a:gd name="connsiteX25" fmla="*/ 356196 w 391336"/>
                <a:gd name="connsiteY25" fmla="*/ 449599 h 1559276"/>
                <a:gd name="connsiteX26" fmla="*/ 381886 w 391336"/>
                <a:gd name="connsiteY26" fmla="*/ 617930 h 1559276"/>
                <a:gd name="connsiteX27" fmla="*/ 391336 w 391336"/>
                <a:gd name="connsiteY27" fmla="*/ 805098 h 1559276"/>
                <a:gd name="connsiteX28" fmla="*/ 247478 w 391336"/>
                <a:gd name="connsiteY28" fmla="*/ 1517653 h 1559276"/>
                <a:gd name="connsiteX29" fmla="*/ 227427 w 391336"/>
                <a:gd name="connsiteY29" fmla="*/ 1559276 h 1559276"/>
                <a:gd name="connsiteX30" fmla="*/ 213956 w 391336"/>
                <a:gd name="connsiteY30" fmla="*/ 1535396 h 1559276"/>
                <a:gd name="connsiteX31" fmla="*/ 196028 w 391336"/>
                <a:gd name="connsiteY31" fmla="*/ 1505515 h 1559276"/>
                <a:gd name="connsiteX32" fmla="*/ 173317 w 391336"/>
                <a:gd name="connsiteY32" fmla="*/ 1466070 h 1559276"/>
                <a:gd name="connsiteX33" fmla="*/ 170926 w 391336"/>
                <a:gd name="connsiteY33" fmla="*/ 1440969 h 1559276"/>
                <a:gd name="connsiteX34" fmla="*/ 152997 w 391336"/>
                <a:gd name="connsiteY34" fmla="*/ 1415867 h 1559276"/>
                <a:gd name="connsiteX35" fmla="*/ 125505 w 391336"/>
                <a:gd name="connsiteY35" fmla="*/ 1362080 h 1559276"/>
                <a:gd name="connsiteX36" fmla="*/ 95623 w 391336"/>
                <a:gd name="connsiteY36" fmla="*/ 1293948 h 1559276"/>
                <a:gd name="connsiteX37" fmla="*/ 69327 w 391336"/>
                <a:gd name="connsiteY37" fmla="*/ 1227012 h 1559276"/>
                <a:gd name="connsiteX38" fmla="*/ 68131 w 391336"/>
                <a:gd name="connsiteY38" fmla="*/ 1187568 h 1559276"/>
                <a:gd name="connsiteX39" fmla="*/ 56178 w 391336"/>
                <a:gd name="connsiteY39" fmla="*/ 1170834 h 1559276"/>
                <a:gd name="connsiteX40" fmla="*/ 43031 w 391336"/>
                <a:gd name="connsiteY40" fmla="*/ 1093139 h 1559276"/>
                <a:gd name="connsiteX41" fmla="*/ 43031 w 391336"/>
                <a:gd name="connsiteY41" fmla="*/ 1083577 h 1559276"/>
                <a:gd name="connsiteX42" fmla="*/ 21515 w 391336"/>
                <a:gd name="connsiteY42" fmla="*/ 1020227 h 1559276"/>
                <a:gd name="connsiteX43" fmla="*/ 14344 w 391336"/>
                <a:gd name="connsiteY43" fmla="*/ 972416 h 1559276"/>
                <a:gd name="connsiteX44" fmla="*/ 8367 w 391336"/>
                <a:gd name="connsiteY44" fmla="*/ 917432 h 1559276"/>
                <a:gd name="connsiteX45" fmla="*/ 0 w 391336"/>
                <a:gd name="connsiteY45" fmla="*/ 693913 h 1559276"/>
                <a:gd name="connsiteX46" fmla="*/ 4781 w 391336"/>
                <a:gd name="connsiteY46" fmla="*/ 752482 h 1559276"/>
                <a:gd name="connsiteX47" fmla="*/ 8367 w 391336"/>
                <a:gd name="connsiteY47" fmla="*/ 788341 h 1559276"/>
                <a:gd name="connsiteX48" fmla="*/ 14344 w 391336"/>
                <a:gd name="connsiteY48" fmla="*/ 796708 h 1559276"/>
                <a:gd name="connsiteX49" fmla="*/ 11953 w 391336"/>
                <a:gd name="connsiteY49" fmla="*/ 759654 h 1559276"/>
                <a:gd name="connsiteX50" fmla="*/ 13148 w 391336"/>
                <a:gd name="connsiteY50" fmla="*/ 711843 h 1559276"/>
                <a:gd name="connsiteX51" fmla="*/ 13148 w 391336"/>
                <a:gd name="connsiteY51" fmla="*/ 690327 h 1559276"/>
                <a:gd name="connsiteX52" fmla="*/ 13148 w 391336"/>
                <a:gd name="connsiteY52" fmla="*/ 673593 h 1559276"/>
                <a:gd name="connsiteX53" fmla="*/ 8367 w 391336"/>
                <a:gd name="connsiteY53" fmla="*/ 666422 h 1559276"/>
                <a:gd name="connsiteX54" fmla="*/ 10757 w 391336"/>
                <a:gd name="connsiteY54" fmla="*/ 621001 h 1559276"/>
                <a:gd name="connsiteX55" fmla="*/ 15538 w 391336"/>
                <a:gd name="connsiteY55" fmla="*/ 573189 h 1559276"/>
                <a:gd name="connsiteX56" fmla="*/ 20320 w 391336"/>
                <a:gd name="connsiteY56" fmla="*/ 525377 h 1559276"/>
                <a:gd name="connsiteX57" fmla="*/ 27491 w 391336"/>
                <a:gd name="connsiteY57" fmla="*/ 479956 h 1559276"/>
                <a:gd name="connsiteX58" fmla="*/ 66936 w 391336"/>
                <a:gd name="connsiteY58" fmla="*/ 344888 h 1559276"/>
                <a:gd name="connsiteX59" fmla="*/ 68131 w 391336"/>
                <a:gd name="connsiteY59" fmla="*/ 316201 h 1559276"/>
                <a:gd name="connsiteX60" fmla="*/ 86061 w 391336"/>
                <a:gd name="connsiteY60" fmla="*/ 256437 h 1559276"/>
                <a:gd name="connsiteX61" fmla="*/ 141044 w 391336"/>
                <a:gd name="connsiteY61" fmla="*/ 116588 h 1559276"/>
                <a:gd name="connsiteX62" fmla="*/ 158973 w 391336"/>
                <a:gd name="connsiteY62" fmla="*/ 92683 h 1559276"/>
                <a:gd name="connsiteX63" fmla="*/ 179294 w 391336"/>
                <a:gd name="connsiteY63" fmla="*/ 49652 h 1559276"/>
                <a:gd name="connsiteX64" fmla="*/ 188856 w 391336"/>
                <a:gd name="connsiteY64" fmla="*/ 29332 h 1559276"/>
                <a:gd name="connsiteX65" fmla="*/ 198418 w 391336"/>
                <a:gd name="connsiteY65" fmla="*/ 13794 h 1559276"/>
                <a:gd name="connsiteX66" fmla="*/ 180488 w 391336"/>
                <a:gd name="connsiteY66" fmla="*/ 58019 h 1559276"/>
                <a:gd name="connsiteX67" fmla="*/ 212681 w 391336"/>
                <a:gd name="connsiteY67" fmla="*/ 0 h 1559276"/>
                <a:gd name="connsiteX68" fmla="*/ 50202 w 391336"/>
                <a:gd name="connsiteY68" fmla="*/ 418996 h 1559276"/>
                <a:gd name="connsiteX69" fmla="*/ 40640 w 391336"/>
                <a:gd name="connsiteY69" fmla="*/ 465613 h 1559276"/>
                <a:gd name="connsiteX70" fmla="*/ 34663 w 391336"/>
                <a:gd name="connsiteY70" fmla="*/ 511034 h 1559276"/>
                <a:gd name="connsiteX71" fmla="*/ 26297 w 391336"/>
                <a:gd name="connsiteY71" fmla="*/ 598290 h 1559276"/>
                <a:gd name="connsiteX72" fmla="*/ 25101 w 391336"/>
                <a:gd name="connsiteY72" fmla="*/ 619805 h 1559276"/>
                <a:gd name="connsiteX73" fmla="*/ 23906 w 391336"/>
                <a:gd name="connsiteY73" fmla="*/ 641320 h 1559276"/>
                <a:gd name="connsiteX74" fmla="*/ 21515 w 391336"/>
                <a:gd name="connsiteY74" fmla="*/ 684350 h 1559276"/>
                <a:gd name="connsiteX75" fmla="*/ 19125 w 391336"/>
                <a:gd name="connsiteY75" fmla="*/ 775192 h 1559276"/>
                <a:gd name="connsiteX76" fmla="*/ 25101 w 391336"/>
                <a:gd name="connsiteY76" fmla="*/ 753677 h 1559276"/>
                <a:gd name="connsiteX77" fmla="*/ 25101 w 391336"/>
                <a:gd name="connsiteY77" fmla="*/ 850496 h 1559276"/>
                <a:gd name="connsiteX78" fmla="*/ 31078 w 391336"/>
                <a:gd name="connsiteY78" fmla="*/ 907870 h 1559276"/>
                <a:gd name="connsiteX79" fmla="*/ 32272 w 391336"/>
                <a:gd name="connsiteY79" fmla="*/ 930580 h 1559276"/>
                <a:gd name="connsiteX80" fmla="*/ 31078 w 391336"/>
                <a:gd name="connsiteY80" fmla="*/ 946119 h 1559276"/>
                <a:gd name="connsiteX81" fmla="*/ 40043 w 391336"/>
                <a:gd name="connsiteY81" fmla="*/ 961060 h 1559276"/>
                <a:gd name="connsiteX82" fmla="*/ 40784 w 391336"/>
                <a:gd name="connsiteY82" fmla="*/ 963380 h 1559276"/>
                <a:gd name="connsiteX83" fmla="*/ 35391 w 391336"/>
                <a:gd name="connsiteY83" fmla="*/ 928038 h 1559276"/>
                <a:gd name="connsiteX84" fmla="*/ 27491 w 391336"/>
                <a:gd name="connsiteY84" fmla="*/ 771607 h 1559276"/>
                <a:gd name="connsiteX85" fmla="*/ 35391 w 391336"/>
                <a:gd name="connsiteY85" fmla="*/ 615177 h 1559276"/>
                <a:gd name="connsiteX86" fmla="*/ 56102 w 391336"/>
                <a:gd name="connsiteY86" fmla="*/ 479470 h 1559276"/>
                <a:gd name="connsiteX87" fmla="*/ 54834 w 391336"/>
                <a:gd name="connsiteY87" fmla="*/ 477715 h 1559276"/>
                <a:gd name="connsiteX88" fmla="*/ 35859 w 391336"/>
                <a:gd name="connsiteY88" fmla="*/ 542112 h 1559276"/>
                <a:gd name="connsiteX89" fmla="*/ 46616 w 391336"/>
                <a:gd name="connsiteY89" fmla="*/ 466808 h 1559276"/>
                <a:gd name="connsiteX90" fmla="*/ 50202 w 391336"/>
                <a:gd name="connsiteY90" fmla="*/ 418996 h 1559276"/>
                <a:gd name="connsiteX91" fmla="*/ 39444 w 391336"/>
                <a:gd name="connsiteY91" fmla="*/ 1033375 h 1559276"/>
                <a:gd name="connsiteX92" fmla="*/ 52593 w 391336"/>
                <a:gd name="connsiteY92" fmla="*/ 1087164 h 1559276"/>
                <a:gd name="connsiteX93" fmla="*/ 68131 w 391336"/>
                <a:gd name="connsiteY93" fmla="*/ 1127803 h 1559276"/>
                <a:gd name="connsiteX94" fmla="*/ 65741 w 391336"/>
                <a:gd name="connsiteY94" fmla="*/ 1125413 h 1559276"/>
                <a:gd name="connsiteX95" fmla="*/ 100405 w 391336"/>
                <a:gd name="connsiteY95" fmla="*/ 1243746 h 1559276"/>
                <a:gd name="connsiteX96" fmla="*/ 94427 w 391336"/>
                <a:gd name="connsiteY96" fmla="*/ 1228208 h 1559276"/>
                <a:gd name="connsiteX97" fmla="*/ 107576 w 391336"/>
                <a:gd name="connsiteY97" fmla="*/ 1292753 h 1559276"/>
                <a:gd name="connsiteX98" fmla="*/ 130286 w 391336"/>
                <a:gd name="connsiteY98" fmla="*/ 1350127 h 1559276"/>
                <a:gd name="connsiteX99" fmla="*/ 148216 w 391336"/>
                <a:gd name="connsiteY99" fmla="*/ 1375228 h 1559276"/>
                <a:gd name="connsiteX100" fmla="*/ 143435 w 391336"/>
                <a:gd name="connsiteY100" fmla="*/ 1364471 h 1559276"/>
                <a:gd name="connsiteX101" fmla="*/ 166127 w 391336"/>
                <a:gd name="connsiteY101" fmla="*/ 1406660 h 1559276"/>
                <a:gd name="connsiteX102" fmla="*/ 166999 w 391336"/>
                <a:gd name="connsiteY102" fmla="*/ 1407153 h 1559276"/>
                <a:gd name="connsiteX103" fmla="*/ 147724 w 391336"/>
                <a:gd name="connsiteY103" fmla="*/ 1367141 h 1559276"/>
                <a:gd name="connsiteX104" fmla="*/ 58575 w 391336"/>
                <a:gd name="connsiteY104" fmla="*/ 1079949 h 1559276"/>
                <a:gd name="connsiteX105" fmla="*/ 53312 w 391336"/>
                <a:gd name="connsiteY105" fmla="*/ 1045462 h 1559276"/>
                <a:gd name="connsiteX106" fmla="*/ 51397 w 391336"/>
                <a:gd name="connsiteY106" fmla="*/ 1040547 h 1559276"/>
                <a:gd name="connsiteX107" fmla="*/ 39444 w 391336"/>
                <a:gd name="connsiteY107" fmla="*/ 1033375 h 1559276"/>
                <a:gd name="connsiteX108" fmla="*/ 184076 w 391336"/>
                <a:gd name="connsiteY108" fmla="*/ 1442603 h 1559276"/>
                <a:gd name="connsiteX109" fmla="*/ 185269 w 391336"/>
                <a:gd name="connsiteY109" fmla="*/ 1448141 h 1559276"/>
                <a:gd name="connsiteX110" fmla="*/ 196028 w 391336"/>
                <a:gd name="connsiteY110" fmla="*/ 1486390 h 1559276"/>
                <a:gd name="connsiteX111" fmla="*/ 229496 w 391336"/>
                <a:gd name="connsiteY111" fmla="*/ 1530615 h 1559276"/>
                <a:gd name="connsiteX112" fmla="*/ 234963 w 391336"/>
                <a:gd name="connsiteY112" fmla="*/ 1538433 h 1559276"/>
                <a:gd name="connsiteX113" fmla="*/ 212151 w 391336"/>
                <a:gd name="connsiteY113" fmla="*/ 1500882 h 1559276"/>
                <a:gd name="connsiteX114" fmla="*/ 184076 w 391336"/>
                <a:gd name="connsiteY114" fmla="*/ 1442603 h 15592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</a:cxnLst>
              <a:rect l="l" t="t" r="r" b="b"/>
              <a:pathLst>
                <a:path w="391336" h="1559276">
                  <a:moveTo>
                    <a:pt x="212681" y="0"/>
                  </a:moveTo>
                  <a:lnTo>
                    <a:pt x="220046" y="14255"/>
                  </a:lnTo>
                  <a:lnTo>
                    <a:pt x="210820" y="28585"/>
                  </a:lnTo>
                  <a:cubicBezTo>
                    <a:pt x="203200" y="40986"/>
                    <a:pt x="195430" y="54433"/>
                    <a:pt x="188856" y="67581"/>
                  </a:cubicBezTo>
                  <a:cubicBezTo>
                    <a:pt x="174513" y="99854"/>
                    <a:pt x="182879" y="102245"/>
                    <a:pt x="152997" y="151251"/>
                  </a:cubicBezTo>
                  <a:cubicBezTo>
                    <a:pt x="157778" y="135713"/>
                    <a:pt x="174513" y="103440"/>
                    <a:pt x="167341" y="110611"/>
                  </a:cubicBezTo>
                  <a:cubicBezTo>
                    <a:pt x="156583" y="141689"/>
                    <a:pt x="142239" y="171572"/>
                    <a:pt x="130286" y="203844"/>
                  </a:cubicBezTo>
                  <a:cubicBezTo>
                    <a:pt x="124310" y="220578"/>
                    <a:pt x="117139" y="236117"/>
                    <a:pt x="111162" y="251656"/>
                  </a:cubicBezTo>
                  <a:cubicBezTo>
                    <a:pt x="105186" y="267195"/>
                    <a:pt x="100405" y="282733"/>
                    <a:pt x="94427" y="298272"/>
                  </a:cubicBezTo>
                  <a:cubicBezTo>
                    <a:pt x="88452" y="313811"/>
                    <a:pt x="84865" y="329350"/>
                    <a:pt x="80084" y="343693"/>
                  </a:cubicBezTo>
                  <a:cubicBezTo>
                    <a:pt x="75303" y="358037"/>
                    <a:pt x="71718" y="372380"/>
                    <a:pt x="68131" y="386724"/>
                  </a:cubicBezTo>
                  <a:cubicBezTo>
                    <a:pt x="62155" y="414215"/>
                    <a:pt x="57374" y="440511"/>
                    <a:pt x="56178" y="460832"/>
                  </a:cubicBezTo>
                  <a:lnTo>
                    <a:pt x="68131" y="397481"/>
                  </a:lnTo>
                  <a:cubicBezTo>
                    <a:pt x="67534" y="404653"/>
                    <a:pt x="68579" y="407567"/>
                    <a:pt x="70111" y="409284"/>
                  </a:cubicBezTo>
                  <a:lnTo>
                    <a:pt x="71996" y="411069"/>
                  </a:lnTo>
                  <a:lnTo>
                    <a:pt x="96276" y="316640"/>
                  </a:lnTo>
                  <a:cubicBezTo>
                    <a:pt x="126077" y="220825"/>
                    <a:pt x="165044" y="129047"/>
                    <a:pt x="212151" y="42332"/>
                  </a:cubicBezTo>
                  <a:lnTo>
                    <a:pt x="224257" y="22405"/>
                  </a:lnTo>
                  <a:lnTo>
                    <a:pt x="232589" y="38533"/>
                  </a:lnTo>
                  <a:cubicBezTo>
                    <a:pt x="239741" y="52834"/>
                    <a:pt x="245462" y="67136"/>
                    <a:pt x="252612" y="81437"/>
                  </a:cubicBezTo>
                  <a:cubicBezTo>
                    <a:pt x="259763" y="95739"/>
                    <a:pt x="265482" y="110041"/>
                    <a:pt x="271204" y="125772"/>
                  </a:cubicBezTo>
                  <a:cubicBezTo>
                    <a:pt x="276925" y="140073"/>
                    <a:pt x="284075" y="155806"/>
                    <a:pt x="289796" y="171537"/>
                  </a:cubicBezTo>
                  <a:cubicBezTo>
                    <a:pt x="295516" y="187269"/>
                    <a:pt x="301237" y="204431"/>
                    <a:pt x="306958" y="221593"/>
                  </a:cubicBezTo>
                  <a:cubicBezTo>
                    <a:pt x="305528" y="221593"/>
                    <a:pt x="304097" y="224453"/>
                    <a:pt x="298376" y="213012"/>
                  </a:cubicBezTo>
                  <a:cubicBezTo>
                    <a:pt x="331271" y="298822"/>
                    <a:pt x="362734" y="403223"/>
                    <a:pt x="379895" y="507625"/>
                  </a:cubicBezTo>
                  <a:lnTo>
                    <a:pt x="356196" y="449599"/>
                  </a:lnTo>
                  <a:lnTo>
                    <a:pt x="381886" y="617930"/>
                  </a:lnTo>
                  <a:cubicBezTo>
                    <a:pt x="388135" y="679469"/>
                    <a:pt x="391336" y="741910"/>
                    <a:pt x="391336" y="805098"/>
                  </a:cubicBezTo>
                  <a:cubicBezTo>
                    <a:pt x="391336" y="1057851"/>
                    <a:pt x="340112" y="1298641"/>
                    <a:pt x="247478" y="1517653"/>
                  </a:cubicBezTo>
                  <a:lnTo>
                    <a:pt x="227427" y="1559276"/>
                  </a:lnTo>
                  <a:lnTo>
                    <a:pt x="213956" y="1535396"/>
                  </a:lnTo>
                  <a:cubicBezTo>
                    <a:pt x="209175" y="1527030"/>
                    <a:pt x="203199" y="1516272"/>
                    <a:pt x="196028" y="1505515"/>
                  </a:cubicBezTo>
                  <a:cubicBezTo>
                    <a:pt x="188856" y="1493562"/>
                    <a:pt x="181684" y="1480413"/>
                    <a:pt x="173317" y="1466070"/>
                  </a:cubicBezTo>
                  <a:cubicBezTo>
                    <a:pt x="187660" y="1491171"/>
                    <a:pt x="180488" y="1464875"/>
                    <a:pt x="170926" y="1440969"/>
                  </a:cubicBezTo>
                  <a:cubicBezTo>
                    <a:pt x="167341" y="1439773"/>
                    <a:pt x="161364" y="1430211"/>
                    <a:pt x="152997" y="1415867"/>
                  </a:cubicBezTo>
                  <a:cubicBezTo>
                    <a:pt x="145826" y="1401524"/>
                    <a:pt x="135067" y="1383595"/>
                    <a:pt x="125505" y="1362080"/>
                  </a:cubicBezTo>
                  <a:cubicBezTo>
                    <a:pt x="115943" y="1340565"/>
                    <a:pt x="105186" y="1317854"/>
                    <a:pt x="95623" y="1293948"/>
                  </a:cubicBezTo>
                  <a:cubicBezTo>
                    <a:pt x="86061" y="1270042"/>
                    <a:pt x="76499" y="1247332"/>
                    <a:pt x="69327" y="1227012"/>
                  </a:cubicBezTo>
                  <a:cubicBezTo>
                    <a:pt x="66936" y="1207887"/>
                    <a:pt x="80084" y="1230598"/>
                    <a:pt x="68131" y="1187568"/>
                  </a:cubicBezTo>
                  <a:cubicBezTo>
                    <a:pt x="51397" y="1133779"/>
                    <a:pt x="63350" y="1182787"/>
                    <a:pt x="56178" y="1170834"/>
                  </a:cubicBezTo>
                  <a:cubicBezTo>
                    <a:pt x="51397" y="1148123"/>
                    <a:pt x="49006" y="1115850"/>
                    <a:pt x="43031" y="1093139"/>
                  </a:cubicBezTo>
                  <a:cubicBezTo>
                    <a:pt x="44225" y="1097921"/>
                    <a:pt x="45421" y="1097921"/>
                    <a:pt x="43031" y="1083577"/>
                  </a:cubicBezTo>
                  <a:cubicBezTo>
                    <a:pt x="34663" y="1071624"/>
                    <a:pt x="27491" y="1048914"/>
                    <a:pt x="21515" y="1020227"/>
                  </a:cubicBezTo>
                  <a:cubicBezTo>
                    <a:pt x="17929" y="1005884"/>
                    <a:pt x="16734" y="989150"/>
                    <a:pt x="14344" y="972416"/>
                  </a:cubicBezTo>
                  <a:cubicBezTo>
                    <a:pt x="11953" y="954486"/>
                    <a:pt x="9563" y="936557"/>
                    <a:pt x="8367" y="917432"/>
                  </a:cubicBezTo>
                  <a:cubicBezTo>
                    <a:pt x="2391" y="840934"/>
                    <a:pt x="4781" y="756068"/>
                    <a:pt x="0" y="693913"/>
                  </a:cubicBezTo>
                  <a:cubicBezTo>
                    <a:pt x="2391" y="695109"/>
                    <a:pt x="3585" y="724990"/>
                    <a:pt x="4781" y="752482"/>
                  </a:cubicBezTo>
                  <a:cubicBezTo>
                    <a:pt x="5976" y="766826"/>
                    <a:pt x="7172" y="779974"/>
                    <a:pt x="8367" y="788341"/>
                  </a:cubicBezTo>
                  <a:cubicBezTo>
                    <a:pt x="10757" y="796708"/>
                    <a:pt x="11953" y="800294"/>
                    <a:pt x="14344" y="796708"/>
                  </a:cubicBezTo>
                  <a:cubicBezTo>
                    <a:pt x="13148" y="788341"/>
                    <a:pt x="11953" y="775192"/>
                    <a:pt x="11953" y="759654"/>
                  </a:cubicBezTo>
                  <a:cubicBezTo>
                    <a:pt x="11953" y="744115"/>
                    <a:pt x="13148" y="727381"/>
                    <a:pt x="13148" y="711843"/>
                  </a:cubicBezTo>
                  <a:cubicBezTo>
                    <a:pt x="13148" y="704671"/>
                    <a:pt x="13148" y="696303"/>
                    <a:pt x="13148" y="690327"/>
                  </a:cubicBezTo>
                  <a:cubicBezTo>
                    <a:pt x="13148" y="683156"/>
                    <a:pt x="13148" y="678375"/>
                    <a:pt x="13148" y="673593"/>
                  </a:cubicBezTo>
                  <a:cubicBezTo>
                    <a:pt x="13148" y="665226"/>
                    <a:pt x="11953" y="661640"/>
                    <a:pt x="8367" y="666422"/>
                  </a:cubicBezTo>
                  <a:cubicBezTo>
                    <a:pt x="9563" y="652078"/>
                    <a:pt x="9563" y="636539"/>
                    <a:pt x="10757" y="621001"/>
                  </a:cubicBezTo>
                  <a:cubicBezTo>
                    <a:pt x="11953" y="604267"/>
                    <a:pt x="14344" y="588727"/>
                    <a:pt x="15538" y="573189"/>
                  </a:cubicBezTo>
                  <a:cubicBezTo>
                    <a:pt x="16734" y="556455"/>
                    <a:pt x="17929" y="540916"/>
                    <a:pt x="20320" y="525377"/>
                  </a:cubicBezTo>
                  <a:cubicBezTo>
                    <a:pt x="22710" y="509838"/>
                    <a:pt x="25101" y="494300"/>
                    <a:pt x="27491" y="479956"/>
                  </a:cubicBezTo>
                  <a:cubicBezTo>
                    <a:pt x="38250" y="420192"/>
                    <a:pt x="52593" y="369990"/>
                    <a:pt x="66936" y="344888"/>
                  </a:cubicBezTo>
                  <a:cubicBezTo>
                    <a:pt x="63350" y="342498"/>
                    <a:pt x="64546" y="331741"/>
                    <a:pt x="68131" y="316201"/>
                  </a:cubicBezTo>
                  <a:cubicBezTo>
                    <a:pt x="71718" y="300663"/>
                    <a:pt x="78889" y="279148"/>
                    <a:pt x="86061" y="256437"/>
                  </a:cubicBezTo>
                  <a:cubicBezTo>
                    <a:pt x="101599" y="211016"/>
                    <a:pt x="125505" y="156032"/>
                    <a:pt x="141044" y="116588"/>
                  </a:cubicBezTo>
                  <a:cubicBezTo>
                    <a:pt x="139848" y="135713"/>
                    <a:pt x="148216" y="118979"/>
                    <a:pt x="158973" y="92683"/>
                  </a:cubicBezTo>
                  <a:cubicBezTo>
                    <a:pt x="164950" y="79534"/>
                    <a:pt x="172122" y="63996"/>
                    <a:pt x="179294" y="49652"/>
                  </a:cubicBezTo>
                  <a:cubicBezTo>
                    <a:pt x="182879" y="42481"/>
                    <a:pt x="185269" y="35309"/>
                    <a:pt x="188856" y="29332"/>
                  </a:cubicBezTo>
                  <a:cubicBezTo>
                    <a:pt x="192441" y="23356"/>
                    <a:pt x="196028" y="18575"/>
                    <a:pt x="198418" y="13794"/>
                  </a:cubicBezTo>
                  <a:cubicBezTo>
                    <a:pt x="191247" y="28137"/>
                    <a:pt x="186465" y="43675"/>
                    <a:pt x="180488" y="58019"/>
                  </a:cubicBezTo>
                  <a:lnTo>
                    <a:pt x="212681" y="0"/>
                  </a:lnTo>
                  <a:close/>
                  <a:moveTo>
                    <a:pt x="50202" y="418996"/>
                  </a:moveTo>
                  <a:cubicBezTo>
                    <a:pt x="46616" y="435730"/>
                    <a:pt x="43031" y="450074"/>
                    <a:pt x="40640" y="465613"/>
                  </a:cubicBezTo>
                  <a:cubicBezTo>
                    <a:pt x="38250" y="481151"/>
                    <a:pt x="37054" y="496691"/>
                    <a:pt x="34663" y="511034"/>
                  </a:cubicBezTo>
                  <a:cubicBezTo>
                    <a:pt x="29882" y="540916"/>
                    <a:pt x="28687" y="569603"/>
                    <a:pt x="26297" y="598290"/>
                  </a:cubicBezTo>
                  <a:lnTo>
                    <a:pt x="25101" y="619805"/>
                  </a:lnTo>
                  <a:lnTo>
                    <a:pt x="23906" y="641320"/>
                  </a:lnTo>
                  <a:cubicBezTo>
                    <a:pt x="22710" y="655663"/>
                    <a:pt x="22710" y="670007"/>
                    <a:pt x="21515" y="684350"/>
                  </a:cubicBezTo>
                  <a:cubicBezTo>
                    <a:pt x="20320" y="714233"/>
                    <a:pt x="21515" y="744115"/>
                    <a:pt x="19125" y="775192"/>
                  </a:cubicBezTo>
                  <a:lnTo>
                    <a:pt x="25101" y="753677"/>
                  </a:lnTo>
                  <a:cubicBezTo>
                    <a:pt x="19125" y="769217"/>
                    <a:pt x="22710" y="809856"/>
                    <a:pt x="25101" y="850496"/>
                  </a:cubicBezTo>
                  <a:cubicBezTo>
                    <a:pt x="27491" y="870816"/>
                    <a:pt x="29882" y="891136"/>
                    <a:pt x="31078" y="907870"/>
                  </a:cubicBezTo>
                  <a:cubicBezTo>
                    <a:pt x="32272" y="916237"/>
                    <a:pt x="32272" y="924604"/>
                    <a:pt x="32272" y="930580"/>
                  </a:cubicBezTo>
                  <a:cubicBezTo>
                    <a:pt x="32272" y="937752"/>
                    <a:pt x="32272" y="942533"/>
                    <a:pt x="31078" y="946119"/>
                  </a:cubicBezTo>
                  <a:cubicBezTo>
                    <a:pt x="31675" y="933569"/>
                    <a:pt x="35560" y="946119"/>
                    <a:pt x="40043" y="961060"/>
                  </a:cubicBezTo>
                  <a:lnTo>
                    <a:pt x="40784" y="963380"/>
                  </a:lnTo>
                  <a:lnTo>
                    <a:pt x="35391" y="928038"/>
                  </a:lnTo>
                  <a:cubicBezTo>
                    <a:pt x="30168" y="876604"/>
                    <a:pt x="27491" y="824418"/>
                    <a:pt x="27491" y="771607"/>
                  </a:cubicBezTo>
                  <a:cubicBezTo>
                    <a:pt x="27491" y="718796"/>
                    <a:pt x="30168" y="666610"/>
                    <a:pt x="35391" y="615177"/>
                  </a:cubicBezTo>
                  <a:lnTo>
                    <a:pt x="56102" y="479470"/>
                  </a:lnTo>
                  <a:lnTo>
                    <a:pt x="54834" y="477715"/>
                  </a:lnTo>
                  <a:cubicBezTo>
                    <a:pt x="51697" y="475474"/>
                    <a:pt x="47214" y="483543"/>
                    <a:pt x="35859" y="542112"/>
                  </a:cubicBezTo>
                  <a:cubicBezTo>
                    <a:pt x="44225" y="503862"/>
                    <a:pt x="46616" y="483542"/>
                    <a:pt x="46616" y="466808"/>
                  </a:cubicBezTo>
                  <a:cubicBezTo>
                    <a:pt x="47812" y="450074"/>
                    <a:pt x="46616" y="438121"/>
                    <a:pt x="50202" y="418996"/>
                  </a:cubicBezTo>
                  <a:close/>
                  <a:moveTo>
                    <a:pt x="39444" y="1033375"/>
                  </a:moveTo>
                  <a:cubicBezTo>
                    <a:pt x="43031" y="1058477"/>
                    <a:pt x="47812" y="1074015"/>
                    <a:pt x="52593" y="1087164"/>
                  </a:cubicBezTo>
                  <a:cubicBezTo>
                    <a:pt x="57374" y="1100311"/>
                    <a:pt x="63350" y="1111069"/>
                    <a:pt x="68131" y="1127803"/>
                  </a:cubicBezTo>
                  <a:lnTo>
                    <a:pt x="65741" y="1125413"/>
                  </a:lnTo>
                  <a:cubicBezTo>
                    <a:pt x="72912" y="1154100"/>
                    <a:pt x="84865" y="1200715"/>
                    <a:pt x="100405" y="1243746"/>
                  </a:cubicBezTo>
                  <a:cubicBezTo>
                    <a:pt x="99209" y="1237770"/>
                    <a:pt x="96818" y="1232989"/>
                    <a:pt x="94427" y="1228208"/>
                  </a:cubicBezTo>
                  <a:cubicBezTo>
                    <a:pt x="95623" y="1243746"/>
                    <a:pt x="126701" y="1328612"/>
                    <a:pt x="107576" y="1292753"/>
                  </a:cubicBezTo>
                  <a:cubicBezTo>
                    <a:pt x="115943" y="1323831"/>
                    <a:pt x="124310" y="1339369"/>
                    <a:pt x="130286" y="1350127"/>
                  </a:cubicBezTo>
                  <a:cubicBezTo>
                    <a:pt x="136263" y="1360884"/>
                    <a:pt x="141044" y="1366861"/>
                    <a:pt x="148216" y="1375228"/>
                  </a:cubicBezTo>
                  <a:cubicBezTo>
                    <a:pt x="145826" y="1371642"/>
                    <a:pt x="144630" y="1368056"/>
                    <a:pt x="143435" y="1364471"/>
                  </a:cubicBezTo>
                  <a:cubicBezTo>
                    <a:pt x="148815" y="1377021"/>
                    <a:pt x="160244" y="1398985"/>
                    <a:pt x="166127" y="1406660"/>
                  </a:cubicBezTo>
                  <a:lnTo>
                    <a:pt x="166999" y="1407153"/>
                  </a:lnTo>
                  <a:lnTo>
                    <a:pt x="147724" y="1367141"/>
                  </a:lnTo>
                  <a:cubicBezTo>
                    <a:pt x="109014" y="1275619"/>
                    <a:pt x="78956" y="1179547"/>
                    <a:pt x="58575" y="1079949"/>
                  </a:cubicBezTo>
                  <a:lnTo>
                    <a:pt x="53312" y="1045462"/>
                  </a:lnTo>
                  <a:lnTo>
                    <a:pt x="51397" y="1040547"/>
                  </a:lnTo>
                  <a:cubicBezTo>
                    <a:pt x="63350" y="1095530"/>
                    <a:pt x="44225" y="1038156"/>
                    <a:pt x="39444" y="1033375"/>
                  </a:cubicBezTo>
                  <a:close/>
                  <a:moveTo>
                    <a:pt x="184076" y="1442603"/>
                  </a:moveTo>
                  <a:lnTo>
                    <a:pt x="185269" y="1448141"/>
                  </a:lnTo>
                  <a:cubicBezTo>
                    <a:pt x="185269" y="1454117"/>
                    <a:pt x="182879" y="1457703"/>
                    <a:pt x="196028" y="1486390"/>
                  </a:cubicBezTo>
                  <a:cubicBezTo>
                    <a:pt x="209175" y="1507905"/>
                    <a:pt x="218738" y="1516272"/>
                    <a:pt x="229496" y="1530615"/>
                  </a:cubicBezTo>
                  <a:lnTo>
                    <a:pt x="234963" y="1538433"/>
                  </a:lnTo>
                  <a:lnTo>
                    <a:pt x="212151" y="1500882"/>
                  </a:lnTo>
                  <a:lnTo>
                    <a:pt x="184076" y="1442603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/>
            </a:p>
          </p:txBody>
        </p:sp>
        <p:grpSp>
          <p:nvGrpSpPr>
            <p:cNvPr id="182" name="Group 181">
              <a:extLst>
                <a:ext uri="{FF2B5EF4-FFF2-40B4-BE49-F238E27FC236}">
                  <a16:creationId xmlns:a16="http://schemas.microsoft.com/office/drawing/2014/main" id="{72A805DF-EC6B-453D-9258-D4B8F8C47608}"/>
                </a:ext>
              </a:extLst>
            </p:cNvPr>
            <p:cNvGrpSpPr/>
            <p:nvPr userDrawn="1"/>
          </p:nvGrpSpPr>
          <p:grpSpPr>
            <a:xfrm>
              <a:off x="8018856" y="2916193"/>
              <a:ext cx="430847" cy="1657292"/>
              <a:chOff x="8018856" y="2916193"/>
              <a:chExt cx="430847" cy="1657292"/>
            </a:xfrm>
          </p:grpSpPr>
          <p:sp>
            <p:nvSpPr>
              <p:cNvPr id="183" name="Freeform: Shape 182">
                <a:extLst>
                  <a:ext uri="{FF2B5EF4-FFF2-40B4-BE49-F238E27FC236}">
                    <a16:creationId xmlns:a16="http://schemas.microsoft.com/office/drawing/2014/main" id="{76047B8E-A135-41FD-9E76-76387785A2EE}"/>
                  </a:ext>
                </a:extLst>
              </p:cNvPr>
              <p:cNvSpPr>
                <a:spLocks noChangeAspect="1"/>
              </p:cNvSpPr>
              <p:nvPr userDrawn="1"/>
            </p:nvSpPr>
            <p:spPr>
              <a:xfrm>
                <a:off x="8231094" y="2916193"/>
                <a:ext cx="218609" cy="681846"/>
              </a:xfrm>
              <a:custGeom>
                <a:avLst/>
                <a:gdLst>
                  <a:gd name="connsiteX0" fmla="*/ 17610 w 218609"/>
                  <a:gd name="connsiteY0" fmla="*/ 0 h 681846"/>
                  <a:gd name="connsiteX1" fmla="*/ 27840 w 218609"/>
                  <a:gd name="connsiteY1" fmla="*/ 20026 h 681846"/>
                  <a:gd name="connsiteX2" fmla="*/ 20842 w 218609"/>
                  <a:gd name="connsiteY2" fmla="*/ 28023 h 681846"/>
                  <a:gd name="connsiteX3" fmla="*/ 24877 w 218609"/>
                  <a:gd name="connsiteY3" fmla="*/ 32805 h 681846"/>
                  <a:gd name="connsiteX4" fmla="*/ 25733 w 218609"/>
                  <a:gd name="connsiteY4" fmla="*/ 32782 h 681846"/>
                  <a:gd name="connsiteX5" fmla="*/ 30417 w 218609"/>
                  <a:gd name="connsiteY5" fmla="*/ 25071 h 681846"/>
                  <a:gd name="connsiteX6" fmla="*/ 74408 w 218609"/>
                  <a:gd name="connsiteY6" fmla="*/ 111188 h 681846"/>
                  <a:gd name="connsiteX7" fmla="*/ 218609 w 218609"/>
                  <a:gd name="connsiteY7" fmla="*/ 667879 h 681846"/>
                  <a:gd name="connsiteX8" fmla="*/ 194297 w 218609"/>
                  <a:gd name="connsiteY8" fmla="*/ 672168 h 681846"/>
                  <a:gd name="connsiteX9" fmla="*/ 59750 w 218609"/>
                  <a:gd name="connsiteY9" fmla="*/ 156306 h 681846"/>
                  <a:gd name="connsiteX10" fmla="*/ 11843 w 218609"/>
                  <a:gd name="connsiteY10" fmla="*/ 55645 h 681846"/>
                  <a:gd name="connsiteX11" fmla="*/ 13712 w 218609"/>
                  <a:gd name="connsiteY11" fmla="*/ 52568 h 681846"/>
                  <a:gd name="connsiteX12" fmla="*/ 13821 w 218609"/>
                  <a:gd name="connsiteY12" fmla="*/ 44907 h 681846"/>
                  <a:gd name="connsiteX13" fmla="*/ 9250 w 218609"/>
                  <a:gd name="connsiteY13" fmla="*/ 50197 h 681846"/>
                  <a:gd name="connsiteX14" fmla="*/ 0 w 218609"/>
                  <a:gd name="connsiteY14" fmla="*/ 30761 h 681846"/>
                  <a:gd name="connsiteX15" fmla="*/ 14866 w 218609"/>
                  <a:gd name="connsiteY15" fmla="*/ 3968 h 681846"/>
                  <a:gd name="connsiteX16" fmla="*/ 17610 w 218609"/>
                  <a:gd name="connsiteY16" fmla="*/ 0 h 6818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218609" h="681846">
                    <a:moveTo>
                      <a:pt x="17610" y="0"/>
                    </a:moveTo>
                    <a:lnTo>
                      <a:pt x="27840" y="20026"/>
                    </a:lnTo>
                    <a:lnTo>
                      <a:pt x="20842" y="28023"/>
                    </a:lnTo>
                    <a:cubicBezTo>
                      <a:pt x="13073" y="42964"/>
                      <a:pt x="20245" y="36390"/>
                      <a:pt x="24877" y="32805"/>
                    </a:cubicBezTo>
                    <a:lnTo>
                      <a:pt x="25733" y="32782"/>
                    </a:lnTo>
                    <a:lnTo>
                      <a:pt x="30417" y="25071"/>
                    </a:lnTo>
                    <a:lnTo>
                      <a:pt x="74408" y="111188"/>
                    </a:lnTo>
                    <a:cubicBezTo>
                      <a:pt x="152643" y="287098"/>
                      <a:pt x="202520" y="475879"/>
                      <a:pt x="218609" y="667879"/>
                    </a:cubicBezTo>
                    <a:cubicBezTo>
                      <a:pt x="212888" y="686470"/>
                      <a:pt x="204307" y="685040"/>
                      <a:pt x="194297" y="672168"/>
                    </a:cubicBezTo>
                    <a:cubicBezTo>
                      <a:pt x="174990" y="498404"/>
                      <a:pt x="129135" y="322227"/>
                      <a:pt x="59750" y="156306"/>
                    </a:cubicBezTo>
                    <a:lnTo>
                      <a:pt x="11843" y="55645"/>
                    </a:lnTo>
                    <a:lnTo>
                      <a:pt x="13712" y="52568"/>
                    </a:lnTo>
                    <a:lnTo>
                      <a:pt x="13821" y="44907"/>
                    </a:lnTo>
                    <a:lnTo>
                      <a:pt x="9250" y="50197"/>
                    </a:lnTo>
                    <a:lnTo>
                      <a:pt x="0" y="30761"/>
                    </a:lnTo>
                    <a:lnTo>
                      <a:pt x="14866" y="3968"/>
                    </a:lnTo>
                    <a:lnTo>
                      <a:pt x="17610" y="0"/>
                    </a:lnTo>
                    <a:close/>
                  </a:path>
                </a:pathLst>
              </a:custGeom>
              <a:solidFill>
                <a:schemeClr val="accent1">
                  <a:lumMod val="50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noProof="0"/>
              </a:p>
            </p:txBody>
          </p:sp>
          <p:sp>
            <p:nvSpPr>
              <p:cNvPr id="184" name="Freeform: Shape 183">
                <a:extLst>
                  <a:ext uri="{FF2B5EF4-FFF2-40B4-BE49-F238E27FC236}">
                    <a16:creationId xmlns:a16="http://schemas.microsoft.com/office/drawing/2014/main" id="{9A7738CE-642C-4213-B254-E3F950BD9EF0}"/>
                  </a:ext>
                </a:extLst>
              </p:cNvPr>
              <p:cNvSpPr>
                <a:spLocks noChangeAspect="1"/>
              </p:cNvSpPr>
              <p:nvPr userDrawn="1"/>
            </p:nvSpPr>
            <p:spPr>
              <a:xfrm>
                <a:off x="8228692" y="2977563"/>
                <a:ext cx="179537" cy="579335"/>
              </a:xfrm>
              <a:custGeom>
                <a:avLst/>
                <a:gdLst>
                  <a:gd name="connsiteX0" fmla="*/ 10767 w 179537"/>
                  <a:gd name="connsiteY0" fmla="*/ 0 h 579335"/>
                  <a:gd name="connsiteX1" fmla="*/ 87293 w 179537"/>
                  <a:gd name="connsiteY1" fmla="*/ 180499 h 579335"/>
                  <a:gd name="connsiteX2" fmla="*/ 179537 w 179537"/>
                  <a:gd name="connsiteY2" fmla="*/ 579335 h 579335"/>
                  <a:gd name="connsiteX3" fmla="*/ 165235 w 179537"/>
                  <a:gd name="connsiteY3" fmla="*/ 545011 h 579335"/>
                  <a:gd name="connsiteX4" fmla="*/ 69415 w 179537"/>
                  <a:gd name="connsiteY4" fmla="*/ 171738 h 579335"/>
                  <a:gd name="connsiteX5" fmla="*/ 0 w 179537"/>
                  <a:gd name="connsiteY5" fmla="*/ 17723 h 579335"/>
                  <a:gd name="connsiteX6" fmla="*/ 10767 w 179537"/>
                  <a:gd name="connsiteY6" fmla="*/ 0 h 5793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79537" h="579335">
                    <a:moveTo>
                      <a:pt x="10767" y="0"/>
                    </a:moveTo>
                    <a:lnTo>
                      <a:pt x="87293" y="180499"/>
                    </a:lnTo>
                    <a:cubicBezTo>
                      <a:pt x="133415" y="309750"/>
                      <a:pt x="164521" y="444185"/>
                      <a:pt x="179537" y="579335"/>
                    </a:cubicBezTo>
                    <a:cubicBezTo>
                      <a:pt x="175247" y="569323"/>
                      <a:pt x="169527" y="557882"/>
                      <a:pt x="165235" y="545011"/>
                    </a:cubicBezTo>
                    <a:cubicBezTo>
                      <a:pt x="146644" y="416297"/>
                      <a:pt x="113750" y="289012"/>
                      <a:pt x="69415" y="171738"/>
                    </a:cubicBezTo>
                    <a:lnTo>
                      <a:pt x="0" y="17723"/>
                    </a:lnTo>
                    <a:lnTo>
                      <a:pt x="10767" y="0"/>
                    </a:lnTo>
                    <a:close/>
                  </a:path>
                </a:pathLst>
              </a:custGeom>
              <a:solidFill>
                <a:schemeClr val="accent1">
                  <a:lumMod val="50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noProof="0"/>
              </a:p>
            </p:txBody>
          </p:sp>
          <p:sp>
            <p:nvSpPr>
              <p:cNvPr id="185" name="Freeform: Shape 184">
                <a:extLst>
                  <a:ext uri="{FF2B5EF4-FFF2-40B4-BE49-F238E27FC236}">
                    <a16:creationId xmlns:a16="http://schemas.microsoft.com/office/drawing/2014/main" id="{BF480885-8366-4391-ABB6-03FD4B3ECE8D}"/>
                  </a:ext>
                </a:extLst>
              </p:cNvPr>
              <p:cNvSpPr>
                <a:spLocks noChangeAspect="1"/>
              </p:cNvSpPr>
              <p:nvPr userDrawn="1"/>
            </p:nvSpPr>
            <p:spPr>
              <a:xfrm>
                <a:off x="8030808" y="4045983"/>
                <a:ext cx="2390" cy="5071"/>
              </a:xfrm>
              <a:custGeom>
                <a:avLst/>
                <a:gdLst>
                  <a:gd name="connsiteX0" fmla="*/ 746 w 2390"/>
                  <a:gd name="connsiteY0" fmla="*/ 589 h 5071"/>
                  <a:gd name="connsiteX1" fmla="*/ 2390 w 2390"/>
                  <a:gd name="connsiteY1" fmla="*/ 5071 h 5071"/>
                  <a:gd name="connsiteX2" fmla="*/ 0 w 2390"/>
                  <a:gd name="connsiteY2" fmla="*/ 1485 h 5071"/>
                  <a:gd name="connsiteX3" fmla="*/ 746 w 2390"/>
                  <a:gd name="connsiteY3" fmla="*/ 589 h 50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390" h="5071">
                    <a:moveTo>
                      <a:pt x="746" y="589"/>
                    </a:moveTo>
                    <a:cubicBezTo>
                      <a:pt x="1196" y="1485"/>
                      <a:pt x="1793" y="3278"/>
                      <a:pt x="2390" y="5071"/>
                    </a:cubicBezTo>
                    <a:cubicBezTo>
                      <a:pt x="1194" y="3876"/>
                      <a:pt x="1194" y="2681"/>
                      <a:pt x="0" y="1485"/>
                    </a:cubicBezTo>
                    <a:cubicBezTo>
                      <a:pt x="0" y="-307"/>
                      <a:pt x="298" y="-307"/>
                      <a:pt x="746" y="589"/>
                    </a:cubicBezTo>
                    <a:close/>
                  </a:path>
                </a:pathLst>
              </a:custGeom>
              <a:solidFill>
                <a:schemeClr val="accent1">
                  <a:lumMod val="50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noProof="0"/>
              </a:p>
            </p:txBody>
          </p:sp>
          <p:sp>
            <p:nvSpPr>
              <p:cNvPr id="186" name="Freeform: Shape 185">
                <a:extLst>
                  <a:ext uri="{FF2B5EF4-FFF2-40B4-BE49-F238E27FC236}">
                    <a16:creationId xmlns:a16="http://schemas.microsoft.com/office/drawing/2014/main" id="{4B31CB29-437E-4E20-999E-FF6C58817C3D}"/>
                  </a:ext>
                </a:extLst>
              </p:cNvPr>
              <p:cNvSpPr>
                <a:spLocks noChangeAspect="1"/>
              </p:cNvSpPr>
              <p:nvPr userDrawn="1"/>
            </p:nvSpPr>
            <p:spPr>
              <a:xfrm>
                <a:off x="8033199" y="4052249"/>
                <a:ext cx="8367" cy="23906"/>
              </a:xfrm>
              <a:custGeom>
                <a:avLst/>
                <a:gdLst>
                  <a:gd name="connsiteX0" fmla="*/ 0 w 8367"/>
                  <a:gd name="connsiteY0" fmla="*/ 0 h 23906"/>
                  <a:gd name="connsiteX1" fmla="*/ 8367 w 8367"/>
                  <a:gd name="connsiteY1" fmla="*/ 23906 h 23906"/>
                  <a:gd name="connsiteX2" fmla="*/ 0 w 8367"/>
                  <a:gd name="connsiteY2" fmla="*/ 0 h 239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8367" h="23906">
                    <a:moveTo>
                      <a:pt x="0" y="0"/>
                    </a:moveTo>
                    <a:cubicBezTo>
                      <a:pt x="2391" y="4781"/>
                      <a:pt x="4782" y="13148"/>
                      <a:pt x="8367" y="23906"/>
                    </a:cubicBezTo>
                    <a:cubicBezTo>
                      <a:pt x="5976" y="19125"/>
                      <a:pt x="2391" y="7172"/>
                      <a:pt x="0" y="0"/>
                    </a:cubicBezTo>
                    <a:close/>
                  </a:path>
                </a:pathLst>
              </a:custGeom>
              <a:solidFill>
                <a:schemeClr val="accent1">
                  <a:lumMod val="50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noProof="0"/>
              </a:p>
            </p:txBody>
          </p:sp>
          <p:sp>
            <p:nvSpPr>
              <p:cNvPr id="187" name="Freeform: Shape 186">
                <a:extLst>
                  <a:ext uri="{FF2B5EF4-FFF2-40B4-BE49-F238E27FC236}">
                    <a16:creationId xmlns:a16="http://schemas.microsoft.com/office/drawing/2014/main" id="{83D8A735-3ABA-4849-89DF-84368587DD59}"/>
                  </a:ext>
                </a:extLst>
              </p:cNvPr>
              <p:cNvSpPr>
                <a:spLocks noChangeAspect="1"/>
              </p:cNvSpPr>
              <p:nvPr userDrawn="1"/>
            </p:nvSpPr>
            <p:spPr>
              <a:xfrm>
                <a:off x="8235532" y="4357787"/>
                <a:ext cx="73772" cy="215698"/>
              </a:xfrm>
              <a:custGeom>
                <a:avLst/>
                <a:gdLst>
                  <a:gd name="connsiteX0" fmla="*/ 72585 w 73772"/>
                  <a:gd name="connsiteY0" fmla="*/ 0 h 215698"/>
                  <a:gd name="connsiteX1" fmla="*/ 64006 w 73772"/>
                  <a:gd name="connsiteY1" fmla="*/ 60067 h 215698"/>
                  <a:gd name="connsiteX2" fmla="*/ 66866 w 73772"/>
                  <a:gd name="connsiteY2" fmla="*/ 82949 h 215698"/>
                  <a:gd name="connsiteX3" fmla="*/ 11753 w 73772"/>
                  <a:gd name="connsiteY3" fmla="*/ 215698 h 215698"/>
                  <a:gd name="connsiteX4" fmla="*/ 11174 w 73772"/>
                  <a:gd name="connsiteY4" fmla="*/ 215498 h 215698"/>
                  <a:gd name="connsiteX5" fmla="*/ 4451 w 73772"/>
                  <a:gd name="connsiteY5" fmla="*/ 204851 h 215698"/>
                  <a:gd name="connsiteX6" fmla="*/ 0 w 73772"/>
                  <a:gd name="connsiteY6" fmla="*/ 196961 h 215698"/>
                  <a:gd name="connsiteX7" fmla="*/ 1078 w 73772"/>
                  <a:gd name="connsiteY7" fmla="*/ 195038 h 215698"/>
                  <a:gd name="connsiteX8" fmla="*/ 21101 w 73772"/>
                  <a:gd name="connsiteY8" fmla="*/ 148737 h 215698"/>
                  <a:gd name="connsiteX9" fmla="*/ 42552 w 73772"/>
                  <a:gd name="connsiteY9" fmla="*/ 88670 h 215698"/>
                  <a:gd name="connsiteX10" fmla="*/ 53994 w 73772"/>
                  <a:gd name="connsiteY10" fmla="*/ 54346 h 215698"/>
                  <a:gd name="connsiteX11" fmla="*/ 64006 w 73772"/>
                  <a:gd name="connsiteY11" fmla="*/ 18591 h 215698"/>
                  <a:gd name="connsiteX12" fmla="*/ 72585 w 73772"/>
                  <a:gd name="connsiteY12" fmla="*/ 0 h 2156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73772" h="215698">
                    <a:moveTo>
                      <a:pt x="72585" y="0"/>
                    </a:moveTo>
                    <a:cubicBezTo>
                      <a:pt x="52564" y="62927"/>
                      <a:pt x="56854" y="64357"/>
                      <a:pt x="64006" y="60067"/>
                    </a:cubicBezTo>
                    <a:cubicBezTo>
                      <a:pt x="69726" y="55776"/>
                      <a:pt x="81168" y="44334"/>
                      <a:pt x="66866" y="82949"/>
                    </a:cubicBezTo>
                    <a:lnTo>
                      <a:pt x="11753" y="215698"/>
                    </a:lnTo>
                    <a:lnTo>
                      <a:pt x="11174" y="215498"/>
                    </a:lnTo>
                    <a:lnTo>
                      <a:pt x="4451" y="204851"/>
                    </a:lnTo>
                    <a:lnTo>
                      <a:pt x="0" y="196961"/>
                    </a:lnTo>
                    <a:lnTo>
                      <a:pt x="1078" y="195038"/>
                    </a:lnTo>
                    <a:cubicBezTo>
                      <a:pt x="7156" y="182345"/>
                      <a:pt x="13950" y="166614"/>
                      <a:pt x="21101" y="148737"/>
                    </a:cubicBezTo>
                    <a:cubicBezTo>
                      <a:pt x="28251" y="130144"/>
                      <a:pt x="35402" y="110122"/>
                      <a:pt x="42552" y="88670"/>
                    </a:cubicBezTo>
                    <a:cubicBezTo>
                      <a:pt x="46844" y="77229"/>
                      <a:pt x="51133" y="67217"/>
                      <a:pt x="53994" y="54346"/>
                    </a:cubicBezTo>
                    <a:cubicBezTo>
                      <a:pt x="56854" y="42905"/>
                      <a:pt x="61145" y="31464"/>
                      <a:pt x="64006" y="18591"/>
                    </a:cubicBezTo>
                    <a:cubicBezTo>
                      <a:pt x="66866" y="12871"/>
                      <a:pt x="69726" y="7150"/>
                      <a:pt x="72585" y="0"/>
                    </a:cubicBezTo>
                    <a:close/>
                  </a:path>
                </a:pathLst>
              </a:custGeom>
              <a:solidFill>
                <a:schemeClr val="accent1">
                  <a:lumMod val="50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noProof="0"/>
              </a:p>
            </p:txBody>
          </p:sp>
          <p:sp>
            <p:nvSpPr>
              <p:cNvPr id="188" name="Freeform: Shape 187">
                <a:extLst>
                  <a:ext uri="{FF2B5EF4-FFF2-40B4-BE49-F238E27FC236}">
                    <a16:creationId xmlns:a16="http://schemas.microsoft.com/office/drawing/2014/main" id="{1E6A2C20-7D3D-4B35-91B0-8D908B65AE08}"/>
                  </a:ext>
                </a:extLst>
              </p:cNvPr>
              <p:cNvSpPr>
                <a:spLocks noChangeAspect="1"/>
              </p:cNvSpPr>
              <p:nvPr userDrawn="1"/>
            </p:nvSpPr>
            <p:spPr>
              <a:xfrm>
                <a:off x="8055909" y="2994880"/>
                <a:ext cx="168079" cy="446577"/>
              </a:xfrm>
              <a:custGeom>
                <a:avLst/>
                <a:gdLst>
                  <a:gd name="connsiteX0" fmla="*/ 163868 w 168079"/>
                  <a:gd name="connsiteY0" fmla="*/ 0 h 446577"/>
                  <a:gd name="connsiteX1" fmla="*/ 168079 w 168079"/>
                  <a:gd name="connsiteY1" fmla="*/ 8150 h 446577"/>
                  <a:gd name="connsiteX2" fmla="*/ 155973 w 168079"/>
                  <a:gd name="connsiteY2" fmla="*/ 28077 h 446577"/>
                  <a:gd name="connsiteX3" fmla="*/ 40098 w 168079"/>
                  <a:gd name="connsiteY3" fmla="*/ 302385 h 446577"/>
                  <a:gd name="connsiteX4" fmla="*/ 15818 w 168079"/>
                  <a:gd name="connsiteY4" fmla="*/ 396814 h 446577"/>
                  <a:gd name="connsiteX5" fmla="*/ 13933 w 168079"/>
                  <a:gd name="connsiteY5" fmla="*/ 395029 h 446577"/>
                  <a:gd name="connsiteX6" fmla="*/ 11953 w 168079"/>
                  <a:gd name="connsiteY6" fmla="*/ 383226 h 446577"/>
                  <a:gd name="connsiteX7" fmla="*/ 0 w 168079"/>
                  <a:gd name="connsiteY7" fmla="*/ 446577 h 446577"/>
                  <a:gd name="connsiteX8" fmla="*/ 11953 w 168079"/>
                  <a:gd name="connsiteY8" fmla="*/ 372469 h 446577"/>
                  <a:gd name="connsiteX9" fmla="*/ 23906 w 168079"/>
                  <a:gd name="connsiteY9" fmla="*/ 329438 h 446577"/>
                  <a:gd name="connsiteX10" fmla="*/ 38249 w 168079"/>
                  <a:gd name="connsiteY10" fmla="*/ 284017 h 446577"/>
                  <a:gd name="connsiteX11" fmla="*/ 54984 w 168079"/>
                  <a:gd name="connsiteY11" fmla="*/ 237401 h 446577"/>
                  <a:gd name="connsiteX12" fmla="*/ 74108 w 168079"/>
                  <a:gd name="connsiteY12" fmla="*/ 189589 h 446577"/>
                  <a:gd name="connsiteX13" fmla="*/ 111163 w 168079"/>
                  <a:gd name="connsiteY13" fmla="*/ 96356 h 446577"/>
                  <a:gd name="connsiteX14" fmla="*/ 96819 w 168079"/>
                  <a:gd name="connsiteY14" fmla="*/ 136996 h 446577"/>
                  <a:gd name="connsiteX15" fmla="*/ 132678 w 168079"/>
                  <a:gd name="connsiteY15" fmla="*/ 53326 h 446577"/>
                  <a:gd name="connsiteX16" fmla="*/ 154642 w 168079"/>
                  <a:gd name="connsiteY16" fmla="*/ 14330 h 446577"/>
                  <a:gd name="connsiteX17" fmla="*/ 163868 w 168079"/>
                  <a:gd name="connsiteY17" fmla="*/ 0 h 4465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168079" h="446577">
                    <a:moveTo>
                      <a:pt x="163868" y="0"/>
                    </a:moveTo>
                    <a:lnTo>
                      <a:pt x="168079" y="8150"/>
                    </a:lnTo>
                    <a:lnTo>
                      <a:pt x="155973" y="28077"/>
                    </a:lnTo>
                    <a:cubicBezTo>
                      <a:pt x="108866" y="114792"/>
                      <a:pt x="69899" y="206570"/>
                      <a:pt x="40098" y="302385"/>
                    </a:cubicBezTo>
                    <a:lnTo>
                      <a:pt x="15818" y="396814"/>
                    </a:lnTo>
                    <a:lnTo>
                      <a:pt x="13933" y="395029"/>
                    </a:lnTo>
                    <a:cubicBezTo>
                      <a:pt x="12401" y="393312"/>
                      <a:pt x="11356" y="390398"/>
                      <a:pt x="11953" y="383226"/>
                    </a:cubicBezTo>
                    <a:lnTo>
                      <a:pt x="0" y="446577"/>
                    </a:lnTo>
                    <a:cubicBezTo>
                      <a:pt x="1196" y="426256"/>
                      <a:pt x="5977" y="399960"/>
                      <a:pt x="11953" y="372469"/>
                    </a:cubicBezTo>
                    <a:cubicBezTo>
                      <a:pt x="15540" y="358125"/>
                      <a:pt x="19125" y="343782"/>
                      <a:pt x="23906" y="329438"/>
                    </a:cubicBezTo>
                    <a:cubicBezTo>
                      <a:pt x="28687" y="315095"/>
                      <a:pt x="32274" y="299556"/>
                      <a:pt x="38249" y="284017"/>
                    </a:cubicBezTo>
                    <a:cubicBezTo>
                      <a:pt x="44227" y="268478"/>
                      <a:pt x="49008" y="252940"/>
                      <a:pt x="54984" y="237401"/>
                    </a:cubicBezTo>
                    <a:cubicBezTo>
                      <a:pt x="60961" y="221862"/>
                      <a:pt x="68132" y="206323"/>
                      <a:pt x="74108" y="189589"/>
                    </a:cubicBezTo>
                    <a:cubicBezTo>
                      <a:pt x="86061" y="157317"/>
                      <a:pt x="100405" y="127434"/>
                      <a:pt x="111163" y="96356"/>
                    </a:cubicBezTo>
                    <a:cubicBezTo>
                      <a:pt x="118335" y="89185"/>
                      <a:pt x="101600" y="121458"/>
                      <a:pt x="96819" y="136996"/>
                    </a:cubicBezTo>
                    <a:cubicBezTo>
                      <a:pt x="126701" y="87990"/>
                      <a:pt x="118335" y="85599"/>
                      <a:pt x="132678" y="53326"/>
                    </a:cubicBezTo>
                    <a:cubicBezTo>
                      <a:pt x="139252" y="40178"/>
                      <a:pt x="147022" y="26731"/>
                      <a:pt x="154642" y="14330"/>
                    </a:cubicBezTo>
                    <a:lnTo>
                      <a:pt x="163868" y="0"/>
                    </a:lnTo>
                    <a:close/>
                  </a:path>
                </a:pathLst>
              </a:custGeom>
              <a:solidFill>
                <a:schemeClr val="accent1">
                  <a:lumMod val="50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noProof="0"/>
              </a:p>
            </p:txBody>
          </p:sp>
          <p:sp>
            <p:nvSpPr>
              <p:cNvPr id="189" name="Freeform: Shape 188">
                <a:extLst>
                  <a:ext uri="{FF2B5EF4-FFF2-40B4-BE49-F238E27FC236}">
                    <a16:creationId xmlns:a16="http://schemas.microsoft.com/office/drawing/2014/main" id="{D32A1368-C580-448D-A8B5-F78895ED36AC}"/>
                  </a:ext>
                </a:extLst>
              </p:cNvPr>
              <p:cNvSpPr>
                <a:spLocks noChangeAspect="1"/>
              </p:cNvSpPr>
              <p:nvPr userDrawn="1"/>
            </p:nvSpPr>
            <p:spPr>
              <a:xfrm>
                <a:off x="8018856" y="3399621"/>
                <a:ext cx="36977" cy="544384"/>
              </a:xfrm>
              <a:custGeom>
                <a:avLst/>
                <a:gdLst>
                  <a:gd name="connsiteX0" fmla="*/ 31077 w 36977"/>
                  <a:gd name="connsiteY0" fmla="*/ 0 h 544384"/>
                  <a:gd name="connsiteX1" fmla="*/ 27491 w 36977"/>
                  <a:gd name="connsiteY1" fmla="*/ 47812 h 544384"/>
                  <a:gd name="connsiteX2" fmla="*/ 16734 w 36977"/>
                  <a:gd name="connsiteY2" fmla="*/ 123116 h 544384"/>
                  <a:gd name="connsiteX3" fmla="*/ 35709 w 36977"/>
                  <a:gd name="connsiteY3" fmla="*/ 58719 h 544384"/>
                  <a:gd name="connsiteX4" fmla="*/ 36977 w 36977"/>
                  <a:gd name="connsiteY4" fmla="*/ 60474 h 544384"/>
                  <a:gd name="connsiteX5" fmla="*/ 16266 w 36977"/>
                  <a:gd name="connsiteY5" fmla="*/ 196181 h 544384"/>
                  <a:gd name="connsiteX6" fmla="*/ 8366 w 36977"/>
                  <a:gd name="connsiteY6" fmla="*/ 352611 h 544384"/>
                  <a:gd name="connsiteX7" fmla="*/ 16266 w 36977"/>
                  <a:gd name="connsiteY7" fmla="*/ 509042 h 544384"/>
                  <a:gd name="connsiteX8" fmla="*/ 21659 w 36977"/>
                  <a:gd name="connsiteY8" fmla="*/ 544384 h 544384"/>
                  <a:gd name="connsiteX9" fmla="*/ 20918 w 36977"/>
                  <a:gd name="connsiteY9" fmla="*/ 542064 h 544384"/>
                  <a:gd name="connsiteX10" fmla="*/ 11953 w 36977"/>
                  <a:gd name="connsiteY10" fmla="*/ 527123 h 544384"/>
                  <a:gd name="connsiteX11" fmla="*/ 13147 w 36977"/>
                  <a:gd name="connsiteY11" fmla="*/ 511584 h 544384"/>
                  <a:gd name="connsiteX12" fmla="*/ 11953 w 36977"/>
                  <a:gd name="connsiteY12" fmla="*/ 488874 h 544384"/>
                  <a:gd name="connsiteX13" fmla="*/ 5976 w 36977"/>
                  <a:gd name="connsiteY13" fmla="*/ 431500 h 544384"/>
                  <a:gd name="connsiteX14" fmla="*/ 5976 w 36977"/>
                  <a:gd name="connsiteY14" fmla="*/ 334681 h 544384"/>
                  <a:gd name="connsiteX15" fmla="*/ 0 w 36977"/>
                  <a:gd name="connsiteY15" fmla="*/ 356196 h 544384"/>
                  <a:gd name="connsiteX16" fmla="*/ 2390 w 36977"/>
                  <a:gd name="connsiteY16" fmla="*/ 265354 h 544384"/>
                  <a:gd name="connsiteX17" fmla="*/ 4781 w 36977"/>
                  <a:gd name="connsiteY17" fmla="*/ 222324 h 544384"/>
                  <a:gd name="connsiteX18" fmla="*/ 5976 w 36977"/>
                  <a:gd name="connsiteY18" fmla="*/ 200809 h 544384"/>
                  <a:gd name="connsiteX19" fmla="*/ 7172 w 36977"/>
                  <a:gd name="connsiteY19" fmla="*/ 179294 h 544384"/>
                  <a:gd name="connsiteX20" fmla="*/ 15538 w 36977"/>
                  <a:gd name="connsiteY20" fmla="*/ 92038 h 544384"/>
                  <a:gd name="connsiteX21" fmla="*/ 21515 w 36977"/>
                  <a:gd name="connsiteY21" fmla="*/ 46617 h 544384"/>
                  <a:gd name="connsiteX22" fmla="*/ 31077 w 36977"/>
                  <a:gd name="connsiteY22" fmla="*/ 0 h 5443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36977" h="544384">
                    <a:moveTo>
                      <a:pt x="31077" y="0"/>
                    </a:moveTo>
                    <a:cubicBezTo>
                      <a:pt x="27491" y="19125"/>
                      <a:pt x="28687" y="31078"/>
                      <a:pt x="27491" y="47812"/>
                    </a:cubicBezTo>
                    <a:cubicBezTo>
                      <a:pt x="27491" y="64546"/>
                      <a:pt x="25100" y="84866"/>
                      <a:pt x="16734" y="123116"/>
                    </a:cubicBezTo>
                    <a:cubicBezTo>
                      <a:pt x="28089" y="64547"/>
                      <a:pt x="32572" y="56478"/>
                      <a:pt x="35709" y="58719"/>
                    </a:cubicBezTo>
                    <a:lnTo>
                      <a:pt x="36977" y="60474"/>
                    </a:lnTo>
                    <a:lnTo>
                      <a:pt x="16266" y="196181"/>
                    </a:lnTo>
                    <a:cubicBezTo>
                      <a:pt x="11043" y="247614"/>
                      <a:pt x="8366" y="299800"/>
                      <a:pt x="8366" y="352611"/>
                    </a:cubicBezTo>
                    <a:cubicBezTo>
                      <a:pt x="8366" y="405422"/>
                      <a:pt x="11043" y="457608"/>
                      <a:pt x="16266" y="509042"/>
                    </a:cubicBezTo>
                    <a:lnTo>
                      <a:pt x="21659" y="544384"/>
                    </a:lnTo>
                    <a:lnTo>
                      <a:pt x="20918" y="542064"/>
                    </a:lnTo>
                    <a:cubicBezTo>
                      <a:pt x="16435" y="527123"/>
                      <a:pt x="12550" y="514573"/>
                      <a:pt x="11953" y="527123"/>
                    </a:cubicBezTo>
                    <a:cubicBezTo>
                      <a:pt x="13147" y="523537"/>
                      <a:pt x="13147" y="518756"/>
                      <a:pt x="13147" y="511584"/>
                    </a:cubicBezTo>
                    <a:cubicBezTo>
                      <a:pt x="13147" y="505608"/>
                      <a:pt x="13147" y="497241"/>
                      <a:pt x="11953" y="488874"/>
                    </a:cubicBezTo>
                    <a:cubicBezTo>
                      <a:pt x="10757" y="472140"/>
                      <a:pt x="8366" y="451820"/>
                      <a:pt x="5976" y="431500"/>
                    </a:cubicBezTo>
                    <a:cubicBezTo>
                      <a:pt x="3585" y="390860"/>
                      <a:pt x="0" y="350221"/>
                      <a:pt x="5976" y="334681"/>
                    </a:cubicBezTo>
                    <a:lnTo>
                      <a:pt x="0" y="356196"/>
                    </a:lnTo>
                    <a:cubicBezTo>
                      <a:pt x="2390" y="325119"/>
                      <a:pt x="1195" y="295237"/>
                      <a:pt x="2390" y="265354"/>
                    </a:cubicBezTo>
                    <a:cubicBezTo>
                      <a:pt x="3585" y="251011"/>
                      <a:pt x="3585" y="236667"/>
                      <a:pt x="4781" y="222324"/>
                    </a:cubicBezTo>
                    <a:lnTo>
                      <a:pt x="5976" y="200809"/>
                    </a:lnTo>
                    <a:lnTo>
                      <a:pt x="7172" y="179294"/>
                    </a:lnTo>
                    <a:cubicBezTo>
                      <a:pt x="9562" y="150607"/>
                      <a:pt x="10757" y="121920"/>
                      <a:pt x="15538" y="92038"/>
                    </a:cubicBezTo>
                    <a:cubicBezTo>
                      <a:pt x="17929" y="77695"/>
                      <a:pt x="19125" y="62155"/>
                      <a:pt x="21515" y="46617"/>
                    </a:cubicBezTo>
                    <a:cubicBezTo>
                      <a:pt x="23906" y="31078"/>
                      <a:pt x="27491" y="16734"/>
                      <a:pt x="31077" y="0"/>
                    </a:cubicBezTo>
                    <a:close/>
                  </a:path>
                </a:pathLst>
              </a:custGeom>
              <a:solidFill>
                <a:schemeClr val="accent1">
                  <a:lumMod val="50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noProof="0"/>
              </a:p>
            </p:txBody>
          </p:sp>
          <p:sp>
            <p:nvSpPr>
              <p:cNvPr id="190" name="Freeform: Shape 189">
                <a:extLst>
                  <a:ext uri="{FF2B5EF4-FFF2-40B4-BE49-F238E27FC236}">
                    <a16:creationId xmlns:a16="http://schemas.microsoft.com/office/drawing/2014/main" id="{F7950CC4-5E6B-4F96-93AD-8D8759BD3864}"/>
                  </a:ext>
                </a:extLst>
              </p:cNvPr>
              <p:cNvSpPr>
                <a:spLocks noChangeAspect="1"/>
              </p:cNvSpPr>
              <p:nvPr userDrawn="1"/>
            </p:nvSpPr>
            <p:spPr>
              <a:xfrm>
                <a:off x="8039175" y="4014000"/>
                <a:ext cx="127555" cy="373778"/>
              </a:xfrm>
              <a:custGeom>
                <a:avLst/>
                <a:gdLst>
                  <a:gd name="connsiteX0" fmla="*/ 0 w 127555"/>
                  <a:gd name="connsiteY0" fmla="*/ 0 h 373778"/>
                  <a:gd name="connsiteX1" fmla="*/ 11953 w 127555"/>
                  <a:gd name="connsiteY1" fmla="*/ 7172 h 373778"/>
                  <a:gd name="connsiteX2" fmla="*/ 13868 w 127555"/>
                  <a:gd name="connsiteY2" fmla="*/ 12087 h 373778"/>
                  <a:gd name="connsiteX3" fmla="*/ 19131 w 127555"/>
                  <a:gd name="connsiteY3" fmla="*/ 46574 h 373778"/>
                  <a:gd name="connsiteX4" fmla="*/ 108280 w 127555"/>
                  <a:gd name="connsiteY4" fmla="*/ 333766 h 373778"/>
                  <a:gd name="connsiteX5" fmla="*/ 127555 w 127555"/>
                  <a:gd name="connsiteY5" fmla="*/ 373778 h 373778"/>
                  <a:gd name="connsiteX6" fmla="*/ 126683 w 127555"/>
                  <a:gd name="connsiteY6" fmla="*/ 373285 h 373778"/>
                  <a:gd name="connsiteX7" fmla="*/ 103991 w 127555"/>
                  <a:gd name="connsiteY7" fmla="*/ 331096 h 373778"/>
                  <a:gd name="connsiteX8" fmla="*/ 108772 w 127555"/>
                  <a:gd name="connsiteY8" fmla="*/ 341853 h 373778"/>
                  <a:gd name="connsiteX9" fmla="*/ 90842 w 127555"/>
                  <a:gd name="connsiteY9" fmla="*/ 316752 h 373778"/>
                  <a:gd name="connsiteX10" fmla="*/ 68132 w 127555"/>
                  <a:gd name="connsiteY10" fmla="*/ 259378 h 373778"/>
                  <a:gd name="connsiteX11" fmla="*/ 54983 w 127555"/>
                  <a:gd name="connsiteY11" fmla="*/ 194833 h 373778"/>
                  <a:gd name="connsiteX12" fmla="*/ 60961 w 127555"/>
                  <a:gd name="connsiteY12" fmla="*/ 210371 h 373778"/>
                  <a:gd name="connsiteX13" fmla="*/ 26297 w 127555"/>
                  <a:gd name="connsiteY13" fmla="*/ 92038 h 373778"/>
                  <a:gd name="connsiteX14" fmla="*/ 28687 w 127555"/>
                  <a:gd name="connsiteY14" fmla="*/ 94428 h 373778"/>
                  <a:gd name="connsiteX15" fmla="*/ 13149 w 127555"/>
                  <a:gd name="connsiteY15" fmla="*/ 53789 h 373778"/>
                  <a:gd name="connsiteX16" fmla="*/ 0 w 127555"/>
                  <a:gd name="connsiteY16" fmla="*/ 0 h 3737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127555" h="373778">
                    <a:moveTo>
                      <a:pt x="0" y="0"/>
                    </a:moveTo>
                    <a:cubicBezTo>
                      <a:pt x="4781" y="4781"/>
                      <a:pt x="23906" y="62155"/>
                      <a:pt x="11953" y="7172"/>
                    </a:cubicBezTo>
                    <a:lnTo>
                      <a:pt x="13868" y="12087"/>
                    </a:lnTo>
                    <a:lnTo>
                      <a:pt x="19131" y="46574"/>
                    </a:lnTo>
                    <a:cubicBezTo>
                      <a:pt x="39512" y="146172"/>
                      <a:pt x="69570" y="242244"/>
                      <a:pt x="108280" y="333766"/>
                    </a:cubicBezTo>
                    <a:lnTo>
                      <a:pt x="127555" y="373778"/>
                    </a:lnTo>
                    <a:lnTo>
                      <a:pt x="126683" y="373285"/>
                    </a:lnTo>
                    <a:cubicBezTo>
                      <a:pt x="120800" y="365610"/>
                      <a:pt x="109371" y="343646"/>
                      <a:pt x="103991" y="331096"/>
                    </a:cubicBezTo>
                    <a:cubicBezTo>
                      <a:pt x="105186" y="334681"/>
                      <a:pt x="106382" y="338267"/>
                      <a:pt x="108772" y="341853"/>
                    </a:cubicBezTo>
                    <a:cubicBezTo>
                      <a:pt x="101600" y="333486"/>
                      <a:pt x="96819" y="327509"/>
                      <a:pt x="90842" y="316752"/>
                    </a:cubicBezTo>
                    <a:cubicBezTo>
                      <a:pt x="84866" y="305994"/>
                      <a:pt x="76499" y="290456"/>
                      <a:pt x="68132" y="259378"/>
                    </a:cubicBezTo>
                    <a:cubicBezTo>
                      <a:pt x="87257" y="295237"/>
                      <a:pt x="56179" y="210371"/>
                      <a:pt x="54983" y="194833"/>
                    </a:cubicBezTo>
                    <a:cubicBezTo>
                      <a:pt x="57374" y="199614"/>
                      <a:pt x="59765" y="204395"/>
                      <a:pt x="60961" y="210371"/>
                    </a:cubicBezTo>
                    <a:cubicBezTo>
                      <a:pt x="45421" y="167340"/>
                      <a:pt x="33468" y="120725"/>
                      <a:pt x="26297" y="92038"/>
                    </a:cubicBezTo>
                    <a:lnTo>
                      <a:pt x="28687" y="94428"/>
                    </a:lnTo>
                    <a:cubicBezTo>
                      <a:pt x="23906" y="77694"/>
                      <a:pt x="17930" y="66936"/>
                      <a:pt x="13149" y="53789"/>
                    </a:cubicBezTo>
                    <a:cubicBezTo>
                      <a:pt x="8368" y="40640"/>
                      <a:pt x="3587" y="25102"/>
                      <a:pt x="0" y="0"/>
                    </a:cubicBezTo>
                    <a:close/>
                  </a:path>
                </a:pathLst>
              </a:custGeom>
              <a:solidFill>
                <a:schemeClr val="accent1">
                  <a:lumMod val="50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noProof="0"/>
              </a:p>
            </p:txBody>
          </p:sp>
          <p:sp>
            <p:nvSpPr>
              <p:cNvPr id="191" name="Freeform: Shape 190">
                <a:extLst>
                  <a:ext uri="{FF2B5EF4-FFF2-40B4-BE49-F238E27FC236}">
                    <a16:creationId xmlns:a16="http://schemas.microsoft.com/office/drawing/2014/main" id="{5343D5B4-639E-4EB5-924A-60FC3A28271C}"/>
                  </a:ext>
                </a:extLst>
              </p:cNvPr>
              <p:cNvSpPr>
                <a:spLocks noChangeAspect="1"/>
              </p:cNvSpPr>
              <p:nvPr userDrawn="1"/>
            </p:nvSpPr>
            <p:spPr>
              <a:xfrm>
                <a:off x="8183807" y="4423228"/>
                <a:ext cx="50887" cy="95830"/>
              </a:xfrm>
              <a:custGeom>
                <a:avLst/>
                <a:gdLst>
                  <a:gd name="connsiteX0" fmla="*/ 0 w 50887"/>
                  <a:gd name="connsiteY0" fmla="*/ 0 h 95830"/>
                  <a:gd name="connsiteX1" fmla="*/ 28075 w 50887"/>
                  <a:gd name="connsiteY1" fmla="*/ 58279 h 95830"/>
                  <a:gd name="connsiteX2" fmla="*/ 50887 w 50887"/>
                  <a:gd name="connsiteY2" fmla="*/ 95830 h 95830"/>
                  <a:gd name="connsiteX3" fmla="*/ 45420 w 50887"/>
                  <a:gd name="connsiteY3" fmla="*/ 88012 h 95830"/>
                  <a:gd name="connsiteX4" fmla="*/ 11952 w 50887"/>
                  <a:gd name="connsiteY4" fmla="*/ 43787 h 95830"/>
                  <a:gd name="connsiteX5" fmla="*/ 1193 w 50887"/>
                  <a:gd name="connsiteY5" fmla="*/ 5538 h 95830"/>
                  <a:gd name="connsiteX6" fmla="*/ 0 w 50887"/>
                  <a:gd name="connsiteY6" fmla="*/ 0 h 958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50887" h="95830">
                    <a:moveTo>
                      <a:pt x="0" y="0"/>
                    </a:moveTo>
                    <a:lnTo>
                      <a:pt x="28075" y="58279"/>
                    </a:lnTo>
                    <a:lnTo>
                      <a:pt x="50887" y="95830"/>
                    </a:lnTo>
                    <a:lnTo>
                      <a:pt x="45420" y="88012"/>
                    </a:lnTo>
                    <a:cubicBezTo>
                      <a:pt x="34662" y="73669"/>
                      <a:pt x="25099" y="65302"/>
                      <a:pt x="11952" y="43787"/>
                    </a:cubicBezTo>
                    <a:cubicBezTo>
                      <a:pt x="-1197" y="15100"/>
                      <a:pt x="1193" y="11514"/>
                      <a:pt x="1193" y="5538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>
                  <a:lumMod val="50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noProof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8776495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rket Spa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E09B4ACC-E72E-450B-88FA-710ECDE6548D}"/>
              </a:ext>
            </a:extLst>
          </p:cNvPr>
          <p:cNvCxnSpPr/>
          <p:nvPr userDrawn="1"/>
        </p:nvCxnSpPr>
        <p:spPr>
          <a:xfrm>
            <a:off x="6096600" y="1406251"/>
            <a:ext cx="0" cy="4493319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B1419610-8183-4044-A08A-8F6940C6AC9B}"/>
              </a:ext>
            </a:extLst>
          </p:cNvPr>
          <p:cNvCxnSpPr>
            <a:cxnSpLocks/>
          </p:cNvCxnSpPr>
          <p:nvPr userDrawn="1"/>
        </p:nvCxnSpPr>
        <p:spPr>
          <a:xfrm flipH="1">
            <a:off x="432001" y="3652910"/>
            <a:ext cx="11329199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 Placeholder 5">
            <a:extLst>
              <a:ext uri="{FF2B5EF4-FFF2-40B4-BE49-F238E27FC236}">
                <a16:creationId xmlns:a16="http://schemas.microsoft.com/office/drawing/2014/main" id="{C28012CA-9AC6-43EF-965E-2A6886FA2CF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106600" y="1069941"/>
            <a:ext cx="1980000" cy="252000"/>
          </a:xfrm>
        </p:spPr>
        <p:txBody>
          <a:bodyPr/>
          <a:lstStyle>
            <a:lvl1pPr marL="0" indent="0" algn="ctr">
              <a:buFont typeface="Arial" panose="020B0604020202020204" pitchFamily="34" charset="0"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noProof="0"/>
              <a:t>Quadrant Title</a:t>
            </a:r>
          </a:p>
        </p:txBody>
      </p:sp>
      <p:sp>
        <p:nvSpPr>
          <p:cNvPr id="10" name="Text Placeholder 5">
            <a:extLst>
              <a:ext uri="{FF2B5EF4-FFF2-40B4-BE49-F238E27FC236}">
                <a16:creationId xmlns:a16="http://schemas.microsoft.com/office/drawing/2014/main" id="{C5861664-5B54-4F47-BF93-4FC02E6A1BC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106600" y="5983879"/>
            <a:ext cx="1980000" cy="252000"/>
          </a:xfrm>
        </p:spPr>
        <p:txBody>
          <a:bodyPr/>
          <a:lstStyle>
            <a:lvl1pPr marL="0" indent="0" algn="ctr">
              <a:buFont typeface="Arial" panose="020B0604020202020204" pitchFamily="34" charset="0"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noProof="0"/>
              <a:t>Quadrant Title</a:t>
            </a:r>
          </a:p>
        </p:txBody>
      </p:sp>
      <p:sp>
        <p:nvSpPr>
          <p:cNvPr id="11" name="Text Placeholder 5">
            <a:extLst>
              <a:ext uri="{FF2B5EF4-FFF2-40B4-BE49-F238E27FC236}">
                <a16:creationId xmlns:a16="http://schemas.microsoft.com/office/drawing/2014/main" id="{1C13C39D-FED7-4CC0-A4B2-3813B16FF308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32000" y="3354600"/>
            <a:ext cx="1980000" cy="252000"/>
          </a:xfrm>
        </p:spPr>
        <p:txBody>
          <a:bodyPr/>
          <a:lstStyle>
            <a:lvl1pPr marL="0" indent="0" algn="l">
              <a:buFont typeface="Arial" panose="020B0604020202020204" pitchFamily="34" charset="0"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noProof="0"/>
              <a:t>Quadrant Title</a:t>
            </a:r>
          </a:p>
        </p:txBody>
      </p:sp>
      <p:sp>
        <p:nvSpPr>
          <p:cNvPr id="12" name="Text Placeholder 5">
            <a:extLst>
              <a:ext uri="{FF2B5EF4-FFF2-40B4-BE49-F238E27FC236}">
                <a16:creationId xmlns:a16="http://schemas.microsoft.com/office/drawing/2014/main" id="{056B4554-0DA9-4087-850E-209049BEFC4B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9781200" y="3354600"/>
            <a:ext cx="1980000" cy="252000"/>
          </a:xfrm>
        </p:spPr>
        <p:txBody>
          <a:bodyPr/>
          <a:lstStyle>
            <a:lvl1pPr marL="0" indent="0" algn="r">
              <a:buFont typeface="Arial" panose="020B0604020202020204" pitchFamily="34" charset="0"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noProof="0"/>
              <a:t>Quadrant Title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129EA32B-6EE8-4742-9788-FCAC7A0FE6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000" y="432000"/>
            <a:ext cx="11329200" cy="432000"/>
          </a:xfrm>
        </p:spPr>
        <p:txBody>
          <a:bodyPr/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427A446-62BF-4F99-BF28-8B764B71F115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endParaRPr lang="en-US" noProof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CAE8445-BA39-4932-B40E-1B18A4CDF6CF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>
          <a:xfrm>
            <a:off x="11728948" y="6385422"/>
            <a:ext cx="288000" cy="288000"/>
          </a:xfrm>
          <a:prstGeom prst="ellipse">
            <a:avLst/>
          </a:prstGeom>
        </p:spPr>
        <p:txBody>
          <a:bodyPr/>
          <a:lstStyle>
            <a:lvl1pPr algn="ctr">
              <a:defRPr/>
            </a:lvl1pPr>
          </a:lstStyle>
          <a:p>
            <a:fld id="{B67B645E-C5E5-4727-B977-D372A0AA71D9}" type="slidenum">
              <a:rPr lang="en-US" noProof="0" smtClean="0"/>
              <a:pPr/>
              <a:t>‹#›</a:t>
            </a:fld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24303661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90F41A2-6535-4CA6-81E4-026A5B56D9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000" y="432000"/>
            <a:ext cx="11329200" cy="43200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/>
          <a:p>
            <a:pPr lvl="0"/>
            <a:r>
              <a:rPr lang="en-US" noProof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13AB95C-7DD4-4796-80E4-1B7466A2A03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32000" y="1152000"/>
            <a:ext cx="11329200" cy="503925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8879C91-B77F-4273-9A27-A3535FB889D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32000" y="6365893"/>
            <a:ext cx="4114800" cy="226714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noProof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15F7E44-8ABB-4ABE-998C-AFEFE7AA050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28948" y="6385422"/>
            <a:ext cx="288000" cy="288000"/>
          </a:xfrm>
          <a:prstGeom prst="ellipse">
            <a:avLst/>
          </a:prstGeom>
          <a:solidFill>
            <a:schemeClr val="tx1">
              <a:lumMod val="65000"/>
              <a:lumOff val="35000"/>
            </a:schemeClr>
          </a:solidFill>
        </p:spPr>
        <p:txBody>
          <a:bodyPr lIns="0" tIns="0" rIns="0" bIns="0" anchor="ctr"/>
          <a:lstStyle>
            <a:lvl1pPr algn="ctr">
              <a:defRPr lang="en-ZA" sz="1000" b="1" smtClean="0">
                <a:solidFill>
                  <a:schemeClr val="bg1"/>
                </a:solidFill>
              </a:defRPr>
            </a:lvl1pPr>
          </a:lstStyle>
          <a:p>
            <a:fld id="{B67B645E-C5E5-4727-B977-D372A0AA71D9}" type="slidenum">
              <a:rPr lang="en-US" noProof="0" smtClean="0"/>
              <a:pPr/>
              <a:t>‹#›</a:t>
            </a:fld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9461632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7" r:id="rId3"/>
    <p:sldLayoutId id="2147483664" r:id="rId4"/>
    <p:sldLayoutId id="2147483665" r:id="rId5"/>
    <p:sldLayoutId id="2147483666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  <p:sldLayoutId id="2147483674" r:id="rId13"/>
    <p:sldLayoutId id="2147483681" r:id="rId14"/>
    <p:sldLayoutId id="2147483675" r:id="rId15"/>
    <p:sldLayoutId id="2147483679" r:id="rId16"/>
    <p:sldLayoutId id="2147483676" r:id="rId17"/>
    <p:sldLayoutId id="2147483680" r:id="rId18"/>
    <p:sldLayoutId id="2147483650" r:id="rId19"/>
    <p:sldLayoutId id="2147483652" r:id="rId20"/>
    <p:sldLayoutId id="2147483653" r:id="rId21"/>
    <p:sldLayoutId id="2147483654" r:id="rId22"/>
    <p:sldLayoutId id="2147483655" r:id="rId23"/>
    <p:sldLayoutId id="2147483677" r:id="rId24"/>
    <p:sldLayoutId id="2147483678" r:id="rId25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ZA" sz="3200" b="1" kern="1200" spc="-150" dirty="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</p:titleStyle>
    <p:bodyStyle>
      <a:lvl1pPr marL="266700" indent="-2667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2925" indent="-276225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09625" indent="-2667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76325" indent="-2667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43025" indent="-2667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9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293275-5D34-43AB-891F-D5BCED72D7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175" y="-3859"/>
            <a:ext cx="12198382" cy="519176"/>
          </a:xfrm>
          <a:solidFill>
            <a:schemeClr val="bg1"/>
          </a:solidFill>
        </p:spPr>
        <p:txBody>
          <a:bodyPr anchor="b">
            <a:normAutofit/>
          </a:bodyPr>
          <a:lstStyle/>
          <a:p>
            <a:pPr algn="ctr"/>
            <a:r>
              <a:rPr lang="en-US">
                <a:solidFill>
                  <a:schemeClr val="tx1"/>
                </a:solidFill>
              </a:rPr>
              <a:t>DC Graduate Outcomes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7720371-38D5-4950-B57F-5F0F0D62158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1728948" y="6385422"/>
            <a:ext cx="288000" cy="288000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B67B645E-C5E5-4727-B977-D372A0AA71D9}" type="slidenum">
              <a:rPr lang="en-US" smtClean="0"/>
              <a:pPr>
                <a:spcAft>
                  <a:spcPts val="600"/>
                </a:spcAft>
              </a:pPr>
              <a:t>1</a:t>
            </a:fld>
            <a:endParaRPr lang="en-US"/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06A16F58-BB49-40F1-AE0B-C3A394D468C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65095110"/>
              </p:ext>
            </p:extLst>
          </p:nvPr>
        </p:nvGraphicFramePr>
        <p:xfrm>
          <a:off x="1672166" y="518583"/>
          <a:ext cx="9820249" cy="5592617"/>
        </p:xfrm>
        <a:graphic>
          <a:graphicData uri="http://schemas.openxmlformats.org/drawingml/2006/table">
            <a:tbl>
              <a:tblPr firstRow="1" firstCol="1">
                <a:effectLst/>
                <a:tableStyleId>{5C22544A-7EE6-4342-B048-85BDC9FD1C3A}</a:tableStyleId>
              </a:tblPr>
              <a:tblGrid>
                <a:gridCol w="1084617">
                  <a:extLst>
                    <a:ext uri="{9D8B030D-6E8A-4147-A177-3AD203B41FA5}">
                      <a16:colId xmlns:a16="http://schemas.microsoft.com/office/drawing/2014/main" val="1173992025"/>
                    </a:ext>
                  </a:extLst>
                </a:gridCol>
                <a:gridCol w="1189578">
                  <a:extLst>
                    <a:ext uri="{9D8B030D-6E8A-4147-A177-3AD203B41FA5}">
                      <a16:colId xmlns:a16="http://schemas.microsoft.com/office/drawing/2014/main" val="115202853"/>
                    </a:ext>
                  </a:extLst>
                </a:gridCol>
                <a:gridCol w="1107938">
                  <a:extLst>
                    <a:ext uri="{9D8B030D-6E8A-4147-A177-3AD203B41FA5}">
                      <a16:colId xmlns:a16="http://schemas.microsoft.com/office/drawing/2014/main" val="1010693434"/>
                    </a:ext>
                  </a:extLst>
                </a:gridCol>
                <a:gridCol w="1154592">
                  <a:extLst>
                    <a:ext uri="{9D8B030D-6E8A-4147-A177-3AD203B41FA5}">
                      <a16:colId xmlns:a16="http://schemas.microsoft.com/office/drawing/2014/main" val="3778082769"/>
                    </a:ext>
                  </a:extLst>
                </a:gridCol>
                <a:gridCol w="1518851">
                  <a:extLst>
                    <a:ext uri="{9D8B030D-6E8A-4147-A177-3AD203B41FA5}">
                      <a16:colId xmlns:a16="http://schemas.microsoft.com/office/drawing/2014/main" val="1136644251"/>
                    </a:ext>
                  </a:extLst>
                </a:gridCol>
                <a:gridCol w="1184187">
                  <a:extLst>
                    <a:ext uri="{9D8B030D-6E8A-4147-A177-3AD203B41FA5}">
                      <a16:colId xmlns:a16="http://schemas.microsoft.com/office/drawing/2014/main" val="113908"/>
                    </a:ext>
                  </a:extLst>
                </a:gridCol>
                <a:gridCol w="952499">
                  <a:extLst>
                    <a:ext uri="{9D8B030D-6E8A-4147-A177-3AD203B41FA5}">
                      <a16:colId xmlns:a16="http://schemas.microsoft.com/office/drawing/2014/main" val="1269014296"/>
                    </a:ext>
                  </a:extLst>
                </a:gridCol>
                <a:gridCol w="1627987">
                  <a:extLst>
                    <a:ext uri="{9D8B030D-6E8A-4147-A177-3AD203B41FA5}">
                      <a16:colId xmlns:a16="http://schemas.microsoft.com/office/drawing/2014/main" val="1510397894"/>
                    </a:ext>
                  </a:extLst>
                </a:gridCol>
              </a:tblGrid>
              <a:tr h="1403006">
                <a:tc>
                  <a:txBody>
                    <a:bodyPr/>
                    <a:lstStyle/>
                    <a:p>
                      <a:pPr algn="ctr"/>
                      <a:endParaRPr lang="en-ZA" sz="2100" b="0">
                        <a:solidFill>
                          <a:schemeClr val="bg1"/>
                        </a:solidFill>
                      </a:endParaRPr>
                    </a:p>
                    <a:p>
                      <a:pPr lvl="0" algn="ctr">
                        <a:buNone/>
                      </a:pPr>
                      <a:endParaRPr lang="en-ZA" sz="2100" b="0">
                        <a:solidFill>
                          <a:schemeClr val="bg1"/>
                        </a:solidFill>
                      </a:endParaRPr>
                    </a:p>
                    <a:p>
                      <a:pPr lvl="0" algn="ctr">
                        <a:buNone/>
                      </a:pPr>
                      <a:r>
                        <a:rPr lang="en-ZA" sz="2100" b="0" dirty="0">
                          <a:solidFill>
                            <a:schemeClr val="bg1"/>
                          </a:solidFill>
                        </a:rPr>
                        <a:t>Survey Year</a:t>
                      </a:r>
                      <a:endParaRPr lang="en-ZA" dirty="0"/>
                    </a:p>
                  </a:txBody>
                  <a:tcPr marL="106130" marR="106130" marT="53065" marB="53065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endParaRPr lang="en-ZA" sz="1900" b="0">
                        <a:solidFill>
                          <a:schemeClr val="bg1"/>
                        </a:solidFill>
                        <a:latin typeface="+mj-lt"/>
                      </a:endParaRPr>
                    </a:p>
                    <a:p>
                      <a:pPr lvl="0" algn="ctr">
                        <a:buNone/>
                      </a:pPr>
                      <a:endParaRPr lang="en-ZA" sz="1600" b="0">
                        <a:solidFill>
                          <a:schemeClr val="bg1"/>
                        </a:solidFill>
                        <a:latin typeface="+mj-lt"/>
                      </a:endParaRPr>
                    </a:p>
                    <a:p>
                      <a:pPr lvl="0" algn="ctr">
                        <a:buNone/>
                      </a:pPr>
                      <a:r>
                        <a:rPr lang="en-ZA" sz="1600" b="0" dirty="0">
                          <a:solidFill>
                            <a:schemeClr val="bg1"/>
                          </a:solidFill>
                          <a:latin typeface="+mj-lt"/>
                        </a:rPr>
                        <a:t>Response/Knowledge</a:t>
                      </a:r>
                      <a:endParaRPr lang="en-ZA" dirty="0"/>
                    </a:p>
                    <a:p>
                      <a:pPr lvl="0" algn="ctr">
                        <a:buNone/>
                      </a:pPr>
                      <a:r>
                        <a:rPr lang="en-ZA" sz="1600" b="0" dirty="0">
                          <a:solidFill>
                            <a:schemeClr val="bg1"/>
                          </a:solidFill>
                          <a:latin typeface="+mj-lt"/>
                        </a:rPr>
                        <a:t>Rate</a:t>
                      </a:r>
                    </a:p>
                  </a:txBody>
                  <a:tcPr marL="106130" marR="106130" marT="53065" marB="53065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endParaRPr lang="en-ZA" sz="1900" b="0">
                        <a:solidFill>
                          <a:schemeClr val="bg1"/>
                        </a:solidFill>
                        <a:latin typeface="+mj-lt"/>
                      </a:endParaRPr>
                    </a:p>
                    <a:p>
                      <a:pPr lvl="0" algn="ctr">
                        <a:buNone/>
                      </a:pPr>
                      <a:endParaRPr lang="en-ZA" sz="1900" b="0">
                        <a:solidFill>
                          <a:schemeClr val="bg1"/>
                        </a:solidFill>
                        <a:latin typeface="+mj-lt"/>
                      </a:endParaRPr>
                    </a:p>
                    <a:p>
                      <a:pPr lvl="0" algn="ctr">
                        <a:buNone/>
                      </a:pPr>
                      <a:r>
                        <a:rPr lang="en-ZA" sz="1900" b="0" dirty="0">
                          <a:solidFill>
                            <a:schemeClr val="bg1"/>
                          </a:solidFill>
                          <a:latin typeface="+mj-lt"/>
                        </a:rPr>
                        <a:t>*</a:t>
                      </a:r>
                      <a:r>
                        <a:rPr lang="en-ZA" sz="1600" b="0" dirty="0">
                          <a:solidFill>
                            <a:schemeClr val="bg1"/>
                          </a:solidFill>
                          <a:latin typeface="+mj-lt"/>
                        </a:rPr>
                        <a:t>Working</a:t>
                      </a:r>
                      <a:endParaRPr lang="en-ZA" sz="1600" dirty="0">
                        <a:solidFill>
                          <a:schemeClr val="bg1"/>
                        </a:solidFill>
                      </a:endParaRPr>
                    </a:p>
                  </a:txBody>
                  <a:tcPr marL="106130" marR="106130" marT="53065" marB="5306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endParaRPr lang="en-ZA" sz="1600" b="0">
                        <a:solidFill>
                          <a:schemeClr val="bg1"/>
                        </a:solidFill>
                        <a:latin typeface="+mj-lt"/>
                      </a:endParaRPr>
                    </a:p>
                    <a:p>
                      <a:pPr lvl="0" algn="ctr">
                        <a:buNone/>
                      </a:pPr>
                      <a:endParaRPr lang="en-ZA" sz="1600" b="0">
                        <a:solidFill>
                          <a:schemeClr val="bg1"/>
                        </a:solidFill>
                        <a:latin typeface="+mj-lt"/>
                      </a:endParaRPr>
                    </a:p>
                    <a:p>
                      <a:pPr lvl="0" algn="ctr">
                        <a:buNone/>
                      </a:pPr>
                      <a:r>
                        <a:rPr lang="en-ZA" sz="1600" b="0" dirty="0">
                          <a:solidFill>
                            <a:schemeClr val="bg1"/>
                          </a:solidFill>
                          <a:latin typeface="+mj-lt"/>
                        </a:rPr>
                        <a:t>*Still Looking</a:t>
                      </a:r>
                      <a:endParaRPr lang="en-ZA" sz="1600" dirty="0"/>
                    </a:p>
                  </a:txBody>
                  <a:tcPr marL="106130" marR="106130" marT="53065" marB="5306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endParaRPr lang="en-ZA" sz="1600" b="0">
                        <a:solidFill>
                          <a:schemeClr val="bg1"/>
                        </a:solidFill>
                        <a:latin typeface="+mj-lt"/>
                      </a:endParaRPr>
                    </a:p>
                    <a:p>
                      <a:pPr lvl="0" algn="ctr">
                        <a:buNone/>
                      </a:pPr>
                      <a:endParaRPr lang="en-ZA" sz="1600" b="0">
                        <a:solidFill>
                          <a:schemeClr val="bg1"/>
                        </a:solidFill>
                        <a:latin typeface="+mj-lt"/>
                      </a:endParaRPr>
                    </a:p>
                    <a:p>
                      <a:pPr lvl="0" algn="ctr">
                        <a:buNone/>
                      </a:pPr>
                      <a:r>
                        <a:rPr lang="en-ZA" sz="1600" b="0" dirty="0">
                          <a:solidFill>
                            <a:schemeClr val="bg1"/>
                          </a:solidFill>
                          <a:latin typeface="+mj-lt"/>
                        </a:rPr>
                        <a:t>*Continuing Education</a:t>
                      </a:r>
                      <a:endParaRPr lang="en-ZA" sz="1600" dirty="0">
                        <a:solidFill>
                          <a:schemeClr val="bg1"/>
                        </a:solidFill>
                      </a:endParaRPr>
                    </a:p>
                  </a:txBody>
                  <a:tcPr marL="106130" marR="106130" marT="53065" marB="5306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endParaRPr lang="en-ZA" sz="1600" b="0">
                        <a:solidFill>
                          <a:schemeClr val="bg1"/>
                        </a:solidFill>
                        <a:latin typeface="+mj-lt"/>
                      </a:endParaRPr>
                    </a:p>
                    <a:p>
                      <a:pPr lvl="0" algn="ctr">
                        <a:buNone/>
                      </a:pPr>
                      <a:endParaRPr lang="en-ZA" sz="1600" b="0">
                        <a:solidFill>
                          <a:schemeClr val="bg1"/>
                        </a:solidFill>
                        <a:latin typeface="+mj-lt"/>
                      </a:endParaRPr>
                    </a:p>
                    <a:p>
                      <a:pPr lvl="0" algn="ctr">
                        <a:buNone/>
                      </a:pPr>
                      <a:endParaRPr lang="en-ZA" sz="1600" b="0">
                        <a:solidFill>
                          <a:schemeClr val="bg1"/>
                        </a:solidFill>
                        <a:latin typeface="+mj-lt"/>
                      </a:endParaRPr>
                    </a:p>
                    <a:p>
                      <a:pPr lvl="0" algn="ctr">
                        <a:buNone/>
                      </a:pPr>
                      <a:r>
                        <a:rPr lang="en-ZA" sz="1600" b="0" dirty="0">
                          <a:solidFill>
                            <a:schemeClr val="bg1"/>
                          </a:solidFill>
                          <a:latin typeface="+mj-lt"/>
                        </a:rPr>
                        <a:t>*Military</a:t>
                      </a:r>
                      <a:endParaRPr lang="en-ZA" sz="1600" dirty="0">
                        <a:solidFill>
                          <a:schemeClr val="bg1"/>
                        </a:solidFill>
                      </a:endParaRPr>
                    </a:p>
                  </a:txBody>
                  <a:tcPr marL="106130" marR="106130" marT="53065" marB="53065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0">
                      <a:noFill/>
                    </a:lnT>
                    <a:lnB w="0">
                      <a:noFill/>
                    </a:lnB>
                    <a:lnTlToBr w="0">
                      <a:noFill/>
                    </a:lnTlToBr>
                    <a:lnBlToTr w="0">
                      <a:noFill/>
                    </a:lnBlToTr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endParaRPr lang="en-ZA" sz="1600" b="0">
                        <a:solidFill>
                          <a:schemeClr val="bg1"/>
                        </a:solidFill>
                        <a:latin typeface="+mj-lt"/>
                      </a:endParaRPr>
                    </a:p>
                    <a:p>
                      <a:pPr lvl="0" algn="ctr">
                        <a:buNone/>
                      </a:pPr>
                      <a:endParaRPr lang="en-ZA" sz="1600" b="0">
                        <a:solidFill>
                          <a:schemeClr val="bg1"/>
                        </a:solidFill>
                        <a:latin typeface="+mj-lt"/>
                      </a:endParaRPr>
                    </a:p>
                    <a:p>
                      <a:pPr lvl="0" algn="ctr">
                        <a:buNone/>
                      </a:pPr>
                      <a:r>
                        <a:rPr lang="en-ZA" sz="1600" b="0" dirty="0">
                          <a:solidFill>
                            <a:schemeClr val="bg1"/>
                          </a:solidFill>
                          <a:latin typeface="+mj-lt"/>
                        </a:rPr>
                        <a:t>*Not Seeking</a:t>
                      </a:r>
                      <a:endParaRPr lang="en-ZA" sz="1600" dirty="0">
                        <a:solidFill>
                          <a:schemeClr val="bg1"/>
                        </a:solidFill>
                      </a:endParaRPr>
                    </a:p>
                  </a:txBody>
                  <a:tcPr marL="106130" marR="106130" marT="53065" marB="53065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0">
                      <a:noFill/>
                    </a:lnT>
                    <a:lnB w="0">
                      <a:noFill/>
                    </a:lnB>
                    <a:lnTlToBr w="0">
                      <a:noFill/>
                    </a:lnTlToBr>
                    <a:lnBlToTr w="0">
                      <a:noFill/>
                    </a:lnBlToTr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endParaRPr lang="en-ZA" sz="1600" b="0">
                        <a:solidFill>
                          <a:schemeClr val="bg1"/>
                        </a:solidFill>
                        <a:latin typeface="+mj-lt"/>
                      </a:endParaRPr>
                    </a:p>
                    <a:p>
                      <a:pPr lvl="0" algn="ctr">
                        <a:buNone/>
                      </a:pPr>
                      <a:endParaRPr lang="en-ZA" sz="1600" b="0">
                        <a:solidFill>
                          <a:schemeClr val="bg1"/>
                        </a:solidFill>
                        <a:latin typeface="+mj-lt"/>
                      </a:endParaRPr>
                    </a:p>
                    <a:p>
                      <a:pPr lvl="0" algn="ctr">
                        <a:buNone/>
                      </a:pPr>
                      <a:r>
                        <a:rPr lang="en-ZA" sz="1600" b="0" dirty="0">
                          <a:solidFill>
                            <a:schemeClr val="bg1"/>
                          </a:solidFill>
                          <a:latin typeface="+mj-lt"/>
                        </a:rPr>
                        <a:t>*Satisfactorily Occupied</a:t>
                      </a:r>
                      <a:endParaRPr lang="en-ZA" dirty="0"/>
                    </a:p>
                  </a:txBody>
                  <a:tcPr marL="106130" marR="106130" marT="53065" marB="53065">
                    <a:lnL w="12700">
                      <a:solidFill>
                        <a:schemeClr val="tx1"/>
                      </a:solidFill>
                    </a:lnL>
                    <a:lnR w="0">
                      <a:noFill/>
                    </a:lnR>
                    <a:lnT w="0">
                      <a:noFill/>
                    </a:lnT>
                    <a:lnB w="0">
                      <a:noFill/>
                    </a:lnB>
                    <a:lnTlToBr w="0">
                      <a:noFill/>
                    </a:lnTlToBr>
                    <a:lnBlToTr w="0">
                      <a:noFill/>
                    </a:lnBlToTr>
                    <a:solidFill>
                      <a:schemeClr val="accent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7223600"/>
                  </a:ext>
                </a:extLst>
              </a:tr>
              <a:tr h="707939"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ZA" sz="1200" b="1" dirty="0">
                          <a:solidFill>
                            <a:schemeClr val="tx1"/>
                          </a:solidFill>
                        </a:rPr>
                        <a:t>AY 2023-2024</a:t>
                      </a:r>
                    </a:p>
                    <a:p>
                      <a:pPr lvl="0" algn="ctr">
                        <a:buNone/>
                      </a:pPr>
                      <a:r>
                        <a:rPr lang="en-ZA" sz="1200" b="0" dirty="0">
                          <a:solidFill>
                            <a:schemeClr val="tx1"/>
                          </a:solidFill>
                        </a:rPr>
                        <a:t>(FA 23)</a:t>
                      </a:r>
                    </a:p>
                  </a:txBody>
                  <a:tcPr marL="106130" marR="106130" marT="53065" marB="53065" anchor="ctr">
                    <a:lnL w="12700">
                      <a:solidFill>
                        <a:schemeClr val="bg1">
                          <a:lumMod val="85000"/>
                        </a:schemeClr>
                      </a:solidFill>
                    </a:lnL>
                    <a:lnR w="12700">
                      <a:solidFill>
                        <a:schemeClr val="bg1">
                          <a:lumMod val="85000"/>
                        </a:schemeClr>
                      </a:solidFill>
                    </a:lnR>
                    <a:lnT w="0">
                      <a:noFill/>
                    </a:lnT>
                    <a:lnB w="12700">
                      <a:solidFill>
                        <a:schemeClr val="bg1">
                          <a:lumMod val="85000"/>
                        </a:schemeClr>
                      </a:solidFill>
                    </a:lnB>
                    <a:lnTlToBr w="0">
                      <a:noFill/>
                    </a:lnTlToBr>
                    <a:lnBlToTr w="0"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ZA" sz="1900" dirty="0">
                          <a:solidFill>
                            <a:schemeClr val="tx1"/>
                          </a:solidFill>
                        </a:rPr>
                        <a:t>73%</a:t>
                      </a:r>
                    </a:p>
                  </a:txBody>
                  <a:tcPr marL="106130" marR="106130" marT="53065" marB="53065" anchor="ctr">
                    <a:lnL w="12700">
                      <a:solidFill>
                        <a:schemeClr val="bg1">
                          <a:lumMod val="85000"/>
                        </a:schemeClr>
                      </a:solidFill>
                    </a:lnL>
                    <a:lnR w="3174">
                      <a:solidFill>
                        <a:schemeClr val="bg1">
                          <a:lumMod val="75000"/>
                        </a:schemeClr>
                      </a:solidFill>
                    </a:lnR>
                    <a:lnT w="0">
                      <a:noFill/>
                    </a:lnT>
                    <a:lnB w="3174">
                      <a:solidFill>
                        <a:schemeClr val="bg1">
                          <a:lumMod val="75000"/>
                        </a:schemeClr>
                      </a:solidFill>
                    </a:lnB>
                    <a:lnTlToBr w="0">
                      <a:noFill/>
                    </a:lnTlToBr>
                    <a:lnBlToTr w="0"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ZA" sz="1900" dirty="0">
                          <a:solidFill>
                            <a:schemeClr val="tx1"/>
                          </a:solidFill>
                        </a:rPr>
                        <a:t>95%</a:t>
                      </a:r>
                    </a:p>
                  </a:txBody>
                  <a:tcPr marL="106130" marR="106130" marT="53065" marB="53065" anchor="ctr">
                    <a:lnL w="3174">
                      <a:solidFill>
                        <a:schemeClr val="bg1">
                          <a:lumMod val="75000"/>
                        </a:schemeClr>
                      </a:solidFill>
                    </a:lnL>
                    <a:lnR w="12700">
                      <a:solidFill>
                        <a:schemeClr val="bg1">
                          <a:lumMod val="85000"/>
                        </a:schemeClr>
                      </a:solidFill>
                    </a:lnR>
                    <a:lnT w="0">
                      <a:noFill/>
                    </a:lnT>
                    <a:lnB w="3174">
                      <a:solidFill>
                        <a:schemeClr val="bg1">
                          <a:lumMod val="75000"/>
                        </a:schemeClr>
                      </a:solidFill>
                    </a:lnB>
                    <a:lnTlToBr w="0">
                      <a:noFill/>
                    </a:lnTlToBr>
                    <a:lnBlToTr w="0"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ZA" sz="1900" dirty="0">
                          <a:solidFill>
                            <a:schemeClr val="tx1"/>
                          </a:solidFill>
                        </a:rPr>
                        <a:t>4%</a:t>
                      </a:r>
                    </a:p>
                  </a:txBody>
                  <a:tcPr marL="106130" marR="106130" marT="53065" marB="53065" anchor="ctr">
                    <a:lnL w="12700">
                      <a:solidFill>
                        <a:schemeClr val="bg1">
                          <a:lumMod val="85000"/>
                        </a:schemeClr>
                      </a:solidFill>
                    </a:lnL>
                    <a:lnR w="12700">
                      <a:solidFill>
                        <a:schemeClr val="bg1">
                          <a:lumMod val="85000"/>
                        </a:schemeClr>
                      </a:solidFill>
                    </a:lnR>
                    <a:lnT w="0">
                      <a:noFill/>
                    </a:lnT>
                    <a:lnB w="12700">
                      <a:solidFill>
                        <a:schemeClr val="accent1"/>
                      </a:solidFill>
                    </a:lnB>
                    <a:lnTlToBr w="0">
                      <a:noFill/>
                    </a:lnTlToBr>
                    <a:lnBlToTr w="0"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ZA" sz="1900" dirty="0">
                          <a:solidFill>
                            <a:schemeClr val="tx1"/>
                          </a:solidFill>
                        </a:rPr>
                        <a:t>1%</a:t>
                      </a:r>
                    </a:p>
                  </a:txBody>
                  <a:tcPr marL="106130" marR="106130" marT="53065" marB="53065" anchor="ctr">
                    <a:lnL w="12700">
                      <a:solidFill>
                        <a:schemeClr val="bg1">
                          <a:lumMod val="85000"/>
                        </a:schemeClr>
                      </a:solidFill>
                    </a:lnL>
                    <a:lnR w="12700">
                      <a:solidFill>
                        <a:schemeClr val="bg1">
                          <a:lumMod val="85000"/>
                        </a:schemeClr>
                      </a:solidFill>
                    </a:lnR>
                    <a:lnT w="0">
                      <a:noFill/>
                    </a:lnT>
                    <a:lnB w="3174">
                      <a:solidFill>
                        <a:schemeClr val="bg1">
                          <a:lumMod val="75000"/>
                        </a:schemeClr>
                      </a:solidFill>
                    </a:lnB>
                    <a:lnTlToBr w="0">
                      <a:noFill/>
                    </a:lnTlToBr>
                    <a:lnBlToTr w="0"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ZA" sz="1900" dirty="0">
                          <a:solidFill>
                            <a:schemeClr val="tx1"/>
                          </a:solidFill>
                        </a:rPr>
                        <a:t>0%</a:t>
                      </a:r>
                    </a:p>
                  </a:txBody>
                  <a:tcPr marL="106130" marR="106130" marT="53065" marB="53065" anchor="ctr">
                    <a:lnL w="12700">
                      <a:solidFill>
                        <a:schemeClr val="bg1">
                          <a:lumMod val="85000"/>
                        </a:schemeClr>
                      </a:solidFill>
                    </a:lnL>
                    <a:lnR w="12700">
                      <a:solidFill>
                        <a:schemeClr val="bg1">
                          <a:lumMod val="85000"/>
                        </a:schemeClr>
                      </a:solidFill>
                    </a:lnR>
                    <a:lnT w="0">
                      <a:noFill/>
                    </a:lnT>
                    <a:lnB w="3174">
                      <a:solidFill>
                        <a:schemeClr val="bg1">
                          <a:lumMod val="75000"/>
                        </a:schemeClr>
                      </a:solidFill>
                    </a:lnB>
                    <a:lnTlToBr w="0">
                      <a:noFill/>
                    </a:lnTlToBr>
                    <a:lnBlToTr w="0"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ZA" sz="1900" dirty="0">
                          <a:solidFill>
                            <a:schemeClr val="tx1"/>
                          </a:solidFill>
                        </a:rPr>
                        <a:t>0%</a:t>
                      </a:r>
                    </a:p>
                  </a:txBody>
                  <a:tcPr marL="106130" marR="106130" marT="53065" marB="53065" anchor="ctr">
                    <a:lnL w="12700">
                      <a:solidFill>
                        <a:schemeClr val="bg1">
                          <a:lumMod val="85000"/>
                        </a:schemeClr>
                      </a:solidFill>
                    </a:lnL>
                    <a:lnR w="12700">
                      <a:solidFill>
                        <a:schemeClr val="bg1">
                          <a:lumMod val="85000"/>
                        </a:schemeClr>
                      </a:solidFill>
                    </a:lnR>
                    <a:lnT w="0">
                      <a:noFill/>
                    </a:lnT>
                    <a:lnB w="3174">
                      <a:solidFill>
                        <a:schemeClr val="bg1">
                          <a:lumMod val="75000"/>
                        </a:schemeClr>
                      </a:solidFill>
                    </a:lnB>
                    <a:lnTlToBr w="0">
                      <a:noFill/>
                    </a:lnTlToBr>
                    <a:lnBlToTr w="0"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ZA" sz="1900" dirty="0">
                          <a:solidFill>
                            <a:schemeClr val="tx1"/>
                          </a:solidFill>
                        </a:rPr>
                        <a:t>96%</a:t>
                      </a:r>
                    </a:p>
                  </a:txBody>
                  <a:tcPr marL="106130" marR="106130" marT="53065" marB="53065" anchor="ctr">
                    <a:lnL w="12700">
                      <a:solidFill>
                        <a:schemeClr val="bg1">
                          <a:lumMod val="85000"/>
                        </a:schemeClr>
                      </a:solidFill>
                    </a:lnL>
                    <a:lnR w="3174">
                      <a:solidFill>
                        <a:schemeClr val="bg1">
                          <a:lumMod val="75000"/>
                        </a:schemeClr>
                      </a:solidFill>
                    </a:lnR>
                    <a:lnT w="0">
                      <a:noFill/>
                    </a:lnT>
                    <a:lnB w="3174">
                      <a:solidFill>
                        <a:schemeClr val="bg1">
                          <a:lumMod val="75000"/>
                        </a:schemeClr>
                      </a:solidFill>
                    </a:lnB>
                    <a:lnTlToBr w="0">
                      <a:noFill/>
                    </a:lnTlToBr>
                    <a:lnBlToTr w="0"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89747939"/>
                  </a:ext>
                </a:extLst>
              </a:tr>
              <a:tr h="661458"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ZA" sz="1200" b="1" dirty="0">
                          <a:solidFill>
                            <a:schemeClr val="tx1"/>
                          </a:solidFill>
                        </a:rPr>
                        <a:t>AY 2022-2023</a:t>
                      </a:r>
                    </a:p>
                    <a:p>
                      <a:pPr lvl="0" algn="ctr">
                        <a:buNone/>
                      </a:pPr>
                      <a:r>
                        <a:rPr lang="en-ZA" sz="1200" b="0" dirty="0">
                          <a:solidFill>
                            <a:schemeClr val="tx1"/>
                          </a:solidFill>
                        </a:rPr>
                        <a:t>(FA 22/SP 23/SU 23)</a:t>
                      </a:r>
                    </a:p>
                  </a:txBody>
                  <a:tcPr marL="106130" marR="106130" marT="53065" marB="53065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ZA" sz="1900" dirty="0">
                          <a:solidFill>
                            <a:schemeClr val="tx1"/>
                          </a:solidFill>
                        </a:rPr>
                        <a:t>72%</a:t>
                      </a:r>
                    </a:p>
                  </a:txBody>
                  <a:tcPr marL="106130" marR="106130" marT="53065" marB="53065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4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900" dirty="0">
                          <a:solidFill>
                            <a:schemeClr val="tx1"/>
                          </a:solidFill>
                        </a:rPr>
                        <a:t>92%</a:t>
                      </a:r>
                    </a:p>
                  </a:txBody>
                  <a:tcPr marL="106130" marR="106130" marT="53065" marB="53065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4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900" dirty="0">
                          <a:solidFill>
                            <a:schemeClr val="tx1"/>
                          </a:solidFill>
                        </a:rPr>
                        <a:t>6%</a:t>
                      </a:r>
                    </a:p>
                  </a:txBody>
                  <a:tcPr marL="106130" marR="106130" marT="53065" marB="53065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900" dirty="0">
                          <a:solidFill>
                            <a:schemeClr val="tx1"/>
                          </a:solidFill>
                        </a:rPr>
                        <a:t>2%</a:t>
                      </a:r>
                    </a:p>
                  </a:txBody>
                  <a:tcPr marL="106130" marR="106130" marT="53065" marB="53065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4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ZA" sz="1900" dirty="0">
                          <a:solidFill>
                            <a:schemeClr val="tx1"/>
                          </a:solidFill>
                        </a:rPr>
                        <a:t>0%</a:t>
                      </a:r>
                    </a:p>
                  </a:txBody>
                  <a:tcPr marL="106130" marR="106130" marT="53065" marB="53065" anchor="ctr">
                    <a:lnL w="12700">
                      <a:solidFill>
                        <a:schemeClr val="bg1">
                          <a:lumMod val="85000"/>
                        </a:schemeClr>
                      </a:solidFill>
                    </a:lnL>
                    <a:lnR w="12700">
                      <a:solidFill>
                        <a:schemeClr val="bg1">
                          <a:lumMod val="85000"/>
                        </a:schemeClr>
                      </a:solidFill>
                    </a:lnR>
                    <a:lnT w="3174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4">
                      <a:solidFill>
                        <a:schemeClr val="bg1">
                          <a:lumMod val="75000"/>
                        </a:schemeClr>
                      </a:solidFill>
                    </a:lnB>
                    <a:lnTlToBr w="0">
                      <a:noFill/>
                    </a:lnTlToBr>
                    <a:lnBlToTr w="0"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ZA" sz="1900" dirty="0">
                          <a:solidFill>
                            <a:schemeClr val="tx1"/>
                          </a:solidFill>
                        </a:rPr>
                        <a:t>0%</a:t>
                      </a:r>
                    </a:p>
                  </a:txBody>
                  <a:tcPr marL="106130" marR="106130" marT="53065" marB="53065" anchor="ctr">
                    <a:lnL w="12700">
                      <a:solidFill>
                        <a:schemeClr val="bg1">
                          <a:lumMod val="85000"/>
                        </a:schemeClr>
                      </a:solidFill>
                    </a:lnL>
                    <a:lnR w="12700">
                      <a:solidFill>
                        <a:schemeClr val="bg1">
                          <a:lumMod val="85000"/>
                        </a:schemeClr>
                      </a:solidFill>
                    </a:lnR>
                    <a:lnT w="3174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4">
                      <a:solidFill>
                        <a:schemeClr val="bg1">
                          <a:lumMod val="75000"/>
                        </a:schemeClr>
                      </a:solidFill>
                    </a:lnB>
                    <a:lnTlToBr w="0">
                      <a:noFill/>
                    </a:lnTlToBr>
                    <a:lnBlToTr w="0"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ZA" sz="1900" dirty="0">
                          <a:solidFill>
                            <a:schemeClr val="tx1"/>
                          </a:solidFill>
                        </a:rPr>
                        <a:t>94%</a:t>
                      </a:r>
                    </a:p>
                  </a:txBody>
                  <a:tcPr marL="106130" marR="106130" marT="53065" marB="53065" anchor="ctr">
                    <a:lnL w="12700">
                      <a:solidFill>
                        <a:schemeClr val="bg1">
                          <a:lumMod val="85000"/>
                        </a:schemeClr>
                      </a:solidFill>
                    </a:lnL>
                    <a:lnR w="3174">
                      <a:solidFill>
                        <a:schemeClr val="bg1">
                          <a:lumMod val="75000"/>
                        </a:schemeClr>
                      </a:solidFill>
                    </a:lnR>
                    <a:lnT w="3174">
                      <a:solidFill>
                        <a:schemeClr val="bg1">
                          <a:lumMod val="75000"/>
                        </a:schemeClr>
                      </a:solidFill>
                    </a:lnT>
                    <a:lnB w="3174">
                      <a:solidFill>
                        <a:schemeClr val="bg1">
                          <a:lumMod val="75000"/>
                        </a:schemeClr>
                      </a:solidFill>
                    </a:lnB>
                    <a:lnTlToBr w="0">
                      <a:noFill/>
                    </a:lnTlToBr>
                    <a:lnBlToTr w="0"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83495943"/>
                  </a:ext>
                </a:extLst>
              </a:tr>
              <a:tr h="661458"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ZA" sz="1200" b="1" dirty="0">
                          <a:solidFill>
                            <a:schemeClr val="tx1"/>
                          </a:solidFill>
                        </a:rPr>
                        <a:t>AY 2021-2022</a:t>
                      </a:r>
                    </a:p>
                    <a:p>
                      <a:pPr lvl="0" algn="ctr">
                        <a:buNone/>
                      </a:pPr>
                      <a:r>
                        <a:rPr lang="en-ZA" sz="1200" b="0" dirty="0">
                          <a:solidFill>
                            <a:schemeClr val="tx1"/>
                          </a:solidFill>
                        </a:rPr>
                        <a:t>(FA 21/SP 22/SU 22)</a:t>
                      </a:r>
                    </a:p>
                  </a:txBody>
                  <a:tcPr marL="106130" marR="106130" marT="53065" marB="53065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ZA" sz="1900" dirty="0">
                          <a:solidFill>
                            <a:schemeClr val="tx1"/>
                          </a:solidFill>
                        </a:rPr>
                        <a:t>70%</a:t>
                      </a:r>
                    </a:p>
                  </a:txBody>
                  <a:tcPr marL="106130" marR="106130" marT="53065" marB="53065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ZA" sz="1900" dirty="0">
                          <a:solidFill>
                            <a:schemeClr val="tx1"/>
                          </a:solidFill>
                        </a:rPr>
                        <a:t>85%</a:t>
                      </a:r>
                    </a:p>
                  </a:txBody>
                  <a:tcPr marL="106130" marR="106130" marT="53065" marB="53065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ZA" sz="1900" dirty="0">
                          <a:solidFill>
                            <a:schemeClr val="tx1"/>
                          </a:solidFill>
                        </a:rPr>
                        <a:t>8%</a:t>
                      </a:r>
                    </a:p>
                  </a:txBody>
                  <a:tcPr marL="106130" marR="106130" marT="53065" marB="53065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ZA" sz="1900" dirty="0">
                          <a:solidFill>
                            <a:schemeClr val="tx1"/>
                          </a:solidFill>
                        </a:rPr>
                        <a:t>7%</a:t>
                      </a:r>
                    </a:p>
                  </a:txBody>
                  <a:tcPr marL="106130" marR="106130" marT="53065" marB="53065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ZA" sz="1900" dirty="0">
                          <a:solidFill>
                            <a:schemeClr val="tx1"/>
                          </a:solidFill>
                        </a:rPr>
                        <a:t>0%</a:t>
                      </a:r>
                    </a:p>
                  </a:txBody>
                  <a:tcPr marL="106130" marR="106130" marT="53065" marB="53065" anchor="ctr">
                    <a:lnL w="12700">
                      <a:solidFill>
                        <a:schemeClr val="bg1">
                          <a:lumMod val="85000"/>
                        </a:schemeClr>
                      </a:solidFill>
                    </a:lnL>
                    <a:lnR w="12700">
                      <a:solidFill>
                        <a:schemeClr val="bg1">
                          <a:lumMod val="85000"/>
                        </a:schemeClr>
                      </a:solidFill>
                    </a:lnR>
                    <a:lnT w="3174">
                      <a:solidFill>
                        <a:schemeClr val="bg1">
                          <a:lumMod val="75000"/>
                        </a:schemeClr>
                      </a:solidFill>
                    </a:lnT>
                    <a:lnB w="3174">
                      <a:solidFill>
                        <a:schemeClr val="bg1">
                          <a:lumMod val="75000"/>
                        </a:schemeClr>
                      </a:solidFill>
                    </a:lnB>
                    <a:lnTlToBr w="0">
                      <a:noFill/>
                    </a:lnTlToBr>
                    <a:lnBlToTr w="0"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ZA" sz="1900" dirty="0">
                          <a:solidFill>
                            <a:schemeClr val="tx1"/>
                          </a:solidFill>
                        </a:rPr>
                        <a:t>0%</a:t>
                      </a:r>
                    </a:p>
                  </a:txBody>
                  <a:tcPr marL="106130" marR="106130" marT="53065" marB="53065" anchor="ctr">
                    <a:lnL w="12700">
                      <a:solidFill>
                        <a:schemeClr val="bg1">
                          <a:lumMod val="85000"/>
                        </a:schemeClr>
                      </a:solidFill>
                    </a:lnL>
                    <a:lnR w="12700">
                      <a:solidFill>
                        <a:schemeClr val="bg1">
                          <a:lumMod val="85000"/>
                        </a:schemeClr>
                      </a:solidFill>
                    </a:lnR>
                    <a:lnT w="3174">
                      <a:solidFill>
                        <a:schemeClr val="bg1">
                          <a:lumMod val="75000"/>
                        </a:schemeClr>
                      </a:solidFill>
                    </a:lnT>
                    <a:lnB w="3174">
                      <a:solidFill>
                        <a:schemeClr val="bg1">
                          <a:lumMod val="75000"/>
                        </a:schemeClr>
                      </a:solidFill>
                    </a:lnB>
                    <a:lnTlToBr w="0">
                      <a:noFill/>
                    </a:lnTlToBr>
                    <a:lnBlToTr w="0"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ZA" sz="1900" dirty="0">
                          <a:solidFill>
                            <a:schemeClr val="tx1"/>
                          </a:solidFill>
                        </a:rPr>
                        <a:t>92%</a:t>
                      </a:r>
                    </a:p>
                  </a:txBody>
                  <a:tcPr marL="106130" marR="106130" marT="53065" marB="53065" anchor="ctr">
                    <a:lnL w="12700">
                      <a:solidFill>
                        <a:schemeClr val="bg1">
                          <a:lumMod val="85000"/>
                        </a:schemeClr>
                      </a:solidFill>
                    </a:lnL>
                    <a:lnR w="3174">
                      <a:solidFill>
                        <a:schemeClr val="bg1">
                          <a:lumMod val="75000"/>
                        </a:schemeClr>
                      </a:solidFill>
                    </a:lnR>
                    <a:lnT w="3174">
                      <a:solidFill>
                        <a:schemeClr val="bg1">
                          <a:lumMod val="75000"/>
                        </a:schemeClr>
                      </a:solidFill>
                    </a:lnT>
                    <a:lnB w="3174">
                      <a:solidFill>
                        <a:schemeClr val="bg1">
                          <a:lumMod val="75000"/>
                        </a:schemeClr>
                      </a:solidFill>
                    </a:lnB>
                    <a:lnTlToBr w="0">
                      <a:noFill/>
                    </a:lnTlToBr>
                    <a:lnBlToTr w="0"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12132828"/>
                  </a:ext>
                </a:extLst>
              </a:tr>
              <a:tr h="674687"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ZA" sz="1200" b="1" dirty="0">
                          <a:solidFill>
                            <a:schemeClr val="tx1"/>
                          </a:solidFill>
                        </a:rPr>
                        <a:t>AY 2020-2021</a:t>
                      </a:r>
                    </a:p>
                    <a:p>
                      <a:pPr lvl="0" algn="ctr">
                        <a:buNone/>
                      </a:pPr>
                      <a:r>
                        <a:rPr lang="en-ZA" sz="1200" b="0" dirty="0">
                          <a:solidFill>
                            <a:schemeClr val="tx1"/>
                          </a:solidFill>
                        </a:rPr>
                        <a:t>(FA 20/SP 21/SU 21)</a:t>
                      </a:r>
                    </a:p>
                  </a:txBody>
                  <a:tcPr marL="106130" marR="106130" marT="53065" marB="53065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ZA" sz="1900" dirty="0">
                          <a:solidFill>
                            <a:schemeClr val="tx1"/>
                          </a:solidFill>
                        </a:rPr>
                        <a:t>70%</a:t>
                      </a:r>
                    </a:p>
                  </a:txBody>
                  <a:tcPr marL="106130" marR="106130" marT="53065" marB="53065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900" dirty="0">
                          <a:solidFill>
                            <a:schemeClr val="tx1"/>
                          </a:solidFill>
                        </a:rPr>
                        <a:t>88%</a:t>
                      </a:r>
                    </a:p>
                  </a:txBody>
                  <a:tcPr marL="106130" marR="106130" marT="53065" marB="53065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900" dirty="0">
                          <a:solidFill>
                            <a:schemeClr val="tx1"/>
                          </a:solidFill>
                        </a:rPr>
                        <a:t>6%</a:t>
                      </a:r>
                    </a:p>
                  </a:txBody>
                  <a:tcPr marL="106130" marR="106130" marT="53065" marB="53065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900" dirty="0">
                          <a:solidFill>
                            <a:schemeClr val="tx1"/>
                          </a:solidFill>
                        </a:rPr>
                        <a:t>6%</a:t>
                      </a:r>
                    </a:p>
                  </a:txBody>
                  <a:tcPr marL="106130" marR="106130" marT="53065" marB="53065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ZA" sz="1900" dirty="0">
                          <a:solidFill>
                            <a:schemeClr val="tx1"/>
                          </a:solidFill>
                        </a:rPr>
                        <a:t>0%</a:t>
                      </a:r>
                    </a:p>
                  </a:txBody>
                  <a:tcPr marL="106130" marR="106130" marT="53065" marB="53065" anchor="ctr">
                    <a:lnL w="12700">
                      <a:solidFill>
                        <a:schemeClr val="bg1">
                          <a:lumMod val="85000"/>
                        </a:schemeClr>
                      </a:solidFill>
                    </a:lnL>
                    <a:lnR w="12700">
                      <a:solidFill>
                        <a:schemeClr val="bg1">
                          <a:lumMod val="85000"/>
                        </a:schemeClr>
                      </a:solidFill>
                    </a:lnR>
                    <a:lnT w="3174">
                      <a:solidFill>
                        <a:schemeClr val="bg1">
                          <a:lumMod val="75000"/>
                        </a:schemeClr>
                      </a:solidFill>
                    </a:lnT>
                    <a:lnB w="3174">
                      <a:solidFill>
                        <a:schemeClr val="bg1">
                          <a:lumMod val="75000"/>
                        </a:schemeClr>
                      </a:solidFill>
                    </a:lnB>
                    <a:lnTlToBr w="0">
                      <a:noFill/>
                    </a:lnTlToBr>
                    <a:lnBlToTr w="0"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ZA" sz="1900" dirty="0">
                          <a:solidFill>
                            <a:schemeClr val="tx1"/>
                          </a:solidFill>
                        </a:rPr>
                        <a:t>0%</a:t>
                      </a:r>
                    </a:p>
                  </a:txBody>
                  <a:tcPr marL="106130" marR="106130" marT="53065" marB="53065" anchor="ctr">
                    <a:lnL w="12700">
                      <a:solidFill>
                        <a:schemeClr val="bg1">
                          <a:lumMod val="85000"/>
                        </a:schemeClr>
                      </a:solidFill>
                    </a:lnL>
                    <a:lnR w="12700">
                      <a:solidFill>
                        <a:schemeClr val="bg1">
                          <a:lumMod val="85000"/>
                        </a:schemeClr>
                      </a:solidFill>
                    </a:lnR>
                    <a:lnT w="3174">
                      <a:solidFill>
                        <a:schemeClr val="bg1">
                          <a:lumMod val="75000"/>
                        </a:schemeClr>
                      </a:solidFill>
                    </a:lnT>
                    <a:lnB w="3174">
                      <a:solidFill>
                        <a:schemeClr val="bg1">
                          <a:lumMod val="75000"/>
                        </a:schemeClr>
                      </a:solidFill>
                    </a:lnB>
                    <a:lnTlToBr w="0">
                      <a:noFill/>
                    </a:lnTlToBr>
                    <a:lnBlToTr w="0"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ZA" sz="1900" dirty="0">
                          <a:solidFill>
                            <a:schemeClr val="tx1"/>
                          </a:solidFill>
                        </a:rPr>
                        <a:t>94%</a:t>
                      </a:r>
                    </a:p>
                  </a:txBody>
                  <a:tcPr marL="106130" marR="106130" marT="53065" marB="53065" anchor="ctr">
                    <a:lnL w="12700">
                      <a:solidFill>
                        <a:schemeClr val="bg1">
                          <a:lumMod val="85000"/>
                        </a:schemeClr>
                      </a:solidFill>
                    </a:lnL>
                    <a:lnR w="3174">
                      <a:solidFill>
                        <a:schemeClr val="bg1">
                          <a:lumMod val="75000"/>
                        </a:schemeClr>
                      </a:solidFill>
                    </a:lnR>
                    <a:lnT w="3174">
                      <a:solidFill>
                        <a:schemeClr val="bg1">
                          <a:lumMod val="75000"/>
                        </a:schemeClr>
                      </a:solidFill>
                    </a:lnT>
                    <a:lnB w="3174">
                      <a:solidFill>
                        <a:schemeClr val="bg1">
                          <a:lumMod val="75000"/>
                        </a:schemeClr>
                      </a:solidFill>
                    </a:lnB>
                    <a:lnTlToBr w="0">
                      <a:noFill/>
                    </a:lnTlToBr>
                    <a:lnBlToTr w="0"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94300830"/>
                  </a:ext>
                </a:extLst>
              </a:tr>
              <a:tr h="687916"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ZA" sz="1200" b="1" dirty="0">
                          <a:solidFill>
                            <a:schemeClr val="tx1"/>
                          </a:solidFill>
                        </a:rPr>
                        <a:t>AY 2019-2020</a:t>
                      </a:r>
                    </a:p>
                    <a:p>
                      <a:pPr lvl="0" algn="ctr">
                        <a:buNone/>
                      </a:pPr>
                      <a:r>
                        <a:rPr lang="en-ZA" sz="1200" b="0" dirty="0">
                          <a:solidFill>
                            <a:schemeClr val="tx1"/>
                          </a:solidFill>
                        </a:rPr>
                        <a:t>(FA 19/SP 20/SU 20)</a:t>
                      </a:r>
                    </a:p>
                  </a:txBody>
                  <a:tcPr marL="106130" marR="106130" marT="53065" marB="53065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ZA" sz="1900" dirty="0">
                          <a:solidFill>
                            <a:schemeClr val="tx1"/>
                          </a:solidFill>
                        </a:rPr>
                        <a:t>78%</a:t>
                      </a:r>
                    </a:p>
                  </a:txBody>
                  <a:tcPr marL="106130" marR="106130" marT="53065" marB="53065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ZA" sz="1900" dirty="0">
                          <a:solidFill>
                            <a:schemeClr val="tx1"/>
                          </a:solidFill>
                        </a:rPr>
                        <a:t>89%</a:t>
                      </a:r>
                    </a:p>
                  </a:txBody>
                  <a:tcPr marL="106130" marR="106130" marT="53065" marB="53065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ZA" sz="1900" dirty="0">
                          <a:solidFill>
                            <a:schemeClr val="tx1"/>
                          </a:solidFill>
                        </a:rPr>
                        <a:t>7%</a:t>
                      </a:r>
                    </a:p>
                  </a:txBody>
                  <a:tcPr marL="106130" marR="106130" marT="53065" marB="53065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ZA" sz="1900" dirty="0">
                          <a:solidFill>
                            <a:schemeClr val="tx1"/>
                          </a:solidFill>
                        </a:rPr>
                        <a:t>4%</a:t>
                      </a:r>
                    </a:p>
                  </a:txBody>
                  <a:tcPr marL="106130" marR="106130" marT="53065" marB="53065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ZA" sz="1900" dirty="0">
                          <a:solidFill>
                            <a:schemeClr val="tx1"/>
                          </a:solidFill>
                        </a:rPr>
                        <a:t>0%</a:t>
                      </a:r>
                    </a:p>
                  </a:txBody>
                  <a:tcPr marL="106130" marR="106130" marT="53065" marB="53065" anchor="ctr">
                    <a:lnL w="12700">
                      <a:solidFill>
                        <a:schemeClr val="bg1">
                          <a:lumMod val="85000"/>
                        </a:schemeClr>
                      </a:solidFill>
                    </a:lnL>
                    <a:lnR w="12700">
                      <a:solidFill>
                        <a:schemeClr val="bg1">
                          <a:lumMod val="85000"/>
                        </a:schemeClr>
                      </a:solidFill>
                    </a:lnR>
                    <a:lnT w="3174">
                      <a:solidFill>
                        <a:schemeClr val="bg1">
                          <a:lumMod val="75000"/>
                        </a:schemeClr>
                      </a:solidFill>
                    </a:lnT>
                    <a:lnB w="3174">
                      <a:solidFill>
                        <a:schemeClr val="bg1">
                          <a:lumMod val="75000"/>
                        </a:schemeClr>
                      </a:solidFill>
                    </a:lnB>
                    <a:lnTlToBr w="0">
                      <a:noFill/>
                    </a:lnTlToBr>
                    <a:lnBlToTr w="0"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ZA" sz="1900" dirty="0">
                          <a:solidFill>
                            <a:schemeClr val="tx1"/>
                          </a:solidFill>
                        </a:rPr>
                        <a:t>0%</a:t>
                      </a:r>
                    </a:p>
                  </a:txBody>
                  <a:tcPr marL="106130" marR="106130" marT="53065" marB="53065" anchor="ctr">
                    <a:lnL w="12700">
                      <a:solidFill>
                        <a:schemeClr val="bg1">
                          <a:lumMod val="85000"/>
                        </a:schemeClr>
                      </a:solidFill>
                    </a:lnL>
                    <a:lnR w="12700">
                      <a:solidFill>
                        <a:schemeClr val="bg1">
                          <a:lumMod val="85000"/>
                        </a:schemeClr>
                      </a:solidFill>
                    </a:lnR>
                    <a:lnT w="3174">
                      <a:solidFill>
                        <a:schemeClr val="bg1">
                          <a:lumMod val="75000"/>
                        </a:schemeClr>
                      </a:solidFill>
                    </a:lnT>
                    <a:lnB w="3174">
                      <a:solidFill>
                        <a:schemeClr val="bg1">
                          <a:lumMod val="75000"/>
                        </a:schemeClr>
                      </a:solidFill>
                    </a:lnB>
                    <a:lnTlToBr w="0">
                      <a:noFill/>
                    </a:lnTlToBr>
                    <a:lnBlToTr w="0"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ZA" sz="1900" dirty="0">
                          <a:solidFill>
                            <a:schemeClr val="tx1"/>
                          </a:solidFill>
                        </a:rPr>
                        <a:t>93%</a:t>
                      </a:r>
                    </a:p>
                  </a:txBody>
                  <a:tcPr marL="106130" marR="106130" marT="53065" marB="53065" anchor="ctr">
                    <a:lnL w="12700">
                      <a:solidFill>
                        <a:schemeClr val="bg1">
                          <a:lumMod val="85000"/>
                        </a:schemeClr>
                      </a:solidFill>
                    </a:lnL>
                    <a:lnR w="3174">
                      <a:solidFill>
                        <a:schemeClr val="bg1">
                          <a:lumMod val="75000"/>
                        </a:schemeClr>
                      </a:solidFill>
                    </a:lnR>
                    <a:lnT w="3174">
                      <a:solidFill>
                        <a:schemeClr val="bg1">
                          <a:lumMod val="75000"/>
                        </a:schemeClr>
                      </a:solidFill>
                    </a:lnT>
                    <a:lnB w="3174">
                      <a:solidFill>
                        <a:schemeClr val="bg1">
                          <a:lumMod val="75000"/>
                        </a:schemeClr>
                      </a:solidFill>
                    </a:lnB>
                    <a:lnTlToBr w="0">
                      <a:noFill/>
                    </a:lnTlToBr>
                    <a:lnBlToTr w="0"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87728417"/>
                  </a:ext>
                </a:extLst>
              </a:tr>
              <a:tr h="796153"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ZA" sz="1200" b="1" dirty="0">
                          <a:solidFill>
                            <a:schemeClr val="tx1"/>
                          </a:solidFill>
                        </a:rPr>
                        <a:t>AY 2018-2019</a:t>
                      </a:r>
                    </a:p>
                    <a:p>
                      <a:pPr lvl="0" algn="ctr">
                        <a:buNone/>
                      </a:pPr>
                      <a:r>
                        <a:rPr lang="en-ZA" sz="1200" b="0" dirty="0">
                          <a:solidFill>
                            <a:schemeClr val="tx1"/>
                          </a:solidFill>
                        </a:rPr>
                        <a:t>(FA 18/SP 19/SU 19)</a:t>
                      </a:r>
                    </a:p>
                  </a:txBody>
                  <a:tcPr marL="106130" marR="106130" marT="53065" marB="53065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ZA" sz="1900" dirty="0">
                          <a:solidFill>
                            <a:schemeClr val="tx1"/>
                          </a:solidFill>
                        </a:rPr>
                        <a:t>83%</a:t>
                      </a:r>
                    </a:p>
                  </a:txBody>
                  <a:tcPr marL="106130" marR="106130" marT="53065" marB="53065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900" dirty="0">
                          <a:solidFill>
                            <a:schemeClr val="tx1"/>
                          </a:solidFill>
                        </a:rPr>
                        <a:t>76%</a:t>
                      </a:r>
                    </a:p>
                  </a:txBody>
                  <a:tcPr marL="106130" marR="106130" marT="53065" marB="53065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900" dirty="0">
                          <a:solidFill>
                            <a:schemeClr val="tx1"/>
                          </a:solidFill>
                        </a:rPr>
                        <a:t>10%</a:t>
                      </a:r>
                    </a:p>
                  </a:txBody>
                  <a:tcPr marL="106130" marR="106130" marT="53065" marB="53065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900" dirty="0">
                          <a:solidFill>
                            <a:schemeClr val="tx1"/>
                          </a:solidFill>
                        </a:rPr>
                        <a:t>14%</a:t>
                      </a:r>
                    </a:p>
                  </a:txBody>
                  <a:tcPr marL="106130" marR="106130" marT="53065" marB="53065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ZA" sz="1900" dirty="0">
                          <a:solidFill>
                            <a:schemeClr val="tx1"/>
                          </a:solidFill>
                        </a:rPr>
                        <a:t>0%</a:t>
                      </a:r>
                    </a:p>
                  </a:txBody>
                  <a:tcPr marL="106130" marR="106130" marT="53065" marB="53065" anchor="ctr">
                    <a:lnL w="12700">
                      <a:solidFill>
                        <a:schemeClr val="bg1">
                          <a:lumMod val="85000"/>
                        </a:schemeClr>
                      </a:solidFill>
                    </a:lnL>
                    <a:lnR w="12700">
                      <a:solidFill>
                        <a:schemeClr val="bg1">
                          <a:lumMod val="85000"/>
                        </a:schemeClr>
                      </a:solidFill>
                    </a:lnR>
                    <a:lnT w="3174">
                      <a:solidFill>
                        <a:schemeClr val="bg1">
                          <a:lumMod val="75000"/>
                        </a:schemeClr>
                      </a:solidFill>
                    </a:lnT>
                    <a:lnB w="3174">
                      <a:solidFill>
                        <a:schemeClr val="bg1">
                          <a:lumMod val="75000"/>
                        </a:schemeClr>
                      </a:solidFill>
                    </a:lnB>
                    <a:lnTlToBr w="0">
                      <a:noFill/>
                    </a:lnTlToBr>
                    <a:lnBlToTr w="0"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ZA" sz="1900" dirty="0">
                          <a:solidFill>
                            <a:schemeClr val="tx1"/>
                          </a:solidFill>
                        </a:rPr>
                        <a:t>0%</a:t>
                      </a:r>
                    </a:p>
                  </a:txBody>
                  <a:tcPr marL="106130" marR="106130" marT="53065" marB="53065" anchor="ctr">
                    <a:lnL w="12700">
                      <a:solidFill>
                        <a:schemeClr val="bg1">
                          <a:lumMod val="85000"/>
                        </a:schemeClr>
                      </a:solidFill>
                    </a:lnL>
                    <a:lnR w="12700">
                      <a:solidFill>
                        <a:schemeClr val="bg1">
                          <a:lumMod val="85000"/>
                        </a:schemeClr>
                      </a:solidFill>
                    </a:lnR>
                    <a:lnT w="3174">
                      <a:solidFill>
                        <a:schemeClr val="bg1">
                          <a:lumMod val="75000"/>
                        </a:schemeClr>
                      </a:solidFill>
                    </a:lnT>
                    <a:lnB w="3174">
                      <a:solidFill>
                        <a:schemeClr val="bg1">
                          <a:lumMod val="75000"/>
                        </a:schemeClr>
                      </a:solidFill>
                    </a:lnB>
                    <a:lnTlToBr w="0">
                      <a:noFill/>
                    </a:lnTlToBr>
                    <a:lnBlToTr w="0"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ZA" sz="1900" dirty="0">
                          <a:solidFill>
                            <a:schemeClr val="tx1"/>
                          </a:solidFill>
                        </a:rPr>
                        <a:t>90%</a:t>
                      </a:r>
                    </a:p>
                  </a:txBody>
                  <a:tcPr marL="106130" marR="106130" marT="53065" marB="53065" anchor="ctr">
                    <a:lnL w="12700">
                      <a:solidFill>
                        <a:schemeClr val="bg1">
                          <a:lumMod val="85000"/>
                        </a:schemeClr>
                      </a:solidFill>
                    </a:lnL>
                    <a:lnR w="3174">
                      <a:solidFill>
                        <a:schemeClr val="bg1">
                          <a:lumMod val="75000"/>
                        </a:schemeClr>
                      </a:solidFill>
                    </a:lnR>
                    <a:lnT w="3174">
                      <a:solidFill>
                        <a:schemeClr val="bg1">
                          <a:lumMod val="75000"/>
                        </a:schemeClr>
                      </a:solidFill>
                    </a:lnT>
                    <a:lnB w="3174">
                      <a:solidFill>
                        <a:schemeClr val="bg1">
                          <a:lumMod val="75000"/>
                        </a:schemeClr>
                      </a:solidFill>
                    </a:lnB>
                    <a:lnTlToBr w="0">
                      <a:noFill/>
                    </a:lnTlToBr>
                    <a:lnBlToTr w="0"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57078208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95ACB4B6-C3FA-C034-DC52-8F491EF3BFAA}"/>
              </a:ext>
            </a:extLst>
          </p:cNvPr>
          <p:cNvSpPr txBox="1"/>
          <p:nvPr/>
        </p:nvSpPr>
        <p:spPr>
          <a:xfrm>
            <a:off x="3950448" y="6169611"/>
            <a:ext cx="976167" cy="507831"/>
          </a:xfrm>
          <a:prstGeom prst="rect">
            <a:avLst/>
          </a:prstGeom>
          <a:solidFill>
            <a:schemeClr val="bg1"/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900">
                <a:solidFill>
                  <a:srgbClr val="000000"/>
                </a:solidFill>
                <a:cs typeface="Calibri"/>
              </a:rPr>
              <a:t>*</a:t>
            </a:r>
            <a:r>
              <a:rPr lang="en-US" sz="900" i="1">
                <a:solidFill>
                  <a:srgbClr val="000000"/>
                </a:solidFill>
                <a:cs typeface="Calibri"/>
              </a:rPr>
              <a:t>the %  of </a:t>
            </a:r>
            <a:endParaRPr lang="en-US" sz="900">
              <a:solidFill>
                <a:srgbClr val="000000"/>
              </a:solidFill>
              <a:cs typeface="Calibri"/>
            </a:endParaRPr>
          </a:p>
          <a:p>
            <a:pPr algn="ctr"/>
            <a:r>
              <a:rPr lang="en-US" sz="900" i="1">
                <a:solidFill>
                  <a:srgbClr val="000000"/>
                </a:solidFill>
                <a:cs typeface="Calibri"/>
              </a:rPr>
              <a:t>surveys</a:t>
            </a:r>
            <a:endParaRPr lang="en-US" sz="900">
              <a:solidFill>
                <a:srgbClr val="000000"/>
              </a:solidFill>
              <a:cs typeface="Calibri"/>
            </a:endParaRPr>
          </a:p>
          <a:p>
            <a:pPr algn="ctr"/>
            <a:r>
              <a:rPr lang="en-US" sz="900" i="1">
                <a:solidFill>
                  <a:srgbClr val="000000"/>
                </a:solidFill>
                <a:cs typeface="Calibri"/>
              </a:rPr>
              <a:t>completed</a:t>
            </a:r>
            <a:endParaRPr lang="en-US" sz="900" i="1">
              <a:solidFill>
                <a:srgbClr val="000000"/>
              </a:solidFill>
              <a:ea typeface="Calibri"/>
              <a:cs typeface="Calibri"/>
            </a:endParaRPr>
          </a:p>
        </p:txBody>
      </p:sp>
      <p:pic>
        <p:nvPicPr>
          <p:cNvPr id="10" name="Picture 9" descr="A logo on a white circle&#10;&#10;Description automatically generated">
            <a:extLst>
              <a:ext uri="{FF2B5EF4-FFF2-40B4-BE49-F238E27FC236}">
                <a16:creationId xmlns:a16="http://schemas.microsoft.com/office/drawing/2014/main" id="{07A43686-A16E-41A0-FDB9-8B79EFEA52D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82" y="5478101"/>
            <a:ext cx="1145241" cy="11900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769823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1699C2-32BF-423F-9FCB-C7261C5F43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000" y="432000"/>
            <a:ext cx="10143235" cy="432000"/>
          </a:xfrm>
        </p:spPr>
        <p:txBody>
          <a:bodyPr/>
          <a:lstStyle/>
          <a:p>
            <a:pPr algn="ctr"/>
            <a:r>
              <a:rPr lang="en-US">
                <a:solidFill>
                  <a:schemeClr val="bg1"/>
                </a:solidFill>
              </a:rPr>
              <a:t>Employers Who Have Hired Our Graduates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9666BDC-BE49-4CA1-C31F-B5FDE2A5EA86}"/>
              </a:ext>
            </a:extLst>
          </p:cNvPr>
          <p:cNvSpPr txBox="1"/>
          <p:nvPr/>
        </p:nvSpPr>
        <p:spPr>
          <a:xfrm>
            <a:off x="1895672" y="1181870"/>
            <a:ext cx="3435664" cy="307776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chemeClr val="bg1"/>
                </a:solidFill>
                <a:ea typeface="+mn-lt"/>
                <a:cs typeface="+mn-lt"/>
              </a:rPr>
              <a:t>Gateway Chiropractic</a:t>
            </a:r>
          </a:p>
          <a:p>
            <a:r>
              <a:rPr lang="en-US">
                <a:solidFill>
                  <a:schemeClr val="bg1"/>
                </a:solidFill>
                <a:ea typeface="+mn-lt"/>
                <a:cs typeface="+mn-lt"/>
              </a:rPr>
              <a:t>Gateways Chiropractic LLC</a:t>
            </a:r>
            <a:endParaRPr lang="en-US">
              <a:solidFill>
                <a:schemeClr val="bg1"/>
              </a:solidFill>
              <a:ea typeface="Calibri"/>
              <a:cs typeface="Calibri"/>
            </a:endParaRPr>
          </a:p>
          <a:p>
            <a:r>
              <a:rPr lang="en-US">
                <a:solidFill>
                  <a:schemeClr val="bg1"/>
                </a:solidFill>
                <a:ea typeface="+mn-lt"/>
                <a:cs typeface="+mn-lt"/>
              </a:rPr>
              <a:t>Gateways Quantum Center</a:t>
            </a:r>
            <a:endParaRPr lang="en-US">
              <a:solidFill>
                <a:schemeClr val="bg1"/>
              </a:solidFill>
            </a:endParaRPr>
          </a:p>
          <a:p>
            <a:r>
              <a:rPr lang="en-US">
                <a:solidFill>
                  <a:schemeClr val="bg1"/>
                </a:solidFill>
                <a:ea typeface="+mn-lt"/>
                <a:cs typeface="+mn-lt"/>
              </a:rPr>
              <a:t>Gateway to Health Chiropractic </a:t>
            </a:r>
            <a:endParaRPr lang="en-US">
              <a:solidFill>
                <a:schemeClr val="bg1"/>
              </a:solidFill>
              <a:ea typeface="Calibri"/>
              <a:cs typeface="Calibri"/>
            </a:endParaRPr>
          </a:p>
          <a:p>
            <a:r>
              <a:rPr lang="en-US">
                <a:solidFill>
                  <a:schemeClr val="bg1"/>
                </a:solidFill>
                <a:ea typeface="+mn-lt"/>
                <a:cs typeface="+mn-lt"/>
              </a:rPr>
              <a:t>General Dynamics Land Systems</a:t>
            </a:r>
            <a:endParaRPr lang="en-US">
              <a:solidFill>
                <a:schemeClr val="bg1"/>
              </a:solidFill>
            </a:endParaRPr>
          </a:p>
          <a:p>
            <a:r>
              <a:rPr lang="en-US">
                <a:solidFill>
                  <a:schemeClr val="bg1"/>
                </a:solidFill>
                <a:ea typeface="+mn-lt"/>
                <a:cs typeface="+mn-lt"/>
              </a:rPr>
              <a:t>Get Well Family Chiropractic</a:t>
            </a:r>
            <a:endParaRPr lang="en-US">
              <a:solidFill>
                <a:schemeClr val="bg1"/>
              </a:solidFill>
              <a:ea typeface="Calibri"/>
              <a:cs typeface="Calibri"/>
            </a:endParaRPr>
          </a:p>
          <a:p>
            <a:r>
              <a:rPr lang="en-US">
                <a:solidFill>
                  <a:schemeClr val="bg1"/>
                </a:solidFill>
                <a:ea typeface="+mn-lt"/>
                <a:cs typeface="+mn-lt"/>
              </a:rPr>
              <a:t>Getting Weller</a:t>
            </a:r>
          </a:p>
          <a:p>
            <a:r>
              <a:rPr lang="en-US">
                <a:solidFill>
                  <a:schemeClr val="bg1"/>
                </a:solidFill>
                <a:ea typeface="+mn-lt"/>
                <a:cs typeface="+mn-lt"/>
              </a:rPr>
              <a:t>Gilkey Chiropractic </a:t>
            </a:r>
            <a:endParaRPr lang="en-US"/>
          </a:p>
          <a:p>
            <a:endParaRPr lang="en-US">
              <a:solidFill>
                <a:schemeClr val="bg1"/>
              </a:solidFill>
              <a:ea typeface="Calibri"/>
              <a:cs typeface="Calibri"/>
            </a:endParaRPr>
          </a:p>
          <a:p>
            <a:endParaRPr lang="en-US">
              <a:solidFill>
                <a:srgbClr val="FFFFFF"/>
              </a:solidFill>
              <a:ea typeface="Calibri"/>
              <a:cs typeface="Calibri"/>
            </a:endParaRPr>
          </a:p>
          <a:p>
            <a:endParaRPr lang="en-US" sz="1400">
              <a:ea typeface="Calibri"/>
              <a:cs typeface="Calibri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F988DFE-916C-997F-69AE-F1475F0DEC06}"/>
              </a:ext>
            </a:extLst>
          </p:cNvPr>
          <p:cNvSpPr txBox="1"/>
          <p:nvPr/>
        </p:nvSpPr>
        <p:spPr>
          <a:xfrm>
            <a:off x="6570643" y="1181868"/>
            <a:ext cx="4650748" cy="33547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chemeClr val="bg1"/>
                </a:solidFill>
                <a:ea typeface="+mn-lt"/>
                <a:cs typeface="+mn-lt"/>
              </a:rPr>
              <a:t>Gillis Chiropractic Clinic</a:t>
            </a:r>
          </a:p>
          <a:p>
            <a:r>
              <a:rPr lang="en-US">
                <a:solidFill>
                  <a:schemeClr val="bg1"/>
                </a:solidFill>
                <a:ea typeface="+mn-lt"/>
                <a:cs typeface="+mn-lt"/>
              </a:rPr>
              <a:t>Glendale Chiropractic of Indianapolis</a:t>
            </a:r>
            <a:endParaRPr lang="en-US">
              <a:solidFill>
                <a:schemeClr val="bg1"/>
              </a:solidFill>
              <a:ea typeface="Calibri"/>
              <a:cs typeface="Calibri"/>
            </a:endParaRPr>
          </a:p>
          <a:p>
            <a:r>
              <a:rPr lang="en-US">
                <a:solidFill>
                  <a:schemeClr val="bg1"/>
                </a:solidFill>
                <a:ea typeface="+mn-lt"/>
                <a:cs typeface="+mn-lt"/>
              </a:rPr>
              <a:t>Golden Chiropractic and Sports Rehab</a:t>
            </a:r>
            <a:endParaRPr lang="en-US">
              <a:solidFill>
                <a:schemeClr val="bg1"/>
              </a:solidFill>
              <a:ea typeface="Calibri"/>
              <a:cs typeface="Calibri"/>
            </a:endParaRPr>
          </a:p>
          <a:p>
            <a:r>
              <a:rPr lang="en-US">
                <a:solidFill>
                  <a:schemeClr val="bg1"/>
                </a:solidFill>
                <a:ea typeface="+mn-lt"/>
                <a:cs typeface="+mn-lt"/>
              </a:rPr>
              <a:t>Good2Go Chiropractic &amp; Neuropathy Center</a:t>
            </a:r>
            <a:endParaRPr lang="en-US">
              <a:solidFill>
                <a:schemeClr val="bg1"/>
              </a:solidFill>
              <a:ea typeface="Calibri"/>
              <a:cs typeface="Calibri"/>
            </a:endParaRPr>
          </a:p>
          <a:p>
            <a:r>
              <a:rPr lang="en-US">
                <a:solidFill>
                  <a:schemeClr val="bg1"/>
                </a:solidFill>
                <a:ea typeface="+mn-lt"/>
                <a:cs typeface="+mn-lt"/>
              </a:rPr>
              <a:t>Grain Valley Chiropractic, LLC</a:t>
            </a:r>
            <a:endParaRPr lang="en-US">
              <a:solidFill>
                <a:schemeClr val="bg1"/>
              </a:solidFill>
              <a:ea typeface="Calibri"/>
              <a:cs typeface="Calibri"/>
            </a:endParaRPr>
          </a:p>
          <a:p>
            <a:r>
              <a:rPr lang="en-US">
                <a:solidFill>
                  <a:schemeClr val="bg1"/>
                </a:solidFill>
                <a:ea typeface="+mn-lt"/>
                <a:cs typeface="+mn-lt"/>
              </a:rPr>
              <a:t>Greenpoint Chiropractic</a:t>
            </a:r>
            <a:endParaRPr lang="en-US">
              <a:solidFill>
                <a:schemeClr val="bg1"/>
              </a:solidFill>
              <a:ea typeface="Calibri"/>
              <a:cs typeface="Calibri"/>
            </a:endParaRPr>
          </a:p>
          <a:p>
            <a:r>
              <a:rPr lang="en-US">
                <a:solidFill>
                  <a:schemeClr val="bg1"/>
                </a:solidFill>
                <a:ea typeface="+mn-lt"/>
                <a:cs typeface="+mn-lt"/>
              </a:rPr>
              <a:t>Greenway Health Center</a:t>
            </a:r>
          </a:p>
          <a:p>
            <a:r>
              <a:rPr lang="en-US">
                <a:solidFill>
                  <a:schemeClr val="bg1"/>
                </a:solidFill>
                <a:ea typeface="Calibri"/>
                <a:cs typeface="Calibri"/>
              </a:rPr>
              <a:t>Greystone Chiropractic</a:t>
            </a:r>
            <a:endParaRPr lang="en-US">
              <a:solidFill>
                <a:schemeClr val="bg1"/>
              </a:solidFill>
            </a:endParaRPr>
          </a:p>
          <a:p>
            <a:endParaRPr lang="en-US">
              <a:solidFill>
                <a:schemeClr val="bg1"/>
              </a:solidFill>
              <a:cs typeface="Calibri"/>
            </a:endParaRPr>
          </a:p>
          <a:p>
            <a:endParaRPr lang="en-US">
              <a:solidFill>
                <a:schemeClr val="bg1"/>
              </a:solidFill>
              <a:ea typeface="Calibri"/>
              <a:cs typeface="Calibri"/>
            </a:endParaRPr>
          </a:p>
          <a:p>
            <a:endParaRPr lang="en-US">
              <a:solidFill>
                <a:schemeClr val="bg1"/>
              </a:solidFill>
              <a:ea typeface="Calibri"/>
              <a:cs typeface="Calibri"/>
            </a:endParaRPr>
          </a:p>
          <a:p>
            <a:endParaRPr lang="en-US" sz="1400">
              <a:solidFill>
                <a:srgbClr val="000000"/>
              </a:solidFill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08424484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1699C2-32BF-423F-9FCB-C7261C5F43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000" y="432000"/>
            <a:ext cx="10143235" cy="432000"/>
          </a:xfrm>
        </p:spPr>
        <p:txBody>
          <a:bodyPr/>
          <a:lstStyle/>
          <a:p>
            <a:pPr algn="ctr"/>
            <a:r>
              <a:rPr lang="en-US">
                <a:solidFill>
                  <a:schemeClr val="bg1"/>
                </a:solidFill>
              </a:rPr>
              <a:t>Employers Who Have Hired Our Graduates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9666BDC-BE49-4CA1-C31F-B5FDE2A5EA86}"/>
              </a:ext>
            </a:extLst>
          </p:cNvPr>
          <p:cNvSpPr txBox="1"/>
          <p:nvPr/>
        </p:nvSpPr>
        <p:spPr>
          <a:xfrm>
            <a:off x="1113077" y="1058302"/>
            <a:ext cx="4661042" cy="33547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chemeClr val="bg1"/>
                </a:solidFill>
                <a:ea typeface="+mn-lt"/>
                <a:cs typeface="+mn-lt"/>
              </a:rPr>
              <a:t>Hamel Chiropractic</a:t>
            </a:r>
            <a:endParaRPr lang="en-US">
              <a:solidFill>
                <a:srgbClr val="000000"/>
              </a:solidFill>
              <a:ea typeface="+mn-lt"/>
              <a:cs typeface="+mn-lt"/>
            </a:endParaRPr>
          </a:p>
          <a:p>
            <a:r>
              <a:rPr lang="en-US">
                <a:solidFill>
                  <a:schemeClr val="bg1"/>
                </a:solidFill>
                <a:ea typeface="+mn-lt"/>
                <a:cs typeface="+mn-lt"/>
              </a:rPr>
              <a:t>Harker Home Chiropractic</a:t>
            </a:r>
          </a:p>
          <a:p>
            <a:r>
              <a:rPr lang="en-US">
                <a:solidFill>
                  <a:schemeClr val="bg1"/>
                </a:solidFill>
                <a:ea typeface="+mn-lt"/>
                <a:cs typeface="+mn-lt"/>
              </a:rPr>
              <a:t>Harris-Stowe State University</a:t>
            </a:r>
          </a:p>
          <a:p>
            <a:r>
              <a:rPr lang="en-US">
                <a:solidFill>
                  <a:schemeClr val="bg1"/>
                </a:solidFill>
                <a:ea typeface="+mn-lt"/>
                <a:cs typeface="+mn-lt"/>
              </a:rPr>
              <a:t>Harvester Family Medical Clinic</a:t>
            </a:r>
          </a:p>
          <a:p>
            <a:r>
              <a:rPr lang="en-US">
                <a:solidFill>
                  <a:schemeClr val="bg1"/>
                </a:solidFill>
                <a:ea typeface="+mn-lt"/>
                <a:cs typeface="+mn-lt"/>
              </a:rPr>
              <a:t>Health Center Chiropractic</a:t>
            </a:r>
            <a:endParaRPr lang="en-US">
              <a:solidFill>
                <a:schemeClr val="bg1"/>
              </a:solidFill>
              <a:ea typeface="Calibri"/>
              <a:cs typeface="Calibri"/>
            </a:endParaRPr>
          </a:p>
          <a:p>
            <a:r>
              <a:rPr lang="en-US">
                <a:solidFill>
                  <a:schemeClr val="bg1"/>
                </a:solidFill>
                <a:ea typeface="+mn-lt"/>
                <a:cs typeface="+mn-lt"/>
              </a:rPr>
              <a:t>Health &amp; Performance Center</a:t>
            </a:r>
            <a:endParaRPr lang="en-US">
              <a:solidFill>
                <a:schemeClr val="bg1"/>
              </a:solidFill>
              <a:ea typeface="Calibri"/>
              <a:cs typeface="Calibri"/>
            </a:endParaRPr>
          </a:p>
          <a:p>
            <a:r>
              <a:rPr lang="en-US">
                <a:solidFill>
                  <a:schemeClr val="bg1"/>
                </a:solidFill>
                <a:ea typeface="+mn-lt"/>
                <a:cs typeface="+mn-lt"/>
              </a:rPr>
              <a:t>Health Doctors</a:t>
            </a:r>
          </a:p>
          <a:p>
            <a:r>
              <a:rPr lang="en-US">
                <a:solidFill>
                  <a:schemeClr val="bg1"/>
                </a:solidFill>
                <a:ea typeface="+mn-lt"/>
                <a:cs typeface="+mn-lt"/>
              </a:rPr>
              <a:t>Health-Fit Chiropractic and Sports Recovery</a:t>
            </a:r>
          </a:p>
          <a:p>
            <a:r>
              <a:rPr lang="en-US">
                <a:solidFill>
                  <a:schemeClr val="bg1"/>
                </a:solidFill>
                <a:ea typeface="+mn-lt"/>
                <a:cs typeface="+mn-lt"/>
              </a:rPr>
              <a:t>HealthSource Ballwin</a:t>
            </a:r>
            <a:endParaRPr lang="en-US">
              <a:solidFill>
                <a:schemeClr val="bg1"/>
              </a:solidFill>
              <a:ea typeface="Calibri"/>
              <a:cs typeface="Calibri"/>
            </a:endParaRPr>
          </a:p>
          <a:p>
            <a:r>
              <a:rPr lang="en-US">
                <a:solidFill>
                  <a:schemeClr val="bg1"/>
                </a:solidFill>
                <a:ea typeface="+mn-lt"/>
                <a:cs typeface="+mn-lt"/>
              </a:rPr>
              <a:t>HealthSource America's Chiropractor</a:t>
            </a:r>
            <a:endParaRPr lang="en-US">
              <a:solidFill>
                <a:schemeClr val="bg1"/>
              </a:solidFill>
              <a:ea typeface="Calibri"/>
              <a:cs typeface="Calibri"/>
            </a:endParaRPr>
          </a:p>
          <a:p>
            <a:endParaRPr lang="en-US">
              <a:solidFill>
                <a:srgbClr val="FFFFFF"/>
              </a:solidFill>
              <a:ea typeface="Calibri"/>
              <a:cs typeface="Calibri"/>
            </a:endParaRPr>
          </a:p>
          <a:p>
            <a:endParaRPr lang="en-US" sz="1400">
              <a:ea typeface="Calibri"/>
              <a:cs typeface="Calibri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F988DFE-916C-997F-69AE-F1475F0DEC06}"/>
              </a:ext>
            </a:extLst>
          </p:cNvPr>
          <p:cNvSpPr txBox="1"/>
          <p:nvPr/>
        </p:nvSpPr>
        <p:spPr>
          <a:xfrm>
            <a:off x="5901319" y="1058301"/>
            <a:ext cx="4547775" cy="390876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chemeClr val="bg1"/>
                </a:solidFill>
                <a:ea typeface="+mn-lt"/>
                <a:cs typeface="+mn-lt"/>
              </a:rPr>
              <a:t>HealthSource Chiropractic</a:t>
            </a:r>
            <a:endParaRPr lang="en-US">
              <a:solidFill>
                <a:schemeClr val="bg1"/>
              </a:solidFill>
            </a:endParaRPr>
          </a:p>
          <a:p>
            <a:r>
              <a:rPr lang="en-US">
                <a:solidFill>
                  <a:schemeClr val="bg1"/>
                </a:solidFill>
                <a:ea typeface="+mn-lt"/>
                <a:cs typeface="+mn-lt"/>
              </a:rPr>
              <a:t>Heights Chiropractic Physicians</a:t>
            </a:r>
            <a:endParaRPr lang="en-US">
              <a:solidFill>
                <a:schemeClr val="bg1"/>
              </a:solidFill>
            </a:endParaRPr>
          </a:p>
          <a:p>
            <a:r>
              <a:rPr lang="en-US">
                <a:solidFill>
                  <a:schemeClr val="bg1"/>
                </a:solidFill>
                <a:ea typeface="+mn-lt"/>
                <a:cs typeface="+mn-lt"/>
              </a:rPr>
              <a:t>Highlands Sport and Spine</a:t>
            </a:r>
          </a:p>
          <a:p>
            <a:r>
              <a:rPr lang="en-US">
                <a:solidFill>
                  <a:schemeClr val="bg1"/>
                </a:solidFill>
                <a:ea typeface="+mn-lt"/>
                <a:cs typeface="+mn-lt"/>
              </a:rPr>
              <a:t>Holland Chiropractic</a:t>
            </a:r>
          </a:p>
          <a:p>
            <a:r>
              <a:rPr lang="en-US">
                <a:solidFill>
                  <a:schemeClr val="bg1"/>
                </a:solidFill>
                <a:ea typeface="+mn-lt"/>
                <a:cs typeface="+mn-lt"/>
              </a:rPr>
              <a:t>Honor Box Chiropractic</a:t>
            </a:r>
            <a:endParaRPr lang="en-US">
              <a:solidFill>
                <a:schemeClr val="bg1"/>
              </a:solidFill>
            </a:endParaRPr>
          </a:p>
          <a:p>
            <a:r>
              <a:rPr lang="en-US">
                <a:solidFill>
                  <a:schemeClr val="bg1"/>
                </a:solidFill>
                <a:ea typeface="+mn-lt"/>
                <a:cs typeface="+mn-lt"/>
              </a:rPr>
              <a:t>Horizon Chiropractic</a:t>
            </a:r>
            <a:endParaRPr lang="en-US">
              <a:solidFill>
                <a:schemeClr val="bg1"/>
              </a:solidFill>
              <a:cs typeface="Calibri"/>
            </a:endParaRPr>
          </a:p>
          <a:p>
            <a:r>
              <a:rPr lang="en-US">
                <a:solidFill>
                  <a:schemeClr val="bg1"/>
                </a:solidFill>
                <a:ea typeface="+mn-lt"/>
                <a:cs typeface="+mn-lt"/>
              </a:rPr>
              <a:t>Hornback Chiropractic and Wellness PA</a:t>
            </a:r>
            <a:endParaRPr lang="en-US">
              <a:solidFill>
                <a:schemeClr val="bg1"/>
              </a:solidFill>
            </a:endParaRPr>
          </a:p>
          <a:p>
            <a:r>
              <a:rPr lang="en-US">
                <a:solidFill>
                  <a:schemeClr val="bg1"/>
                </a:solidFill>
                <a:ea typeface="+mn-lt"/>
                <a:cs typeface="+mn-lt"/>
              </a:rPr>
              <a:t>Howard Chiropractic Clinic, S.C.</a:t>
            </a:r>
          </a:p>
          <a:p>
            <a:r>
              <a:rPr lang="en-US">
                <a:solidFill>
                  <a:schemeClr val="bg1"/>
                </a:solidFill>
                <a:ea typeface="Calibri"/>
                <a:cs typeface="Calibri"/>
              </a:rPr>
              <a:t>Huff Chiropractic Center</a:t>
            </a:r>
          </a:p>
          <a:p>
            <a:endParaRPr lang="en-US">
              <a:solidFill>
                <a:schemeClr val="bg1"/>
              </a:solidFill>
              <a:cs typeface="Calibri"/>
            </a:endParaRPr>
          </a:p>
          <a:p>
            <a:endParaRPr lang="en-US">
              <a:solidFill>
                <a:schemeClr val="bg1"/>
              </a:solidFill>
              <a:ea typeface="Calibri"/>
              <a:cs typeface="Calibri"/>
            </a:endParaRPr>
          </a:p>
          <a:p>
            <a:endParaRPr lang="en-US">
              <a:solidFill>
                <a:schemeClr val="bg1"/>
              </a:solidFill>
              <a:ea typeface="Calibri"/>
              <a:cs typeface="Calibri"/>
            </a:endParaRPr>
          </a:p>
          <a:p>
            <a:endParaRPr lang="en-US">
              <a:solidFill>
                <a:srgbClr val="FFFFFF"/>
              </a:solidFill>
              <a:ea typeface="Calibri"/>
              <a:cs typeface="Calibri"/>
            </a:endParaRPr>
          </a:p>
          <a:p>
            <a:endParaRPr lang="en-US" sz="1400"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74260445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1699C2-32BF-423F-9FCB-C7261C5F43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000" y="432000"/>
            <a:ext cx="10143235" cy="432000"/>
          </a:xfrm>
        </p:spPr>
        <p:txBody>
          <a:bodyPr/>
          <a:lstStyle/>
          <a:p>
            <a:pPr algn="ctr"/>
            <a:r>
              <a:rPr lang="en-US">
                <a:solidFill>
                  <a:schemeClr val="bg1"/>
                </a:solidFill>
              </a:rPr>
              <a:t>Employers Who Have Hired Our Graduates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9666BDC-BE49-4CA1-C31F-B5FDE2A5EA86}"/>
              </a:ext>
            </a:extLst>
          </p:cNvPr>
          <p:cNvSpPr txBox="1"/>
          <p:nvPr/>
        </p:nvSpPr>
        <p:spPr>
          <a:xfrm>
            <a:off x="6096967" y="1058301"/>
            <a:ext cx="4928772" cy="418576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chemeClr val="bg1"/>
                </a:solidFill>
                <a:ea typeface="+mn-lt"/>
                <a:cs typeface="+mn-lt"/>
              </a:rPr>
              <a:t>James C. Rees, D.C., P.C.</a:t>
            </a:r>
          </a:p>
          <a:p>
            <a:r>
              <a:rPr lang="en-US">
                <a:solidFill>
                  <a:schemeClr val="bg1"/>
                </a:solidFill>
                <a:ea typeface="+mn-lt"/>
                <a:cs typeface="+mn-lt"/>
              </a:rPr>
              <a:t>Jeffrey Fedorko</a:t>
            </a:r>
          </a:p>
          <a:p>
            <a:r>
              <a:rPr lang="en-US">
                <a:solidFill>
                  <a:schemeClr val="bg1"/>
                </a:solidFill>
                <a:ea typeface="+mn-lt"/>
                <a:cs typeface="+mn-lt"/>
              </a:rPr>
              <a:t>Jeffrey Oguin</a:t>
            </a:r>
          </a:p>
          <a:p>
            <a:r>
              <a:rPr lang="en-US" err="1">
                <a:solidFill>
                  <a:schemeClr val="bg1"/>
                </a:solidFill>
                <a:ea typeface="+mn-lt"/>
                <a:cs typeface="+mn-lt"/>
              </a:rPr>
              <a:t>JointFit</a:t>
            </a:r>
            <a:r>
              <a:rPr lang="en-US">
                <a:solidFill>
                  <a:schemeClr val="bg1"/>
                </a:solidFill>
                <a:ea typeface="+mn-lt"/>
                <a:cs typeface="+mn-lt"/>
              </a:rPr>
              <a:t> Chiropractic &amp; Sports Medicine Center</a:t>
            </a:r>
          </a:p>
          <a:p>
            <a:r>
              <a:rPr lang="en-US">
                <a:solidFill>
                  <a:schemeClr val="bg1"/>
                </a:solidFill>
                <a:ea typeface="+mn-lt"/>
                <a:cs typeface="+mn-lt"/>
              </a:rPr>
              <a:t>Joint Ventures </a:t>
            </a:r>
            <a:r>
              <a:rPr lang="en-US" err="1">
                <a:solidFill>
                  <a:schemeClr val="bg1"/>
                </a:solidFill>
                <a:ea typeface="+mn-lt"/>
                <a:cs typeface="+mn-lt"/>
              </a:rPr>
              <a:t>LLCKaizo</a:t>
            </a:r>
            <a:r>
              <a:rPr lang="en-US">
                <a:solidFill>
                  <a:schemeClr val="bg1"/>
                </a:solidFill>
                <a:ea typeface="+mn-lt"/>
                <a:cs typeface="+mn-lt"/>
              </a:rPr>
              <a:t> Health</a:t>
            </a:r>
            <a:endParaRPr lang="en-US">
              <a:solidFill>
                <a:schemeClr val="bg1"/>
              </a:solidFill>
              <a:ea typeface="Calibri"/>
              <a:cs typeface="Calibri"/>
            </a:endParaRPr>
          </a:p>
          <a:p>
            <a:r>
              <a:rPr lang="en-US">
                <a:solidFill>
                  <a:schemeClr val="bg1"/>
                </a:solidFill>
                <a:ea typeface="+mn-lt"/>
                <a:cs typeface="+mn-lt"/>
              </a:rPr>
              <a:t>Kalkstein Chiropractic</a:t>
            </a:r>
            <a:endParaRPr lang="en-US">
              <a:solidFill>
                <a:schemeClr val="bg1"/>
              </a:solidFill>
              <a:ea typeface="Calibri"/>
              <a:cs typeface="Calibri"/>
            </a:endParaRPr>
          </a:p>
          <a:p>
            <a:r>
              <a:rPr lang="en-US">
                <a:solidFill>
                  <a:schemeClr val="bg1"/>
                </a:solidFill>
                <a:ea typeface="+mn-lt"/>
                <a:cs typeface="+mn-lt"/>
              </a:rPr>
              <a:t>Keough Chiropractic </a:t>
            </a:r>
          </a:p>
          <a:p>
            <a:r>
              <a:rPr lang="en-US">
                <a:solidFill>
                  <a:schemeClr val="bg1"/>
                </a:solidFill>
                <a:ea typeface="+mn-lt"/>
                <a:cs typeface="+mn-lt"/>
              </a:rPr>
              <a:t>Kirstein Chiropractic</a:t>
            </a:r>
            <a:endParaRPr lang="en-US">
              <a:solidFill>
                <a:schemeClr val="bg1"/>
              </a:solidFill>
              <a:ea typeface="Calibri"/>
              <a:cs typeface="Calibri"/>
            </a:endParaRPr>
          </a:p>
          <a:p>
            <a:r>
              <a:rPr lang="en-US">
                <a:solidFill>
                  <a:schemeClr val="bg1"/>
                </a:solidFill>
                <a:ea typeface="+mn-lt"/>
                <a:cs typeface="+mn-lt"/>
              </a:rPr>
              <a:t>Kirchner Clinic</a:t>
            </a:r>
            <a:endParaRPr lang="en-US">
              <a:solidFill>
                <a:schemeClr val="bg1"/>
              </a:solidFill>
              <a:ea typeface="Calibri"/>
              <a:cs typeface="Calibri"/>
            </a:endParaRPr>
          </a:p>
          <a:p>
            <a:r>
              <a:rPr lang="en-US" err="1">
                <a:solidFill>
                  <a:schemeClr val="bg1"/>
                </a:solidFill>
                <a:ea typeface="+mn-lt"/>
                <a:cs typeface="+mn-lt"/>
              </a:rPr>
              <a:t>KinetikChain</a:t>
            </a:r>
            <a:endParaRPr lang="en-US">
              <a:solidFill>
                <a:schemeClr val="bg1"/>
              </a:solidFill>
              <a:ea typeface="+mn-lt"/>
              <a:cs typeface="+mn-lt"/>
            </a:endParaRPr>
          </a:p>
          <a:p>
            <a:r>
              <a:rPr lang="en-US" err="1">
                <a:solidFill>
                  <a:schemeClr val="bg1"/>
                </a:solidFill>
                <a:ea typeface="Calibri"/>
                <a:cs typeface="Calibri"/>
              </a:rPr>
              <a:t>Knowbull</a:t>
            </a:r>
            <a:r>
              <a:rPr lang="en-US">
                <a:solidFill>
                  <a:schemeClr val="bg1"/>
                </a:solidFill>
                <a:ea typeface="Calibri"/>
                <a:cs typeface="Calibri"/>
              </a:rPr>
              <a:t> Chiropractic </a:t>
            </a:r>
            <a:endParaRPr lang="en-US">
              <a:solidFill>
                <a:schemeClr val="bg1"/>
              </a:solidFill>
            </a:endParaRPr>
          </a:p>
          <a:p>
            <a:r>
              <a:rPr lang="en-US">
                <a:solidFill>
                  <a:schemeClr val="bg1"/>
                </a:solidFill>
                <a:ea typeface="Calibri"/>
                <a:cs typeface="Calibri"/>
              </a:rPr>
              <a:t>Kramper Chiropractic</a:t>
            </a:r>
          </a:p>
          <a:p>
            <a:r>
              <a:rPr lang="en-US" err="1">
                <a:solidFill>
                  <a:schemeClr val="bg1"/>
                </a:solidFill>
                <a:cs typeface="Calibri"/>
              </a:rPr>
              <a:t>Krisiak</a:t>
            </a:r>
            <a:r>
              <a:rPr lang="en-US">
                <a:solidFill>
                  <a:schemeClr val="bg1"/>
                </a:solidFill>
                <a:cs typeface="Calibri"/>
              </a:rPr>
              <a:t> Chiropractic </a:t>
            </a:r>
            <a:endParaRPr lang="en-US">
              <a:solidFill>
                <a:schemeClr val="bg1"/>
              </a:solidFill>
            </a:endParaRPr>
          </a:p>
          <a:p>
            <a:endParaRPr lang="en-US">
              <a:solidFill>
                <a:srgbClr val="FFFFFF"/>
              </a:solidFill>
              <a:ea typeface="Calibri"/>
              <a:cs typeface="Calibri"/>
            </a:endParaRPr>
          </a:p>
          <a:p>
            <a:endParaRPr lang="en-US" sz="1400">
              <a:ea typeface="Calibri"/>
              <a:cs typeface="Calibri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55A63A7-E29B-6DF6-1B74-B9E983109546}"/>
              </a:ext>
            </a:extLst>
          </p:cNvPr>
          <p:cNvSpPr txBox="1"/>
          <p:nvPr/>
        </p:nvSpPr>
        <p:spPr>
          <a:xfrm>
            <a:off x="1369106" y="1059445"/>
            <a:ext cx="3651667" cy="3970318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>
                <a:solidFill>
                  <a:schemeClr val="bg1"/>
                </a:solidFill>
                <a:ea typeface="Calibri"/>
                <a:cs typeface="Calibri"/>
              </a:rPr>
              <a:t>IMAC Regeneration Centers</a:t>
            </a:r>
          </a:p>
          <a:p>
            <a:r>
              <a:rPr lang="en-US">
                <a:solidFill>
                  <a:schemeClr val="bg1"/>
                </a:solidFill>
                <a:ea typeface="Calibri"/>
                <a:cs typeface="Calibri"/>
              </a:rPr>
              <a:t>Indy Spine and Rehab</a:t>
            </a:r>
          </a:p>
          <a:p>
            <a:r>
              <a:rPr lang="en-US">
                <a:solidFill>
                  <a:schemeClr val="bg1"/>
                </a:solidFill>
                <a:cs typeface="Calibri"/>
              </a:rPr>
              <a:t>Indy Sports &amp; Family Chiropractic</a:t>
            </a:r>
            <a:endParaRPr lang="en-US">
              <a:solidFill>
                <a:schemeClr val="bg1"/>
              </a:solidFill>
              <a:ea typeface="Calibri"/>
              <a:cs typeface="Calibri"/>
            </a:endParaRPr>
          </a:p>
          <a:p>
            <a:r>
              <a:rPr lang="en-US">
                <a:solidFill>
                  <a:schemeClr val="bg1"/>
                </a:solidFill>
                <a:cs typeface="Calibri"/>
              </a:rPr>
              <a:t>Infinite Wellness</a:t>
            </a:r>
            <a:endParaRPr lang="en-US">
              <a:solidFill>
                <a:schemeClr val="bg1"/>
              </a:solidFill>
              <a:ea typeface="Calibri"/>
              <a:cs typeface="Calibri"/>
            </a:endParaRPr>
          </a:p>
          <a:p>
            <a:r>
              <a:rPr lang="en-US">
                <a:solidFill>
                  <a:schemeClr val="bg1"/>
                </a:solidFill>
                <a:ea typeface="Calibri"/>
                <a:cs typeface="Calibri"/>
              </a:rPr>
              <a:t>In-Line Family Chiropractic</a:t>
            </a:r>
          </a:p>
          <a:p>
            <a:r>
              <a:rPr lang="en-US">
                <a:solidFill>
                  <a:schemeClr val="bg1"/>
                </a:solidFill>
                <a:ea typeface="Calibri"/>
                <a:cs typeface="Calibri"/>
              </a:rPr>
              <a:t>Innate Family Chiropractic</a:t>
            </a:r>
          </a:p>
          <a:p>
            <a:r>
              <a:rPr lang="en-US">
                <a:solidFill>
                  <a:schemeClr val="bg1"/>
                </a:solidFill>
                <a:ea typeface="Calibri"/>
                <a:cs typeface="Calibri"/>
              </a:rPr>
              <a:t>Inner Sanctum Chiropractic </a:t>
            </a:r>
          </a:p>
          <a:p>
            <a:r>
              <a:rPr lang="en-US">
                <a:solidFill>
                  <a:schemeClr val="bg1"/>
                </a:solidFill>
                <a:cs typeface="Calibri"/>
              </a:rPr>
              <a:t>Integrated Health Solutions</a:t>
            </a:r>
            <a:endParaRPr lang="en-US">
              <a:solidFill>
                <a:schemeClr val="bg1"/>
              </a:solidFill>
              <a:ea typeface="Calibri"/>
              <a:cs typeface="Calibri"/>
            </a:endParaRPr>
          </a:p>
          <a:p>
            <a:r>
              <a:rPr lang="en-US">
                <a:solidFill>
                  <a:schemeClr val="bg1"/>
                </a:solidFill>
                <a:ea typeface="Calibri"/>
                <a:cs typeface="Calibri"/>
              </a:rPr>
              <a:t>Integrative Physical Medicine</a:t>
            </a:r>
          </a:p>
          <a:p>
            <a:r>
              <a:rPr lang="en-US">
                <a:solidFill>
                  <a:schemeClr val="bg1"/>
                </a:solidFill>
                <a:cs typeface="Calibri"/>
              </a:rPr>
              <a:t>Integrity Chiropractic </a:t>
            </a:r>
            <a:endParaRPr lang="en-US">
              <a:solidFill>
                <a:schemeClr val="bg1"/>
              </a:solidFill>
              <a:ea typeface="Calibri"/>
              <a:cs typeface="Calibri"/>
            </a:endParaRPr>
          </a:p>
          <a:p>
            <a:r>
              <a:rPr lang="en-US">
                <a:solidFill>
                  <a:schemeClr val="bg1"/>
                </a:solidFill>
                <a:ea typeface="Calibri"/>
                <a:cs typeface="Calibri"/>
              </a:rPr>
              <a:t>Iowa Back Pain Center </a:t>
            </a:r>
          </a:p>
          <a:p>
            <a:r>
              <a:rPr lang="en-US">
                <a:solidFill>
                  <a:schemeClr val="bg1"/>
                </a:solidFill>
                <a:cs typeface="Calibri"/>
              </a:rPr>
              <a:t>Iowa Family Chiropractic</a:t>
            </a:r>
            <a:endParaRPr lang="en-US">
              <a:solidFill>
                <a:schemeClr val="bg1"/>
              </a:solidFill>
              <a:ea typeface="Calibri"/>
              <a:cs typeface="Calibri"/>
            </a:endParaRPr>
          </a:p>
          <a:p>
            <a:r>
              <a:rPr lang="en-US">
                <a:solidFill>
                  <a:schemeClr val="bg1"/>
                </a:solidFill>
                <a:cs typeface="Calibri"/>
              </a:rPr>
              <a:t>Irwin Family Chiropractic Clinic</a:t>
            </a:r>
            <a:endParaRPr lang="en-US">
              <a:solidFill>
                <a:schemeClr val="bg1"/>
              </a:solidFill>
              <a:ea typeface="Calibri"/>
              <a:cs typeface="Calibri"/>
            </a:endParaRPr>
          </a:p>
          <a:p>
            <a:endParaRPr lang="en-US">
              <a:solidFill>
                <a:schemeClr val="bg1"/>
              </a:solidFill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35339215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1699C2-32BF-423F-9FCB-C7261C5F43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000" y="432000"/>
            <a:ext cx="10143235" cy="432000"/>
          </a:xfrm>
        </p:spPr>
        <p:txBody>
          <a:bodyPr/>
          <a:lstStyle/>
          <a:p>
            <a:pPr algn="ctr"/>
            <a:r>
              <a:rPr lang="en-US">
                <a:solidFill>
                  <a:schemeClr val="bg1"/>
                </a:solidFill>
              </a:rPr>
              <a:t>Employers Who Have Hired Our Graduates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9666BDC-BE49-4CA1-C31F-B5FDE2A5EA86}"/>
              </a:ext>
            </a:extLst>
          </p:cNvPr>
          <p:cNvSpPr txBox="1"/>
          <p:nvPr/>
        </p:nvSpPr>
        <p:spPr>
          <a:xfrm>
            <a:off x="6653022" y="1367220"/>
            <a:ext cx="4053502" cy="249299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chemeClr val="bg1"/>
                </a:solidFill>
                <a:ea typeface="+mn-lt"/>
                <a:cs typeface="+mn-lt"/>
              </a:rPr>
              <a:t>Live for Wellness Chiropractic Center</a:t>
            </a:r>
          </a:p>
          <a:p>
            <a:r>
              <a:rPr lang="en-US">
                <a:solidFill>
                  <a:schemeClr val="bg1"/>
                </a:solidFill>
                <a:ea typeface="+mn-lt"/>
                <a:cs typeface="+mn-lt"/>
              </a:rPr>
              <a:t>Living Well Chiropractic</a:t>
            </a:r>
          </a:p>
          <a:p>
            <a:r>
              <a:rPr lang="en-US">
                <a:solidFill>
                  <a:schemeClr val="bg1"/>
                </a:solidFill>
                <a:ea typeface="+mn-lt"/>
                <a:cs typeface="+mn-lt"/>
              </a:rPr>
              <a:t>Lockwood Chiropractic </a:t>
            </a:r>
          </a:p>
          <a:p>
            <a:r>
              <a:rPr lang="en-US">
                <a:solidFill>
                  <a:schemeClr val="bg1"/>
                </a:solidFill>
                <a:ea typeface="+mn-lt"/>
                <a:cs typeface="+mn-lt"/>
              </a:rPr>
              <a:t>Loehr Health Center</a:t>
            </a:r>
          </a:p>
          <a:p>
            <a:r>
              <a:rPr lang="en-US">
                <a:solidFill>
                  <a:schemeClr val="bg1"/>
                </a:solidFill>
                <a:ea typeface="+mn-lt"/>
                <a:cs typeface="+mn-lt"/>
              </a:rPr>
              <a:t>Logan University</a:t>
            </a:r>
          </a:p>
          <a:p>
            <a:r>
              <a:rPr lang="en-US">
                <a:solidFill>
                  <a:schemeClr val="bg1"/>
                </a:solidFill>
                <a:ea typeface="+mn-lt"/>
                <a:cs typeface="+mn-lt"/>
              </a:rPr>
              <a:t>Louisville Family </a:t>
            </a:r>
            <a:r>
              <a:rPr lang="en-US">
                <a:solidFill>
                  <a:schemeClr val="bg1"/>
                </a:solidFill>
                <a:cs typeface="Calibri"/>
              </a:rPr>
              <a:t>Chiropractic</a:t>
            </a:r>
            <a:endParaRPr lang="en-US">
              <a:solidFill>
                <a:schemeClr val="bg1"/>
              </a:solidFill>
              <a:ea typeface="Calibri"/>
              <a:cs typeface="Calibri"/>
            </a:endParaRPr>
          </a:p>
          <a:p>
            <a:endParaRPr lang="en-US" sz="1600">
              <a:solidFill>
                <a:schemeClr val="bg1"/>
              </a:solidFill>
              <a:cs typeface="Calibri"/>
            </a:endParaRPr>
          </a:p>
          <a:p>
            <a:endParaRPr lang="en-US">
              <a:solidFill>
                <a:srgbClr val="FFFFFF"/>
              </a:solidFill>
              <a:ea typeface="Calibri"/>
              <a:cs typeface="Calibri"/>
            </a:endParaRPr>
          </a:p>
          <a:p>
            <a:endParaRPr lang="en-US" sz="1400">
              <a:ea typeface="Calibri"/>
              <a:cs typeface="Calibri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55A63A7-E29B-6DF6-1B74-B9E983109546}"/>
              </a:ext>
            </a:extLst>
          </p:cNvPr>
          <p:cNvSpPr txBox="1"/>
          <p:nvPr/>
        </p:nvSpPr>
        <p:spPr>
          <a:xfrm>
            <a:off x="1111674" y="1368364"/>
            <a:ext cx="4197424" cy="3108543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>
                <a:solidFill>
                  <a:schemeClr val="bg1"/>
                </a:solidFill>
                <a:cs typeface="Calibri"/>
              </a:rPr>
              <a:t>Lafayette Square Chiropractic Center</a:t>
            </a:r>
            <a:endParaRPr lang="en-US">
              <a:solidFill>
                <a:schemeClr val="bg1"/>
              </a:solidFill>
              <a:ea typeface="Calibri"/>
              <a:cs typeface="Calibri"/>
            </a:endParaRPr>
          </a:p>
          <a:p>
            <a:r>
              <a:rPr lang="en-US">
                <a:solidFill>
                  <a:schemeClr val="bg1"/>
                </a:solidFill>
                <a:cs typeface="Calibri"/>
              </a:rPr>
              <a:t>Lakeshore Family Chiropractic</a:t>
            </a:r>
            <a:endParaRPr lang="en-US">
              <a:solidFill>
                <a:schemeClr val="bg1"/>
              </a:solidFill>
            </a:endParaRPr>
          </a:p>
          <a:p>
            <a:r>
              <a:rPr lang="en-US">
                <a:solidFill>
                  <a:schemeClr val="bg1"/>
                </a:solidFill>
                <a:cs typeface="Calibri"/>
              </a:rPr>
              <a:t>Lakewinds </a:t>
            </a:r>
            <a:r>
              <a:rPr lang="en-US">
                <a:solidFill>
                  <a:schemeClr val="bg1"/>
                </a:solidFill>
                <a:ea typeface="Calibri"/>
                <a:cs typeface="Calibri"/>
              </a:rPr>
              <a:t>Chiropractic Center</a:t>
            </a:r>
          </a:p>
          <a:p>
            <a:r>
              <a:rPr lang="en-US">
                <a:solidFill>
                  <a:schemeClr val="bg1"/>
                </a:solidFill>
                <a:ea typeface="Calibri"/>
                <a:cs typeface="Calibri"/>
              </a:rPr>
              <a:t>Lawlor Chiropractic</a:t>
            </a:r>
          </a:p>
          <a:p>
            <a:r>
              <a:rPr lang="en-US">
                <a:solidFill>
                  <a:schemeClr val="bg1"/>
                </a:solidFill>
                <a:ea typeface="Calibri"/>
                <a:cs typeface="Calibri"/>
              </a:rPr>
              <a:t>Legacy Health Chiropractic </a:t>
            </a:r>
            <a:endParaRPr lang="en-US">
              <a:solidFill>
                <a:schemeClr val="bg1"/>
              </a:solidFill>
            </a:endParaRPr>
          </a:p>
          <a:p>
            <a:r>
              <a:rPr lang="en-US">
                <a:solidFill>
                  <a:schemeClr val="bg1"/>
                </a:solidFill>
                <a:ea typeface="Calibri"/>
                <a:cs typeface="Calibri"/>
              </a:rPr>
              <a:t>Legacy Medical Centers</a:t>
            </a:r>
          </a:p>
          <a:p>
            <a:r>
              <a:rPr lang="en-US" err="1">
                <a:solidFill>
                  <a:schemeClr val="bg1"/>
                </a:solidFill>
                <a:cs typeface="Calibri"/>
              </a:rPr>
              <a:t>LifeClinic</a:t>
            </a:r>
            <a:endParaRPr lang="en-US">
              <a:solidFill>
                <a:schemeClr val="bg1"/>
              </a:solidFill>
              <a:ea typeface="Calibri"/>
              <a:cs typeface="Calibri"/>
            </a:endParaRPr>
          </a:p>
          <a:p>
            <a:r>
              <a:rPr lang="en-US">
                <a:solidFill>
                  <a:schemeClr val="bg1"/>
                </a:solidFill>
                <a:ea typeface="Calibri"/>
                <a:cs typeface="Calibri"/>
              </a:rPr>
              <a:t>Lifeforce Pro Active</a:t>
            </a:r>
            <a:endParaRPr lang="en-US">
              <a:solidFill>
                <a:schemeClr val="bg1"/>
              </a:solidFill>
            </a:endParaRPr>
          </a:p>
          <a:p>
            <a:r>
              <a:rPr lang="en-US">
                <a:solidFill>
                  <a:schemeClr val="bg1"/>
                </a:solidFill>
                <a:cs typeface="Calibri"/>
              </a:rPr>
              <a:t>Lighthouse Family Chiropractic</a:t>
            </a:r>
            <a:endParaRPr lang="en-US">
              <a:solidFill>
                <a:schemeClr val="bg1"/>
              </a:solidFill>
              <a:ea typeface="Calibri"/>
              <a:cs typeface="Calibri"/>
            </a:endParaRPr>
          </a:p>
          <a:p>
            <a:r>
              <a:rPr lang="en-US">
                <a:solidFill>
                  <a:schemeClr val="bg1"/>
                </a:solidFill>
                <a:cs typeface="Calibri"/>
              </a:rPr>
              <a:t>Limitless Chiropractic</a:t>
            </a:r>
            <a:endParaRPr lang="en-US">
              <a:solidFill>
                <a:schemeClr val="bg1"/>
              </a:solidFill>
              <a:ea typeface="Calibri"/>
              <a:cs typeface="Calibri"/>
            </a:endParaRPr>
          </a:p>
          <a:p>
            <a:endParaRPr lang="en-US" sz="1600">
              <a:solidFill>
                <a:schemeClr val="bg1"/>
              </a:solidFill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49177411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1699C2-32BF-423F-9FCB-C7261C5F43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000" y="432000"/>
            <a:ext cx="10143235" cy="432000"/>
          </a:xfrm>
        </p:spPr>
        <p:txBody>
          <a:bodyPr/>
          <a:lstStyle/>
          <a:p>
            <a:pPr algn="ctr"/>
            <a:r>
              <a:rPr lang="en-US">
                <a:solidFill>
                  <a:schemeClr val="bg1"/>
                </a:solidFill>
              </a:rPr>
              <a:t>Employers Who Have Hired Our  Graduates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9666BDC-BE49-4CA1-C31F-B5FDE2A5EA86}"/>
              </a:ext>
            </a:extLst>
          </p:cNvPr>
          <p:cNvSpPr txBox="1"/>
          <p:nvPr/>
        </p:nvSpPr>
        <p:spPr>
          <a:xfrm>
            <a:off x="6539749" y="1058301"/>
            <a:ext cx="5175908" cy="612475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chemeClr val="bg1"/>
                </a:solidFill>
                <a:ea typeface="+mn-lt"/>
                <a:cs typeface="+mn-lt"/>
              </a:rPr>
              <a:t>Midsouth Chiropractic and Acupuncture</a:t>
            </a:r>
          </a:p>
          <a:p>
            <a:r>
              <a:rPr lang="en-US">
                <a:solidFill>
                  <a:schemeClr val="bg1"/>
                </a:solidFill>
                <a:ea typeface="+mn-lt"/>
                <a:cs typeface="+mn-lt"/>
              </a:rPr>
              <a:t>Midwest Family Wellness</a:t>
            </a:r>
          </a:p>
          <a:p>
            <a:r>
              <a:rPr lang="en-US">
                <a:solidFill>
                  <a:schemeClr val="bg1"/>
                </a:solidFill>
                <a:ea typeface="+mn-lt"/>
                <a:cs typeface="+mn-lt"/>
              </a:rPr>
              <a:t>Millsaps College Else School of Management</a:t>
            </a:r>
            <a:endParaRPr lang="en-US">
              <a:solidFill>
                <a:schemeClr val="bg1"/>
              </a:solidFill>
              <a:ea typeface="Calibri"/>
              <a:cs typeface="Calibri"/>
            </a:endParaRPr>
          </a:p>
          <a:p>
            <a:r>
              <a:rPr lang="en-US">
                <a:solidFill>
                  <a:schemeClr val="bg1"/>
                </a:solidFill>
                <a:ea typeface="+mn-lt"/>
                <a:cs typeface="+mn-lt"/>
              </a:rPr>
              <a:t>Mindful Living Chiropractic </a:t>
            </a:r>
          </a:p>
          <a:p>
            <a:r>
              <a:rPr lang="en-US">
                <a:solidFill>
                  <a:schemeClr val="bg1"/>
                </a:solidFill>
                <a:ea typeface="+mn-lt"/>
                <a:cs typeface="+mn-lt"/>
              </a:rPr>
              <a:t>Minster Chiropractic Center</a:t>
            </a:r>
          </a:p>
          <a:p>
            <a:r>
              <a:rPr lang="en-US">
                <a:solidFill>
                  <a:schemeClr val="bg1"/>
                </a:solidFill>
                <a:ea typeface="+mn-lt"/>
                <a:cs typeface="+mn-lt"/>
              </a:rPr>
              <a:t>Missouri Delta Medical Center</a:t>
            </a:r>
            <a:endParaRPr lang="en-US">
              <a:solidFill>
                <a:schemeClr val="bg1"/>
              </a:solidFill>
            </a:endParaRPr>
          </a:p>
          <a:p>
            <a:r>
              <a:rPr lang="en-US">
                <a:solidFill>
                  <a:schemeClr val="bg1"/>
                </a:solidFill>
                <a:ea typeface="+mn-lt"/>
                <a:cs typeface="+mn-lt"/>
              </a:rPr>
              <a:t>Missouri State University</a:t>
            </a:r>
            <a:endParaRPr lang="en-US">
              <a:solidFill>
                <a:schemeClr val="bg1"/>
              </a:solidFill>
              <a:cs typeface="Calibri"/>
            </a:endParaRPr>
          </a:p>
          <a:p>
            <a:r>
              <a:rPr lang="en-US">
                <a:solidFill>
                  <a:schemeClr val="bg1"/>
                </a:solidFill>
                <a:ea typeface="+mn-lt"/>
                <a:cs typeface="+mn-lt"/>
              </a:rPr>
              <a:t>MN Spine and Sport</a:t>
            </a:r>
            <a:endParaRPr lang="en-US">
              <a:solidFill>
                <a:schemeClr val="bg1"/>
              </a:solidFill>
            </a:endParaRPr>
          </a:p>
          <a:p>
            <a:r>
              <a:rPr lang="en-US">
                <a:solidFill>
                  <a:schemeClr val="bg1"/>
                </a:solidFill>
                <a:ea typeface="+mn-lt"/>
                <a:cs typeface="+mn-lt"/>
              </a:rPr>
              <a:t>Momentum Health Center</a:t>
            </a:r>
          </a:p>
          <a:p>
            <a:r>
              <a:rPr lang="en-US" err="1">
                <a:solidFill>
                  <a:schemeClr val="bg1"/>
                </a:solidFill>
                <a:ea typeface="Calibri"/>
                <a:cs typeface="Calibri"/>
              </a:rPr>
              <a:t>Mommabear</a:t>
            </a:r>
            <a:r>
              <a:rPr lang="en-US">
                <a:solidFill>
                  <a:schemeClr val="bg1"/>
                </a:solidFill>
                <a:ea typeface="Calibri"/>
                <a:cs typeface="Calibri"/>
              </a:rPr>
              <a:t> Chiropractic</a:t>
            </a:r>
            <a:endParaRPr lang="en-US">
              <a:solidFill>
                <a:schemeClr val="bg1"/>
              </a:solidFill>
            </a:endParaRPr>
          </a:p>
          <a:p>
            <a:r>
              <a:rPr lang="en-US">
                <a:solidFill>
                  <a:schemeClr val="bg1"/>
                </a:solidFill>
                <a:ea typeface="Calibri"/>
                <a:cs typeface="Calibri"/>
              </a:rPr>
              <a:t>Monzel Chiropractic</a:t>
            </a:r>
            <a:endParaRPr lang="en-US">
              <a:solidFill>
                <a:schemeClr val="bg1"/>
              </a:solidFill>
            </a:endParaRPr>
          </a:p>
          <a:p>
            <a:r>
              <a:rPr lang="en-US">
                <a:solidFill>
                  <a:schemeClr val="bg1"/>
                </a:solidFill>
                <a:ea typeface="Calibri"/>
                <a:cs typeface="Calibri"/>
              </a:rPr>
              <a:t>Morningstar Chiropractic Spinal Correction Center</a:t>
            </a:r>
          </a:p>
          <a:p>
            <a:r>
              <a:rPr lang="en-US">
                <a:solidFill>
                  <a:schemeClr val="bg1"/>
                </a:solidFill>
                <a:ea typeface="Calibri"/>
                <a:cs typeface="Calibri"/>
              </a:rPr>
              <a:t>Morrison Chiropractic, PA</a:t>
            </a:r>
            <a:endParaRPr lang="en-US">
              <a:solidFill>
                <a:schemeClr val="bg1"/>
              </a:solidFill>
            </a:endParaRPr>
          </a:p>
          <a:p>
            <a:r>
              <a:rPr lang="en-US">
                <a:solidFill>
                  <a:schemeClr val="bg1"/>
                </a:solidFill>
                <a:cs typeface="Calibri"/>
              </a:rPr>
              <a:t>Motus Integrative Health</a:t>
            </a:r>
          </a:p>
          <a:p>
            <a:r>
              <a:rPr lang="en-US">
                <a:solidFill>
                  <a:schemeClr val="bg1"/>
                </a:solidFill>
                <a:cs typeface="Calibri"/>
              </a:rPr>
              <a:t>Music City Health Center</a:t>
            </a:r>
          </a:p>
          <a:p>
            <a:r>
              <a:rPr lang="en-US">
                <a:solidFill>
                  <a:schemeClr val="bg1"/>
                </a:solidFill>
                <a:ea typeface="Calibri"/>
                <a:cs typeface="Calibri"/>
              </a:rPr>
              <a:t>Muscle and Movement Therapy</a:t>
            </a:r>
          </a:p>
          <a:p>
            <a:r>
              <a:rPr lang="en-US">
                <a:solidFill>
                  <a:schemeClr val="bg1"/>
                </a:solidFill>
                <a:ea typeface="Calibri"/>
                <a:cs typeface="Calibri"/>
              </a:rPr>
              <a:t>Mundy Chiropractic</a:t>
            </a:r>
          </a:p>
          <a:p>
            <a:r>
              <a:rPr lang="en-US" err="1">
                <a:solidFill>
                  <a:schemeClr val="bg1"/>
                </a:solidFill>
                <a:cs typeface="Calibri"/>
              </a:rPr>
              <a:t>Myocore</a:t>
            </a:r>
            <a:endParaRPr lang="en-US">
              <a:solidFill>
                <a:schemeClr val="bg1"/>
              </a:solidFill>
              <a:ea typeface="Calibri"/>
              <a:cs typeface="Calibri"/>
            </a:endParaRPr>
          </a:p>
          <a:p>
            <a:endParaRPr lang="en-US">
              <a:solidFill>
                <a:schemeClr val="bg1"/>
              </a:solidFill>
              <a:cs typeface="Calibri"/>
            </a:endParaRPr>
          </a:p>
          <a:p>
            <a:endParaRPr lang="en-US">
              <a:solidFill>
                <a:srgbClr val="FFFFFF"/>
              </a:solidFill>
              <a:ea typeface="Calibri"/>
              <a:cs typeface="Calibri"/>
            </a:endParaRPr>
          </a:p>
          <a:p>
            <a:endParaRPr lang="en-US">
              <a:solidFill>
                <a:srgbClr val="FFFFFF"/>
              </a:solidFill>
              <a:ea typeface="Calibri"/>
              <a:cs typeface="Calibri"/>
            </a:endParaRPr>
          </a:p>
          <a:p>
            <a:endParaRPr lang="en-US" sz="1400">
              <a:ea typeface="Calibri"/>
              <a:cs typeface="Calibri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55A63A7-E29B-6DF6-1B74-B9E983109546}"/>
              </a:ext>
            </a:extLst>
          </p:cNvPr>
          <p:cNvSpPr txBox="1"/>
          <p:nvPr/>
        </p:nvSpPr>
        <p:spPr>
          <a:xfrm>
            <a:off x="535025" y="1059445"/>
            <a:ext cx="5783208" cy="5601533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>
                <a:solidFill>
                  <a:schemeClr val="bg1"/>
                </a:solidFill>
                <a:ea typeface="Calibri"/>
                <a:cs typeface="Calibri"/>
              </a:rPr>
              <a:t>Macoupin County Chiropractic</a:t>
            </a:r>
            <a:endParaRPr lang="en-US">
              <a:solidFill>
                <a:schemeClr val="bg1"/>
              </a:solidFill>
              <a:cs typeface="Calibri"/>
            </a:endParaRPr>
          </a:p>
          <a:p>
            <a:r>
              <a:rPr lang="en-US">
                <a:solidFill>
                  <a:schemeClr val="bg1"/>
                </a:solidFill>
                <a:cs typeface="Calibri"/>
              </a:rPr>
              <a:t>Maher and Buck Chiropractic </a:t>
            </a:r>
            <a:endParaRPr lang="en-US"/>
          </a:p>
          <a:p>
            <a:r>
              <a:rPr lang="en-US">
                <a:solidFill>
                  <a:schemeClr val="bg1"/>
                </a:solidFill>
                <a:cs typeface="Calibri"/>
              </a:rPr>
              <a:t>Maillette Family Chiropractic</a:t>
            </a:r>
            <a:endParaRPr lang="en-US">
              <a:solidFill>
                <a:schemeClr val="bg1"/>
              </a:solidFill>
            </a:endParaRPr>
          </a:p>
          <a:p>
            <a:r>
              <a:rPr lang="en-US">
                <a:solidFill>
                  <a:schemeClr val="bg1"/>
                </a:solidFill>
                <a:cs typeface="Calibri"/>
              </a:rPr>
              <a:t>Manchester Family Chiropractic</a:t>
            </a:r>
            <a:endParaRPr lang="en-US">
              <a:solidFill>
                <a:schemeClr val="bg1"/>
              </a:solidFill>
            </a:endParaRPr>
          </a:p>
          <a:p>
            <a:r>
              <a:rPr lang="en-US">
                <a:solidFill>
                  <a:schemeClr val="bg1"/>
                </a:solidFill>
                <a:cs typeface="Calibri"/>
              </a:rPr>
              <a:t>Maverick Chiropractic</a:t>
            </a:r>
            <a:endParaRPr lang="en-US"/>
          </a:p>
          <a:p>
            <a:r>
              <a:rPr lang="en-US">
                <a:solidFill>
                  <a:schemeClr val="bg1"/>
                </a:solidFill>
                <a:ea typeface="Calibri"/>
                <a:cs typeface="Calibri"/>
              </a:rPr>
              <a:t>Maximize Life Chiropractic</a:t>
            </a:r>
            <a:endParaRPr lang="en-US">
              <a:solidFill>
                <a:schemeClr val="bg1"/>
              </a:solidFill>
            </a:endParaRPr>
          </a:p>
          <a:p>
            <a:r>
              <a:rPr lang="en-US">
                <a:solidFill>
                  <a:schemeClr val="bg1"/>
                </a:solidFill>
                <a:cs typeface="Calibri"/>
              </a:rPr>
              <a:t>Maximized Living - University Chiropractic and Wellness</a:t>
            </a:r>
            <a:endParaRPr lang="en-US">
              <a:solidFill>
                <a:schemeClr val="bg1"/>
              </a:solidFill>
            </a:endParaRPr>
          </a:p>
          <a:p>
            <a:r>
              <a:rPr lang="en-US" err="1">
                <a:solidFill>
                  <a:schemeClr val="bg1"/>
                </a:solidFill>
                <a:cs typeface="Calibri"/>
              </a:rPr>
              <a:t>MaxLiving</a:t>
            </a:r>
            <a:endParaRPr lang="en-US" err="1">
              <a:solidFill>
                <a:schemeClr val="bg1"/>
              </a:solidFill>
            </a:endParaRPr>
          </a:p>
          <a:p>
            <a:r>
              <a:rPr lang="en-US">
                <a:solidFill>
                  <a:schemeClr val="bg1"/>
                </a:solidFill>
                <a:cs typeface="Calibri"/>
              </a:rPr>
              <a:t>Medina Sports and Family Chiropractic</a:t>
            </a:r>
            <a:endParaRPr lang="en-US">
              <a:solidFill>
                <a:schemeClr val="bg1"/>
              </a:solidFill>
            </a:endParaRPr>
          </a:p>
          <a:p>
            <a:r>
              <a:rPr lang="en-US">
                <a:solidFill>
                  <a:schemeClr val="bg1"/>
                </a:solidFill>
                <a:cs typeface="Calibri"/>
              </a:rPr>
              <a:t>Meek Chiropractic</a:t>
            </a:r>
            <a:endParaRPr lang="en-US">
              <a:solidFill>
                <a:schemeClr val="bg1"/>
              </a:solidFill>
            </a:endParaRPr>
          </a:p>
          <a:p>
            <a:r>
              <a:rPr lang="en-US">
                <a:solidFill>
                  <a:schemeClr val="bg1"/>
                </a:solidFill>
                <a:ea typeface="Calibri"/>
                <a:cs typeface="Calibri"/>
              </a:rPr>
              <a:t>Mehringer Chiropractic, LLC</a:t>
            </a:r>
            <a:endParaRPr lang="en-US">
              <a:solidFill>
                <a:schemeClr val="bg1"/>
              </a:solidFill>
              <a:cs typeface="Calibri"/>
            </a:endParaRPr>
          </a:p>
          <a:p>
            <a:r>
              <a:rPr lang="en-US">
                <a:solidFill>
                  <a:schemeClr val="bg1"/>
                </a:solidFill>
                <a:cs typeface="Calibri"/>
              </a:rPr>
              <a:t>Memphis Spine and Sport</a:t>
            </a:r>
          </a:p>
          <a:p>
            <a:r>
              <a:rPr lang="en-US" err="1">
                <a:solidFill>
                  <a:schemeClr val="bg1"/>
                </a:solidFill>
                <a:cs typeface="Calibri"/>
              </a:rPr>
              <a:t>Mid-America</a:t>
            </a:r>
            <a:r>
              <a:rPr lang="en-US">
                <a:solidFill>
                  <a:schemeClr val="bg1"/>
                </a:solidFill>
                <a:cs typeface="Calibri"/>
              </a:rPr>
              <a:t> Spine &amp; Rehab</a:t>
            </a:r>
            <a:endParaRPr lang="en-US">
              <a:solidFill>
                <a:schemeClr val="bg1"/>
              </a:solidFill>
            </a:endParaRPr>
          </a:p>
          <a:p>
            <a:r>
              <a:rPr lang="en-US">
                <a:solidFill>
                  <a:schemeClr val="bg1"/>
                </a:solidFill>
                <a:ea typeface="+mn-lt"/>
                <a:cs typeface="+mn-lt"/>
              </a:rPr>
              <a:t>Mid-Atlantic Brain and Neurological Rehabilitation</a:t>
            </a:r>
            <a:endParaRPr lang="en-US">
              <a:solidFill>
                <a:schemeClr val="bg1"/>
              </a:solidFill>
            </a:endParaRPr>
          </a:p>
          <a:p>
            <a:r>
              <a:rPr lang="en-US">
                <a:solidFill>
                  <a:schemeClr val="bg1"/>
                </a:solidFill>
                <a:ea typeface="+mn-lt"/>
                <a:cs typeface="+mn-lt"/>
              </a:rPr>
              <a:t>Midland Sports Rehab</a:t>
            </a:r>
            <a:endParaRPr lang="en-US">
              <a:solidFill>
                <a:schemeClr val="bg1"/>
              </a:solidFill>
            </a:endParaRPr>
          </a:p>
          <a:p>
            <a:r>
              <a:rPr lang="en-US">
                <a:solidFill>
                  <a:schemeClr val="bg1"/>
                </a:solidFill>
                <a:ea typeface="+mn-lt"/>
                <a:cs typeface="+mn-lt"/>
              </a:rPr>
              <a:t>Mid-MO Chiropractic</a:t>
            </a:r>
            <a:endParaRPr lang="en-US">
              <a:solidFill>
                <a:schemeClr val="bg1"/>
              </a:solidFill>
            </a:endParaRPr>
          </a:p>
          <a:p>
            <a:r>
              <a:rPr lang="en-US" err="1">
                <a:solidFill>
                  <a:schemeClr val="bg1"/>
                </a:solidFill>
                <a:ea typeface="Calibri"/>
                <a:cs typeface="Calibri"/>
              </a:rPr>
              <a:t>MidSouth</a:t>
            </a:r>
            <a:r>
              <a:rPr lang="en-US">
                <a:solidFill>
                  <a:schemeClr val="bg1"/>
                </a:solidFill>
                <a:ea typeface="Calibri"/>
                <a:cs typeface="Calibri"/>
              </a:rPr>
              <a:t> Chiropractic</a:t>
            </a:r>
            <a:endParaRPr lang="en-US">
              <a:solidFill>
                <a:schemeClr val="bg1"/>
              </a:solidFill>
            </a:endParaRPr>
          </a:p>
          <a:p>
            <a:r>
              <a:rPr lang="en-US">
                <a:solidFill>
                  <a:schemeClr val="bg1"/>
                </a:solidFill>
                <a:cs typeface="Calibri"/>
              </a:rPr>
              <a:t>Middle Tennessee Spine and Joint Center </a:t>
            </a:r>
            <a:endParaRPr lang="en-US"/>
          </a:p>
          <a:p>
            <a:endParaRPr lang="en-US">
              <a:solidFill>
                <a:schemeClr val="bg1"/>
              </a:solidFill>
              <a:ea typeface="Calibri"/>
              <a:cs typeface="Calibri"/>
            </a:endParaRPr>
          </a:p>
          <a:p>
            <a:endParaRPr lang="en-US" sz="1600">
              <a:solidFill>
                <a:schemeClr val="bg1"/>
              </a:solidFill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39066341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1699C2-32BF-423F-9FCB-C7261C5F43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000" y="432000"/>
            <a:ext cx="10143235" cy="432000"/>
          </a:xfrm>
        </p:spPr>
        <p:txBody>
          <a:bodyPr/>
          <a:lstStyle/>
          <a:p>
            <a:pPr algn="ctr"/>
            <a:r>
              <a:rPr lang="en-US">
                <a:solidFill>
                  <a:schemeClr val="bg1"/>
                </a:solidFill>
              </a:rPr>
              <a:t>Employers Who Have Hired Our  Graduates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9666BDC-BE49-4CA1-C31F-B5FDE2A5EA86}"/>
              </a:ext>
            </a:extLst>
          </p:cNvPr>
          <p:cNvSpPr txBox="1"/>
          <p:nvPr/>
        </p:nvSpPr>
        <p:spPr>
          <a:xfrm>
            <a:off x="6766291" y="1058301"/>
            <a:ext cx="4774313" cy="203132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 rtl="0"/>
            <a:r>
              <a:rPr lang="en-US">
                <a:solidFill>
                  <a:schemeClr val="bg1"/>
                </a:solidFill>
              </a:rPr>
              <a:t>New Life Chiropractic a </a:t>
            </a:r>
            <a:r>
              <a:rPr lang="en-US" err="1">
                <a:solidFill>
                  <a:schemeClr val="bg1"/>
                </a:solidFill>
              </a:rPr>
              <a:t>MaxLiving</a:t>
            </a:r>
            <a:r>
              <a:rPr lang="en-US">
                <a:solidFill>
                  <a:schemeClr val="bg1"/>
                </a:solidFill>
              </a:rPr>
              <a:t> Health Center​</a:t>
            </a:r>
            <a:endParaRPr lang="en-US">
              <a:solidFill>
                <a:schemeClr val="bg1"/>
              </a:solidFill>
              <a:ea typeface="Calibri"/>
              <a:cs typeface="Calibri"/>
            </a:endParaRPr>
          </a:p>
          <a:p>
            <a:pPr algn="l" rtl="0"/>
            <a:r>
              <a:rPr lang="en-US">
                <a:solidFill>
                  <a:schemeClr val="bg1"/>
                </a:solidFill>
              </a:rPr>
              <a:t>North Country Chiropractic​</a:t>
            </a:r>
            <a:endParaRPr lang="en-US">
              <a:solidFill>
                <a:schemeClr val="bg1"/>
              </a:solidFill>
              <a:ea typeface="Calibri"/>
              <a:cs typeface="Calibri"/>
            </a:endParaRPr>
          </a:p>
          <a:p>
            <a:pPr algn="l" rtl="0"/>
            <a:r>
              <a:rPr lang="en-US">
                <a:solidFill>
                  <a:schemeClr val="bg1"/>
                </a:solidFill>
              </a:rPr>
              <a:t>Northeast Chiropractic Center​</a:t>
            </a:r>
            <a:endParaRPr lang="en-US">
              <a:solidFill>
                <a:schemeClr val="bg1"/>
              </a:solidFill>
              <a:ea typeface="Calibri"/>
              <a:cs typeface="Calibri"/>
            </a:endParaRPr>
          </a:p>
          <a:p>
            <a:r>
              <a:rPr lang="en-US">
                <a:solidFill>
                  <a:schemeClr val="bg1"/>
                </a:solidFill>
                <a:ea typeface="Calibri"/>
                <a:cs typeface="Calibri"/>
              </a:rPr>
              <a:t>Northeast Spine and Sports Medicine </a:t>
            </a:r>
            <a:endParaRPr lang="en-US">
              <a:solidFill>
                <a:schemeClr val="bg1"/>
              </a:solidFill>
            </a:endParaRPr>
          </a:p>
          <a:p>
            <a:pPr algn="l" rtl="0"/>
            <a:r>
              <a:rPr lang="en-US">
                <a:solidFill>
                  <a:schemeClr val="bg1"/>
                </a:solidFill>
              </a:rPr>
              <a:t>North Mesa Chiropractic​</a:t>
            </a:r>
            <a:endParaRPr lang="en-US">
              <a:solidFill>
                <a:schemeClr val="bg1"/>
              </a:solidFill>
              <a:ea typeface="Calibri"/>
              <a:cs typeface="Calibri"/>
            </a:endParaRPr>
          </a:p>
          <a:p>
            <a:pPr algn="l" rtl="0"/>
            <a:r>
              <a:rPr lang="en-US">
                <a:solidFill>
                  <a:schemeClr val="bg1"/>
                </a:solidFill>
              </a:rPr>
              <a:t>NorthShore Health Centers​</a:t>
            </a:r>
            <a:endParaRPr lang="en-US">
              <a:solidFill>
                <a:schemeClr val="bg1"/>
              </a:solidFill>
              <a:ea typeface="Calibri"/>
              <a:cs typeface="Calibri"/>
            </a:endParaRPr>
          </a:p>
          <a:p>
            <a:pPr algn="l" rtl="0"/>
            <a:r>
              <a:rPr lang="en-US">
                <a:solidFill>
                  <a:schemeClr val="bg1"/>
                </a:solidFill>
              </a:rPr>
              <a:t>Norwood Chiropractic </a:t>
            </a:r>
            <a:endParaRPr lang="en-US" sz="1400">
              <a:solidFill>
                <a:schemeClr val="bg1"/>
              </a:solidFill>
              <a:ea typeface="Calibri"/>
              <a:cs typeface="Calibri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55A63A7-E29B-6DF6-1B74-B9E983109546}"/>
              </a:ext>
            </a:extLst>
          </p:cNvPr>
          <p:cNvSpPr txBox="1"/>
          <p:nvPr/>
        </p:nvSpPr>
        <p:spPr>
          <a:xfrm>
            <a:off x="1719214" y="1059445"/>
            <a:ext cx="3672263" cy="3108543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>
                <a:solidFill>
                  <a:schemeClr val="bg1"/>
                </a:solidFill>
                <a:cs typeface="Calibri"/>
              </a:rPr>
              <a:t>Nash </a:t>
            </a:r>
            <a:r>
              <a:rPr lang="en-US">
                <a:solidFill>
                  <a:schemeClr val="bg1"/>
                </a:solidFill>
                <a:ea typeface="Calibri"/>
                <a:cs typeface="Calibri"/>
              </a:rPr>
              <a:t>Chiropractic</a:t>
            </a:r>
            <a:endParaRPr lang="en-US">
              <a:solidFill>
                <a:schemeClr val="bg1"/>
              </a:solidFill>
              <a:cs typeface="Calibri"/>
            </a:endParaRPr>
          </a:p>
          <a:p>
            <a:r>
              <a:rPr lang="en-US">
                <a:solidFill>
                  <a:schemeClr val="bg1"/>
                </a:solidFill>
                <a:cs typeface="Calibri"/>
              </a:rPr>
              <a:t>Nashville Chiropractic</a:t>
            </a:r>
          </a:p>
          <a:p>
            <a:r>
              <a:rPr lang="en-US">
                <a:solidFill>
                  <a:schemeClr val="bg1"/>
                </a:solidFill>
                <a:cs typeface="Calibri"/>
              </a:rPr>
              <a:t>Natural Life Chiropractic</a:t>
            </a:r>
            <a:endParaRPr lang="en-US">
              <a:solidFill>
                <a:schemeClr val="bg1"/>
              </a:solidFill>
              <a:ea typeface="Calibri"/>
              <a:cs typeface="Calibri"/>
            </a:endParaRPr>
          </a:p>
          <a:p>
            <a:r>
              <a:rPr lang="en-US">
                <a:solidFill>
                  <a:schemeClr val="bg1"/>
                </a:solidFill>
                <a:ea typeface="Calibri"/>
                <a:cs typeface="Calibri"/>
              </a:rPr>
              <a:t>Natural Potential Chiropractic</a:t>
            </a:r>
            <a:endParaRPr lang="en-US">
              <a:solidFill>
                <a:schemeClr val="bg1"/>
              </a:solidFill>
            </a:endParaRPr>
          </a:p>
          <a:p>
            <a:r>
              <a:rPr lang="en-US">
                <a:solidFill>
                  <a:schemeClr val="bg1"/>
                </a:solidFill>
                <a:ea typeface="Calibri"/>
                <a:cs typeface="Calibri"/>
              </a:rPr>
              <a:t>N8 Family Chiropractic </a:t>
            </a:r>
            <a:endParaRPr lang="en-US"/>
          </a:p>
          <a:p>
            <a:r>
              <a:rPr lang="en-US">
                <a:solidFill>
                  <a:schemeClr val="bg1"/>
                </a:solidFill>
                <a:ea typeface="Calibri"/>
                <a:cs typeface="Calibri"/>
              </a:rPr>
              <a:t>Nelson and Nelson Chiropractic</a:t>
            </a:r>
            <a:endParaRPr lang="en-US">
              <a:solidFill>
                <a:schemeClr val="bg1"/>
              </a:solidFill>
            </a:endParaRPr>
          </a:p>
          <a:p>
            <a:r>
              <a:rPr lang="en-US">
                <a:solidFill>
                  <a:schemeClr val="bg1"/>
                </a:solidFill>
                <a:ea typeface="Calibri"/>
                <a:cs typeface="Calibri"/>
              </a:rPr>
              <a:t>NEOH Functional Rehab</a:t>
            </a:r>
            <a:endParaRPr lang="en-US">
              <a:solidFill>
                <a:schemeClr val="bg1"/>
              </a:solidFill>
            </a:endParaRPr>
          </a:p>
          <a:p>
            <a:r>
              <a:rPr lang="en-US">
                <a:solidFill>
                  <a:schemeClr val="bg1"/>
                </a:solidFill>
                <a:ea typeface="+mn-lt"/>
                <a:cs typeface="+mn-lt"/>
              </a:rPr>
              <a:t>Neurologic Wellness Institute </a:t>
            </a:r>
            <a:endParaRPr lang="en-US"/>
          </a:p>
          <a:p>
            <a:endParaRPr lang="en-US">
              <a:solidFill>
                <a:schemeClr val="bg1"/>
              </a:solidFill>
              <a:ea typeface="Calibri"/>
              <a:cs typeface="Calibri"/>
            </a:endParaRPr>
          </a:p>
          <a:p>
            <a:endParaRPr lang="en-US">
              <a:solidFill>
                <a:schemeClr val="bg1"/>
              </a:solidFill>
              <a:cs typeface="Calibri"/>
            </a:endParaRPr>
          </a:p>
          <a:p>
            <a:endParaRPr lang="en-US" sz="1600">
              <a:solidFill>
                <a:schemeClr val="bg1"/>
              </a:solidFill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34206980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1699C2-32BF-423F-9FCB-C7261C5F43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000" y="432000"/>
            <a:ext cx="10143235" cy="432000"/>
          </a:xfrm>
        </p:spPr>
        <p:txBody>
          <a:bodyPr/>
          <a:lstStyle/>
          <a:p>
            <a:pPr algn="ctr"/>
            <a:r>
              <a:rPr lang="en-US">
                <a:solidFill>
                  <a:schemeClr val="bg1"/>
                </a:solidFill>
              </a:rPr>
              <a:t>Employers Who Have Hired Our Graduates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9666BDC-BE49-4CA1-C31F-B5FDE2A5EA86}"/>
              </a:ext>
            </a:extLst>
          </p:cNvPr>
          <p:cNvSpPr txBox="1"/>
          <p:nvPr/>
        </p:nvSpPr>
        <p:spPr>
          <a:xfrm>
            <a:off x="6683914" y="1202463"/>
            <a:ext cx="4413908" cy="252376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chemeClr val="bg1"/>
                </a:solidFill>
                <a:ea typeface="+mn-lt"/>
                <a:cs typeface="+mn-lt"/>
              </a:rPr>
              <a:t>100% Chiropractic</a:t>
            </a:r>
          </a:p>
          <a:p>
            <a:r>
              <a:rPr lang="en-US">
                <a:solidFill>
                  <a:schemeClr val="bg1"/>
                </a:solidFill>
                <a:ea typeface="+mn-lt"/>
                <a:cs typeface="+mn-lt"/>
              </a:rPr>
              <a:t>Optimal Wellness for Life Chiropractic</a:t>
            </a:r>
            <a:endParaRPr lang="en-US">
              <a:solidFill>
                <a:schemeClr val="bg1"/>
              </a:solidFill>
              <a:ea typeface="Calibri"/>
              <a:cs typeface="Calibri"/>
            </a:endParaRPr>
          </a:p>
          <a:p>
            <a:r>
              <a:rPr lang="en-US">
                <a:solidFill>
                  <a:schemeClr val="bg1"/>
                </a:solidFill>
                <a:ea typeface="+mn-lt"/>
                <a:cs typeface="+mn-lt"/>
              </a:rPr>
              <a:t>Optimize Chiropractic</a:t>
            </a:r>
            <a:endParaRPr lang="en-US">
              <a:solidFill>
                <a:schemeClr val="bg1"/>
              </a:solidFill>
              <a:ea typeface="Calibri"/>
              <a:cs typeface="Calibri"/>
            </a:endParaRPr>
          </a:p>
          <a:p>
            <a:r>
              <a:rPr lang="en-US">
                <a:solidFill>
                  <a:schemeClr val="bg1"/>
                </a:solidFill>
                <a:ea typeface="+mn-lt"/>
                <a:cs typeface="+mn-lt"/>
              </a:rPr>
              <a:t>Oxford Frozen Foods</a:t>
            </a:r>
            <a:endParaRPr lang="en-US">
              <a:solidFill>
                <a:schemeClr val="bg1"/>
              </a:solidFill>
            </a:endParaRPr>
          </a:p>
          <a:p>
            <a:endParaRPr lang="en-US">
              <a:solidFill>
                <a:schemeClr val="bg1"/>
              </a:solidFill>
              <a:ea typeface="Calibri"/>
              <a:cs typeface="Calibri"/>
            </a:endParaRPr>
          </a:p>
          <a:p>
            <a:endParaRPr lang="en-US">
              <a:solidFill>
                <a:schemeClr val="bg1"/>
              </a:solidFill>
              <a:ea typeface="Calibri"/>
              <a:cs typeface="Calibri"/>
            </a:endParaRPr>
          </a:p>
          <a:p>
            <a:endParaRPr lang="en-US">
              <a:solidFill>
                <a:schemeClr val="bg1"/>
              </a:solidFill>
              <a:ea typeface="Calibri"/>
              <a:cs typeface="Calibri"/>
            </a:endParaRPr>
          </a:p>
          <a:p>
            <a:endParaRPr lang="en-US">
              <a:solidFill>
                <a:srgbClr val="FFFFFF"/>
              </a:solidFill>
              <a:ea typeface="Calibri"/>
              <a:cs typeface="Calibri"/>
            </a:endParaRPr>
          </a:p>
          <a:p>
            <a:endParaRPr lang="en-US" sz="1400">
              <a:ea typeface="Calibri"/>
              <a:cs typeface="Calibri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55A63A7-E29B-6DF6-1B74-B9E983109546}"/>
              </a:ext>
            </a:extLst>
          </p:cNvPr>
          <p:cNvSpPr txBox="1"/>
          <p:nvPr/>
        </p:nvSpPr>
        <p:spPr>
          <a:xfrm>
            <a:off x="1060187" y="1203607"/>
            <a:ext cx="5031505" cy="273921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>
                <a:solidFill>
                  <a:schemeClr val="bg1"/>
                </a:solidFill>
                <a:ea typeface="Calibri"/>
                <a:cs typeface="Calibri"/>
              </a:rPr>
              <a:t>Oakland Sports Chiropractic </a:t>
            </a:r>
          </a:p>
          <a:p>
            <a:r>
              <a:rPr lang="en-US">
                <a:solidFill>
                  <a:schemeClr val="bg1"/>
                </a:solidFill>
                <a:ea typeface="Calibri"/>
                <a:cs typeface="Calibri"/>
              </a:rPr>
              <a:t>Ocean Health Center</a:t>
            </a:r>
            <a:endParaRPr lang="en-US">
              <a:solidFill>
                <a:schemeClr val="bg1"/>
              </a:solidFill>
              <a:cs typeface="Calibri"/>
            </a:endParaRPr>
          </a:p>
          <a:p>
            <a:r>
              <a:rPr lang="en-US">
                <a:solidFill>
                  <a:schemeClr val="bg1"/>
                </a:solidFill>
                <a:cs typeface="Calibri"/>
              </a:rPr>
              <a:t>Ohio Sports Chiropractic &amp; Rehab</a:t>
            </a:r>
            <a:endParaRPr lang="en-US">
              <a:solidFill>
                <a:schemeClr val="bg1"/>
              </a:solidFill>
            </a:endParaRPr>
          </a:p>
          <a:p>
            <a:r>
              <a:rPr lang="en-US">
                <a:solidFill>
                  <a:schemeClr val="bg1"/>
                </a:solidFill>
                <a:cs typeface="Calibri"/>
              </a:rPr>
              <a:t>Olympia Chiropractic &amp; Physical Therapy – Bartlett</a:t>
            </a:r>
          </a:p>
          <a:p>
            <a:r>
              <a:rPr lang="en-US">
                <a:solidFill>
                  <a:schemeClr val="bg1"/>
                </a:solidFill>
                <a:cs typeface="Calibri"/>
              </a:rPr>
              <a:t>Omnicare, Inc. </a:t>
            </a:r>
          </a:p>
          <a:p>
            <a:r>
              <a:rPr lang="en-US">
                <a:solidFill>
                  <a:schemeClr val="bg1"/>
                </a:solidFill>
                <a:cs typeface="Calibri"/>
              </a:rPr>
              <a:t>Omnis Rehab</a:t>
            </a:r>
          </a:p>
          <a:p>
            <a:endParaRPr lang="en-US" sz="1600">
              <a:solidFill>
                <a:schemeClr val="bg1"/>
              </a:solidFill>
              <a:ea typeface="Calibri"/>
              <a:cs typeface="Calibri"/>
            </a:endParaRPr>
          </a:p>
          <a:p>
            <a:endParaRPr lang="en-US" sz="1600">
              <a:solidFill>
                <a:schemeClr val="bg1"/>
              </a:solidFill>
              <a:ea typeface="Calibri"/>
              <a:cs typeface="Calibri"/>
            </a:endParaRPr>
          </a:p>
          <a:p>
            <a:endParaRPr lang="en-US" sz="1600">
              <a:solidFill>
                <a:schemeClr val="bg1"/>
              </a:solidFill>
              <a:ea typeface="Calibri"/>
              <a:cs typeface="Calibri"/>
            </a:endParaRPr>
          </a:p>
          <a:p>
            <a:endParaRPr lang="en-US" sz="1600">
              <a:solidFill>
                <a:schemeClr val="bg1"/>
              </a:solidFill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04861038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1699C2-32BF-423F-9FCB-C7261C5F43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000" y="432000"/>
            <a:ext cx="10143235" cy="432000"/>
          </a:xfrm>
        </p:spPr>
        <p:txBody>
          <a:bodyPr/>
          <a:lstStyle/>
          <a:p>
            <a:pPr algn="ctr"/>
            <a:r>
              <a:rPr lang="en-US">
                <a:solidFill>
                  <a:schemeClr val="bg1"/>
                </a:solidFill>
              </a:rPr>
              <a:t>Employers Who Have Hired Our Graduates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9666BDC-BE49-4CA1-C31F-B5FDE2A5EA86}"/>
              </a:ext>
            </a:extLst>
          </p:cNvPr>
          <p:cNvSpPr txBox="1"/>
          <p:nvPr/>
        </p:nvSpPr>
        <p:spPr>
          <a:xfrm>
            <a:off x="6529454" y="1006815"/>
            <a:ext cx="4753719" cy="584775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chemeClr val="bg1"/>
                </a:solidFill>
                <a:ea typeface="+mn-lt"/>
                <a:cs typeface="+mn-lt"/>
              </a:rPr>
              <a:t>Phillips Family Chiropractic</a:t>
            </a:r>
            <a:endParaRPr lang="en-US">
              <a:solidFill>
                <a:schemeClr val="bg1"/>
              </a:solidFill>
            </a:endParaRPr>
          </a:p>
          <a:p>
            <a:r>
              <a:rPr lang="en-US">
                <a:solidFill>
                  <a:schemeClr val="bg1"/>
                </a:solidFill>
                <a:ea typeface="+mn-lt"/>
                <a:cs typeface="+mn-lt"/>
              </a:rPr>
              <a:t>Physical Dimensions</a:t>
            </a:r>
            <a:endParaRPr lang="en-US">
              <a:solidFill>
                <a:schemeClr val="bg1"/>
              </a:solidFill>
            </a:endParaRPr>
          </a:p>
          <a:p>
            <a:r>
              <a:rPr lang="en-US">
                <a:solidFill>
                  <a:schemeClr val="bg1"/>
                </a:solidFill>
                <a:ea typeface="+mn-lt"/>
                <a:cs typeface="+mn-lt"/>
              </a:rPr>
              <a:t>Precision Chiropractic</a:t>
            </a:r>
          </a:p>
          <a:p>
            <a:r>
              <a:rPr lang="en-US">
                <a:solidFill>
                  <a:schemeClr val="bg1"/>
                </a:solidFill>
                <a:ea typeface="+mn-lt"/>
                <a:cs typeface="+mn-lt"/>
              </a:rPr>
              <a:t>Preferred Chiropractic &amp; Massage</a:t>
            </a:r>
          </a:p>
          <a:p>
            <a:r>
              <a:rPr lang="en-US">
                <a:solidFill>
                  <a:schemeClr val="bg1"/>
                </a:solidFill>
                <a:ea typeface="+mn-lt"/>
                <a:cs typeface="+mn-lt"/>
              </a:rPr>
              <a:t>Preferred Rehab &amp; Wellness Center</a:t>
            </a:r>
          </a:p>
          <a:p>
            <a:r>
              <a:rPr lang="en-US">
                <a:solidFill>
                  <a:schemeClr val="bg1"/>
                </a:solidFill>
                <a:ea typeface="+mn-lt"/>
                <a:cs typeface="+mn-lt"/>
              </a:rPr>
              <a:t>Premier Chiropractic</a:t>
            </a:r>
            <a:endParaRPr lang="en-US">
              <a:solidFill>
                <a:schemeClr val="bg1"/>
              </a:solidFill>
              <a:ea typeface="Calibri"/>
              <a:cs typeface="Calibri"/>
            </a:endParaRPr>
          </a:p>
          <a:p>
            <a:r>
              <a:rPr lang="en-US">
                <a:solidFill>
                  <a:schemeClr val="bg1"/>
                </a:solidFill>
                <a:ea typeface="+mn-lt"/>
                <a:cs typeface="+mn-lt"/>
              </a:rPr>
              <a:t>Prime Health Centers</a:t>
            </a:r>
          </a:p>
          <a:p>
            <a:r>
              <a:rPr lang="en-US" err="1">
                <a:solidFill>
                  <a:schemeClr val="bg1"/>
                </a:solidFill>
                <a:ea typeface="+mn-lt"/>
                <a:cs typeface="+mn-lt"/>
              </a:rPr>
              <a:t>ProActive</a:t>
            </a:r>
            <a:r>
              <a:rPr lang="en-US">
                <a:solidFill>
                  <a:schemeClr val="bg1"/>
                </a:solidFill>
                <a:ea typeface="+mn-lt"/>
                <a:cs typeface="+mn-lt"/>
              </a:rPr>
              <a:t> Chiropractic</a:t>
            </a:r>
          </a:p>
          <a:p>
            <a:r>
              <a:rPr lang="en-US">
                <a:solidFill>
                  <a:schemeClr val="bg1"/>
                </a:solidFill>
                <a:ea typeface="+mn-lt"/>
                <a:cs typeface="+mn-lt"/>
              </a:rPr>
              <a:t>Proactive Health</a:t>
            </a:r>
            <a:endParaRPr lang="en-US">
              <a:solidFill>
                <a:schemeClr val="bg1"/>
              </a:solidFill>
            </a:endParaRPr>
          </a:p>
          <a:p>
            <a:r>
              <a:rPr lang="en-US" err="1">
                <a:solidFill>
                  <a:schemeClr val="bg1"/>
                </a:solidFill>
                <a:ea typeface="+mn-lt"/>
                <a:cs typeface="+mn-lt"/>
              </a:rPr>
              <a:t>ProActive</a:t>
            </a:r>
            <a:r>
              <a:rPr lang="en-US">
                <a:solidFill>
                  <a:schemeClr val="bg1"/>
                </a:solidFill>
                <a:ea typeface="+mn-lt"/>
                <a:cs typeface="+mn-lt"/>
              </a:rPr>
              <a:t> Spine &amp; Joint</a:t>
            </a:r>
          </a:p>
          <a:p>
            <a:r>
              <a:rPr lang="en-US">
                <a:solidFill>
                  <a:schemeClr val="bg1"/>
                </a:solidFill>
                <a:ea typeface="+mn-lt"/>
                <a:cs typeface="+mn-lt"/>
              </a:rPr>
              <a:t>Pro Chiropractic</a:t>
            </a:r>
            <a:endParaRPr lang="en-US">
              <a:solidFill>
                <a:schemeClr val="bg1"/>
              </a:solidFill>
              <a:ea typeface="Calibri"/>
              <a:cs typeface="Calibri"/>
            </a:endParaRPr>
          </a:p>
          <a:p>
            <a:r>
              <a:rPr lang="en-US">
                <a:solidFill>
                  <a:schemeClr val="bg1"/>
                </a:solidFill>
                <a:ea typeface="+mn-lt"/>
                <a:cs typeface="+mn-lt"/>
              </a:rPr>
              <a:t>Proficient Chiropractic </a:t>
            </a:r>
            <a:endParaRPr lang="en-US">
              <a:solidFill>
                <a:schemeClr val="bg1"/>
              </a:solidFill>
              <a:ea typeface="Calibri"/>
              <a:cs typeface="Calibri"/>
            </a:endParaRPr>
          </a:p>
          <a:p>
            <a:r>
              <a:rPr lang="en-US">
                <a:solidFill>
                  <a:schemeClr val="bg1"/>
                </a:solidFill>
                <a:ea typeface="+mn-lt"/>
                <a:cs typeface="+mn-lt"/>
              </a:rPr>
              <a:t>Pro Sport and Spine</a:t>
            </a:r>
            <a:endParaRPr lang="en-US">
              <a:solidFill>
                <a:schemeClr val="bg1"/>
              </a:solidFill>
              <a:ea typeface="Calibri"/>
              <a:cs typeface="Calibri"/>
            </a:endParaRPr>
          </a:p>
          <a:p>
            <a:r>
              <a:rPr lang="en-US">
                <a:solidFill>
                  <a:schemeClr val="bg1"/>
                </a:solidFill>
                <a:ea typeface="+mn-lt"/>
                <a:cs typeface="+mn-lt"/>
              </a:rPr>
              <a:t>Pure Health Chiropractic</a:t>
            </a:r>
            <a:endParaRPr lang="en-US">
              <a:solidFill>
                <a:schemeClr val="bg1"/>
              </a:solidFill>
            </a:endParaRPr>
          </a:p>
          <a:p>
            <a:r>
              <a:rPr lang="en-US">
                <a:solidFill>
                  <a:schemeClr val="bg1"/>
                </a:solidFill>
                <a:ea typeface="+mn-lt"/>
                <a:cs typeface="+mn-lt"/>
              </a:rPr>
              <a:t>Pure Motion Chiropractic and Sports Recovery</a:t>
            </a:r>
            <a:endParaRPr lang="en-US">
              <a:solidFill>
                <a:schemeClr val="bg1"/>
              </a:solidFill>
            </a:endParaRPr>
          </a:p>
          <a:p>
            <a:r>
              <a:rPr lang="en-US">
                <a:solidFill>
                  <a:schemeClr val="bg1"/>
                </a:solidFill>
                <a:ea typeface="+mn-lt"/>
                <a:cs typeface="+mn-lt"/>
              </a:rPr>
              <a:t>Putty Chiropractic Center</a:t>
            </a:r>
            <a:endParaRPr lang="en-US">
              <a:solidFill>
                <a:schemeClr val="bg1"/>
              </a:solidFill>
            </a:endParaRPr>
          </a:p>
          <a:p>
            <a:endParaRPr lang="en-US">
              <a:solidFill>
                <a:schemeClr val="bg1"/>
              </a:solidFill>
              <a:ea typeface="Calibri"/>
              <a:cs typeface="Calibri"/>
            </a:endParaRPr>
          </a:p>
          <a:p>
            <a:endParaRPr lang="en-US">
              <a:solidFill>
                <a:schemeClr val="bg1"/>
              </a:solidFill>
              <a:ea typeface="Calibri"/>
              <a:cs typeface="Calibri"/>
            </a:endParaRPr>
          </a:p>
          <a:p>
            <a:endParaRPr lang="en-US">
              <a:solidFill>
                <a:schemeClr val="bg1"/>
              </a:solidFill>
              <a:ea typeface="Calibri"/>
              <a:cs typeface="Calibri"/>
            </a:endParaRPr>
          </a:p>
          <a:p>
            <a:endParaRPr lang="en-US">
              <a:solidFill>
                <a:srgbClr val="FFFFFF"/>
              </a:solidFill>
              <a:ea typeface="Calibri"/>
              <a:cs typeface="Calibri"/>
            </a:endParaRPr>
          </a:p>
          <a:p>
            <a:endParaRPr lang="en-US" sz="1400">
              <a:ea typeface="Calibri"/>
              <a:cs typeface="Calibri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55A63A7-E29B-6DF6-1B74-B9E983109546}"/>
              </a:ext>
            </a:extLst>
          </p:cNvPr>
          <p:cNvSpPr txBox="1"/>
          <p:nvPr/>
        </p:nvSpPr>
        <p:spPr>
          <a:xfrm>
            <a:off x="1235241" y="1007959"/>
            <a:ext cx="4259208" cy="447317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>
                <a:solidFill>
                  <a:schemeClr val="bg1"/>
                </a:solidFill>
                <a:cs typeface="Calibri"/>
              </a:rPr>
              <a:t>Pacheco Spine and Sport</a:t>
            </a:r>
            <a:endParaRPr lang="en-US">
              <a:solidFill>
                <a:schemeClr val="bg1"/>
              </a:solidFill>
              <a:ea typeface="Calibri"/>
              <a:cs typeface="Calibri"/>
            </a:endParaRPr>
          </a:p>
          <a:p>
            <a:r>
              <a:rPr lang="en-US">
                <a:solidFill>
                  <a:schemeClr val="bg1"/>
                </a:solidFill>
                <a:ea typeface="Calibri"/>
                <a:cs typeface="Calibri"/>
              </a:rPr>
              <a:t>Pain Management &amp; Spine Specialists</a:t>
            </a:r>
          </a:p>
          <a:p>
            <a:r>
              <a:rPr lang="en-US">
                <a:solidFill>
                  <a:schemeClr val="bg1"/>
                </a:solidFill>
                <a:cs typeface="Calibri"/>
              </a:rPr>
              <a:t>Paragould Chiropractic</a:t>
            </a:r>
            <a:endParaRPr lang="en-US">
              <a:solidFill>
                <a:schemeClr val="bg1"/>
              </a:solidFill>
              <a:ea typeface="Calibri"/>
              <a:cs typeface="Calibri"/>
            </a:endParaRPr>
          </a:p>
          <a:p>
            <a:r>
              <a:rPr lang="en-US">
                <a:solidFill>
                  <a:schemeClr val="bg1"/>
                </a:solidFill>
                <a:cs typeface="Calibri"/>
              </a:rPr>
              <a:t>Park Ridge Spine and Sports Medicine</a:t>
            </a:r>
            <a:endParaRPr lang="en-US">
              <a:solidFill>
                <a:schemeClr val="bg1"/>
              </a:solidFill>
              <a:ea typeface="Calibri"/>
              <a:cs typeface="Calibri"/>
            </a:endParaRPr>
          </a:p>
          <a:p>
            <a:r>
              <a:rPr lang="en-US">
                <a:solidFill>
                  <a:schemeClr val="bg1"/>
                </a:solidFill>
                <a:ea typeface="Calibri"/>
                <a:cs typeface="Calibri"/>
              </a:rPr>
              <a:t>Parrish Chiropractic and Functional Health</a:t>
            </a:r>
            <a:endParaRPr lang="en-US">
              <a:solidFill>
                <a:schemeClr val="bg1"/>
              </a:solidFill>
            </a:endParaRPr>
          </a:p>
          <a:p>
            <a:r>
              <a:rPr lang="en-US">
                <a:solidFill>
                  <a:schemeClr val="bg1"/>
                </a:solidFill>
                <a:cs typeface="Calibri"/>
              </a:rPr>
              <a:t>Parsons Chiropractic</a:t>
            </a:r>
            <a:endParaRPr lang="en-US">
              <a:solidFill>
                <a:schemeClr val="bg1"/>
              </a:solidFill>
            </a:endParaRPr>
          </a:p>
          <a:p>
            <a:r>
              <a:rPr lang="en-US">
                <a:solidFill>
                  <a:schemeClr val="bg1"/>
                </a:solidFill>
                <a:cs typeface="Calibri"/>
              </a:rPr>
              <a:t>Payne Chiropractic Life Center</a:t>
            </a:r>
            <a:endParaRPr lang="en-US">
              <a:solidFill>
                <a:schemeClr val="bg1"/>
              </a:solidFill>
              <a:ea typeface="Calibri"/>
              <a:cs typeface="Calibri"/>
            </a:endParaRPr>
          </a:p>
          <a:p>
            <a:r>
              <a:rPr lang="en-US">
                <a:solidFill>
                  <a:schemeClr val="bg1"/>
                </a:solidFill>
                <a:ea typeface="Calibri"/>
                <a:cs typeface="Calibri"/>
              </a:rPr>
              <a:t>Peak Wellness</a:t>
            </a:r>
            <a:endParaRPr lang="en-US">
              <a:solidFill>
                <a:schemeClr val="bg1"/>
              </a:solidFill>
            </a:endParaRPr>
          </a:p>
          <a:p>
            <a:r>
              <a:rPr lang="en-US" err="1">
                <a:solidFill>
                  <a:schemeClr val="bg1"/>
                </a:solidFill>
                <a:cs typeface="Calibri"/>
              </a:rPr>
              <a:t>Pennridge</a:t>
            </a:r>
            <a:r>
              <a:rPr lang="en-US">
                <a:solidFill>
                  <a:schemeClr val="bg1"/>
                </a:solidFill>
                <a:cs typeface="Calibri"/>
              </a:rPr>
              <a:t> Wellness Center</a:t>
            </a:r>
            <a:endParaRPr lang="en-US">
              <a:solidFill>
                <a:schemeClr val="bg1"/>
              </a:solidFill>
              <a:ea typeface="Calibri"/>
              <a:cs typeface="Calibri"/>
            </a:endParaRPr>
          </a:p>
          <a:p>
            <a:r>
              <a:rPr lang="en-US">
                <a:solidFill>
                  <a:schemeClr val="bg1"/>
                </a:solidFill>
                <a:cs typeface="Calibri"/>
              </a:rPr>
              <a:t>Performance Wellness</a:t>
            </a:r>
            <a:endParaRPr lang="en-US">
              <a:solidFill>
                <a:schemeClr val="bg1"/>
              </a:solidFill>
              <a:ea typeface="Calibri"/>
              <a:cs typeface="Calibri"/>
            </a:endParaRPr>
          </a:p>
          <a:p>
            <a:r>
              <a:rPr lang="en-US">
                <a:solidFill>
                  <a:schemeClr val="bg1"/>
                </a:solidFill>
                <a:cs typeface="Calibri"/>
              </a:rPr>
              <a:t>Pinecrest Chiropractic</a:t>
            </a:r>
            <a:endParaRPr lang="en-US">
              <a:solidFill>
                <a:schemeClr val="bg1"/>
              </a:solidFill>
              <a:ea typeface="Calibri"/>
              <a:cs typeface="Calibri"/>
            </a:endParaRPr>
          </a:p>
          <a:p>
            <a:r>
              <a:rPr lang="en-US">
                <a:solidFill>
                  <a:schemeClr val="bg1"/>
                </a:solidFill>
                <a:cs typeface="Calibri"/>
              </a:rPr>
              <a:t>Pinehurst Chiropractic Center</a:t>
            </a:r>
            <a:endParaRPr lang="en-US">
              <a:solidFill>
                <a:schemeClr val="bg1"/>
              </a:solidFill>
              <a:ea typeface="Calibri"/>
              <a:cs typeface="Calibri"/>
            </a:endParaRPr>
          </a:p>
          <a:p>
            <a:r>
              <a:rPr lang="en-US">
                <a:solidFill>
                  <a:schemeClr val="bg1"/>
                </a:solidFill>
                <a:cs typeface="Calibri"/>
              </a:rPr>
              <a:t>Pine Valley Chiropractic</a:t>
            </a:r>
            <a:endParaRPr lang="en-US">
              <a:solidFill>
                <a:schemeClr val="bg1"/>
              </a:solidFill>
            </a:endParaRPr>
          </a:p>
          <a:p>
            <a:endParaRPr lang="en-US" sz="1600">
              <a:solidFill>
                <a:schemeClr val="bg1"/>
              </a:solidFill>
              <a:ea typeface="Calibri"/>
              <a:cs typeface="Calibri"/>
            </a:endParaRPr>
          </a:p>
          <a:p>
            <a:endParaRPr lang="en-US" sz="1600">
              <a:solidFill>
                <a:schemeClr val="bg1"/>
              </a:solidFill>
              <a:ea typeface="Calibri"/>
              <a:cs typeface="Calibri"/>
            </a:endParaRPr>
          </a:p>
          <a:p>
            <a:endParaRPr lang="en-US" sz="1600">
              <a:solidFill>
                <a:schemeClr val="bg1"/>
              </a:solidFill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09314591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1699C2-32BF-423F-9FCB-C7261C5F43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000" y="432000"/>
            <a:ext cx="10143235" cy="432000"/>
          </a:xfrm>
        </p:spPr>
        <p:txBody>
          <a:bodyPr/>
          <a:lstStyle/>
          <a:p>
            <a:pPr algn="ctr"/>
            <a:r>
              <a:rPr lang="en-US">
                <a:solidFill>
                  <a:schemeClr val="bg1"/>
                </a:solidFill>
              </a:rPr>
              <a:t>Employers Who Have Hired Our Graduates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9666BDC-BE49-4CA1-C31F-B5FDE2A5EA86}"/>
              </a:ext>
            </a:extLst>
          </p:cNvPr>
          <p:cNvSpPr txBox="1"/>
          <p:nvPr/>
        </p:nvSpPr>
        <p:spPr>
          <a:xfrm>
            <a:off x="7229670" y="1058301"/>
            <a:ext cx="3971124" cy="390876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chemeClr val="bg1"/>
                </a:solidFill>
                <a:ea typeface="+mn-lt"/>
                <a:cs typeface="+mn-lt"/>
              </a:rPr>
              <a:t>Restore Life</a:t>
            </a:r>
            <a:endParaRPr lang="en-US">
              <a:solidFill>
                <a:srgbClr val="000000"/>
              </a:solidFill>
              <a:ea typeface="+mn-lt"/>
              <a:cs typeface="+mn-lt"/>
            </a:endParaRPr>
          </a:p>
          <a:p>
            <a:r>
              <a:rPr lang="en-US">
                <a:solidFill>
                  <a:schemeClr val="bg1"/>
                </a:solidFill>
                <a:ea typeface="+mn-lt"/>
                <a:cs typeface="+mn-lt"/>
              </a:rPr>
              <a:t>Revival Health and Wellness</a:t>
            </a:r>
            <a:endParaRPr lang="en-US">
              <a:solidFill>
                <a:srgbClr val="000000"/>
              </a:solidFill>
              <a:ea typeface="+mn-lt"/>
              <a:cs typeface="+mn-lt"/>
            </a:endParaRPr>
          </a:p>
          <a:p>
            <a:r>
              <a:rPr lang="en-US">
                <a:solidFill>
                  <a:schemeClr val="bg1"/>
                </a:solidFill>
                <a:ea typeface="+mn-lt"/>
                <a:cs typeface="+mn-lt"/>
              </a:rPr>
              <a:t>Revive Chiropractic</a:t>
            </a:r>
            <a:endParaRPr lang="en-US">
              <a:solidFill>
                <a:srgbClr val="000000"/>
              </a:solidFill>
              <a:ea typeface="+mn-lt"/>
              <a:cs typeface="+mn-lt"/>
            </a:endParaRPr>
          </a:p>
          <a:p>
            <a:r>
              <a:rPr lang="en-US" err="1">
                <a:solidFill>
                  <a:schemeClr val="bg1"/>
                </a:solidFill>
                <a:ea typeface="+mn-lt"/>
                <a:cs typeface="+mn-lt"/>
              </a:rPr>
              <a:t>RiverTowne</a:t>
            </a:r>
            <a:r>
              <a:rPr lang="en-US">
                <a:solidFill>
                  <a:schemeClr val="bg1"/>
                </a:solidFill>
                <a:ea typeface="+mn-lt"/>
                <a:cs typeface="+mn-lt"/>
              </a:rPr>
              <a:t> Family Chiropractic, LLC</a:t>
            </a:r>
          </a:p>
          <a:p>
            <a:r>
              <a:rPr lang="en-US">
                <a:solidFill>
                  <a:schemeClr val="bg1"/>
                </a:solidFill>
                <a:ea typeface="+mn-lt"/>
                <a:cs typeface="+mn-lt"/>
              </a:rPr>
              <a:t>Rogan Sports Clinic</a:t>
            </a:r>
          </a:p>
          <a:p>
            <a:r>
              <a:rPr lang="en-US">
                <a:solidFill>
                  <a:schemeClr val="bg1"/>
                </a:solidFill>
                <a:ea typeface="+mn-lt"/>
                <a:cs typeface="+mn-lt"/>
              </a:rPr>
              <a:t>Rohlfs Chiropractic Care</a:t>
            </a:r>
          </a:p>
          <a:p>
            <a:r>
              <a:rPr lang="en-US">
                <a:solidFill>
                  <a:schemeClr val="bg1"/>
                </a:solidFill>
                <a:ea typeface="+mn-lt"/>
                <a:cs typeface="+mn-lt"/>
              </a:rPr>
              <a:t>Roland Functional Medicine</a:t>
            </a:r>
          </a:p>
          <a:p>
            <a:r>
              <a:rPr lang="en-US">
                <a:solidFill>
                  <a:schemeClr val="bg1"/>
                </a:solidFill>
                <a:ea typeface="+mn-lt"/>
                <a:cs typeface="+mn-lt"/>
              </a:rPr>
              <a:t>Rooted Chiropractic</a:t>
            </a:r>
          </a:p>
          <a:p>
            <a:r>
              <a:rPr lang="en-US">
                <a:solidFill>
                  <a:schemeClr val="bg1"/>
                </a:solidFill>
                <a:ea typeface="+mn-lt"/>
                <a:cs typeface="+mn-lt"/>
              </a:rPr>
              <a:t>Rose Chiropractic Center</a:t>
            </a:r>
          </a:p>
          <a:p>
            <a:endParaRPr lang="en-US">
              <a:solidFill>
                <a:schemeClr val="bg1"/>
              </a:solidFill>
              <a:ea typeface="Calibri"/>
              <a:cs typeface="Calibri"/>
            </a:endParaRPr>
          </a:p>
          <a:p>
            <a:endParaRPr lang="en-US">
              <a:solidFill>
                <a:schemeClr val="bg1"/>
              </a:solidFill>
              <a:ea typeface="Calibri"/>
              <a:cs typeface="Calibri"/>
            </a:endParaRPr>
          </a:p>
          <a:p>
            <a:endParaRPr lang="en-US">
              <a:solidFill>
                <a:schemeClr val="bg1"/>
              </a:solidFill>
              <a:ea typeface="Calibri"/>
              <a:cs typeface="Calibri"/>
            </a:endParaRPr>
          </a:p>
          <a:p>
            <a:endParaRPr lang="en-US">
              <a:solidFill>
                <a:schemeClr val="bg1"/>
              </a:solidFill>
              <a:ea typeface="Calibri"/>
              <a:cs typeface="Calibri"/>
            </a:endParaRPr>
          </a:p>
          <a:p>
            <a:endParaRPr lang="en-US" sz="1400">
              <a:ea typeface="Calibri"/>
              <a:cs typeface="Calibri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55A63A7-E29B-6DF6-1B74-B9E983109546}"/>
              </a:ext>
            </a:extLst>
          </p:cNvPr>
          <p:cNvSpPr txBox="1"/>
          <p:nvPr/>
        </p:nvSpPr>
        <p:spPr>
          <a:xfrm>
            <a:off x="1297025" y="1059445"/>
            <a:ext cx="4671100" cy="390876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>
                <a:solidFill>
                  <a:schemeClr val="bg1"/>
                </a:solidFill>
                <a:cs typeface="Calibri"/>
              </a:rPr>
              <a:t>Ramar Chiropractic and Rehab</a:t>
            </a:r>
          </a:p>
          <a:p>
            <a:r>
              <a:rPr lang="en-US">
                <a:solidFill>
                  <a:schemeClr val="bg1"/>
                </a:solidFill>
                <a:ea typeface="Calibri"/>
                <a:cs typeface="Calibri"/>
              </a:rPr>
              <a:t>Ramsey Family Chiropractic Center</a:t>
            </a:r>
          </a:p>
          <a:p>
            <a:r>
              <a:rPr lang="en-US">
                <a:solidFill>
                  <a:schemeClr val="bg1"/>
                </a:solidFill>
                <a:ea typeface="Calibri"/>
                <a:cs typeface="Calibri"/>
              </a:rPr>
              <a:t>Rasor Chiropractic</a:t>
            </a:r>
            <a:endParaRPr lang="en-US">
              <a:solidFill>
                <a:schemeClr val="bg1"/>
              </a:solidFill>
            </a:endParaRPr>
          </a:p>
          <a:p>
            <a:r>
              <a:rPr lang="en-US" err="1">
                <a:solidFill>
                  <a:schemeClr val="bg1"/>
                </a:solidFill>
                <a:cs typeface="Calibri"/>
              </a:rPr>
              <a:t>Rebelution</a:t>
            </a:r>
            <a:endParaRPr lang="en-US">
              <a:solidFill>
                <a:schemeClr val="bg1"/>
              </a:solidFill>
              <a:cs typeface="Calibri"/>
            </a:endParaRPr>
          </a:p>
          <a:p>
            <a:r>
              <a:rPr lang="en-US">
                <a:solidFill>
                  <a:schemeClr val="bg1"/>
                </a:solidFill>
                <a:ea typeface="Calibri"/>
                <a:cs typeface="Calibri"/>
              </a:rPr>
              <a:t>Recovery Chiropractic and Performance</a:t>
            </a:r>
            <a:endParaRPr lang="en-US"/>
          </a:p>
          <a:p>
            <a:r>
              <a:rPr lang="en-US">
                <a:solidFill>
                  <a:schemeClr val="bg1"/>
                </a:solidFill>
                <a:cs typeface="Calibri"/>
              </a:rPr>
              <a:t>Reach Rehab &amp; </a:t>
            </a:r>
            <a:r>
              <a:rPr lang="en-US">
                <a:solidFill>
                  <a:schemeClr val="bg1"/>
                </a:solidFill>
                <a:ea typeface="Calibri"/>
                <a:cs typeface="Calibri"/>
              </a:rPr>
              <a:t>Chiropractic</a:t>
            </a:r>
            <a:endParaRPr lang="en-US">
              <a:solidFill>
                <a:schemeClr val="bg1"/>
              </a:solidFill>
              <a:cs typeface="Calibri"/>
            </a:endParaRPr>
          </a:p>
          <a:p>
            <a:r>
              <a:rPr lang="en-US">
                <a:solidFill>
                  <a:schemeClr val="bg1"/>
                </a:solidFill>
                <a:ea typeface="Calibri"/>
                <a:cs typeface="Calibri"/>
              </a:rPr>
              <a:t>Relative Motion Chiropractic</a:t>
            </a:r>
            <a:endParaRPr lang="en-US">
              <a:solidFill>
                <a:schemeClr val="bg1"/>
              </a:solidFill>
            </a:endParaRPr>
          </a:p>
          <a:p>
            <a:r>
              <a:rPr lang="en-US">
                <a:solidFill>
                  <a:schemeClr val="bg1"/>
                </a:solidFill>
                <a:ea typeface="Calibri"/>
                <a:cs typeface="Calibri"/>
              </a:rPr>
              <a:t>Renew Health Chiropractic</a:t>
            </a:r>
            <a:endParaRPr lang="en-US">
              <a:solidFill>
                <a:schemeClr val="bg1"/>
              </a:solidFill>
            </a:endParaRPr>
          </a:p>
          <a:p>
            <a:r>
              <a:rPr lang="en-US">
                <a:solidFill>
                  <a:schemeClr val="bg1"/>
                </a:solidFill>
                <a:ea typeface="Calibri"/>
                <a:cs typeface="Calibri"/>
              </a:rPr>
              <a:t>Resilient Clinic LLC</a:t>
            </a:r>
          </a:p>
          <a:p>
            <a:r>
              <a:rPr lang="en-US">
                <a:solidFill>
                  <a:schemeClr val="bg1"/>
                </a:solidFill>
                <a:ea typeface="Calibri"/>
                <a:cs typeface="Calibri"/>
              </a:rPr>
              <a:t>Resilient Spine</a:t>
            </a:r>
            <a:endParaRPr lang="en-US">
              <a:solidFill>
                <a:schemeClr val="bg1"/>
              </a:solidFill>
            </a:endParaRPr>
          </a:p>
          <a:p>
            <a:r>
              <a:rPr lang="en-US">
                <a:solidFill>
                  <a:schemeClr val="bg1"/>
                </a:solidFill>
                <a:cs typeface="Calibri"/>
              </a:rPr>
              <a:t>Restoration Spine and Sport</a:t>
            </a:r>
            <a:endParaRPr lang="en-US">
              <a:solidFill>
                <a:schemeClr val="bg1"/>
              </a:solidFill>
            </a:endParaRPr>
          </a:p>
          <a:p>
            <a:r>
              <a:rPr lang="en-US">
                <a:solidFill>
                  <a:schemeClr val="bg1"/>
                </a:solidFill>
                <a:ea typeface="+mn-lt"/>
                <a:cs typeface="+mn-lt"/>
              </a:rPr>
              <a:t>Restorative Wellness Center</a:t>
            </a:r>
            <a:endParaRPr lang="en-US">
              <a:solidFill>
                <a:schemeClr val="bg1"/>
              </a:solidFill>
            </a:endParaRPr>
          </a:p>
          <a:p>
            <a:endParaRPr lang="en-US" sz="1600">
              <a:solidFill>
                <a:schemeClr val="bg1"/>
              </a:solidFill>
              <a:ea typeface="Calibri"/>
              <a:cs typeface="Calibri"/>
            </a:endParaRPr>
          </a:p>
          <a:p>
            <a:endParaRPr lang="en-US" sz="1600">
              <a:solidFill>
                <a:schemeClr val="bg1"/>
              </a:solidFill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04019871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1699C2-32BF-423F-9FCB-C7261C5F43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000" y="432000"/>
            <a:ext cx="10143235" cy="432000"/>
          </a:xfrm>
        </p:spPr>
        <p:txBody>
          <a:bodyPr/>
          <a:lstStyle/>
          <a:p>
            <a:pPr algn="ctr"/>
            <a:r>
              <a:rPr lang="en-US">
                <a:solidFill>
                  <a:schemeClr val="bg1"/>
                </a:solidFill>
              </a:rPr>
              <a:t>Employers Who Have Hired Our Graduates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9666BDC-BE49-4CA1-C31F-B5FDE2A5EA86}"/>
              </a:ext>
            </a:extLst>
          </p:cNvPr>
          <p:cNvSpPr txBox="1"/>
          <p:nvPr/>
        </p:nvSpPr>
        <p:spPr>
          <a:xfrm>
            <a:off x="6992833" y="934733"/>
            <a:ext cx="4084393" cy="559135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chemeClr val="bg1"/>
                </a:solidFill>
                <a:ea typeface="+mn-lt"/>
                <a:cs typeface="+mn-lt"/>
              </a:rPr>
              <a:t>Stamford Sports &amp; Spine</a:t>
            </a:r>
            <a:endParaRPr lang="en-US">
              <a:solidFill>
                <a:schemeClr val="bg1"/>
              </a:solidFill>
              <a:cs typeface="Calibri"/>
            </a:endParaRPr>
          </a:p>
          <a:p>
            <a:r>
              <a:rPr lang="en-US">
                <a:solidFill>
                  <a:schemeClr val="bg1"/>
                </a:solidFill>
                <a:ea typeface="+mn-lt"/>
                <a:cs typeface="+mn-lt"/>
              </a:rPr>
              <a:t>Stanfill Chiropractic</a:t>
            </a:r>
          </a:p>
          <a:p>
            <a:r>
              <a:rPr lang="en-US">
                <a:solidFill>
                  <a:schemeClr val="bg1"/>
                </a:solidFill>
                <a:ea typeface="+mn-lt"/>
                <a:cs typeface="+mn-lt"/>
              </a:rPr>
              <a:t>Stassi Chiropractic</a:t>
            </a:r>
            <a:endParaRPr lang="en-US">
              <a:solidFill>
                <a:schemeClr val="bg1"/>
              </a:solidFill>
            </a:endParaRPr>
          </a:p>
          <a:p>
            <a:r>
              <a:rPr lang="en-US">
                <a:solidFill>
                  <a:schemeClr val="bg1"/>
                </a:solidFill>
                <a:ea typeface="+mn-lt"/>
                <a:cs typeface="+mn-lt"/>
              </a:rPr>
              <a:t>Steamy Chick Institute</a:t>
            </a:r>
            <a:endParaRPr lang="en-US">
              <a:solidFill>
                <a:schemeClr val="bg1"/>
              </a:solidFill>
            </a:endParaRPr>
          </a:p>
          <a:p>
            <a:r>
              <a:rPr lang="en-US">
                <a:solidFill>
                  <a:schemeClr val="bg1"/>
                </a:solidFill>
                <a:ea typeface="+mn-lt"/>
                <a:cs typeface="+mn-lt"/>
              </a:rPr>
              <a:t>Stern Chiropractic Clinic</a:t>
            </a:r>
            <a:endParaRPr lang="en-US">
              <a:solidFill>
                <a:schemeClr val="bg1"/>
              </a:solidFill>
            </a:endParaRPr>
          </a:p>
          <a:p>
            <a:r>
              <a:rPr lang="en-US">
                <a:solidFill>
                  <a:schemeClr val="bg1"/>
                </a:solidFill>
                <a:ea typeface="+mn-lt"/>
                <a:cs typeface="+mn-lt"/>
              </a:rPr>
              <a:t>Steward Chiropractic Center, LLC</a:t>
            </a:r>
            <a:endParaRPr lang="en-US">
              <a:solidFill>
                <a:schemeClr val="bg1"/>
              </a:solidFill>
            </a:endParaRPr>
          </a:p>
          <a:p>
            <a:r>
              <a:rPr lang="en-US">
                <a:solidFill>
                  <a:schemeClr val="bg1"/>
                </a:solidFill>
                <a:ea typeface="+mn-lt"/>
                <a:cs typeface="+mn-lt"/>
              </a:rPr>
              <a:t>Stewart Chiropractic Center</a:t>
            </a:r>
            <a:endParaRPr lang="en-US">
              <a:solidFill>
                <a:schemeClr val="bg1"/>
              </a:solidFill>
              <a:cs typeface="Calibri"/>
            </a:endParaRPr>
          </a:p>
          <a:p>
            <a:r>
              <a:rPr lang="en-US">
                <a:solidFill>
                  <a:schemeClr val="bg1"/>
                </a:solidFill>
                <a:ea typeface="+mn-lt"/>
                <a:cs typeface="+mn-lt"/>
              </a:rPr>
              <a:t>St. Johns Chiropractic and Performance</a:t>
            </a:r>
            <a:endParaRPr lang="en-US">
              <a:solidFill>
                <a:srgbClr val="000000"/>
              </a:solidFill>
              <a:ea typeface="+mn-lt"/>
              <a:cs typeface="+mn-lt"/>
            </a:endParaRPr>
          </a:p>
          <a:p>
            <a:r>
              <a:rPr lang="en-US">
                <a:solidFill>
                  <a:schemeClr val="bg1"/>
                </a:solidFill>
                <a:ea typeface="+mn-lt"/>
                <a:cs typeface="+mn-lt"/>
              </a:rPr>
              <a:t>St. Louis Family Chiropractic</a:t>
            </a:r>
            <a:endParaRPr lang="en-US">
              <a:solidFill>
                <a:schemeClr val="bg1"/>
              </a:solidFill>
              <a:ea typeface="Calibri"/>
              <a:cs typeface="Calibri"/>
            </a:endParaRPr>
          </a:p>
          <a:p>
            <a:r>
              <a:rPr lang="en-US">
                <a:solidFill>
                  <a:schemeClr val="bg1"/>
                </a:solidFill>
                <a:ea typeface="+mn-lt"/>
                <a:cs typeface="+mn-lt"/>
              </a:rPr>
              <a:t>St. Louis Sports Clinic</a:t>
            </a:r>
            <a:endParaRPr lang="en-US">
              <a:solidFill>
                <a:schemeClr val="bg1"/>
              </a:solidFill>
            </a:endParaRPr>
          </a:p>
          <a:p>
            <a:r>
              <a:rPr lang="en-US">
                <a:solidFill>
                  <a:schemeClr val="bg1"/>
                </a:solidFill>
                <a:ea typeface="+mn-lt"/>
                <a:cs typeface="+mn-lt"/>
              </a:rPr>
              <a:t>St. Louis Veteran Affairs Hospital</a:t>
            </a:r>
            <a:endParaRPr lang="en-US">
              <a:solidFill>
                <a:schemeClr val="bg1"/>
              </a:solidFill>
            </a:endParaRPr>
          </a:p>
          <a:p>
            <a:r>
              <a:rPr lang="en-US">
                <a:solidFill>
                  <a:schemeClr val="bg1"/>
                </a:solidFill>
                <a:ea typeface="+mn-lt"/>
                <a:cs typeface="+mn-lt"/>
              </a:rPr>
              <a:t>Stock Chiropractic</a:t>
            </a:r>
            <a:endParaRPr lang="en-US">
              <a:solidFill>
                <a:schemeClr val="bg1"/>
              </a:solidFill>
            </a:endParaRPr>
          </a:p>
          <a:p>
            <a:r>
              <a:rPr lang="en-US">
                <a:solidFill>
                  <a:schemeClr val="bg1"/>
                </a:solidFill>
                <a:ea typeface="+mn-lt"/>
                <a:cs typeface="+mn-lt"/>
              </a:rPr>
              <a:t>Stratford Chiropractic</a:t>
            </a:r>
            <a:endParaRPr lang="en-US">
              <a:solidFill>
                <a:schemeClr val="bg1"/>
              </a:solidFill>
              <a:ea typeface="Calibri"/>
              <a:cs typeface="Calibri"/>
            </a:endParaRPr>
          </a:p>
          <a:p>
            <a:r>
              <a:rPr lang="en-US">
                <a:solidFill>
                  <a:schemeClr val="bg1"/>
                </a:solidFill>
                <a:ea typeface="+mn-lt"/>
                <a:cs typeface="+mn-lt"/>
              </a:rPr>
              <a:t>Storm Chiropractic Clinic</a:t>
            </a:r>
            <a:endParaRPr lang="en-US">
              <a:solidFill>
                <a:srgbClr val="000000"/>
              </a:solidFill>
              <a:ea typeface="+mn-lt"/>
              <a:cs typeface="+mn-lt"/>
            </a:endParaRPr>
          </a:p>
          <a:p>
            <a:r>
              <a:rPr lang="en-US">
                <a:solidFill>
                  <a:schemeClr val="bg1"/>
                </a:solidFill>
                <a:ea typeface="+mn-lt"/>
                <a:cs typeface="+mn-lt"/>
              </a:rPr>
              <a:t>Stutzman Chiropractic</a:t>
            </a:r>
            <a:endParaRPr lang="en-US"/>
          </a:p>
          <a:p>
            <a:r>
              <a:rPr lang="en-US">
                <a:solidFill>
                  <a:schemeClr val="bg1"/>
                </a:solidFill>
                <a:ea typeface="+mn-lt"/>
                <a:cs typeface="+mn-lt"/>
              </a:rPr>
              <a:t>Summit Chiropractic</a:t>
            </a:r>
            <a:endParaRPr lang="en-US">
              <a:solidFill>
                <a:srgbClr val="000000"/>
              </a:solidFill>
              <a:cs typeface="Calibri"/>
            </a:endParaRPr>
          </a:p>
          <a:p>
            <a:endParaRPr lang="en-US">
              <a:solidFill>
                <a:schemeClr val="bg1"/>
              </a:solidFill>
              <a:ea typeface="Calibri"/>
              <a:cs typeface="Calibri"/>
            </a:endParaRPr>
          </a:p>
          <a:p>
            <a:endParaRPr lang="en-US">
              <a:solidFill>
                <a:schemeClr val="bg1"/>
              </a:solidFill>
              <a:ea typeface="+mn-lt"/>
              <a:cs typeface="+mn-lt"/>
            </a:endParaRPr>
          </a:p>
          <a:p>
            <a:endParaRPr lang="en-US">
              <a:solidFill>
                <a:schemeClr val="bg1"/>
              </a:solidFill>
              <a:ea typeface="Calibri"/>
              <a:cs typeface="Calibri"/>
            </a:endParaRPr>
          </a:p>
          <a:p>
            <a:endParaRPr lang="en-US" sz="1400">
              <a:ea typeface="Calibri"/>
              <a:cs typeface="Calibri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55A63A7-E29B-6DF6-1B74-B9E983109546}"/>
              </a:ext>
            </a:extLst>
          </p:cNvPr>
          <p:cNvSpPr txBox="1"/>
          <p:nvPr/>
        </p:nvSpPr>
        <p:spPr>
          <a:xfrm>
            <a:off x="1410295" y="915283"/>
            <a:ext cx="4084154" cy="532453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dirty="0">
                <a:solidFill>
                  <a:schemeClr val="bg1"/>
                </a:solidFill>
                <a:ea typeface="Calibri"/>
                <a:cs typeface="Calibri"/>
              </a:rPr>
              <a:t>Sentara Healthcare</a:t>
            </a:r>
          </a:p>
          <a:p>
            <a:r>
              <a:rPr lang="en-US" dirty="0">
                <a:solidFill>
                  <a:schemeClr val="bg1"/>
                </a:solidFill>
                <a:ea typeface="Calibri"/>
                <a:cs typeface="Calibri"/>
              </a:rPr>
              <a:t>Serenity Assisted Living </a:t>
            </a:r>
            <a:endParaRPr lang="en-US" dirty="0">
              <a:solidFill>
                <a:schemeClr val="bg1"/>
              </a:solidFill>
            </a:endParaRPr>
          </a:p>
          <a:p>
            <a:r>
              <a:rPr lang="en-US" dirty="0">
                <a:solidFill>
                  <a:schemeClr val="bg1"/>
                </a:solidFill>
                <a:ea typeface="Calibri"/>
                <a:cs typeface="Calibri"/>
              </a:rPr>
              <a:t>Sevier Valley Chiropractic Clinic</a:t>
            </a:r>
            <a:endParaRPr lang="en-US" dirty="0">
              <a:solidFill>
                <a:schemeClr val="bg1"/>
              </a:solidFill>
            </a:endParaRPr>
          </a:p>
          <a:p>
            <a:r>
              <a:rPr lang="en-US" dirty="0">
                <a:solidFill>
                  <a:schemeClr val="bg1"/>
                </a:solidFill>
                <a:ea typeface="Calibri"/>
                <a:cs typeface="Calibri"/>
              </a:rPr>
              <a:t>Sherrill Chiropractic </a:t>
            </a:r>
            <a:endParaRPr lang="en-US" dirty="0">
              <a:solidFill>
                <a:schemeClr val="bg1"/>
              </a:solidFill>
            </a:endParaRPr>
          </a:p>
          <a:p>
            <a:r>
              <a:rPr lang="en-US" dirty="0">
                <a:solidFill>
                  <a:schemeClr val="bg1"/>
                </a:solidFill>
                <a:ea typeface="Calibri"/>
                <a:cs typeface="Calibri"/>
              </a:rPr>
              <a:t>Shorewood Family Chiropractic</a:t>
            </a:r>
            <a:endParaRPr lang="en-US" dirty="0">
              <a:solidFill>
                <a:schemeClr val="bg1"/>
              </a:solidFill>
            </a:endParaRPr>
          </a:p>
          <a:p>
            <a:r>
              <a:rPr lang="en-US" dirty="0">
                <a:solidFill>
                  <a:schemeClr val="bg1"/>
                </a:solidFill>
                <a:ea typeface="Calibri"/>
                <a:cs typeface="Calibri"/>
              </a:rPr>
              <a:t>Simply Southern Chiropractic Center</a:t>
            </a:r>
            <a:endParaRPr lang="en-US" dirty="0">
              <a:solidFill>
                <a:schemeClr val="bg1"/>
              </a:solidFill>
            </a:endParaRPr>
          </a:p>
          <a:p>
            <a:r>
              <a:rPr lang="en-US" dirty="0">
                <a:solidFill>
                  <a:schemeClr val="bg1"/>
                </a:solidFill>
                <a:cs typeface="Calibri"/>
              </a:rPr>
              <a:t>Smart Pain Solutions</a:t>
            </a:r>
            <a:endParaRPr lang="en-US" dirty="0">
              <a:solidFill>
                <a:schemeClr val="bg1"/>
              </a:solidFill>
            </a:endParaRPr>
          </a:p>
          <a:p>
            <a:r>
              <a:rPr lang="en-US" dirty="0">
                <a:solidFill>
                  <a:schemeClr val="bg1"/>
                </a:solidFill>
                <a:cs typeface="Calibri"/>
              </a:rPr>
              <a:t>Smith Chiropractic Clinic</a:t>
            </a:r>
            <a:endParaRPr lang="en-US" dirty="0">
              <a:solidFill>
                <a:schemeClr val="bg1"/>
              </a:solidFill>
            </a:endParaRPr>
          </a:p>
          <a:p>
            <a:r>
              <a:rPr lang="en-US" dirty="0">
                <a:solidFill>
                  <a:schemeClr val="bg1"/>
                </a:solidFill>
                <a:cs typeface="Calibri"/>
              </a:rPr>
              <a:t>Solutions Integrated Medicine</a:t>
            </a:r>
            <a:endParaRPr lang="en-US" dirty="0">
              <a:solidFill>
                <a:schemeClr val="bg1"/>
              </a:solidFill>
            </a:endParaRPr>
          </a:p>
          <a:p>
            <a:r>
              <a:rPr lang="en-US" dirty="0">
                <a:solidFill>
                  <a:schemeClr val="bg1"/>
                </a:solidFill>
                <a:ea typeface="Calibri"/>
                <a:cs typeface="Calibri"/>
              </a:rPr>
              <a:t>Sopchak Natural Health and Wellness </a:t>
            </a:r>
            <a:endParaRPr lang="en-US" dirty="0">
              <a:solidFill>
                <a:schemeClr val="bg1"/>
              </a:solidFill>
            </a:endParaRPr>
          </a:p>
          <a:p>
            <a:r>
              <a:rPr lang="en-US" dirty="0">
                <a:solidFill>
                  <a:schemeClr val="bg1"/>
                </a:solidFill>
                <a:ea typeface="Calibri"/>
                <a:cs typeface="Calibri"/>
              </a:rPr>
              <a:t>Spinally Better Chiropractic</a:t>
            </a:r>
            <a:endParaRPr lang="en-US" dirty="0">
              <a:solidFill>
                <a:schemeClr val="bg1"/>
              </a:solidFill>
            </a:endParaRPr>
          </a:p>
          <a:p>
            <a:r>
              <a:rPr lang="en-US" dirty="0">
                <a:solidFill>
                  <a:schemeClr val="bg1"/>
                </a:solidFill>
                <a:ea typeface="Calibri"/>
                <a:cs typeface="Calibri"/>
              </a:rPr>
              <a:t>Spinal Rehabilitation </a:t>
            </a:r>
            <a:r>
              <a:rPr lang="en-US" dirty="0">
                <a:solidFill>
                  <a:schemeClr val="bg1"/>
                </a:solidFill>
                <a:cs typeface="Calibri"/>
              </a:rPr>
              <a:t>Center</a:t>
            </a:r>
            <a:endParaRPr lang="en-US" dirty="0">
              <a:solidFill>
                <a:schemeClr val="bg1"/>
              </a:solidFill>
              <a:ea typeface="Calibri"/>
              <a:cs typeface="Calibri"/>
            </a:endParaRPr>
          </a:p>
          <a:p>
            <a:r>
              <a:rPr lang="en-US" dirty="0">
                <a:solidFill>
                  <a:schemeClr val="bg1"/>
                </a:solidFill>
                <a:cs typeface="Calibri"/>
              </a:rPr>
              <a:t>Spine &amp; Sport Chiropractic Center</a:t>
            </a:r>
            <a:endParaRPr lang="en-US" dirty="0">
              <a:solidFill>
                <a:schemeClr val="bg1"/>
              </a:solidFill>
            </a:endParaRPr>
          </a:p>
          <a:p>
            <a:r>
              <a:rPr lang="en-US" dirty="0">
                <a:solidFill>
                  <a:schemeClr val="bg1"/>
                </a:solidFill>
                <a:ea typeface="Calibri"/>
                <a:cs typeface="Calibri"/>
              </a:rPr>
              <a:t>Spine and Sports Chiropractic</a:t>
            </a:r>
            <a:endParaRPr lang="en-US" dirty="0">
              <a:solidFill>
                <a:schemeClr val="bg1"/>
              </a:solidFill>
            </a:endParaRPr>
          </a:p>
          <a:p>
            <a:r>
              <a:rPr lang="en-US" dirty="0">
                <a:solidFill>
                  <a:schemeClr val="bg1"/>
                </a:solidFill>
                <a:cs typeface="Calibri"/>
              </a:rPr>
              <a:t>Spine &amp; Sport Rehabilitation Institute</a:t>
            </a:r>
            <a:endParaRPr lang="en-US" dirty="0">
              <a:solidFill>
                <a:schemeClr val="bg1"/>
              </a:solidFill>
            </a:endParaRPr>
          </a:p>
          <a:p>
            <a:r>
              <a:rPr lang="en-US" dirty="0">
                <a:solidFill>
                  <a:schemeClr val="bg1"/>
                </a:solidFill>
                <a:cs typeface="Calibri"/>
              </a:rPr>
              <a:t>Spine Stop Chiropractic</a:t>
            </a:r>
            <a:endParaRPr lang="en-US" dirty="0">
              <a:solidFill>
                <a:schemeClr val="bg1"/>
              </a:solidFill>
            </a:endParaRPr>
          </a:p>
          <a:p>
            <a:r>
              <a:rPr lang="en-US" dirty="0">
                <a:solidFill>
                  <a:schemeClr val="bg1"/>
                </a:solidFill>
                <a:cs typeface="Calibri"/>
              </a:rPr>
              <a:t>Sovar Chiropractic</a:t>
            </a:r>
            <a:endParaRPr lang="en-US" dirty="0">
              <a:solidFill>
                <a:schemeClr val="bg1"/>
              </a:solidFill>
            </a:endParaRPr>
          </a:p>
          <a:p>
            <a:endParaRPr lang="en-US">
              <a:solidFill>
                <a:schemeClr val="bg1"/>
              </a:solidFill>
              <a:ea typeface="Calibri"/>
              <a:cs typeface="Calibri"/>
            </a:endParaRPr>
          </a:p>
          <a:p>
            <a:endParaRPr lang="en-US" sz="1600">
              <a:solidFill>
                <a:schemeClr val="bg1"/>
              </a:solidFill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707233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1699C2-32BF-423F-9FCB-C7261C5F43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000" y="432000"/>
            <a:ext cx="10143235" cy="432000"/>
          </a:xfrm>
        </p:spPr>
        <p:txBody>
          <a:bodyPr/>
          <a:lstStyle/>
          <a:p>
            <a:pPr algn="ctr"/>
            <a:r>
              <a:rPr lang="en-US">
                <a:solidFill>
                  <a:schemeClr val="bg1"/>
                </a:solidFill>
              </a:rPr>
              <a:t>Employers Who Have Hired Our Graduates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9666BDC-BE49-4CA1-C31F-B5FDE2A5EA86}"/>
              </a:ext>
            </a:extLst>
          </p:cNvPr>
          <p:cNvSpPr txBox="1"/>
          <p:nvPr/>
        </p:nvSpPr>
        <p:spPr>
          <a:xfrm>
            <a:off x="721779" y="1418707"/>
            <a:ext cx="5062636" cy="418576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chemeClr val="bg1"/>
                </a:solidFill>
                <a:ea typeface="+mn-lt"/>
                <a:cs typeface="+mn-lt"/>
              </a:rPr>
              <a:t>Aberdeen Chiropractic Clinic</a:t>
            </a:r>
          </a:p>
          <a:p>
            <a:r>
              <a:rPr lang="en-US">
                <a:solidFill>
                  <a:schemeClr val="bg1"/>
                </a:solidFill>
                <a:ea typeface="+mn-lt"/>
                <a:cs typeface="+mn-lt"/>
              </a:rPr>
              <a:t>Accent Chiropractic</a:t>
            </a:r>
            <a:endParaRPr lang="en-US">
              <a:solidFill>
                <a:schemeClr val="bg1"/>
              </a:solidFill>
              <a:cs typeface="Calibri"/>
            </a:endParaRPr>
          </a:p>
          <a:p>
            <a:r>
              <a:rPr lang="en-US">
                <a:solidFill>
                  <a:schemeClr val="bg1"/>
                </a:solidFill>
                <a:ea typeface="+mn-lt"/>
                <a:cs typeface="+mn-lt"/>
              </a:rPr>
              <a:t>Achieve Balance Chiropractic</a:t>
            </a:r>
            <a:endParaRPr lang="en-US">
              <a:solidFill>
                <a:schemeClr val="bg1"/>
              </a:solidFill>
              <a:cs typeface="Calibri"/>
            </a:endParaRPr>
          </a:p>
          <a:p>
            <a:r>
              <a:rPr lang="en-US">
                <a:solidFill>
                  <a:schemeClr val="bg1"/>
                </a:solidFill>
                <a:ea typeface="+mn-lt"/>
                <a:cs typeface="+mn-lt"/>
              </a:rPr>
              <a:t>Ackerman Chiropractic &amp; Fitness Center</a:t>
            </a:r>
            <a:endParaRPr lang="en-US">
              <a:solidFill>
                <a:schemeClr val="bg1"/>
              </a:solidFill>
            </a:endParaRPr>
          </a:p>
          <a:p>
            <a:r>
              <a:rPr lang="en-US">
                <a:solidFill>
                  <a:schemeClr val="bg1"/>
                </a:solidFill>
                <a:ea typeface="+mn-lt"/>
                <a:cs typeface="+mn-lt"/>
              </a:rPr>
              <a:t>Active Chiropractic</a:t>
            </a:r>
            <a:endParaRPr lang="en-US">
              <a:solidFill>
                <a:schemeClr val="bg1"/>
              </a:solidFill>
              <a:cs typeface="Calibri"/>
            </a:endParaRPr>
          </a:p>
          <a:p>
            <a:r>
              <a:rPr lang="en-US">
                <a:solidFill>
                  <a:schemeClr val="bg1"/>
                </a:solidFill>
                <a:ea typeface="+mn-lt"/>
                <a:cs typeface="+mn-lt"/>
              </a:rPr>
              <a:t>Active Chiropractic &amp; Rehabilitation Center</a:t>
            </a:r>
            <a:endParaRPr lang="en-US">
              <a:solidFill>
                <a:schemeClr val="bg1"/>
              </a:solidFill>
              <a:ea typeface="Calibri"/>
              <a:cs typeface="Calibri"/>
            </a:endParaRPr>
          </a:p>
          <a:p>
            <a:r>
              <a:rPr lang="en-US">
                <a:solidFill>
                  <a:schemeClr val="bg1"/>
                </a:solidFill>
                <a:ea typeface="+mn-lt"/>
                <a:cs typeface="+mn-lt"/>
              </a:rPr>
              <a:t>Active Family Chiropractic</a:t>
            </a:r>
            <a:endParaRPr lang="en-US">
              <a:solidFill>
                <a:schemeClr val="bg1"/>
              </a:solidFill>
              <a:ea typeface="Calibri"/>
              <a:cs typeface="Calibri"/>
            </a:endParaRPr>
          </a:p>
          <a:p>
            <a:r>
              <a:rPr lang="en-US">
                <a:solidFill>
                  <a:schemeClr val="bg1"/>
                </a:solidFill>
                <a:ea typeface="+mn-lt"/>
                <a:cs typeface="+mn-lt"/>
              </a:rPr>
              <a:t>Active Family Chiropractic and Wellness </a:t>
            </a:r>
            <a:endParaRPr lang="en-US">
              <a:solidFill>
                <a:schemeClr val="bg1"/>
              </a:solidFill>
              <a:cs typeface="Calibri"/>
            </a:endParaRPr>
          </a:p>
          <a:p>
            <a:r>
              <a:rPr lang="en-US">
                <a:solidFill>
                  <a:schemeClr val="bg1"/>
                </a:solidFill>
                <a:ea typeface="+mn-lt"/>
                <a:cs typeface="+mn-lt"/>
              </a:rPr>
              <a:t>Active Family Wellness Center</a:t>
            </a:r>
            <a:endParaRPr lang="en-US">
              <a:solidFill>
                <a:schemeClr val="bg1"/>
              </a:solidFill>
            </a:endParaRPr>
          </a:p>
          <a:p>
            <a:r>
              <a:rPr lang="en-US">
                <a:solidFill>
                  <a:schemeClr val="bg1"/>
                </a:solidFill>
                <a:ea typeface="+mn-lt"/>
                <a:cs typeface="+mn-lt"/>
              </a:rPr>
              <a:t>Active Rehab Chiropractic</a:t>
            </a:r>
            <a:endParaRPr lang="en-US">
              <a:solidFill>
                <a:schemeClr val="bg1"/>
              </a:solidFill>
            </a:endParaRPr>
          </a:p>
          <a:p>
            <a:endParaRPr lang="en-US">
              <a:solidFill>
                <a:schemeClr val="bg1"/>
              </a:solidFill>
              <a:ea typeface="Calibri"/>
              <a:cs typeface="Calibri"/>
            </a:endParaRPr>
          </a:p>
          <a:p>
            <a:endParaRPr lang="en-US">
              <a:solidFill>
                <a:schemeClr val="bg1"/>
              </a:solidFill>
              <a:ea typeface="Calibri"/>
              <a:cs typeface="Calibri"/>
            </a:endParaRPr>
          </a:p>
          <a:p>
            <a:endParaRPr lang="en-US">
              <a:solidFill>
                <a:srgbClr val="FFFFFF"/>
              </a:solidFill>
              <a:ea typeface="Calibri"/>
              <a:cs typeface="Calibri"/>
            </a:endParaRPr>
          </a:p>
          <a:p>
            <a:endParaRPr lang="en-US">
              <a:solidFill>
                <a:srgbClr val="FFFFFF"/>
              </a:solidFill>
              <a:ea typeface="Calibri"/>
              <a:cs typeface="Calibri"/>
            </a:endParaRPr>
          </a:p>
          <a:p>
            <a:endParaRPr lang="en-US" sz="1400">
              <a:ea typeface="Calibri"/>
              <a:cs typeface="Calibri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F988DFE-916C-997F-69AE-F1475F0DEC06}"/>
              </a:ext>
            </a:extLst>
          </p:cNvPr>
          <p:cNvSpPr txBox="1"/>
          <p:nvPr/>
        </p:nvSpPr>
        <p:spPr>
          <a:xfrm>
            <a:off x="6096967" y="1418706"/>
            <a:ext cx="4897880" cy="473975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chemeClr val="bg1"/>
                </a:solidFill>
                <a:ea typeface="+mn-lt"/>
                <a:cs typeface="+mn-lt"/>
              </a:rPr>
              <a:t>Adjusted Life Chiropractic </a:t>
            </a:r>
            <a:endParaRPr lang="en-US">
              <a:solidFill>
                <a:srgbClr val="000000"/>
              </a:solidFill>
              <a:ea typeface="Calibri"/>
              <a:cs typeface="Calibri"/>
            </a:endParaRPr>
          </a:p>
          <a:p>
            <a:r>
              <a:rPr lang="en-US">
                <a:solidFill>
                  <a:schemeClr val="bg1"/>
                </a:solidFill>
                <a:ea typeface="+mn-lt"/>
                <a:cs typeface="+mn-lt"/>
              </a:rPr>
              <a:t>Adolph &amp; Kalkstein Chiropractic</a:t>
            </a:r>
          </a:p>
          <a:p>
            <a:r>
              <a:rPr lang="en-US">
                <a:solidFill>
                  <a:schemeClr val="bg1"/>
                </a:solidFill>
                <a:ea typeface="+mn-lt"/>
                <a:cs typeface="+mn-lt"/>
              </a:rPr>
              <a:t>Advanced Medical &amp; Wellness Center</a:t>
            </a:r>
            <a:endParaRPr lang="en-US">
              <a:solidFill>
                <a:srgbClr val="000000"/>
              </a:solidFill>
              <a:ea typeface="Calibri"/>
              <a:cs typeface="Calibri"/>
            </a:endParaRPr>
          </a:p>
          <a:p>
            <a:r>
              <a:rPr lang="en-US">
                <a:solidFill>
                  <a:schemeClr val="bg1"/>
                </a:solidFill>
                <a:ea typeface="+mn-lt"/>
                <a:cs typeface="+mn-lt"/>
              </a:rPr>
              <a:t>Advanced Neck &amp; Back Pain Center</a:t>
            </a:r>
            <a:endParaRPr lang="en-US">
              <a:solidFill>
                <a:schemeClr val="bg1"/>
              </a:solidFill>
              <a:ea typeface="Calibri"/>
              <a:cs typeface="Calibri"/>
            </a:endParaRPr>
          </a:p>
          <a:p>
            <a:r>
              <a:rPr lang="en-US">
                <a:solidFill>
                  <a:schemeClr val="bg1"/>
                </a:solidFill>
                <a:ea typeface="+mn-lt"/>
                <a:cs typeface="+mn-lt"/>
              </a:rPr>
              <a:t>Advanced Spinal Rehabilitation</a:t>
            </a:r>
            <a:endParaRPr lang="en-US">
              <a:solidFill>
                <a:srgbClr val="000000"/>
              </a:solidFill>
              <a:ea typeface="Calibri"/>
              <a:cs typeface="Calibri"/>
            </a:endParaRPr>
          </a:p>
          <a:p>
            <a:r>
              <a:rPr lang="en-US">
                <a:solidFill>
                  <a:schemeClr val="bg1"/>
                </a:solidFill>
                <a:ea typeface="+mn-lt"/>
                <a:cs typeface="+mn-lt"/>
              </a:rPr>
              <a:t>Advanced Spine and Rehabilitation</a:t>
            </a:r>
            <a:endParaRPr lang="en-US">
              <a:solidFill>
                <a:srgbClr val="000000"/>
              </a:solidFill>
              <a:ea typeface="Calibri"/>
              <a:cs typeface="Calibri"/>
            </a:endParaRPr>
          </a:p>
          <a:p>
            <a:r>
              <a:rPr lang="en-US">
                <a:solidFill>
                  <a:schemeClr val="bg1"/>
                </a:solidFill>
                <a:ea typeface="+mn-lt"/>
                <a:cs typeface="+mn-lt"/>
              </a:rPr>
              <a:t>Advanced Sports and Family Chiropractic &amp; Acupuncture</a:t>
            </a:r>
            <a:endParaRPr lang="en-US">
              <a:solidFill>
                <a:srgbClr val="000000"/>
              </a:solidFill>
              <a:ea typeface="Calibri"/>
              <a:cs typeface="Calibri"/>
            </a:endParaRPr>
          </a:p>
          <a:p>
            <a:r>
              <a:rPr lang="en-US">
                <a:solidFill>
                  <a:schemeClr val="bg1"/>
                </a:solidFill>
                <a:ea typeface="+mn-lt"/>
                <a:cs typeface="+mn-lt"/>
              </a:rPr>
              <a:t>Advanced Wellness</a:t>
            </a:r>
            <a:endParaRPr lang="en-US">
              <a:solidFill>
                <a:srgbClr val="000000"/>
              </a:solidFill>
              <a:ea typeface="Calibri"/>
              <a:cs typeface="Calibri"/>
            </a:endParaRPr>
          </a:p>
          <a:p>
            <a:r>
              <a:rPr lang="en-US">
                <a:solidFill>
                  <a:schemeClr val="bg1"/>
                </a:solidFill>
                <a:ea typeface="+mn-lt"/>
                <a:cs typeface="+mn-lt"/>
              </a:rPr>
              <a:t>Advance Performance Pain &amp; Wellness Center</a:t>
            </a:r>
            <a:endParaRPr lang="en-US">
              <a:solidFill>
                <a:srgbClr val="000000"/>
              </a:solidFill>
              <a:ea typeface="Calibri"/>
              <a:cs typeface="Calibri"/>
            </a:endParaRPr>
          </a:p>
          <a:p>
            <a:r>
              <a:rPr lang="en-US">
                <a:solidFill>
                  <a:schemeClr val="bg1"/>
                </a:solidFill>
                <a:ea typeface="+mn-lt"/>
                <a:cs typeface="+mn-lt"/>
              </a:rPr>
              <a:t>Advantage family Chiropractic</a:t>
            </a:r>
            <a:endParaRPr lang="en-US">
              <a:solidFill>
                <a:schemeClr val="bg1"/>
              </a:solidFill>
              <a:ea typeface="Calibri"/>
              <a:cs typeface="Calibri"/>
            </a:endParaRPr>
          </a:p>
          <a:p>
            <a:r>
              <a:rPr lang="en-US">
                <a:solidFill>
                  <a:schemeClr val="bg1"/>
                </a:solidFill>
                <a:ea typeface="+mn-lt"/>
                <a:cs typeface="+mn-lt"/>
              </a:rPr>
              <a:t>Affordable Chiropractic</a:t>
            </a:r>
            <a:endParaRPr lang="en-US">
              <a:solidFill>
                <a:schemeClr val="bg1"/>
              </a:solidFill>
            </a:endParaRPr>
          </a:p>
          <a:p>
            <a:endParaRPr lang="en-US">
              <a:solidFill>
                <a:schemeClr val="bg1"/>
              </a:solidFill>
              <a:ea typeface="Calibri"/>
              <a:cs typeface="Calibri"/>
            </a:endParaRPr>
          </a:p>
          <a:p>
            <a:endParaRPr lang="en-US">
              <a:solidFill>
                <a:schemeClr val="bg1"/>
              </a:solidFill>
              <a:cs typeface="Calibri"/>
            </a:endParaRPr>
          </a:p>
          <a:p>
            <a:endParaRPr lang="en-US">
              <a:solidFill>
                <a:schemeClr val="bg1"/>
              </a:solidFill>
              <a:ea typeface="Calibri"/>
              <a:cs typeface="Calibri"/>
            </a:endParaRPr>
          </a:p>
          <a:p>
            <a:endParaRPr lang="en-US">
              <a:solidFill>
                <a:srgbClr val="FFFFFF"/>
              </a:solidFill>
              <a:ea typeface="Calibri"/>
              <a:cs typeface="Calibri"/>
            </a:endParaRPr>
          </a:p>
          <a:p>
            <a:endParaRPr lang="en-US" sz="1400"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4213132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1699C2-32BF-423F-9FCB-C7261C5F43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000" y="432000"/>
            <a:ext cx="10143235" cy="432000"/>
          </a:xfrm>
        </p:spPr>
        <p:txBody>
          <a:bodyPr/>
          <a:lstStyle/>
          <a:p>
            <a:pPr algn="ctr"/>
            <a:r>
              <a:rPr lang="en-US">
                <a:solidFill>
                  <a:schemeClr val="bg1"/>
                </a:solidFill>
              </a:rPr>
              <a:t>Employers Who Have Hired Our Graduates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9666BDC-BE49-4CA1-C31F-B5FDE2A5EA86}"/>
              </a:ext>
            </a:extLst>
          </p:cNvPr>
          <p:cNvSpPr txBox="1"/>
          <p:nvPr/>
        </p:nvSpPr>
        <p:spPr>
          <a:xfrm>
            <a:off x="6931049" y="1058301"/>
            <a:ext cx="4939068" cy="529375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chemeClr val="bg1"/>
                </a:solidFill>
                <a:ea typeface="+mn-lt"/>
                <a:cs typeface="+mn-lt"/>
              </a:rPr>
              <a:t>Thompson Healthcare &amp; Sports Medicine</a:t>
            </a:r>
            <a:endParaRPr lang="en-US">
              <a:solidFill>
                <a:schemeClr val="bg1"/>
              </a:solidFill>
            </a:endParaRPr>
          </a:p>
          <a:p>
            <a:r>
              <a:rPr lang="en-US">
                <a:solidFill>
                  <a:schemeClr val="bg1"/>
                </a:solidFill>
                <a:ea typeface="+mn-lt"/>
                <a:cs typeface="+mn-lt"/>
              </a:rPr>
              <a:t>Thrive for Life Chiropractic</a:t>
            </a:r>
            <a:endParaRPr lang="en-US">
              <a:solidFill>
                <a:schemeClr val="bg1"/>
              </a:solidFill>
              <a:ea typeface="Calibri"/>
              <a:cs typeface="Calibri"/>
            </a:endParaRPr>
          </a:p>
          <a:p>
            <a:r>
              <a:rPr lang="en-US">
                <a:solidFill>
                  <a:schemeClr val="bg1"/>
                </a:solidFill>
                <a:ea typeface="+mn-lt"/>
                <a:cs typeface="+mn-lt"/>
              </a:rPr>
              <a:t>Timothy Groth, MD DC</a:t>
            </a:r>
          </a:p>
          <a:p>
            <a:r>
              <a:rPr lang="en-US">
                <a:solidFill>
                  <a:schemeClr val="bg1"/>
                </a:solidFill>
                <a:ea typeface="+mn-lt"/>
                <a:cs typeface="+mn-lt"/>
              </a:rPr>
              <a:t>Titan Chiropractic &amp; Sports Performance</a:t>
            </a:r>
            <a:endParaRPr lang="en-US"/>
          </a:p>
          <a:p>
            <a:r>
              <a:rPr lang="en-US">
                <a:solidFill>
                  <a:schemeClr val="bg1"/>
                </a:solidFill>
                <a:ea typeface="+mn-lt"/>
                <a:cs typeface="+mn-lt"/>
              </a:rPr>
              <a:t>Tompkins Wellness Center</a:t>
            </a:r>
            <a:endParaRPr lang="en-US">
              <a:solidFill>
                <a:schemeClr val="bg1"/>
              </a:solidFill>
              <a:ea typeface="Calibri"/>
              <a:cs typeface="Calibri"/>
            </a:endParaRPr>
          </a:p>
          <a:p>
            <a:r>
              <a:rPr lang="en-US">
                <a:solidFill>
                  <a:schemeClr val="bg1"/>
                </a:solidFill>
                <a:ea typeface="+mn-lt"/>
                <a:cs typeface="+mn-lt"/>
              </a:rPr>
              <a:t>Total Health Chiropractic</a:t>
            </a:r>
            <a:endParaRPr lang="en-US">
              <a:solidFill>
                <a:schemeClr val="bg1"/>
              </a:solidFill>
              <a:ea typeface="Calibri"/>
              <a:cs typeface="Calibri"/>
            </a:endParaRPr>
          </a:p>
          <a:p>
            <a:r>
              <a:rPr lang="en-US">
                <a:solidFill>
                  <a:schemeClr val="bg1"/>
                </a:solidFill>
                <a:ea typeface="+mn-lt"/>
                <a:cs typeface="+mn-lt"/>
              </a:rPr>
              <a:t>Total Health Chiropractic and Sports Rehabilitation</a:t>
            </a:r>
          </a:p>
          <a:p>
            <a:r>
              <a:rPr lang="en-US">
                <a:solidFill>
                  <a:schemeClr val="bg1"/>
                </a:solidFill>
                <a:ea typeface="+mn-lt"/>
                <a:cs typeface="+mn-lt"/>
              </a:rPr>
              <a:t>Touch MedSpa</a:t>
            </a:r>
          </a:p>
          <a:p>
            <a:r>
              <a:rPr lang="en-US">
                <a:solidFill>
                  <a:schemeClr val="bg1"/>
                </a:solidFill>
                <a:ea typeface="+mn-lt"/>
                <a:cs typeface="+mn-lt"/>
              </a:rPr>
              <a:t>Tri County Spine and Rehab</a:t>
            </a:r>
          </a:p>
          <a:p>
            <a:r>
              <a:rPr lang="en-US">
                <a:solidFill>
                  <a:schemeClr val="bg1"/>
                </a:solidFill>
                <a:ea typeface="+mn-lt"/>
                <a:cs typeface="+mn-lt"/>
              </a:rPr>
              <a:t>Tross Spine and Sports Performance</a:t>
            </a:r>
            <a:endParaRPr lang="en-US">
              <a:solidFill>
                <a:schemeClr val="bg1"/>
              </a:solidFill>
            </a:endParaRPr>
          </a:p>
          <a:p>
            <a:r>
              <a:rPr lang="en-US">
                <a:solidFill>
                  <a:schemeClr val="bg1"/>
                </a:solidFill>
                <a:ea typeface="+mn-lt"/>
                <a:cs typeface="+mn-lt"/>
              </a:rPr>
              <a:t>Troy Family Chiropractic and Wellness</a:t>
            </a:r>
            <a:endParaRPr lang="en-US">
              <a:solidFill>
                <a:schemeClr val="bg1"/>
              </a:solidFill>
            </a:endParaRPr>
          </a:p>
          <a:p>
            <a:r>
              <a:rPr lang="en-US">
                <a:solidFill>
                  <a:schemeClr val="bg1"/>
                </a:solidFill>
                <a:ea typeface="+mn-lt"/>
                <a:cs typeface="+mn-lt"/>
              </a:rPr>
              <a:t>Troy Pain Relief Center</a:t>
            </a:r>
            <a:endParaRPr lang="en-US">
              <a:solidFill>
                <a:schemeClr val="bg1"/>
              </a:solidFill>
            </a:endParaRPr>
          </a:p>
          <a:p>
            <a:r>
              <a:rPr lang="en-US" err="1">
                <a:solidFill>
                  <a:schemeClr val="bg1"/>
                </a:solidFill>
                <a:ea typeface="+mn-lt"/>
                <a:cs typeface="+mn-lt"/>
              </a:rPr>
              <a:t>Truecare</a:t>
            </a:r>
            <a:r>
              <a:rPr lang="en-US">
                <a:solidFill>
                  <a:schemeClr val="bg1"/>
                </a:solidFill>
                <a:ea typeface="+mn-lt"/>
                <a:cs typeface="+mn-lt"/>
              </a:rPr>
              <a:t> Chiropractic &amp; Performance</a:t>
            </a:r>
            <a:endParaRPr lang="en-US">
              <a:solidFill>
                <a:schemeClr val="bg1"/>
              </a:solidFill>
            </a:endParaRPr>
          </a:p>
          <a:p>
            <a:r>
              <a:rPr lang="en-US">
                <a:solidFill>
                  <a:schemeClr val="bg1"/>
                </a:solidFill>
                <a:ea typeface="+mn-lt"/>
                <a:cs typeface="+mn-lt"/>
              </a:rPr>
              <a:t>Tucker Chiropractic Center</a:t>
            </a:r>
            <a:endParaRPr lang="en-US">
              <a:solidFill>
                <a:schemeClr val="bg1"/>
              </a:solidFill>
            </a:endParaRPr>
          </a:p>
          <a:p>
            <a:r>
              <a:rPr lang="en-US">
                <a:solidFill>
                  <a:schemeClr val="bg1"/>
                </a:solidFill>
                <a:ea typeface="+mn-lt"/>
                <a:cs typeface="+mn-lt"/>
              </a:rPr>
              <a:t>Tweed Chiropractic </a:t>
            </a:r>
            <a:endParaRPr lang="en-US">
              <a:solidFill>
                <a:schemeClr val="bg1"/>
              </a:solidFill>
            </a:endParaRPr>
          </a:p>
          <a:p>
            <a:r>
              <a:rPr lang="en-US">
                <a:solidFill>
                  <a:schemeClr val="bg1"/>
                </a:solidFill>
                <a:ea typeface="+mn-lt"/>
                <a:cs typeface="+mn-lt"/>
              </a:rPr>
              <a:t>TVG Medulla LLC</a:t>
            </a:r>
            <a:endParaRPr lang="en-US">
              <a:solidFill>
                <a:schemeClr val="bg1"/>
              </a:solidFill>
              <a:ea typeface="Calibri"/>
              <a:cs typeface="Calibri"/>
            </a:endParaRPr>
          </a:p>
          <a:p>
            <a:endParaRPr lang="en-US">
              <a:solidFill>
                <a:schemeClr val="bg1"/>
              </a:solidFill>
              <a:ea typeface="+mn-lt"/>
              <a:cs typeface="+mn-lt"/>
            </a:endParaRPr>
          </a:p>
          <a:p>
            <a:endParaRPr lang="en-US">
              <a:solidFill>
                <a:schemeClr val="bg1"/>
              </a:solidFill>
              <a:ea typeface="Calibri"/>
              <a:cs typeface="Calibri"/>
            </a:endParaRPr>
          </a:p>
          <a:p>
            <a:endParaRPr lang="en-US" sz="1400">
              <a:ea typeface="Calibri"/>
              <a:cs typeface="Calibri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55A63A7-E29B-6DF6-1B74-B9E983109546}"/>
              </a:ext>
            </a:extLst>
          </p:cNvPr>
          <p:cNvSpPr txBox="1"/>
          <p:nvPr/>
        </p:nvSpPr>
        <p:spPr>
          <a:xfrm>
            <a:off x="617403" y="977067"/>
            <a:ext cx="5917071" cy="5601533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dirty="0">
                <a:solidFill>
                  <a:schemeClr val="bg1"/>
                </a:solidFill>
                <a:cs typeface="Calibri"/>
              </a:rPr>
              <a:t>Tarpon Spine </a:t>
            </a:r>
            <a:r>
              <a:rPr lang="en-US" dirty="0">
                <a:solidFill>
                  <a:schemeClr val="bg1"/>
                </a:solidFill>
                <a:ea typeface="Calibri"/>
                <a:cs typeface="Calibri"/>
              </a:rPr>
              <a:t>Center, Inc.</a:t>
            </a:r>
            <a:endParaRPr lang="en-US" dirty="0">
              <a:solidFill>
                <a:schemeClr val="bg1"/>
              </a:solidFill>
              <a:cs typeface="Calibri"/>
            </a:endParaRPr>
          </a:p>
          <a:p>
            <a:r>
              <a:rPr lang="en-US" dirty="0">
                <a:solidFill>
                  <a:schemeClr val="bg1"/>
                </a:solidFill>
                <a:cs typeface="Calibri"/>
              </a:rPr>
              <a:t>Texas Chiro Health of Lakewood</a:t>
            </a:r>
            <a:endParaRPr lang="en-US" dirty="0">
              <a:solidFill>
                <a:schemeClr val="bg1"/>
              </a:solidFill>
              <a:ea typeface="Calibri"/>
              <a:cs typeface="Calibri"/>
            </a:endParaRPr>
          </a:p>
          <a:p>
            <a:r>
              <a:rPr lang="en-US" dirty="0">
                <a:solidFill>
                  <a:schemeClr val="bg1"/>
                </a:solidFill>
                <a:ea typeface="Calibri"/>
                <a:cs typeface="Calibri"/>
              </a:rPr>
              <a:t>The Chiropractic Place </a:t>
            </a:r>
            <a:endParaRPr lang="en-US" dirty="0">
              <a:solidFill>
                <a:schemeClr val="bg1"/>
              </a:solidFill>
              <a:cs typeface="Calibri"/>
            </a:endParaRPr>
          </a:p>
          <a:p>
            <a:r>
              <a:rPr lang="en-US" dirty="0">
                <a:solidFill>
                  <a:schemeClr val="bg1"/>
                </a:solidFill>
                <a:cs typeface="Calibri"/>
              </a:rPr>
              <a:t>Team Chiropractic </a:t>
            </a:r>
            <a:endParaRPr lang="en-US" dirty="0">
              <a:solidFill>
                <a:schemeClr val="bg1"/>
              </a:solidFill>
            </a:endParaRPr>
          </a:p>
          <a:p>
            <a:r>
              <a:rPr lang="en-US" dirty="0">
                <a:solidFill>
                  <a:schemeClr val="bg1"/>
                </a:solidFill>
                <a:ea typeface="Calibri"/>
                <a:cs typeface="Calibri"/>
              </a:rPr>
              <a:t>The Dearing Clinic</a:t>
            </a:r>
            <a:endParaRPr lang="en-US" dirty="0">
              <a:solidFill>
                <a:schemeClr val="bg1"/>
              </a:solidFill>
            </a:endParaRPr>
          </a:p>
          <a:p>
            <a:r>
              <a:rPr lang="en-US" dirty="0">
                <a:solidFill>
                  <a:schemeClr val="bg1"/>
                </a:solidFill>
                <a:cs typeface="Calibri"/>
              </a:rPr>
              <a:t>The FARM: Functional Athletic Rehabilitation &amp; Movement</a:t>
            </a:r>
          </a:p>
          <a:p>
            <a:r>
              <a:rPr lang="en-US" dirty="0">
                <a:solidFill>
                  <a:schemeClr val="bg1"/>
                </a:solidFill>
                <a:ea typeface="Calibri"/>
                <a:cs typeface="Calibri"/>
              </a:rPr>
              <a:t>The FIX Chiropractic</a:t>
            </a:r>
            <a:endParaRPr lang="en-US" dirty="0">
              <a:solidFill>
                <a:schemeClr val="bg1"/>
              </a:solidFill>
            </a:endParaRPr>
          </a:p>
          <a:p>
            <a:r>
              <a:rPr lang="en-US" dirty="0">
                <a:solidFill>
                  <a:schemeClr val="bg1"/>
                </a:solidFill>
                <a:cs typeface="Calibri"/>
              </a:rPr>
              <a:t>The Gentle Chiro, LLC</a:t>
            </a:r>
          </a:p>
          <a:p>
            <a:r>
              <a:rPr lang="en-US" dirty="0">
                <a:solidFill>
                  <a:schemeClr val="bg1"/>
                </a:solidFill>
                <a:cs typeface="Calibri"/>
              </a:rPr>
              <a:t>The Healing Arts Center</a:t>
            </a:r>
            <a:endParaRPr lang="en-US" dirty="0">
              <a:solidFill>
                <a:schemeClr val="bg1"/>
              </a:solidFill>
            </a:endParaRPr>
          </a:p>
          <a:p>
            <a:r>
              <a:rPr lang="en-US" dirty="0">
                <a:solidFill>
                  <a:schemeClr val="bg1"/>
                </a:solidFill>
                <a:ea typeface="Calibri"/>
                <a:cs typeface="Calibri"/>
              </a:rPr>
              <a:t>The Hive Chiropractic</a:t>
            </a:r>
            <a:r>
              <a:rPr lang="en-US" dirty="0">
                <a:solidFill>
                  <a:schemeClr val="bg1"/>
                </a:solidFill>
                <a:cs typeface="Calibri"/>
              </a:rPr>
              <a:t> Center</a:t>
            </a:r>
            <a:endParaRPr lang="en-US" dirty="0">
              <a:solidFill>
                <a:schemeClr val="bg1"/>
              </a:solidFill>
              <a:ea typeface="Calibri"/>
              <a:cs typeface="Calibri"/>
            </a:endParaRPr>
          </a:p>
          <a:p>
            <a:r>
              <a:rPr lang="en-US" dirty="0">
                <a:solidFill>
                  <a:schemeClr val="bg1"/>
                </a:solidFill>
                <a:cs typeface="Calibri"/>
              </a:rPr>
              <a:t>The Joint</a:t>
            </a:r>
          </a:p>
          <a:p>
            <a:r>
              <a:rPr lang="en-US" dirty="0">
                <a:solidFill>
                  <a:schemeClr val="bg1"/>
                </a:solidFill>
                <a:ea typeface="Calibri"/>
                <a:cs typeface="Calibri"/>
              </a:rPr>
              <a:t>The Palms Chiropractic</a:t>
            </a:r>
            <a:endParaRPr lang="en-US" dirty="0">
              <a:solidFill>
                <a:schemeClr val="bg1"/>
              </a:solidFill>
            </a:endParaRPr>
          </a:p>
          <a:p>
            <a:r>
              <a:rPr lang="en-US" dirty="0">
                <a:solidFill>
                  <a:schemeClr val="bg1"/>
                </a:solidFill>
                <a:cs typeface="Calibri"/>
              </a:rPr>
              <a:t>The Spine and Pain Center, LLC</a:t>
            </a:r>
            <a:endParaRPr lang="en-US" dirty="0">
              <a:solidFill>
                <a:schemeClr val="bg1"/>
              </a:solidFill>
            </a:endParaRPr>
          </a:p>
          <a:p>
            <a:r>
              <a:rPr lang="en-US" dirty="0">
                <a:solidFill>
                  <a:schemeClr val="bg1"/>
                </a:solidFill>
                <a:ea typeface="Calibri"/>
                <a:cs typeface="Calibri"/>
              </a:rPr>
              <a:t>The  Sports Pod</a:t>
            </a:r>
          </a:p>
          <a:p>
            <a:r>
              <a:rPr lang="en-US" dirty="0">
                <a:solidFill>
                  <a:schemeClr val="bg1"/>
                </a:solidFill>
                <a:ea typeface="Calibri"/>
                <a:cs typeface="Calibri"/>
              </a:rPr>
              <a:t>The Wellness Center PDX</a:t>
            </a:r>
          </a:p>
          <a:p>
            <a:r>
              <a:rPr lang="en-US" dirty="0">
                <a:solidFill>
                  <a:schemeClr val="bg1"/>
                </a:solidFill>
                <a:cs typeface="Calibri"/>
              </a:rPr>
              <a:t>The Wellness Way</a:t>
            </a:r>
            <a:endParaRPr lang="en-US" dirty="0">
              <a:solidFill>
                <a:schemeClr val="bg1"/>
              </a:solidFill>
            </a:endParaRPr>
          </a:p>
          <a:p>
            <a:r>
              <a:rPr lang="en-US" dirty="0">
                <a:solidFill>
                  <a:schemeClr val="bg1"/>
                </a:solidFill>
                <a:ea typeface="Calibri"/>
                <a:cs typeface="Calibri"/>
              </a:rPr>
              <a:t>The Winchester Institute of Chiropractic Health and Wellness</a:t>
            </a:r>
          </a:p>
          <a:p>
            <a:endParaRPr lang="en-US">
              <a:solidFill>
                <a:schemeClr val="bg1"/>
              </a:solidFill>
              <a:ea typeface="Calibri"/>
              <a:cs typeface="Calibri"/>
            </a:endParaRPr>
          </a:p>
          <a:p>
            <a:endParaRPr lang="en-US">
              <a:solidFill>
                <a:schemeClr val="bg1"/>
              </a:solidFill>
              <a:ea typeface="Calibri"/>
              <a:cs typeface="Calibri"/>
            </a:endParaRPr>
          </a:p>
          <a:p>
            <a:endParaRPr lang="en-US" sz="1600">
              <a:solidFill>
                <a:schemeClr val="bg1"/>
              </a:solidFill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91157237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1699C2-32BF-423F-9FCB-C7261C5F43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000" y="432000"/>
            <a:ext cx="10143235" cy="432000"/>
          </a:xfrm>
        </p:spPr>
        <p:txBody>
          <a:bodyPr/>
          <a:lstStyle/>
          <a:p>
            <a:pPr algn="ctr"/>
            <a:r>
              <a:rPr lang="en-US">
                <a:solidFill>
                  <a:schemeClr val="bg1"/>
                </a:solidFill>
              </a:rPr>
              <a:t>Employers Who Have Hired Our Graduates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9666BDC-BE49-4CA1-C31F-B5FDE2A5EA86}"/>
              </a:ext>
            </a:extLst>
          </p:cNvPr>
          <p:cNvSpPr txBox="1"/>
          <p:nvPr/>
        </p:nvSpPr>
        <p:spPr>
          <a:xfrm>
            <a:off x="6807481" y="1264247"/>
            <a:ext cx="4228556" cy="307776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dirty="0">
                <a:solidFill>
                  <a:schemeClr val="bg1"/>
                </a:solidFill>
                <a:ea typeface="+mn-lt"/>
                <a:cs typeface="+mn-lt"/>
              </a:rPr>
              <a:t>Velocity Chiropractic and Wellness</a:t>
            </a:r>
            <a:endParaRPr lang="en-US" dirty="0">
              <a:solidFill>
                <a:schemeClr val="bg1"/>
              </a:solidFill>
              <a:ea typeface="Calibri"/>
              <a:cs typeface="Calibri"/>
            </a:endParaRPr>
          </a:p>
          <a:p>
            <a:r>
              <a:rPr lang="en-US" dirty="0">
                <a:solidFill>
                  <a:schemeClr val="bg1"/>
                </a:solidFill>
                <a:ea typeface="+mn-lt"/>
                <a:cs typeface="+mn-lt"/>
              </a:rPr>
              <a:t>Veterans Affairs, Veterans Health </a:t>
            </a:r>
          </a:p>
          <a:p>
            <a:r>
              <a:rPr lang="en-US" dirty="0">
                <a:solidFill>
                  <a:schemeClr val="bg1"/>
                </a:solidFill>
                <a:ea typeface="+mn-lt"/>
                <a:cs typeface="+mn-lt"/>
              </a:rPr>
              <a:t> Administration</a:t>
            </a:r>
            <a:endParaRPr lang="en-US" dirty="0">
              <a:solidFill>
                <a:schemeClr val="bg1"/>
              </a:solidFill>
              <a:ea typeface="Calibri"/>
              <a:cs typeface="Calibri"/>
            </a:endParaRPr>
          </a:p>
          <a:p>
            <a:r>
              <a:rPr lang="en-US" dirty="0">
                <a:solidFill>
                  <a:schemeClr val="bg1"/>
                </a:solidFill>
                <a:ea typeface="+mn-lt"/>
                <a:cs typeface="+mn-lt"/>
              </a:rPr>
              <a:t>Victory Health</a:t>
            </a:r>
            <a:endParaRPr lang="en-US" dirty="0">
              <a:solidFill>
                <a:schemeClr val="bg1"/>
              </a:solidFill>
              <a:ea typeface="Calibri"/>
              <a:cs typeface="Calibri"/>
            </a:endParaRPr>
          </a:p>
          <a:p>
            <a:r>
              <a:rPr lang="en-US" dirty="0">
                <a:solidFill>
                  <a:schemeClr val="bg1"/>
                </a:solidFill>
                <a:ea typeface="+mn-lt"/>
                <a:cs typeface="+mn-lt"/>
              </a:rPr>
              <a:t>Victory Spinal Care</a:t>
            </a:r>
            <a:endParaRPr lang="en-US" dirty="0">
              <a:solidFill>
                <a:schemeClr val="bg1"/>
              </a:solidFill>
              <a:ea typeface="Calibri"/>
              <a:cs typeface="Calibri"/>
            </a:endParaRPr>
          </a:p>
          <a:p>
            <a:r>
              <a:rPr lang="en-US" dirty="0">
                <a:solidFill>
                  <a:schemeClr val="bg1"/>
                </a:solidFill>
                <a:ea typeface="+mn-lt"/>
                <a:cs typeface="+mn-lt"/>
              </a:rPr>
              <a:t>Virginia Sport &amp; Spine Institute</a:t>
            </a:r>
            <a:endParaRPr lang="en-US" dirty="0">
              <a:solidFill>
                <a:schemeClr val="bg1"/>
              </a:solidFill>
              <a:ea typeface="Calibri"/>
              <a:cs typeface="Calibri"/>
            </a:endParaRPr>
          </a:p>
          <a:p>
            <a:r>
              <a:rPr lang="en-US" dirty="0">
                <a:solidFill>
                  <a:schemeClr val="bg1"/>
                </a:solidFill>
                <a:ea typeface="+mn-lt"/>
                <a:cs typeface="+mn-lt"/>
              </a:rPr>
              <a:t>Vital Performance Chiropractic</a:t>
            </a:r>
            <a:endParaRPr lang="en-US" dirty="0">
              <a:solidFill>
                <a:schemeClr val="bg1"/>
              </a:solidFill>
              <a:ea typeface="Calibri"/>
              <a:cs typeface="Calibri"/>
            </a:endParaRPr>
          </a:p>
          <a:p>
            <a:r>
              <a:rPr lang="en-US" dirty="0">
                <a:solidFill>
                  <a:schemeClr val="bg1"/>
                </a:solidFill>
                <a:ea typeface="+mn-lt"/>
                <a:cs typeface="+mn-lt"/>
              </a:rPr>
              <a:t>Vital Performance Health and Wellness </a:t>
            </a:r>
            <a:endParaRPr lang="en-US" dirty="0">
              <a:solidFill>
                <a:schemeClr val="bg1"/>
              </a:solidFill>
              <a:ea typeface="Calibri"/>
              <a:cs typeface="Calibri"/>
            </a:endParaRPr>
          </a:p>
          <a:p>
            <a:r>
              <a:rPr lang="en-US" dirty="0">
                <a:solidFill>
                  <a:schemeClr val="bg1"/>
                </a:solidFill>
                <a:ea typeface="+mn-lt"/>
                <a:cs typeface="+mn-lt"/>
              </a:rPr>
              <a:t>VNS Health</a:t>
            </a:r>
            <a:endParaRPr lang="en-US" dirty="0">
              <a:solidFill>
                <a:schemeClr val="bg1"/>
              </a:solidFill>
            </a:endParaRPr>
          </a:p>
          <a:p>
            <a:endParaRPr lang="en-US">
              <a:solidFill>
                <a:srgbClr val="FFFFFF"/>
              </a:solidFill>
              <a:ea typeface="Calibri"/>
              <a:cs typeface="Calibri"/>
            </a:endParaRPr>
          </a:p>
          <a:p>
            <a:endParaRPr lang="en-US" sz="1400">
              <a:ea typeface="Calibri"/>
              <a:cs typeface="Calibri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55A63A7-E29B-6DF6-1B74-B9E983109546}"/>
              </a:ext>
            </a:extLst>
          </p:cNvPr>
          <p:cNvSpPr txBox="1"/>
          <p:nvPr/>
        </p:nvSpPr>
        <p:spPr>
          <a:xfrm>
            <a:off x="1029295" y="1265391"/>
            <a:ext cx="4825558" cy="172354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>
                <a:solidFill>
                  <a:schemeClr val="bg1"/>
                </a:solidFill>
                <a:ea typeface="Calibri"/>
                <a:cs typeface="Calibri"/>
              </a:rPr>
              <a:t>University of Bridgeport</a:t>
            </a:r>
          </a:p>
          <a:p>
            <a:r>
              <a:rPr lang="en-US">
                <a:solidFill>
                  <a:schemeClr val="bg1"/>
                </a:solidFill>
                <a:ea typeface="Calibri"/>
                <a:cs typeface="Calibri"/>
              </a:rPr>
              <a:t>University of Pittsburgh Medical Center (UPMC)</a:t>
            </a:r>
            <a:endParaRPr lang="en-US">
              <a:solidFill>
                <a:schemeClr val="bg1"/>
              </a:solidFill>
            </a:endParaRPr>
          </a:p>
          <a:p>
            <a:r>
              <a:rPr lang="en-US">
                <a:solidFill>
                  <a:schemeClr val="bg1"/>
                </a:solidFill>
                <a:ea typeface="Calibri"/>
                <a:cs typeface="Calibri"/>
              </a:rPr>
              <a:t>Upstate Spine &amp; Sport</a:t>
            </a:r>
          </a:p>
          <a:p>
            <a:endParaRPr lang="en-US">
              <a:solidFill>
                <a:schemeClr val="bg1"/>
              </a:solidFill>
              <a:ea typeface="Calibri"/>
              <a:cs typeface="Calibri"/>
            </a:endParaRPr>
          </a:p>
          <a:p>
            <a:endParaRPr lang="en-US">
              <a:solidFill>
                <a:schemeClr val="bg1"/>
              </a:solidFill>
              <a:ea typeface="Calibri"/>
              <a:cs typeface="Calibri"/>
            </a:endParaRPr>
          </a:p>
          <a:p>
            <a:endParaRPr lang="en-US" sz="1600">
              <a:solidFill>
                <a:schemeClr val="bg1"/>
              </a:solidFill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23639357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1699C2-32BF-423F-9FCB-C7261C5F43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000" y="432000"/>
            <a:ext cx="10143235" cy="432000"/>
          </a:xfrm>
        </p:spPr>
        <p:txBody>
          <a:bodyPr/>
          <a:lstStyle/>
          <a:p>
            <a:pPr algn="ctr"/>
            <a:r>
              <a:rPr lang="en-US">
                <a:solidFill>
                  <a:schemeClr val="bg1"/>
                </a:solidFill>
              </a:rPr>
              <a:t>Employers Who Have Hired Our Graduates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9666BDC-BE49-4CA1-C31F-B5FDE2A5EA86}"/>
              </a:ext>
            </a:extLst>
          </p:cNvPr>
          <p:cNvSpPr txBox="1"/>
          <p:nvPr/>
        </p:nvSpPr>
        <p:spPr>
          <a:xfrm>
            <a:off x="6632428" y="1068598"/>
            <a:ext cx="3837259" cy="390876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chemeClr val="bg1"/>
                </a:solidFill>
                <a:ea typeface="+mn-lt"/>
                <a:cs typeface="+mn-lt"/>
              </a:rPr>
              <a:t>West County Spine and Joint</a:t>
            </a:r>
            <a:endParaRPr lang="en-US">
              <a:solidFill>
                <a:schemeClr val="bg1"/>
              </a:solidFill>
            </a:endParaRPr>
          </a:p>
          <a:p>
            <a:r>
              <a:rPr lang="en-US">
                <a:solidFill>
                  <a:schemeClr val="bg1"/>
                </a:solidFill>
                <a:ea typeface="+mn-lt"/>
                <a:cs typeface="+mn-lt"/>
              </a:rPr>
              <a:t>West-End Chiropractic</a:t>
            </a:r>
            <a:endParaRPr lang="en-US">
              <a:solidFill>
                <a:schemeClr val="bg1"/>
              </a:solidFill>
            </a:endParaRPr>
          </a:p>
          <a:p>
            <a:r>
              <a:rPr lang="en-US">
                <a:solidFill>
                  <a:schemeClr val="bg1"/>
                </a:solidFill>
                <a:ea typeface="+mn-lt"/>
                <a:cs typeface="+mn-lt"/>
              </a:rPr>
              <a:t>West Tennessee Chiropractic</a:t>
            </a:r>
            <a:endParaRPr lang="en-US"/>
          </a:p>
          <a:p>
            <a:r>
              <a:rPr lang="en-US">
                <a:solidFill>
                  <a:schemeClr val="bg1"/>
                </a:solidFill>
                <a:ea typeface="+mn-lt"/>
                <a:cs typeface="+mn-lt"/>
              </a:rPr>
              <a:t>Widom Chiropractic</a:t>
            </a:r>
            <a:endParaRPr lang="en-US">
              <a:solidFill>
                <a:schemeClr val="bg1"/>
              </a:solidFill>
            </a:endParaRPr>
          </a:p>
          <a:p>
            <a:r>
              <a:rPr lang="en-US">
                <a:solidFill>
                  <a:schemeClr val="bg1"/>
                </a:solidFill>
                <a:ea typeface="+mn-lt"/>
                <a:cs typeface="+mn-lt"/>
              </a:rPr>
              <a:t>Williams Chiropractic Center</a:t>
            </a:r>
            <a:endParaRPr lang="en-US">
              <a:solidFill>
                <a:schemeClr val="bg1"/>
              </a:solidFill>
            </a:endParaRPr>
          </a:p>
          <a:p>
            <a:r>
              <a:rPr lang="en-US">
                <a:solidFill>
                  <a:schemeClr val="bg1"/>
                </a:solidFill>
                <a:ea typeface="+mn-lt"/>
                <a:cs typeface="+mn-lt"/>
              </a:rPr>
              <a:t>Wills Chiropractic Clinic PC</a:t>
            </a:r>
            <a:endParaRPr lang="en-US">
              <a:solidFill>
                <a:schemeClr val="bg1"/>
              </a:solidFill>
            </a:endParaRPr>
          </a:p>
          <a:p>
            <a:r>
              <a:rPr lang="en-US">
                <a:solidFill>
                  <a:schemeClr val="bg1"/>
                </a:solidFill>
                <a:ea typeface="+mn-lt"/>
                <a:cs typeface="+mn-lt"/>
              </a:rPr>
              <a:t>Wirth Chiropractic</a:t>
            </a:r>
            <a:endParaRPr lang="en-US">
              <a:solidFill>
                <a:schemeClr val="bg1"/>
              </a:solidFill>
            </a:endParaRPr>
          </a:p>
          <a:p>
            <a:r>
              <a:rPr lang="en-US">
                <a:solidFill>
                  <a:schemeClr val="bg1"/>
                </a:solidFill>
                <a:ea typeface="+mn-lt"/>
                <a:cs typeface="+mn-lt"/>
              </a:rPr>
              <a:t>Wood River Chiropractic</a:t>
            </a:r>
            <a:endParaRPr lang="en-US"/>
          </a:p>
          <a:p>
            <a:r>
              <a:rPr lang="en-US">
                <a:solidFill>
                  <a:schemeClr val="bg1"/>
                </a:solidFill>
                <a:ea typeface="+mn-lt"/>
                <a:cs typeface="+mn-lt"/>
              </a:rPr>
              <a:t>Wootton Family Chiropractic </a:t>
            </a:r>
            <a:endParaRPr lang="en-US">
              <a:solidFill>
                <a:schemeClr val="bg1"/>
              </a:solidFill>
            </a:endParaRPr>
          </a:p>
          <a:p>
            <a:r>
              <a:rPr lang="en-US">
                <a:solidFill>
                  <a:schemeClr val="bg1"/>
                </a:solidFill>
                <a:ea typeface="+mn-lt"/>
                <a:cs typeface="+mn-lt"/>
              </a:rPr>
              <a:t>Yes2Life Natural Health</a:t>
            </a:r>
            <a:endParaRPr lang="en-US">
              <a:solidFill>
                <a:schemeClr val="bg1"/>
              </a:solidFill>
            </a:endParaRPr>
          </a:p>
          <a:p>
            <a:r>
              <a:rPr lang="en-US">
                <a:solidFill>
                  <a:schemeClr val="bg1"/>
                </a:solidFill>
                <a:ea typeface="+mn-lt"/>
                <a:cs typeface="+mn-lt"/>
              </a:rPr>
              <a:t>Your Family Chiropractor</a:t>
            </a:r>
          </a:p>
          <a:p>
            <a:r>
              <a:rPr lang="en-US">
                <a:solidFill>
                  <a:schemeClr val="bg1"/>
                </a:solidFill>
                <a:ea typeface="+mn-lt"/>
                <a:cs typeface="+mn-lt"/>
              </a:rPr>
              <a:t>Zephyr Sport &amp; Spine</a:t>
            </a:r>
            <a:endParaRPr lang="en-US">
              <a:solidFill>
                <a:schemeClr val="bg1"/>
              </a:solidFill>
            </a:endParaRPr>
          </a:p>
          <a:p>
            <a:endParaRPr lang="en-US">
              <a:solidFill>
                <a:srgbClr val="FFFFFF"/>
              </a:solidFill>
              <a:ea typeface="Calibri"/>
              <a:cs typeface="Calibri"/>
            </a:endParaRPr>
          </a:p>
          <a:p>
            <a:endParaRPr lang="en-US" sz="1400">
              <a:ea typeface="Calibri"/>
              <a:cs typeface="Calibri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55A63A7-E29B-6DF6-1B74-B9E983109546}"/>
              </a:ext>
            </a:extLst>
          </p:cNvPr>
          <p:cNvSpPr txBox="1"/>
          <p:nvPr/>
        </p:nvSpPr>
        <p:spPr>
          <a:xfrm>
            <a:off x="1286728" y="1069742"/>
            <a:ext cx="4465153" cy="2831544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>
                <a:solidFill>
                  <a:schemeClr val="bg1"/>
                </a:solidFill>
                <a:cs typeface="Calibri"/>
              </a:rPr>
              <a:t>Walk In Chiropractic</a:t>
            </a:r>
            <a:endParaRPr lang="en-US"/>
          </a:p>
          <a:p>
            <a:r>
              <a:rPr lang="en-US" dirty="0">
                <a:solidFill>
                  <a:schemeClr val="bg1"/>
                </a:solidFill>
                <a:ea typeface="Calibri"/>
                <a:cs typeface="Calibri"/>
              </a:rPr>
              <a:t>Wallpe Chiropractic &amp; Wellness</a:t>
            </a:r>
            <a:endParaRPr lang="en-US" dirty="0">
              <a:solidFill>
                <a:schemeClr val="bg1"/>
              </a:solidFill>
            </a:endParaRPr>
          </a:p>
          <a:p>
            <a:r>
              <a:rPr lang="en-US" dirty="0">
                <a:solidFill>
                  <a:schemeClr val="bg1"/>
                </a:solidFill>
                <a:cs typeface="Calibri"/>
              </a:rPr>
              <a:t>Warner Chiropractic Care Center</a:t>
            </a:r>
            <a:endParaRPr lang="en-US" dirty="0">
              <a:solidFill>
                <a:schemeClr val="bg1"/>
              </a:solidFill>
              <a:ea typeface="Calibri"/>
              <a:cs typeface="Calibri"/>
            </a:endParaRPr>
          </a:p>
          <a:p>
            <a:r>
              <a:rPr lang="en-US" dirty="0">
                <a:solidFill>
                  <a:schemeClr val="bg1"/>
                </a:solidFill>
                <a:cs typeface="Calibri"/>
              </a:rPr>
              <a:t>Water's Edge Spine and Sport</a:t>
            </a:r>
          </a:p>
          <a:p>
            <a:r>
              <a:rPr lang="en-US" dirty="0">
                <a:solidFill>
                  <a:schemeClr val="bg1"/>
                </a:solidFill>
                <a:cs typeface="Calibri"/>
              </a:rPr>
              <a:t>Weldy Family Chiropractic LLC</a:t>
            </a:r>
          </a:p>
          <a:p>
            <a:r>
              <a:rPr lang="en-US" dirty="0">
                <a:solidFill>
                  <a:schemeClr val="bg1"/>
                </a:solidFill>
                <a:cs typeface="Calibri"/>
              </a:rPr>
              <a:t>Well Health Centers</a:t>
            </a:r>
            <a:endParaRPr lang="en-US" dirty="0">
              <a:solidFill>
                <a:schemeClr val="bg1"/>
              </a:solidFill>
              <a:ea typeface="Calibri"/>
              <a:cs typeface="Calibri"/>
            </a:endParaRPr>
          </a:p>
          <a:p>
            <a:r>
              <a:rPr lang="en-US" dirty="0">
                <a:solidFill>
                  <a:schemeClr val="bg1"/>
                </a:solidFill>
                <a:ea typeface="Calibri"/>
                <a:cs typeface="Calibri"/>
              </a:rPr>
              <a:t>Wentzville Chiropractic and Acupuncture</a:t>
            </a:r>
            <a:endParaRPr lang="en-US" dirty="0">
              <a:solidFill>
                <a:schemeClr val="bg1"/>
              </a:solidFill>
            </a:endParaRPr>
          </a:p>
          <a:p>
            <a:r>
              <a:rPr lang="en-US" err="1">
                <a:solidFill>
                  <a:schemeClr val="bg1"/>
                </a:solidFill>
                <a:cs typeface="Calibri"/>
              </a:rPr>
              <a:t>Wellsport</a:t>
            </a:r>
            <a:endParaRPr lang="en-US" err="1"/>
          </a:p>
          <a:p>
            <a:endParaRPr lang="en-US">
              <a:solidFill>
                <a:schemeClr val="bg1"/>
              </a:solidFill>
              <a:ea typeface="Calibri"/>
              <a:cs typeface="Calibri"/>
            </a:endParaRPr>
          </a:p>
          <a:p>
            <a:endParaRPr lang="en-US" sz="1600">
              <a:solidFill>
                <a:schemeClr val="bg1"/>
              </a:solidFill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15209539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4">
            <a:extLst>
              <a:ext uri="{FF2B5EF4-FFF2-40B4-BE49-F238E27FC236}">
                <a16:creationId xmlns:a16="http://schemas.microsoft.com/office/drawing/2014/main" id="{D89F8EE1-8482-AE21-0498-A2F02B77AD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9802" y="367606"/>
            <a:ext cx="11329200" cy="432000"/>
          </a:xfrm>
        </p:spPr>
        <p:txBody>
          <a:bodyPr anchor="ctr">
            <a:normAutofit/>
          </a:bodyPr>
          <a:lstStyle/>
          <a:p>
            <a:pPr algn="ctr"/>
            <a:r>
              <a:rPr lang="en-US" sz="3000">
                <a:solidFill>
                  <a:schemeClr val="bg1"/>
                </a:solidFill>
              </a:rPr>
              <a:t>Sample Job Titles of Logan DC Graduates</a:t>
            </a:r>
            <a:endParaRPr lang="en-US">
              <a:solidFill>
                <a:schemeClr val="bg1"/>
              </a:solidFill>
            </a:endParaRPr>
          </a:p>
        </p:txBody>
      </p:sp>
      <p:graphicFrame>
        <p:nvGraphicFramePr>
          <p:cNvPr id="17" name="Content Placeholder 1">
            <a:extLst>
              <a:ext uri="{FF2B5EF4-FFF2-40B4-BE49-F238E27FC236}">
                <a16:creationId xmlns:a16="http://schemas.microsoft.com/office/drawing/2014/main" id="{20FFAA4C-409B-1873-E00F-E02DBC87555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75207314"/>
              </p:ext>
            </p:extLst>
          </p:nvPr>
        </p:nvGraphicFramePr>
        <p:xfrm>
          <a:off x="389506" y="1098338"/>
          <a:ext cx="11329200" cy="50392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206646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1699C2-32BF-423F-9FCB-C7261C5F43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000" y="432000"/>
            <a:ext cx="10143235" cy="432000"/>
          </a:xfrm>
        </p:spPr>
        <p:txBody>
          <a:bodyPr/>
          <a:lstStyle/>
          <a:p>
            <a:pPr algn="ctr"/>
            <a:r>
              <a:rPr lang="en-US">
                <a:solidFill>
                  <a:schemeClr val="bg1"/>
                </a:solidFill>
              </a:rPr>
              <a:t>Employers Who Have Hired Our Graduates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9666BDC-BE49-4CA1-C31F-B5FDE2A5EA86}"/>
              </a:ext>
            </a:extLst>
          </p:cNvPr>
          <p:cNvSpPr txBox="1"/>
          <p:nvPr/>
        </p:nvSpPr>
        <p:spPr>
          <a:xfrm>
            <a:off x="680590" y="1181869"/>
            <a:ext cx="5062636" cy="390876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chemeClr val="bg1"/>
                </a:solidFill>
                <a:ea typeface="+mn-lt"/>
                <a:cs typeface="+mn-lt"/>
              </a:rPr>
              <a:t>Affton Lemay Chiropractic Center</a:t>
            </a:r>
            <a:endParaRPr lang="en-US">
              <a:solidFill>
                <a:schemeClr val="bg1"/>
              </a:solidFill>
              <a:ea typeface="Calibri"/>
              <a:cs typeface="Calibri"/>
            </a:endParaRPr>
          </a:p>
          <a:p>
            <a:r>
              <a:rPr lang="en-US" err="1">
                <a:solidFill>
                  <a:schemeClr val="bg1"/>
                </a:solidFill>
                <a:ea typeface="+mn-lt"/>
                <a:cs typeface="+mn-lt"/>
              </a:rPr>
              <a:t>AirrostiAK</a:t>
            </a:r>
            <a:r>
              <a:rPr lang="en-US">
                <a:solidFill>
                  <a:schemeClr val="bg1"/>
                </a:solidFill>
                <a:ea typeface="+mn-lt"/>
                <a:cs typeface="+mn-lt"/>
              </a:rPr>
              <a:t> Chiropractic Research Center</a:t>
            </a:r>
            <a:endParaRPr lang="en-US">
              <a:solidFill>
                <a:schemeClr val="bg1"/>
              </a:solidFill>
              <a:ea typeface="Calibri"/>
              <a:cs typeface="Calibri"/>
            </a:endParaRPr>
          </a:p>
          <a:p>
            <a:r>
              <a:rPr lang="en-US">
                <a:solidFill>
                  <a:schemeClr val="bg1"/>
                </a:solidFill>
                <a:ea typeface="+mn-lt"/>
                <a:cs typeface="+mn-lt"/>
              </a:rPr>
              <a:t>Alaska Brain &amp; Spine</a:t>
            </a:r>
            <a:endParaRPr lang="en-US">
              <a:solidFill>
                <a:schemeClr val="bg1"/>
              </a:solidFill>
              <a:ea typeface="Calibri"/>
              <a:cs typeface="Calibri"/>
            </a:endParaRPr>
          </a:p>
          <a:p>
            <a:r>
              <a:rPr lang="en-US">
                <a:solidFill>
                  <a:schemeClr val="bg1"/>
                </a:solidFill>
                <a:ea typeface="+mn-lt"/>
                <a:cs typeface="+mn-lt"/>
              </a:rPr>
              <a:t>Albemarle Chiropractic</a:t>
            </a:r>
            <a:endParaRPr lang="en-US">
              <a:solidFill>
                <a:schemeClr val="bg1"/>
              </a:solidFill>
              <a:ea typeface="Calibri"/>
              <a:cs typeface="Calibri"/>
            </a:endParaRPr>
          </a:p>
          <a:p>
            <a:r>
              <a:rPr lang="en-US">
                <a:solidFill>
                  <a:schemeClr val="bg1"/>
                </a:solidFill>
                <a:ea typeface="+mn-lt"/>
                <a:cs typeface="+mn-lt"/>
              </a:rPr>
              <a:t>Align Chiropractic</a:t>
            </a:r>
            <a:endParaRPr lang="en-US">
              <a:solidFill>
                <a:schemeClr val="bg1"/>
              </a:solidFill>
              <a:ea typeface="Calibri"/>
              <a:cs typeface="Calibri"/>
            </a:endParaRPr>
          </a:p>
          <a:p>
            <a:r>
              <a:rPr lang="en-US">
                <a:solidFill>
                  <a:schemeClr val="bg1"/>
                </a:solidFill>
                <a:ea typeface="+mn-lt"/>
                <a:cs typeface="+mn-lt"/>
              </a:rPr>
              <a:t>Align Chiropractic Clinic</a:t>
            </a:r>
            <a:endParaRPr lang="en-US">
              <a:solidFill>
                <a:schemeClr val="bg1"/>
              </a:solidFill>
              <a:ea typeface="Calibri"/>
              <a:cs typeface="Calibri"/>
            </a:endParaRPr>
          </a:p>
          <a:p>
            <a:r>
              <a:rPr lang="en-US">
                <a:solidFill>
                  <a:schemeClr val="bg1"/>
                </a:solidFill>
                <a:ea typeface="+mn-lt"/>
                <a:cs typeface="+mn-lt"/>
              </a:rPr>
              <a:t>Aligned Modern Health</a:t>
            </a:r>
            <a:endParaRPr lang="en-US">
              <a:solidFill>
                <a:schemeClr val="bg1"/>
              </a:solidFill>
              <a:ea typeface="Calibri"/>
              <a:cs typeface="Calibri"/>
            </a:endParaRPr>
          </a:p>
          <a:p>
            <a:r>
              <a:rPr lang="en-US">
                <a:solidFill>
                  <a:schemeClr val="bg1"/>
                </a:solidFill>
                <a:ea typeface="+mn-lt"/>
                <a:cs typeface="+mn-lt"/>
              </a:rPr>
              <a:t>Align with Wellness </a:t>
            </a:r>
            <a:endParaRPr lang="en-US">
              <a:solidFill>
                <a:schemeClr val="bg1"/>
              </a:solidFill>
              <a:ea typeface="Calibri"/>
              <a:cs typeface="Calibri"/>
            </a:endParaRPr>
          </a:p>
          <a:p>
            <a:r>
              <a:rPr lang="en-US">
                <a:solidFill>
                  <a:schemeClr val="bg1"/>
                </a:solidFill>
                <a:ea typeface="+mn-lt"/>
                <a:cs typeface="+mn-lt"/>
              </a:rPr>
              <a:t>Alliance Chiropractic &amp; Performance</a:t>
            </a:r>
            <a:endParaRPr lang="en-US">
              <a:solidFill>
                <a:schemeClr val="bg1"/>
              </a:solidFill>
              <a:ea typeface="Calibri"/>
              <a:cs typeface="Calibri"/>
            </a:endParaRPr>
          </a:p>
          <a:p>
            <a:endParaRPr lang="en-US">
              <a:solidFill>
                <a:schemeClr val="bg1"/>
              </a:solidFill>
              <a:ea typeface="Calibri"/>
              <a:cs typeface="Calibri"/>
            </a:endParaRPr>
          </a:p>
          <a:p>
            <a:endParaRPr lang="en-US">
              <a:solidFill>
                <a:schemeClr val="bg1"/>
              </a:solidFill>
              <a:ea typeface="Calibri"/>
              <a:cs typeface="Calibri"/>
            </a:endParaRPr>
          </a:p>
          <a:p>
            <a:endParaRPr lang="en-US">
              <a:solidFill>
                <a:srgbClr val="FFFFFF"/>
              </a:solidFill>
              <a:ea typeface="Calibri"/>
              <a:cs typeface="Calibri"/>
            </a:endParaRPr>
          </a:p>
          <a:p>
            <a:endParaRPr lang="en-US">
              <a:solidFill>
                <a:srgbClr val="FFFFFF"/>
              </a:solidFill>
              <a:ea typeface="Calibri"/>
              <a:cs typeface="Calibri"/>
            </a:endParaRPr>
          </a:p>
          <a:p>
            <a:endParaRPr lang="en-US" sz="1400">
              <a:ea typeface="Calibri"/>
              <a:cs typeface="Calibri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F988DFE-916C-997F-69AE-F1475F0DEC06}"/>
              </a:ext>
            </a:extLst>
          </p:cNvPr>
          <p:cNvSpPr txBox="1"/>
          <p:nvPr/>
        </p:nvSpPr>
        <p:spPr>
          <a:xfrm>
            <a:off x="5746859" y="1181868"/>
            <a:ext cx="4897880" cy="390876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chemeClr val="bg1"/>
                </a:solidFill>
                <a:ea typeface="+mn-lt"/>
                <a:cs typeface="+mn-lt"/>
              </a:rPr>
              <a:t>Alternative Health Care and Wellness Center</a:t>
            </a:r>
            <a:endParaRPr lang="en-US">
              <a:solidFill>
                <a:schemeClr val="bg1"/>
              </a:solidFill>
              <a:ea typeface="Calibri"/>
              <a:cs typeface="Calibri"/>
            </a:endParaRPr>
          </a:p>
          <a:p>
            <a:r>
              <a:rPr lang="en-US">
                <a:solidFill>
                  <a:schemeClr val="bg1"/>
                </a:solidFill>
                <a:ea typeface="+mn-lt"/>
                <a:cs typeface="+mn-lt"/>
              </a:rPr>
              <a:t>Alvarado Healthcare</a:t>
            </a:r>
            <a:endParaRPr lang="en-US">
              <a:solidFill>
                <a:schemeClr val="bg1"/>
              </a:solidFill>
            </a:endParaRPr>
          </a:p>
          <a:p>
            <a:r>
              <a:rPr lang="en-US">
                <a:solidFill>
                  <a:schemeClr val="bg1"/>
                </a:solidFill>
                <a:ea typeface="+mn-lt"/>
                <a:cs typeface="+mn-lt"/>
              </a:rPr>
              <a:t>Ames Spine and Sport</a:t>
            </a:r>
            <a:endParaRPr lang="en-US">
              <a:solidFill>
                <a:schemeClr val="bg1"/>
              </a:solidFill>
            </a:endParaRPr>
          </a:p>
          <a:p>
            <a:r>
              <a:rPr lang="en-US" err="1">
                <a:solidFill>
                  <a:schemeClr val="bg1"/>
                </a:solidFill>
                <a:ea typeface="+mn-lt"/>
                <a:cs typeface="+mn-lt"/>
              </a:rPr>
              <a:t>Anewed</a:t>
            </a:r>
            <a:r>
              <a:rPr lang="en-US">
                <a:solidFill>
                  <a:schemeClr val="bg1"/>
                </a:solidFill>
                <a:ea typeface="+mn-lt"/>
                <a:cs typeface="+mn-lt"/>
              </a:rPr>
              <a:t> Horizon Chiropractic</a:t>
            </a:r>
            <a:endParaRPr lang="en-US">
              <a:solidFill>
                <a:schemeClr val="bg1"/>
              </a:solidFill>
            </a:endParaRPr>
          </a:p>
          <a:p>
            <a:r>
              <a:rPr lang="en-US">
                <a:solidFill>
                  <a:schemeClr val="bg1"/>
                </a:solidFill>
                <a:ea typeface="+mn-lt"/>
                <a:cs typeface="+mn-lt"/>
              </a:rPr>
              <a:t>Apex Chiropractic and Rehab</a:t>
            </a:r>
            <a:endParaRPr lang="en-US">
              <a:solidFill>
                <a:schemeClr val="bg1"/>
              </a:solidFill>
            </a:endParaRPr>
          </a:p>
          <a:p>
            <a:r>
              <a:rPr lang="en-US" err="1">
                <a:solidFill>
                  <a:schemeClr val="bg1"/>
                </a:solidFill>
                <a:ea typeface="+mn-lt"/>
                <a:cs typeface="+mn-lt"/>
              </a:rPr>
              <a:t>ARPneuro</a:t>
            </a:r>
            <a:r>
              <a:rPr lang="en-US">
                <a:solidFill>
                  <a:schemeClr val="bg1"/>
                </a:solidFill>
                <a:ea typeface="+mn-lt"/>
                <a:cs typeface="+mn-lt"/>
              </a:rPr>
              <a:t> Therapy</a:t>
            </a:r>
            <a:endParaRPr lang="en-US">
              <a:solidFill>
                <a:schemeClr val="bg1"/>
              </a:solidFill>
            </a:endParaRPr>
          </a:p>
          <a:p>
            <a:r>
              <a:rPr lang="en-US">
                <a:solidFill>
                  <a:schemeClr val="bg1"/>
                </a:solidFill>
                <a:ea typeface="+mn-lt"/>
                <a:cs typeface="+mn-lt"/>
              </a:rPr>
              <a:t>Augat Chiropractic</a:t>
            </a:r>
            <a:endParaRPr lang="en-US">
              <a:solidFill>
                <a:schemeClr val="bg1"/>
              </a:solidFill>
            </a:endParaRPr>
          </a:p>
          <a:p>
            <a:r>
              <a:rPr lang="en-US">
                <a:solidFill>
                  <a:schemeClr val="bg1"/>
                </a:solidFill>
                <a:ea typeface="+mn-lt"/>
                <a:cs typeface="+mn-lt"/>
              </a:rPr>
              <a:t>Augustine Chiropractic</a:t>
            </a:r>
            <a:endParaRPr lang="en-US">
              <a:solidFill>
                <a:schemeClr val="bg1"/>
              </a:solidFill>
            </a:endParaRPr>
          </a:p>
          <a:p>
            <a:r>
              <a:rPr lang="en-US">
                <a:solidFill>
                  <a:schemeClr val="bg1"/>
                </a:solidFill>
                <a:ea typeface="+mn-lt"/>
                <a:cs typeface="+mn-lt"/>
              </a:rPr>
              <a:t>Axcess Accident Center</a:t>
            </a:r>
            <a:endParaRPr lang="en-US">
              <a:solidFill>
                <a:schemeClr val="bg1"/>
              </a:solidFill>
              <a:cs typeface="Calibri"/>
            </a:endParaRPr>
          </a:p>
          <a:p>
            <a:endParaRPr lang="en-US">
              <a:solidFill>
                <a:schemeClr val="bg1"/>
              </a:solidFill>
              <a:ea typeface="Calibri"/>
              <a:cs typeface="Calibri"/>
            </a:endParaRPr>
          </a:p>
          <a:p>
            <a:endParaRPr lang="en-US">
              <a:solidFill>
                <a:schemeClr val="bg1"/>
              </a:solidFill>
              <a:cs typeface="Calibri"/>
            </a:endParaRPr>
          </a:p>
          <a:p>
            <a:endParaRPr lang="en-US">
              <a:solidFill>
                <a:schemeClr val="bg1"/>
              </a:solidFill>
              <a:ea typeface="Calibri"/>
              <a:cs typeface="Calibri"/>
            </a:endParaRPr>
          </a:p>
          <a:p>
            <a:endParaRPr lang="en-US">
              <a:solidFill>
                <a:srgbClr val="FFFFFF"/>
              </a:solidFill>
              <a:ea typeface="Calibri"/>
              <a:cs typeface="Calibri"/>
            </a:endParaRPr>
          </a:p>
          <a:p>
            <a:endParaRPr lang="en-US" sz="1400"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7078542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1699C2-32BF-423F-9FCB-C7261C5F43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000" y="432000"/>
            <a:ext cx="10143235" cy="432000"/>
          </a:xfrm>
        </p:spPr>
        <p:txBody>
          <a:bodyPr/>
          <a:lstStyle/>
          <a:p>
            <a:pPr algn="ctr"/>
            <a:r>
              <a:rPr lang="en-US">
                <a:solidFill>
                  <a:schemeClr val="bg1"/>
                </a:solidFill>
              </a:rPr>
              <a:t>Employers Who Have Hired Our Graduates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9666BDC-BE49-4CA1-C31F-B5FDE2A5EA86}"/>
              </a:ext>
            </a:extLst>
          </p:cNvPr>
          <p:cNvSpPr txBox="1"/>
          <p:nvPr/>
        </p:nvSpPr>
        <p:spPr>
          <a:xfrm>
            <a:off x="1071887" y="1058302"/>
            <a:ext cx="3940232" cy="446276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chemeClr val="bg1"/>
                </a:solidFill>
                <a:ea typeface="+mn-lt"/>
                <a:cs typeface="+mn-lt"/>
              </a:rPr>
              <a:t>Back &amp; Body Pain Relief</a:t>
            </a:r>
            <a:endParaRPr lang="en-US">
              <a:solidFill>
                <a:srgbClr val="000000"/>
              </a:solidFill>
              <a:cs typeface="Calibri"/>
            </a:endParaRPr>
          </a:p>
          <a:p>
            <a:r>
              <a:rPr lang="en-US" err="1">
                <a:solidFill>
                  <a:schemeClr val="bg1"/>
                </a:solidFill>
                <a:ea typeface="+mn-lt"/>
                <a:cs typeface="+mn-lt"/>
              </a:rPr>
              <a:t>BackFit</a:t>
            </a:r>
            <a:endParaRPr lang="en-US" err="1">
              <a:solidFill>
                <a:schemeClr val="bg1"/>
              </a:solidFill>
              <a:cs typeface="Calibri"/>
            </a:endParaRPr>
          </a:p>
          <a:p>
            <a:r>
              <a:rPr lang="en-US">
                <a:solidFill>
                  <a:schemeClr val="bg1"/>
                </a:solidFill>
                <a:ea typeface="+mn-lt"/>
                <a:cs typeface="+mn-lt"/>
              </a:rPr>
              <a:t>Back on Track</a:t>
            </a:r>
            <a:endParaRPr lang="en-US">
              <a:solidFill>
                <a:schemeClr val="bg1"/>
              </a:solidFill>
            </a:endParaRPr>
          </a:p>
          <a:p>
            <a:r>
              <a:rPr lang="en-US">
                <a:solidFill>
                  <a:schemeClr val="bg1"/>
                </a:solidFill>
                <a:ea typeface="+mn-lt"/>
                <a:cs typeface="+mn-lt"/>
              </a:rPr>
              <a:t>Back Pain Center</a:t>
            </a:r>
            <a:endParaRPr lang="en-US">
              <a:solidFill>
                <a:schemeClr val="bg1"/>
              </a:solidFill>
              <a:cs typeface="Calibri"/>
            </a:endParaRPr>
          </a:p>
          <a:p>
            <a:r>
              <a:rPr lang="en-US">
                <a:solidFill>
                  <a:schemeClr val="bg1"/>
                </a:solidFill>
                <a:ea typeface="+mn-lt"/>
                <a:cs typeface="+mn-lt"/>
              </a:rPr>
              <a:t>Back to Health Chiropractic</a:t>
            </a:r>
            <a:endParaRPr lang="en-US">
              <a:solidFill>
                <a:schemeClr val="bg1"/>
              </a:solidFill>
              <a:cs typeface="Calibri"/>
            </a:endParaRPr>
          </a:p>
          <a:p>
            <a:r>
              <a:rPr lang="en-US">
                <a:solidFill>
                  <a:schemeClr val="bg1"/>
                </a:solidFill>
                <a:ea typeface="+mn-lt"/>
                <a:cs typeface="+mn-lt"/>
              </a:rPr>
              <a:t>Back to Health Clinic</a:t>
            </a:r>
          </a:p>
          <a:p>
            <a:r>
              <a:rPr lang="en-US">
                <a:solidFill>
                  <a:schemeClr val="bg1"/>
                </a:solidFill>
                <a:ea typeface="+mn-lt"/>
                <a:cs typeface="+mn-lt"/>
              </a:rPr>
              <a:t>Back to Health Wellness Center</a:t>
            </a:r>
            <a:endParaRPr lang="en-US">
              <a:solidFill>
                <a:schemeClr val="bg1"/>
              </a:solidFill>
            </a:endParaRPr>
          </a:p>
          <a:p>
            <a:r>
              <a:rPr lang="en-US">
                <a:solidFill>
                  <a:schemeClr val="bg1"/>
                </a:solidFill>
                <a:ea typeface="+mn-lt"/>
                <a:cs typeface="+mn-lt"/>
              </a:rPr>
              <a:t>Back 2 Health</a:t>
            </a:r>
            <a:endParaRPr lang="en-US">
              <a:solidFill>
                <a:schemeClr val="bg1"/>
              </a:solidFill>
              <a:ea typeface="Calibri"/>
              <a:cs typeface="Calibri"/>
            </a:endParaRPr>
          </a:p>
          <a:p>
            <a:r>
              <a:rPr lang="en-US">
                <a:solidFill>
                  <a:schemeClr val="bg1"/>
                </a:solidFill>
                <a:ea typeface="+mn-lt"/>
                <a:cs typeface="+mn-lt"/>
              </a:rPr>
              <a:t>Bannockburn Chiropractic</a:t>
            </a:r>
            <a:endParaRPr lang="en-US">
              <a:solidFill>
                <a:schemeClr val="bg1"/>
              </a:solidFill>
            </a:endParaRPr>
          </a:p>
          <a:p>
            <a:r>
              <a:rPr lang="en-US">
                <a:solidFill>
                  <a:schemeClr val="bg1"/>
                </a:solidFill>
                <a:ea typeface="+mn-lt"/>
                <a:cs typeface="+mn-lt"/>
              </a:rPr>
              <a:t>Barron Chiropractic</a:t>
            </a:r>
            <a:endParaRPr lang="en-US">
              <a:solidFill>
                <a:schemeClr val="bg1"/>
              </a:solidFill>
              <a:cs typeface="Calibri"/>
            </a:endParaRPr>
          </a:p>
          <a:p>
            <a:r>
              <a:rPr lang="en-US">
                <a:solidFill>
                  <a:schemeClr val="bg1"/>
                </a:solidFill>
                <a:ea typeface="+mn-lt"/>
                <a:cs typeface="+mn-lt"/>
              </a:rPr>
              <a:t>Belmont Chiropractic Clinic</a:t>
            </a:r>
            <a:endParaRPr lang="en-US">
              <a:solidFill>
                <a:schemeClr val="bg1"/>
              </a:solidFill>
              <a:cs typeface="Calibri"/>
            </a:endParaRPr>
          </a:p>
          <a:p>
            <a:r>
              <a:rPr lang="en-US">
                <a:solidFill>
                  <a:schemeClr val="bg1"/>
                </a:solidFill>
                <a:ea typeface="+mn-lt"/>
                <a:cs typeface="+mn-lt"/>
              </a:rPr>
              <a:t>Beno Clinic</a:t>
            </a:r>
            <a:endParaRPr lang="en-US">
              <a:solidFill>
                <a:schemeClr val="bg1"/>
              </a:solidFill>
              <a:cs typeface="Calibri"/>
            </a:endParaRPr>
          </a:p>
          <a:p>
            <a:r>
              <a:rPr lang="en-US">
                <a:solidFill>
                  <a:schemeClr val="bg1"/>
                </a:solidFill>
                <a:ea typeface="+mn-lt"/>
                <a:cs typeface="+mn-lt"/>
              </a:rPr>
              <a:t>Berman Chiropractic and Wellness</a:t>
            </a:r>
            <a:endParaRPr lang="en-US">
              <a:solidFill>
                <a:schemeClr val="bg1"/>
              </a:solidFill>
            </a:endParaRPr>
          </a:p>
          <a:p>
            <a:r>
              <a:rPr lang="en-US">
                <a:solidFill>
                  <a:schemeClr val="bg1"/>
                </a:solidFill>
                <a:ea typeface="+mn-lt"/>
                <a:cs typeface="+mn-lt"/>
              </a:rPr>
              <a:t>Bernzott Chiropractic</a:t>
            </a:r>
            <a:endParaRPr lang="en-US">
              <a:solidFill>
                <a:schemeClr val="bg1"/>
              </a:solidFill>
            </a:endParaRPr>
          </a:p>
          <a:p>
            <a:endParaRPr lang="en-US">
              <a:solidFill>
                <a:srgbClr val="FFFFFF"/>
              </a:solidFill>
              <a:ea typeface="Calibri"/>
              <a:cs typeface="Calibri"/>
            </a:endParaRPr>
          </a:p>
          <a:p>
            <a:endParaRPr lang="en-US" sz="1400">
              <a:ea typeface="Calibri"/>
              <a:cs typeface="Calibri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F988DFE-916C-997F-69AE-F1475F0DEC06}"/>
              </a:ext>
            </a:extLst>
          </p:cNvPr>
          <p:cNvSpPr txBox="1"/>
          <p:nvPr/>
        </p:nvSpPr>
        <p:spPr>
          <a:xfrm>
            <a:off x="6096968" y="1058301"/>
            <a:ext cx="4856692" cy="446276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err="1">
                <a:solidFill>
                  <a:schemeClr val="bg1"/>
                </a:solidFill>
                <a:ea typeface="+mn-lt"/>
                <a:cs typeface="+mn-lt"/>
              </a:rPr>
              <a:t>Betal</a:t>
            </a:r>
            <a:r>
              <a:rPr lang="en-US">
                <a:solidFill>
                  <a:schemeClr val="bg1"/>
                </a:solidFill>
                <a:ea typeface="+mn-lt"/>
                <a:cs typeface="+mn-lt"/>
              </a:rPr>
              <a:t> Home Care Services, LLC.</a:t>
            </a:r>
            <a:endParaRPr lang="en-US">
              <a:solidFill>
                <a:schemeClr val="bg1"/>
              </a:solidFill>
              <a:cs typeface="Calibri"/>
            </a:endParaRPr>
          </a:p>
          <a:p>
            <a:r>
              <a:rPr lang="en-US">
                <a:solidFill>
                  <a:schemeClr val="bg1"/>
                </a:solidFill>
                <a:ea typeface="+mn-lt"/>
                <a:cs typeface="+mn-lt"/>
              </a:rPr>
              <a:t>Beyers Chiropractic</a:t>
            </a:r>
            <a:endParaRPr lang="en-US">
              <a:solidFill>
                <a:schemeClr val="bg1"/>
              </a:solidFill>
            </a:endParaRPr>
          </a:p>
          <a:p>
            <a:r>
              <a:rPr lang="en-US">
                <a:solidFill>
                  <a:schemeClr val="bg1"/>
                </a:solidFill>
                <a:ea typeface="+mn-lt"/>
                <a:cs typeface="+mn-lt"/>
              </a:rPr>
              <a:t>Birmingham Wellness Center</a:t>
            </a:r>
            <a:endParaRPr lang="en-US">
              <a:solidFill>
                <a:schemeClr val="bg1"/>
              </a:solidFill>
            </a:endParaRPr>
          </a:p>
          <a:p>
            <a:r>
              <a:rPr lang="en-US">
                <a:solidFill>
                  <a:schemeClr val="bg1"/>
                </a:solidFill>
                <a:ea typeface="+mn-lt"/>
                <a:cs typeface="+mn-lt"/>
              </a:rPr>
              <a:t>Bledsoe Chiropractic</a:t>
            </a:r>
            <a:endParaRPr lang="en-US">
              <a:solidFill>
                <a:schemeClr val="bg1"/>
              </a:solidFill>
              <a:cs typeface="Calibri"/>
            </a:endParaRPr>
          </a:p>
          <a:p>
            <a:r>
              <a:rPr lang="en-US">
                <a:solidFill>
                  <a:schemeClr val="bg1"/>
                </a:solidFill>
                <a:ea typeface="+mn-lt"/>
                <a:cs typeface="+mn-lt"/>
              </a:rPr>
              <a:t>Bloyer Chiropractic and Wellness</a:t>
            </a:r>
            <a:endParaRPr lang="en-US">
              <a:solidFill>
                <a:schemeClr val="bg1"/>
              </a:solidFill>
              <a:ea typeface="Calibri"/>
              <a:cs typeface="Calibri"/>
            </a:endParaRPr>
          </a:p>
          <a:p>
            <a:r>
              <a:rPr lang="en-US">
                <a:solidFill>
                  <a:schemeClr val="bg1"/>
                </a:solidFill>
                <a:ea typeface="+mn-lt"/>
                <a:cs typeface="+mn-lt"/>
              </a:rPr>
              <a:t>Body and Balance Chiropractic </a:t>
            </a:r>
            <a:endParaRPr lang="en-US">
              <a:solidFill>
                <a:schemeClr val="bg1"/>
              </a:solidFill>
            </a:endParaRPr>
          </a:p>
          <a:p>
            <a:r>
              <a:rPr lang="en-US">
                <a:solidFill>
                  <a:schemeClr val="bg1"/>
                </a:solidFill>
                <a:ea typeface="+mn-lt"/>
                <a:cs typeface="+mn-lt"/>
              </a:rPr>
              <a:t>Body of Health Chiropractic &amp; Wellness Center</a:t>
            </a:r>
            <a:endParaRPr lang="en-US">
              <a:solidFill>
                <a:schemeClr val="bg1"/>
              </a:solidFill>
            </a:endParaRPr>
          </a:p>
          <a:p>
            <a:r>
              <a:rPr lang="en-US">
                <a:solidFill>
                  <a:schemeClr val="bg1"/>
                </a:solidFill>
                <a:ea typeface="+mn-lt"/>
                <a:cs typeface="+mn-lt"/>
              </a:rPr>
              <a:t>Bradley Chiropractic</a:t>
            </a:r>
            <a:endParaRPr lang="en-US">
              <a:solidFill>
                <a:schemeClr val="bg1"/>
              </a:solidFill>
            </a:endParaRPr>
          </a:p>
          <a:p>
            <a:r>
              <a:rPr lang="en-US">
                <a:solidFill>
                  <a:schemeClr val="bg1"/>
                </a:solidFill>
                <a:ea typeface="+mn-lt"/>
                <a:cs typeface="+mn-lt"/>
              </a:rPr>
              <a:t>Brady Chiropractic Group</a:t>
            </a:r>
          </a:p>
          <a:p>
            <a:r>
              <a:rPr lang="en-US">
                <a:solidFill>
                  <a:schemeClr val="bg1"/>
                </a:solidFill>
                <a:ea typeface="+mn-lt"/>
                <a:cs typeface="+mn-lt"/>
              </a:rPr>
              <a:t>Bradshaw Chiropractic</a:t>
            </a:r>
            <a:endParaRPr lang="en-US">
              <a:solidFill>
                <a:schemeClr val="bg1"/>
              </a:solidFill>
            </a:endParaRPr>
          </a:p>
          <a:p>
            <a:r>
              <a:rPr lang="en-US">
                <a:solidFill>
                  <a:schemeClr val="bg1"/>
                </a:solidFill>
                <a:ea typeface="+mn-lt"/>
                <a:cs typeface="+mn-lt"/>
              </a:rPr>
              <a:t>Brannon Family </a:t>
            </a:r>
            <a:r>
              <a:rPr lang="en-US">
                <a:solidFill>
                  <a:schemeClr val="bg1"/>
                </a:solidFill>
                <a:ea typeface="Calibri"/>
                <a:cs typeface="Calibri"/>
              </a:rPr>
              <a:t>Chiropractic</a:t>
            </a:r>
          </a:p>
          <a:p>
            <a:r>
              <a:rPr lang="en-US">
                <a:solidFill>
                  <a:schemeClr val="bg1"/>
                </a:solidFill>
                <a:ea typeface="Calibri"/>
                <a:cs typeface="Calibri"/>
              </a:rPr>
              <a:t>Browning Chiropractic</a:t>
            </a:r>
            <a:endParaRPr lang="en-US">
              <a:solidFill>
                <a:schemeClr val="bg1"/>
              </a:solidFill>
            </a:endParaRPr>
          </a:p>
          <a:p>
            <a:r>
              <a:rPr lang="en-US">
                <a:solidFill>
                  <a:schemeClr val="bg1"/>
                </a:solidFill>
                <a:cs typeface="Calibri"/>
              </a:rPr>
              <a:t>Bruce Chiropractic</a:t>
            </a:r>
            <a:endParaRPr lang="en-US"/>
          </a:p>
          <a:p>
            <a:endParaRPr lang="en-US">
              <a:solidFill>
                <a:schemeClr val="bg1"/>
              </a:solidFill>
              <a:ea typeface="Calibri"/>
              <a:cs typeface="Calibri"/>
            </a:endParaRPr>
          </a:p>
          <a:p>
            <a:endParaRPr lang="en-US">
              <a:solidFill>
                <a:srgbClr val="FFFFFF"/>
              </a:solidFill>
              <a:ea typeface="Calibri"/>
              <a:cs typeface="Calibri"/>
            </a:endParaRPr>
          </a:p>
          <a:p>
            <a:endParaRPr lang="en-US" sz="1400"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5131544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1699C2-32BF-423F-9FCB-C7261C5F43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000" y="432000"/>
            <a:ext cx="10143235" cy="432000"/>
          </a:xfrm>
        </p:spPr>
        <p:txBody>
          <a:bodyPr/>
          <a:lstStyle/>
          <a:p>
            <a:pPr algn="ctr"/>
            <a:r>
              <a:rPr lang="en-US">
                <a:solidFill>
                  <a:schemeClr val="bg1"/>
                </a:solidFill>
              </a:rPr>
              <a:t>Employers Who Have Hired Our Graduates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9666BDC-BE49-4CA1-C31F-B5FDE2A5EA86}"/>
              </a:ext>
            </a:extLst>
          </p:cNvPr>
          <p:cNvSpPr txBox="1"/>
          <p:nvPr/>
        </p:nvSpPr>
        <p:spPr>
          <a:xfrm>
            <a:off x="711482" y="1027410"/>
            <a:ext cx="4661042" cy="612475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chemeClr val="bg1"/>
                </a:solidFill>
                <a:ea typeface="+mn-lt"/>
                <a:cs typeface="+mn-lt"/>
              </a:rPr>
              <a:t>Calhoun Chiropractic</a:t>
            </a:r>
          </a:p>
          <a:p>
            <a:r>
              <a:rPr lang="en-US">
                <a:solidFill>
                  <a:schemeClr val="bg1"/>
                </a:solidFill>
                <a:ea typeface="+mn-lt"/>
                <a:cs typeface="+mn-lt"/>
              </a:rPr>
              <a:t>Cardinal Physical Medicine</a:t>
            </a:r>
            <a:endParaRPr lang="en-US">
              <a:solidFill>
                <a:schemeClr val="bg1"/>
              </a:solidFill>
            </a:endParaRPr>
          </a:p>
          <a:p>
            <a:r>
              <a:rPr lang="en-US">
                <a:solidFill>
                  <a:schemeClr val="bg1"/>
                </a:solidFill>
                <a:ea typeface="+mn-lt"/>
                <a:cs typeface="+mn-lt"/>
              </a:rPr>
              <a:t>Carlson Chiropractic Center</a:t>
            </a:r>
            <a:endParaRPr lang="en-US">
              <a:solidFill>
                <a:schemeClr val="bg1"/>
              </a:solidFill>
            </a:endParaRPr>
          </a:p>
          <a:p>
            <a:r>
              <a:rPr lang="en-US">
                <a:solidFill>
                  <a:schemeClr val="bg1"/>
                </a:solidFill>
                <a:ea typeface="+mn-lt"/>
                <a:cs typeface="+mn-lt"/>
              </a:rPr>
              <a:t>Carolina Active Health Chiropractic</a:t>
            </a:r>
            <a:endParaRPr lang="en-US">
              <a:solidFill>
                <a:schemeClr val="bg1"/>
              </a:solidFill>
              <a:cs typeface="Calibri"/>
            </a:endParaRPr>
          </a:p>
          <a:p>
            <a:r>
              <a:rPr lang="en-US">
                <a:solidFill>
                  <a:schemeClr val="bg1"/>
                </a:solidFill>
                <a:ea typeface="+mn-lt"/>
                <a:cs typeface="+mn-lt"/>
              </a:rPr>
              <a:t>CCRC</a:t>
            </a:r>
            <a:endParaRPr lang="en-US">
              <a:solidFill>
                <a:schemeClr val="bg1"/>
              </a:solidFill>
            </a:endParaRPr>
          </a:p>
          <a:p>
            <a:r>
              <a:rPr lang="en-US">
                <a:solidFill>
                  <a:schemeClr val="bg1"/>
                </a:solidFill>
                <a:ea typeface="+mn-lt"/>
                <a:cs typeface="+mn-lt"/>
              </a:rPr>
              <a:t>Celanese Chiropractic Health &amp; Performance </a:t>
            </a:r>
            <a:endParaRPr lang="en-US">
              <a:solidFill>
                <a:schemeClr val="bg1"/>
              </a:solidFill>
            </a:endParaRPr>
          </a:p>
          <a:p>
            <a:r>
              <a:rPr lang="en-US">
                <a:solidFill>
                  <a:schemeClr val="bg1"/>
                </a:solidFill>
                <a:ea typeface="+mn-lt"/>
                <a:cs typeface="+mn-lt"/>
              </a:rPr>
              <a:t>Central Ohio Spine and Joint </a:t>
            </a:r>
            <a:endParaRPr lang="en-US">
              <a:solidFill>
                <a:schemeClr val="bg1"/>
              </a:solidFill>
            </a:endParaRPr>
          </a:p>
          <a:p>
            <a:r>
              <a:rPr lang="en-US">
                <a:solidFill>
                  <a:schemeClr val="bg1"/>
                </a:solidFill>
                <a:ea typeface="+mn-lt"/>
                <a:cs typeface="+mn-lt"/>
              </a:rPr>
              <a:t>Chagrin Natural Health Clinic</a:t>
            </a:r>
            <a:endParaRPr lang="en-US">
              <a:solidFill>
                <a:schemeClr val="bg1"/>
              </a:solidFill>
            </a:endParaRPr>
          </a:p>
          <a:p>
            <a:r>
              <a:rPr lang="en-US">
                <a:solidFill>
                  <a:schemeClr val="bg1"/>
                </a:solidFill>
                <a:ea typeface="+mn-lt"/>
                <a:cs typeface="+mn-lt"/>
              </a:rPr>
              <a:t>Cherish Family Chiropractic</a:t>
            </a:r>
            <a:endParaRPr lang="en-US">
              <a:solidFill>
                <a:schemeClr val="bg1"/>
              </a:solidFill>
            </a:endParaRPr>
          </a:p>
          <a:p>
            <a:r>
              <a:rPr lang="en-US">
                <a:solidFill>
                  <a:schemeClr val="bg1"/>
                </a:solidFill>
                <a:ea typeface="+mn-lt"/>
                <a:cs typeface="+mn-lt"/>
              </a:rPr>
              <a:t>Chicago Chiropractic &amp; Sports Injury Center</a:t>
            </a:r>
            <a:endParaRPr lang="en-US">
              <a:solidFill>
                <a:schemeClr val="bg1"/>
              </a:solidFill>
            </a:endParaRPr>
          </a:p>
          <a:p>
            <a:r>
              <a:rPr lang="en-US">
                <a:solidFill>
                  <a:schemeClr val="bg1"/>
                </a:solidFill>
                <a:ea typeface="+mn-lt"/>
                <a:cs typeface="+mn-lt"/>
              </a:rPr>
              <a:t>Chicago Sports and Spine</a:t>
            </a:r>
            <a:endParaRPr lang="en-US">
              <a:solidFill>
                <a:schemeClr val="bg1"/>
              </a:solidFill>
            </a:endParaRPr>
          </a:p>
          <a:p>
            <a:r>
              <a:rPr lang="en-US">
                <a:solidFill>
                  <a:schemeClr val="bg1"/>
                </a:solidFill>
                <a:ea typeface="+mn-lt"/>
                <a:cs typeface="+mn-lt"/>
              </a:rPr>
              <a:t>Chiropractic Center for Healthy Living</a:t>
            </a:r>
            <a:endParaRPr lang="en-US">
              <a:solidFill>
                <a:schemeClr val="bg1"/>
              </a:solidFill>
            </a:endParaRPr>
          </a:p>
          <a:p>
            <a:r>
              <a:rPr lang="en-US">
                <a:solidFill>
                  <a:schemeClr val="bg1"/>
                </a:solidFill>
                <a:ea typeface="+mn-lt"/>
                <a:cs typeface="+mn-lt"/>
              </a:rPr>
              <a:t>Chiropractic Company</a:t>
            </a:r>
          </a:p>
          <a:p>
            <a:r>
              <a:rPr lang="en-US">
                <a:solidFill>
                  <a:schemeClr val="bg1"/>
                </a:solidFill>
                <a:ea typeface="+mn-lt"/>
                <a:cs typeface="+mn-lt"/>
              </a:rPr>
              <a:t>Chiropractic 419</a:t>
            </a:r>
            <a:endParaRPr lang="en-US">
              <a:solidFill>
                <a:schemeClr val="bg1"/>
              </a:solidFill>
            </a:endParaRPr>
          </a:p>
          <a:p>
            <a:r>
              <a:rPr lang="en-US">
                <a:solidFill>
                  <a:schemeClr val="bg1"/>
                </a:solidFill>
                <a:ea typeface="+mn-lt"/>
                <a:cs typeface="+mn-lt"/>
              </a:rPr>
              <a:t>Chiropractic Health Center, PA</a:t>
            </a:r>
          </a:p>
          <a:p>
            <a:r>
              <a:rPr lang="en-US">
                <a:solidFill>
                  <a:schemeClr val="bg1"/>
                </a:solidFill>
                <a:ea typeface="+mn-lt"/>
                <a:cs typeface="+mn-lt"/>
              </a:rPr>
              <a:t>Chiropractic House</a:t>
            </a:r>
            <a:endParaRPr lang="en-US"/>
          </a:p>
          <a:p>
            <a:endParaRPr lang="en-US">
              <a:solidFill>
                <a:schemeClr val="bg1"/>
              </a:solidFill>
              <a:ea typeface="Calibri"/>
              <a:cs typeface="Calibri"/>
            </a:endParaRPr>
          </a:p>
          <a:p>
            <a:endParaRPr lang="en-US">
              <a:solidFill>
                <a:schemeClr val="bg1"/>
              </a:solidFill>
              <a:ea typeface="Calibri"/>
              <a:cs typeface="Calibri"/>
            </a:endParaRPr>
          </a:p>
          <a:p>
            <a:endParaRPr lang="en-US">
              <a:solidFill>
                <a:srgbClr val="FFFFFF"/>
              </a:solidFill>
              <a:ea typeface="Calibri"/>
              <a:cs typeface="Calibri"/>
            </a:endParaRPr>
          </a:p>
          <a:p>
            <a:endParaRPr lang="en-US">
              <a:solidFill>
                <a:srgbClr val="FFFFFF"/>
              </a:solidFill>
              <a:ea typeface="Calibri"/>
              <a:cs typeface="Calibri"/>
            </a:endParaRPr>
          </a:p>
          <a:p>
            <a:endParaRPr lang="en-US">
              <a:solidFill>
                <a:srgbClr val="FFFFFF"/>
              </a:solidFill>
              <a:ea typeface="Calibri"/>
              <a:cs typeface="Calibri"/>
            </a:endParaRPr>
          </a:p>
          <a:p>
            <a:endParaRPr lang="en-US" sz="1400">
              <a:ea typeface="Calibri"/>
              <a:cs typeface="Calibri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E7B234C-C78F-F8C0-65FF-882FFB875559}"/>
              </a:ext>
            </a:extLst>
          </p:cNvPr>
          <p:cNvSpPr txBox="1"/>
          <p:nvPr/>
        </p:nvSpPr>
        <p:spPr>
          <a:xfrm>
            <a:off x="5960075" y="1120345"/>
            <a:ext cx="3989173" cy="397031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chemeClr val="bg1"/>
                </a:solidFill>
                <a:cs typeface="Calibri"/>
              </a:rPr>
              <a:t>Chiropractic &amp; Physical Therapy Center</a:t>
            </a:r>
            <a:endParaRPr lang="en-US">
              <a:solidFill>
                <a:schemeClr val="bg1"/>
              </a:solidFill>
              <a:ea typeface="Calibri"/>
              <a:cs typeface="Calibri"/>
            </a:endParaRPr>
          </a:p>
          <a:p>
            <a:r>
              <a:rPr lang="en-US">
                <a:solidFill>
                  <a:schemeClr val="bg1"/>
                </a:solidFill>
                <a:cs typeface="Calibri"/>
              </a:rPr>
              <a:t>Chiro One</a:t>
            </a:r>
          </a:p>
          <a:p>
            <a:r>
              <a:rPr lang="en-US">
                <a:solidFill>
                  <a:schemeClr val="bg1"/>
                </a:solidFill>
                <a:cs typeface="Calibri"/>
              </a:rPr>
              <a:t>Chiro One Wellness Center</a:t>
            </a:r>
            <a:endParaRPr lang="en-US">
              <a:solidFill>
                <a:schemeClr val="bg1"/>
              </a:solidFill>
              <a:ea typeface="Calibri"/>
              <a:cs typeface="Calibri"/>
            </a:endParaRPr>
          </a:p>
          <a:p>
            <a:r>
              <a:rPr lang="en-US">
                <a:solidFill>
                  <a:schemeClr val="bg1"/>
                </a:solidFill>
                <a:cs typeface="Calibri"/>
              </a:rPr>
              <a:t>Chiropractic for Kids and Adults</a:t>
            </a:r>
          </a:p>
          <a:p>
            <a:r>
              <a:rPr lang="en-US">
                <a:solidFill>
                  <a:schemeClr val="bg1"/>
                </a:solidFill>
                <a:ea typeface="Calibri"/>
                <a:cs typeface="Calibri"/>
              </a:rPr>
              <a:t>Chiropractic Company</a:t>
            </a:r>
            <a:endParaRPr lang="en-US">
              <a:solidFill>
                <a:schemeClr val="bg1"/>
              </a:solidFill>
            </a:endParaRPr>
          </a:p>
          <a:p>
            <a:r>
              <a:rPr lang="en-US">
                <a:solidFill>
                  <a:schemeClr val="bg1"/>
                </a:solidFill>
                <a:cs typeface="Calibri"/>
              </a:rPr>
              <a:t>Chiropractic Plus</a:t>
            </a:r>
            <a:endParaRPr lang="en-US">
              <a:solidFill>
                <a:schemeClr val="bg1"/>
              </a:solidFill>
              <a:ea typeface="Calibri"/>
              <a:cs typeface="Calibri"/>
            </a:endParaRPr>
          </a:p>
          <a:p>
            <a:r>
              <a:rPr lang="en-US">
                <a:solidFill>
                  <a:schemeClr val="bg1"/>
                </a:solidFill>
                <a:cs typeface="Calibri"/>
              </a:rPr>
              <a:t>Chiro Pro</a:t>
            </a:r>
            <a:endParaRPr lang="en-US">
              <a:solidFill>
                <a:schemeClr val="bg1"/>
              </a:solidFill>
              <a:ea typeface="Calibri"/>
              <a:cs typeface="Calibri"/>
            </a:endParaRPr>
          </a:p>
          <a:p>
            <a:r>
              <a:rPr lang="en-US">
                <a:solidFill>
                  <a:schemeClr val="bg1"/>
                </a:solidFill>
                <a:cs typeface="Calibri"/>
              </a:rPr>
              <a:t>Choice Health Centre</a:t>
            </a:r>
            <a:endParaRPr lang="en-US">
              <a:solidFill>
                <a:schemeClr val="bg1"/>
              </a:solidFill>
              <a:ea typeface="Calibri"/>
              <a:cs typeface="Calibri"/>
            </a:endParaRPr>
          </a:p>
          <a:p>
            <a:r>
              <a:rPr lang="en-US">
                <a:solidFill>
                  <a:schemeClr val="bg1"/>
                </a:solidFill>
                <a:cs typeface="Calibri"/>
              </a:rPr>
              <a:t>Claddagh Chiropractic Wellness Center</a:t>
            </a:r>
            <a:endParaRPr lang="en-US">
              <a:solidFill>
                <a:schemeClr val="bg1"/>
              </a:solidFill>
              <a:ea typeface="Calibri"/>
              <a:cs typeface="Calibri"/>
            </a:endParaRPr>
          </a:p>
          <a:p>
            <a:r>
              <a:rPr lang="en-US">
                <a:solidFill>
                  <a:schemeClr val="bg1"/>
                </a:solidFill>
                <a:cs typeface="Calibri"/>
              </a:rPr>
              <a:t>Clear Choice Chiropractic </a:t>
            </a:r>
            <a:endParaRPr lang="en-US">
              <a:solidFill>
                <a:schemeClr val="bg1"/>
              </a:solidFill>
              <a:ea typeface="Calibri"/>
              <a:cs typeface="Calibri"/>
            </a:endParaRPr>
          </a:p>
          <a:p>
            <a:r>
              <a:rPr lang="en-US">
                <a:solidFill>
                  <a:schemeClr val="bg1"/>
                </a:solidFill>
                <a:cs typeface="Calibri"/>
              </a:rPr>
              <a:t>Cline Chiropractic </a:t>
            </a:r>
            <a:endParaRPr lang="en-US">
              <a:solidFill>
                <a:schemeClr val="bg1"/>
              </a:solidFill>
              <a:ea typeface="Calibri"/>
              <a:cs typeface="Calibri"/>
            </a:endParaRPr>
          </a:p>
          <a:p>
            <a:r>
              <a:rPr lang="en-US">
                <a:solidFill>
                  <a:schemeClr val="bg1"/>
                </a:solidFill>
                <a:cs typeface="Calibri"/>
              </a:rPr>
              <a:t>Clinton Chiropractic Center</a:t>
            </a:r>
            <a:endParaRPr lang="en-US">
              <a:solidFill>
                <a:schemeClr val="bg1"/>
              </a:solidFill>
              <a:ea typeface="Calibri"/>
              <a:cs typeface="Calibri"/>
            </a:endParaRPr>
          </a:p>
          <a:p>
            <a:r>
              <a:rPr lang="en-US">
                <a:solidFill>
                  <a:schemeClr val="bg1"/>
                </a:solidFill>
                <a:cs typeface="Calibri"/>
              </a:rPr>
              <a:t>Coach Family Chiropractic </a:t>
            </a:r>
            <a:endParaRPr lang="en-US">
              <a:solidFill>
                <a:schemeClr val="bg1"/>
              </a:solidFill>
              <a:ea typeface="Calibri"/>
              <a:cs typeface="Calibri"/>
            </a:endParaRPr>
          </a:p>
          <a:p>
            <a:r>
              <a:rPr lang="en-US">
                <a:solidFill>
                  <a:schemeClr val="bg1"/>
                </a:solidFill>
                <a:cs typeface="Calibri"/>
              </a:rPr>
              <a:t>Coastline Chiropractic</a:t>
            </a:r>
            <a:endParaRPr lang="en-US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91856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1699C2-32BF-423F-9FCB-C7261C5F43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000" y="432000"/>
            <a:ext cx="10143235" cy="432000"/>
          </a:xfrm>
        </p:spPr>
        <p:txBody>
          <a:bodyPr/>
          <a:lstStyle/>
          <a:p>
            <a:pPr algn="ctr"/>
            <a:r>
              <a:rPr lang="en-US">
                <a:solidFill>
                  <a:schemeClr val="bg1"/>
                </a:solidFill>
              </a:rPr>
              <a:t>Employers Who Have Hired Our Graduates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9666BDC-BE49-4CA1-C31F-B5FDE2A5EA86}"/>
              </a:ext>
            </a:extLst>
          </p:cNvPr>
          <p:cNvSpPr txBox="1"/>
          <p:nvPr/>
        </p:nvSpPr>
        <p:spPr>
          <a:xfrm>
            <a:off x="907131" y="1058302"/>
            <a:ext cx="5052339" cy="418576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chemeClr val="bg1"/>
                </a:solidFill>
                <a:ea typeface="+mn-lt"/>
                <a:cs typeface="+mn-lt"/>
              </a:rPr>
              <a:t>Cole Pain Therapy Group</a:t>
            </a:r>
            <a:endParaRPr lang="en-US">
              <a:solidFill>
                <a:srgbClr val="000000"/>
              </a:solidFill>
              <a:cs typeface="Calibri"/>
            </a:endParaRPr>
          </a:p>
          <a:p>
            <a:r>
              <a:rPr lang="en-US">
                <a:solidFill>
                  <a:schemeClr val="bg1"/>
                </a:solidFill>
                <a:ea typeface="+mn-lt"/>
                <a:cs typeface="+mn-lt"/>
              </a:rPr>
              <a:t>Colorado Muscle &amp; Joint Clinic</a:t>
            </a:r>
            <a:r>
              <a:rPr lang="en-US">
                <a:solidFill>
                  <a:srgbClr val="000000"/>
                </a:solidFill>
                <a:ea typeface="+mn-lt"/>
                <a:cs typeface="+mn-lt"/>
              </a:rPr>
              <a:t> </a:t>
            </a:r>
            <a:endParaRPr lang="en-US">
              <a:solidFill>
                <a:srgbClr val="000000"/>
              </a:solidFill>
              <a:cs typeface="Calibri"/>
            </a:endParaRPr>
          </a:p>
          <a:p>
            <a:r>
              <a:rPr lang="en-US">
                <a:solidFill>
                  <a:schemeClr val="bg1"/>
                </a:solidFill>
                <a:ea typeface="+mn-lt"/>
                <a:cs typeface="+mn-lt"/>
              </a:rPr>
              <a:t>Columbia Chiropractic Center</a:t>
            </a:r>
            <a:endParaRPr lang="en-US">
              <a:solidFill>
                <a:schemeClr val="bg1"/>
              </a:solidFill>
              <a:cs typeface="Calibri"/>
            </a:endParaRPr>
          </a:p>
          <a:p>
            <a:r>
              <a:rPr lang="en-US">
                <a:solidFill>
                  <a:schemeClr val="bg1"/>
                </a:solidFill>
                <a:ea typeface="+mn-lt"/>
                <a:cs typeface="+mn-lt"/>
              </a:rPr>
              <a:t>Columbus Pain &amp; Performance</a:t>
            </a:r>
            <a:endParaRPr lang="en-US">
              <a:solidFill>
                <a:schemeClr val="bg1"/>
              </a:solidFill>
            </a:endParaRPr>
          </a:p>
          <a:p>
            <a:r>
              <a:rPr lang="en-US" err="1">
                <a:solidFill>
                  <a:schemeClr val="bg1"/>
                </a:solidFill>
                <a:ea typeface="+mn-lt"/>
                <a:cs typeface="+mn-lt"/>
              </a:rPr>
              <a:t>ComepleteCare</a:t>
            </a:r>
            <a:r>
              <a:rPr lang="en-US">
                <a:solidFill>
                  <a:schemeClr val="bg1"/>
                </a:solidFill>
                <a:ea typeface="+mn-lt"/>
                <a:cs typeface="+mn-lt"/>
              </a:rPr>
              <a:t> Healthcare Network</a:t>
            </a:r>
            <a:endParaRPr lang="en-US">
              <a:solidFill>
                <a:schemeClr val="bg1"/>
              </a:solidFill>
            </a:endParaRPr>
          </a:p>
          <a:p>
            <a:r>
              <a:rPr lang="en-US">
                <a:solidFill>
                  <a:schemeClr val="bg1"/>
                </a:solidFill>
                <a:ea typeface="+mn-lt"/>
                <a:cs typeface="+mn-lt"/>
              </a:rPr>
              <a:t>Complete Chiropractic Sports and Wellness</a:t>
            </a:r>
            <a:r>
              <a:rPr lang="en-US">
                <a:solidFill>
                  <a:srgbClr val="000000"/>
                </a:solidFill>
                <a:ea typeface="+mn-lt"/>
                <a:cs typeface="+mn-lt"/>
              </a:rPr>
              <a:t> </a:t>
            </a:r>
          </a:p>
          <a:p>
            <a:r>
              <a:rPr lang="en-US">
                <a:solidFill>
                  <a:schemeClr val="bg1"/>
                </a:solidFill>
                <a:ea typeface="+mn-lt"/>
                <a:cs typeface="+mn-lt"/>
              </a:rPr>
              <a:t>Complete Wellness Chiropractic</a:t>
            </a:r>
            <a:r>
              <a:rPr lang="en-US">
                <a:solidFill>
                  <a:srgbClr val="000000"/>
                </a:solidFill>
                <a:ea typeface="+mn-lt"/>
                <a:cs typeface="+mn-lt"/>
              </a:rPr>
              <a:t> </a:t>
            </a:r>
            <a:endParaRPr lang="en-US">
              <a:solidFill>
                <a:srgbClr val="000000"/>
              </a:solidFill>
              <a:cs typeface="Calibri"/>
            </a:endParaRPr>
          </a:p>
          <a:p>
            <a:r>
              <a:rPr lang="en-US">
                <a:solidFill>
                  <a:schemeClr val="bg1"/>
                </a:solidFill>
                <a:ea typeface="+mn-lt"/>
                <a:cs typeface="+mn-lt"/>
              </a:rPr>
              <a:t>Composite Rehab &amp; Chiropractic</a:t>
            </a:r>
            <a:endParaRPr lang="en-US">
              <a:solidFill>
                <a:schemeClr val="bg1"/>
              </a:solidFill>
              <a:cs typeface="Calibri"/>
            </a:endParaRPr>
          </a:p>
          <a:p>
            <a:r>
              <a:rPr lang="en-US">
                <a:solidFill>
                  <a:schemeClr val="bg1"/>
                </a:solidFill>
                <a:ea typeface="+mn-lt"/>
                <a:cs typeface="+mn-lt"/>
              </a:rPr>
              <a:t>Comprehensive Chiropractic</a:t>
            </a:r>
            <a:r>
              <a:rPr lang="en-US">
                <a:solidFill>
                  <a:srgbClr val="000000"/>
                </a:solidFill>
                <a:ea typeface="+mn-lt"/>
                <a:cs typeface="+mn-lt"/>
              </a:rPr>
              <a:t> </a:t>
            </a:r>
          </a:p>
          <a:p>
            <a:r>
              <a:rPr lang="en-US">
                <a:solidFill>
                  <a:schemeClr val="bg1"/>
                </a:solidFill>
                <a:ea typeface="+mn-lt"/>
                <a:cs typeface="+mn-lt"/>
              </a:rPr>
              <a:t>Comprehensive Chiropractic &amp; Sports Performance</a:t>
            </a:r>
            <a:endParaRPr lang="en-US">
              <a:solidFill>
                <a:schemeClr val="bg1"/>
              </a:solidFill>
            </a:endParaRPr>
          </a:p>
          <a:p>
            <a:r>
              <a:rPr lang="en-US">
                <a:solidFill>
                  <a:schemeClr val="bg1"/>
                </a:solidFill>
                <a:ea typeface="+mn-lt"/>
                <a:cs typeface="+mn-lt"/>
              </a:rPr>
              <a:t>Conn Chiro</a:t>
            </a:r>
            <a:endParaRPr lang="en-US">
              <a:solidFill>
                <a:schemeClr val="bg1"/>
              </a:solidFill>
              <a:ea typeface="Calibri"/>
              <a:cs typeface="Calibri"/>
            </a:endParaRPr>
          </a:p>
          <a:p>
            <a:endParaRPr lang="en-US">
              <a:solidFill>
                <a:schemeClr val="bg1"/>
              </a:solidFill>
              <a:ea typeface="Calibri"/>
              <a:cs typeface="Calibri"/>
            </a:endParaRPr>
          </a:p>
          <a:p>
            <a:endParaRPr lang="en-US">
              <a:solidFill>
                <a:srgbClr val="FFFFFF"/>
              </a:solidFill>
              <a:ea typeface="Calibri"/>
              <a:cs typeface="Calibri"/>
            </a:endParaRPr>
          </a:p>
          <a:p>
            <a:endParaRPr lang="en-US">
              <a:solidFill>
                <a:srgbClr val="FFFFFF"/>
              </a:solidFill>
              <a:ea typeface="Calibri"/>
              <a:cs typeface="Calibri"/>
            </a:endParaRPr>
          </a:p>
          <a:p>
            <a:endParaRPr lang="en-US" sz="1400">
              <a:ea typeface="Calibri"/>
              <a:cs typeface="Calibri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E7B234C-C78F-F8C0-65FF-882FFB875559}"/>
              </a:ext>
            </a:extLst>
          </p:cNvPr>
          <p:cNvSpPr txBox="1"/>
          <p:nvPr/>
        </p:nvSpPr>
        <p:spPr>
          <a:xfrm>
            <a:off x="6619103" y="1058562"/>
            <a:ext cx="4256902" cy="397031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chemeClr val="bg1"/>
                </a:solidFill>
                <a:cs typeface="Calibri"/>
              </a:rPr>
              <a:t>Cooper Family and Pediatric Chiropractic</a:t>
            </a:r>
            <a:endParaRPr lang="en-US">
              <a:solidFill>
                <a:srgbClr val="000000"/>
              </a:solidFill>
              <a:cs typeface="Calibri"/>
            </a:endParaRPr>
          </a:p>
          <a:p>
            <a:r>
              <a:rPr lang="en-US" err="1">
                <a:solidFill>
                  <a:schemeClr val="bg1"/>
                </a:solidFill>
                <a:cs typeface="Calibri"/>
              </a:rPr>
              <a:t>CopperWell</a:t>
            </a:r>
            <a:r>
              <a:rPr lang="en-US">
                <a:solidFill>
                  <a:schemeClr val="bg1"/>
                </a:solidFill>
                <a:cs typeface="Calibri"/>
              </a:rPr>
              <a:t> Chiropractic</a:t>
            </a:r>
          </a:p>
          <a:p>
            <a:r>
              <a:rPr lang="en-US">
                <a:solidFill>
                  <a:schemeClr val="bg1"/>
                </a:solidFill>
                <a:ea typeface="Calibri"/>
                <a:cs typeface="Calibri"/>
              </a:rPr>
              <a:t>CORE Chiropractic and Performance Center</a:t>
            </a:r>
            <a:endParaRPr lang="en-US">
              <a:solidFill>
                <a:schemeClr val="bg1"/>
              </a:solidFill>
            </a:endParaRPr>
          </a:p>
          <a:p>
            <a:r>
              <a:rPr lang="en-US">
                <a:solidFill>
                  <a:schemeClr val="bg1"/>
                </a:solidFill>
                <a:cs typeface="Calibri"/>
              </a:rPr>
              <a:t>Cornerstone Chiropractic</a:t>
            </a:r>
          </a:p>
          <a:p>
            <a:r>
              <a:rPr lang="en-US">
                <a:solidFill>
                  <a:schemeClr val="bg1"/>
                </a:solidFill>
                <a:cs typeface="Calibri"/>
              </a:rPr>
              <a:t>Cornerstone Community Chiropractic</a:t>
            </a:r>
          </a:p>
          <a:p>
            <a:r>
              <a:rPr lang="en-US">
                <a:solidFill>
                  <a:schemeClr val="bg1"/>
                </a:solidFill>
                <a:ea typeface="Calibri"/>
                <a:cs typeface="Calibri"/>
              </a:rPr>
              <a:t>Cortex Chiropractic &amp; Clinical Neuroscience</a:t>
            </a:r>
            <a:endParaRPr lang="en-US">
              <a:solidFill>
                <a:schemeClr val="bg1"/>
              </a:solidFill>
            </a:endParaRPr>
          </a:p>
          <a:p>
            <a:r>
              <a:rPr lang="en-US">
                <a:solidFill>
                  <a:schemeClr val="bg1"/>
                </a:solidFill>
                <a:ea typeface="Calibri"/>
                <a:cs typeface="Calibri"/>
              </a:rPr>
              <a:t>Covenant chiropractic and wellness</a:t>
            </a:r>
            <a:endParaRPr lang="en-US">
              <a:solidFill>
                <a:schemeClr val="bg1"/>
              </a:solidFill>
            </a:endParaRPr>
          </a:p>
          <a:p>
            <a:r>
              <a:rPr lang="en-US">
                <a:solidFill>
                  <a:schemeClr val="bg1"/>
                </a:solidFill>
                <a:cs typeface="Calibri"/>
              </a:rPr>
              <a:t>Cox Chiropractic Clinic</a:t>
            </a:r>
            <a:r>
              <a:rPr lang="en-US">
                <a:solidFill>
                  <a:srgbClr val="000000"/>
                </a:solidFill>
                <a:cs typeface="Calibri"/>
              </a:rPr>
              <a:t> </a:t>
            </a:r>
          </a:p>
          <a:p>
            <a:r>
              <a:rPr lang="en-US">
                <a:solidFill>
                  <a:schemeClr val="bg1"/>
                </a:solidFill>
                <a:cs typeface="Calibri"/>
              </a:rPr>
              <a:t>Crestwood Chiropractic</a:t>
            </a:r>
          </a:p>
          <a:p>
            <a:r>
              <a:rPr lang="en-US">
                <a:solidFill>
                  <a:schemeClr val="bg1"/>
                </a:solidFill>
                <a:cs typeface="Calibri"/>
              </a:rPr>
              <a:t>Crockett Chiropractic</a:t>
            </a:r>
            <a:r>
              <a:rPr lang="en-US">
                <a:solidFill>
                  <a:srgbClr val="000000"/>
                </a:solidFill>
                <a:cs typeface="Calibri"/>
              </a:rPr>
              <a:t> </a:t>
            </a:r>
          </a:p>
          <a:p>
            <a:r>
              <a:rPr lang="en-US">
                <a:solidFill>
                  <a:schemeClr val="bg1"/>
                </a:solidFill>
                <a:cs typeface="Calibri"/>
              </a:rPr>
              <a:t>Crossroads Family Chiropractic</a:t>
            </a:r>
            <a:r>
              <a:rPr lang="en-US">
                <a:solidFill>
                  <a:srgbClr val="000000"/>
                </a:solidFill>
                <a:cs typeface="Calibri"/>
              </a:rPr>
              <a:t> </a:t>
            </a:r>
          </a:p>
          <a:p>
            <a:r>
              <a:rPr lang="en-US">
                <a:solidFill>
                  <a:schemeClr val="bg1"/>
                </a:solidFill>
                <a:cs typeface="Calibri"/>
              </a:rPr>
              <a:t>Culture of Wellness, LLC</a:t>
            </a:r>
            <a:r>
              <a:rPr lang="en-US">
                <a:solidFill>
                  <a:srgbClr val="000000"/>
                </a:solidFill>
                <a:cs typeface="Calibri"/>
              </a:rPr>
              <a:t> </a:t>
            </a:r>
          </a:p>
          <a:p>
            <a:r>
              <a:rPr lang="en-US">
                <a:solidFill>
                  <a:schemeClr val="bg1"/>
                </a:solidFill>
                <a:cs typeface="Calibri"/>
              </a:rPr>
              <a:t>CVS</a:t>
            </a:r>
            <a:r>
              <a:rPr lang="en-US">
                <a:solidFill>
                  <a:srgbClr val="000000"/>
                </a:solidFill>
                <a:cs typeface="Calibri"/>
              </a:rPr>
              <a:t> </a:t>
            </a:r>
          </a:p>
          <a:p>
            <a:endParaRPr lang="en-US">
              <a:solidFill>
                <a:srgbClr val="FFFFFF"/>
              </a:solidFill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0151636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1699C2-32BF-423F-9FCB-C7261C5F43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000" y="432000"/>
            <a:ext cx="10143235" cy="432000"/>
          </a:xfrm>
        </p:spPr>
        <p:txBody>
          <a:bodyPr/>
          <a:lstStyle/>
          <a:p>
            <a:pPr algn="ctr"/>
            <a:r>
              <a:rPr lang="en-US">
                <a:solidFill>
                  <a:schemeClr val="bg1"/>
                </a:solidFill>
              </a:rPr>
              <a:t>Employers Who Have Hired Our Graduates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9666BDC-BE49-4CA1-C31F-B5FDE2A5EA86}"/>
              </a:ext>
            </a:extLst>
          </p:cNvPr>
          <p:cNvSpPr txBox="1"/>
          <p:nvPr/>
        </p:nvSpPr>
        <p:spPr>
          <a:xfrm>
            <a:off x="948319" y="1058302"/>
            <a:ext cx="4846394" cy="418576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chemeClr val="bg1"/>
                </a:solidFill>
                <a:ea typeface="+mn-lt"/>
                <a:cs typeface="+mn-lt"/>
              </a:rPr>
              <a:t>David Johnson</a:t>
            </a:r>
            <a:endParaRPr lang="en-US">
              <a:solidFill>
                <a:srgbClr val="000000"/>
              </a:solidFill>
              <a:ea typeface="+mn-lt"/>
              <a:cs typeface="+mn-lt"/>
            </a:endParaRPr>
          </a:p>
          <a:p>
            <a:r>
              <a:rPr lang="en-US">
                <a:solidFill>
                  <a:schemeClr val="bg1"/>
                </a:solidFill>
                <a:ea typeface="+mn-lt"/>
                <a:cs typeface="+mn-lt"/>
              </a:rPr>
              <a:t>Day By Day: A Center for Health and Healing</a:t>
            </a:r>
            <a:endParaRPr lang="en-US">
              <a:solidFill>
                <a:srgbClr val="000000"/>
              </a:solidFill>
              <a:cs typeface="Calibri"/>
            </a:endParaRPr>
          </a:p>
          <a:p>
            <a:r>
              <a:rPr lang="en-US">
                <a:solidFill>
                  <a:schemeClr val="bg1"/>
                </a:solidFill>
                <a:ea typeface="+mn-lt"/>
                <a:cs typeface="+mn-lt"/>
              </a:rPr>
              <a:t>Dearborn Health</a:t>
            </a:r>
            <a:endParaRPr lang="en-US">
              <a:solidFill>
                <a:schemeClr val="bg1"/>
              </a:solidFill>
            </a:endParaRPr>
          </a:p>
          <a:p>
            <a:r>
              <a:rPr lang="en-US">
                <a:solidFill>
                  <a:schemeClr val="bg1"/>
                </a:solidFill>
                <a:ea typeface="+mn-lt"/>
                <a:cs typeface="+mn-lt"/>
              </a:rPr>
              <a:t>Deeply Rooted Chiropractic</a:t>
            </a:r>
            <a:endParaRPr lang="en-US"/>
          </a:p>
          <a:p>
            <a:r>
              <a:rPr lang="en-US">
                <a:solidFill>
                  <a:schemeClr val="bg1"/>
                </a:solidFill>
                <a:ea typeface="+mn-lt"/>
                <a:cs typeface="+mn-lt"/>
              </a:rPr>
              <a:t>Denner Chiropractic and Performance</a:t>
            </a:r>
            <a:endParaRPr lang="en-US">
              <a:solidFill>
                <a:schemeClr val="bg1"/>
              </a:solidFill>
            </a:endParaRPr>
          </a:p>
          <a:p>
            <a:r>
              <a:rPr lang="en-US">
                <a:solidFill>
                  <a:schemeClr val="bg1"/>
                </a:solidFill>
                <a:ea typeface="+mn-lt"/>
                <a:cs typeface="+mn-lt"/>
              </a:rPr>
              <a:t>Denver Sports Docs</a:t>
            </a:r>
            <a:endParaRPr lang="en-US">
              <a:solidFill>
                <a:schemeClr val="bg1"/>
              </a:solidFill>
            </a:endParaRPr>
          </a:p>
          <a:p>
            <a:r>
              <a:rPr lang="en-US">
                <a:solidFill>
                  <a:schemeClr val="bg1"/>
                </a:solidFill>
                <a:ea typeface="+mn-lt"/>
                <a:cs typeface="+mn-lt"/>
              </a:rPr>
              <a:t>Denver Sports Recovery</a:t>
            </a:r>
            <a:endParaRPr lang="en-US">
              <a:solidFill>
                <a:schemeClr val="bg1"/>
              </a:solidFill>
            </a:endParaRPr>
          </a:p>
          <a:p>
            <a:r>
              <a:rPr lang="en-US">
                <a:solidFill>
                  <a:schemeClr val="bg1"/>
                </a:solidFill>
                <a:ea typeface="+mn-lt"/>
                <a:cs typeface="+mn-lt"/>
              </a:rPr>
              <a:t>Detray Chiropractic Center</a:t>
            </a:r>
          </a:p>
          <a:p>
            <a:r>
              <a:rPr lang="en-US">
                <a:solidFill>
                  <a:schemeClr val="bg1"/>
                </a:solidFill>
                <a:ea typeface="+mn-lt"/>
                <a:cs typeface="+mn-lt"/>
              </a:rPr>
              <a:t>DEL.FIT Strength and Wellness</a:t>
            </a:r>
            <a:endParaRPr lang="en-US">
              <a:solidFill>
                <a:schemeClr val="bg1"/>
              </a:solidFill>
              <a:cs typeface="Calibri"/>
            </a:endParaRPr>
          </a:p>
          <a:p>
            <a:r>
              <a:rPr lang="en-US">
                <a:solidFill>
                  <a:schemeClr val="bg1"/>
                </a:solidFill>
                <a:ea typeface="+mn-lt"/>
                <a:cs typeface="+mn-lt"/>
              </a:rPr>
              <a:t>Dickson Chiropractic</a:t>
            </a:r>
            <a:endParaRPr lang="en-US">
              <a:solidFill>
                <a:schemeClr val="bg1"/>
              </a:solidFill>
              <a:cs typeface="Calibri"/>
            </a:endParaRPr>
          </a:p>
          <a:p>
            <a:r>
              <a:rPr lang="en-US">
                <a:solidFill>
                  <a:schemeClr val="bg1"/>
                </a:solidFill>
                <a:ea typeface="+mn-lt"/>
                <a:cs typeface="+mn-lt"/>
              </a:rPr>
              <a:t>Di Natale Chiropractic + Sports Therapy</a:t>
            </a:r>
            <a:endParaRPr lang="en-US">
              <a:solidFill>
                <a:schemeClr val="bg1"/>
              </a:solidFill>
            </a:endParaRPr>
          </a:p>
          <a:p>
            <a:endParaRPr lang="en-US">
              <a:solidFill>
                <a:schemeClr val="bg1"/>
              </a:solidFill>
              <a:ea typeface="Calibri"/>
              <a:cs typeface="Calibri"/>
            </a:endParaRPr>
          </a:p>
          <a:p>
            <a:endParaRPr lang="en-US">
              <a:solidFill>
                <a:srgbClr val="FFFFFF"/>
              </a:solidFill>
              <a:ea typeface="Calibri"/>
              <a:cs typeface="Calibri"/>
            </a:endParaRPr>
          </a:p>
          <a:p>
            <a:endParaRPr lang="en-US">
              <a:solidFill>
                <a:srgbClr val="FFFFFF"/>
              </a:solidFill>
              <a:ea typeface="Calibri"/>
              <a:cs typeface="Calibri"/>
            </a:endParaRPr>
          </a:p>
          <a:p>
            <a:endParaRPr lang="en-US" sz="1400">
              <a:ea typeface="Calibri"/>
              <a:cs typeface="Calibri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F988DFE-916C-997F-69AE-F1475F0DEC06}"/>
              </a:ext>
            </a:extLst>
          </p:cNvPr>
          <p:cNvSpPr txBox="1"/>
          <p:nvPr/>
        </p:nvSpPr>
        <p:spPr>
          <a:xfrm>
            <a:off x="6292616" y="1058301"/>
            <a:ext cx="4280043" cy="390876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chemeClr val="bg1"/>
                </a:solidFill>
                <a:ea typeface="+mn-lt"/>
                <a:cs typeface="+mn-lt"/>
              </a:rPr>
              <a:t>Diversified Instrument Services</a:t>
            </a:r>
          </a:p>
          <a:p>
            <a:r>
              <a:rPr lang="en-US" err="1">
                <a:solidFill>
                  <a:schemeClr val="bg1"/>
                </a:solidFill>
                <a:ea typeface="+mn-lt"/>
                <a:cs typeface="+mn-lt"/>
              </a:rPr>
              <a:t>Donay</a:t>
            </a:r>
            <a:r>
              <a:rPr lang="en-US">
                <a:solidFill>
                  <a:schemeClr val="bg1"/>
                </a:solidFill>
                <a:ea typeface="+mn-lt"/>
                <a:cs typeface="+mn-lt"/>
              </a:rPr>
              <a:t> Life and Wellness Center, Inc.</a:t>
            </a:r>
            <a:endParaRPr lang="en-US">
              <a:solidFill>
                <a:schemeClr val="bg1"/>
              </a:solidFill>
            </a:endParaRPr>
          </a:p>
          <a:p>
            <a:r>
              <a:rPr lang="en-US">
                <a:solidFill>
                  <a:schemeClr val="bg1"/>
                </a:solidFill>
                <a:ea typeface="+mn-lt"/>
                <a:cs typeface="+mn-lt"/>
              </a:rPr>
              <a:t>Dr. April Warhola</a:t>
            </a:r>
          </a:p>
          <a:p>
            <a:r>
              <a:rPr lang="en-US">
                <a:solidFill>
                  <a:schemeClr val="bg1"/>
                </a:solidFill>
                <a:ea typeface="+mn-lt"/>
                <a:cs typeface="+mn-lt"/>
              </a:rPr>
              <a:t>Dr. Brittany Warren</a:t>
            </a:r>
            <a:endParaRPr lang="en-US">
              <a:solidFill>
                <a:schemeClr val="bg1"/>
              </a:solidFill>
            </a:endParaRPr>
          </a:p>
          <a:p>
            <a:r>
              <a:rPr lang="en-US">
                <a:solidFill>
                  <a:schemeClr val="bg1"/>
                </a:solidFill>
                <a:ea typeface="+mn-lt"/>
                <a:cs typeface="+mn-lt"/>
              </a:rPr>
              <a:t>Dr. Callie Rader</a:t>
            </a:r>
          </a:p>
          <a:p>
            <a:r>
              <a:rPr lang="en-US">
                <a:solidFill>
                  <a:schemeClr val="bg1"/>
                </a:solidFill>
                <a:ea typeface="+mn-lt"/>
                <a:cs typeface="+mn-lt"/>
              </a:rPr>
              <a:t>Dr. </a:t>
            </a:r>
            <a:r>
              <a:rPr lang="en-US" err="1">
                <a:solidFill>
                  <a:schemeClr val="bg1"/>
                </a:solidFill>
                <a:ea typeface="+mn-lt"/>
                <a:cs typeface="+mn-lt"/>
              </a:rPr>
              <a:t>Jilynn</a:t>
            </a:r>
            <a:r>
              <a:rPr lang="en-US">
                <a:solidFill>
                  <a:schemeClr val="bg1"/>
                </a:solidFill>
                <a:ea typeface="+mn-lt"/>
                <a:cs typeface="+mn-lt"/>
              </a:rPr>
              <a:t> Hess</a:t>
            </a:r>
          </a:p>
          <a:p>
            <a:r>
              <a:rPr lang="en-US">
                <a:solidFill>
                  <a:schemeClr val="bg1"/>
                </a:solidFill>
                <a:ea typeface="+mn-lt"/>
                <a:cs typeface="+mn-lt"/>
              </a:rPr>
              <a:t>Drummond Chiropractic LLC.</a:t>
            </a:r>
          </a:p>
          <a:p>
            <a:r>
              <a:rPr lang="en-US">
                <a:solidFill>
                  <a:schemeClr val="bg1"/>
                </a:solidFill>
                <a:ea typeface="+mn-lt"/>
                <a:cs typeface="+mn-lt"/>
              </a:rPr>
              <a:t>Duncan Chiropractic Group</a:t>
            </a:r>
          </a:p>
          <a:p>
            <a:r>
              <a:rPr lang="en-US">
                <a:solidFill>
                  <a:schemeClr val="bg1"/>
                </a:solidFill>
                <a:ea typeface="+mn-lt"/>
                <a:cs typeface="+mn-lt"/>
              </a:rPr>
              <a:t>Durso Chiropractic </a:t>
            </a:r>
          </a:p>
          <a:p>
            <a:r>
              <a:rPr lang="en-US">
                <a:solidFill>
                  <a:schemeClr val="bg1"/>
                </a:solidFill>
                <a:ea typeface="Calibri"/>
                <a:cs typeface="Calibri"/>
              </a:rPr>
              <a:t>Dynamic Chiropractic and Rehab</a:t>
            </a:r>
            <a:endParaRPr lang="en-US">
              <a:solidFill>
                <a:schemeClr val="bg1"/>
              </a:solidFill>
            </a:endParaRPr>
          </a:p>
          <a:p>
            <a:endParaRPr lang="en-US">
              <a:solidFill>
                <a:schemeClr val="bg1"/>
              </a:solidFill>
              <a:ea typeface="Calibri"/>
              <a:cs typeface="Calibri"/>
            </a:endParaRPr>
          </a:p>
          <a:p>
            <a:endParaRPr lang="en-US">
              <a:solidFill>
                <a:srgbClr val="FFFFFF"/>
              </a:solidFill>
              <a:ea typeface="Calibri"/>
              <a:cs typeface="Calibri"/>
            </a:endParaRPr>
          </a:p>
          <a:p>
            <a:endParaRPr lang="en-US">
              <a:solidFill>
                <a:srgbClr val="FFFFFF"/>
              </a:solidFill>
              <a:ea typeface="Calibri"/>
              <a:cs typeface="Calibri"/>
            </a:endParaRPr>
          </a:p>
          <a:p>
            <a:endParaRPr lang="en-US" sz="1400"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1065003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1699C2-32BF-423F-9FCB-C7261C5F43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000" y="432000"/>
            <a:ext cx="10143235" cy="432000"/>
          </a:xfrm>
        </p:spPr>
        <p:txBody>
          <a:bodyPr/>
          <a:lstStyle/>
          <a:p>
            <a:pPr algn="ctr"/>
            <a:r>
              <a:rPr lang="en-US">
                <a:solidFill>
                  <a:schemeClr val="bg1"/>
                </a:solidFill>
              </a:rPr>
              <a:t>Employers Who Have Hired Our Graduates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9666BDC-BE49-4CA1-C31F-B5FDE2A5EA86}"/>
              </a:ext>
            </a:extLst>
          </p:cNvPr>
          <p:cNvSpPr txBox="1"/>
          <p:nvPr/>
        </p:nvSpPr>
        <p:spPr>
          <a:xfrm>
            <a:off x="1102779" y="1058302"/>
            <a:ext cx="5670177" cy="280076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chemeClr val="bg1"/>
                </a:solidFill>
                <a:ea typeface="+mn-lt"/>
                <a:cs typeface="+mn-lt"/>
              </a:rPr>
              <a:t>ECC Healthcare</a:t>
            </a:r>
          </a:p>
          <a:p>
            <a:r>
              <a:rPr lang="en-US">
                <a:solidFill>
                  <a:schemeClr val="bg1"/>
                </a:solidFill>
                <a:ea typeface="+mn-lt"/>
                <a:cs typeface="+mn-lt"/>
              </a:rPr>
              <a:t>Element Chiropractic Wellness</a:t>
            </a:r>
            <a:endParaRPr lang="en-US">
              <a:solidFill>
                <a:schemeClr val="bg1"/>
              </a:solidFill>
              <a:ea typeface="Calibri"/>
              <a:cs typeface="Calibri"/>
            </a:endParaRPr>
          </a:p>
          <a:p>
            <a:r>
              <a:rPr lang="en-US">
                <a:solidFill>
                  <a:schemeClr val="bg1"/>
                </a:solidFill>
                <a:ea typeface="+mn-lt"/>
                <a:cs typeface="+mn-lt"/>
              </a:rPr>
              <a:t>Elite Chiropractic Center</a:t>
            </a:r>
            <a:endParaRPr lang="en-US">
              <a:solidFill>
                <a:schemeClr val="bg1"/>
              </a:solidFill>
              <a:ea typeface="Calibri"/>
              <a:cs typeface="Calibri"/>
            </a:endParaRPr>
          </a:p>
          <a:p>
            <a:r>
              <a:rPr lang="en-US">
                <a:solidFill>
                  <a:schemeClr val="bg1"/>
                </a:solidFill>
                <a:ea typeface="+mn-lt"/>
                <a:cs typeface="+mn-lt"/>
              </a:rPr>
              <a:t>Elite Chiropractic and Wellness Center of Murfreesboro</a:t>
            </a:r>
            <a:endParaRPr lang="en-US">
              <a:solidFill>
                <a:schemeClr val="bg1"/>
              </a:solidFill>
            </a:endParaRPr>
          </a:p>
          <a:p>
            <a:r>
              <a:rPr lang="en-US">
                <a:solidFill>
                  <a:schemeClr val="bg1"/>
                </a:solidFill>
                <a:ea typeface="+mn-lt"/>
                <a:cs typeface="+mn-lt"/>
              </a:rPr>
              <a:t>Elite Chiropractic &amp; Performance Center</a:t>
            </a:r>
            <a:endParaRPr lang="en-US">
              <a:solidFill>
                <a:schemeClr val="bg1"/>
              </a:solidFill>
            </a:endParaRPr>
          </a:p>
          <a:p>
            <a:r>
              <a:rPr lang="en-US">
                <a:solidFill>
                  <a:schemeClr val="bg1"/>
                </a:solidFill>
                <a:ea typeface="+mn-lt"/>
                <a:cs typeface="+mn-lt"/>
              </a:rPr>
              <a:t>Elite Chiropractic Performance</a:t>
            </a:r>
            <a:endParaRPr lang="en-US">
              <a:solidFill>
                <a:schemeClr val="bg1"/>
              </a:solidFill>
            </a:endParaRPr>
          </a:p>
          <a:p>
            <a:r>
              <a:rPr lang="en-US">
                <a:solidFill>
                  <a:schemeClr val="bg1"/>
                </a:solidFill>
                <a:ea typeface="+mn-lt"/>
                <a:cs typeface="+mn-lt"/>
              </a:rPr>
              <a:t>Elite Family Chiropractic</a:t>
            </a:r>
            <a:endParaRPr lang="en-US">
              <a:solidFill>
                <a:schemeClr val="bg1"/>
              </a:solidFill>
              <a:ea typeface="Calibri"/>
              <a:cs typeface="Calibri"/>
            </a:endParaRPr>
          </a:p>
          <a:p>
            <a:r>
              <a:rPr lang="en-US">
                <a:solidFill>
                  <a:schemeClr val="bg1"/>
                </a:solidFill>
                <a:ea typeface="+mn-lt"/>
                <a:cs typeface="+mn-lt"/>
              </a:rPr>
              <a:t>Elite Health + Performance</a:t>
            </a:r>
            <a:endParaRPr lang="en-US">
              <a:solidFill>
                <a:schemeClr val="bg1"/>
              </a:solidFill>
            </a:endParaRPr>
          </a:p>
          <a:p>
            <a:r>
              <a:rPr lang="en-US">
                <a:solidFill>
                  <a:schemeClr val="bg1"/>
                </a:solidFill>
                <a:ea typeface="+mn-lt"/>
                <a:cs typeface="+mn-lt"/>
              </a:rPr>
              <a:t>Elswick Chiropractic and Associates</a:t>
            </a:r>
            <a:endParaRPr lang="en-US">
              <a:solidFill>
                <a:schemeClr val="bg1"/>
              </a:solidFill>
            </a:endParaRPr>
          </a:p>
          <a:p>
            <a:endParaRPr lang="en-US" sz="1400">
              <a:ea typeface="Calibri"/>
              <a:cs typeface="Calibri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F988DFE-916C-997F-69AE-F1475F0DEC06}"/>
              </a:ext>
            </a:extLst>
          </p:cNvPr>
          <p:cNvSpPr txBox="1"/>
          <p:nvPr/>
        </p:nvSpPr>
        <p:spPr>
          <a:xfrm>
            <a:off x="7456211" y="1058301"/>
            <a:ext cx="3826961" cy="418576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chemeClr val="bg1"/>
                </a:solidFill>
                <a:ea typeface="+mn-lt"/>
                <a:cs typeface="+mn-lt"/>
              </a:rPr>
              <a:t>Enhanced</a:t>
            </a:r>
            <a:r>
              <a:rPr lang="en-US">
                <a:solidFill>
                  <a:schemeClr val="bg1"/>
                </a:solidFill>
                <a:ea typeface="Calibri"/>
                <a:cs typeface="Calibri"/>
              </a:rPr>
              <a:t> Living </a:t>
            </a:r>
            <a:r>
              <a:rPr lang="en-US">
                <a:solidFill>
                  <a:schemeClr val="bg1"/>
                </a:solidFill>
                <a:ea typeface="+mn-lt"/>
                <a:cs typeface="+mn-lt"/>
              </a:rPr>
              <a:t>Chiropractic LLC</a:t>
            </a:r>
            <a:endParaRPr lang="en-US">
              <a:solidFill>
                <a:srgbClr val="000000"/>
              </a:solidFill>
              <a:ea typeface="Calibri"/>
              <a:cs typeface="Calibri"/>
            </a:endParaRPr>
          </a:p>
          <a:p>
            <a:r>
              <a:rPr lang="en-US">
                <a:solidFill>
                  <a:schemeClr val="bg1"/>
                </a:solidFill>
                <a:ea typeface="+mn-lt"/>
                <a:cs typeface="+mn-lt"/>
              </a:rPr>
              <a:t>Essential Motion</a:t>
            </a:r>
            <a:r>
              <a:rPr lang="en-US">
                <a:solidFill>
                  <a:schemeClr val="bg1"/>
                </a:solidFill>
                <a:ea typeface="Calibri"/>
                <a:cs typeface="Calibri"/>
              </a:rPr>
              <a:t> Spine </a:t>
            </a:r>
            <a:r>
              <a:rPr lang="en-US">
                <a:solidFill>
                  <a:schemeClr val="bg1"/>
                </a:solidFill>
                <a:ea typeface="+mn-lt"/>
                <a:cs typeface="+mn-lt"/>
              </a:rPr>
              <a:t>&amp; Sport</a:t>
            </a:r>
            <a:endParaRPr lang="en-US">
              <a:solidFill>
                <a:srgbClr val="000000"/>
              </a:solidFill>
              <a:ea typeface="Calibri"/>
              <a:cs typeface="Calibri"/>
            </a:endParaRPr>
          </a:p>
          <a:p>
            <a:r>
              <a:rPr lang="en-US">
                <a:solidFill>
                  <a:schemeClr val="bg1"/>
                </a:solidFill>
                <a:ea typeface="+mn-lt"/>
                <a:cs typeface="+mn-lt"/>
              </a:rPr>
              <a:t>Eve Greenwell</a:t>
            </a:r>
            <a:endParaRPr lang="en-US">
              <a:solidFill>
                <a:schemeClr val="bg1"/>
              </a:solidFill>
              <a:ea typeface="Calibri"/>
              <a:cs typeface="Calibri"/>
            </a:endParaRPr>
          </a:p>
          <a:p>
            <a:r>
              <a:rPr lang="en-US">
                <a:solidFill>
                  <a:schemeClr val="bg1"/>
                </a:solidFill>
                <a:ea typeface="+mn-lt"/>
                <a:cs typeface="+mn-lt"/>
              </a:rPr>
              <a:t>Evergreen Chiropractic</a:t>
            </a:r>
            <a:endParaRPr lang="en-US">
              <a:solidFill>
                <a:schemeClr val="bg1"/>
              </a:solidFill>
              <a:ea typeface="Calibri"/>
              <a:cs typeface="Calibri"/>
            </a:endParaRPr>
          </a:p>
          <a:p>
            <a:r>
              <a:rPr lang="en-US">
                <a:solidFill>
                  <a:schemeClr val="bg1"/>
                </a:solidFill>
                <a:ea typeface="+mn-lt"/>
                <a:cs typeface="+mn-lt"/>
              </a:rPr>
              <a:t>Evolve Chiropractic</a:t>
            </a:r>
            <a:endParaRPr lang="en-US">
              <a:solidFill>
                <a:schemeClr val="bg1"/>
              </a:solidFill>
              <a:ea typeface="Calibri"/>
              <a:cs typeface="Calibri"/>
            </a:endParaRPr>
          </a:p>
          <a:p>
            <a:r>
              <a:rPr lang="en-US">
                <a:solidFill>
                  <a:schemeClr val="bg1"/>
                </a:solidFill>
                <a:ea typeface="+mn-lt"/>
                <a:cs typeface="+mn-lt"/>
              </a:rPr>
              <a:t>Evolve Health </a:t>
            </a:r>
            <a:r>
              <a:rPr lang="en-US">
                <a:solidFill>
                  <a:schemeClr val="bg1"/>
                </a:solidFill>
                <a:cs typeface="Calibri"/>
              </a:rPr>
              <a:t>&amp; </a:t>
            </a:r>
            <a:r>
              <a:rPr lang="en-US">
                <a:solidFill>
                  <a:schemeClr val="bg1"/>
                </a:solidFill>
                <a:ea typeface="Calibri"/>
                <a:cs typeface="Calibri"/>
              </a:rPr>
              <a:t>Wellness</a:t>
            </a:r>
          </a:p>
          <a:p>
            <a:r>
              <a:rPr lang="en-US">
                <a:solidFill>
                  <a:schemeClr val="bg1"/>
                </a:solidFill>
                <a:ea typeface="Calibri"/>
                <a:cs typeface="Calibri"/>
              </a:rPr>
              <a:t>Excelsior Family Chiropractic</a:t>
            </a:r>
          </a:p>
          <a:p>
            <a:r>
              <a:rPr lang="en-US">
                <a:solidFill>
                  <a:schemeClr val="bg1"/>
                </a:solidFill>
                <a:cs typeface="Calibri"/>
              </a:rPr>
              <a:t>Explore Chiropractic</a:t>
            </a:r>
            <a:endParaRPr lang="en-US">
              <a:solidFill>
                <a:schemeClr val="bg1"/>
              </a:solidFill>
              <a:ea typeface="Calibri"/>
              <a:cs typeface="Calibri"/>
            </a:endParaRPr>
          </a:p>
          <a:p>
            <a:r>
              <a:rPr lang="en-US" err="1">
                <a:solidFill>
                  <a:schemeClr val="bg1"/>
                </a:solidFill>
                <a:ea typeface="Calibri"/>
                <a:cs typeface="Calibri"/>
              </a:rPr>
              <a:t>Eyeman</a:t>
            </a:r>
            <a:r>
              <a:rPr lang="en-US">
                <a:solidFill>
                  <a:schemeClr val="bg1"/>
                </a:solidFill>
                <a:ea typeface="Calibri"/>
                <a:cs typeface="Calibri"/>
              </a:rPr>
              <a:t> </a:t>
            </a:r>
            <a:r>
              <a:rPr lang="en-US" err="1">
                <a:solidFill>
                  <a:schemeClr val="bg1"/>
                </a:solidFill>
                <a:ea typeface="Calibri"/>
                <a:cs typeface="Calibri"/>
              </a:rPr>
              <a:t>Chriopractic</a:t>
            </a:r>
          </a:p>
          <a:p>
            <a:endParaRPr lang="en-US">
              <a:solidFill>
                <a:schemeClr val="bg1"/>
              </a:solidFill>
              <a:ea typeface="Calibri"/>
              <a:cs typeface="Calibri"/>
            </a:endParaRPr>
          </a:p>
          <a:p>
            <a:endParaRPr lang="en-US">
              <a:solidFill>
                <a:schemeClr val="bg1"/>
              </a:solidFill>
              <a:ea typeface="Calibri"/>
              <a:cs typeface="Calibri"/>
            </a:endParaRPr>
          </a:p>
          <a:p>
            <a:endParaRPr lang="en-US">
              <a:solidFill>
                <a:schemeClr val="bg1"/>
              </a:solidFill>
              <a:ea typeface="Calibri"/>
              <a:cs typeface="Calibri"/>
            </a:endParaRPr>
          </a:p>
          <a:p>
            <a:endParaRPr lang="en-US">
              <a:solidFill>
                <a:srgbClr val="FFFFFF"/>
              </a:solidFill>
              <a:ea typeface="Calibri"/>
              <a:cs typeface="Calibri"/>
            </a:endParaRPr>
          </a:p>
          <a:p>
            <a:endParaRPr lang="en-US">
              <a:solidFill>
                <a:srgbClr val="FFFFFF"/>
              </a:solidFill>
              <a:ea typeface="Calibri"/>
              <a:cs typeface="Calibri"/>
            </a:endParaRPr>
          </a:p>
          <a:p>
            <a:endParaRPr lang="en-US" sz="1400"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27611731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1699C2-32BF-423F-9FCB-C7261C5F43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000" y="432000"/>
            <a:ext cx="10143235" cy="432000"/>
          </a:xfrm>
        </p:spPr>
        <p:txBody>
          <a:bodyPr/>
          <a:lstStyle/>
          <a:p>
            <a:pPr algn="ctr"/>
            <a:r>
              <a:rPr lang="en-US">
                <a:solidFill>
                  <a:schemeClr val="bg1"/>
                </a:solidFill>
              </a:rPr>
              <a:t>Employers Who Have Hired Our Graduates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9666BDC-BE49-4CA1-C31F-B5FDE2A5EA86}"/>
              </a:ext>
            </a:extLst>
          </p:cNvPr>
          <p:cNvSpPr txBox="1"/>
          <p:nvPr/>
        </p:nvSpPr>
        <p:spPr>
          <a:xfrm>
            <a:off x="1246942" y="1058302"/>
            <a:ext cx="4650745" cy="280076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chemeClr val="bg1"/>
                </a:solidFill>
                <a:ea typeface="+mn-lt"/>
                <a:cs typeface="+mn-lt"/>
              </a:rPr>
              <a:t>Family Care Health Centers</a:t>
            </a:r>
            <a:endParaRPr lang="en-US">
              <a:solidFill>
                <a:srgbClr val="000000"/>
              </a:solidFill>
              <a:ea typeface="+mn-lt"/>
              <a:cs typeface="+mn-lt"/>
            </a:endParaRPr>
          </a:p>
          <a:p>
            <a:r>
              <a:rPr lang="en-US">
                <a:solidFill>
                  <a:schemeClr val="bg1"/>
                </a:solidFill>
                <a:ea typeface="+mn-lt"/>
                <a:cs typeface="+mn-lt"/>
              </a:rPr>
              <a:t>Family Chiropractic</a:t>
            </a:r>
            <a:endParaRPr lang="en-US">
              <a:solidFill>
                <a:schemeClr val="bg1"/>
              </a:solidFill>
              <a:ea typeface="Calibri"/>
              <a:cs typeface="Calibri"/>
            </a:endParaRPr>
          </a:p>
          <a:p>
            <a:r>
              <a:rPr lang="en-US">
                <a:solidFill>
                  <a:schemeClr val="bg1"/>
                </a:solidFill>
                <a:ea typeface="+mn-lt"/>
                <a:cs typeface="+mn-lt"/>
              </a:rPr>
              <a:t>Family Chiropractic Center </a:t>
            </a:r>
            <a:endParaRPr lang="en-US">
              <a:solidFill>
                <a:srgbClr val="000000"/>
              </a:solidFill>
              <a:ea typeface="Calibri"/>
              <a:cs typeface="Calibri"/>
            </a:endParaRPr>
          </a:p>
          <a:p>
            <a:r>
              <a:rPr lang="en-US">
                <a:solidFill>
                  <a:schemeClr val="bg1"/>
                </a:solidFill>
                <a:ea typeface="+mn-lt"/>
                <a:cs typeface="+mn-lt"/>
              </a:rPr>
              <a:t>Family First Chiropractic &amp; Wellness Center</a:t>
            </a:r>
            <a:endParaRPr lang="en-US">
              <a:solidFill>
                <a:schemeClr val="bg1"/>
              </a:solidFill>
              <a:ea typeface="Calibri"/>
              <a:cs typeface="Calibri"/>
            </a:endParaRPr>
          </a:p>
          <a:p>
            <a:r>
              <a:rPr lang="en-US">
                <a:solidFill>
                  <a:schemeClr val="bg1"/>
                </a:solidFill>
                <a:ea typeface="+mn-lt"/>
                <a:cs typeface="+mn-lt"/>
              </a:rPr>
              <a:t>Family Golf and Learning Center</a:t>
            </a:r>
            <a:endParaRPr lang="en-US">
              <a:solidFill>
                <a:schemeClr val="bg1"/>
              </a:solidFill>
              <a:ea typeface="Calibri"/>
              <a:cs typeface="Calibri"/>
            </a:endParaRPr>
          </a:p>
          <a:p>
            <a:r>
              <a:rPr lang="en-US">
                <a:solidFill>
                  <a:schemeClr val="bg1"/>
                </a:solidFill>
                <a:ea typeface="+mn-lt"/>
                <a:cs typeface="+mn-lt"/>
              </a:rPr>
              <a:t>Farkas Chiropractic Clinic</a:t>
            </a:r>
            <a:endParaRPr lang="en-US">
              <a:solidFill>
                <a:schemeClr val="bg1"/>
              </a:solidFill>
              <a:ea typeface="Calibri"/>
              <a:cs typeface="Calibri"/>
            </a:endParaRPr>
          </a:p>
          <a:p>
            <a:r>
              <a:rPr lang="en-US">
                <a:solidFill>
                  <a:schemeClr val="bg1"/>
                </a:solidFill>
                <a:ea typeface="+mn-lt"/>
                <a:cs typeface="+mn-lt"/>
              </a:rPr>
              <a:t>Feldkamp Chiropractic Clinic</a:t>
            </a:r>
            <a:endParaRPr lang="en-US">
              <a:solidFill>
                <a:schemeClr val="bg1"/>
              </a:solidFill>
              <a:ea typeface="Calibri"/>
              <a:cs typeface="Calibri"/>
            </a:endParaRPr>
          </a:p>
          <a:p>
            <a:r>
              <a:rPr lang="en-US">
                <a:solidFill>
                  <a:schemeClr val="bg1"/>
                </a:solidFill>
                <a:ea typeface="+mn-lt"/>
                <a:cs typeface="+mn-lt"/>
              </a:rPr>
              <a:t>First Class Chiropractic</a:t>
            </a:r>
            <a:endParaRPr lang="en-US">
              <a:solidFill>
                <a:schemeClr val="bg1"/>
              </a:solidFill>
              <a:ea typeface="Calibri"/>
              <a:cs typeface="Calibri"/>
            </a:endParaRPr>
          </a:p>
          <a:p>
            <a:r>
              <a:rPr lang="en-US">
                <a:solidFill>
                  <a:schemeClr val="bg1"/>
                </a:solidFill>
                <a:ea typeface="+mn-lt"/>
                <a:cs typeface="+mn-lt"/>
              </a:rPr>
              <a:t>First Class Health LLC</a:t>
            </a:r>
            <a:endParaRPr lang="en-US">
              <a:solidFill>
                <a:schemeClr val="bg1"/>
              </a:solidFill>
            </a:endParaRPr>
          </a:p>
          <a:p>
            <a:endParaRPr lang="en-US" sz="1400">
              <a:ea typeface="Calibri"/>
              <a:cs typeface="Calibri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F988DFE-916C-997F-69AE-F1475F0DEC06}"/>
              </a:ext>
            </a:extLst>
          </p:cNvPr>
          <p:cNvSpPr txBox="1"/>
          <p:nvPr/>
        </p:nvSpPr>
        <p:spPr>
          <a:xfrm>
            <a:off x="7044319" y="1058301"/>
            <a:ext cx="4094691" cy="473975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chemeClr val="bg1"/>
                </a:solidFill>
                <a:ea typeface="+mn-lt"/>
                <a:cs typeface="+mn-lt"/>
              </a:rPr>
              <a:t>1st </a:t>
            </a:r>
            <a:r>
              <a:rPr lang="en-US" err="1">
                <a:solidFill>
                  <a:schemeClr val="bg1"/>
                </a:solidFill>
                <a:ea typeface="+mn-lt"/>
                <a:cs typeface="+mn-lt"/>
              </a:rPr>
              <a:t>Phorm</a:t>
            </a:r>
            <a:r>
              <a:rPr lang="en-US">
                <a:solidFill>
                  <a:schemeClr val="bg1"/>
                </a:solidFill>
                <a:ea typeface="+mn-lt"/>
                <a:cs typeface="+mn-lt"/>
              </a:rPr>
              <a:t> International</a:t>
            </a:r>
            <a:endParaRPr lang="en-US">
              <a:solidFill>
                <a:schemeClr val="bg1"/>
              </a:solidFill>
            </a:endParaRPr>
          </a:p>
          <a:p>
            <a:r>
              <a:rPr lang="en-US">
                <a:solidFill>
                  <a:schemeClr val="bg1"/>
                </a:solidFill>
                <a:ea typeface="+mn-lt"/>
                <a:cs typeface="+mn-lt"/>
              </a:rPr>
              <a:t>1st Step Family Wellness</a:t>
            </a:r>
            <a:endParaRPr lang="en-US">
              <a:solidFill>
                <a:schemeClr val="bg1"/>
              </a:solidFill>
              <a:cs typeface="Calibri"/>
            </a:endParaRPr>
          </a:p>
          <a:p>
            <a:r>
              <a:rPr lang="en-US">
                <a:solidFill>
                  <a:schemeClr val="bg1"/>
                </a:solidFill>
                <a:ea typeface="+mn-lt"/>
                <a:cs typeface="+mn-lt"/>
              </a:rPr>
              <a:t>Fit for Life Health Services, P.A.</a:t>
            </a:r>
          </a:p>
          <a:p>
            <a:r>
              <a:rPr lang="en-US">
                <a:solidFill>
                  <a:schemeClr val="bg1"/>
                </a:solidFill>
                <a:cs typeface="Calibri"/>
              </a:rPr>
              <a:t>F.I.T. Muscle &amp; Joint Clinic</a:t>
            </a:r>
            <a:endParaRPr lang="en-US">
              <a:solidFill>
                <a:schemeClr val="bg1"/>
              </a:solidFill>
            </a:endParaRPr>
          </a:p>
          <a:p>
            <a:r>
              <a:rPr lang="en-US">
                <a:solidFill>
                  <a:schemeClr val="bg1"/>
                </a:solidFill>
                <a:ea typeface="Calibri"/>
                <a:cs typeface="Calibri"/>
              </a:rPr>
              <a:t>Flourish Functional Wellness Center</a:t>
            </a:r>
            <a:endParaRPr lang="en-US"/>
          </a:p>
          <a:p>
            <a:r>
              <a:rPr lang="en-US">
                <a:solidFill>
                  <a:schemeClr val="bg1"/>
                </a:solidFill>
                <a:ea typeface="Calibri"/>
                <a:cs typeface="Calibri"/>
              </a:rPr>
              <a:t>Focus First Chiropractic </a:t>
            </a:r>
            <a:endParaRPr lang="en-US"/>
          </a:p>
          <a:p>
            <a:r>
              <a:rPr lang="en-US">
                <a:solidFill>
                  <a:schemeClr val="bg1"/>
                </a:solidFill>
                <a:ea typeface="Calibri"/>
                <a:cs typeface="Calibri"/>
              </a:rPr>
              <a:t>Focus on Health</a:t>
            </a:r>
          </a:p>
          <a:p>
            <a:r>
              <a:rPr lang="en-US">
                <a:solidFill>
                  <a:schemeClr val="bg1"/>
                </a:solidFill>
                <a:ea typeface="Calibri"/>
                <a:cs typeface="Calibri"/>
              </a:rPr>
              <a:t>Freedom Health Centers</a:t>
            </a:r>
          </a:p>
          <a:p>
            <a:r>
              <a:rPr lang="en-US">
                <a:solidFill>
                  <a:schemeClr val="bg1"/>
                </a:solidFill>
                <a:cs typeface="Calibri"/>
              </a:rPr>
              <a:t>Frenchtown Chiropractic</a:t>
            </a:r>
            <a:endParaRPr lang="en-US"/>
          </a:p>
          <a:p>
            <a:r>
              <a:rPr lang="en-US">
                <a:solidFill>
                  <a:schemeClr val="bg1"/>
                </a:solidFill>
                <a:ea typeface="Calibri"/>
                <a:cs typeface="Calibri"/>
              </a:rPr>
              <a:t>Frontier Integrated Health Center</a:t>
            </a:r>
          </a:p>
          <a:p>
            <a:r>
              <a:rPr lang="en-US">
                <a:solidFill>
                  <a:schemeClr val="bg1"/>
                </a:solidFill>
                <a:cs typeface="Calibri"/>
              </a:rPr>
              <a:t>Full Range and Remedy Chiropractic</a:t>
            </a:r>
            <a:endParaRPr lang="en-US">
              <a:solidFill>
                <a:schemeClr val="bg1"/>
              </a:solidFill>
            </a:endParaRPr>
          </a:p>
          <a:p>
            <a:r>
              <a:rPr lang="en-US">
                <a:solidFill>
                  <a:schemeClr val="bg1"/>
                </a:solidFill>
                <a:cs typeface="Calibri"/>
              </a:rPr>
              <a:t>Functional Performance Institute</a:t>
            </a:r>
            <a:endParaRPr lang="en-US">
              <a:solidFill>
                <a:schemeClr val="bg1"/>
              </a:solidFill>
            </a:endParaRPr>
          </a:p>
          <a:p>
            <a:endParaRPr lang="en-US">
              <a:solidFill>
                <a:schemeClr val="bg1"/>
              </a:solidFill>
              <a:ea typeface="Calibri"/>
              <a:cs typeface="Calibri"/>
            </a:endParaRPr>
          </a:p>
          <a:p>
            <a:endParaRPr lang="en-US">
              <a:solidFill>
                <a:schemeClr val="bg1"/>
              </a:solidFill>
              <a:ea typeface="Calibri"/>
              <a:cs typeface="Calibri"/>
            </a:endParaRPr>
          </a:p>
          <a:p>
            <a:endParaRPr lang="en-US">
              <a:solidFill>
                <a:srgbClr val="FFFFFF"/>
              </a:solidFill>
              <a:ea typeface="Calibri"/>
              <a:cs typeface="Calibri"/>
            </a:endParaRPr>
          </a:p>
          <a:p>
            <a:endParaRPr lang="en-US">
              <a:solidFill>
                <a:srgbClr val="FFFFFF"/>
              </a:solidFill>
              <a:ea typeface="Calibri"/>
              <a:cs typeface="Calibri"/>
            </a:endParaRPr>
          </a:p>
          <a:p>
            <a:endParaRPr lang="en-US" sz="1400"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86260524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ontoso v1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2C567A"/>
      </a:accent1>
      <a:accent2>
        <a:srgbClr val="0072C7"/>
      </a:accent2>
      <a:accent3>
        <a:srgbClr val="0D1D51"/>
      </a:accent3>
      <a:accent4>
        <a:srgbClr val="666666"/>
      </a:accent4>
      <a:accent5>
        <a:srgbClr val="3C76A6"/>
      </a:accent5>
      <a:accent6>
        <a:srgbClr val="1E44BC"/>
      </a:accent6>
      <a:hlink>
        <a:srgbClr val="0563C1"/>
      </a:hlink>
      <a:folHlink>
        <a:srgbClr val="954F72"/>
      </a:folHlink>
    </a:clrScheme>
    <a:fontScheme name="Custom 181">
      <a:majorFont>
        <a:latin typeface="Corbel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gradFill flip="none" rotWithShape="1">
          <a:gsLst>
            <a:gs pos="18000">
              <a:schemeClr val="accent1">
                <a:lumMod val="5000"/>
                <a:lumOff val="95000"/>
              </a:schemeClr>
            </a:gs>
            <a:gs pos="100000">
              <a:schemeClr val="accent3">
                <a:alpha val="71000"/>
              </a:schemeClr>
            </a:gs>
          </a:gsLst>
          <a:path path="circle">
            <a:fillToRect l="100000" b="100000"/>
          </a:path>
          <a:tileRect t="-100000" r="-100000"/>
        </a:gradFill>
        <a:ln>
          <a:noFill/>
        </a:ln>
        <a:effectLst>
          <a:outerShdw blurRad="330200" dist="304800" dir="5400000" algn="t" rotWithShape="0">
            <a:prstClr val="black">
              <a:alpha val="39000"/>
            </a:prstClr>
          </a:outerShdw>
        </a:effectLst>
      </a:spPr>
      <a:bodyPr rtlCol="0" anchor="ctr"/>
      <a:lstStyle>
        <a:defPPr algn="ctr">
          <a:defRPr>
            <a:solidFill>
              <a:schemeClr val="lt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TF66835393_Blue spheres pitch deck_RVA_v5" id="{B31999E4-CF41-4147-9146-E7AA12BD45BB}" vid="{47A86861-C4F7-4F19-9461-7399990DDE5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488C2067859DB4CAB03E5651C69DA9F" ma:contentTypeVersion="16" ma:contentTypeDescription="Create a new document." ma:contentTypeScope="" ma:versionID="a4b03fe03065c11065f245d6d4846680">
  <xsd:schema xmlns:xsd="http://www.w3.org/2001/XMLSchema" xmlns:xs="http://www.w3.org/2001/XMLSchema" xmlns:p="http://schemas.microsoft.com/office/2006/metadata/properties" xmlns:ns2="027e82f4-52a3-4161-a28c-b5ad4a441129" xmlns:ns3="bc88b50b-d8b3-4391-9ec4-aaa192d918eb" xmlns:ns4="411b2d64-37ec-4545-bed6-3dbaa666c95c" targetNamespace="http://schemas.microsoft.com/office/2006/metadata/properties" ma:root="true" ma:fieldsID="215840fddf6f623f949e2324349b69e0" ns2:_="" ns3:_="" ns4:_="">
    <xsd:import namespace="027e82f4-52a3-4161-a28c-b5ad4a441129"/>
    <xsd:import namespace="bc88b50b-d8b3-4391-9ec4-aaa192d918eb"/>
    <xsd:import namespace="411b2d64-37ec-4545-bed6-3dbaa666c95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SearchProperties" minOccurs="0"/>
                <xsd:element ref="ns2:MediaServiceObjectDetectorVersions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OCR" minOccurs="0"/>
                <xsd:element ref="ns4:SharedWithUsers" minOccurs="0"/>
                <xsd:element ref="ns4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27e82f4-52a3-4161-a28c-b5ad4a44112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SearchProperties" ma:index="12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6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8" nillable="true" ma:taxonomy="true" ma:internalName="lcf76f155ced4ddcb4097134ff3c332f" ma:taxonomyFieldName="MediaServiceImageTags" ma:displayName="Image Tags" ma:readOnly="false" ma:fieldId="{5cf76f15-5ced-4ddc-b409-7134ff3c332f}" ma:taxonomyMulti="true" ma:sspId="94facb0e-f202-4565-b90e-f4b1ccca2e85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20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CR" ma:index="2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c88b50b-d8b3-4391-9ec4-aaa192d918eb" elementFormDefault="qualified">
    <xsd:import namespace="http://schemas.microsoft.com/office/2006/documentManagement/types"/>
    <xsd:import namespace="http://schemas.microsoft.com/office/infopath/2007/PartnerControls"/>
    <xsd:element name="TaxCatchAll" ma:index="19" nillable="true" ma:displayName="Taxonomy Catch All Column" ma:hidden="true" ma:list="{a1f033eb-01f1-4e03-b78b-db0c528432be}" ma:internalName="TaxCatchAll" ma:showField="CatchAllData" ma:web="411b2d64-37ec-4545-bed6-3dbaa666c95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11b2d64-37ec-4545-bed6-3dbaa666c95c" elementFormDefault="qualified">
    <xsd:import namespace="http://schemas.microsoft.com/office/2006/documentManagement/types"/>
    <xsd:import namespace="http://schemas.microsoft.com/office/infopath/2007/PartnerControls"/>
    <xsd:element name="SharedWithUsers" ma:index="2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ServiceKeyPoints xmlns="027e82f4-52a3-4161-a28c-b5ad4a441129" xsi:nil="true"/>
    <TaxCatchAll xmlns="bc88b50b-d8b3-4391-9ec4-aaa192d918eb" xsi:nil="true"/>
    <lcf76f155ced4ddcb4097134ff3c332f xmlns="027e82f4-52a3-4161-a28c-b5ad4a441129">
      <Terms xmlns="http://schemas.microsoft.com/office/infopath/2007/PartnerControls"/>
    </lcf76f155ced4ddcb4097134ff3c332f>
    <SharedWithUsers xmlns="411b2d64-37ec-4545-bed6-3dbaa666c95c">
      <UserInfo>
        <DisplayName>Career Services</DisplayName>
        <AccountId>45</AccountId>
        <AccountType/>
      </UserInfo>
      <UserInfo>
        <DisplayName>Dana Wehrli</DisplayName>
        <AccountId>12</AccountId>
        <AccountType/>
      </UserInfo>
      <UserInfo>
        <DisplayName>LAXMAN.SENGUNTHAR</DisplayName>
        <AccountId>46</AccountId>
        <AccountType/>
      </UserInfo>
      <UserInfo>
        <DisplayName>NATHAN.CASHION</DisplayName>
        <AccountId>47</AccountId>
        <AccountType/>
      </UserInfo>
      <UserInfo>
        <DisplayName>Atanas.Ignatov</DisplayName>
        <AccountId>26</AccountId>
        <AccountType/>
      </UserInfo>
    </SharedWithUsers>
    <MediaLengthInSeconds xmlns="027e82f4-52a3-4161-a28c-b5ad4a441129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671D07FE-8A47-4E63-97EA-B51F8679BC51}">
  <ds:schemaRefs>
    <ds:schemaRef ds:uri="027e82f4-52a3-4161-a28c-b5ad4a441129"/>
    <ds:schemaRef ds:uri="411b2d64-37ec-4545-bed6-3dbaa666c95c"/>
    <ds:schemaRef ds:uri="bc88b50b-d8b3-4391-9ec4-aaa192d918eb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DFCB7D79-A330-4BC9-A964-3F617D32A6D4}">
  <ds:schemaRefs>
    <ds:schemaRef ds:uri="http://purl.org/dc/elements/1.1/"/>
    <ds:schemaRef ds:uri="http://schemas.microsoft.com/office/2006/metadata/properties"/>
    <ds:schemaRef ds:uri="http://schemas.microsoft.com/office/infopath/2007/PartnerControls"/>
    <ds:schemaRef ds:uri="http://purl.org/dc/dcmitype/"/>
    <ds:schemaRef ds:uri="411b2d64-37ec-4545-bed6-3dbaa666c95c"/>
    <ds:schemaRef ds:uri="bc88b50b-d8b3-4391-9ec4-aaa192d918eb"/>
    <ds:schemaRef ds:uri="http://schemas.microsoft.com/office/2006/documentManagement/types"/>
    <ds:schemaRef ds:uri="http://schemas.openxmlformats.org/package/2006/metadata/core-properties"/>
    <ds:schemaRef ds:uri="027e82f4-52a3-4161-a28c-b5ad4a441129"/>
    <ds:schemaRef ds:uri="http://www.w3.org/XML/1998/namespace"/>
    <ds:schemaRef ds:uri="http://purl.org/dc/terms/"/>
  </ds:schemaRefs>
</ds:datastoreItem>
</file>

<file path=customXml/itemProps3.xml><?xml version="1.0" encoding="utf-8"?>
<ds:datastoreItem xmlns:ds="http://schemas.openxmlformats.org/officeDocument/2006/customXml" ds:itemID="{348C5FEF-6CA4-44CC-8E61-9E775B9B7835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TF66835393</Template>
  <TotalTime>0</TotalTime>
  <Words>2029</Words>
  <Application>Microsoft Office PowerPoint</Application>
  <PresentationFormat>Widescreen</PresentationFormat>
  <Paragraphs>707</Paragraphs>
  <Slides>23</Slides>
  <Notes>22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Office Theme</vt:lpstr>
      <vt:lpstr>DC Graduate Outcomes</vt:lpstr>
      <vt:lpstr>Employers Who Have Hired Our Graduates</vt:lpstr>
      <vt:lpstr>Employers Who Have Hired Our Graduates</vt:lpstr>
      <vt:lpstr>Employers Who Have Hired Our Graduates</vt:lpstr>
      <vt:lpstr>Employers Who Have Hired Our Graduates</vt:lpstr>
      <vt:lpstr>Employers Who Have Hired Our Graduates</vt:lpstr>
      <vt:lpstr>Employers Who Have Hired Our Graduates</vt:lpstr>
      <vt:lpstr>Employers Who Have Hired Our Graduates</vt:lpstr>
      <vt:lpstr>Employers Who Have Hired Our Graduates</vt:lpstr>
      <vt:lpstr>Employers Who Have Hired Our Graduates</vt:lpstr>
      <vt:lpstr>Employers Who Have Hired Our Graduates</vt:lpstr>
      <vt:lpstr>Employers Who Have Hired Our Graduates</vt:lpstr>
      <vt:lpstr>Employers Who Have Hired Our Graduates</vt:lpstr>
      <vt:lpstr>Employers Who Have Hired Our  Graduates</vt:lpstr>
      <vt:lpstr>Employers Who Have Hired Our  Graduates</vt:lpstr>
      <vt:lpstr>Employers Who Have Hired Our Graduates</vt:lpstr>
      <vt:lpstr>Employers Who Have Hired Our Graduates</vt:lpstr>
      <vt:lpstr>Employers Who Have Hired Our Graduates</vt:lpstr>
      <vt:lpstr>Employers Who Have Hired Our Graduates</vt:lpstr>
      <vt:lpstr>Employers Who Have Hired Our Graduates</vt:lpstr>
      <vt:lpstr>Employers Who Have Hired Our Graduates</vt:lpstr>
      <vt:lpstr>Employers Who Have Hired Our Graduates</vt:lpstr>
      <vt:lpstr>Sample Job Titles of Logan DC Graduates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DC Graduate Outcomes</dc:title>
  <dc:creator>Jen Elorreaga</dc:creator>
  <cp:lastModifiedBy>Dana Wehrli</cp:lastModifiedBy>
  <cp:revision>121</cp:revision>
  <dcterms:created xsi:type="dcterms:W3CDTF">2023-05-10T16:55:45Z</dcterms:created>
  <dcterms:modified xsi:type="dcterms:W3CDTF">2024-10-21T22:08:06Z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0x010100C488C2067859DB4CAB03E5651C69DA9F</vt:lpwstr>
  </property>
  <property fmtid="{D5CDD505-2E9C-101B-9397-08002B2CF9AE}" pid="3" name="Order">
    <vt:r8>37800</vt:r8>
  </property>
  <property fmtid="{D5CDD505-2E9C-101B-9397-08002B2CF9AE}" pid="4" name="ComplianceAssetId">
    <vt:lpwstr/>
  </property>
  <property fmtid="{D5CDD505-2E9C-101B-9397-08002B2CF9AE}" pid="5" name="_activity">
    <vt:lpwstr>{"FileActivityType":"9","FileActivityTimeStamp":"2024-04-11T17:05:11.053Z","FileActivityUsersOnPage":[{"DisplayName":"Jennifer Elorreaga","Id":"jennifer.elorreaga@logan.edu"}],"FileActivityNavigationId":null}</vt:lpwstr>
  </property>
  <property fmtid="{D5CDD505-2E9C-101B-9397-08002B2CF9AE}" pid="6" name="_ExtendedDescription">
    <vt:lpwstr/>
  </property>
  <property fmtid="{D5CDD505-2E9C-101B-9397-08002B2CF9AE}" pid="7" name="TriggerFlowInfo">
    <vt:lpwstr/>
  </property>
  <property fmtid="{D5CDD505-2E9C-101B-9397-08002B2CF9AE}" pid="8" name="MediaServiceImageTags">
    <vt:lpwstr/>
  </property>
</Properties>
</file>