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4"/>
  </p:sldMasterIdLst>
  <p:notesMasterIdLst>
    <p:notesMasterId r:id="rId11"/>
  </p:notesMasterIdLst>
  <p:handoutMasterIdLst>
    <p:handoutMasterId r:id="rId12"/>
  </p:handoutMasterIdLst>
  <p:sldIdLst>
    <p:sldId id="273" r:id="rId5"/>
    <p:sldId id="290" r:id="rId6"/>
    <p:sldId id="275" r:id="rId7"/>
    <p:sldId id="289" r:id="rId8"/>
    <p:sldId id="287" r:id="rId9"/>
    <p:sldId id="28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F7FC"/>
    <a:srgbClr val="37BDCC"/>
    <a:srgbClr val="6BE5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46D1A3-3AFB-3FB6-06B7-23088938F40D}" v="14" dt="2024-11-26T16:33:04.060"/>
    <p1510:client id="{6E2B1C39-A083-D615-837D-5D7F4F698C15}" v="4" dt="2024-11-26T16:35:59.592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Elorreaga" userId="S::jennifer.elorreaga@logan.edu::e1aa907a-6c11-435a-a88c-cc89013b43d8" providerId="AD" clId="Web-{CBFB1D82-623A-26F3-D9CA-78A9D5EB412C}"/>
    <pc:docChg chg="modSld">
      <pc:chgData name="Jennifer Elorreaga" userId="S::jennifer.elorreaga@logan.edu::e1aa907a-6c11-435a-a88c-cc89013b43d8" providerId="AD" clId="Web-{CBFB1D82-623A-26F3-D9CA-78A9D5EB412C}" dt="2023-07-19T16:34:10.135" v="151"/>
      <pc:docMkLst>
        <pc:docMk/>
      </pc:docMkLst>
      <pc:sldChg chg="modSp">
        <pc:chgData name="Jennifer Elorreaga" userId="S::jennifer.elorreaga@logan.edu::e1aa907a-6c11-435a-a88c-cc89013b43d8" providerId="AD" clId="Web-{CBFB1D82-623A-26F3-D9CA-78A9D5EB412C}" dt="2023-07-19T16:30:25.504" v="36" actId="20577"/>
        <pc:sldMkLst>
          <pc:docMk/>
          <pc:sldMk cId="342131329" sldId="275"/>
        </pc:sldMkLst>
        <pc:spChg chg="mod">
          <ac:chgData name="Jennifer Elorreaga" userId="S::jennifer.elorreaga@logan.edu::e1aa907a-6c11-435a-a88c-cc89013b43d8" providerId="AD" clId="Web-{CBFB1D82-623A-26F3-D9CA-78A9D5EB412C}" dt="2023-07-19T16:30:25.504" v="36" actId="20577"/>
          <ac:spMkLst>
            <pc:docMk/>
            <pc:sldMk cId="342131329" sldId="275"/>
            <ac:spMk id="5" creationId="{155A63A7-E29B-6DF6-1B74-B9E983109546}"/>
          </ac:spMkLst>
        </pc:spChg>
      </pc:sldChg>
      <pc:sldChg chg="addSp delSp modSp mod modClrScheme chgLayout">
        <pc:chgData name="Jennifer Elorreaga" userId="S::jennifer.elorreaga@logan.edu::e1aa907a-6c11-435a-a88c-cc89013b43d8" providerId="AD" clId="Web-{CBFB1D82-623A-26F3-D9CA-78A9D5EB412C}" dt="2023-07-19T16:34:10.135" v="151"/>
        <pc:sldMkLst>
          <pc:docMk/>
          <pc:sldMk cId="420664609" sldId="287"/>
        </pc:sldMkLst>
        <pc:spChg chg="mod ord">
          <ac:chgData name="Jennifer Elorreaga" userId="S::jennifer.elorreaga@logan.edu::e1aa907a-6c11-435a-a88c-cc89013b43d8" providerId="AD" clId="Web-{CBFB1D82-623A-26F3-D9CA-78A9D5EB412C}" dt="2023-07-19T16:34:10.135" v="151"/>
          <ac:spMkLst>
            <pc:docMk/>
            <pc:sldMk cId="420664609" sldId="287"/>
            <ac:spMk id="3" creationId="{E0E3CE52-6887-B1B7-5FC6-E1BAEF3174D5}"/>
          </ac:spMkLst>
        </pc:spChg>
        <pc:spChg chg="add del mod">
          <ac:chgData name="Jennifer Elorreaga" userId="S::jennifer.elorreaga@logan.edu::e1aa907a-6c11-435a-a88c-cc89013b43d8" providerId="AD" clId="Web-{CBFB1D82-623A-26F3-D9CA-78A9D5EB412C}" dt="2023-07-19T16:34:10.135" v="151"/>
          <ac:spMkLst>
            <pc:docMk/>
            <pc:sldMk cId="420664609" sldId="287"/>
            <ac:spMk id="11" creationId="{75D678C0-E8DB-29A8-AB7C-4EB719139E91}"/>
          </ac:spMkLst>
        </pc:spChg>
        <pc:spChg chg="mod">
          <ac:chgData name="Jennifer Elorreaga" userId="S::jennifer.elorreaga@logan.edu::e1aa907a-6c11-435a-a88c-cc89013b43d8" providerId="AD" clId="Web-{CBFB1D82-623A-26F3-D9CA-78A9D5EB412C}" dt="2023-07-19T16:34:10.135" v="151"/>
          <ac:spMkLst>
            <pc:docMk/>
            <pc:sldMk cId="420664609" sldId="287"/>
            <ac:spMk id="13" creationId="{D89F8EE1-8482-AE21-0498-A2F02B77AD44}"/>
          </ac:spMkLst>
        </pc:spChg>
        <pc:graphicFrameChg chg="add del mod">
          <ac:chgData name="Jennifer Elorreaga" userId="S::jennifer.elorreaga@logan.edu::e1aa907a-6c11-435a-a88c-cc89013b43d8" providerId="AD" clId="Web-{CBFB1D82-623A-26F3-D9CA-78A9D5EB412C}" dt="2023-07-19T16:31:23.974" v="39"/>
          <ac:graphicFrameMkLst>
            <pc:docMk/>
            <pc:sldMk cId="420664609" sldId="287"/>
            <ac:graphicFrameMk id="15" creationId="{85B86111-5597-A4D6-8362-5C77B1EF919E}"/>
          </ac:graphicFrameMkLst>
        </pc:graphicFrameChg>
        <pc:graphicFrameChg chg="add del mod">
          <ac:chgData name="Jennifer Elorreaga" userId="S::jennifer.elorreaga@logan.edu::e1aa907a-6c11-435a-a88c-cc89013b43d8" providerId="AD" clId="Web-{CBFB1D82-623A-26F3-D9CA-78A9D5EB412C}" dt="2023-07-19T16:32:52.274" v="68"/>
          <ac:graphicFrameMkLst>
            <pc:docMk/>
            <pc:sldMk cId="420664609" sldId="287"/>
            <ac:graphicFrameMk id="16" creationId="{91C36E01-3DF9-30B6-6B15-5653485F324E}"/>
          </ac:graphicFrameMkLst>
        </pc:graphicFrameChg>
        <pc:graphicFrameChg chg="add mod">
          <ac:chgData name="Jennifer Elorreaga" userId="S::jennifer.elorreaga@logan.edu::e1aa907a-6c11-435a-a88c-cc89013b43d8" providerId="AD" clId="Web-{CBFB1D82-623A-26F3-D9CA-78A9D5EB412C}" dt="2023-07-19T16:34:10.135" v="151"/>
          <ac:graphicFrameMkLst>
            <pc:docMk/>
            <pc:sldMk cId="420664609" sldId="287"/>
            <ac:graphicFrameMk id="17" creationId="{20FFAA4C-409B-1873-E00F-E02DBC875551}"/>
          </ac:graphicFrameMkLst>
        </pc:graphicFrameChg>
        <pc:picChg chg="del ord">
          <ac:chgData name="Jennifer Elorreaga" userId="S::jennifer.elorreaga@logan.edu::e1aa907a-6c11-435a-a88c-cc89013b43d8" providerId="AD" clId="Web-{CBFB1D82-623A-26F3-D9CA-78A9D5EB412C}" dt="2023-07-19T16:30:50.223" v="37"/>
          <ac:picMkLst>
            <pc:docMk/>
            <pc:sldMk cId="420664609" sldId="287"/>
            <ac:picMk id="7" creationId="{25FA8EC3-AA70-DA8D-64B4-DCBF67E77ED9}"/>
          </ac:picMkLst>
        </pc:picChg>
      </pc:sldChg>
    </pc:docChg>
  </pc:docChgLst>
  <pc:docChgLst>
    <pc:chgData name="Jennifer Elorreaga" userId="S::jennifer.elorreaga@logan.edu::e1aa907a-6c11-435a-a88c-cc89013b43d8" providerId="AD" clId="Web-{83F25555-8CA9-AAB3-AAB6-CBDC08625EEE}"/>
    <pc:docChg chg="sldOrd">
      <pc:chgData name="Jennifer Elorreaga" userId="S::jennifer.elorreaga@logan.edu::e1aa907a-6c11-435a-a88c-cc89013b43d8" providerId="AD" clId="Web-{83F25555-8CA9-AAB3-AAB6-CBDC08625EEE}" dt="2023-05-12T14:42:53.534" v="2"/>
      <pc:docMkLst>
        <pc:docMk/>
      </pc:docMkLst>
      <pc:sldChg chg="ord">
        <pc:chgData name="Jennifer Elorreaga" userId="S::jennifer.elorreaga@logan.edu::e1aa907a-6c11-435a-a88c-cc89013b43d8" providerId="AD" clId="Web-{83F25555-8CA9-AAB3-AAB6-CBDC08625EEE}" dt="2023-05-12T14:42:48.018" v="0"/>
        <pc:sldMkLst>
          <pc:docMk/>
          <pc:sldMk cId="3347698232" sldId="273"/>
        </pc:sldMkLst>
      </pc:sldChg>
      <pc:sldChg chg="ord">
        <pc:chgData name="Jennifer Elorreaga" userId="S::jennifer.elorreaga@logan.edu::e1aa907a-6c11-435a-a88c-cc89013b43d8" providerId="AD" clId="Web-{83F25555-8CA9-AAB3-AAB6-CBDC08625EEE}" dt="2023-05-12T14:42:50.206" v="1"/>
        <pc:sldMkLst>
          <pc:docMk/>
          <pc:sldMk cId="342131329" sldId="275"/>
        </pc:sldMkLst>
      </pc:sldChg>
      <pc:sldChg chg="ord">
        <pc:chgData name="Jennifer Elorreaga" userId="S::jennifer.elorreaga@logan.edu::e1aa907a-6c11-435a-a88c-cc89013b43d8" providerId="AD" clId="Web-{83F25555-8CA9-AAB3-AAB6-CBDC08625EEE}" dt="2023-05-12T14:42:53.534" v="2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4C3242C1-B2DC-CBF1-9A2A-D2969C30F7A0}"/>
    <pc:docChg chg="modSld">
      <pc:chgData name="Jennifer Elorreaga" userId="S::jennifer.elorreaga@logan.edu::e1aa907a-6c11-435a-a88c-cc89013b43d8" providerId="AD" clId="Web-{4C3242C1-B2DC-CBF1-9A2A-D2969C30F7A0}" dt="2024-04-24T17:43:10.990" v="42" actId="1076"/>
      <pc:docMkLst>
        <pc:docMk/>
      </pc:docMkLst>
      <pc:sldChg chg="modSp">
        <pc:chgData name="Jennifer Elorreaga" userId="S::jennifer.elorreaga@logan.edu::e1aa907a-6c11-435a-a88c-cc89013b43d8" providerId="AD" clId="Web-{4C3242C1-B2DC-CBF1-9A2A-D2969C30F7A0}" dt="2024-04-24T17:43:10.990" v="42" actId="1076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4C3242C1-B2DC-CBF1-9A2A-D2969C30F7A0}" dt="2024-04-24T17:43:10.990" v="42" actId="1076"/>
          <ac:spMkLst>
            <pc:docMk/>
            <pc:sldMk cId="3347698232" sldId="273"/>
            <ac:spMk id="3" creationId="{95ACB4B6-C3FA-C034-DC52-8F491EF3BFAA}"/>
          </ac:spMkLst>
        </pc:spChg>
        <pc:graphicFrameChg chg="mod modGraphic">
          <ac:chgData name="Jennifer Elorreaga" userId="S::jennifer.elorreaga@logan.edu::e1aa907a-6c11-435a-a88c-cc89013b43d8" providerId="AD" clId="Web-{4C3242C1-B2DC-CBF1-9A2A-D2969C30F7A0}" dt="2024-04-24T17:42:51.708" v="35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6E2B1C39-A083-D615-837D-5D7F4F698C15}"/>
    <pc:docChg chg="modSld">
      <pc:chgData name="Jennifer Elorreaga" userId="S::jennifer.elorreaga@logan.edu::e1aa907a-6c11-435a-a88c-cc89013b43d8" providerId="AD" clId="Web-{6E2B1C39-A083-D615-837D-5D7F4F698C15}" dt="2024-11-26T16:35:59.592" v="1" actId="20577"/>
      <pc:docMkLst>
        <pc:docMk/>
      </pc:docMkLst>
      <pc:sldChg chg="modSp">
        <pc:chgData name="Jennifer Elorreaga" userId="S::jennifer.elorreaga@logan.edu::e1aa907a-6c11-435a-a88c-cc89013b43d8" providerId="AD" clId="Web-{6E2B1C39-A083-D615-837D-5D7F4F698C15}" dt="2024-11-26T16:35:59.592" v="1" actId="20577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6E2B1C39-A083-D615-837D-5D7F4F698C15}" dt="2024-11-26T16:35:59.592" v="1" actId="20577"/>
          <ac:spMkLst>
            <pc:docMk/>
            <pc:sldMk cId="3347698232" sldId="273"/>
            <ac:spMk id="8" creationId="{25D440DB-8834-8EB4-1BAD-4306F47B8AF2}"/>
          </ac:spMkLst>
        </pc:spChg>
      </pc:sldChg>
    </pc:docChg>
  </pc:docChgLst>
  <pc:docChgLst>
    <pc:chgData name="Natalie.Colvin" userId="S::natalie.colvin@logan.edu::d9e805c8-eacd-4c44-ac0e-aac302c623be" providerId="AD" clId="Web-{725FB565-F8F0-6789-9CA2-4399E8D90423}"/>
    <pc:docChg chg="modSld">
      <pc:chgData name="Natalie.Colvin" userId="S::natalie.colvin@logan.edu::d9e805c8-eacd-4c44-ac0e-aac302c623be" providerId="AD" clId="Web-{725FB565-F8F0-6789-9CA2-4399E8D90423}" dt="2024-05-22T20:41:33.815" v="5" actId="20577"/>
      <pc:docMkLst>
        <pc:docMk/>
      </pc:docMkLst>
      <pc:sldChg chg="modSp">
        <pc:chgData name="Natalie.Colvin" userId="S::natalie.colvin@logan.edu::d9e805c8-eacd-4c44-ac0e-aac302c623be" providerId="AD" clId="Web-{725FB565-F8F0-6789-9CA2-4399E8D90423}" dt="2024-05-22T20:41:33.815" v="5" actId="20577"/>
        <pc:sldMkLst>
          <pc:docMk/>
          <pc:sldMk cId="2058939231" sldId="288"/>
        </pc:sldMkLst>
        <pc:graphicFrameChg chg="modGraphic">
          <ac:chgData name="Natalie.Colvin" userId="S::natalie.colvin@logan.edu::d9e805c8-eacd-4c44-ac0e-aac302c623be" providerId="AD" clId="Web-{725FB565-F8F0-6789-9CA2-4399E8D90423}" dt="2024-05-22T20:41:33.815" v="5" actId="20577"/>
          <ac:graphicFrameMkLst>
            <pc:docMk/>
            <pc:sldMk cId="2058939231" sldId="288"/>
            <ac:graphicFrameMk id="17" creationId="{20FFAA4C-409B-1873-E00F-E02DBC875551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ADE1BED8-E26C-BD6D-B241-0500631758E4}"/>
    <pc:docChg chg="modSld">
      <pc:chgData name="Jennifer Elorreaga" userId="S::jennifer.elorreaga@logan.edu::e1aa907a-6c11-435a-a88c-cc89013b43d8" providerId="AD" clId="Web-{ADE1BED8-E26C-BD6D-B241-0500631758E4}" dt="2024-02-15T21:25:27.666" v="6" actId="1076"/>
      <pc:docMkLst>
        <pc:docMk/>
      </pc:docMkLst>
      <pc:sldChg chg="addSp modSp">
        <pc:chgData name="Jennifer Elorreaga" userId="S::jennifer.elorreaga@logan.edu::e1aa907a-6c11-435a-a88c-cc89013b43d8" providerId="AD" clId="Web-{ADE1BED8-E26C-BD6D-B241-0500631758E4}" dt="2024-02-15T21:25:27.666" v="6" actId="1076"/>
        <pc:sldMkLst>
          <pc:docMk/>
          <pc:sldMk cId="3347698232" sldId="273"/>
        </pc:sldMkLst>
        <pc:picChg chg="add mod">
          <ac:chgData name="Jennifer Elorreaga" userId="S::jennifer.elorreaga@logan.edu::e1aa907a-6c11-435a-a88c-cc89013b43d8" providerId="AD" clId="Web-{ADE1BED8-E26C-BD6D-B241-0500631758E4}" dt="2024-02-15T21:25:27.666" v="6" actId="1076"/>
          <ac:picMkLst>
            <pc:docMk/>
            <pc:sldMk cId="3347698232" sldId="273"/>
            <ac:picMk id="4" creationId="{179C0638-989F-ED43-82C2-E2FB4027AC2F}"/>
          </ac:picMkLst>
        </pc:picChg>
      </pc:sldChg>
    </pc:docChg>
  </pc:docChgLst>
  <pc:docChgLst>
    <pc:chgData name="Jennifer Elorreaga" userId="S::jennifer.elorreaga@logan.edu::e1aa907a-6c11-435a-a88c-cc89013b43d8" providerId="AD" clId="Web-{B7845B80-A1C3-0F72-BFD5-8D4D8082C03C}"/>
    <pc:docChg chg="modSld">
      <pc:chgData name="Jennifer Elorreaga" userId="S::jennifer.elorreaga@logan.edu::e1aa907a-6c11-435a-a88c-cc89013b43d8" providerId="AD" clId="Web-{B7845B80-A1C3-0F72-BFD5-8D4D8082C03C}" dt="2024-06-03T21:16:27.557" v="3" actId="1076"/>
      <pc:docMkLst>
        <pc:docMk/>
      </pc:docMkLst>
      <pc:sldChg chg="modSp">
        <pc:chgData name="Jennifer Elorreaga" userId="S::jennifer.elorreaga@logan.edu::e1aa907a-6c11-435a-a88c-cc89013b43d8" providerId="AD" clId="Web-{B7845B80-A1C3-0F72-BFD5-8D4D8082C03C}" dt="2024-06-03T21:16:27.557" v="3" actId="1076"/>
        <pc:sldMkLst>
          <pc:docMk/>
          <pc:sldMk cId="3347698232" sldId="273"/>
        </pc:sldMkLst>
        <pc:graphicFrameChg chg="mod">
          <ac:chgData name="Jennifer Elorreaga" userId="S::jennifer.elorreaga@logan.edu::e1aa907a-6c11-435a-a88c-cc89013b43d8" providerId="AD" clId="Web-{B7845B80-A1C3-0F72-BFD5-8D4D8082C03C}" dt="2024-06-03T21:16:17.291" v="2" actId="1076"/>
          <ac:graphicFrameMkLst>
            <pc:docMk/>
            <pc:sldMk cId="3347698232" sldId="273"/>
            <ac:graphicFrameMk id="5" creationId="{06A16F58-BB49-40F1-AE0B-C3A394D468CB}"/>
          </ac:graphicFrameMkLst>
        </pc:graphicFrameChg>
        <pc:picChg chg="mod">
          <ac:chgData name="Jennifer Elorreaga" userId="S::jennifer.elorreaga@logan.edu::e1aa907a-6c11-435a-a88c-cc89013b43d8" providerId="AD" clId="Web-{B7845B80-A1C3-0F72-BFD5-8D4D8082C03C}" dt="2024-06-03T21:16:27.557" v="3" actId="1076"/>
          <ac:picMkLst>
            <pc:docMk/>
            <pc:sldMk cId="3347698232" sldId="273"/>
            <ac:picMk id="2" creationId="{A75285C3-ACDF-29DB-9063-29BB7FA73AE6}"/>
          </ac:picMkLst>
        </pc:picChg>
      </pc:sldChg>
    </pc:docChg>
  </pc:docChgLst>
  <pc:docChgLst>
    <pc:chgData name="Jennifer Elorreaga" userId="S::jennifer.elorreaga@logan.edu::e1aa907a-6c11-435a-a88c-cc89013b43d8" providerId="AD" clId="Web-{3F48E419-54A2-B6FB-438C-2BD9DF027904}"/>
    <pc:docChg chg="modSld">
      <pc:chgData name="Jennifer Elorreaga" userId="S::jennifer.elorreaga@logan.edu::e1aa907a-6c11-435a-a88c-cc89013b43d8" providerId="AD" clId="Web-{3F48E419-54A2-B6FB-438C-2BD9DF027904}" dt="2023-05-12T14:37:37.702" v="25" actId="1076"/>
      <pc:docMkLst>
        <pc:docMk/>
      </pc:docMkLst>
      <pc:sldChg chg="modSp">
        <pc:chgData name="Jennifer Elorreaga" userId="S::jennifer.elorreaga@logan.edu::e1aa907a-6c11-435a-a88c-cc89013b43d8" providerId="AD" clId="Web-{3F48E419-54A2-B6FB-438C-2BD9DF027904}" dt="2023-05-12T14:37:37.702" v="25" actId="1076"/>
        <pc:sldMkLst>
          <pc:docMk/>
          <pc:sldMk cId="809263698" sldId="283"/>
        </pc:sldMkLst>
        <pc:spChg chg="mod">
          <ac:chgData name="Jennifer Elorreaga" userId="S::jennifer.elorreaga@logan.edu::e1aa907a-6c11-435a-a88c-cc89013b43d8" providerId="AD" clId="Web-{3F48E419-54A2-B6FB-438C-2BD9DF027904}" dt="2023-05-12T14:37:37.702" v="25" actId="1076"/>
          <ac:spMkLst>
            <pc:docMk/>
            <pc:sldMk cId="809263698" sldId="283"/>
            <ac:spMk id="2" creationId="{4F50E8F8-CBC6-4A56-A60B-FDBF1E1F1214}"/>
          </ac:spMkLst>
        </pc:spChg>
        <pc:spChg chg="mod">
          <ac:chgData name="Jennifer Elorreaga" userId="S::jennifer.elorreaga@logan.edu::e1aa907a-6c11-435a-a88c-cc89013b43d8" providerId="AD" clId="Web-{3F48E419-54A2-B6FB-438C-2BD9DF027904}" dt="2023-05-12T14:36:08.402" v="3" actId="1076"/>
          <ac:spMkLst>
            <pc:docMk/>
            <pc:sldMk cId="809263698" sldId="283"/>
            <ac:spMk id="3" creationId="{72258620-D380-473B-A288-E14928A16BDB}"/>
          </ac:spMkLst>
        </pc:spChg>
        <pc:picChg chg="mod">
          <ac:chgData name="Jennifer Elorreaga" userId="S::jennifer.elorreaga@logan.edu::e1aa907a-6c11-435a-a88c-cc89013b43d8" providerId="AD" clId="Web-{3F48E419-54A2-B6FB-438C-2BD9DF027904}" dt="2023-05-12T14:37:20.045" v="21" actId="14100"/>
          <ac:picMkLst>
            <pc:docMk/>
            <pc:sldMk cId="809263698" sldId="283"/>
            <ac:picMk id="4" creationId="{130F4234-6D65-928C-F914-1E32E49A06D3}"/>
          </ac:picMkLst>
        </pc:picChg>
      </pc:sldChg>
    </pc:docChg>
  </pc:docChgLst>
  <pc:docChgLst>
    <pc:chgData name="Jennifer Elorreaga" userId="S::jennifer.elorreaga@logan.edu::e1aa907a-6c11-435a-a88c-cc89013b43d8" providerId="AD" clId="Web-{FA247A66-FE26-6F82-AFA4-25BA28AAF8D0}"/>
    <pc:docChg chg="modSld">
      <pc:chgData name="Jennifer Elorreaga" userId="S::jennifer.elorreaga@logan.edu::e1aa907a-6c11-435a-a88c-cc89013b43d8" providerId="AD" clId="Web-{FA247A66-FE26-6F82-AFA4-25BA28AAF8D0}" dt="2024-06-03T21:10:45.331" v="4" actId="14100"/>
      <pc:docMkLst>
        <pc:docMk/>
      </pc:docMkLst>
      <pc:sldChg chg="addSp delSp modSp">
        <pc:chgData name="Jennifer Elorreaga" userId="S::jennifer.elorreaga@logan.edu::e1aa907a-6c11-435a-a88c-cc89013b43d8" providerId="AD" clId="Web-{FA247A66-FE26-6F82-AFA4-25BA28AAF8D0}" dt="2024-06-03T21:10:45.331" v="4" actId="14100"/>
        <pc:sldMkLst>
          <pc:docMk/>
          <pc:sldMk cId="3347698232" sldId="273"/>
        </pc:sldMkLst>
        <pc:picChg chg="add mod">
          <ac:chgData name="Jennifer Elorreaga" userId="S::jennifer.elorreaga@logan.edu::e1aa907a-6c11-435a-a88c-cc89013b43d8" providerId="AD" clId="Web-{FA247A66-FE26-6F82-AFA4-25BA28AAF8D0}" dt="2024-06-03T21:10:45.331" v="4" actId="14100"/>
          <ac:picMkLst>
            <pc:docMk/>
            <pc:sldMk cId="3347698232" sldId="273"/>
            <ac:picMk id="2" creationId="{A75285C3-ACDF-29DB-9063-29BB7FA73AE6}"/>
          </ac:picMkLst>
        </pc:picChg>
        <pc:picChg chg="del">
          <ac:chgData name="Jennifer Elorreaga" userId="S::jennifer.elorreaga@logan.edu::e1aa907a-6c11-435a-a88c-cc89013b43d8" providerId="AD" clId="Web-{FA247A66-FE26-6F82-AFA4-25BA28AAF8D0}" dt="2024-06-03T21:10:08.642" v="0"/>
          <ac:picMkLst>
            <pc:docMk/>
            <pc:sldMk cId="3347698232" sldId="273"/>
            <ac:picMk id="6" creationId="{9B841ADB-17CF-626C-3606-C20DDC27B285}"/>
          </ac:picMkLst>
        </pc:picChg>
      </pc:sldChg>
    </pc:docChg>
  </pc:docChgLst>
  <pc:docChgLst>
    <pc:chgData name="Jennifer Elorreaga" userId="S::jennifer.elorreaga@logan.edu::e1aa907a-6c11-435a-a88c-cc89013b43d8" providerId="AD" clId="Web-{9C840378-FB7B-67FD-65F1-B46D3D10ABEE}"/>
    <pc:docChg chg="modSld">
      <pc:chgData name="Jennifer Elorreaga" userId="S::jennifer.elorreaga@logan.edu::e1aa907a-6c11-435a-a88c-cc89013b43d8" providerId="AD" clId="Web-{9C840378-FB7B-67FD-65F1-B46D3D10ABEE}" dt="2024-06-03T21:21:38.232" v="8" actId="1076"/>
      <pc:docMkLst>
        <pc:docMk/>
      </pc:docMkLst>
      <pc:sldChg chg="modSp">
        <pc:chgData name="Jennifer Elorreaga" userId="S::jennifer.elorreaga@logan.edu::e1aa907a-6c11-435a-a88c-cc89013b43d8" providerId="AD" clId="Web-{9C840378-FB7B-67FD-65F1-B46D3D10ABEE}" dt="2024-06-03T21:21:38.232" v="8" actId="1076"/>
        <pc:sldMkLst>
          <pc:docMk/>
          <pc:sldMk cId="3347698232" sldId="273"/>
        </pc:sldMkLst>
        <pc:graphicFrameChg chg="mod">
          <ac:chgData name="Jennifer Elorreaga" userId="S::jennifer.elorreaga@logan.edu::e1aa907a-6c11-435a-a88c-cc89013b43d8" providerId="AD" clId="Web-{9C840378-FB7B-67FD-65F1-B46D3D10ABEE}" dt="2024-06-03T21:21:20.309" v="5" actId="1076"/>
          <ac:graphicFrameMkLst>
            <pc:docMk/>
            <pc:sldMk cId="3347698232" sldId="273"/>
            <ac:graphicFrameMk id="5" creationId="{06A16F58-BB49-40F1-AE0B-C3A394D468CB}"/>
          </ac:graphicFrameMkLst>
        </pc:graphicFrameChg>
        <pc:picChg chg="mod">
          <ac:chgData name="Jennifer Elorreaga" userId="S::jennifer.elorreaga@logan.edu::e1aa907a-6c11-435a-a88c-cc89013b43d8" providerId="AD" clId="Web-{9C840378-FB7B-67FD-65F1-B46D3D10ABEE}" dt="2024-06-03T21:21:38.232" v="8" actId="1076"/>
          <ac:picMkLst>
            <pc:docMk/>
            <pc:sldMk cId="3347698232" sldId="273"/>
            <ac:picMk id="2" creationId="{A75285C3-ACDF-29DB-9063-29BB7FA73AE6}"/>
          </ac:picMkLst>
        </pc:picChg>
      </pc:sldChg>
    </pc:docChg>
  </pc:docChgLst>
  <pc:docChgLst>
    <pc:chgData name="Jennifer Elorreaga" userId="S::jennifer.elorreaga@logan.edu::e1aa907a-6c11-435a-a88c-cc89013b43d8" providerId="AD" clId="Web-{29349957-F0C7-6249-440D-0D54174BA0C9}"/>
    <pc:docChg chg="modSld">
      <pc:chgData name="Jennifer Elorreaga" userId="S::jennifer.elorreaga@logan.edu::e1aa907a-6c11-435a-a88c-cc89013b43d8" providerId="AD" clId="Web-{29349957-F0C7-6249-440D-0D54174BA0C9}" dt="2024-04-26T19:09:22.300" v="15"/>
      <pc:docMkLst>
        <pc:docMk/>
      </pc:docMkLst>
      <pc:sldChg chg="modSp">
        <pc:chgData name="Jennifer Elorreaga" userId="S::jennifer.elorreaga@logan.edu::e1aa907a-6c11-435a-a88c-cc89013b43d8" providerId="AD" clId="Web-{29349957-F0C7-6249-440D-0D54174BA0C9}" dt="2024-04-26T19:09:22.300" v="15"/>
        <pc:sldMkLst>
          <pc:docMk/>
          <pc:sldMk cId="3347698232" sldId="273"/>
        </pc:sldMkLst>
        <pc:graphicFrameChg chg="mod modGraphic">
          <ac:chgData name="Jennifer Elorreaga" userId="S::jennifer.elorreaga@logan.edu::e1aa907a-6c11-435a-a88c-cc89013b43d8" providerId="AD" clId="Web-{29349957-F0C7-6249-440D-0D54174BA0C9}" dt="2024-04-26T19:09:22.300" v="15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973F0252-AD8B-76F5-82EF-DC963E0648FA}"/>
    <pc:docChg chg="addSld delSld modSld">
      <pc:chgData name="Jennifer Elorreaga" userId="S::jennifer.elorreaga@logan.edu::e1aa907a-6c11-435a-a88c-cc89013b43d8" providerId="AD" clId="Web-{973F0252-AD8B-76F5-82EF-DC963E0648FA}" dt="2023-05-31T18:03:04.353" v="9"/>
      <pc:docMkLst>
        <pc:docMk/>
      </pc:docMkLst>
      <pc:sldChg chg="modSp">
        <pc:chgData name="Jennifer Elorreaga" userId="S::jennifer.elorreaga@logan.edu::e1aa907a-6c11-435a-a88c-cc89013b43d8" providerId="AD" clId="Web-{973F0252-AD8B-76F5-82EF-DC963E0648FA}" dt="2023-05-31T17:56:49.401" v="0" actId="14100"/>
        <pc:sldMkLst>
          <pc:docMk/>
          <pc:sldMk cId="809263698" sldId="283"/>
        </pc:sldMkLst>
        <pc:picChg chg="mod">
          <ac:chgData name="Jennifer Elorreaga" userId="S::jennifer.elorreaga@logan.edu::e1aa907a-6c11-435a-a88c-cc89013b43d8" providerId="AD" clId="Web-{973F0252-AD8B-76F5-82EF-DC963E0648FA}" dt="2023-05-31T17:56:49.401" v="0" actId="14100"/>
          <ac:picMkLst>
            <pc:docMk/>
            <pc:sldMk cId="809263698" sldId="283"/>
            <ac:picMk id="4" creationId="{130F4234-6D65-928C-F914-1E32E49A06D3}"/>
          </ac:picMkLst>
        </pc:picChg>
      </pc:sldChg>
      <pc:sldChg chg="addSp delSp modSp add del mod replId setBg">
        <pc:chgData name="Jennifer Elorreaga" userId="S::jennifer.elorreaga@logan.edu::e1aa907a-6c11-435a-a88c-cc89013b43d8" providerId="AD" clId="Web-{973F0252-AD8B-76F5-82EF-DC963E0648FA}" dt="2023-05-31T18:03:04.353" v="9"/>
        <pc:sldMkLst>
          <pc:docMk/>
          <pc:sldMk cId="2415385401" sldId="288"/>
        </pc:sldMkLst>
        <pc:spChg chg="del mod">
          <ac:chgData name="Jennifer Elorreaga" userId="S::jennifer.elorreaga@logan.edu::e1aa907a-6c11-435a-a88c-cc89013b43d8" providerId="AD" clId="Web-{973F0252-AD8B-76F5-82EF-DC963E0648FA}" dt="2023-05-31T18:02:04.679" v="3"/>
          <ac:spMkLst>
            <pc:docMk/>
            <pc:sldMk cId="2415385401" sldId="288"/>
            <ac:spMk id="2" creationId="{4F50E8F8-CBC6-4A56-A60B-FDBF1E1F1214}"/>
          </ac:spMkLst>
        </pc:spChg>
        <pc:spChg chg="del">
          <ac:chgData name="Jennifer Elorreaga" userId="S::jennifer.elorreaga@logan.edu::e1aa907a-6c11-435a-a88c-cc89013b43d8" providerId="AD" clId="Web-{973F0252-AD8B-76F5-82EF-DC963E0648FA}" dt="2023-05-31T18:02:05.820" v="4"/>
          <ac:spMkLst>
            <pc:docMk/>
            <pc:sldMk cId="2415385401" sldId="288"/>
            <ac:spMk id="3" creationId="{72258620-D380-473B-A288-E14928A16BDB}"/>
          </ac:spMkLst>
        </pc:spChg>
        <pc:spChg chg="add del mod">
          <ac:chgData name="Jennifer Elorreaga" userId="S::jennifer.elorreaga@logan.edu::e1aa907a-6c11-435a-a88c-cc89013b43d8" providerId="AD" clId="Web-{973F0252-AD8B-76F5-82EF-DC963E0648FA}" dt="2023-05-31T18:02:08.148" v="5"/>
          <ac:spMkLst>
            <pc:docMk/>
            <pc:sldMk cId="2415385401" sldId="288"/>
            <ac:spMk id="6" creationId="{34D61317-5B81-3DE1-7A35-37B449C7A71C}"/>
          </ac:spMkLst>
        </pc:spChg>
        <pc:spChg chg="add del mod">
          <ac:chgData name="Jennifer Elorreaga" userId="S::jennifer.elorreaga@logan.edu::e1aa907a-6c11-435a-a88c-cc89013b43d8" providerId="AD" clId="Web-{973F0252-AD8B-76F5-82EF-DC963E0648FA}" dt="2023-05-31T18:02:09.335" v="6"/>
          <ac:spMkLst>
            <pc:docMk/>
            <pc:sldMk cId="2415385401" sldId="288"/>
            <ac:spMk id="8" creationId="{8C0B3697-0272-D277-00EE-564F0DAEAD27}"/>
          </ac:spMkLst>
        </pc:spChg>
        <pc:picChg chg="mod">
          <ac:chgData name="Jennifer Elorreaga" userId="S::jennifer.elorreaga@logan.edu::e1aa907a-6c11-435a-a88c-cc89013b43d8" providerId="AD" clId="Web-{973F0252-AD8B-76F5-82EF-DC963E0648FA}" dt="2023-05-31T18:02:11.242" v="7" actId="1076"/>
          <ac:picMkLst>
            <pc:docMk/>
            <pc:sldMk cId="2415385401" sldId="288"/>
            <ac:picMk id="4" creationId="{130F4234-6D65-928C-F914-1E32E49A06D3}"/>
          </ac:picMkLst>
        </pc:picChg>
      </pc:sldChg>
    </pc:docChg>
  </pc:docChgLst>
  <pc:docChgLst>
    <pc:chgData name="Jennifer Elorreaga" userId="S::jennifer.elorreaga@logan.edu::e1aa907a-6c11-435a-a88c-cc89013b43d8" providerId="AD" clId="Web-{4CAF3383-D641-675A-D183-32F9B400609F}"/>
    <pc:docChg chg="addSld modSld sldOrd">
      <pc:chgData name="Jennifer Elorreaga" userId="S::jennifer.elorreaga@logan.edu::e1aa907a-6c11-435a-a88c-cc89013b43d8" providerId="AD" clId="Web-{4CAF3383-D641-675A-D183-32F9B400609F}" dt="2024-05-07T22:03:35.501" v="1652"/>
      <pc:docMkLst>
        <pc:docMk/>
      </pc:docMkLst>
      <pc:sldChg chg="addSp delSp modSp mod setBg">
        <pc:chgData name="Jennifer Elorreaga" userId="S::jennifer.elorreaga@logan.edu::e1aa907a-6c11-435a-a88c-cc89013b43d8" providerId="AD" clId="Web-{4CAF3383-D641-675A-D183-32F9B400609F}" dt="2024-05-07T22:03:35.501" v="1652"/>
        <pc:sldMkLst>
          <pc:docMk/>
          <pc:sldMk cId="3347698232" sldId="273"/>
        </pc:sldMkLst>
        <pc:spChg chg="del mod">
          <ac:chgData name="Jennifer Elorreaga" userId="S::jennifer.elorreaga@logan.edu::e1aa907a-6c11-435a-a88c-cc89013b43d8" providerId="AD" clId="Web-{4CAF3383-D641-675A-D183-32F9B400609F}" dt="2024-05-07T20:28:24.773" v="27"/>
          <ac:spMkLst>
            <pc:docMk/>
            <pc:sldMk cId="3347698232" sldId="273"/>
            <ac:spMk id="2" creationId="{3E293275-5D34-43AB-891F-D5BCED72D7EA}"/>
          </ac:spMkLst>
        </pc:spChg>
        <pc:spChg chg="mod">
          <ac:chgData name="Jennifer Elorreaga" userId="S::jennifer.elorreaga@logan.edu::e1aa907a-6c11-435a-a88c-cc89013b43d8" providerId="AD" clId="Web-{4CAF3383-D641-675A-D183-32F9B400609F}" dt="2024-05-07T20:48:15.707" v="513" actId="1076"/>
          <ac:spMkLst>
            <pc:docMk/>
            <pc:sldMk cId="3347698232" sldId="273"/>
            <ac:spMk id="3" creationId="{95ACB4B6-C3FA-C034-DC52-8F491EF3BFAA}"/>
          </ac:spMkLst>
        </pc:spChg>
        <pc:spChg chg="add mod">
          <ac:chgData name="Jennifer Elorreaga" userId="S::jennifer.elorreaga@logan.edu::e1aa907a-6c11-435a-a88c-cc89013b43d8" providerId="AD" clId="Web-{4CAF3383-D641-675A-D183-32F9B400609F}" dt="2024-05-07T20:41:47.005" v="169" actId="14100"/>
          <ac:spMkLst>
            <pc:docMk/>
            <pc:sldMk cId="3347698232" sldId="273"/>
            <ac:spMk id="4" creationId="{54E98601-D6C0-DED9-8347-547156D541DB}"/>
          </ac:spMkLst>
        </pc:spChg>
        <pc:spChg chg="add mod">
          <ac:chgData name="Jennifer Elorreaga" userId="S::jennifer.elorreaga@logan.edu::e1aa907a-6c11-435a-a88c-cc89013b43d8" providerId="AD" clId="Web-{4CAF3383-D641-675A-D183-32F9B400609F}" dt="2024-05-07T20:41:52.021" v="171" actId="1076"/>
          <ac:spMkLst>
            <pc:docMk/>
            <pc:sldMk cId="3347698232" sldId="273"/>
            <ac:spMk id="8" creationId="{25D440DB-8834-8EB4-1BAD-4306F47B8AF2}"/>
          </ac:spMkLst>
        </pc:spChg>
        <pc:graphicFrameChg chg="mod modGraphic">
          <ac:chgData name="Jennifer Elorreaga" userId="S::jennifer.elorreaga@logan.edu::e1aa907a-6c11-435a-a88c-cc89013b43d8" providerId="AD" clId="Web-{4CAF3383-D641-675A-D183-32F9B400609F}" dt="2024-05-07T22:03:35.501" v="1652"/>
          <ac:graphicFrameMkLst>
            <pc:docMk/>
            <pc:sldMk cId="3347698232" sldId="273"/>
            <ac:graphicFrameMk id="5" creationId="{06A16F58-BB49-40F1-AE0B-C3A394D468CB}"/>
          </ac:graphicFrameMkLst>
        </pc:graphicFrameChg>
        <pc:picChg chg="mod">
          <ac:chgData name="Jennifer Elorreaga" userId="S::jennifer.elorreaga@logan.edu::e1aa907a-6c11-435a-a88c-cc89013b43d8" providerId="AD" clId="Web-{4CAF3383-D641-675A-D183-32F9B400609F}" dt="2024-05-07T20:48:22.880" v="516" actId="1076"/>
          <ac:picMkLst>
            <pc:docMk/>
            <pc:sldMk cId="3347698232" sldId="273"/>
            <ac:picMk id="6" creationId="{9B841ADB-17CF-626C-3606-C20DDC27B285}"/>
          </ac:picMkLst>
        </pc:picChg>
      </pc:sldChg>
      <pc:sldChg chg="addSp modSp mod ord setBg">
        <pc:chgData name="Jennifer Elorreaga" userId="S::jennifer.elorreaga@logan.edu::e1aa907a-6c11-435a-a88c-cc89013b43d8" providerId="AD" clId="Web-{4CAF3383-D641-675A-D183-32F9B400609F}" dt="2024-05-07T21:53:20.431" v="1607" actId="20577"/>
        <pc:sldMkLst>
          <pc:docMk/>
          <pc:sldMk cId="342131329" sldId="275"/>
        </pc:sldMkLst>
        <pc:spChg chg="mod">
          <ac:chgData name="Jennifer Elorreaga" userId="S::jennifer.elorreaga@logan.edu::e1aa907a-6c11-435a-a88c-cc89013b43d8" providerId="AD" clId="Web-{4CAF3383-D641-675A-D183-32F9B400609F}" dt="2024-05-07T20:34:43.380" v="74" actId="20577"/>
          <ac:spMkLst>
            <pc:docMk/>
            <pc:sldMk cId="342131329" sldId="275"/>
            <ac:spMk id="2" creationId="{021699C2-32BF-423F-9FCB-C7261C5F4388}"/>
          </ac:spMkLst>
        </pc:spChg>
        <pc:spChg chg="add mod">
          <ac:chgData name="Jennifer Elorreaga" userId="S::jennifer.elorreaga@logan.edu::e1aa907a-6c11-435a-a88c-cc89013b43d8" providerId="AD" clId="Web-{4CAF3383-D641-675A-D183-32F9B400609F}" dt="2024-05-07T21:52:18.195" v="1594" actId="14100"/>
          <ac:spMkLst>
            <pc:docMk/>
            <pc:sldMk cId="342131329" sldId="275"/>
            <ac:spMk id="3" creationId="{D5CE9298-26CA-6945-B15A-8C3E715524C6}"/>
          </ac:spMkLst>
        </pc:spChg>
        <pc:spChg chg="mod">
          <ac:chgData name="Jennifer Elorreaga" userId="S::jennifer.elorreaga@logan.edu::e1aa907a-6c11-435a-a88c-cc89013b43d8" providerId="AD" clId="Web-{4CAF3383-D641-675A-D183-32F9B400609F}" dt="2024-05-07T21:53:20.431" v="1607" actId="20577"/>
          <ac:spMkLst>
            <pc:docMk/>
            <pc:sldMk cId="342131329" sldId="275"/>
            <ac:spMk id="6" creationId="{7DB38482-0C05-158D-A7DE-BDE5CE95C99E}"/>
          </ac:spMkLst>
        </pc:spChg>
      </pc:sldChg>
      <pc:sldChg chg="modSp mod setBg">
        <pc:chgData name="Jennifer Elorreaga" userId="S::jennifer.elorreaga@logan.edu::e1aa907a-6c11-435a-a88c-cc89013b43d8" providerId="AD" clId="Web-{4CAF3383-D641-675A-D183-32F9B400609F}" dt="2024-05-07T21:54:55.388" v="1633" actId="20577"/>
        <pc:sldMkLst>
          <pc:docMk/>
          <pc:sldMk cId="420664609" sldId="287"/>
        </pc:sldMkLst>
        <pc:spChg chg="mod">
          <ac:chgData name="Jennifer Elorreaga" userId="S::jennifer.elorreaga@logan.edu::e1aa907a-6c11-435a-a88c-cc89013b43d8" providerId="AD" clId="Web-{4CAF3383-D641-675A-D183-32F9B400609F}" dt="2024-05-07T20:34:30.864" v="72" actId="20577"/>
          <ac:spMkLst>
            <pc:docMk/>
            <pc:sldMk cId="420664609" sldId="287"/>
            <ac:spMk id="13" creationId="{D89F8EE1-8482-AE21-0498-A2F02B77AD44}"/>
          </ac:spMkLst>
        </pc:spChg>
        <pc:graphicFrameChg chg="mod modGraphic">
          <ac:chgData name="Jennifer Elorreaga" userId="S::jennifer.elorreaga@logan.edu::e1aa907a-6c11-435a-a88c-cc89013b43d8" providerId="AD" clId="Web-{4CAF3383-D641-675A-D183-32F9B400609F}" dt="2024-05-07T21:54:55.388" v="1633" actId="20577"/>
          <ac:graphicFrameMkLst>
            <pc:docMk/>
            <pc:sldMk cId="420664609" sldId="287"/>
            <ac:graphicFrameMk id="17" creationId="{20FFAA4C-409B-1873-E00F-E02DBC875551}"/>
          </ac:graphicFrameMkLst>
        </pc:graphicFrameChg>
      </pc:sldChg>
      <pc:sldChg chg="modSp add replId">
        <pc:chgData name="Jennifer Elorreaga" userId="S::jennifer.elorreaga@logan.edu::e1aa907a-6c11-435a-a88c-cc89013b43d8" providerId="AD" clId="Web-{4CAF3383-D641-675A-D183-32F9B400609F}" dt="2024-05-07T21:50:41.472" v="1567" actId="20577"/>
        <pc:sldMkLst>
          <pc:docMk/>
          <pc:sldMk cId="2058939231" sldId="288"/>
        </pc:sldMkLst>
        <pc:graphicFrameChg chg="modGraphic">
          <ac:chgData name="Jennifer Elorreaga" userId="S::jennifer.elorreaga@logan.edu::e1aa907a-6c11-435a-a88c-cc89013b43d8" providerId="AD" clId="Web-{4CAF3383-D641-675A-D183-32F9B400609F}" dt="2024-05-07T21:50:41.472" v="1567" actId="20577"/>
          <ac:graphicFrameMkLst>
            <pc:docMk/>
            <pc:sldMk cId="2058939231" sldId="288"/>
            <ac:graphicFrameMk id="17" creationId="{20FFAA4C-409B-1873-E00F-E02DBC875551}"/>
          </ac:graphicFrameMkLst>
        </pc:graphicFrameChg>
      </pc:sldChg>
      <pc:sldChg chg="modSp add replId">
        <pc:chgData name="Jennifer Elorreaga" userId="S::jennifer.elorreaga@logan.edu::e1aa907a-6c11-435a-a88c-cc89013b43d8" providerId="AD" clId="Web-{4CAF3383-D641-675A-D183-32F9B400609F}" dt="2024-05-07T21:55:35.874" v="1636" actId="20577"/>
        <pc:sldMkLst>
          <pc:docMk/>
          <pc:sldMk cId="3354074585" sldId="289"/>
        </pc:sldMkLst>
        <pc:spChg chg="mod">
          <ac:chgData name="Jennifer Elorreaga" userId="S::jennifer.elorreaga@logan.edu::e1aa907a-6c11-435a-a88c-cc89013b43d8" providerId="AD" clId="Web-{4CAF3383-D641-675A-D183-32F9B400609F}" dt="2024-05-07T21:55:35.874" v="1636" actId="20577"/>
          <ac:spMkLst>
            <pc:docMk/>
            <pc:sldMk cId="3354074585" sldId="289"/>
            <ac:spMk id="3" creationId="{D5CE9298-26CA-6945-B15A-8C3E715524C6}"/>
          </ac:spMkLst>
        </pc:spChg>
        <pc:spChg chg="mod">
          <ac:chgData name="Jennifer Elorreaga" userId="S::jennifer.elorreaga@logan.edu::e1aa907a-6c11-435a-a88c-cc89013b43d8" providerId="AD" clId="Web-{4CAF3383-D641-675A-D183-32F9B400609F}" dt="2024-05-07T21:54:43.216" v="1626" actId="20577"/>
          <ac:spMkLst>
            <pc:docMk/>
            <pc:sldMk cId="3354074585" sldId="289"/>
            <ac:spMk id="6" creationId="{7DB38482-0C05-158D-A7DE-BDE5CE95C99E}"/>
          </ac:spMkLst>
        </pc:spChg>
      </pc:sldChg>
      <pc:sldChg chg="modSp add replId">
        <pc:chgData name="Jennifer Elorreaga" userId="S::jennifer.elorreaga@logan.edu::e1aa907a-6c11-435a-a88c-cc89013b43d8" providerId="AD" clId="Web-{4CAF3383-D641-675A-D183-32F9B400609F}" dt="2024-05-07T21:51:49.022" v="1584" actId="1076"/>
        <pc:sldMkLst>
          <pc:docMk/>
          <pc:sldMk cId="1460579385" sldId="290"/>
        </pc:sldMkLst>
        <pc:spChg chg="mod">
          <ac:chgData name="Jennifer Elorreaga" userId="S::jennifer.elorreaga@logan.edu::e1aa907a-6c11-435a-a88c-cc89013b43d8" providerId="AD" clId="Web-{4CAF3383-D641-675A-D183-32F9B400609F}" dt="2024-05-07T21:51:49.022" v="1584" actId="1076"/>
          <ac:spMkLst>
            <pc:docMk/>
            <pc:sldMk cId="1460579385" sldId="290"/>
            <ac:spMk id="3" creationId="{D5CE9298-26CA-6945-B15A-8C3E715524C6}"/>
          </ac:spMkLst>
        </pc:spChg>
        <pc:spChg chg="mod">
          <ac:chgData name="Jennifer Elorreaga" userId="S::jennifer.elorreaga@logan.edu::e1aa907a-6c11-435a-a88c-cc89013b43d8" providerId="AD" clId="Web-{4CAF3383-D641-675A-D183-32F9B400609F}" dt="2024-05-07T21:51:40.553" v="1580" actId="20577"/>
          <ac:spMkLst>
            <pc:docMk/>
            <pc:sldMk cId="1460579385" sldId="290"/>
            <ac:spMk id="6" creationId="{7DB38482-0C05-158D-A7DE-BDE5CE95C99E}"/>
          </ac:spMkLst>
        </pc:spChg>
      </pc:sldChg>
    </pc:docChg>
  </pc:docChgLst>
  <pc:docChgLst>
    <pc:chgData name="Jennifer Elorreaga" userId="S::jennifer.elorreaga@logan.edu::e1aa907a-6c11-435a-a88c-cc89013b43d8" providerId="AD" clId="Web-{634EE346-ADD6-F1BC-3348-86DE0FE82A89}"/>
    <pc:docChg chg="modSld">
      <pc:chgData name="Jennifer Elorreaga" userId="S::jennifer.elorreaga@logan.edu::e1aa907a-6c11-435a-a88c-cc89013b43d8" providerId="AD" clId="Web-{634EE346-ADD6-F1BC-3348-86DE0FE82A89}" dt="2024-01-25T22:19:28.285" v="37" actId="1076"/>
      <pc:docMkLst>
        <pc:docMk/>
      </pc:docMkLst>
      <pc:sldChg chg="delSp modSp">
        <pc:chgData name="Jennifer Elorreaga" userId="S::jennifer.elorreaga@logan.edu::e1aa907a-6c11-435a-a88c-cc89013b43d8" providerId="AD" clId="Web-{634EE346-ADD6-F1BC-3348-86DE0FE82A89}" dt="2024-01-25T22:19:03.456" v="36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634EE346-ADD6-F1BC-3348-86DE0FE82A89}" dt="2024-01-25T22:19:01.112" v="35" actId="1076"/>
          <ac:spMkLst>
            <pc:docMk/>
            <pc:sldMk cId="3347698232" sldId="273"/>
            <ac:spMk id="2" creationId="{3E293275-5D34-43AB-891F-D5BCED72D7EA}"/>
          </ac:spMkLst>
        </pc:spChg>
        <pc:spChg chg="del mod">
          <ac:chgData name="Jennifer Elorreaga" userId="S::jennifer.elorreaga@logan.edu::e1aa907a-6c11-435a-a88c-cc89013b43d8" providerId="AD" clId="Web-{634EE346-ADD6-F1BC-3348-86DE0FE82A89}" dt="2024-01-25T22:19:03.456" v="36"/>
          <ac:spMkLst>
            <pc:docMk/>
            <pc:sldMk cId="3347698232" sldId="273"/>
            <ac:spMk id="4" creationId="{28988C60-F053-401A-BD16-8A23AFE7A8E6}"/>
          </ac:spMkLst>
        </pc:spChg>
      </pc:sldChg>
      <pc:sldChg chg="modSp">
        <pc:chgData name="Jennifer Elorreaga" userId="S::jennifer.elorreaga@logan.edu::e1aa907a-6c11-435a-a88c-cc89013b43d8" providerId="AD" clId="Web-{634EE346-ADD6-F1BC-3348-86DE0FE82A89}" dt="2024-01-25T22:19:28.285" v="37" actId="1076"/>
        <pc:sldMkLst>
          <pc:docMk/>
          <pc:sldMk cId="342131329" sldId="275"/>
        </pc:sldMkLst>
        <pc:spChg chg="mod">
          <ac:chgData name="Jennifer Elorreaga" userId="S::jennifer.elorreaga@logan.edu::e1aa907a-6c11-435a-a88c-cc89013b43d8" providerId="AD" clId="Web-{634EE346-ADD6-F1BC-3348-86DE0FE82A89}" dt="2024-01-25T22:19:28.285" v="37" actId="1076"/>
          <ac:spMkLst>
            <pc:docMk/>
            <pc:sldMk cId="342131329" sldId="275"/>
            <ac:spMk id="6" creationId="{7DB38482-0C05-158D-A7DE-BDE5CE95C99E}"/>
          </ac:spMkLst>
        </pc:spChg>
      </pc:sldChg>
      <pc:sldChg chg="modSp">
        <pc:chgData name="Jennifer Elorreaga" userId="S::jennifer.elorreaga@logan.edu::e1aa907a-6c11-435a-a88c-cc89013b43d8" providerId="AD" clId="Web-{634EE346-ADD6-F1BC-3348-86DE0FE82A89}" dt="2024-01-25T22:17:15.327" v="30" actId="20577"/>
        <pc:sldMkLst>
          <pc:docMk/>
          <pc:sldMk cId="420664609" sldId="287"/>
        </pc:sldMkLst>
        <pc:graphicFrameChg chg="modGraphic">
          <ac:chgData name="Jennifer Elorreaga" userId="S::jennifer.elorreaga@logan.edu::e1aa907a-6c11-435a-a88c-cc89013b43d8" providerId="AD" clId="Web-{634EE346-ADD6-F1BC-3348-86DE0FE82A89}" dt="2024-01-25T22:17:15.327" v="30" actId="20577"/>
          <ac:graphicFrameMkLst>
            <pc:docMk/>
            <pc:sldMk cId="420664609" sldId="287"/>
            <ac:graphicFrameMk id="17" creationId="{20FFAA4C-409B-1873-E00F-E02DBC875551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4AEF5D59-FF90-D60D-982E-DA65945A82D8}"/>
    <pc:docChg chg="modSld">
      <pc:chgData name="Jennifer Elorreaga" userId="S::jennifer.elorreaga@logan.edu::e1aa907a-6c11-435a-a88c-cc89013b43d8" providerId="AD" clId="Web-{4AEF5D59-FF90-D60D-982E-DA65945A82D8}" dt="2024-04-26T19:17:59.063" v="12" actId="14100"/>
      <pc:docMkLst>
        <pc:docMk/>
      </pc:docMkLst>
      <pc:sldChg chg="modSp">
        <pc:chgData name="Jennifer Elorreaga" userId="S::jennifer.elorreaga@logan.edu::e1aa907a-6c11-435a-a88c-cc89013b43d8" providerId="AD" clId="Web-{4AEF5D59-FF90-D60D-982E-DA65945A82D8}" dt="2024-04-26T19:17:59.063" v="12" actId="14100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4AEF5D59-FF90-D60D-982E-DA65945A82D8}" dt="2024-04-26T19:17:59.063" v="12" actId="14100"/>
          <ac:spMkLst>
            <pc:docMk/>
            <pc:sldMk cId="3347698232" sldId="273"/>
            <ac:spMk id="3" creationId="{95ACB4B6-C3FA-C034-DC52-8F491EF3BFAA}"/>
          </ac:spMkLst>
        </pc:spChg>
      </pc:sldChg>
    </pc:docChg>
  </pc:docChgLst>
  <pc:docChgLst>
    <pc:chgData name="Jennifer Elorreaga" userId="S::jennifer.elorreaga@logan.edu::e1aa907a-6c11-435a-a88c-cc89013b43d8" providerId="AD" clId="Web-{5AD7EBF8-7475-56DE-5F90-4ADF7FA63A8B}"/>
    <pc:docChg chg="delSld modSld">
      <pc:chgData name="Jennifer Elorreaga" userId="S::jennifer.elorreaga@logan.edu::e1aa907a-6c11-435a-a88c-cc89013b43d8" providerId="AD" clId="Web-{5AD7EBF8-7475-56DE-5F90-4ADF7FA63A8B}" dt="2023-09-08T21:36:44.314" v="201" actId="20577"/>
      <pc:docMkLst>
        <pc:docMk/>
      </pc:docMkLst>
      <pc:sldChg chg="del">
        <pc:chgData name="Jennifer Elorreaga" userId="S::jennifer.elorreaga@logan.edu::e1aa907a-6c11-435a-a88c-cc89013b43d8" providerId="AD" clId="Web-{5AD7EBF8-7475-56DE-5F90-4ADF7FA63A8B}" dt="2023-09-08T21:18:37.562" v="4"/>
        <pc:sldMkLst>
          <pc:docMk/>
          <pc:sldMk cId="1344647200" sldId="264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29.451" v="2"/>
        <pc:sldMkLst>
          <pc:docMk/>
          <pc:sldMk cId="3635862414" sldId="269"/>
        </pc:sldMkLst>
      </pc:sldChg>
      <pc:sldChg chg="modSp">
        <pc:chgData name="Jennifer Elorreaga" userId="S::jennifer.elorreaga@logan.edu::e1aa907a-6c11-435a-a88c-cc89013b43d8" providerId="AD" clId="Web-{5AD7EBF8-7475-56DE-5F90-4ADF7FA63A8B}" dt="2023-09-08T21:36:32.641" v="199" actId="20577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5AD7EBF8-7475-56DE-5F90-4ADF7FA63A8B}" dt="2023-09-08T21:36:32.641" v="199" actId="20577"/>
          <ac:spMkLst>
            <pc:docMk/>
            <pc:sldMk cId="3347698232" sldId="273"/>
            <ac:spMk id="2" creationId="{3E293275-5D34-43AB-891F-D5BCED72D7EA}"/>
          </ac:spMkLst>
        </pc:spChg>
        <pc:spChg chg="mod">
          <ac:chgData name="Jennifer Elorreaga" userId="S::jennifer.elorreaga@logan.edu::e1aa907a-6c11-435a-a88c-cc89013b43d8" providerId="AD" clId="Web-{5AD7EBF8-7475-56DE-5F90-4ADF7FA63A8B}" dt="2023-09-08T21:36:19.078" v="196" actId="1076"/>
          <ac:spMkLst>
            <pc:docMk/>
            <pc:sldMk cId="3347698232" sldId="273"/>
            <ac:spMk id="3" creationId="{95ACB4B6-C3FA-C034-DC52-8F491EF3BFAA}"/>
          </ac:spMkLst>
        </pc:spChg>
        <pc:spChg chg="mod">
          <ac:chgData name="Jennifer Elorreaga" userId="S::jennifer.elorreaga@logan.edu::e1aa907a-6c11-435a-a88c-cc89013b43d8" providerId="AD" clId="Web-{5AD7EBF8-7475-56DE-5F90-4ADF7FA63A8B}" dt="2023-09-08T21:36:24.188" v="197" actId="1076"/>
          <ac:spMkLst>
            <pc:docMk/>
            <pc:sldMk cId="3347698232" sldId="273"/>
            <ac:spMk id="4" creationId="{28988C60-F053-401A-BD16-8A23AFE7A8E6}"/>
          </ac:spMkLst>
        </pc:spChg>
        <pc:graphicFrameChg chg="mod modGraphic">
          <ac:chgData name="Jennifer Elorreaga" userId="S::jennifer.elorreaga@logan.edu::e1aa907a-6c11-435a-a88c-cc89013b43d8" providerId="AD" clId="Web-{5AD7EBF8-7475-56DE-5F90-4ADF7FA63A8B}" dt="2023-09-08T21:36:14.235" v="195" actId="1076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  <pc:sldChg chg="modSp">
        <pc:chgData name="Jennifer Elorreaga" userId="S::jennifer.elorreaga@logan.edu::e1aa907a-6c11-435a-a88c-cc89013b43d8" providerId="AD" clId="Web-{5AD7EBF8-7475-56DE-5F90-4ADF7FA63A8B}" dt="2023-09-08T21:36:39.001" v="200" actId="20577"/>
        <pc:sldMkLst>
          <pc:docMk/>
          <pc:sldMk cId="342131329" sldId="275"/>
        </pc:sldMkLst>
        <pc:spChg chg="mod">
          <ac:chgData name="Jennifer Elorreaga" userId="S::jennifer.elorreaga@logan.edu::e1aa907a-6c11-435a-a88c-cc89013b43d8" providerId="AD" clId="Web-{5AD7EBF8-7475-56DE-5F90-4ADF7FA63A8B}" dt="2023-09-08T21:36:39.001" v="200" actId="20577"/>
          <ac:spMkLst>
            <pc:docMk/>
            <pc:sldMk cId="342131329" sldId="275"/>
            <ac:spMk id="2" creationId="{021699C2-32BF-423F-9FCB-C7261C5F4388}"/>
          </ac:spMkLst>
        </pc:spChg>
        <pc:spChg chg="mod">
          <ac:chgData name="Jennifer Elorreaga" userId="S::jennifer.elorreaga@logan.edu::e1aa907a-6c11-435a-a88c-cc89013b43d8" providerId="AD" clId="Web-{5AD7EBF8-7475-56DE-5F90-4ADF7FA63A8B}" dt="2023-09-08T21:35:59.062" v="193" actId="1076"/>
          <ac:spMkLst>
            <pc:docMk/>
            <pc:sldMk cId="342131329" sldId="275"/>
            <ac:spMk id="3" creationId="{B9666BDC-BE49-4CA1-C31F-B5FDE2A5EA86}"/>
          </ac:spMkLst>
        </pc:spChg>
        <pc:spChg chg="mod">
          <ac:chgData name="Jennifer Elorreaga" userId="S::jennifer.elorreaga@logan.edu::e1aa907a-6c11-435a-a88c-cc89013b43d8" providerId="AD" clId="Web-{5AD7EBF8-7475-56DE-5F90-4ADF7FA63A8B}" dt="2023-09-08T21:36:02.687" v="194" actId="1076"/>
          <ac:spMkLst>
            <pc:docMk/>
            <pc:sldMk cId="342131329" sldId="275"/>
            <ac:spMk id="5" creationId="{155A63A7-E29B-6DF6-1B74-B9E983109546}"/>
          </ac:spMkLst>
        </pc:spChg>
      </pc:sldChg>
      <pc:sldChg chg="del">
        <pc:chgData name="Jennifer Elorreaga" userId="S::jennifer.elorreaga@logan.edu::e1aa907a-6c11-435a-a88c-cc89013b43d8" providerId="AD" clId="Web-{5AD7EBF8-7475-56DE-5F90-4ADF7FA63A8B}" dt="2023-09-08T21:18:35.202" v="3"/>
        <pc:sldMkLst>
          <pc:docMk/>
          <pc:sldMk cId="214253364" sldId="277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39.842" v="5"/>
        <pc:sldMkLst>
          <pc:docMk/>
          <pc:sldMk cId="3113318487" sldId="280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21.436" v="0"/>
        <pc:sldMkLst>
          <pc:docMk/>
          <pc:sldMk cId="809263698" sldId="283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23.764" v="1"/>
        <pc:sldMkLst>
          <pc:docMk/>
          <pc:sldMk cId="306933949" sldId="286"/>
        </pc:sldMkLst>
      </pc:sldChg>
      <pc:sldChg chg="modSp">
        <pc:chgData name="Jennifer Elorreaga" userId="S::jennifer.elorreaga@logan.edu::e1aa907a-6c11-435a-a88c-cc89013b43d8" providerId="AD" clId="Web-{5AD7EBF8-7475-56DE-5F90-4ADF7FA63A8B}" dt="2023-09-08T21:36:44.314" v="201" actId="20577"/>
        <pc:sldMkLst>
          <pc:docMk/>
          <pc:sldMk cId="420664609" sldId="287"/>
        </pc:sldMkLst>
        <pc:spChg chg="mod">
          <ac:chgData name="Jennifer Elorreaga" userId="S::jennifer.elorreaga@logan.edu::e1aa907a-6c11-435a-a88c-cc89013b43d8" providerId="AD" clId="Web-{5AD7EBF8-7475-56DE-5F90-4ADF7FA63A8B}" dt="2023-09-08T21:36:44.314" v="201" actId="20577"/>
          <ac:spMkLst>
            <pc:docMk/>
            <pc:sldMk cId="420664609" sldId="287"/>
            <ac:spMk id="13" creationId="{D89F8EE1-8482-AE21-0498-A2F02B77AD44}"/>
          </ac:spMkLst>
        </pc:spChg>
        <pc:graphicFrameChg chg="mod modGraphic">
          <ac:chgData name="Jennifer Elorreaga" userId="S::jennifer.elorreaga@logan.edu::e1aa907a-6c11-435a-a88c-cc89013b43d8" providerId="AD" clId="Web-{5AD7EBF8-7475-56DE-5F90-4ADF7FA63A8B}" dt="2023-09-08T21:35:45.249" v="192" actId="20577"/>
          <ac:graphicFrameMkLst>
            <pc:docMk/>
            <pc:sldMk cId="420664609" sldId="287"/>
            <ac:graphicFrameMk id="17" creationId="{20FFAA4C-409B-1873-E00F-E02DBC875551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4446D1A3-3AFB-3FB6-06B7-23088938F40D}"/>
    <pc:docChg chg="modSld">
      <pc:chgData name="Jennifer Elorreaga" userId="S::jennifer.elorreaga@logan.edu::e1aa907a-6c11-435a-a88c-cc89013b43d8" providerId="AD" clId="Web-{4446D1A3-3AFB-3FB6-06B7-23088938F40D}" dt="2024-11-26T16:33:02.217" v="6" actId="20577"/>
      <pc:docMkLst>
        <pc:docMk/>
      </pc:docMkLst>
      <pc:sldChg chg="modSp">
        <pc:chgData name="Jennifer Elorreaga" userId="S::jennifer.elorreaga@logan.edu::e1aa907a-6c11-435a-a88c-cc89013b43d8" providerId="AD" clId="Web-{4446D1A3-3AFB-3FB6-06B7-23088938F40D}" dt="2024-11-26T16:32:51.404" v="2" actId="20577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4446D1A3-3AFB-3FB6-06B7-23088938F40D}" dt="2024-11-26T16:32:51.404" v="2" actId="20577"/>
          <ac:spMkLst>
            <pc:docMk/>
            <pc:sldMk cId="3347698232" sldId="273"/>
            <ac:spMk id="8" creationId="{25D440DB-8834-8EB4-1BAD-4306F47B8AF2}"/>
          </ac:spMkLst>
        </pc:spChg>
      </pc:sldChg>
      <pc:sldChg chg="modSp">
        <pc:chgData name="Jennifer Elorreaga" userId="S::jennifer.elorreaga@logan.edu::e1aa907a-6c11-435a-a88c-cc89013b43d8" providerId="AD" clId="Web-{4446D1A3-3AFB-3FB6-06B7-23088938F40D}" dt="2024-11-26T16:32:57.529" v="5" actId="20577"/>
        <pc:sldMkLst>
          <pc:docMk/>
          <pc:sldMk cId="420664609" sldId="287"/>
        </pc:sldMkLst>
        <pc:spChg chg="mod">
          <ac:chgData name="Jennifer Elorreaga" userId="S::jennifer.elorreaga@logan.edu::e1aa907a-6c11-435a-a88c-cc89013b43d8" providerId="AD" clId="Web-{4446D1A3-3AFB-3FB6-06B7-23088938F40D}" dt="2024-11-26T16:32:57.529" v="5" actId="20577"/>
          <ac:spMkLst>
            <pc:docMk/>
            <pc:sldMk cId="420664609" sldId="287"/>
            <ac:spMk id="13" creationId="{D89F8EE1-8482-AE21-0498-A2F02B77AD44}"/>
          </ac:spMkLst>
        </pc:spChg>
      </pc:sldChg>
      <pc:sldChg chg="modSp">
        <pc:chgData name="Jennifer Elorreaga" userId="S::jennifer.elorreaga@logan.edu::e1aa907a-6c11-435a-a88c-cc89013b43d8" providerId="AD" clId="Web-{4446D1A3-3AFB-3FB6-06B7-23088938F40D}" dt="2024-11-26T16:33:02.217" v="6" actId="20577"/>
        <pc:sldMkLst>
          <pc:docMk/>
          <pc:sldMk cId="2058939231" sldId="288"/>
        </pc:sldMkLst>
        <pc:spChg chg="mod">
          <ac:chgData name="Jennifer Elorreaga" userId="S::jennifer.elorreaga@logan.edu::e1aa907a-6c11-435a-a88c-cc89013b43d8" providerId="AD" clId="Web-{4446D1A3-3AFB-3FB6-06B7-23088938F40D}" dt="2024-11-26T16:33:02.217" v="6" actId="20577"/>
          <ac:spMkLst>
            <pc:docMk/>
            <pc:sldMk cId="2058939231" sldId="288"/>
            <ac:spMk id="13" creationId="{D89F8EE1-8482-AE21-0498-A2F02B77AD44}"/>
          </ac:spMkLst>
        </pc:spChg>
      </pc:sldChg>
    </pc:docChg>
  </pc:docChgLst>
  <pc:docChgLst>
    <pc:chgData name="Jennifer Elorreaga" userId="S::jennifer.elorreaga@logan.edu::e1aa907a-6c11-435a-a88c-cc89013b43d8" providerId="AD" clId="Web-{25B9B303-A1E6-87F9-BD0B-F2916C935A75}"/>
    <pc:docChg chg="modSld">
      <pc:chgData name="Jennifer Elorreaga" userId="S::jennifer.elorreaga@logan.edu::e1aa907a-6c11-435a-a88c-cc89013b43d8" providerId="AD" clId="Web-{25B9B303-A1E6-87F9-BD0B-F2916C935A75}" dt="2024-02-22T21:02:23.070" v="95"/>
      <pc:docMkLst>
        <pc:docMk/>
      </pc:docMkLst>
      <pc:sldChg chg="modSp">
        <pc:chgData name="Jennifer Elorreaga" userId="S::jennifer.elorreaga@logan.edu::e1aa907a-6c11-435a-a88c-cc89013b43d8" providerId="AD" clId="Web-{25B9B303-A1E6-87F9-BD0B-F2916C935A75}" dt="2024-02-22T21:02:23.070" v="95"/>
        <pc:sldMkLst>
          <pc:docMk/>
          <pc:sldMk cId="3347698232" sldId="273"/>
        </pc:sldMkLst>
        <pc:graphicFrameChg chg="mod modGraphic">
          <ac:chgData name="Jennifer Elorreaga" userId="S::jennifer.elorreaga@logan.edu::e1aa907a-6c11-435a-a88c-cc89013b43d8" providerId="AD" clId="Web-{25B9B303-A1E6-87F9-BD0B-F2916C935A75}" dt="2024-02-22T21:02:23.070" v="95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F37BE9AC-ABAC-F2BE-84F1-37D06B7A8D6E}"/>
    <pc:docChg chg="modSld">
      <pc:chgData name="Jennifer Elorreaga" userId="S::jennifer.elorreaga@logan.edu::e1aa907a-6c11-435a-a88c-cc89013b43d8" providerId="AD" clId="Web-{F37BE9AC-ABAC-F2BE-84F1-37D06B7A8D6E}" dt="2023-07-21T18:27:42.815" v="2"/>
      <pc:docMkLst>
        <pc:docMk/>
      </pc:docMkLst>
      <pc:sldChg chg="modSp">
        <pc:chgData name="Jennifer Elorreaga" userId="S::jennifer.elorreaga@logan.edu::e1aa907a-6c11-435a-a88c-cc89013b43d8" providerId="AD" clId="Web-{F37BE9AC-ABAC-F2BE-84F1-37D06B7A8D6E}" dt="2023-07-21T18:27:42.815" v="2"/>
        <pc:sldMkLst>
          <pc:docMk/>
          <pc:sldMk cId="214253364" sldId="277"/>
        </pc:sldMkLst>
        <pc:picChg chg="mod">
          <ac:chgData name="Jennifer Elorreaga" userId="S::jennifer.elorreaga@logan.edu::e1aa907a-6c11-435a-a88c-cc89013b43d8" providerId="AD" clId="Web-{F37BE9AC-ABAC-F2BE-84F1-37D06B7A8D6E}" dt="2023-07-21T18:16:18.685" v="0"/>
          <ac:picMkLst>
            <pc:docMk/>
            <pc:sldMk cId="214253364" sldId="277"/>
            <ac:picMk id="26" creationId="{A83B3A1A-1842-4B27-A578-D179E6A77E14}"/>
          </ac:picMkLst>
        </pc:picChg>
        <pc:picChg chg="mod">
          <ac:chgData name="Jennifer Elorreaga" userId="S::jennifer.elorreaga@logan.edu::e1aa907a-6c11-435a-a88c-cc89013b43d8" providerId="AD" clId="Web-{F37BE9AC-ABAC-F2BE-84F1-37D06B7A8D6E}" dt="2023-07-21T18:20:12.833" v="1"/>
          <ac:picMkLst>
            <pc:docMk/>
            <pc:sldMk cId="214253364" sldId="277"/>
            <ac:picMk id="28" creationId="{A0FEAE46-9AE4-4548-A546-E3A75A1EE344}"/>
          </ac:picMkLst>
        </pc:picChg>
        <pc:picChg chg="mod">
          <ac:chgData name="Jennifer Elorreaga" userId="S::jennifer.elorreaga@logan.edu::e1aa907a-6c11-435a-a88c-cc89013b43d8" providerId="AD" clId="Web-{F37BE9AC-ABAC-F2BE-84F1-37D06B7A8D6E}" dt="2023-07-21T18:27:42.815" v="2"/>
          <ac:picMkLst>
            <pc:docMk/>
            <pc:sldMk cId="214253364" sldId="277"/>
            <ac:picMk id="30" creationId="{3FA97161-1437-4446-8F3D-9F9A8F4AA454}"/>
          </ac:picMkLst>
        </pc:picChg>
      </pc:sldChg>
    </pc:docChg>
  </pc:docChgLst>
  <pc:docChgLst>
    <pc:chgData name="Jennifer Elorreaga" userId="S::jennifer.elorreaga@logan.edu::e1aa907a-6c11-435a-a88c-cc89013b43d8" providerId="AD" clId="Web-{0A97F4D5-6A76-6784-4D8E-1B2F170D7F99}"/>
    <pc:docChg chg="modSld">
      <pc:chgData name="Jennifer Elorreaga" userId="S::jennifer.elorreaga@logan.edu::e1aa907a-6c11-435a-a88c-cc89013b43d8" providerId="AD" clId="Web-{0A97F4D5-6A76-6784-4D8E-1B2F170D7F99}" dt="2023-07-21T15:35:52.608" v="7" actId="14100"/>
      <pc:docMkLst>
        <pc:docMk/>
      </pc:docMkLst>
      <pc:sldChg chg="modSp">
        <pc:chgData name="Jennifer Elorreaga" userId="S::jennifer.elorreaga@logan.edu::e1aa907a-6c11-435a-a88c-cc89013b43d8" providerId="AD" clId="Web-{0A97F4D5-6A76-6784-4D8E-1B2F170D7F99}" dt="2023-07-21T15:35:52.608" v="7" actId="14100"/>
        <pc:sldMkLst>
          <pc:docMk/>
          <pc:sldMk cId="214253364" sldId="277"/>
        </pc:sldMkLst>
        <pc:spChg chg="mod">
          <ac:chgData name="Jennifer Elorreaga" userId="S::jennifer.elorreaga@logan.edu::e1aa907a-6c11-435a-a88c-cc89013b43d8" providerId="AD" clId="Web-{0A97F4D5-6A76-6784-4D8E-1B2F170D7F99}" dt="2023-07-21T15:35:52.608" v="7" actId="14100"/>
          <ac:spMkLst>
            <pc:docMk/>
            <pc:sldMk cId="214253364" sldId="277"/>
            <ac:spMk id="13" creationId="{0960DE56-ADD5-4F3F-BFE6-076D46045B33}"/>
          </ac:spMkLst>
        </pc:spChg>
        <pc:spChg chg="mod">
          <ac:chgData name="Jennifer Elorreaga" userId="S::jennifer.elorreaga@logan.edu::e1aa907a-6c11-435a-a88c-cc89013b43d8" providerId="AD" clId="Web-{0A97F4D5-6A76-6784-4D8E-1B2F170D7F99}" dt="2023-07-21T15:35:10.685" v="0" actId="1076"/>
          <ac:spMkLst>
            <pc:docMk/>
            <pc:sldMk cId="214253364" sldId="277"/>
            <ac:spMk id="14" creationId="{5F4FCFEF-E48A-A14B-8D45-D4A9673C0B59}"/>
          </ac:spMkLst>
        </pc:spChg>
        <pc:spChg chg="mod">
          <ac:chgData name="Jennifer Elorreaga" userId="S::jennifer.elorreaga@logan.edu::e1aa907a-6c11-435a-a88c-cc89013b43d8" providerId="AD" clId="Web-{0A97F4D5-6A76-6784-4D8E-1B2F170D7F99}" dt="2023-07-21T15:35:15.748" v="1" actId="1076"/>
          <ac:spMkLst>
            <pc:docMk/>
            <pc:sldMk cId="214253364" sldId="277"/>
            <ac:spMk id="16" creationId="{8F93D0B3-1EBC-4A31-B6D5-EB3DA64B9FBF}"/>
          </ac:spMkLst>
        </pc:spChg>
        <pc:spChg chg="mod">
          <ac:chgData name="Jennifer Elorreaga" userId="S::jennifer.elorreaga@logan.edu::e1aa907a-6c11-435a-a88c-cc89013b43d8" providerId="AD" clId="Web-{0A97F4D5-6A76-6784-4D8E-1B2F170D7F99}" dt="2023-07-21T15:35:20.685" v="2" actId="1076"/>
          <ac:spMkLst>
            <pc:docMk/>
            <pc:sldMk cId="214253364" sldId="277"/>
            <ac:spMk id="22" creationId="{4B311816-FA44-451E-99BA-593D9A59D4AB}"/>
          </ac:spMkLst>
        </pc:spChg>
      </pc:sldChg>
    </pc:docChg>
  </pc:docChgLst>
  <pc:docChgLst>
    <pc:chgData name="Jennifer Elorreaga" userId="S::jennifer.elorreaga@logan.edu::e1aa907a-6c11-435a-a88c-cc89013b43d8" providerId="AD" clId="Web-{B43E7966-8371-2C5A-DA3B-665A99ED043C}"/>
    <pc:docChg chg="modSld">
      <pc:chgData name="Jennifer Elorreaga" userId="S::jennifer.elorreaga@logan.edu::e1aa907a-6c11-435a-a88c-cc89013b43d8" providerId="AD" clId="Web-{B43E7966-8371-2C5A-DA3B-665A99ED043C}" dt="2023-07-24T15:30:07.130" v="197" actId="20577"/>
      <pc:docMkLst>
        <pc:docMk/>
      </pc:docMkLst>
      <pc:sldChg chg="modSp">
        <pc:chgData name="Jennifer Elorreaga" userId="S::jennifer.elorreaga@logan.edu::e1aa907a-6c11-435a-a88c-cc89013b43d8" providerId="AD" clId="Web-{B43E7966-8371-2C5A-DA3B-665A99ED043C}" dt="2023-07-24T15:23:46.322" v="2" actId="20577"/>
        <pc:sldMkLst>
          <pc:docMk/>
          <pc:sldMk cId="3635862414" sldId="269"/>
        </pc:sldMkLst>
        <pc:spChg chg="mod">
          <ac:chgData name="Jennifer Elorreaga" userId="S::jennifer.elorreaga@logan.edu::e1aa907a-6c11-435a-a88c-cc89013b43d8" providerId="AD" clId="Web-{B43E7966-8371-2C5A-DA3B-665A99ED043C}" dt="2023-07-24T15:23:46.322" v="2" actId="20577"/>
          <ac:spMkLst>
            <pc:docMk/>
            <pc:sldMk cId="3635862414" sldId="269"/>
            <ac:spMk id="5" creationId="{34A5DB88-69E3-46D5-A161-0AAEFD20F5FF}"/>
          </ac:spMkLst>
        </pc:spChg>
      </pc:sldChg>
      <pc:sldChg chg="modSp">
        <pc:chgData name="Jennifer Elorreaga" userId="S::jennifer.elorreaga@logan.edu::e1aa907a-6c11-435a-a88c-cc89013b43d8" providerId="AD" clId="Web-{B43E7966-8371-2C5A-DA3B-665A99ED043C}" dt="2023-07-24T15:24:14.167" v="5" actId="20577"/>
        <pc:sldMkLst>
          <pc:docMk/>
          <pc:sldMk cId="342131329" sldId="275"/>
        </pc:sldMkLst>
        <pc:spChg chg="mod">
          <ac:chgData name="Jennifer Elorreaga" userId="S::jennifer.elorreaga@logan.edu::e1aa907a-6c11-435a-a88c-cc89013b43d8" providerId="AD" clId="Web-{B43E7966-8371-2C5A-DA3B-665A99ED043C}" dt="2023-07-24T15:24:14.167" v="5" actId="20577"/>
          <ac:spMkLst>
            <pc:docMk/>
            <pc:sldMk cId="342131329" sldId="275"/>
            <ac:spMk id="3" creationId="{B9666BDC-BE49-4CA1-C31F-B5FDE2A5EA86}"/>
          </ac:spMkLst>
        </pc:spChg>
      </pc:sldChg>
      <pc:sldChg chg="modSp">
        <pc:chgData name="Jennifer Elorreaga" userId="S::jennifer.elorreaga@logan.edu::e1aa907a-6c11-435a-a88c-cc89013b43d8" providerId="AD" clId="Web-{B43E7966-8371-2C5A-DA3B-665A99ED043C}" dt="2023-07-24T15:24:44.652" v="8" actId="20577"/>
        <pc:sldMkLst>
          <pc:docMk/>
          <pc:sldMk cId="3113318487" sldId="280"/>
        </pc:sldMkLst>
        <pc:spChg chg="mod">
          <ac:chgData name="Jennifer Elorreaga" userId="S::jennifer.elorreaga@logan.edu::e1aa907a-6c11-435a-a88c-cc89013b43d8" providerId="AD" clId="Web-{B43E7966-8371-2C5A-DA3B-665A99ED043C}" dt="2023-07-24T15:24:44.652" v="8" actId="20577"/>
          <ac:spMkLst>
            <pc:docMk/>
            <pc:sldMk cId="3113318487" sldId="280"/>
            <ac:spMk id="3" creationId="{D2DDABB1-5E6B-4365-AD9E-DDCE7E972742}"/>
          </ac:spMkLst>
        </pc:spChg>
        <pc:spChg chg="mod">
          <ac:chgData name="Jennifer Elorreaga" userId="S::jennifer.elorreaga@logan.edu::e1aa907a-6c11-435a-a88c-cc89013b43d8" providerId="AD" clId="Web-{B43E7966-8371-2C5A-DA3B-665A99ED043C}" dt="2023-07-24T15:24:30.964" v="6" actId="20577"/>
          <ac:spMkLst>
            <pc:docMk/>
            <pc:sldMk cId="3113318487" sldId="280"/>
            <ac:spMk id="4" creationId="{37530160-A714-49C8-85A0-932553905B40}"/>
          </ac:spMkLst>
        </pc:spChg>
        <pc:spChg chg="mod">
          <ac:chgData name="Jennifer Elorreaga" userId="S::jennifer.elorreaga@logan.edu::e1aa907a-6c11-435a-a88c-cc89013b43d8" providerId="AD" clId="Web-{B43E7966-8371-2C5A-DA3B-665A99ED043C}" dt="2023-07-24T15:24:36.027" v="7" actId="20577"/>
          <ac:spMkLst>
            <pc:docMk/>
            <pc:sldMk cId="3113318487" sldId="280"/>
            <ac:spMk id="6" creationId="{282CA365-4170-41B8-B4B3-7A2FA6DBD751}"/>
          </ac:spMkLst>
        </pc:spChg>
      </pc:sldChg>
      <pc:sldChg chg="addSp delSp modSp">
        <pc:chgData name="Jennifer Elorreaga" userId="S::jennifer.elorreaga@logan.edu::e1aa907a-6c11-435a-a88c-cc89013b43d8" providerId="AD" clId="Web-{B43E7966-8371-2C5A-DA3B-665A99ED043C}" dt="2023-07-24T15:30:07.130" v="197" actId="20577"/>
        <pc:sldMkLst>
          <pc:docMk/>
          <pc:sldMk cId="809263698" sldId="283"/>
        </pc:sldMkLst>
        <pc:spChg chg="mod">
          <ac:chgData name="Jennifer Elorreaga" userId="S::jennifer.elorreaga@logan.edu::e1aa907a-6c11-435a-a88c-cc89013b43d8" providerId="AD" clId="Web-{B43E7966-8371-2C5A-DA3B-665A99ED043C}" dt="2023-07-24T15:27:34.204" v="94" actId="20577"/>
          <ac:spMkLst>
            <pc:docMk/>
            <pc:sldMk cId="809263698" sldId="283"/>
            <ac:spMk id="2" creationId="{4F50E8F8-CBC6-4A56-A60B-FDBF1E1F1214}"/>
          </ac:spMkLst>
        </pc:spChg>
        <pc:spChg chg="del mod">
          <ac:chgData name="Jennifer Elorreaga" userId="S::jennifer.elorreaga@logan.edu::e1aa907a-6c11-435a-a88c-cc89013b43d8" providerId="AD" clId="Web-{B43E7966-8371-2C5A-DA3B-665A99ED043C}" dt="2023-07-24T15:28:08.142" v="115"/>
          <ac:spMkLst>
            <pc:docMk/>
            <pc:sldMk cId="809263698" sldId="283"/>
            <ac:spMk id="3" creationId="{72258620-D380-473B-A288-E14928A16BDB}"/>
          </ac:spMkLst>
        </pc:spChg>
        <pc:spChg chg="add del mod">
          <ac:chgData name="Jennifer Elorreaga" userId="S::jennifer.elorreaga@logan.edu::e1aa907a-6c11-435a-a88c-cc89013b43d8" providerId="AD" clId="Web-{B43E7966-8371-2C5A-DA3B-665A99ED043C}" dt="2023-07-24T15:28:16.314" v="117"/>
          <ac:spMkLst>
            <pc:docMk/>
            <pc:sldMk cId="809263698" sldId="283"/>
            <ac:spMk id="6" creationId="{D1077987-7CA9-E2D1-719E-2A967A4240FC}"/>
          </ac:spMkLst>
        </pc:spChg>
        <pc:spChg chg="add mod">
          <ac:chgData name="Jennifer Elorreaga" userId="S::jennifer.elorreaga@logan.edu::e1aa907a-6c11-435a-a88c-cc89013b43d8" providerId="AD" clId="Web-{B43E7966-8371-2C5A-DA3B-665A99ED043C}" dt="2023-07-24T15:30:07.130" v="197" actId="20577"/>
          <ac:spMkLst>
            <pc:docMk/>
            <pc:sldMk cId="809263698" sldId="283"/>
            <ac:spMk id="7" creationId="{5642E693-A78B-6ED4-0AF3-F71E48CD86DD}"/>
          </ac:spMkLst>
        </pc:spChg>
      </pc:sldChg>
    </pc:docChg>
  </pc:docChgLst>
  <pc:docChgLst>
    <pc:chgData name="Jennifer Elorreaga" userId="S::jennifer.elorreaga@logan.edu::e1aa907a-6c11-435a-a88c-cc89013b43d8" providerId="AD" clId="Web-{914BCACD-842A-185F-0785-CD1AA8FE0A12}"/>
    <pc:docChg chg="modSld">
      <pc:chgData name="Jennifer Elorreaga" userId="S::jennifer.elorreaga@logan.edu::e1aa907a-6c11-435a-a88c-cc89013b43d8" providerId="AD" clId="Web-{914BCACD-842A-185F-0785-CD1AA8FE0A12}" dt="2023-07-21T13:26:17.041" v="11" actId="20577"/>
      <pc:docMkLst>
        <pc:docMk/>
      </pc:docMkLst>
      <pc:sldChg chg="modSp">
        <pc:chgData name="Jennifer Elorreaga" userId="S::jennifer.elorreaga@logan.edu::e1aa907a-6c11-435a-a88c-cc89013b43d8" providerId="AD" clId="Web-{914BCACD-842A-185F-0785-CD1AA8FE0A12}" dt="2023-07-21T13:26:17.041" v="11" actId="20577"/>
        <pc:sldMkLst>
          <pc:docMk/>
          <pc:sldMk cId="214253364" sldId="277"/>
        </pc:sldMkLst>
        <pc:spChg chg="mod">
          <ac:chgData name="Jennifer Elorreaga" userId="S::jennifer.elorreaga@logan.edu::e1aa907a-6c11-435a-a88c-cc89013b43d8" providerId="AD" clId="Web-{914BCACD-842A-185F-0785-CD1AA8FE0A12}" dt="2023-07-21T13:26:17.041" v="11" actId="20577"/>
          <ac:spMkLst>
            <pc:docMk/>
            <pc:sldMk cId="214253364" sldId="277"/>
            <ac:spMk id="22" creationId="{4B311816-FA44-451E-99BA-593D9A59D4AB}"/>
          </ac:spMkLst>
        </pc:spChg>
        <pc:picChg chg="mod">
          <ac:chgData name="Jennifer Elorreaga" userId="S::jennifer.elorreaga@logan.edu::e1aa907a-6c11-435a-a88c-cc89013b43d8" providerId="AD" clId="Web-{914BCACD-842A-185F-0785-CD1AA8FE0A12}" dt="2023-07-21T13:25:11.477" v="0"/>
          <ac:picMkLst>
            <pc:docMk/>
            <pc:sldMk cId="214253364" sldId="277"/>
            <ac:picMk id="34" creationId="{2A7A440D-D1A9-486C-9C65-A36D410B9465}"/>
          </ac:picMkLst>
        </pc:picChg>
      </pc:sldChg>
    </pc:docChg>
  </pc:docChgLst>
  <pc:docChgLst>
    <pc:chgData name="Jennifer Elorreaga" userId="S::jennifer.elorreaga@logan.edu::e1aa907a-6c11-435a-a88c-cc89013b43d8" providerId="AD" clId="Web-{461A0F58-EB4E-AC01-F864-441B3CCBBFA5}"/>
    <pc:docChg chg="modSld">
      <pc:chgData name="Jennifer Elorreaga" userId="S::jennifer.elorreaga@logan.edu::e1aa907a-6c11-435a-a88c-cc89013b43d8" providerId="AD" clId="Web-{461A0F58-EB4E-AC01-F864-441B3CCBBFA5}" dt="2024-10-21T21:56:05.022" v="82" actId="20577"/>
      <pc:docMkLst>
        <pc:docMk/>
      </pc:docMkLst>
      <pc:sldChg chg="modSp">
        <pc:chgData name="Jennifer Elorreaga" userId="S::jennifer.elorreaga@logan.edu::e1aa907a-6c11-435a-a88c-cc89013b43d8" providerId="AD" clId="Web-{461A0F58-EB4E-AC01-F864-441B3CCBBFA5}" dt="2024-10-21T21:48:47.684" v="41"/>
        <pc:sldMkLst>
          <pc:docMk/>
          <pc:sldMk cId="3347698232" sldId="273"/>
        </pc:sldMkLst>
        <pc:graphicFrameChg chg="mod modGraphic">
          <ac:chgData name="Jennifer Elorreaga" userId="S::jennifer.elorreaga@logan.edu::e1aa907a-6c11-435a-a88c-cc89013b43d8" providerId="AD" clId="Web-{461A0F58-EB4E-AC01-F864-441B3CCBBFA5}" dt="2024-10-21T21:48:47.684" v="41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  <pc:sldChg chg="modSp">
        <pc:chgData name="Jennifer Elorreaga" userId="S::jennifer.elorreaga@logan.edu::e1aa907a-6c11-435a-a88c-cc89013b43d8" providerId="AD" clId="Web-{461A0F58-EB4E-AC01-F864-441B3CCBBFA5}" dt="2024-10-21T21:56:05.022" v="82" actId="20577"/>
        <pc:sldMkLst>
          <pc:docMk/>
          <pc:sldMk cId="342131329" sldId="275"/>
        </pc:sldMkLst>
        <pc:spChg chg="mod">
          <ac:chgData name="Jennifer Elorreaga" userId="S::jennifer.elorreaga@logan.edu::e1aa907a-6c11-435a-a88c-cc89013b43d8" providerId="AD" clId="Web-{461A0F58-EB4E-AC01-F864-441B3CCBBFA5}" dt="2024-10-21T21:56:05.022" v="82" actId="20577"/>
          <ac:spMkLst>
            <pc:docMk/>
            <pc:sldMk cId="342131329" sldId="275"/>
            <ac:spMk id="6" creationId="{7DB38482-0C05-158D-A7DE-BDE5CE95C99E}"/>
          </ac:spMkLst>
        </pc:spChg>
      </pc:sldChg>
      <pc:sldChg chg="modSp">
        <pc:chgData name="Jennifer Elorreaga" userId="S::jennifer.elorreaga@logan.edu::e1aa907a-6c11-435a-a88c-cc89013b43d8" providerId="AD" clId="Web-{461A0F58-EB4E-AC01-F864-441B3CCBBFA5}" dt="2024-10-21T21:52:30.595" v="63" actId="20577"/>
        <pc:sldMkLst>
          <pc:docMk/>
          <pc:sldMk cId="420664609" sldId="287"/>
        </pc:sldMkLst>
        <pc:graphicFrameChg chg="modGraphic">
          <ac:chgData name="Jennifer Elorreaga" userId="S::jennifer.elorreaga@logan.edu::e1aa907a-6c11-435a-a88c-cc89013b43d8" providerId="AD" clId="Web-{461A0F58-EB4E-AC01-F864-441B3CCBBFA5}" dt="2024-10-21T21:52:30.595" v="63" actId="20577"/>
          <ac:graphicFrameMkLst>
            <pc:docMk/>
            <pc:sldMk cId="420664609" sldId="287"/>
            <ac:graphicFrameMk id="17" creationId="{20FFAA4C-409B-1873-E00F-E02DBC875551}"/>
          </ac:graphicFrameMkLst>
        </pc:graphicFrameChg>
      </pc:sldChg>
      <pc:sldChg chg="modSp">
        <pc:chgData name="Jennifer Elorreaga" userId="S::jennifer.elorreaga@logan.edu::e1aa907a-6c11-435a-a88c-cc89013b43d8" providerId="AD" clId="Web-{461A0F58-EB4E-AC01-F864-441B3CCBBFA5}" dt="2024-10-21T21:53:53.941" v="69" actId="20577"/>
        <pc:sldMkLst>
          <pc:docMk/>
          <pc:sldMk cId="1460579385" sldId="290"/>
        </pc:sldMkLst>
        <pc:spChg chg="mod">
          <ac:chgData name="Jennifer Elorreaga" userId="S::jennifer.elorreaga@logan.edu::e1aa907a-6c11-435a-a88c-cc89013b43d8" providerId="AD" clId="Web-{461A0F58-EB4E-AC01-F864-441B3CCBBFA5}" dt="2024-10-21T21:53:53.941" v="69" actId="20577"/>
          <ac:spMkLst>
            <pc:docMk/>
            <pc:sldMk cId="1460579385" sldId="290"/>
            <ac:spMk id="3" creationId="{D5CE9298-26CA-6945-B15A-8C3E715524C6}"/>
          </ac:spMkLst>
        </pc:spChg>
      </pc:sldChg>
    </pc:docChg>
  </pc:docChgLst>
  <pc:docChgLst>
    <pc:chgData name="Jennifer Elorreaga" userId="S::jennifer.elorreaga@logan.edu::e1aa907a-6c11-435a-a88c-cc89013b43d8" providerId="AD" clId="Web-{05E9A322-BD98-B196-F55D-3EEE7815F324}"/>
    <pc:docChg chg="modSld">
      <pc:chgData name="Jennifer Elorreaga" userId="S::jennifer.elorreaga@logan.edu::e1aa907a-6c11-435a-a88c-cc89013b43d8" providerId="AD" clId="Web-{05E9A322-BD98-B196-F55D-3EEE7815F324}" dt="2024-04-19T19:42:42.664" v="57" actId="20577"/>
      <pc:docMkLst>
        <pc:docMk/>
      </pc:docMkLst>
      <pc:sldChg chg="modSp">
        <pc:chgData name="Jennifer Elorreaga" userId="S::jennifer.elorreaga@logan.edu::e1aa907a-6c11-435a-a88c-cc89013b43d8" providerId="AD" clId="Web-{05E9A322-BD98-B196-F55D-3EEE7815F324}" dt="2024-04-19T19:41:57.928" v="25"/>
        <pc:sldMkLst>
          <pc:docMk/>
          <pc:sldMk cId="3347698232" sldId="273"/>
        </pc:sldMkLst>
        <pc:graphicFrameChg chg="mod modGraphic">
          <ac:chgData name="Jennifer Elorreaga" userId="S::jennifer.elorreaga@logan.edu::e1aa907a-6c11-435a-a88c-cc89013b43d8" providerId="AD" clId="Web-{05E9A322-BD98-B196-F55D-3EEE7815F324}" dt="2024-04-19T19:41:57.928" v="25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  <pc:sldChg chg="modSp">
        <pc:chgData name="Jennifer Elorreaga" userId="S::jennifer.elorreaga@logan.edu::e1aa907a-6c11-435a-a88c-cc89013b43d8" providerId="AD" clId="Web-{05E9A322-BD98-B196-F55D-3EEE7815F324}" dt="2024-04-19T19:42:26.304" v="45" actId="14100"/>
        <pc:sldMkLst>
          <pc:docMk/>
          <pc:sldMk cId="342131329" sldId="275"/>
        </pc:sldMkLst>
        <pc:spChg chg="mod">
          <ac:chgData name="Jennifer Elorreaga" userId="S::jennifer.elorreaga@logan.edu::e1aa907a-6c11-435a-a88c-cc89013b43d8" providerId="AD" clId="Web-{05E9A322-BD98-B196-F55D-3EEE7815F324}" dt="2024-04-19T19:42:26.304" v="45" actId="14100"/>
          <ac:spMkLst>
            <pc:docMk/>
            <pc:sldMk cId="342131329" sldId="275"/>
            <ac:spMk id="6" creationId="{7DB38482-0C05-158D-A7DE-BDE5CE95C99E}"/>
          </ac:spMkLst>
        </pc:spChg>
      </pc:sldChg>
      <pc:sldChg chg="modSp">
        <pc:chgData name="Jennifer Elorreaga" userId="S::jennifer.elorreaga@logan.edu::e1aa907a-6c11-435a-a88c-cc89013b43d8" providerId="AD" clId="Web-{05E9A322-BD98-B196-F55D-3EEE7815F324}" dt="2024-04-19T19:42:42.664" v="57" actId="20577"/>
        <pc:sldMkLst>
          <pc:docMk/>
          <pc:sldMk cId="420664609" sldId="287"/>
        </pc:sldMkLst>
        <pc:graphicFrameChg chg="modGraphic">
          <ac:chgData name="Jennifer Elorreaga" userId="S::jennifer.elorreaga@logan.edu::e1aa907a-6c11-435a-a88c-cc89013b43d8" providerId="AD" clId="Web-{05E9A322-BD98-B196-F55D-3EEE7815F324}" dt="2024-04-19T19:42:42.664" v="57" actId="20577"/>
          <ac:graphicFrameMkLst>
            <pc:docMk/>
            <pc:sldMk cId="420664609" sldId="287"/>
            <ac:graphicFrameMk id="17" creationId="{20FFAA4C-409B-1873-E00F-E02DBC875551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2CF0AA2B-BD55-9BF7-9ABB-199409B49B2D}"/>
    <pc:docChg chg="modSld">
      <pc:chgData name="Jennifer Elorreaga" userId="S::jennifer.elorreaga@logan.edu::e1aa907a-6c11-435a-a88c-cc89013b43d8" providerId="AD" clId="Web-{2CF0AA2B-BD55-9BF7-9ABB-199409B49B2D}" dt="2024-02-09T21:05:07.842" v="0"/>
      <pc:docMkLst>
        <pc:docMk/>
      </pc:docMkLst>
      <pc:sldChg chg="modSp">
        <pc:chgData name="Jennifer Elorreaga" userId="S::jennifer.elorreaga@logan.edu::e1aa907a-6c11-435a-a88c-cc89013b43d8" providerId="AD" clId="Web-{2CF0AA2B-BD55-9BF7-9ABB-199409B49B2D}" dt="2024-02-09T21:05:07.842" v="0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2CF0AA2B-BD55-9BF7-9ABB-199409B49B2D}" dt="2024-02-09T21:05:07.842" v="0"/>
          <ac:spMkLst>
            <pc:docMk/>
            <pc:sldMk cId="3347698232" sldId="273"/>
            <ac:spMk id="3" creationId="{95ACB4B6-C3FA-C034-DC52-8F491EF3BFAA}"/>
          </ac:spMkLst>
        </pc:spChg>
      </pc:sldChg>
    </pc:docChg>
  </pc:docChgLst>
  <pc:docChgLst>
    <pc:chgData name="Jennifer Elorreaga" userId="S::jennifer.elorreaga@logan.edu::e1aa907a-6c11-435a-a88c-cc89013b43d8" providerId="AD" clId="Web-{2A313018-B8AF-3375-DFE5-209E3CBFBC88}"/>
    <pc:docChg chg="modSld">
      <pc:chgData name="Jennifer Elorreaga" userId="S::jennifer.elorreaga@logan.edu::e1aa907a-6c11-435a-a88c-cc89013b43d8" providerId="AD" clId="Web-{2A313018-B8AF-3375-DFE5-209E3CBFBC88}" dt="2024-05-07T20:25:38.664" v="14"/>
      <pc:docMkLst>
        <pc:docMk/>
      </pc:docMkLst>
      <pc:sldChg chg="modSp">
        <pc:chgData name="Jennifer Elorreaga" userId="S::jennifer.elorreaga@logan.edu::e1aa907a-6c11-435a-a88c-cc89013b43d8" providerId="AD" clId="Web-{2A313018-B8AF-3375-DFE5-209E3CBFBC88}" dt="2024-05-07T20:24:52.818" v="10" actId="20577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2A313018-B8AF-3375-DFE5-209E3CBFBC88}" dt="2024-05-07T20:24:52.818" v="10" actId="20577"/>
          <ac:spMkLst>
            <pc:docMk/>
            <pc:sldMk cId="3347698232" sldId="273"/>
            <ac:spMk id="2" creationId="{3E293275-5D34-43AB-891F-D5BCED72D7EA}"/>
          </ac:spMkLst>
        </pc:spChg>
      </pc:sldChg>
      <pc:sldChg chg="mod setBg">
        <pc:chgData name="Jennifer Elorreaga" userId="S::jennifer.elorreaga@logan.edu::e1aa907a-6c11-435a-a88c-cc89013b43d8" providerId="AD" clId="Web-{2A313018-B8AF-3375-DFE5-209E3CBFBC88}" dt="2024-05-07T20:25:38.664" v="14"/>
        <pc:sldMkLst>
          <pc:docMk/>
          <pc:sldMk cId="342131329" sldId="275"/>
        </pc:sldMkLst>
      </pc:sldChg>
      <pc:sldChg chg="modSp">
        <pc:chgData name="Jennifer Elorreaga" userId="S::jennifer.elorreaga@logan.edu::e1aa907a-6c11-435a-a88c-cc89013b43d8" providerId="AD" clId="Web-{2A313018-B8AF-3375-DFE5-209E3CBFBC88}" dt="2024-05-07T20:25:04.022" v="13" actId="20577"/>
        <pc:sldMkLst>
          <pc:docMk/>
          <pc:sldMk cId="420664609" sldId="287"/>
        </pc:sldMkLst>
        <pc:spChg chg="mod">
          <ac:chgData name="Jennifer Elorreaga" userId="S::jennifer.elorreaga@logan.edu::e1aa907a-6c11-435a-a88c-cc89013b43d8" providerId="AD" clId="Web-{2A313018-B8AF-3375-DFE5-209E3CBFBC88}" dt="2024-05-07T20:25:04.022" v="13" actId="20577"/>
          <ac:spMkLst>
            <pc:docMk/>
            <pc:sldMk cId="420664609" sldId="287"/>
            <ac:spMk id="13" creationId="{D89F8EE1-8482-AE21-0498-A2F02B77AD44}"/>
          </ac:spMkLst>
        </pc:spChg>
      </pc:sldChg>
    </pc:docChg>
  </pc:docChgLst>
  <pc:docChgLst>
    <pc:chgData name="Jennifer Elorreaga" userId="S::jennifer.elorreaga@logan.edu::e1aa907a-6c11-435a-a88c-cc89013b43d8" providerId="AD" clId="Web-{41CD462B-3AC6-DB48-2BC1-66164D78BC79}"/>
    <pc:docChg chg="modSld">
      <pc:chgData name="Jennifer Elorreaga" userId="S::jennifer.elorreaga@logan.edu::e1aa907a-6c11-435a-a88c-cc89013b43d8" providerId="AD" clId="Web-{41CD462B-3AC6-DB48-2BC1-66164D78BC79}" dt="2024-02-22T20:47:26.583" v="3"/>
      <pc:docMkLst>
        <pc:docMk/>
      </pc:docMkLst>
      <pc:sldChg chg="modSp">
        <pc:chgData name="Jennifer Elorreaga" userId="S::jennifer.elorreaga@logan.edu::e1aa907a-6c11-435a-a88c-cc89013b43d8" providerId="AD" clId="Web-{41CD462B-3AC6-DB48-2BC1-66164D78BC79}" dt="2024-02-22T20:47:26.583" v="3"/>
        <pc:sldMkLst>
          <pc:docMk/>
          <pc:sldMk cId="3347698232" sldId="273"/>
        </pc:sldMkLst>
        <pc:graphicFrameChg chg="mod modGraphic">
          <ac:chgData name="Jennifer Elorreaga" userId="S::jennifer.elorreaga@logan.edu::e1aa907a-6c11-435a-a88c-cc89013b43d8" providerId="AD" clId="Web-{41CD462B-3AC6-DB48-2BC1-66164D78BC79}" dt="2024-02-22T20:47:26.583" v="3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8D864E76-04A0-2126-E7A2-7D27CF68A26A}"/>
    <pc:docChg chg="modSld">
      <pc:chgData name="Jennifer Elorreaga" userId="S::jennifer.elorreaga@logan.edu::e1aa907a-6c11-435a-a88c-cc89013b43d8" providerId="AD" clId="Web-{8D864E76-04A0-2126-E7A2-7D27CF68A26A}" dt="2024-04-24T18:04:46.449" v="255" actId="1076"/>
      <pc:docMkLst>
        <pc:docMk/>
      </pc:docMkLst>
      <pc:sldChg chg="modSp">
        <pc:chgData name="Jennifer Elorreaga" userId="S::jennifer.elorreaga@logan.edu::e1aa907a-6c11-435a-a88c-cc89013b43d8" providerId="AD" clId="Web-{8D864E76-04A0-2126-E7A2-7D27CF68A26A}" dt="2024-04-24T18:04:46.449" v="255" actId="1076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8D864E76-04A0-2126-E7A2-7D27CF68A26A}" dt="2024-04-24T18:04:46.449" v="255" actId="1076"/>
          <ac:spMkLst>
            <pc:docMk/>
            <pc:sldMk cId="3347698232" sldId="273"/>
            <ac:spMk id="3" creationId="{95ACB4B6-C3FA-C034-DC52-8F491EF3BFAA}"/>
          </ac:spMkLst>
        </pc:spChg>
        <pc:graphicFrameChg chg="mod modGraphic">
          <ac:chgData name="Jennifer Elorreaga" userId="S::jennifer.elorreaga@logan.edu::e1aa907a-6c11-435a-a88c-cc89013b43d8" providerId="AD" clId="Web-{8D864E76-04A0-2126-E7A2-7D27CF68A26A}" dt="2024-04-24T18:04:35.355" v="254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4CD20EAD-7A8C-28FD-85D4-AB49FCA4E404}"/>
    <pc:docChg chg="modSld">
      <pc:chgData name="Jennifer Elorreaga" userId="S::jennifer.elorreaga@logan.edu::e1aa907a-6c11-435a-a88c-cc89013b43d8" providerId="AD" clId="Web-{4CD20EAD-7A8C-28FD-85D4-AB49FCA4E404}" dt="2023-07-19T16:24:15.073" v="453"/>
      <pc:docMkLst>
        <pc:docMk/>
      </pc:docMkLst>
      <pc:sldChg chg="modSp">
        <pc:chgData name="Jennifer Elorreaga" userId="S::jennifer.elorreaga@logan.edu::e1aa907a-6c11-435a-a88c-cc89013b43d8" providerId="AD" clId="Web-{4CD20EAD-7A8C-28FD-85D4-AB49FCA4E404}" dt="2023-07-19T16:24:15.073" v="453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4CD20EAD-7A8C-28FD-85D4-AB49FCA4E404}" dt="2023-07-19T15:15:50.961" v="355" actId="20577"/>
          <ac:spMkLst>
            <pc:docMk/>
            <pc:sldMk cId="3347698232" sldId="273"/>
            <ac:spMk id="4" creationId="{28988C60-F053-401A-BD16-8A23AFE7A8E6}"/>
          </ac:spMkLst>
        </pc:spChg>
        <pc:graphicFrameChg chg="mod modGraphic">
          <ac:chgData name="Jennifer Elorreaga" userId="S::jennifer.elorreaga@logan.edu::e1aa907a-6c11-435a-a88c-cc89013b43d8" providerId="AD" clId="Web-{4CD20EAD-7A8C-28FD-85D4-AB49FCA4E404}" dt="2023-07-19T16:24:15.073" v="453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  <pc:sldChg chg="addSp modSp">
        <pc:chgData name="Jennifer Elorreaga" userId="S::jennifer.elorreaga@logan.edu::e1aa907a-6c11-435a-a88c-cc89013b43d8" providerId="AD" clId="Web-{4CD20EAD-7A8C-28FD-85D4-AB49FCA4E404}" dt="2023-07-19T15:29:06.613" v="363" actId="20577"/>
        <pc:sldMkLst>
          <pc:docMk/>
          <pc:sldMk cId="214253364" sldId="277"/>
        </pc:sldMkLst>
        <pc:spChg chg="mod">
          <ac:chgData name="Jennifer Elorreaga" userId="S::jennifer.elorreaga@logan.edu::e1aa907a-6c11-435a-a88c-cc89013b43d8" providerId="AD" clId="Web-{4CD20EAD-7A8C-28FD-85D4-AB49FCA4E404}" dt="2023-07-19T14:50:02.110" v="150" actId="20577"/>
          <ac:spMkLst>
            <pc:docMk/>
            <pc:sldMk cId="214253364" sldId="277"/>
            <ac:spMk id="3" creationId="{96D7CEBE-50B8-4649-B7B3-12F0A067544E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11:03.513" v="256" actId="1076"/>
          <ac:spMkLst>
            <pc:docMk/>
            <pc:sldMk cId="214253364" sldId="277"/>
            <ac:spMk id="6" creationId="{CA4E43DC-79BE-45E7-A216-2671BD944C67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11:33.108" v="273" actId="20577"/>
          <ac:spMkLst>
            <pc:docMk/>
            <pc:sldMk cId="214253364" sldId="277"/>
            <ac:spMk id="7" creationId="{D4BFA3CF-DB91-465B-9E17-6332187729B0}"/>
          </ac:spMkLst>
        </pc:spChg>
        <pc:spChg chg="add mod">
          <ac:chgData name="Jennifer Elorreaga" userId="S::jennifer.elorreaga@logan.edu::e1aa907a-6c11-435a-a88c-cc89013b43d8" providerId="AD" clId="Web-{4CD20EAD-7A8C-28FD-85D4-AB49FCA4E404}" dt="2023-07-19T15:13:00.502" v="291" actId="1076"/>
          <ac:spMkLst>
            <pc:docMk/>
            <pc:sldMk cId="214253364" sldId="277"/>
            <ac:spMk id="8" creationId="{7F162857-4AEE-ABDC-DA90-6715C6F3D187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11:20.842" v="259" actId="1076"/>
          <ac:spMkLst>
            <pc:docMk/>
            <pc:sldMk cId="214253364" sldId="277"/>
            <ac:spMk id="9" creationId="{52501EAB-3443-481B-9C04-A7B933F36285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11:38.686" v="282" actId="20577"/>
          <ac:spMkLst>
            <pc:docMk/>
            <pc:sldMk cId="214253364" sldId="277"/>
            <ac:spMk id="10" creationId="{12184F99-4DD3-4944-ABFC-1BAC53C2B447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4:50:24.892" v="155" actId="1076"/>
          <ac:spMkLst>
            <pc:docMk/>
            <pc:sldMk cId="214253364" sldId="277"/>
            <ac:spMk id="12" creationId="{E7EDDEA1-898C-4B9E-891D-BE99BDBE1059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4:50:29.111" v="156" actId="1076"/>
          <ac:spMkLst>
            <pc:docMk/>
            <pc:sldMk cId="214253364" sldId="277"/>
            <ac:spMk id="13" creationId="{0960DE56-ADD5-4F3F-BFE6-076D46045B33}"/>
          </ac:spMkLst>
        </pc:spChg>
        <pc:spChg chg="add mod">
          <ac:chgData name="Jennifer Elorreaga" userId="S::jennifer.elorreaga@logan.edu::e1aa907a-6c11-435a-a88c-cc89013b43d8" providerId="AD" clId="Web-{4CD20EAD-7A8C-28FD-85D4-AB49FCA4E404}" dt="2023-07-19T15:29:06.613" v="363" actId="20577"/>
          <ac:spMkLst>
            <pc:docMk/>
            <pc:sldMk cId="214253364" sldId="277"/>
            <ac:spMk id="14" creationId="{5F4FCFEF-E48A-A14B-8D45-D4A9673C0B59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13:10.549" v="293" actId="1076"/>
          <ac:spMkLst>
            <pc:docMk/>
            <pc:sldMk cId="214253364" sldId="277"/>
            <ac:spMk id="15" creationId="{1A277DA6-6AF7-4645-85B6-E2DD818E96E1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28:48.660" v="360" actId="1076"/>
          <ac:spMkLst>
            <pc:docMk/>
            <pc:sldMk cId="214253364" sldId="277"/>
            <ac:spMk id="16" creationId="{8F93D0B3-1EBC-4A31-B6D5-EB3DA64B9FBF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12:10.250" v="285" actId="1076"/>
          <ac:spMkLst>
            <pc:docMk/>
            <pc:sldMk cId="214253364" sldId="277"/>
            <ac:spMk id="18" creationId="{29A93B4B-935D-4D19-8CC5-5D8CC08FD022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12:25.344" v="287" actId="20577"/>
          <ac:spMkLst>
            <pc:docMk/>
            <pc:sldMk cId="214253364" sldId="277"/>
            <ac:spMk id="19" creationId="{0F949A24-E239-4AB3-A3FC-EDFF83BDE9CA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23:47.883" v="357" actId="1076"/>
          <ac:spMkLst>
            <pc:docMk/>
            <pc:sldMk cId="214253364" sldId="277"/>
            <ac:spMk id="21" creationId="{C30081B2-8CBF-44F8-A13B-DEFA7589439A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29:03.957" v="362" actId="1076"/>
          <ac:spMkLst>
            <pc:docMk/>
            <pc:sldMk cId="214253364" sldId="277"/>
            <ac:spMk id="22" creationId="{4B311816-FA44-451E-99BA-593D9A59D4AB}"/>
          </ac:spMkLst>
        </pc:spChg>
        <pc:picChg chg="add mod">
          <ac:chgData name="Jennifer Elorreaga" userId="S::jennifer.elorreaga@logan.edu::e1aa907a-6c11-435a-a88c-cc89013b43d8" providerId="AD" clId="Web-{4CD20EAD-7A8C-28FD-85D4-AB49FCA4E404}" dt="2023-07-19T15:12:37.376" v="288" actId="1076"/>
          <ac:picMkLst>
            <pc:docMk/>
            <pc:sldMk cId="214253364" sldId="277"/>
            <ac:picMk id="4" creationId="{BBA87D56-AC74-62D7-B4E7-9E0DEE8A11B4}"/>
          </ac:picMkLst>
        </pc:picChg>
        <pc:picChg chg="mod">
          <ac:chgData name="Jennifer Elorreaga" userId="S::jennifer.elorreaga@logan.edu::e1aa907a-6c11-435a-a88c-cc89013b43d8" providerId="AD" clId="Web-{4CD20EAD-7A8C-28FD-85D4-AB49FCA4E404}" dt="2023-07-19T14:45:05.241" v="70" actId="1076"/>
          <ac:picMkLst>
            <pc:docMk/>
            <pc:sldMk cId="214253364" sldId="277"/>
            <ac:picMk id="24" creationId="{FC371A7F-EE65-4195-86A1-8ECED0B4207A}"/>
          </ac:picMkLst>
        </pc:picChg>
        <pc:picChg chg="mod">
          <ac:chgData name="Jennifer Elorreaga" userId="S::jennifer.elorreaga@logan.edu::e1aa907a-6c11-435a-a88c-cc89013b43d8" providerId="AD" clId="Web-{4CD20EAD-7A8C-28FD-85D4-AB49FCA4E404}" dt="2023-07-19T15:11:13.779" v="258" actId="1076"/>
          <ac:picMkLst>
            <pc:docMk/>
            <pc:sldMk cId="214253364" sldId="277"/>
            <ac:picMk id="26" creationId="{A83B3A1A-1842-4B27-A578-D179E6A77E14}"/>
          </ac:picMkLst>
        </pc:picChg>
        <pc:picChg chg="mod">
          <ac:chgData name="Jennifer Elorreaga" userId="S::jennifer.elorreaga@logan.edu::e1aa907a-6c11-435a-a88c-cc89013b43d8" providerId="AD" clId="Web-{4CD20EAD-7A8C-28FD-85D4-AB49FCA4E404}" dt="2023-07-19T15:12:01.406" v="283" actId="1076"/>
          <ac:picMkLst>
            <pc:docMk/>
            <pc:sldMk cId="214253364" sldId="277"/>
            <ac:picMk id="28" creationId="{A0FEAE46-9AE4-4548-A546-E3A75A1EE344}"/>
          </ac:picMkLst>
        </pc:picChg>
        <pc:picChg chg="mod">
          <ac:chgData name="Jennifer Elorreaga" userId="S::jennifer.elorreaga@logan.edu::e1aa907a-6c11-435a-a88c-cc89013b43d8" providerId="AD" clId="Web-{4CD20EAD-7A8C-28FD-85D4-AB49FCA4E404}" dt="2023-07-19T15:12:40.751" v="289" actId="1076"/>
          <ac:picMkLst>
            <pc:docMk/>
            <pc:sldMk cId="214253364" sldId="277"/>
            <ac:picMk id="30" creationId="{3FA97161-1437-4446-8F3D-9F9A8F4AA454}"/>
          </ac:picMkLst>
        </pc:picChg>
        <pc:picChg chg="mod">
          <ac:chgData name="Jennifer Elorreaga" userId="S::jennifer.elorreaga@logan.edu::e1aa907a-6c11-435a-a88c-cc89013b43d8" providerId="AD" clId="Web-{4CD20EAD-7A8C-28FD-85D4-AB49FCA4E404}" dt="2023-07-19T15:12:05.437" v="284" actId="1076"/>
          <ac:picMkLst>
            <pc:docMk/>
            <pc:sldMk cId="214253364" sldId="277"/>
            <ac:picMk id="32" creationId="{BBB096B6-0847-4F89-83D8-A1DADF7112F6}"/>
          </ac:picMkLst>
        </pc:picChg>
        <pc:picChg chg="mod">
          <ac:chgData name="Jennifer Elorreaga" userId="S::jennifer.elorreaga@logan.edu::e1aa907a-6c11-435a-a88c-cc89013b43d8" providerId="AD" clId="Web-{4CD20EAD-7A8C-28FD-85D4-AB49FCA4E404}" dt="2023-07-19T15:23:43.633" v="356"/>
          <ac:picMkLst>
            <pc:docMk/>
            <pc:sldMk cId="214253364" sldId="277"/>
            <ac:picMk id="34" creationId="{2A7A440D-D1A9-486C-9C65-A36D410B9465}"/>
          </ac:picMkLst>
        </pc:picChg>
      </pc:sldChg>
      <pc:sldChg chg="modSp">
        <pc:chgData name="Jennifer Elorreaga" userId="S::jennifer.elorreaga@logan.edu::e1aa907a-6c11-435a-a88c-cc89013b43d8" providerId="AD" clId="Web-{4CD20EAD-7A8C-28FD-85D4-AB49FCA4E404}" dt="2023-07-19T15:14:59.615" v="341" actId="20577"/>
        <pc:sldMkLst>
          <pc:docMk/>
          <pc:sldMk cId="306933949" sldId="286"/>
        </pc:sldMkLst>
        <pc:spChg chg="mod">
          <ac:chgData name="Jennifer Elorreaga" userId="S::jennifer.elorreaga@logan.edu::e1aa907a-6c11-435a-a88c-cc89013b43d8" providerId="AD" clId="Web-{4CD20EAD-7A8C-28FD-85D4-AB49FCA4E404}" dt="2023-07-19T15:14:59.615" v="341" actId="20577"/>
          <ac:spMkLst>
            <pc:docMk/>
            <pc:sldMk cId="306933949" sldId="286"/>
            <ac:spMk id="5" creationId="{3AC3383D-1096-836E-AE07-7285F6FDD723}"/>
          </ac:spMkLst>
        </pc:spChg>
      </pc:sldChg>
    </pc:docChg>
  </pc:docChgLst>
  <pc:docChgLst>
    <pc:chgData name="Jennifer Elorreaga" userId="S::jennifer.elorreaga@logan.edu::e1aa907a-6c11-435a-a88c-cc89013b43d8" providerId="AD" clId="Web-{42B13B64-D5EB-A582-77C0-905D054AA5D5}"/>
    <pc:docChg chg="modSld">
      <pc:chgData name="Jennifer Elorreaga" userId="S::jennifer.elorreaga@logan.edu::e1aa907a-6c11-435a-a88c-cc89013b43d8" providerId="AD" clId="Web-{42B13B64-D5EB-A582-77C0-905D054AA5D5}" dt="2023-07-20T13:35:35.882" v="0" actId="20577"/>
      <pc:docMkLst>
        <pc:docMk/>
      </pc:docMkLst>
      <pc:sldChg chg="modSp">
        <pc:chgData name="Jennifer Elorreaga" userId="S::jennifer.elorreaga@logan.edu::e1aa907a-6c11-435a-a88c-cc89013b43d8" providerId="AD" clId="Web-{42B13B64-D5EB-A582-77C0-905D054AA5D5}" dt="2023-07-20T13:35:35.882" v="0" actId="20577"/>
        <pc:sldMkLst>
          <pc:docMk/>
          <pc:sldMk cId="214253364" sldId="277"/>
        </pc:sldMkLst>
        <pc:spChg chg="mod">
          <ac:chgData name="Jennifer Elorreaga" userId="S::jennifer.elorreaga@logan.edu::e1aa907a-6c11-435a-a88c-cc89013b43d8" providerId="AD" clId="Web-{42B13B64-D5EB-A582-77C0-905D054AA5D5}" dt="2023-07-20T13:35:35.882" v="0" actId="20577"/>
          <ac:spMkLst>
            <pc:docMk/>
            <pc:sldMk cId="214253364" sldId="277"/>
            <ac:spMk id="8" creationId="{7F162857-4AEE-ABDC-DA90-6715C6F3D187}"/>
          </ac:spMkLst>
        </pc:spChg>
      </pc:sldChg>
    </pc:docChg>
  </pc:docChgLst>
  <pc:docChgLst>
    <pc:chgData name="Jennifer Elorreaga" userId="S::jennifer.elorreaga@logan.edu::e1aa907a-6c11-435a-a88c-cc89013b43d8" providerId="AD" clId="Web-{7D40C5B6-18C1-D19A-56D4-65571DC03464}"/>
    <pc:docChg chg="modSld">
      <pc:chgData name="Jennifer Elorreaga" userId="S::jennifer.elorreaga@logan.edu::e1aa907a-6c11-435a-a88c-cc89013b43d8" providerId="AD" clId="Web-{7D40C5B6-18C1-D19A-56D4-65571DC03464}" dt="2024-01-25T18:24:16.605" v="43"/>
      <pc:docMkLst>
        <pc:docMk/>
      </pc:docMkLst>
      <pc:sldChg chg="modSp">
        <pc:chgData name="Jennifer Elorreaga" userId="S::jennifer.elorreaga@logan.edu::e1aa907a-6c11-435a-a88c-cc89013b43d8" providerId="AD" clId="Web-{7D40C5B6-18C1-D19A-56D4-65571DC03464}" dt="2024-01-25T18:24:16.605" v="43"/>
        <pc:sldMkLst>
          <pc:docMk/>
          <pc:sldMk cId="3347698232" sldId="273"/>
        </pc:sldMkLst>
        <pc:graphicFrameChg chg="mod modGraphic">
          <ac:chgData name="Jennifer Elorreaga" userId="S::jennifer.elorreaga@logan.edu::e1aa907a-6c11-435a-a88c-cc89013b43d8" providerId="AD" clId="Web-{7D40C5B6-18C1-D19A-56D4-65571DC03464}" dt="2024-01-25T18:24:16.605" v="43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E5101C8F-2F2C-5864-2DBF-192F4489A5DC}"/>
    <pc:docChg chg="modSld addMainMaster delMainMaster">
      <pc:chgData name="Jennifer Elorreaga" userId="S::jennifer.elorreaga@logan.edu::e1aa907a-6c11-435a-a88c-cc89013b43d8" providerId="AD" clId="Web-{E5101C8F-2F2C-5864-2DBF-192F4489A5DC}" dt="2024-01-25T16:55:59.929" v="842" actId="1076"/>
      <pc:docMkLst>
        <pc:docMk/>
      </pc:docMkLst>
      <pc:sldChg chg="modSp mod setBg modClrScheme chgLayout">
        <pc:chgData name="Jennifer Elorreaga" userId="S::jennifer.elorreaga@logan.edu::e1aa907a-6c11-435a-a88c-cc89013b43d8" providerId="AD" clId="Web-{E5101C8F-2F2C-5864-2DBF-192F4489A5DC}" dt="2024-01-25T16:43:02.606" v="640"/>
        <pc:sldMkLst>
          <pc:docMk/>
          <pc:sldMk cId="3347698232" sldId="273"/>
        </pc:sldMkLst>
        <pc:spChg chg="mod ord">
          <ac:chgData name="Jennifer Elorreaga" userId="S::jennifer.elorreaga@logan.edu::e1aa907a-6c11-435a-a88c-cc89013b43d8" providerId="AD" clId="Web-{E5101C8F-2F2C-5864-2DBF-192F4489A5DC}" dt="2024-01-25T16:06:12.735" v="63" actId="20577"/>
          <ac:spMkLst>
            <pc:docMk/>
            <pc:sldMk cId="3347698232" sldId="273"/>
            <ac:spMk id="2" creationId="{3E293275-5D34-43AB-891F-D5BCED72D7EA}"/>
          </ac:spMkLst>
        </pc:spChg>
        <pc:spChg chg="mod">
          <ac:chgData name="Jennifer Elorreaga" userId="S::jennifer.elorreaga@logan.edu::e1aa907a-6c11-435a-a88c-cc89013b43d8" providerId="AD" clId="Web-{E5101C8F-2F2C-5864-2DBF-192F4489A5DC}" dt="2024-01-25T16:21:57.142" v="248" actId="20577"/>
          <ac:spMkLst>
            <pc:docMk/>
            <pc:sldMk cId="3347698232" sldId="273"/>
            <ac:spMk id="3" creationId="{95ACB4B6-C3FA-C034-DC52-8F491EF3BFAA}"/>
          </ac:spMkLst>
        </pc:spChg>
        <pc:spChg chg="mod ord">
          <ac:chgData name="Jennifer Elorreaga" userId="S::jennifer.elorreaga@logan.edu::e1aa907a-6c11-435a-a88c-cc89013b43d8" providerId="AD" clId="Web-{E5101C8F-2F2C-5864-2DBF-192F4489A5DC}" dt="2024-01-25T16:06:27.986" v="67"/>
          <ac:spMkLst>
            <pc:docMk/>
            <pc:sldMk cId="3347698232" sldId="273"/>
            <ac:spMk id="4" creationId="{28988C60-F053-401A-BD16-8A23AFE7A8E6}"/>
          </ac:spMkLst>
        </pc:spChg>
        <pc:spChg chg="mod ord">
          <ac:chgData name="Jennifer Elorreaga" userId="S::jennifer.elorreaga@logan.edu::e1aa907a-6c11-435a-a88c-cc89013b43d8" providerId="AD" clId="Web-{E5101C8F-2F2C-5864-2DBF-192F4489A5DC}" dt="2024-01-25T16:05:18.109" v="58"/>
          <ac:spMkLst>
            <pc:docMk/>
            <pc:sldMk cId="3347698232" sldId="273"/>
            <ac:spMk id="7" creationId="{07720371-38D5-4950-B57F-5F0F0D621583}"/>
          </ac:spMkLst>
        </pc:spChg>
        <pc:graphicFrameChg chg="mod modGraphic">
          <ac:chgData name="Jennifer Elorreaga" userId="S::jennifer.elorreaga@logan.edu::e1aa907a-6c11-435a-a88c-cc89013b43d8" providerId="AD" clId="Web-{E5101C8F-2F2C-5864-2DBF-192F4489A5DC}" dt="2024-01-25T16:43:02.606" v="640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  <pc:sldChg chg="addSp delSp modSp mod setBg modClrScheme chgLayout">
        <pc:chgData name="Jennifer Elorreaga" userId="S::jennifer.elorreaga@logan.edu::e1aa907a-6c11-435a-a88c-cc89013b43d8" providerId="AD" clId="Web-{E5101C8F-2F2C-5864-2DBF-192F4489A5DC}" dt="2024-01-25T16:55:59.929" v="842" actId="1076"/>
        <pc:sldMkLst>
          <pc:docMk/>
          <pc:sldMk cId="342131329" sldId="275"/>
        </pc:sldMkLst>
        <pc:spChg chg="mod ord">
          <ac:chgData name="Jennifer Elorreaga" userId="S::jennifer.elorreaga@logan.edu::e1aa907a-6c11-435a-a88c-cc89013b43d8" providerId="AD" clId="Web-{E5101C8F-2F2C-5864-2DBF-192F4489A5DC}" dt="2024-01-25T16:05:54.172" v="62" actId="1076"/>
          <ac:spMkLst>
            <pc:docMk/>
            <pc:sldMk cId="342131329" sldId="275"/>
            <ac:spMk id="2" creationId="{021699C2-32BF-423F-9FCB-C7261C5F4388}"/>
          </ac:spMkLst>
        </pc:spChg>
        <pc:spChg chg="del mod">
          <ac:chgData name="Jennifer Elorreaga" userId="S::jennifer.elorreaga@logan.edu::e1aa907a-6c11-435a-a88c-cc89013b43d8" providerId="AD" clId="Web-{E5101C8F-2F2C-5864-2DBF-192F4489A5DC}" dt="2024-01-25T16:43:30.873" v="643"/>
          <ac:spMkLst>
            <pc:docMk/>
            <pc:sldMk cId="342131329" sldId="275"/>
            <ac:spMk id="3" creationId="{B9666BDC-BE49-4CA1-C31F-B5FDE2A5EA86}"/>
          </ac:spMkLst>
        </pc:spChg>
        <pc:spChg chg="mod ord">
          <ac:chgData name="Jennifer Elorreaga" userId="S::jennifer.elorreaga@logan.edu::e1aa907a-6c11-435a-a88c-cc89013b43d8" providerId="AD" clId="Web-{E5101C8F-2F2C-5864-2DBF-192F4489A5DC}" dt="2024-01-25T16:05:10.983" v="57"/>
          <ac:spMkLst>
            <pc:docMk/>
            <pc:sldMk cId="342131329" sldId="275"/>
            <ac:spMk id="4" creationId="{E54EA5D4-1E30-49DD-A58C-946933F58EFE}"/>
          </ac:spMkLst>
        </pc:spChg>
        <pc:spChg chg="del">
          <ac:chgData name="Jennifer Elorreaga" userId="S::jennifer.elorreaga@logan.edu::e1aa907a-6c11-435a-a88c-cc89013b43d8" providerId="AD" clId="Web-{E5101C8F-2F2C-5864-2DBF-192F4489A5DC}" dt="2024-01-25T16:43:32.935" v="644"/>
          <ac:spMkLst>
            <pc:docMk/>
            <pc:sldMk cId="342131329" sldId="275"/>
            <ac:spMk id="5" creationId="{155A63A7-E29B-6DF6-1B74-B9E983109546}"/>
          </ac:spMkLst>
        </pc:spChg>
        <pc:spChg chg="add mod">
          <ac:chgData name="Jennifer Elorreaga" userId="S::jennifer.elorreaga@logan.edu::e1aa907a-6c11-435a-a88c-cc89013b43d8" providerId="AD" clId="Web-{E5101C8F-2F2C-5864-2DBF-192F4489A5DC}" dt="2024-01-25T16:55:59.929" v="842" actId="1076"/>
          <ac:spMkLst>
            <pc:docMk/>
            <pc:sldMk cId="342131329" sldId="275"/>
            <ac:spMk id="6" creationId="{7DB38482-0C05-158D-A7DE-BDE5CE95C99E}"/>
          </ac:spMkLst>
        </pc:spChg>
      </pc:sldChg>
      <pc:sldChg chg="modSp mod modClrScheme chgLayout">
        <pc:chgData name="Jennifer Elorreaga" userId="S::jennifer.elorreaga@logan.edu::e1aa907a-6c11-435a-a88c-cc89013b43d8" providerId="AD" clId="Web-{E5101C8F-2F2C-5864-2DBF-192F4489A5DC}" dt="2024-01-25T16:55:47.241" v="840" actId="20577"/>
        <pc:sldMkLst>
          <pc:docMk/>
          <pc:sldMk cId="420664609" sldId="287"/>
        </pc:sldMkLst>
        <pc:spChg chg="mod ord">
          <ac:chgData name="Jennifer Elorreaga" userId="S::jennifer.elorreaga@logan.edu::e1aa907a-6c11-435a-a88c-cc89013b43d8" providerId="AD" clId="Web-{E5101C8F-2F2C-5864-2DBF-192F4489A5DC}" dt="2024-01-25T16:05:02.030" v="56"/>
          <ac:spMkLst>
            <pc:docMk/>
            <pc:sldMk cId="420664609" sldId="287"/>
            <ac:spMk id="3" creationId="{E0E3CE52-6887-B1B7-5FC6-E1BAEF3174D5}"/>
          </ac:spMkLst>
        </pc:spChg>
        <pc:spChg chg="mod ord">
          <ac:chgData name="Jennifer Elorreaga" userId="S::jennifer.elorreaga@logan.edu::e1aa907a-6c11-435a-a88c-cc89013b43d8" providerId="AD" clId="Web-{E5101C8F-2F2C-5864-2DBF-192F4489A5DC}" dt="2024-01-25T16:05:02.030" v="56"/>
          <ac:spMkLst>
            <pc:docMk/>
            <pc:sldMk cId="420664609" sldId="287"/>
            <ac:spMk id="13" creationId="{D89F8EE1-8482-AE21-0498-A2F02B77AD44}"/>
          </ac:spMkLst>
        </pc:spChg>
        <pc:graphicFrameChg chg="mod ord modGraphic">
          <ac:chgData name="Jennifer Elorreaga" userId="S::jennifer.elorreaga@logan.edu::e1aa907a-6c11-435a-a88c-cc89013b43d8" providerId="AD" clId="Web-{E5101C8F-2F2C-5864-2DBF-192F4489A5DC}" dt="2024-01-25T16:55:47.241" v="840" actId="20577"/>
          <ac:graphicFrameMkLst>
            <pc:docMk/>
            <pc:sldMk cId="420664609" sldId="287"/>
            <ac:graphicFrameMk id="17" creationId="{20FFAA4C-409B-1873-E00F-E02DBC875551}"/>
          </ac:graphicFrameMkLst>
        </pc:graphicFrameChg>
      </pc:sldChg>
      <pc:sldMasterChg chg="del delSldLayout">
        <pc:chgData name="Jennifer Elorreaga" userId="S::jennifer.elorreaga@logan.edu::e1aa907a-6c11-435a-a88c-cc89013b43d8" providerId="AD" clId="Web-{E5101C8F-2F2C-5864-2DBF-192F4489A5DC}" dt="2024-01-25T16:04:44.060" v="55"/>
        <pc:sldMasterMkLst>
          <pc:docMk/>
          <pc:sldMasterMk cId="946163275" sldId="2147483648"/>
        </pc:sldMasterMkLst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734501631" sldId="2147483650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891552186" sldId="2147483652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2139098627" sldId="2147483653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505855276" sldId="2147483654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139767039" sldId="2147483655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518559430" sldId="2147483662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421750877" sldId="2147483663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23498353" sldId="2147483664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2623822546" sldId="2147483665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77873217" sldId="2147483666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9311935" sldId="2147483667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472371103" sldId="2147483668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877649518" sldId="2147483669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2430366151" sldId="2147483670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470484840" sldId="2147483671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909005853" sldId="2147483672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212643181" sldId="2147483673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212893058" sldId="2147483674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337832630" sldId="2147483675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741885152" sldId="2147483676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795196888" sldId="2147483677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571505411" sldId="2147483678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630659579" sldId="2147483679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535501931" sldId="2147483680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658187814" sldId="2147483681"/>
          </pc:sldLayoutMkLst>
        </pc:sldLayoutChg>
      </pc:sldMasterChg>
      <pc:sldMasterChg chg="add addSldLayout modSldLayout">
        <pc:chgData name="Jennifer Elorreaga" userId="S::jennifer.elorreaga@logan.edu::e1aa907a-6c11-435a-a88c-cc89013b43d8" providerId="AD" clId="Web-{E5101C8F-2F2C-5864-2DBF-192F4489A5DC}" dt="2024-01-25T16:04:44.060" v="55"/>
        <pc:sldMasterMkLst>
          <pc:docMk/>
          <pc:sldMasterMk cId="2660325885" sldId="2147483682"/>
        </pc:sldMasterMkLst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3330067925" sldId="2147483683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880256267" sldId="2147483684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3504837034" sldId="2147483685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210146204" sldId="2147483686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764642673" sldId="2147483687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1912402491" sldId="2147483688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3988331965" sldId="2147483689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697361980" sldId="2147483690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2284541226" sldId="2147483691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545421119" sldId="2147483692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826059305" sldId="2147483693"/>
          </pc:sldLayoutMkLst>
        </pc:sldLayoutChg>
      </pc:sldMasterChg>
    </pc:docChg>
  </pc:docChgLst>
  <pc:docChgLst>
    <pc:chgData name="Jennifer Elorreaga" userId="S::jennifer.elorreaga@logan.edu::e1aa907a-6c11-435a-a88c-cc89013b43d8" providerId="AD" clId="Web-{8AEBC36A-E252-0A11-EE38-110B798CD676}"/>
    <pc:docChg chg="modSld">
      <pc:chgData name="Jennifer Elorreaga" userId="S::jennifer.elorreaga@logan.edu::e1aa907a-6c11-435a-a88c-cc89013b43d8" providerId="AD" clId="Web-{8AEBC36A-E252-0A11-EE38-110B798CD676}" dt="2024-04-24T18:07:00.009" v="21" actId="1076"/>
      <pc:docMkLst>
        <pc:docMk/>
      </pc:docMkLst>
      <pc:sldChg chg="modSp">
        <pc:chgData name="Jennifer Elorreaga" userId="S::jennifer.elorreaga@logan.edu::e1aa907a-6c11-435a-a88c-cc89013b43d8" providerId="AD" clId="Web-{8AEBC36A-E252-0A11-EE38-110B798CD676}" dt="2024-04-24T18:07:00.009" v="21" actId="1076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8AEBC36A-E252-0A11-EE38-110B798CD676}" dt="2024-04-24T18:07:00.009" v="21" actId="1076"/>
          <ac:spMkLst>
            <pc:docMk/>
            <pc:sldMk cId="3347698232" sldId="273"/>
            <ac:spMk id="3" creationId="{95ACB4B6-C3FA-C034-DC52-8F491EF3BFAA}"/>
          </ac:spMkLst>
        </pc:spChg>
        <pc:graphicFrameChg chg="mod modGraphic">
          <ac:chgData name="Jennifer Elorreaga" userId="S::jennifer.elorreaga@logan.edu::e1aa907a-6c11-435a-a88c-cc89013b43d8" providerId="AD" clId="Web-{8AEBC36A-E252-0A11-EE38-110B798CD676}" dt="2024-04-24T18:06:55.290" v="20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40A0F432-B8FB-33D4-6FC0-E6BC5E394C39}"/>
    <pc:docChg chg="modSld">
      <pc:chgData name="Jennifer Elorreaga" userId="S::jennifer.elorreaga@logan.edu::e1aa907a-6c11-435a-a88c-cc89013b43d8" providerId="AD" clId="Web-{40A0F432-B8FB-33D4-6FC0-E6BC5E394C39}" dt="2023-06-15T18:25:19.715" v="65" actId="20577"/>
      <pc:docMkLst>
        <pc:docMk/>
      </pc:docMkLst>
      <pc:sldChg chg="addSp delSp modSp">
        <pc:chgData name="Jennifer Elorreaga" userId="S::jennifer.elorreaga@logan.edu::e1aa907a-6c11-435a-a88c-cc89013b43d8" providerId="AD" clId="Web-{40A0F432-B8FB-33D4-6FC0-E6BC5E394C39}" dt="2023-06-15T18:25:19.715" v="65" actId="20577"/>
        <pc:sldMkLst>
          <pc:docMk/>
          <pc:sldMk cId="214253364" sldId="277"/>
        </pc:sldMkLst>
        <pc:spChg chg="add del mod">
          <ac:chgData name="Jennifer Elorreaga" userId="S::jennifer.elorreaga@logan.edu::e1aa907a-6c11-435a-a88c-cc89013b43d8" providerId="AD" clId="Web-{40A0F432-B8FB-33D4-6FC0-E6BC5E394C39}" dt="2023-06-15T18:23:42.462" v="18"/>
          <ac:spMkLst>
            <pc:docMk/>
            <pc:sldMk cId="214253364" sldId="277"/>
            <ac:spMk id="5" creationId="{4A4DF9E0-044B-E3EB-40A4-08454E3F4C5B}"/>
          </ac:spMkLst>
        </pc:spChg>
        <pc:spChg chg="mod">
          <ac:chgData name="Jennifer Elorreaga" userId="S::jennifer.elorreaga@logan.edu::e1aa907a-6c11-435a-a88c-cc89013b43d8" providerId="AD" clId="Web-{40A0F432-B8FB-33D4-6FC0-E6BC5E394C39}" dt="2023-06-15T18:24:26.542" v="36" actId="20577"/>
          <ac:spMkLst>
            <pc:docMk/>
            <pc:sldMk cId="214253364" sldId="277"/>
            <ac:spMk id="6" creationId="{CA4E43DC-79BE-45E7-A216-2671BD944C67}"/>
          </ac:spMkLst>
        </pc:spChg>
        <pc:spChg chg="mod">
          <ac:chgData name="Jennifer Elorreaga" userId="S::jennifer.elorreaga@logan.edu::e1aa907a-6c11-435a-a88c-cc89013b43d8" providerId="AD" clId="Web-{40A0F432-B8FB-33D4-6FC0-E6BC5E394C39}" dt="2023-06-15T18:24:37.214" v="38" actId="20577"/>
          <ac:spMkLst>
            <pc:docMk/>
            <pc:sldMk cId="214253364" sldId="277"/>
            <ac:spMk id="7" creationId="{D4BFA3CF-DB91-465B-9E17-6332187729B0}"/>
          </ac:spMkLst>
        </pc:spChg>
        <pc:spChg chg="mod">
          <ac:chgData name="Jennifer Elorreaga" userId="S::jennifer.elorreaga@logan.edu::e1aa907a-6c11-435a-a88c-cc89013b43d8" providerId="AD" clId="Web-{40A0F432-B8FB-33D4-6FC0-E6BC5E394C39}" dt="2023-06-15T18:24:30.510" v="37" actId="20577"/>
          <ac:spMkLst>
            <pc:docMk/>
            <pc:sldMk cId="214253364" sldId="277"/>
            <ac:spMk id="9" creationId="{52501EAB-3443-481B-9C04-A7B933F36285}"/>
          </ac:spMkLst>
        </pc:spChg>
        <pc:spChg chg="mod">
          <ac:chgData name="Jennifer Elorreaga" userId="S::jennifer.elorreaga@logan.edu::e1aa907a-6c11-435a-a88c-cc89013b43d8" providerId="AD" clId="Web-{40A0F432-B8FB-33D4-6FC0-E6BC5E394C39}" dt="2023-06-15T18:24:42.011" v="39" actId="20577"/>
          <ac:spMkLst>
            <pc:docMk/>
            <pc:sldMk cId="214253364" sldId="277"/>
            <ac:spMk id="10" creationId="{12184F99-4DD3-4944-ABFC-1BAC53C2B447}"/>
          </ac:spMkLst>
        </pc:spChg>
        <pc:spChg chg="mod">
          <ac:chgData name="Jennifer Elorreaga" userId="S::jennifer.elorreaga@logan.edu::e1aa907a-6c11-435a-a88c-cc89013b43d8" providerId="AD" clId="Web-{40A0F432-B8FB-33D4-6FC0-E6BC5E394C39}" dt="2023-06-15T18:24:22.682" v="35" actId="20577"/>
          <ac:spMkLst>
            <pc:docMk/>
            <pc:sldMk cId="214253364" sldId="277"/>
            <ac:spMk id="12" creationId="{E7EDDEA1-898C-4B9E-891D-BE99BDBE1059}"/>
          </ac:spMkLst>
        </pc:spChg>
        <pc:spChg chg="mod">
          <ac:chgData name="Jennifer Elorreaga" userId="S::jennifer.elorreaga@logan.edu::e1aa907a-6c11-435a-a88c-cc89013b43d8" providerId="AD" clId="Web-{40A0F432-B8FB-33D4-6FC0-E6BC5E394C39}" dt="2023-06-15T18:25:19.715" v="65" actId="20577"/>
          <ac:spMkLst>
            <pc:docMk/>
            <pc:sldMk cId="214253364" sldId="277"/>
            <ac:spMk id="13" creationId="{0960DE56-ADD5-4F3F-BFE6-076D46045B33}"/>
          </ac:spMkLst>
        </pc:spChg>
        <pc:spChg chg="add del mod">
          <ac:chgData name="Jennifer Elorreaga" userId="S::jennifer.elorreaga@logan.edu::e1aa907a-6c11-435a-a88c-cc89013b43d8" providerId="AD" clId="Web-{40A0F432-B8FB-33D4-6FC0-E6BC5E394C39}" dt="2023-06-15T18:23:26.821" v="12"/>
          <ac:spMkLst>
            <pc:docMk/>
            <pc:sldMk cId="214253364" sldId="277"/>
            <ac:spMk id="14" creationId="{667CAD06-4CAC-9251-ADFF-798002B4DFF1}"/>
          </ac:spMkLst>
        </pc:spChg>
        <pc:picChg chg="add del mod">
          <ac:chgData name="Jennifer Elorreaga" userId="S::jennifer.elorreaga@logan.edu::e1aa907a-6c11-435a-a88c-cc89013b43d8" providerId="AD" clId="Web-{40A0F432-B8FB-33D4-6FC0-E6BC5E394C39}" dt="2023-06-15T18:23:59.025" v="20"/>
          <ac:picMkLst>
            <pc:docMk/>
            <pc:sldMk cId="214253364" sldId="277"/>
            <ac:picMk id="2" creationId="{CCD142AB-1F62-FCDB-C73F-6FE413AB9452}"/>
          </ac:picMkLst>
        </pc:picChg>
        <pc:picChg chg="add del mod ord">
          <ac:chgData name="Jennifer Elorreaga" userId="S::jennifer.elorreaga@logan.edu::e1aa907a-6c11-435a-a88c-cc89013b43d8" providerId="AD" clId="Web-{40A0F432-B8FB-33D4-6FC0-E6BC5E394C39}" dt="2023-06-15T18:23:36.243" v="16"/>
          <ac:picMkLst>
            <pc:docMk/>
            <pc:sldMk cId="214253364" sldId="277"/>
            <ac:picMk id="8" creationId="{B4F02EF7-15BC-FE2C-517C-626639F5C08E}"/>
          </ac:picMkLst>
        </pc:picChg>
        <pc:picChg chg="add del mod">
          <ac:chgData name="Jennifer Elorreaga" userId="S::jennifer.elorreaga@logan.edu::e1aa907a-6c11-435a-a88c-cc89013b43d8" providerId="AD" clId="Web-{40A0F432-B8FB-33D4-6FC0-E6BC5E394C39}" dt="2023-06-15T18:23:54.228" v="19"/>
          <ac:picMkLst>
            <pc:docMk/>
            <pc:sldMk cId="214253364" sldId="277"/>
            <ac:picMk id="28" creationId="{A0FEAE46-9AE4-4548-A546-E3A75A1EE344}"/>
          </ac:picMkLst>
        </pc:picChg>
      </pc:sldChg>
    </pc:docChg>
  </pc:docChgLst>
  <pc:docChgLst>
    <pc:chgData name="Jennifer Elorreaga" userId="S::jennifer.elorreaga@logan.edu::e1aa907a-6c11-435a-a88c-cc89013b43d8" providerId="AD" clId="Web-{6D35451F-6A03-E5FA-6A0A-E0008A22BC91}"/>
    <pc:docChg chg="modSld">
      <pc:chgData name="Jennifer Elorreaga" userId="S::jennifer.elorreaga@logan.edu::e1aa907a-6c11-435a-a88c-cc89013b43d8" providerId="AD" clId="Web-{6D35451F-6A03-E5FA-6A0A-E0008A22BC91}" dt="2024-04-24T17:38:57.490" v="11" actId="1076"/>
      <pc:docMkLst>
        <pc:docMk/>
      </pc:docMkLst>
      <pc:sldChg chg="addSp delSp modSp">
        <pc:chgData name="Jennifer Elorreaga" userId="S::jennifer.elorreaga@logan.edu::e1aa907a-6c11-435a-a88c-cc89013b43d8" providerId="AD" clId="Web-{6D35451F-6A03-E5FA-6A0A-E0008A22BC91}" dt="2024-04-24T17:38:57.490" v="11" actId="1076"/>
        <pc:sldMkLst>
          <pc:docMk/>
          <pc:sldMk cId="3347698232" sldId="273"/>
        </pc:sldMkLst>
        <pc:picChg chg="del">
          <ac:chgData name="Jennifer Elorreaga" userId="S::jennifer.elorreaga@logan.edu::e1aa907a-6c11-435a-a88c-cc89013b43d8" providerId="AD" clId="Web-{6D35451F-6A03-E5FA-6A0A-E0008A22BC91}" dt="2024-04-24T17:38:18.176" v="0"/>
          <ac:picMkLst>
            <pc:docMk/>
            <pc:sldMk cId="3347698232" sldId="273"/>
            <ac:picMk id="4" creationId="{179C0638-989F-ED43-82C2-E2FB4027AC2F}"/>
          </ac:picMkLst>
        </pc:picChg>
        <pc:picChg chg="add mod">
          <ac:chgData name="Jennifer Elorreaga" userId="S::jennifer.elorreaga@logan.edu::e1aa907a-6c11-435a-a88c-cc89013b43d8" providerId="AD" clId="Web-{6D35451F-6A03-E5FA-6A0A-E0008A22BC91}" dt="2024-04-24T17:38:57.490" v="11" actId="1076"/>
          <ac:picMkLst>
            <pc:docMk/>
            <pc:sldMk cId="3347698232" sldId="273"/>
            <ac:picMk id="6" creationId="{9B841ADB-17CF-626C-3606-C20DDC27B285}"/>
          </ac:picMkLst>
        </pc:picChg>
      </pc:sldChg>
    </pc:docChg>
  </pc:docChgLst>
  <pc:docChgLst>
    <pc:chgData name="Jennifer Elorreaga" userId="S::jennifer.elorreaga@logan.edu::e1aa907a-6c11-435a-a88c-cc89013b43d8" providerId="AD" clId="Web-{0E28FD84-7F96-C995-B95A-B7FFB999D295}"/>
    <pc:docChg chg="modSld">
      <pc:chgData name="Jennifer Elorreaga" userId="S::jennifer.elorreaga@logan.edu::e1aa907a-6c11-435a-a88c-cc89013b43d8" providerId="AD" clId="Web-{0E28FD84-7F96-C995-B95A-B7FFB999D295}" dt="2023-07-24T15:34:40.015" v="105" actId="1076"/>
      <pc:docMkLst>
        <pc:docMk/>
      </pc:docMkLst>
      <pc:sldChg chg="addSp modSp">
        <pc:chgData name="Jennifer Elorreaga" userId="S::jennifer.elorreaga@logan.edu::e1aa907a-6c11-435a-a88c-cc89013b43d8" providerId="AD" clId="Web-{0E28FD84-7F96-C995-B95A-B7FFB999D295}" dt="2023-07-24T15:34:40.015" v="105" actId="1076"/>
        <pc:sldMkLst>
          <pc:docMk/>
          <pc:sldMk cId="3347698232" sldId="273"/>
        </pc:sldMkLst>
        <pc:spChg chg="add mod">
          <ac:chgData name="Jennifer Elorreaga" userId="S::jennifer.elorreaga@logan.edu::e1aa907a-6c11-435a-a88c-cc89013b43d8" providerId="AD" clId="Web-{0E28FD84-7F96-C995-B95A-B7FFB999D295}" dt="2023-07-24T15:34:40.015" v="105" actId="1076"/>
          <ac:spMkLst>
            <pc:docMk/>
            <pc:sldMk cId="3347698232" sldId="273"/>
            <ac:spMk id="3" creationId="{95ACB4B6-C3FA-C034-DC52-8F491EF3BFAA}"/>
          </ac:spMkLst>
        </pc:spChg>
        <pc:graphicFrameChg chg="mod modGraphic">
          <ac:chgData name="Jennifer Elorreaga" userId="S::jennifer.elorreaga@logan.edu::e1aa907a-6c11-435a-a88c-cc89013b43d8" providerId="AD" clId="Web-{0E28FD84-7F96-C995-B95A-B7FFB999D295}" dt="2023-07-24T15:34:11.842" v="103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  <pc:sldChg chg="addSp modSp">
        <pc:chgData name="Jennifer Elorreaga" userId="S::jennifer.elorreaga@logan.edu::e1aa907a-6c11-435a-a88c-cc89013b43d8" providerId="AD" clId="Web-{0E28FD84-7F96-C995-B95A-B7FFB999D295}" dt="2023-07-24T15:33:01.027" v="72" actId="1076"/>
        <pc:sldMkLst>
          <pc:docMk/>
          <pc:sldMk cId="3113318487" sldId="280"/>
        </pc:sldMkLst>
        <pc:spChg chg="add mod">
          <ac:chgData name="Jennifer Elorreaga" userId="S::jennifer.elorreaga@logan.edu::e1aa907a-6c11-435a-a88c-cc89013b43d8" providerId="AD" clId="Web-{0E28FD84-7F96-C995-B95A-B7FFB999D295}" dt="2023-07-24T15:32:20.714" v="62" actId="1076"/>
          <ac:spMkLst>
            <pc:docMk/>
            <pc:sldMk cId="3113318487" sldId="280"/>
            <ac:spMk id="2" creationId="{F4BAF0FE-BA0A-4F4C-AD9B-9804EEC95A53}"/>
          </ac:spMkLst>
        </pc:spChg>
        <pc:spChg chg="mod">
          <ac:chgData name="Jennifer Elorreaga" userId="S::jennifer.elorreaga@logan.edu::e1aa907a-6c11-435a-a88c-cc89013b43d8" providerId="AD" clId="Web-{0E28FD84-7F96-C995-B95A-B7FFB999D295}" dt="2023-07-24T15:32:16.995" v="61" actId="1076"/>
          <ac:spMkLst>
            <pc:docMk/>
            <pc:sldMk cId="3113318487" sldId="280"/>
            <ac:spMk id="3" creationId="{D2DDABB1-5E6B-4365-AD9E-DDCE7E972742}"/>
          </ac:spMkLst>
        </pc:spChg>
        <pc:spChg chg="mod">
          <ac:chgData name="Jennifer Elorreaga" userId="S::jennifer.elorreaga@logan.edu::e1aa907a-6c11-435a-a88c-cc89013b43d8" providerId="AD" clId="Web-{0E28FD84-7F96-C995-B95A-B7FFB999D295}" dt="2023-07-24T15:32:42.918" v="67" actId="1076"/>
          <ac:spMkLst>
            <pc:docMk/>
            <pc:sldMk cId="3113318487" sldId="280"/>
            <ac:spMk id="4" creationId="{37530160-A714-49C8-85A0-932553905B40}"/>
          </ac:spMkLst>
        </pc:spChg>
        <pc:spChg chg="add mod">
          <ac:chgData name="Jennifer Elorreaga" userId="S::jennifer.elorreaga@logan.edu::e1aa907a-6c11-435a-a88c-cc89013b43d8" providerId="AD" clId="Web-{0E28FD84-7F96-C995-B95A-B7FFB999D295}" dt="2023-07-24T15:32:32.980" v="66" actId="20577"/>
          <ac:spMkLst>
            <pc:docMk/>
            <pc:sldMk cId="3113318487" sldId="280"/>
            <ac:spMk id="5" creationId="{6E81ED58-6D39-B01D-FA97-251C2A2A0081}"/>
          </ac:spMkLst>
        </pc:spChg>
        <pc:spChg chg="mod">
          <ac:chgData name="Jennifer Elorreaga" userId="S::jennifer.elorreaga@logan.edu::e1aa907a-6c11-435a-a88c-cc89013b43d8" providerId="AD" clId="Web-{0E28FD84-7F96-C995-B95A-B7FFB999D295}" dt="2023-07-24T15:32:57.199" v="71" actId="1076"/>
          <ac:spMkLst>
            <pc:docMk/>
            <pc:sldMk cId="3113318487" sldId="280"/>
            <ac:spMk id="6" creationId="{282CA365-4170-41B8-B4B3-7A2FA6DBD751}"/>
          </ac:spMkLst>
        </pc:spChg>
        <pc:spChg chg="mod">
          <ac:chgData name="Jennifer Elorreaga" userId="S::jennifer.elorreaga@logan.edu::e1aa907a-6c11-435a-a88c-cc89013b43d8" providerId="AD" clId="Web-{0E28FD84-7F96-C995-B95A-B7FFB999D295}" dt="2023-07-24T15:32:54.277" v="70" actId="1076"/>
          <ac:spMkLst>
            <pc:docMk/>
            <pc:sldMk cId="3113318487" sldId="280"/>
            <ac:spMk id="7" creationId="{75739431-ADAD-416E-818C-4B616D2870E5}"/>
          </ac:spMkLst>
        </pc:spChg>
        <pc:spChg chg="mod">
          <ac:chgData name="Jennifer Elorreaga" userId="S::jennifer.elorreaga@logan.edu::e1aa907a-6c11-435a-a88c-cc89013b43d8" providerId="AD" clId="Web-{0E28FD84-7F96-C995-B95A-B7FFB999D295}" dt="2023-07-24T15:33:01.027" v="72" actId="1076"/>
          <ac:spMkLst>
            <pc:docMk/>
            <pc:sldMk cId="3113318487" sldId="280"/>
            <ac:spMk id="8" creationId="{2258B848-99A6-4681-9D22-50069C0BDE97}"/>
          </ac:spMkLst>
        </pc:spChg>
        <pc:picChg chg="mod">
          <ac:chgData name="Jennifer Elorreaga" userId="S::jennifer.elorreaga@logan.edu::e1aa907a-6c11-435a-a88c-cc89013b43d8" providerId="AD" clId="Web-{0E28FD84-7F96-C995-B95A-B7FFB999D295}" dt="2023-07-24T15:32:47.402" v="68" actId="1076"/>
          <ac:picMkLst>
            <pc:docMk/>
            <pc:sldMk cId="3113318487" sldId="280"/>
            <ac:picMk id="13" creationId="{A24A1417-AE3F-44AE-98EB-3E6ADA1E2017}"/>
          </ac:picMkLst>
        </pc:picChg>
      </pc:sldChg>
    </pc:docChg>
  </pc:docChgLst>
  <pc:docChgLst>
    <pc:chgData name="Natalie.Colvin" userId="S::natalie.colvin@logan.edu::d9e805c8-eacd-4c44-ac0e-aac302c623be" providerId="AD" clId="Web-{0758F08E-8E0E-C437-2B40-20D1B582335C}"/>
    <pc:docChg chg="modSld">
      <pc:chgData name="Natalie.Colvin" userId="S::natalie.colvin@logan.edu::d9e805c8-eacd-4c44-ac0e-aac302c623be" providerId="AD" clId="Web-{0758F08E-8E0E-C437-2B40-20D1B582335C}" dt="2024-05-23T16:01:11.499" v="98" actId="20577"/>
      <pc:docMkLst>
        <pc:docMk/>
      </pc:docMkLst>
      <pc:sldChg chg="modSp">
        <pc:chgData name="Natalie.Colvin" userId="S::natalie.colvin@logan.edu::d9e805c8-eacd-4c44-ac0e-aac302c623be" providerId="AD" clId="Web-{0758F08E-8E0E-C437-2B40-20D1B582335C}" dt="2024-05-23T15:58:25.453" v="75"/>
        <pc:sldMkLst>
          <pc:docMk/>
          <pc:sldMk cId="3347698232" sldId="273"/>
        </pc:sldMkLst>
        <pc:graphicFrameChg chg="mod modGraphic">
          <ac:chgData name="Natalie.Colvin" userId="S::natalie.colvin@logan.edu::d9e805c8-eacd-4c44-ac0e-aac302c623be" providerId="AD" clId="Web-{0758F08E-8E0E-C437-2B40-20D1B582335C}" dt="2024-05-23T15:58:25.453" v="75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  <pc:sldChg chg="modSp">
        <pc:chgData name="Natalie.Colvin" userId="S::natalie.colvin@logan.edu::d9e805c8-eacd-4c44-ac0e-aac302c623be" providerId="AD" clId="Web-{0758F08E-8E0E-C437-2B40-20D1B582335C}" dt="2024-05-23T16:01:11.499" v="98" actId="20577"/>
        <pc:sldMkLst>
          <pc:docMk/>
          <pc:sldMk cId="420664609" sldId="287"/>
        </pc:sldMkLst>
        <pc:graphicFrameChg chg="modGraphic">
          <ac:chgData name="Natalie.Colvin" userId="S::natalie.colvin@logan.edu::d9e805c8-eacd-4c44-ac0e-aac302c623be" providerId="AD" clId="Web-{0758F08E-8E0E-C437-2B40-20D1B582335C}" dt="2024-05-23T16:01:11.499" v="98" actId="20577"/>
          <ac:graphicFrameMkLst>
            <pc:docMk/>
            <pc:sldMk cId="420664609" sldId="287"/>
            <ac:graphicFrameMk id="17" creationId="{20FFAA4C-409B-1873-E00F-E02DBC875551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9CC810-FA74-40A3-A31C-A9CBE88C8487}" type="doc">
      <dgm:prSet loTypeId="urn:microsoft.com/office/officeart/2005/8/layout/defaul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53B52BC-6A99-42B9-9543-936643B730D9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Lead Lab Assistant II</a:t>
          </a:r>
        </a:p>
      </dgm:t>
    </dgm:pt>
    <dgm:pt modelId="{9E0DBB23-2B51-4E35-8D00-3D20EE71434F}" type="parTrans" cxnId="{67A34148-DC96-4EB7-8BAF-680F5FB9E003}">
      <dgm:prSet/>
      <dgm:spPr/>
    </dgm:pt>
    <dgm:pt modelId="{C988D49B-7C87-4D39-9873-619C5D4852FA}" type="sibTrans" cxnId="{67A34148-DC96-4EB7-8BAF-680F5FB9E003}">
      <dgm:prSet/>
      <dgm:spPr/>
    </dgm:pt>
    <dgm:pt modelId="{0A166CC6-23DA-4F1C-A55D-0045FFD5FE9A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/>
            </a:rPr>
            <a:t>Chief ER Physican Scribe</a:t>
          </a:r>
          <a:endParaRPr lang="en-US" dirty="0">
            <a:solidFill>
              <a:schemeClr val="bg1"/>
            </a:solidFill>
          </a:endParaRPr>
        </a:p>
      </dgm:t>
    </dgm:pt>
    <dgm:pt modelId="{64B4A986-A296-4E5C-A6B5-57C8FF57BAFE}" type="parTrans" cxnId="{72426D79-F7DE-4A30-9257-F7F590F128C1}">
      <dgm:prSet/>
      <dgm:spPr/>
    </dgm:pt>
    <dgm:pt modelId="{F7CB5D3C-0C25-462D-B131-7E453300B987}" type="sibTrans" cxnId="{72426D79-F7DE-4A30-9257-F7F590F128C1}">
      <dgm:prSet/>
      <dgm:spPr/>
    </dgm:pt>
    <dgm:pt modelId="{F196CA23-FB19-4D10-A4CA-0808B7CD9D58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Field Technical Engineer</a:t>
          </a:r>
        </a:p>
      </dgm:t>
    </dgm:pt>
    <dgm:pt modelId="{5A792732-1104-45B2-B17A-9FB74F066A21}" type="parTrans" cxnId="{714B4871-7361-4C2F-9850-7068F6641482}">
      <dgm:prSet/>
      <dgm:spPr/>
    </dgm:pt>
    <dgm:pt modelId="{58EBEE95-6045-4C99-AA2D-40C8942D5B70}" type="sibTrans" cxnId="{714B4871-7361-4C2F-9850-7068F6641482}">
      <dgm:prSet/>
      <dgm:spPr/>
    </dgm:pt>
    <dgm:pt modelId="{7E91C6C1-8794-4C80-BE7A-8FAFA1F54950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Certified Nursing Assistant</a:t>
          </a:r>
          <a:endParaRPr lang="en-US" dirty="0">
            <a:solidFill>
              <a:schemeClr val="bg1"/>
            </a:solidFill>
          </a:endParaRPr>
        </a:p>
      </dgm:t>
    </dgm:pt>
    <dgm:pt modelId="{F2B56318-9DD3-4BB6-A023-9F2CAF0D84EF}" type="parTrans" cxnId="{4E676B94-3F54-4BBE-9DDD-FB083A0A34D6}">
      <dgm:prSet/>
      <dgm:spPr/>
    </dgm:pt>
    <dgm:pt modelId="{5EA4B230-07C7-4239-8BCF-68506BC12995}" type="sibTrans" cxnId="{4E676B94-3F54-4BBE-9DDD-FB083A0A34D6}">
      <dgm:prSet/>
      <dgm:spPr/>
    </dgm:pt>
    <dgm:pt modelId="{5D478361-3ED2-4146-AE0F-8264C1D40057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Ambulatory Tech II</a:t>
          </a:r>
        </a:p>
      </dgm:t>
    </dgm:pt>
    <dgm:pt modelId="{AF6AC22E-AA2F-4328-9542-75D80762886B}" type="parTrans" cxnId="{5C6E0C82-E7D8-48C3-B920-C38AFA776056}">
      <dgm:prSet/>
      <dgm:spPr/>
    </dgm:pt>
    <dgm:pt modelId="{40FC08B8-630E-43BF-B462-2EFC5267A46E}" type="sibTrans" cxnId="{5C6E0C82-E7D8-48C3-B920-C38AFA776056}">
      <dgm:prSet/>
      <dgm:spPr/>
    </dgm:pt>
    <dgm:pt modelId="{5EF743BB-1A2B-4082-947C-2ED8A0757693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/>
            </a:rPr>
            <a:t>Dental Assistant</a:t>
          </a:r>
          <a:endParaRPr lang="en-US" dirty="0"/>
        </a:p>
      </dgm:t>
    </dgm:pt>
    <dgm:pt modelId="{41ED8675-E195-43BE-A7EE-9C560580FA04}" type="parTrans" cxnId="{F186A620-458A-4E5B-894B-AC383D84BC9B}">
      <dgm:prSet/>
      <dgm:spPr/>
    </dgm:pt>
    <dgm:pt modelId="{255ADBA7-A751-4130-A328-190C7F0FA636}" type="sibTrans" cxnId="{F186A620-458A-4E5B-894B-AC383D84BC9B}">
      <dgm:prSet/>
      <dgm:spPr/>
    </dgm:pt>
    <dgm:pt modelId="{CD90B934-C1D9-43F1-9F75-45B6B2ABAE1C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/>
            </a:rPr>
            <a:t>Histology Technician</a:t>
          </a:r>
          <a:endParaRPr lang="en-US" dirty="0">
            <a:solidFill>
              <a:schemeClr val="bg1"/>
            </a:solidFill>
          </a:endParaRPr>
        </a:p>
      </dgm:t>
    </dgm:pt>
    <dgm:pt modelId="{95733A36-D813-41C7-8388-20D63868B8AF}" type="parTrans" cxnId="{A054048D-2F63-47F5-9352-0B5EE834963E}">
      <dgm:prSet/>
      <dgm:spPr/>
    </dgm:pt>
    <dgm:pt modelId="{3176C9AE-FB0A-406E-A45B-B5DBCE395A65}" type="sibTrans" cxnId="{A054048D-2F63-47F5-9352-0B5EE834963E}">
      <dgm:prSet/>
      <dgm:spPr/>
    </dgm:pt>
    <dgm:pt modelId="{765B753D-1184-4FF9-95DA-6563ABE28130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/>
            </a:rPr>
            <a:t>Electro-neurodiagnostic Technologist</a:t>
          </a:r>
          <a:endParaRPr lang="en-US" dirty="0">
            <a:solidFill>
              <a:schemeClr val="bg1"/>
            </a:solidFill>
          </a:endParaRPr>
        </a:p>
      </dgm:t>
    </dgm:pt>
    <dgm:pt modelId="{EB7809EB-6837-44D4-95F0-390BA984727B}" type="parTrans" cxnId="{5B0FB6FE-3E05-4659-9D3B-75AA78F35C2A}">
      <dgm:prSet/>
      <dgm:spPr/>
    </dgm:pt>
    <dgm:pt modelId="{903D87F1-5FD0-4723-9709-37786104CCA5}" type="sibTrans" cxnId="{5B0FB6FE-3E05-4659-9D3B-75AA78F35C2A}">
      <dgm:prSet/>
      <dgm:spPr/>
    </dgm:pt>
    <dgm:pt modelId="{759F68B9-77A0-4809-B111-2AC4FE584791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Laboratory Manager</a:t>
          </a:r>
        </a:p>
      </dgm:t>
    </dgm:pt>
    <dgm:pt modelId="{1B9F83D3-D742-4EA5-BFFF-FAB4E7566F6E}" type="parTrans" cxnId="{BCDD9BE5-9820-4EAF-B7AD-2FFABBB1BA9C}">
      <dgm:prSet/>
      <dgm:spPr/>
    </dgm:pt>
    <dgm:pt modelId="{5997AD1D-ABC3-49D4-AB91-2E6911C60CA8}" type="sibTrans" cxnId="{BCDD9BE5-9820-4EAF-B7AD-2FFABBB1BA9C}">
      <dgm:prSet/>
      <dgm:spPr/>
    </dgm:pt>
    <dgm:pt modelId="{99E1DB93-0D62-42D7-AC3C-DA5238739604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Lead Histology Technician</a:t>
          </a:r>
        </a:p>
      </dgm:t>
    </dgm:pt>
    <dgm:pt modelId="{1F4A6977-D358-4259-8F1A-43630AD01B6B}" type="parTrans" cxnId="{745B31F3-0005-49D5-976D-D2E4E97ED223}">
      <dgm:prSet/>
      <dgm:spPr/>
    </dgm:pt>
    <dgm:pt modelId="{3622DC19-2B0A-4370-84A0-08209A4CEFE1}" type="sibTrans" cxnId="{745B31F3-0005-49D5-976D-D2E4E97ED223}">
      <dgm:prSet/>
      <dgm:spPr/>
    </dgm:pt>
    <dgm:pt modelId="{B8F1F67F-E909-42FE-8938-A9C10EBB7927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Document Control Specialist</a:t>
          </a:r>
        </a:p>
      </dgm:t>
    </dgm:pt>
    <dgm:pt modelId="{CA7EF32B-D384-4B23-87F1-3EE0C8707745}" type="parTrans" cxnId="{949804C0-E81C-48FB-8277-91E2CC3A2099}">
      <dgm:prSet/>
      <dgm:spPr/>
    </dgm:pt>
    <dgm:pt modelId="{A8E3F886-427B-4C5F-B082-D8A8F88E46AC}" type="sibTrans" cxnId="{949804C0-E81C-48FB-8277-91E2CC3A2099}">
      <dgm:prSet/>
      <dgm:spPr/>
    </dgm:pt>
    <dgm:pt modelId="{C6451EC8-27BE-45AB-9309-556FE234C55B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*some titles required additional certification</a:t>
          </a:r>
          <a:endParaRPr lang="en-US" dirty="0">
            <a:solidFill>
              <a:schemeClr val="bg1"/>
            </a:solidFill>
          </a:endParaRPr>
        </a:p>
      </dgm:t>
    </dgm:pt>
    <dgm:pt modelId="{53BE215F-2A52-42F4-A38D-D2A025371F2A}" type="parTrans" cxnId="{2B72F90E-8F2C-4EF4-AD05-38191FCD7DAC}">
      <dgm:prSet/>
      <dgm:spPr/>
    </dgm:pt>
    <dgm:pt modelId="{F97DE626-BBE4-4E01-B9EC-5F7F06280F1B}" type="sibTrans" cxnId="{2B72F90E-8F2C-4EF4-AD05-38191FCD7DAC}">
      <dgm:prSet/>
      <dgm:spPr/>
    </dgm:pt>
    <dgm:pt modelId="{D0B5091E-B4C2-46A2-B750-DB6A383F7A4C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Chiropractic Assistant</a:t>
          </a:r>
        </a:p>
      </dgm:t>
    </dgm:pt>
    <dgm:pt modelId="{817CD44D-F9C3-4E4C-97C0-CADDFF880108}" type="parTrans" cxnId="{93A45D04-50B2-422E-85D1-A43DA78A7D38}">
      <dgm:prSet/>
      <dgm:spPr/>
    </dgm:pt>
    <dgm:pt modelId="{0896831A-5EBE-41CA-83EA-21FBE976E338}" type="sibTrans" cxnId="{93A45D04-50B2-422E-85D1-A43DA78A7D38}">
      <dgm:prSet/>
      <dgm:spPr/>
    </dgm:pt>
    <dgm:pt modelId="{73821271-7B54-464B-842B-D31FD1184E6C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Caregiver</a:t>
          </a:r>
        </a:p>
      </dgm:t>
    </dgm:pt>
    <dgm:pt modelId="{4C43FC94-579B-4AF5-B426-4F55FC6F0741}" type="parTrans" cxnId="{A5BF5418-1A56-4FB7-99C9-CDC5078FC126}">
      <dgm:prSet/>
      <dgm:spPr/>
    </dgm:pt>
    <dgm:pt modelId="{2C0C956E-58EE-4123-B0C0-6C8393A1B062}" type="sibTrans" cxnId="{A5BF5418-1A56-4FB7-99C9-CDC5078FC126}">
      <dgm:prSet/>
      <dgm:spPr/>
    </dgm:pt>
    <dgm:pt modelId="{20B1C683-C340-4F5E-BF08-07293FF7EF2C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Clinical Medical Assistant</a:t>
          </a:r>
        </a:p>
      </dgm:t>
    </dgm:pt>
    <dgm:pt modelId="{6651CCFF-2870-49C7-89B8-6635D7B6639A}" type="parTrans" cxnId="{34CD439B-F412-4F69-A756-5996B5D36950}">
      <dgm:prSet/>
      <dgm:spPr/>
    </dgm:pt>
    <dgm:pt modelId="{E8DD7B5C-B40B-4D37-BA1D-E3CD43361486}" type="sibTrans" cxnId="{34CD439B-F412-4F69-A756-5996B5D36950}">
      <dgm:prSet/>
      <dgm:spPr/>
    </dgm:pt>
    <dgm:pt modelId="{78F8B633-E144-4A54-8899-C4FE47F6B356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Lab Assistant</a:t>
          </a:r>
        </a:p>
      </dgm:t>
    </dgm:pt>
    <dgm:pt modelId="{56B4EC6B-CF24-43A9-8B7D-BB878818F1BD}" type="parTrans" cxnId="{4C91A9F3-B133-4AB3-833F-6252E49E7742}">
      <dgm:prSet/>
      <dgm:spPr/>
    </dgm:pt>
    <dgm:pt modelId="{D8080A03-3229-4A66-A5D7-D189B5204E27}" type="sibTrans" cxnId="{4C91A9F3-B133-4AB3-833F-6252E49E7742}">
      <dgm:prSet/>
      <dgm:spPr/>
    </dgm:pt>
    <dgm:pt modelId="{3179D6EC-1A2E-43D8-A83B-B7818A77C59F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Medical Assistant</a:t>
          </a:r>
          <a:endParaRPr lang="en-US" dirty="0"/>
        </a:p>
      </dgm:t>
    </dgm:pt>
    <dgm:pt modelId="{204A0628-5B72-45FC-A62A-54577EA94C22}" type="parTrans" cxnId="{66C39A15-D814-40FA-A2DC-C3083350DE84}">
      <dgm:prSet/>
      <dgm:spPr/>
    </dgm:pt>
    <dgm:pt modelId="{287C0F8D-662E-44B5-B80F-2B7EFB75F702}" type="sibTrans" cxnId="{66C39A15-D814-40FA-A2DC-C3083350DE84}">
      <dgm:prSet/>
      <dgm:spPr/>
    </dgm:pt>
    <dgm:pt modelId="{7624AA2D-7807-43C9-8CFC-D215E573E7E3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Medical Lab Tech</a:t>
          </a:r>
        </a:p>
      </dgm:t>
    </dgm:pt>
    <dgm:pt modelId="{2326FF17-7AB1-4932-930E-6DF70B3C884C}" type="parTrans" cxnId="{F0558BE2-EB60-4545-8047-0B83565165B0}">
      <dgm:prSet/>
      <dgm:spPr/>
    </dgm:pt>
    <dgm:pt modelId="{FA59306A-2E37-472A-BF59-261715D35F20}" type="sibTrans" cxnId="{F0558BE2-EB60-4545-8047-0B83565165B0}">
      <dgm:prSet/>
      <dgm:spPr/>
    </dgm:pt>
    <dgm:pt modelId="{BEE3AE8D-4B88-4848-840F-70A5BAF38B7B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Medical Scribe</a:t>
          </a:r>
        </a:p>
      </dgm:t>
    </dgm:pt>
    <dgm:pt modelId="{F796EBAD-0AD8-4438-81FE-CB6D29A51DBA}" type="parTrans" cxnId="{44429D0B-F181-4E85-B87D-B764469D6CA4}">
      <dgm:prSet/>
      <dgm:spPr/>
    </dgm:pt>
    <dgm:pt modelId="{BF3D6358-044C-4715-9435-3703E4F7860E}" type="sibTrans" cxnId="{44429D0B-F181-4E85-B87D-B764469D6CA4}">
      <dgm:prSet/>
      <dgm:spPr/>
    </dgm:pt>
    <dgm:pt modelId="{3CC2CBD5-04D6-43B8-A78B-EF81B9B8176F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Medical Technician Supervisor</a:t>
          </a:r>
        </a:p>
      </dgm:t>
    </dgm:pt>
    <dgm:pt modelId="{521A204D-5B27-4BE0-8A25-F6A7583B77BD}" type="parTrans" cxnId="{712A0B7F-3C8E-491F-BF73-75866FE88CE9}">
      <dgm:prSet/>
      <dgm:spPr/>
    </dgm:pt>
    <dgm:pt modelId="{546D2251-CDC3-4FE3-AB56-BB99CB84E5C7}" type="sibTrans" cxnId="{712A0B7F-3C8E-491F-BF73-75866FE88CE9}">
      <dgm:prSet/>
      <dgm:spPr/>
    </dgm:pt>
    <dgm:pt modelId="{03E03632-61EA-41BB-B34E-40246916D5B4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Flight Paramedic</a:t>
          </a:r>
        </a:p>
      </dgm:t>
    </dgm:pt>
    <dgm:pt modelId="{4B06E7C9-9F6E-481D-8F4C-F18C1742850D}" type="parTrans" cxnId="{59F911DB-0EA7-407E-9A0B-50CCEF87700A}">
      <dgm:prSet/>
      <dgm:spPr/>
    </dgm:pt>
    <dgm:pt modelId="{2DA99495-5E7D-4BE6-8D2C-62D0D8F4442F}" type="sibTrans" cxnId="{59F911DB-0EA7-407E-9A0B-50CCEF87700A}">
      <dgm:prSet/>
      <dgm:spPr/>
    </dgm:pt>
    <dgm:pt modelId="{199E3BF4-527B-44A0-A985-B85E577DC305}">
      <dgm:prSet phldr="0"/>
      <dgm:spPr/>
      <dgm:t>
        <a:bodyPr/>
        <a:lstStyle/>
        <a:p>
          <a:r>
            <a:rPr lang="en-US" dirty="0">
              <a:latin typeface="Corbel"/>
            </a:rPr>
            <a:t>EMT</a:t>
          </a:r>
        </a:p>
      </dgm:t>
    </dgm:pt>
    <dgm:pt modelId="{AE88DBC1-B6DB-4BD5-9E62-20383CD90E20}" type="parTrans" cxnId="{E61E7EC5-EE83-4821-A3CD-5EC6F621CB49}">
      <dgm:prSet/>
      <dgm:spPr/>
    </dgm:pt>
    <dgm:pt modelId="{3F2BD1AC-235A-48C0-893E-A93B5F2C19BC}" type="sibTrans" cxnId="{E61E7EC5-EE83-4821-A3CD-5EC6F621CB49}">
      <dgm:prSet/>
      <dgm:spPr/>
    </dgm:pt>
    <dgm:pt modelId="{5FA898AB-C0A5-4E54-A3EA-23921A3D844E}">
      <dgm:prSet phldr="0"/>
      <dgm:spPr/>
      <dgm:t>
        <a:bodyPr/>
        <a:lstStyle/>
        <a:p>
          <a:pPr rtl="0"/>
          <a:r>
            <a:rPr lang="en-US" dirty="0">
              <a:latin typeface="Corbel"/>
            </a:rPr>
            <a:t>Conduct Research Coordinator</a:t>
          </a:r>
        </a:p>
      </dgm:t>
    </dgm:pt>
    <dgm:pt modelId="{5CBDBC45-EEB3-49A6-BB83-783A66BE2446}" type="parTrans" cxnId="{09D086AA-092E-4B79-8399-056E48064268}">
      <dgm:prSet/>
      <dgm:spPr/>
    </dgm:pt>
    <dgm:pt modelId="{8B8B74AC-0F20-4D0C-B453-0795F6BFBDAC}" type="sibTrans" cxnId="{09D086AA-092E-4B79-8399-056E48064268}">
      <dgm:prSet/>
      <dgm:spPr/>
    </dgm:pt>
    <dgm:pt modelId="{8754CEED-7D3D-4304-8678-27B079FB0536}">
      <dgm:prSet phldr="0"/>
      <dgm:spPr/>
      <dgm:t>
        <a:bodyPr/>
        <a:lstStyle/>
        <a:p>
          <a:pPr rtl="0"/>
          <a:r>
            <a:rPr lang="en-US" dirty="0">
              <a:latin typeface="Calibri"/>
              <a:ea typeface="Calibri"/>
              <a:cs typeface="Calibri"/>
            </a:rPr>
            <a:t>Lead Opthalmic Assistant</a:t>
          </a:r>
        </a:p>
      </dgm:t>
    </dgm:pt>
    <dgm:pt modelId="{595E7154-9330-406B-B492-8BE2123C8555}" type="parTrans" cxnId="{F9096D9D-20A0-4D95-94E2-0669EE92422F}">
      <dgm:prSet/>
      <dgm:spPr/>
    </dgm:pt>
    <dgm:pt modelId="{704BE5AD-8870-4D8B-A519-C2B385ECB8CA}" type="sibTrans" cxnId="{F9096D9D-20A0-4D95-94E2-0669EE92422F}">
      <dgm:prSet/>
      <dgm:spPr/>
    </dgm:pt>
    <dgm:pt modelId="{1C74D4AF-2A03-49EF-9C88-9C59253DA84A}">
      <dgm:prSet phldr="0"/>
      <dgm:spPr/>
      <dgm:t>
        <a:bodyPr/>
        <a:lstStyle/>
        <a:p>
          <a:pPr rtl="0"/>
          <a:r>
            <a:rPr lang="en-US" dirty="0">
              <a:latin typeface="Corbel"/>
            </a:rPr>
            <a:t>Care Coordinator</a:t>
          </a:r>
        </a:p>
      </dgm:t>
    </dgm:pt>
    <dgm:pt modelId="{22CA2A79-B920-476E-9088-110CD5C080ED}" type="parTrans" cxnId="{F5D8D523-5A56-4B71-8C40-7997F25FA2D2}">
      <dgm:prSet/>
      <dgm:spPr/>
    </dgm:pt>
    <dgm:pt modelId="{1A3F84A2-0189-46AA-987E-7F7A0A3A0562}" type="sibTrans" cxnId="{F5D8D523-5A56-4B71-8C40-7997F25FA2D2}">
      <dgm:prSet/>
      <dgm:spPr/>
    </dgm:pt>
    <dgm:pt modelId="{E1E69BB0-7989-4E4D-8284-5D449192042A}">
      <dgm:prSet phldr="0"/>
      <dgm:spPr/>
      <dgm:t>
        <a:bodyPr/>
        <a:lstStyle/>
        <a:p>
          <a:pPr rtl="0"/>
          <a:r>
            <a:rPr lang="en-US" dirty="0">
              <a:latin typeface="Calibri"/>
              <a:cs typeface="Calibri"/>
            </a:rPr>
            <a:t>Manager</a:t>
          </a:r>
          <a:endParaRPr lang="en-US" dirty="0">
            <a:latin typeface="Corbel" panose="020B0503020204020204"/>
            <a:cs typeface="Calibri"/>
          </a:endParaRPr>
        </a:p>
      </dgm:t>
    </dgm:pt>
    <dgm:pt modelId="{56FFD1EA-A061-4163-8DC6-73A25FB20199}" type="parTrans" cxnId="{7AF29E87-A036-4028-86D1-C7879441F027}">
      <dgm:prSet/>
      <dgm:spPr/>
    </dgm:pt>
    <dgm:pt modelId="{78C3091A-7822-4E69-805E-75795E87316A}" type="sibTrans" cxnId="{7AF29E87-A036-4028-86D1-C7879441F027}">
      <dgm:prSet/>
      <dgm:spPr/>
    </dgm:pt>
    <dgm:pt modelId="{64A2D741-FC1F-4EE7-AFDB-88BAA924E022}" type="pres">
      <dgm:prSet presAssocID="{9B9CC810-FA74-40A3-A31C-A9CBE88C8487}" presName="diagram" presStyleCnt="0">
        <dgm:presLayoutVars>
          <dgm:dir/>
          <dgm:resizeHandles val="exact"/>
        </dgm:presLayoutVars>
      </dgm:prSet>
      <dgm:spPr/>
    </dgm:pt>
    <dgm:pt modelId="{2A0C6F49-4D5D-47AD-9396-AACE0CE34691}" type="pres">
      <dgm:prSet presAssocID="{5D478361-3ED2-4146-AE0F-8264C1D40057}" presName="node" presStyleLbl="node1" presStyleIdx="0" presStyleCnt="26">
        <dgm:presLayoutVars>
          <dgm:bulletEnabled val="1"/>
        </dgm:presLayoutVars>
      </dgm:prSet>
      <dgm:spPr/>
    </dgm:pt>
    <dgm:pt modelId="{A201BFD9-AE75-4D03-80B8-2C40919ABE9B}" type="pres">
      <dgm:prSet presAssocID="{40FC08B8-630E-43BF-B462-2EFC5267A46E}" presName="sibTrans" presStyleCnt="0"/>
      <dgm:spPr/>
    </dgm:pt>
    <dgm:pt modelId="{4E288A95-B9C3-4883-BB91-F1F861428E8D}" type="pres">
      <dgm:prSet presAssocID="{1C74D4AF-2A03-49EF-9C88-9C59253DA84A}" presName="node" presStyleLbl="node1" presStyleIdx="1" presStyleCnt="26">
        <dgm:presLayoutVars>
          <dgm:bulletEnabled val="1"/>
        </dgm:presLayoutVars>
      </dgm:prSet>
      <dgm:spPr/>
    </dgm:pt>
    <dgm:pt modelId="{B26C123D-FFF2-465A-871F-296D53D838A0}" type="pres">
      <dgm:prSet presAssocID="{1A3F84A2-0189-46AA-987E-7F7A0A3A0562}" presName="sibTrans" presStyleCnt="0"/>
      <dgm:spPr/>
    </dgm:pt>
    <dgm:pt modelId="{1EE3F4CC-C081-48A3-8E75-41F7AA76940B}" type="pres">
      <dgm:prSet presAssocID="{73821271-7B54-464B-842B-D31FD1184E6C}" presName="node" presStyleLbl="node1" presStyleIdx="2" presStyleCnt="26">
        <dgm:presLayoutVars>
          <dgm:bulletEnabled val="1"/>
        </dgm:presLayoutVars>
      </dgm:prSet>
      <dgm:spPr/>
    </dgm:pt>
    <dgm:pt modelId="{05058203-F960-4A5E-91DE-1169F72BDD46}" type="pres">
      <dgm:prSet presAssocID="{2C0C956E-58EE-4123-B0C0-6C8393A1B062}" presName="sibTrans" presStyleCnt="0"/>
      <dgm:spPr/>
    </dgm:pt>
    <dgm:pt modelId="{F60E8D3A-D8D0-48E8-A083-398CE8C24020}" type="pres">
      <dgm:prSet presAssocID="{0A166CC6-23DA-4F1C-A55D-0045FFD5FE9A}" presName="node" presStyleLbl="node1" presStyleIdx="3" presStyleCnt="26">
        <dgm:presLayoutVars>
          <dgm:bulletEnabled val="1"/>
        </dgm:presLayoutVars>
      </dgm:prSet>
      <dgm:spPr/>
    </dgm:pt>
    <dgm:pt modelId="{BAE3AE04-826A-4554-A6F0-D2E280405175}" type="pres">
      <dgm:prSet presAssocID="{F7CB5D3C-0C25-462D-B131-7E453300B987}" presName="sibTrans" presStyleCnt="0"/>
      <dgm:spPr/>
    </dgm:pt>
    <dgm:pt modelId="{B68E181F-D4BC-4210-A2A3-374B2FB29A90}" type="pres">
      <dgm:prSet presAssocID="{D0B5091E-B4C2-46A2-B750-DB6A383F7A4C}" presName="node" presStyleLbl="node1" presStyleIdx="4" presStyleCnt="26">
        <dgm:presLayoutVars>
          <dgm:bulletEnabled val="1"/>
        </dgm:presLayoutVars>
      </dgm:prSet>
      <dgm:spPr/>
    </dgm:pt>
    <dgm:pt modelId="{6996FBDA-E3F2-445E-B90A-530F4B688DDB}" type="pres">
      <dgm:prSet presAssocID="{0896831A-5EBE-41CA-83EA-21FBE976E338}" presName="sibTrans" presStyleCnt="0"/>
      <dgm:spPr/>
    </dgm:pt>
    <dgm:pt modelId="{08D23CCE-1AFC-4513-ACF6-E63F483952FA}" type="pres">
      <dgm:prSet presAssocID="{20B1C683-C340-4F5E-BF08-07293FF7EF2C}" presName="node" presStyleLbl="node1" presStyleIdx="5" presStyleCnt="26">
        <dgm:presLayoutVars>
          <dgm:bulletEnabled val="1"/>
        </dgm:presLayoutVars>
      </dgm:prSet>
      <dgm:spPr/>
    </dgm:pt>
    <dgm:pt modelId="{B91B8965-456E-43B6-B77F-5A7589D51F0F}" type="pres">
      <dgm:prSet presAssocID="{E8DD7B5C-B40B-4D37-BA1D-E3CD43361486}" presName="sibTrans" presStyleCnt="0"/>
      <dgm:spPr/>
    </dgm:pt>
    <dgm:pt modelId="{CFA33120-C68D-42E9-B279-5D2803FEC69F}" type="pres">
      <dgm:prSet presAssocID="{7E91C6C1-8794-4C80-BE7A-8FAFA1F54950}" presName="node" presStyleLbl="node1" presStyleIdx="6" presStyleCnt="26">
        <dgm:presLayoutVars>
          <dgm:bulletEnabled val="1"/>
        </dgm:presLayoutVars>
      </dgm:prSet>
      <dgm:spPr/>
    </dgm:pt>
    <dgm:pt modelId="{E9736A2A-2E4F-45EE-B76A-F8FCF5E6D8B4}" type="pres">
      <dgm:prSet presAssocID="{5EA4B230-07C7-4239-8BCF-68506BC12995}" presName="sibTrans" presStyleCnt="0"/>
      <dgm:spPr/>
    </dgm:pt>
    <dgm:pt modelId="{6E072134-9242-48D7-A5C9-AF1894A0BB50}" type="pres">
      <dgm:prSet presAssocID="{5FA898AB-C0A5-4E54-A3EA-23921A3D844E}" presName="node" presStyleLbl="node1" presStyleIdx="7" presStyleCnt="26">
        <dgm:presLayoutVars>
          <dgm:bulletEnabled val="1"/>
        </dgm:presLayoutVars>
      </dgm:prSet>
      <dgm:spPr/>
    </dgm:pt>
    <dgm:pt modelId="{16016344-AAD4-4398-8F2C-6D1C9D08BBF1}" type="pres">
      <dgm:prSet presAssocID="{8B8B74AC-0F20-4D0C-B453-0795F6BFBDAC}" presName="sibTrans" presStyleCnt="0"/>
      <dgm:spPr/>
    </dgm:pt>
    <dgm:pt modelId="{0CD4AF67-D943-4EE5-AD1C-B02638B7C6A4}" type="pres">
      <dgm:prSet presAssocID="{5EF743BB-1A2B-4082-947C-2ED8A0757693}" presName="node" presStyleLbl="node1" presStyleIdx="8" presStyleCnt="26">
        <dgm:presLayoutVars>
          <dgm:bulletEnabled val="1"/>
        </dgm:presLayoutVars>
      </dgm:prSet>
      <dgm:spPr/>
    </dgm:pt>
    <dgm:pt modelId="{700D8132-775E-4D5A-A6B0-ACED42AB79DA}" type="pres">
      <dgm:prSet presAssocID="{255ADBA7-A751-4130-A328-190C7F0FA636}" presName="sibTrans" presStyleCnt="0"/>
      <dgm:spPr/>
    </dgm:pt>
    <dgm:pt modelId="{96F6CB62-9D74-43E3-A89B-FFC5A9D38850}" type="pres">
      <dgm:prSet presAssocID="{B8F1F67F-E909-42FE-8938-A9C10EBB7927}" presName="node" presStyleLbl="node1" presStyleIdx="9" presStyleCnt="26">
        <dgm:presLayoutVars>
          <dgm:bulletEnabled val="1"/>
        </dgm:presLayoutVars>
      </dgm:prSet>
      <dgm:spPr/>
    </dgm:pt>
    <dgm:pt modelId="{5A05979E-C754-4E91-A6F3-267ABD857FA7}" type="pres">
      <dgm:prSet presAssocID="{A8E3F886-427B-4C5F-B082-D8A8F88E46AC}" presName="sibTrans" presStyleCnt="0"/>
      <dgm:spPr/>
    </dgm:pt>
    <dgm:pt modelId="{95FE57D4-E170-478A-8A45-4797C3C23CBC}" type="pres">
      <dgm:prSet presAssocID="{765B753D-1184-4FF9-95DA-6563ABE28130}" presName="node" presStyleLbl="node1" presStyleIdx="10" presStyleCnt="26">
        <dgm:presLayoutVars>
          <dgm:bulletEnabled val="1"/>
        </dgm:presLayoutVars>
      </dgm:prSet>
      <dgm:spPr/>
    </dgm:pt>
    <dgm:pt modelId="{3AC820F9-1A88-44C5-82B0-7DF9E6B4E040}" type="pres">
      <dgm:prSet presAssocID="{903D87F1-5FD0-4723-9709-37786104CCA5}" presName="sibTrans" presStyleCnt="0"/>
      <dgm:spPr/>
    </dgm:pt>
    <dgm:pt modelId="{2FAB54BB-EB16-4E38-A864-1E86E0D51698}" type="pres">
      <dgm:prSet presAssocID="{199E3BF4-527B-44A0-A985-B85E577DC305}" presName="node" presStyleLbl="node1" presStyleIdx="11" presStyleCnt="26">
        <dgm:presLayoutVars>
          <dgm:bulletEnabled val="1"/>
        </dgm:presLayoutVars>
      </dgm:prSet>
      <dgm:spPr/>
    </dgm:pt>
    <dgm:pt modelId="{FDAA8BAB-E798-48F1-96A6-1A0CE56542A0}" type="pres">
      <dgm:prSet presAssocID="{3F2BD1AC-235A-48C0-893E-A93B5F2C19BC}" presName="sibTrans" presStyleCnt="0"/>
      <dgm:spPr/>
    </dgm:pt>
    <dgm:pt modelId="{2F48DD47-11ED-40A7-95D5-742CB9F02F9C}" type="pres">
      <dgm:prSet presAssocID="{F196CA23-FB19-4D10-A4CA-0808B7CD9D58}" presName="node" presStyleLbl="node1" presStyleIdx="12" presStyleCnt="26">
        <dgm:presLayoutVars>
          <dgm:bulletEnabled val="1"/>
        </dgm:presLayoutVars>
      </dgm:prSet>
      <dgm:spPr/>
    </dgm:pt>
    <dgm:pt modelId="{518277A8-1DB4-43BE-8392-FF2EB276F78D}" type="pres">
      <dgm:prSet presAssocID="{58EBEE95-6045-4C99-AA2D-40C8942D5B70}" presName="sibTrans" presStyleCnt="0"/>
      <dgm:spPr/>
    </dgm:pt>
    <dgm:pt modelId="{6EB857C2-06AB-4150-8AD1-E02757416C95}" type="pres">
      <dgm:prSet presAssocID="{03E03632-61EA-41BB-B34E-40246916D5B4}" presName="node" presStyleLbl="node1" presStyleIdx="13" presStyleCnt="26">
        <dgm:presLayoutVars>
          <dgm:bulletEnabled val="1"/>
        </dgm:presLayoutVars>
      </dgm:prSet>
      <dgm:spPr/>
    </dgm:pt>
    <dgm:pt modelId="{C8322D84-53E9-4B1A-84C2-432638F75BCA}" type="pres">
      <dgm:prSet presAssocID="{2DA99495-5E7D-4BE6-8D2C-62D0D8F4442F}" presName="sibTrans" presStyleCnt="0"/>
      <dgm:spPr/>
    </dgm:pt>
    <dgm:pt modelId="{BB68CF6C-D0B5-4937-9CC9-42EF38C2BA02}" type="pres">
      <dgm:prSet presAssocID="{CD90B934-C1D9-43F1-9F75-45B6B2ABAE1C}" presName="node" presStyleLbl="node1" presStyleIdx="14" presStyleCnt="26">
        <dgm:presLayoutVars>
          <dgm:bulletEnabled val="1"/>
        </dgm:presLayoutVars>
      </dgm:prSet>
      <dgm:spPr/>
    </dgm:pt>
    <dgm:pt modelId="{55EDC9C2-4898-4C3B-B2BA-19E73C67215A}" type="pres">
      <dgm:prSet presAssocID="{3176C9AE-FB0A-406E-A45B-B5DBCE395A65}" presName="sibTrans" presStyleCnt="0"/>
      <dgm:spPr/>
    </dgm:pt>
    <dgm:pt modelId="{0EBE66B3-EDAD-4745-A8D4-23EFC7DD9028}" type="pres">
      <dgm:prSet presAssocID="{78F8B633-E144-4A54-8899-C4FE47F6B356}" presName="node" presStyleLbl="node1" presStyleIdx="15" presStyleCnt="26">
        <dgm:presLayoutVars>
          <dgm:bulletEnabled val="1"/>
        </dgm:presLayoutVars>
      </dgm:prSet>
      <dgm:spPr/>
    </dgm:pt>
    <dgm:pt modelId="{7B1398BF-71B3-4240-A873-30A4C70F36A4}" type="pres">
      <dgm:prSet presAssocID="{D8080A03-3229-4A66-A5D7-D189B5204E27}" presName="sibTrans" presStyleCnt="0"/>
      <dgm:spPr/>
    </dgm:pt>
    <dgm:pt modelId="{F1A9C0C7-B9F1-41BF-84DD-8FC25FDEE2D8}" type="pres">
      <dgm:prSet presAssocID="{759F68B9-77A0-4809-B111-2AC4FE584791}" presName="node" presStyleLbl="node1" presStyleIdx="16" presStyleCnt="26">
        <dgm:presLayoutVars>
          <dgm:bulletEnabled val="1"/>
        </dgm:presLayoutVars>
      </dgm:prSet>
      <dgm:spPr/>
    </dgm:pt>
    <dgm:pt modelId="{CFA94CDC-875F-4687-801D-23E3AA36186A}" type="pres">
      <dgm:prSet presAssocID="{5997AD1D-ABC3-49D4-AB91-2E6911C60CA8}" presName="sibTrans" presStyleCnt="0"/>
      <dgm:spPr/>
    </dgm:pt>
    <dgm:pt modelId="{0E8CD203-4357-4450-B3DF-D94637BD0C4B}" type="pres">
      <dgm:prSet presAssocID="{99E1DB93-0D62-42D7-AC3C-DA5238739604}" presName="node" presStyleLbl="node1" presStyleIdx="17" presStyleCnt="26">
        <dgm:presLayoutVars>
          <dgm:bulletEnabled val="1"/>
        </dgm:presLayoutVars>
      </dgm:prSet>
      <dgm:spPr/>
    </dgm:pt>
    <dgm:pt modelId="{0639D5A8-2269-4FD3-9E39-0D0054CC2352}" type="pres">
      <dgm:prSet presAssocID="{3622DC19-2B0A-4370-84A0-08209A4CEFE1}" presName="sibTrans" presStyleCnt="0"/>
      <dgm:spPr/>
    </dgm:pt>
    <dgm:pt modelId="{5816F512-E708-4A52-8693-1BB86BFA4ECA}" type="pres">
      <dgm:prSet presAssocID="{353B52BC-6A99-42B9-9543-936643B730D9}" presName="node" presStyleLbl="node1" presStyleIdx="18" presStyleCnt="26">
        <dgm:presLayoutVars>
          <dgm:bulletEnabled val="1"/>
        </dgm:presLayoutVars>
      </dgm:prSet>
      <dgm:spPr/>
    </dgm:pt>
    <dgm:pt modelId="{921B24D8-691B-4839-B530-0E85FB78D68A}" type="pres">
      <dgm:prSet presAssocID="{C988D49B-7C87-4D39-9873-619C5D4852FA}" presName="sibTrans" presStyleCnt="0"/>
      <dgm:spPr/>
    </dgm:pt>
    <dgm:pt modelId="{17A711E9-A123-4AB0-97BB-903D67BF9ACD}" type="pres">
      <dgm:prSet presAssocID="{8754CEED-7D3D-4304-8678-27B079FB0536}" presName="node" presStyleLbl="node1" presStyleIdx="19" presStyleCnt="26">
        <dgm:presLayoutVars>
          <dgm:bulletEnabled val="1"/>
        </dgm:presLayoutVars>
      </dgm:prSet>
      <dgm:spPr/>
    </dgm:pt>
    <dgm:pt modelId="{7CC1045A-C5E7-4E82-B9F2-E0008FF7635C}" type="pres">
      <dgm:prSet presAssocID="{704BE5AD-8870-4D8B-A519-C2B385ECB8CA}" presName="sibTrans" presStyleCnt="0"/>
      <dgm:spPr/>
    </dgm:pt>
    <dgm:pt modelId="{4F6B5097-5125-4298-96BD-DFDF9EA4D796}" type="pres">
      <dgm:prSet presAssocID="{E1E69BB0-7989-4E4D-8284-5D449192042A}" presName="node" presStyleLbl="node1" presStyleIdx="20" presStyleCnt="26">
        <dgm:presLayoutVars>
          <dgm:bulletEnabled val="1"/>
        </dgm:presLayoutVars>
      </dgm:prSet>
      <dgm:spPr/>
    </dgm:pt>
    <dgm:pt modelId="{F77CDC26-2CAF-455B-8094-A3884119015A}" type="pres">
      <dgm:prSet presAssocID="{78C3091A-7822-4E69-805E-75795E87316A}" presName="sibTrans" presStyleCnt="0"/>
      <dgm:spPr/>
    </dgm:pt>
    <dgm:pt modelId="{395DBB34-BA3F-4ACB-9A41-7F002CEC069B}" type="pres">
      <dgm:prSet presAssocID="{3179D6EC-1A2E-43D8-A83B-B7818A77C59F}" presName="node" presStyleLbl="node1" presStyleIdx="21" presStyleCnt="26">
        <dgm:presLayoutVars>
          <dgm:bulletEnabled val="1"/>
        </dgm:presLayoutVars>
      </dgm:prSet>
      <dgm:spPr/>
    </dgm:pt>
    <dgm:pt modelId="{C3000917-742A-4501-80B1-EBC46CB16531}" type="pres">
      <dgm:prSet presAssocID="{287C0F8D-662E-44B5-B80F-2B7EFB75F702}" presName="sibTrans" presStyleCnt="0"/>
      <dgm:spPr/>
    </dgm:pt>
    <dgm:pt modelId="{DDCD21F8-7EB0-4009-945C-419EAF0C1AE5}" type="pres">
      <dgm:prSet presAssocID="{7624AA2D-7807-43C9-8CFC-D215E573E7E3}" presName="node" presStyleLbl="node1" presStyleIdx="22" presStyleCnt="26">
        <dgm:presLayoutVars>
          <dgm:bulletEnabled val="1"/>
        </dgm:presLayoutVars>
      </dgm:prSet>
      <dgm:spPr/>
    </dgm:pt>
    <dgm:pt modelId="{8D9030A7-B06F-483D-89BF-131566A9CE5C}" type="pres">
      <dgm:prSet presAssocID="{FA59306A-2E37-472A-BF59-261715D35F20}" presName="sibTrans" presStyleCnt="0"/>
      <dgm:spPr/>
    </dgm:pt>
    <dgm:pt modelId="{D2476E15-0AAD-4304-9743-307E4C69BB35}" type="pres">
      <dgm:prSet presAssocID="{BEE3AE8D-4B88-4848-840F-70A5BAF38B7B}" presName="node" presStyleLbl="node1" presStyleIdx="23" presStyleCnt="26">
        <dgm:presLayoutVars>
          <dgm:bulletEnabled val="1"/>
        </dgm:presLayoutVars>
      </dgm:prSet>
      <dgm:spPr/>
    </dgm:pt>
    <dgm:pt modelId="{59075C10-E04F-4E9F-90A8-FAA2C357EF86}" type="pres">
      <dgm:prSet presAssocID="{BF3D6358-044C-4715-9435-3703E4F7860E}" presName="sibTrans" presStyleCnt="0"/>
      <dgm:spPr/>
    </dgm:pt>
    <dgm:pt modelId="{3C2124C4-E717-41C3-B898-19BBAC18B024}" type="pres">
      <dgm:prSet presAssocID="{3CC2CBD5-04D6-43B8-A78B-EF81B9B8176F}" presName="node" presStyleLbl="node1" presStyleIdx="24" presStyleCnt="26">
        <dgm:presLayoutVars>
          <dgm:bulletEnabled val="1"/>
        </dgm:presLayoutVars>
      </dgm:prSet>
      <dgm:spPr/>
    </dgm:pt>
    <dgm:pt modelId="{532C84C8-7AED-40DE-B0FB-F91FDC6B7FB7}" type="pres">
      <dgm:prSet presAssocID="{546D2251-CDC3-4FE3-AB56-BB99CB84E5C7}" presName="sibTrans" presStyleCnt="0"/>
      <dgm:spPr/>
    </dgm:pt>
    <dgm:pt modelId="{40597550-B278-422A-8B5F-76C953D8CBD2}" type="pres">
      <dgm:prSet presAssocID="{C6451EC8-27BE-45AB-9309-556FE234C55B}" presName="node" presStyleLbl="node1" presStyleIdx="25" presStyleCnt="26">
        <dgm:presLayoutVars>
          <dgm:bulletEnabled val="1"/>
        </dgm:presLayoutVars>
      </dgm:prSet>
      <dgm:spPr/>
    </dgm:pt>
  </dgm:ptLst>
  <dgm:cxnLst>
    <dgm:cxn modelId="{44858603-E228-426C-AF00-3E43050A8BF5}" type="presOf" srcId="{3179D6EC-1A2E-43D8-A83B-B7818A77C59F}" destId="{395DBB34-BA3F-4ACB-9A41-7F002CEC069B}" srcOrd="0" destOrd="0" presId="urn:microsoft.com/office/officeart/2005/8/layout/default"/>
    <dgm:cxn modelId="{93A45D04-50B2-422E-85D1-A43DA78A7D38}" srcId="{9B9CC810-FA74-40A3-A31C-A9CBE88C8487}" destId="{D0B5091E-B4C2-46A2-B750-DB6A383F7A4C}" srcOrd="4" destOrd="0" parTransId="{817CD44D-F9C3-4E4C-97C0-CADDFF880108}" sibTransId="{0896831A-5EBE-41CA-83EA-21FBE976E338}"/>
    <dgm:cxn modelId="{44429D0B-F181-4E85-B87D-B764469D6CA4}" srcId="{9B9CC810-FA74-40A3-A31C-A9CBE88C8487}" destId="{BEE3AE8D-4B88-4848-840F-70A5BAF38B7B}" srcOrd="23" destOrd="0" parTransId="{F796EBAD-0AD8-4438-81FE-CB6D29A51DBA}" sibTransId="{BF3D6358-044C-4715-9435-3703E4F7860E}"/>
    <dgm:cxn modelId="{2B72F90E-8F2C-4EF4-AD05-38191FCD7DAC}" srcId="{9B9CC810-FA74-40A3-A31C-A9CBE88C8487}" destId="{C6451EC8-27BE-45AB-9309-556FE234C55B}" srcOrd="25" destOrd="0" parTransId="{53BE215F-2A52-42F4-A38D-D2A025371F2A}" sibTransId="{F97DE626-BBE4-4E01-B9EC-5F7F06280F1B}"/>
    <dgm:cxn modelId="{DAEA620F-BE72-450C-96E5-695AC946A2D9}" type="presOf" srcId="{5D478361-3ED2-4146-AE0F-8264C1D40057}" destId="{2A0C6F49-4D5D-47AD-9396-AACE0CE34691}" srcOrd="0" destOrd="0" presId="urn:microsoft.com/office/officeart/2005/8/layout/default"/>
    <dgm:cxn modelId="{0B6B1210-235A-4D71-AF2C-8F947244AEEA}" type="presOf" srcId="{03E03632-61EA-41BB-B34E-40246916D5B4}" destId="{6EB857C2-06AB-4150-8AD1-E02757416C95}" srcOrd="0" destOrd="0" presId="urn:microsoft.com/office/officeart/2005/8/layout/default"/>
    <dgm:cxn modelId="{81699D13-6192-4152-A8F0-62C19500F4A7}" type="presOf" srcId="{BEE3AE8D-4B88-4848-840F-70A5BAF38B7B}" destId="{D2476E15-0AAD-4304-9743-307E4C69BB35}" srcOrd="0" destOrd="0" presId="urn:microsoft.com/office/officeart/2005/8/layout/default"/>
    <dgm:cxn modelId="{66C39A15-D814-40FA-A2DC-C3083350DE84}" srcId="{9B9CC810-FA74-40A3-A31C-A9CBE88C8487}" destId="{3179D6EC-1A2E-43D8-A83B-B7818A77C59F}" srcOrd="21" destOrd="0" parTransId="{204A0628-5B72-45FC-A62A-54577EA94C22}" sibTransId="{287C0F8D-662E-44B5-B80F-2B7EFB75F702}"/>
    <dgm:cxn modelId="{C352D417-0793-4230-A665-3D70D42ECF06}" type="presOf" srcId="{D0B5091E-B4C2-46A2-B750-DB6A383F7A4C}" destId="{B68E181F-D4BC-4210-A2A3-374B2FB29A90}" srcOrd="0" destOrd="0" presId="urn:microsoft.com/office/officeart/2005/8/layout/default"/>
    <dgm:cxn modelId="{A5BF5418-1A56-4FB7-99C9-CDC5078FC126}" srcId="{9B9CC810-FA74-40A3-A31C-A9CBE88C8487}" destId="{73821271-7B54-464B-842B-D31FD1184E6C}" srcOrd="2" destOrd="0" parTransId="{4C43FC94-579B-4AF5-B426-4F55FC6F0741}" sibTransId="{2C0C956E-58EE-4123-B0C0-6C8393A1B062}"/>
    <dgm:cxn modelId="{F186A620-458A-4E5B-894B-AC383D84BC9B}" srcId="{9B9CC810-FA74-40A3-A31C-A9CBE88C8487}" destId="{5EF743BB-1A2B-4082-947C-2ED8A0757693}" srcOrd="8" destOrd="0" parTransId="{41ED8675-E195-43BE-A7EE-9C560580FA04}" sibTransId="{255ADBA7-A751-4130-A328-190C7F0FA636}"/>
    <dgm:cxn modelId="{10932E22-CDDB-4567-BD84-3D6778309AD0}" type="presOf" srcId="{20B1C683-C340-4F5E-BF08-07293FF7EF2C}" destId="{08D23CCE-1AFC-4513-ACF6-E63F483952FA}" srcOrd="0" destOrd="0" presId="urn:microsoft.com/office/officeart/2005/8/layout/default"/>
    <dgm:cxn modelId="{F5D8D523-5A56-4B71-8C40-7997F25FA2D2}" srcId="{9B9CC810-FA74-40A3-A31C-A9CBE88C8487}" destId="{1C74D4AF-2A03-49EF-9C88-9C59253DA84A}" srcOrd="1" destOrd="0" parTransId="{22CA2A79-B920-476E-9088-110CD5C080ED}" sibTransId="{1A3F84A2-0189-46AA-987E-7F7A0A3A0562}"/>
    <dgm:cxn modelId="{2BA33C37-5F56-4F50-B928-B43CC635D669}" type="presOf" srcId="{7E91C6C1-8794-4C80-BE7A-8FAFA1F54950}" destId="{CFA33120-C68D-42E9-B279-5D2803FEC69F}" srcOrd="0" destOrd="0" presId="urn:microsoft.com/office/officeart/2005/8/layout/default"/>
    <dgm:cxn modelId="{441B8B3A-8144-4575-B3A1-05050A502D65}" type="presOf" srcId="{78F8B633-E144-4A54-8899-C4FE47F6B356}" destId="{0EBE66B3-EDAD-4745-A8D4-23EFC7DD9028}" srcOrd="0" destOrd="0" presId="urn:microsoft.com/office/officeart/2005/8/layout/default"/>
    <dgm:cxn modelId="{D79DCC5E-B532-4049-A364-4B8AC98745E9}" type="presOf" srcId="{9B9CC810-FA74-40A3-A31C-A9CBE88C8487}" destId="{64A2D741-FC1F-4EE7-AFDB-88BAA924E022}" srcOrd="0" destOrd="0" presId="urn:microsoft.com/office/officeart/2005/8/layout/default"/>
    <dgm:cxn modelId="{67A34148-DC96-4EB7-8BAF-680F5FB9E003}" srcId="{9B9CC810-FA74-40A3-A31C-A9CBE88C8487}" destId="{353B52BC-6A99-42B9-9543-936643B730D9}" srcOrd="18" destOrd="0" parTransId="{9E0DBB23-2B51-4E35-8D00-3D20EE71434F}" sibTransId="{C988D49B-7C87-4D39-9873-619C5D4852FA}"/>
    <dgm:cxn modelId="{2E567F48-A06C-464A-9D5C-92288A31FF56}" type="presOf" srcId="{0A166CC6-23DA-4F1C-A55D-0045FFD5FE9A}" destId="{F60E8D3A-D8D0-48E8-A083-398CE8C24020}" srcOrd="0" destOrd="0" presId="urn:microsoft.com/office/officeart/2005/8/layout/default"/>
    <dgm:cxn modelId="{F7B0686B-93F2-4D36-A38C-A16C9D639BBC}" type="presOf" srcId="{E1E69BB0-7989-4E4D-8284-5D449192042A}" destId="{4F6B5097-5125-4298-96BD-DFDF9EA4D796}" srcOrd="0" destOrd="0" presId="urn:microsoft.com/office/officeart/2005/8/layout/default"/>
    <dgm:cxn modelId="{B307496E-A2BD-4D02-990E-A5209B22A8FD}" type="presOf" srcId="{765B753D-1184-4FF9-95DA-6563ABE28130}" destId="{95FE57D4-E170-478A-8A45-4797C3C23CBC}" srcOrd="0" destOrd="0" presId="urn:microsoft.com/office/officeart/2005/8/layout/default"/>
    <dgm:cxn modelId="{65D6824E-AE3A-4F47-B7BB-10F1EC1339D4}" type="presOf" srcId="{7624AA2D-7807-43C9-8CFC-D215E573E7E3}" destId="{DDCD21F8-7EB0-4009-945C-419EAF0C1AE5}" srcOrd="0" destOrd="0" presId="urn:microsoft.com/office/officeart/2005/8/layout/default"/>
    <dgm:cxn modelId="{714B4871-7361-4C2F-9850-7068F6641482}" srcId="{9B9CC810-FA74-40A3-A31C-A9CBE88C8487}" destId="{F196CA23-FB19-4D10-A4CA-0808B7CD9D58}" srcOrd="12" destOrd="0" parTransId="{5A792732-1104-45B2-B17A-9FB74F066A21}" sibTransId="{58EBEE95-6045-4C99-AA2D-40C8942D5B70}"/>
    <dgm:cxn modelId="{72426D79-F7DE-4A30-9257-F7F590F128C1}" srcId="{9B9CC810-FA74-40A3-A31C-A9CBE88C8487}" destId="{0A166CC6-23DA-4F1C-A55D-0045FFD5FE9A}" srcOrd="3" destOrd="0" parTransId="{64B4A986-A296-4E5C-A6B5-57C8FF57BAFE}" sibTransId="{F7CB5D3C-0C25-462D-B131-7E453300B987}"/>
    <dgm:cxn modelId="{F9F0165A-0112-4007-9015-2EA71FD1444F}" type="presOf" srcId="{C6451EC8-27BE-45AB-9309-556FE234C55B}" destId="{40597550-B278-422A-8B5F-76C953D8CBD2}" srcOrd="0" destOrd="0" presId="urn:microsoft.com/office/officeart/2005/8/layout/default"/>
    <dgm:cxn modelId="{8143A85A-86C6-4CA3-B9F9-76C22BB9C274}" type="presOf" srcId="{B8F1F67F-E909-42FE-8938-A9C10EBB7927}" destId="{96F6CB62-9D74-43E3-A89B-FFC5A9D38850}" srcOrd="0" destOrd="0" presId="urn:microsoft.com/office/officeart/2005/8/layout/default"/>
    <dgm:cxn modelId="{6F48757E-D5E2-4F8F-ACA1-5EFFB6DED5FE}" type="presOf" srcId="{CD90B934-C1D9-43F1-9F75-45B6B2ABAE1C}" destId="{BB68CF6C-D0B5-4937-9CC9-42EF38C2BA02}" srcOrd="0" destOrd="0" presId="urn:microsoft.com/office/officeart/2005/8/layout/default"/>
    <dgm:cxn modelId="{712A0B7F-3C8E-491F-BF73-75866FE88CE9}" srcId="{9B9CC810-FA74-40A3-A31C-A9CBE88C8487}" destId="{3CC2CBD5-04D6-43B8-A78B-EF81B9B8176F}" srcOrd="24" destOrd="0" parTransId="{521A204D-5B27-4BE0-8A25-F6A7583B77BD}" sibTransId="{546D2251-CDC3-4FE3-AB56-BB99CB84E5C7}"/>
    <dgm:cxn modelId="{5C6E0C82-E7D8-48C3-B920-C38AFA776056}" srcId="{9B9CC810-FA74-40A3-A31C-A9CBE88C8487}" destId="{5D478361-3ED2-4146-AE0F-8264C1D40057}" srcOrd="0" destOrd="0" parTransId="{AF6AC22E-AA2F-4328-9542-75D80762886B}" sibTransId="{40FC08B8-630E-43BF-B462-2EFC5267A46E}"/>
    <dgm:cxn modelId="{4BF11884-42CA-4D07-9BE8-204D17983C2F}" type="presOf" srcId="{1C74D4AF-2A03-49EF-9C88-9C59253DA84A}" destId="{4E288A95-B9C3-4883-BB91-F1F861428E8D}" srcOrd="0" destOrd="0" presId="urn:microsoft.com/office/officeart/2005/8/layout/default"/>
    <dgm:cxn modelId="{7AF29E87-A036-4028-86D1-C7879441F027}" srcId="{9B9CC810-FA74-40A3-A31C-A9CBE88C8487}" destId="{E1E69BB0-7989-4E4D-8284-5D449192042A}" srcOrd="20" destOrd="0" parTransId="{56FFD1EA-A061-4163-8DC6-73A25FB20199}" sibTransId="{78C3091A-7822-4E69-805E-75795E87316A}"/>
    <dgm:cxn modelId="{2193698C-8A42-4191-98EE-076A2602B367}" type="presOf" srcId="{759F68B9-77A0-4809-B111-2AC4FE584791}" destId="{F1A9C0C7-B9F1-41BF-84DD-8FC25FDEE2D8}" srcOrd="0" destOrd="0" presId="urn:microsoft.com/office/officeart/2005/8/layout/default"/>
    <dgm:cxn modelId="{A054048D-2F63-47F5-9352-0B5EE834963E}" srcId="{9B9CC810-FA74-40A3-A31C-A9CBE88C8487}" destId="{CD90B934-C1D9-43F1-9F75-45B6B2ABAE1C}" srcOrd="14" destOrd="0" parTransId="{95733A36-D813-41C7-8388-20D63868B8AF}" sibTransId="{3176C9AE-FB0A-406E-A45B-B5DBCE395A65}"/>
    <dgm:cxn modelId="{93D5C08F-89E5-421A-9379-54B184FC2309}" type="presOf" srcId="{353B52BC-6A99-42B9-9543-936643B730D9}" destId="{5816F512-E708-4A52-8693-1BB86BFA4ECA}" srcOrd="0" destOrd="0" presId="urn:microsoft.com/office/officeart/2005/8/layout/default"/>
    <dgm:cxn modelId="{4E676B94-3F54-4BBE-9DDD-FB083A0A34D6}" srcId="{9B9CC810-FA74-40A3-A31C-A9CBE88C8487}" destId="{7E91C6C1-8794-4C80-BE7A-8FAFA1F54950}" srcOrd="6" destOrd="0" parTransId="{F2B56318-9DD3-4BB6-A023-9F2CAF0D84EF}" sibTransId="{5EA4B230-07C7-4239-8BCF-68506BC12995}"/>
    <dgm:cxn modelId="{34FBE89A-9045-40BD-85C8-0EF14BC1BF30}" type="presOf" srcId="{8754CEED-7D3D-4304-8678-27B079FB0536}" destId="{17A711E9-A123-4AB0-97BB-903D67BF9ACD}" srcOrd="0" destOrd="0" presId="urn:microsoft.com/office/officeart/2005/8/layout/default"/>
    <dgm:cxn modelId="{34CD439B-F412-4F69-A756-5996B5D36950}" srcId="{9B9CC810-FA74-40A3-A31C-A9CBE88C8487}" destId="{20B1C683-C340-4F5E-BF08-07293FF7EF2C}" srcOrd="5" destOrd="0" parTransId="{6651CCFF-2870-49C7-89B8-6635D7B6639A}" sibTransId="{E8DD7B5C-B40B-4D37-BA1D-E3CD43361486}"/>
    <dgm:cxn modelId="{F9096D9D-20A0-4D95-94E2-0669EE92422F}" srcId="{9B9CC810-FA74-40A3-A31C-A9CBE88C8487}" destId="{8754CEED-7D3D-4304-8678-27B079FB0536}" srcOrd="19" destOrd="0" parTransId="{595E7154-9330-406B-B492-8BE2123C8555}" sibTransId="{704BE5AD-8870-4D8B-A519-C2B385ECB8CA}"/>
    <dgm:cxn modelId="{62280BA3-5F98-4150-BAB1-B27444CF4726}" type="presOf" srcId="{5EF743BB-1A2B-4082-947C-2ED8A0757693}" destId="{0CD4AF67-D943-4EE5-AD1C-B02638B7C6A4}" srcOrd="0" destOrd="0" presId="urn:microsoft.com/office/officeart/2005/8/layout/default"/>
    <dgm:cxn modelId="{09D086AA-092E-4B79-8399-056E48064268}" srcId="{9B9CC810-FA74-40A3-A31C-A9CBE88C8487}" destId="{5FA898AB-C0A5-4E54-A3EA-23921A3D844E}" srcOrd="7" destOrd="0" parTransId="{5CBDBC45-EEB3-49A6-BB83-783A66BE2446}" sibTransId="{8B8B74AC-0F20-4D0C-B453-0795F6BFBDAC}"/>
    <dgm:cxn modelId="{9AA1EBAA-1BE5-47E4-BEDE-C0C4A283C569}" type="presOf" srcId="{73821271-7B54-464B-842B-D31FD1184E6C}" destId="{1EE3F4CC-C081-48A3-8E75-41F7AA76940B}" srcOrd="0" destOrd="0" presId="urn:microsoft.com/office/officeart/2005/8/layout/default"/>
    <dgm:cxn modelId="{949804C0-E81C-48FB-8277-91E2CC3A2099}" srcId="{9B9CC810-FA74-40A3-A31C-A9CBE88C8487}" destId="{B8F1F67F-E909-42FE-8938-A9C10EBB7927}" srcOrd="9" destOrd="0" parTransId="{CA7EF32B-D384-4B23-87F1-3EE0C8707745}" sibTransId="{A8E3F886-427B-4C5F-B082-D8A8F88E46AC}"/>
    <dgm:cxn modelId="{E61E7EC5-EE83-4821-A3CD-5EC6F621CB49}" srcId="{9B9CC810-FA74-40A3-A31C-A9CBE88C8487}" destId="{199E3BF4-527B-44A0-A985-B85E577DC305}" srcOrd="11" destOrd="0" parTransId="{AE88DBC1-B6DB-4BD5-9E62-20383CD90E20}" sibTransId="{3F2BD1AC-235A-48C0-893E-A93B5F2C19BC}"/>
    <dgm:cxn modelId="{1E7335CC-702C-402E-8FC8-9B198AFDEFFF}" type="presOf" srcId="{99E1DB93-0D62-42D7-AC3C-DA5238739604}" destId="{0E8CD203-4357-4450-B3DF-D94637BD0C4B}" srcOrd="0" destOrd="0" presId="urn:microsoft.com/office/officeart/2005/8/layout/default"/>
    <dgm:cxn modelId="{0E2D68CC-476F-4143-AF96-E0E43C4F53B3}" type="presOf" srcId="{199E3BF4-527B-44A0-A985-B85E577DC305}" destId="{2FAB54BB-EB16-4E38-A864-1E86E0D51698}" srcOrd="0" destOrd="0" presId="urn:microsoft.com/office/officeart/2005/8/layout/default"/>
    <dgm:cxn modelId="{073C01D1-8A28-4DAC-869B-A4195DDDE315}" type="presOf" srcId="{F196CA23-FB19-4D10-A4CA-0808B7CD9D58}" destId="{2F48DD47-11ED-40A7-95D5-742CB9F02F9C}" srcOrd="0" destOrd="0" presId="urn:microsoft.com/office/officeart/2005/8/layout/default"/>
    <dgm:cxn modelId="{0F9CA2D1-39A0-4A0B-A5E0-644F598E78BA}" type="presOf" srcId="{5FA898AB-C0A5-4E54-A3EA-23921A3D844E}" destId="{6E072134-9242-48D7-A5C9-AF1894A0BB50}" srcOrd="0" destOrd="0" presId="urn:microsoft.com/office/officeart/2005/8/layout/default"/>
    <dgm:cxn modelId="{59F911DB-0EA7-407E-9A0B-50CCEF87700A}" srcId="{9B9CC810-FA74-40A3-A31C-A9CBE88C8487}" destId="{03E03632-61EA-41BB-B34E-40246916D5B4}" srcOrd="13" destOrd="0" parTransId="{4B06E7C9-9F6E-481D-8F4C-F18C1742850D}" sibTransId="{2DA99495-5E7D-4BE6-8D2C-62D0D8F4442F}"/>
    <dgm:cxn modelId="{F0558BE2-EB60-4545-8047-0B83565165B0}" srcId="{9B9CC810-FA74-40A3-A31C-A9CBE88C8487}" destId="{7624AA2D-7807-43C9-8CFC-D215E573E7E3}" srcOrd="22" destOrd="0" parTransId="{2326FF17-7AB1-4932-930E-6DF70B3C884C}" sibTransId="{FA59306A-2E37-472A-BF59-261715D35F20}"/>
    <dgm:cxn modelId="{BCDD9BE5-9820-4EAF-B7AD-2FFABBB1BA9C}" srcId="{9B9CC810-FA74-40A3-A31C-A9CBE88C8487}" destId="{759F68B9-77A0-4809-B111-2AC4FE584791}" srcOrd="16" destOrd="0" parTransId="{1B9F83D3-D742-4EA5-BFFF-FAB4E7566F6E}" sibTransId="{5997AD1D-ABC3-49D4-AB91-2E6911C60CA8}"/>
    <dgm:cxn modelId="{E50529EC-61C4-46CF-A4FD-0B5D916645C3}" type="presOf" srcId="{3CC2CBD5-04D6-43B8-A78B-EF81B9B8176F}" destId="{3C2124C4-E717-41C3-B898-19BBAC18B024}" srcOrd="0" destOrd="0" presId="urn:microsoft.com/office/officeart/2005/8/layout/default"/>
    <dgm:cxn modelId="{745B31F3-0005-49D5-976D-D2E4E97ED223}" srcId="{9B9CC810-FA74-40A3-A31C-A9CBE88C8487}" destId="{99E1DB93-0D62-42D7-AC3C-DA5238739604}" srcOrd="17" destOrd="0" parTransId="{1F4A6977-D358-4259-8F1A-43630AD01B6B}" sibTransId="{3622DC19-2B0A-4370-84A0-08209A4CEFE1}"/>
    <dgm:cxn modelId="{4C91A9F3-B133-4AB3-833F-6252E49E7742}" srcId="{9B9CC810-FA74-40A3-A31C-A9CBE88C8487}" destId="{78F8B633-E144-4A54-8899-C4FE47F6B356}" srcOrd="15" destOrd="0" parTransId="{56B4EC6B-CF24-43A9-8B7D-BB878818F1BD}" sibTransId="{D8080A03-3229-4A66-A5D7-D189B5204E27}"/>
    <dgm:cxn modelId="{5B0FB6FE-3E05-4659-9D3B-75AA78F35C2A}" srcId="{9B9CC810-FA74-40A3-A31C-A9CBE88C8487}" destId="{765B753D-1184-4FF9-95DA-6563ABE28130}" srcOrd="10" destOrd="0" parTransId="{EB7809EB-6837-44D4-95F0-390BA984727B}" sibTransId="{903D87F1-5FD0-4723-9709-37786104CCA5}"/>
    <dgm:cxn modelId="{CBAC6E1B-D96E-43E3-8BDD-C383A4FA50CD}" type="presParOf" srcId="{64A2D741-FC1F-4EE7-AFDB-88BAA924E022}" destId="{2A0C6F49-4D5D-47AD-9396-AACE0CE34691}" srcOrd="0" destOrd="0" presId="urn:microsoft.com/office/officeart/2005/8/layout/default"/>
    <dgm:cxn modelId="{B2C37806-CEDD-4017-8405-62095CD208CC}" type="presParOf" srcId="{64A2D741-FC1F-4EE7-AFDB-88BAA924E022}" destId="{A201BFD9-AE75-4D03-80B8-2C40919ABE9B}" srcOrd="1" destOrd="0" presId="urn:microsoft.com/office/officeart/2005/8/layout/default"/>
    <dgm:cxn modelId="{E5606A9B-78EB-4246-AE19-9AC2C6670EBD}" type="presParOf" srcId="{64A2D741-FC1F-4EE7-AFDB-88BAA924E022}" destId="{4E288A95-B9C3-4883-BB91-F1F861428E8D}" srcOrd="2" destOrd="0" presId="urn:microsoft.com/office/officeart/2005/8/layout/default"/>
    <dgm:cxn modelId="{5594788A-A0C6-4F85-9CEC-7B91AC9E8F00}" type="presParOf" srcId="{64A2D741-FC1F-4EE7-AFDB-88BAA924E022}" destId="{B26C123D-FFF2-465A-871F-296D53D838A0}" srcOrd="3" destOrd="0" presId="urn:microsoft.com/office/officeart/2005/8/layout/default"/>
    <dgm:cxn modelId="{DF1D7700-6792-4AF1-91C1-8F4C5314FDF2}" type="presParOf" srcId="{64A2D741-FC1F-4EE7-AFDB-88BAA924E022}" destId="{1EE3F4CC-C081-48A3-8E75-41F7AA76940B}" srcOrd="4" destOrd="0" presId="urn:microsoft.com/office/officeart/2005/8/layout/default"/>
    <dgm:cxn modelId="{D8FA0833-B6A9-4D7B-8E62-DBC902C20781}" type="presParOf" srcId="{64A2D741-FC1F-4EE7-AFDB-88BAA924E022}" destId="{05058203-F960-4A5E-91DE-1169F72BDD46}" srcOrd="5" destOrd="0" presId="urn:microsoft.com/office/officeart/2005/8/layout/default"/>
    <dgm:cxn modelId="{01B2D59D-9326-49BA-B52D-C04071822E1C}" type="presParOf" srcId="{64A2D741-FC1F-4EE7-AFDB-88BAA924E022}" destId="{F60E8D3A-D8D0-48E8-A083-398CE8C24020}" srcOrd="6" destOrd="0" presId="urn:microsoft.com/office/officeart/2005/8/layout/default"/>
    <dgm:cxn modelId="{E382B088-A362-489A-BB6E-F6060DF0F1DC}" type="presParOf" srcId="{64A2D741-FC1F-4EE7-AFDB-88BAA924E022}" destId="{BAE3AE04-826A-4554-A6F0-D2E280405175}" srcOrd="7" destOrd="0" presId="urn:microsoft.com/office/officeart/2005/8/layout/default"/>
    <dgm:cxn modelId="{755A36AE-CAF7-4B01-8D00-AA55898E7C08}" type="presParOf" srcId="{64A2D741-FC1F-4EE7-AFDB-88BAA924E022}" destId="{B68E181F-D4BC-4210-A2A3-374B2FB29A90}" srcOrd="8" destOrd="0" presId="urn:microsoft.com/office/officeart/2005/8/layout/default"/>
    <dgm:cxn modelId="{22BB2DDF-AD75-443C-9E2E-0D8E61068539}" type="presParOf" srcId="{64A2D741-FC1F-4EE7-AFDB-88BAA924E022}" destId="{6996FBDA-E3F2-445E-B90A-530F4B688DDB}" srcOrd="9" destOrd="0" presId="urn:microsoft.com/office/officeart/2005/8/layout/default"/>
    <dgm:cxn modelId="{F95AE6AF-5C62-4A33-BD0B-F6CA46E02BA2}" type="presParOf" srcId="{64A2D741-FC1F-4EE7-AFDB-88BAA924E022}" destId="{08D23CCE-1AFC-4513-ACF6-E63F483952FA}" srcOrd="10" destOrd="0" presId="urn:microsoft.com/office/officeart/2005/8/layout/default"/>
    <dgm:cxn modelId="{93100DA5-860E-4A31-BD56-9641E488AE07}" type="presParOf" srcId="{64A2D741-FC1F-4EE7-AFDB-88BAA924E022}" destId="{B91B8965-456E-43B6-B77F-5A7589D51F0F}" srcOrd="11" destOrd="0" presId="urn:microsoft.com/office/officeart/2005/8/layout/default"/>
    <dgm:cxn modelId="{7A6EFC7E-2659-49A9-AEDD-BB254CF38F53}" type="presParOf" srcId="{64A2D741-FC1F-4EE7-AFDB-88BAA924E022}" destId="{CFA33120-C68D-42E9-B279-5D2803FEC69F}" srcOrd="12" destOrd="0" presId="urn:microsoft.com/office/officeart/2005/8/layout/default"/>
    <dgm:cxn modelId="{B8DBA039-6A90-447C-B4D6-491BE79666D4}" type="presParOf" srcId="{64A2D741-FC1F-4EE7-AFDB-88BAA924E022}" destId="{E9736A2A-2E4F-45EE-B76A-F8FCF5E6D8B4}" srcOrd="13" destOrd="0" presId="urn:microsoft.com/office/officeart/2005/8/layout/default"/>
    <dgm:cxn modelId="{2231A9BE-C07A-4612-B99A-01619735E4EC}" type="presParOf" srcId="{64A2D741-FC1F-4EE7-AFDB-88BAA924E022}" destId="{6E072134-9242-48D7-A5C9-AF1894A0BB50}" srcOrd="14" destOrd="0" presId="urn:microsoft.com/office/officeart/2005/8/layout/default"/>
    <dgm:cxn modelId="{565B1008-9388-44DA-BAB0-5642FCB90022}" type="presParOf" srcId="{64A2D741-FC1F-4EE7-AFDB-88BAA924E022}" destId="{16016344-AAD4-4398-8F2C-6D1C9D08BBF1}" srcOrd="15" destOrd="0" presId="urn:microsoft.com/office/officeart/2005/8/layout/default"/>
    <dgm:cxn modelId="{FB4C6C33-BA33-4F13-A647-BCD38BEE3501}" type="presParOf" srcId="{64A2D741-FC1F-4EE7-AFDB-88BAA924E022}" destId="{0CD4AF67-D943-4EE5-AD1C-B02638B7C6A4}" srcOrd="16" destOrd="0" presId="urn:microsoft.com/office/officeart/2005/8/layout/default"/>
    <dgm:cxn modelId="{95A1D2B4-EA16-4D71-BAC7-B44C11D105C5}" type="presParOf" srcId="{64A2D741-FC1F-4EE7-AFDB-88BAA924E022}" destId="{700D8132-775E-4D5A-A6B0-ACED42AB79DA}" srcOrd="17" destOrd="0" presId="urn:microsoft.com/office/officeart/2005/8/layout/default"/>
    <dgm:cxn modelId="{A7ABDD50-DE8B-4D7D-940C-475F4064F039}" type="presParOf" srcId="{64A2D741-FC1F-4EE7-AFDB-88BAA924E022}" destId="{96F6CB62-9D74-43E3-A89B-FFC5A9D38850}" srcOrd="18" destOrd="0" presId="urn:microsoft.com/office/officeart/2005/8/layout/default"/>
    <dgm:cxn modelId="{85A25FBA-1BB5-43DB-8C73-0BBB58059CB0}" type="presParOf" srcId="{64A2D741-FC1F-4EE7-AFDB-88BAA924E022}" destId="{5A05979E-C754-4E91-A6F3-267ABD857FA7}" srcOrd="19" destOrd="0" presId="urn:microsoft.com/office/officeart/2005/8/layout/default"/>
    <dgm:cxn modelId="{3F32051C-13BF-47CB-8A66-F439F1E1AC3D}" type="presParOf" srcId="{64A2D741-FC1F-4EE7-AFDB-88BAA924E022}" destId="{95FE57D4-E170-478A-8A45-4797C3C23CBC}" srcOrd="20" destOrd="0" presId="urn:microsoft.com/office/officeart/2005/8/layout/default"/>
    <dgm:cxn modelId="{58B7F344-3D36-4AEB-A853-40B09C41873A}" type="presParOf" srcId="{64A2D741-FC1F-4EE7-AFDB-88BAA924E022}" destId="{3AC820F9-1A88-44C5-82B0-7DF9E6B4E040}" srcOrd="21" destOrd="0" presId="urn:microsoft.com/office/officeart/2005/8/layout/default"/>
    <dgm:cxn modelId="{E242C2EA-ED66-49FF-B131-B511E2896D1E}" type="presParOf" srcId="{64A2D741-FC1F-4EE7-AFDB-88BAA924E022}" destId="{2FAB54BB-EB16-4E38-A864-1E86E0D51698}" srcOrd="22" destOrd="0" presId="urn:microsoft.com/office/officeart/2005/8/layout/default"/>
    <dgm:cxn modelId="{4A43659C-17FE-4782-B4DF-0935D30CFE96}" type="presParOf" srcId="{64A2D741-FC1F-4EE7-AFDB-88BAA924E022}" destId="{FDAA8BAB-E798-48F1-96A6-1A0CE56542A0}" srcOrd="23" destOrd="0" presId="urn:microsoft.com/office/officeart/2005/8/layout/default"/>
    <dgm:cxn modelId="{78DC46C5-BF98-46BC-9ED7-F7B608B94694}" type="presParOf" srcId="{64A2D741-FC1F-4EE7-AFDB-88BAA924E022}" destId="{2F48DD47-11ED-40A7-95D5-742CB9F02F9C}" srcOrd="24" destOrd="0" presId="urn:microsoft.com/office/officeart/2005/8/layout/default"/>
    <dgm:cxn modelId="{EF8D63E9-67BF-42CC-AB81-5A9105EB5EB1}" type="presParOf" srcId="{64A2D741-FC1F-4EE7-AFDB-88BAA924E022}" destId="{518277A8-1DB4-43BE-8392-FF2EB276F78D}" srcOrd="25" destOrd="0" presId="urn:microsoft.com/office/officeart/2005/8/layout/default"/>
    <dgm:cxn modelId="{23C23C46-7451-4770-8D79-2A6A7BEA7639}" type="presParOf" srcId="{64A2D741-FC1F-4EE7-AFDB-88BAA924E022}" destId="{6EB857C2-06AB-4150-8AD1-E02757416C95}" srcOrd="26" destOrd="0" presId="urn:microsoft.com/office/officeart/2005/8/layout/default"/>
    <dgm:cxn modelId="{4CF56D02-9697-4870-BF86-961E2F66DD13}" type="presParOf" srcId="{64A2D741-FC1F-4EE7-AFDB-88BAA924E022}" destId="{C8322D84-53E9-4B1A-84C2-432638F75BCA}" srcOrd="27" destOrd="0" presId="urn:microsoft.com/office/officeart/2005/8/layout/default"/>
    <dgm:cxn modelId="{FF5D06D8-F3D3-4A27-A746-B5C24D240C27}" type="presParOf" srcId="{64A2D741-FC1F-4EE7-AFDB-88BAA924E022}" destId="{BB68CF6C-D0B5-4937-9CC9-42EF38C2BA02}" srcOrd="28" destOrd="0" presId="urn:microsoft.com/office/officeart/2005/8/layout/default"/>
    <dgm:cxn modelId="{6496FEA5-E3FE-4E9C-9D58-4B3AE56F2D37}" type="presParOf" srcId="{64A2D741-FC1F-4EE7-AFDB-88BAA924E022}" destId="{55EDC9C2-4898-4C3B-B2BA-19E73C67215A}" srcOrd="29" destOrd="0" presId="urn:microsoft.com/office/officeart/2005/8/layout/default"/>
    <dgm:cxn modelId="{B2D557B0-2BF0-4D07-AB3C-A56B1DBD93A6}" type="presParOf" srcId="{64A2D741-FC1F-4EE7-AFDB-88BAA924E022}" destId="{0EBE66B3-EDAD-4745-A8D4-23EFC7DD9028}" srcOrd="30" destOrd="0" presId="urn:microsoft.com/office/officeart/2005/8/layout/default"/>
    <dgm:cxn modelId="{77AF46C3-B695-4EEA-8742-6E3FBFEA8378}" type="presParOf" srcId="{64A2D741-FC1F-4EE7-AFDB-88BAA924E022}" destId="{7B1398BF-71B3-4240-A873-30A4C70F36A4}" srcOrd="31" destOrd="0" presId="urn:microsoft.com/office/officeart/2005/8/layout/default"/>
    <dgm:cxn modelId="{D72FE8E4-C932-4F93-A384-2F77D9BC91C6}" type="presParOf" srcId="{64A2D741-FC1F-4EE7-AFDB-88BAA924E022}" destId="{F1A9C0C7-B9F1-41BF-84DD-8FC25FDEE2D8}" srcOrd="32" destOrd="0" presId="urn:microsoft.com/office/officeart/2005/8/layout/default"/>
    <dgm:cxn modelId="{882B393C-BE16-492A-9B52-1421DD121B15}" type="presParOf" srcId="{64A2D741-FC1F-4EE7-AFDB-88BAA924E022}" destId="{CFA94CDC-875F-4687-801D-23E3AA36186A}" srcOrd="33" destOrd="0" presId="urn:microsoft.com/office/officeart/2005/8/layout/default"/>
    <dgm:cxn modelId="{4C2EB3CF-A3FE-49DF-A6B3-E67A88611552}" type="presParOf" srcId="{64A2D741-FC1F-4EE7-AFDB-88BAA924E022}" destId="{0E8CD203-4357-4450-B3DF-D94637BD0C4B}" srcOrd="34" destOrd="0" presId="urn:microsoft.com/office/officeart/2005/8/layout/default"/>
    <dgm:cxn modelId="{18D0BE9C-9B55-424E-A568-8A1AABCEB26C}" type="presParOf" srcId="{64A2D741-FC1F-4EE7-AFDB-88BAA924E022}" destId="{0639D5A8-2269-4FD3-9E39-0D0054CC2352}" srcOrd="35" destOrd="0" presId="urn:microsoft.com/office/officeart/2005/8/layout/default"/>
    <dgm:cxn modelId="{D52E2064-4200-4427-B887-ABE8D25944B8}" type="presParOf" srcId="{64A2D741-FC1F-4EE7-AFDB-88BAA924E022}" destId="{5816F512-E708-4A52-8693-1BB86BFA4ECA}" srcOrd="36" destOrd="0" presId="urn:microsoft.com/office/officeart/2005/8/layout/default"/>
    <dgm:cxn modelId="{7FC6686E-38B3-4B56-AE8C-474FDFB8D04B}" type="presParOf" srcId="{64A2D741-FC1F-4EE7-AFDB-88BAA924E022}" destId="{921B24D8-691B-4839-B530-0E85FB78D68A}" srcOrd="37" destOrd="0" presId="urn:microsoft.com/office/officeart/2005/8/layout/default"/>
    <dgm:cxn modelId="{0C2418C3-CA5B-4A1F-886B-D8FF9DD28D0F}" type="presParOf" srcId="{64A2D741-FC1F-4EE7-AFDB-88BAA924E022}" destId="{17A711E9-A123-4AB0-97BB-903D67BF9ACD}" srcOrd="38" destOrd="0" presId="urn:microsoft.com/office/officeart/2005/8/layout/default"/>
    <dgm:cxn modelId="{371BB2D9-D934-4439-A5B4-154BC94B58E9}" type="presParOf" srcId="{64A2D741-FC1F-4EE7-AFDB-88BAA924E022}" destId="{7CC1045A-C5E7-4E82-B9F2-E0008FF7635C}" srcOrd="39" destOrd="0" presId="urn:microsoft.com/office/officeart/2005/8/layout/default"/>
    <dgm:cxn modelId="{646E06AE-3984-466C-B8A7-873D955BD227}" type="presParOf" srcId="{64A2D741-FC1F-4EE7-AFDB-88BAA924E022}" destId="{4F6B5097-5125-4298-96BD-DFDF9EA4D796}" srcOrd="40" destOrd="0" presId="urn:microsoft.com/office/officeart/2005/8/layout/default"/>
    <dgm:cxn modelId="{43988C17-152E-4990-AA38-2D3BE7FDA3F2}" type="presParOf" srcId="{64A2D741-FC1F-4EE7-AFDB-88BAA924E022}" destId="{F77CDC26-2CAF-455B-8094-A3884119015A}" srcOrd="41" destOrd="0" presId="urn:microsoft.com/office/officeart/2005/8/layout/default"/>
    <dgm:cxn modelId="{ECAD86E5-071B-4297-8899-E6BC067D89FA}" type="presParOf" srcId="{64A2D741-FC1F-4EE7-AFDB-88BAA924E022}" destId="{395DBB34-BA3F-4ACB-9A41-7F002CEC069B}" srcOrd="42" destOrd="0" presId="urn:microsoft.com/office/officeart/2005/8/layout/default"/>
    <dgm:cxn modelId="{D8B36E40-7213-478F-A7C3-C8BA0B55B519}" type="presParOf" srcId="{64A2D741-FC1F-4EE7-AFDB-88BAA924E022}" destId="{C3000917-742A-4501-80B1-EBC46CB16531}" srcOrd="43" destOrd="0" presId="urn:microsoft.com/office/officeart/2005/8/layout/default"/>
    <dgm:cxn modelId="{086A26E1-A853-40FF-A6B0-483FF807D8D9}" type="presParOf" srcId="{64A2D741-FC1F-4EE7-AFDB-88BAA924E022}" destId="{DDCD21F8-7EB0-4009-945C-419EAF0C1AE5}" srcOrd="44" destOrd="0" presId="urn:microsoft.com/office/officeart/2005/8/layout/default"/>
    <dgm:cxn modelId="{548D158B-B784-45C8-9151-88A1BD4B756B}" type="presParOf" srcId="{64A2D741-FC1F-4EE7-AFDB-88BAA924E022}" destId="{8D9030A7-B06F-483D-89BF-131566A9CE5C}" srcOrd="45" destOrd="0" presId="urn:microsoft.com/office/officeart/2005/8/layout/default"/>
    <dgm:cxn modelId="{184AD0F2-E3EE-49DF-B82E-7614FAF25146}" type="presParOf" srcId="{64A2D741-FC1F-4EE7-AFDB-88BAA924E022}" destId="{D2476E15-0AAD-4304-9743-307E4C69BB35}" srcOrd="46" destOrd="0" presId="urn:microsoft.com/office/officeart/2005/8/layout/default"/>
    <dgm:cxn modelId="{1D0570AD-12F0-4F43-B01B-ED0D9FCC3832}" type="presParOf" srcId="{64A2D741-FC1F-4EE7-AFDB-88BAA924E022}" destId="{59075C10-E04F-4E9F-90A8-FAA2C357EF86}" srcOrd="47" destOrd="0" presId="urn:microsoft.com/office/officeart/2005/8/layout/default"/>
    <dgm:cxn modelId="{C8B55A08-D7D3-4DC4-9FBD-E2EE898AC853}" type="presParOf" srcId="{64A2D741-FC1F-4EE7-AFDB-88BAA924E022}" destId="{3C2124C4-E717-41C3-B898-19BBAC18B024}" srcOrd="48" destOrd="0" presId="urn:microsoft.com/office/officeart/2005/8/layout/default"/>
    <dgm:cxn modelId="{C55AAE6A-2F25-4427-96B5-4B0B6D8F97C2}" type="presParOf" srcId="{64A2D741-FC1F-4EE7-AFDB-88BAA924E022}" destId="{532C84C8-7AED-40DE-B0FB-F91FDC6B7FB7}" srcOrd="49" destOrd="0" presId="urn:microsoft.com/office/officeart/2005/8/layout/default"/>
    <dgm:cxn modelId="{533869F8-CF9C-4B4F-BCEF-7AC4F05582A6}" type="presParOf" srcId="{64A2D741-FC1F-4EE7-AFDB-88BAA924E022}" destId="{40597550-B278-422A-8B5F-76C953D8CBD2}" srcOrd="5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9CC810-FA74-40A3-A31C-A9CBE88C8487}" type="doc">
      <dgm:prSet loTypeId="urn:microsoft.com/office/officeart/2005/8/layout/defaul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6B6D5E8-E3CE-4999-8F9A-CAC61B4EA227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Underwriting Assistant</a:t>
          </a:r>
        </a:p>
      </dgm:t>
    </dgm:pt>
    <dgm:pt modelId="{5942C20D-C003-4CAB-9597-EFDCEC88E3D5}" type="parTrans" cxnId="{581B0A5A-AFA5-4092-B3B0-EC34BE24EB6C}">
      <dgm:prSet/>
      <dgm:spPr/>
    </dgm:pt>
    <dgm:pt modelId="{C53DC15A-7A56-4825-BAC7-8694FDBC049C}" type="sibTrans" cxnId="{581B0A5A-AFA5-4092-B3B0-EC34BE24EB6C}">
      <dgm:prSet/>
      <dgm:spPr/>
    </dgm:pt>
    <dgm:pt modelId="{910B762C-CC6B-4B44-9727-9944FCBA8072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Regulatory Affairs Associate</a:t>
          </a:r>
        </a:p>
      </dgm:t>
    </dgm:pt>
    <dgm:pt modelId="{0878356B-EACC-4193-B96E-1F933ADE6DFD}" type="parTrans" cxnId="{72D530CB-A82B-494A-8446-39364BC1B381}">
      <dgm:prSet/>
      <dgm:spPr/>
    </dgm:pt>
    <dgm:pt modelId="{C3F82397-5FE4-4D0B-A1C5-2BD0EC9E0107}" type="sibTrans" cxnId="{72D530CB-A82B-494A-8446-39364BC1B381}">
      <dgm:prSet/>
      <dgm:spPr/>
    </dgm:pt>
    <dgm:pt modelId="{797E8E61-BB62-4414-8610-2E4C7EF021F2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Registered Radiation Therapist</a:t>
          </a:r>
          <a:endParaRPr lang="en-US" dirty="0">
            <a:solidFill>
              <a:schemeClr val="bg1"/>
            </a:solidFill>
          </a:endParaRPr>
        </a:p>
      </dgm:t>
    </dgm:pt>
    <dgm:pt modelId="{1799DE3F-E7DB-4051-A1F9-60CFD18C3202}" type="parTrans" cxnId="{1B424863-0A3A-4947-B10F-578D5B651B78}">
      <dgm:prSet/>
      <dgm:spPr/>
    </dgm:pt>
    <dgm:pt modelId="{8C5C3D96-50AD-49D1-83C5-9C9C04887E30}" type="sibTrans" cxnId="{1B424863-0A3A-4947-B10F-578D5B651B78}">
      <dgm:prSet/>
      <dgm:spPr/>
    </dgm:pt>
    <dgm:pt modelId="{B825EF41-D660-42EB-A07C-C939E17F1BE1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Teaching Assistant</a:t>
          </a:r>
          <a:endParaRPr lang="en-US" dirty="0">
            <a:solidFill>
              <a:schemeClr val="bg1"/>
            </a:solidFill>
          </a:endParaRPr>
        </a:p>
      </dgm:t>
    </dgm:pt>
    <dgm:pt modelId="{251B580D-FA40-4C5E-9AF2-5994C083CC03}" type="parTrans" cxnId="{5EAB4632-DF09-4429-8E57-F84E60D2059C}">
      <dgm:prSet/>
      <dgm:spPr/>
    </dgm:pt>
    <dgm:pt modelId="{F373FCDB-958A-4C90-9133-EF8C0100942E}" type="sibTrans" cxnId="{5EAB4632-DF09-4429-8E57-F84E60D2059C}">
      <dgm:prSet/>
      <dgm:spPr/>
    </dgm:pt>
    <dgm:pt modelId="{32A1A540-DA26-435A-B8DA-390BF5F34EC4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Surgical Technologist</a:t>
          </a:r>
        </a:p>
      </dgm:t>
    </dgm:pt>
    <dgm:pt modelId="{0C32D520-C7C3-4FDB-BBEF-D67AAE5DB9FD}" type="parTrans" cxnId="{7BF843FB-6AA9-4ABA-A572-B104DF3BCD23}">
      <dgm:prSet/>
      <dgm:spPr/>
    </dgm:pt>
    <dgm:pt modelId="{41A027C0-E5EB-40C4-B3BE-765D0D2B1E9D}" type="sibTrans" cxnId="{7BF843FB-6AA9-4ABA-A572-B104DF3BCD23}">
      <dgm:prSet/>
      <dgm:spPr/>
    </dgm:pt>
    <dgm:pt modelId="{419A299D-3464-4244-A8E7-7DE4BD88BD54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Vascular Surgery Medical Assistant</a:t>
          </a:r>
        </a:p>
      </dgm:t>
    </dgm:pt>
    <dgm:pt modelId="{5024BE34-9F40-4F78-AEAD-2AFCCDE16B71}" type="parTrans" cxnId="{34A8F64D-5EDA-4F9F-914C-00CD59454586}">
      <dgm:prSet/>
      <dgm:spPr/>
    </dgm:pt>
    <dgm:pt modelId="{B3F5CA5B-4DB1-42F0-9654-64F345B91393}" type="sibTrans" cxnId="{34A8F64D-5EDA-4F9F-914C-00CD59454586}">
      <dgm:prSet/>
      <dgm:spPr/>
    </dgm:pt>
    <dgm:pt modelId="{3024BCDE-DD11-4BE6-AFE3-2098B0342A63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Trainer</a:t>
          </a:r>
        </a:p>
      </dgm:t>
    </dgm:pt>
    <dgm:pt modelId="{3B001020-1F63-41B4-B1F2-79E641BC799C}" type="parTrans" cxnId="{FF83E9DC-7F2B-43BA-BA20-297D8F007BBC}">
      <dgm:prSet/>
      <dgm:spPr/>
    </dgm:pt>
    <dgm:pt modelId="{45152883-D223-4B68-A9BA-AC76E0616D5C}" type="sibTrans" cxnId="{FF83E9DC-7F2B-43BA-BA20-297D8F007BBC}">
      <dgm:prSet/>
      <dgm:spPr/>
    </dgm:pt>
    <dgm:pt modelId="{C6451EC8-27BE-45AB-9309-556FE234C55B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*some titles required additional certification</a:t>
          </a:r>
        </a:p>
      </dgm:t>
    </dgm:pt>
    <dgm:pt modelId="{53BE215F-2A52-42F4-A38D-D2A025371F2A}" type="parTrans" cxnId="{2B72F90E-8F2C-4EF4-AD05-38191FCD7DAC}">
      <dgm:prSet/>
      <dgm:spPr/>
    </dgm:pt>
    <dgm:pt modelId="{F97DE626-BBE4-4E01-B9EC-5F7F06280F1B}" type="sibTrans" cxnId="{2B72F90E-8F2C-4EF4-AD05-38191FCD7DAC}">
      <dgm:prSet/>
      <dgm:spPr/>
    </dgm:pt>
    <dgm:pt modelId="{C660E87B-9976-4D26-AE86-EC106C1AE2CD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Quality Control Specialist</a:t>
          </a:r>
          <a:endParaRPr lang="en-US" dirty="0">
            <a:solidFill>
              <a:schemeClr val="bg1"/>
            </a:solidFill>
          </a:endParaRPr>
        </a:p>
      </dgm:t>
    </dgm:pt>
    <dgm:pt modelId="{6CFCDB6A-08A6-40BF-9FF1-428996DCE111}" type="parTrans" cxnId="{5E5F9673-31AA-45FA-BDA7-4E27BC06F3E6}">
      <dgm:prSet/>
      <dgm:spPr/>
    </dgm:pt>
    <dgm:pt modelId="{E1CC441D-925C-4046-84DF-4B3932777864}" type="sibTrans" cxnId="{5E5F9673-31AA-45FA-BDA7-4E27BC06F3E6}">
      <dgm:prSet/>
      <dgm:spPr/>
    </dgm:pt>
    <dgm:pt modelId="{5BA8A62B-E112-45AF-9380-6BE3B0F720B9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Veterinary Technician</a:t>
          </a:r>
        </a:p>
      </dgm:t>
    </dgm:pt>
    <dgm:pt modelId="{7B14F23C-BD6B-4531-8620-BE5B7E7D0C80}" type="parTrans" cxnId="{BF5E1965-48FC-4934-BCDF-D737FFB28379}">
      <dgm:prSet/>
      <dgm:spPr/>
    </dgm:pt>
    <dgm:pt modelId="{8E08C694-9057-4B79-B0D7-D6567CE54D5D}" type="sibTrans" cxnId="{BF5E1965-48FC-4934-BCDF-D737FFB28379}">
      <dgm:prSet/>
      <dgm:spPr/>
    </dgm:pt>
    <dgm:pt modelId="{05A0F5C6-C73B-4ADB-B5D7-5E359C947B47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Travel Certified Surgical Technologist</a:t>
          </a:r>
        </a:p>
      </dgm:t>
    </dgm:pt>
    <dgm:pt modelId="{B4F54987-9A36-4757-9548-FBFF5E1BB74D}" type="parTrans" cxnId="{F61E6F91-972A-4FCF-9992-012921392743}">
      <dgm:prSet/>
      <dgm:spPr/>
    </dgm:pt>
    <dgm:pt modelId="{53506832-3DE7-457F-9FAC-514EE4A22E2A}" type="sibTrans" cxnId="{F61E6F91-972A-4FCF-9992-012921392743}">
      <dgm:prSet/>
      <dgm:spPr/>
    </dgm:pt>
    <dgm:pt modelId="{AE36A9CA-E3F3-4AFC-A962-BE11E7617763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Scientist I</a:t>
          </a:r>
          <a:endParaRPr lang="en-US" dirty="0">
            <a:solidFill>
              <a:schemeClr val="bg1"/>
            </a:solidFill>
          </a:endParaRPr>
        </a:p>
      </dgm:t>
    </dgm:pt>
    <dgm:pt modelId="{1D1BDE57-4EEA-45F9-874E-5E7D72D4F905}" type="parTrans" cxnId="{394FF816-37EE-429E-9FB7-FFA3A0E34F59}">
      <dgm:prSet/>
      <dgm:spPr/>
    </dgm:pt>
    <dgm:pt modelId="{F867123D-4D0F-45C6-8387-583B9E6B7A4D}" type="sibTrans" cxnId="{394FF816-37EE-429E-9FB7-FFA3A0E34F59}">
      <dgm:prSet/>
      <dgm:spPr/>
    </dgm:pt>
    <dgm:pt modelId="{32107006-2071-46FE-A695-852097D3ADF5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Paramedic</a:t>
          </a:r>
        </a:p>
      </dgm:t>
    </dgm:pt>
    <dgm:pt modelId="{94E868E0-7EB4-4E57-8488-35F80AD555D4}" type="parTrans" cxnId="{519E2D7A-B8D0-4511-A175-297417B98AD9}">
      <dgm:prSet/>
      <dgm:spPr/>
    </dgm:pt>
    <dgm:pt modelId="{584788C5-AAE4-4014-9088-F461AAA3851C}" type="sibTrans" cxnId="{519E2D7A-B8D0-4511-A175-297417B98AD9}">
      <dgm:prSet/>
      <dgm:spPr/>
    </dgm:pt>
    <dgm:pt modelId="{67EA92F8-04A3-477E-B301-51C716A0AA47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Patient Care Assistant</a:t>
          </a:r>
        </a:p>
      </dgm:t>
    </dgm:pt>
    <dgm:pt modelId="{245DF611-0220-41EF-A9B1-267598459EA7}" type="parTrans" cxnId="{BA089108-AE09-4137-8257-6BAA43DC4FA3}">
      <dgm:prSet/>
      <dgm:spPr/>
    </dgm:pt>
    <dgm:pt modelId="{234473A3-DC91-4C74-B7BE-B6B3925C1311}" type="sibTrans" cxnId="{BA089108-AE09-4137-8257-6BAA43DC4FA3}">
      <dgm:prSet/>
      <dgm:spPr/>
    </dgm:pt>
    <dgm:pt modelId="{13D512CA-96F0-4E15-9190-DBB5F4795FA2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Patient Care Specialist</a:t>
          </a:r>
        </a:p>
      </dgm:t>
    </dgm:pt>
    <dgm:pt modelId="{88A596D3-8E87-452A-A2D4-DDB94AD7C0B8}" type="parTrans" cxnId="{DE0D2760-C8DC-442C-80F8-2817448F674A}">
      <dgm:prSet/>
      <dgm:spPr/>
    </dgm:pt>
    <dgm:pt modelId="{E3B6189C-C8E3-44FB-A3DA-B532A98578BC}" type="sibTrans" cxnId="{DE0D2760-C8DC-442C-80F8-2817448F674A}">
      <dgm:prSet/>
      <dgm:spPr/>
    </dgm:pt>
    <dgm:pt modelId="{63F115BE-B2FD-4D58-927B-1C0261029C20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Patient Navigator</a:t>
          </a:r>
        </a:p>
      </dgm:t>
    </dgm:pt>
    <dgm:pt modelId="{74932317-9240-4D86-A59D-22E2702CB99A}" type="parTrans" cxnId="{B0DAD97A-7103-429E-8FDB-094E99C8AB5C}">
      <dgm:prSet/>
      <dgm:spPr/>
    </dgm:pt>
    <dgm:pt modelId="{B286663D-B427-4F4A-98F1-BC790BA9167E}" type="sibTrans" cxnId="{B0DAD97A-7103-429E-8FDB-094E99C8AB5C}">
      <dgm:prSet/>
      <dgm:spPr/>
    </dgm:pt>
    <dgm:pt modelId="{DEAEE7DE-F931-489F-9004-645EF055CEDE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Physical Therapist Assistant</a:t>
          </a:r>
        </a:p>
      </dgm:t>
    </dgm:pt>
    <dgm:pt modelId="{C7AC4227-6D7B-4C39-A74F-8762CFCA58EE}" type="parTrans" cxnId="{92BABDE9-0469-42AD-B3E0-B833766288E5}">
      <dgm:prSet/>
      <dgm:spPr/>
    </dgm:pt>
    <dgm:pt modelId="{F038FDB4-D020-4FE7-A4CC-1F81B7CF8E20}" type="sibTrans" cxnId="{92BABDE9-0469-42AD-B3E0-B833766288E5}">
      <dgm:prSet/>
      <dgm:spPr/>
    </dgm:pt>
    <dgm:pt modelId="{9259351B-7893-46F4-8079-87EB288D188D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Phlebotomy Technician</a:t>
          </a:r>
        </a:p>
      </dgm:t>
    </dgm:pt>
    <dgm:pt modelId="{7ACDBB37-B57C-44BF-B8AF-5269BF7C72CE}" type="parTrans" cxnId="{DF7F2D56-1D18-4447-9C1B-1D3329E71A85}">
      <dgm:prSet/>
      <dgm:spPr/>
    </dgm:pt>
    <dgm:pt modelId="{49665E2A-D166-42CD-8763-7BB2377A96B5}" type="sibTrans" cxnId="{DF7F2D56-1D18-4447-9C1B-1D3329E71A85}">
      <dgm:prSet/>
      <dgm:spPr/>
    </dgm:pt>
    <dgm:pt modelId="{C3384CF6-1E81-4213-8CC9-EEE8E8849F5A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Training Instructor</a:t>
          </a:r>
        </a:p>
      </dgm:t>
    </dgm:pt>
    <dgm:pt modelId="{A3E6ED0F-96B1-4E32-A25F-02A565A75C75}" type="parTrans" cxnId="{2841CCCB-1B92-400A-A932-7076E06BD398}">
      <dgm:prSet/>
      <dgm:spPr/>
    </dgm:pt>
    <dgm:pt modelId="{DE70FF13-2022-4AAA-A858-F23BA9B3853E}" type="sibTrans" cxnId="{2841CCCB-1B92-400A-A932-7076E06BD398}">
      <dgm:prSet/>
      <dgm:spPr/>
    </dgm:pt>
    <dgm:pt modelId="{93C4CD2B-E081-4A3A-91B3-6F9F85735D40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Office Associate</a:t>
          </a:r>
          <a:endParaRPr lang="en-US" dirty="0">
            <a:solidFill>
              <a:schemeClr val="bg1"/>
            </a:solidFill>
          </a:endParaRPr>
        </a:p>
      </dgm:t>
    </dgm:pt>
    <dgm:pt modelId="{7BD68FDF-C58B-4FA9-9660-26B20781ADF3}" type="parTrans" cxnId="{8ECBB15B-F0E5-436D-81AF-F5CCF58494DF}">
      <dgm:prSet/>
      <dgm:spPr/>
    </dgm:pt>
    <dgm:pt modelId="{897B2F2B-4231-4D06-AE99-0AAAAC8B73E9}" type="sibTrans" cxnId="{8ECBB15B-F0E5-436D-81AF-F5CCF58494DF}">
      <dgm:prSet/>
      <dgm:spPr/>
    </dgm:pt>
    <dgm:pt modelId="{306AA41B-653D-45A8-BEB5-EE7E450ED8C7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Nurse</a:t>
          </a:r>
        </a:p>
      </dgm:t>
    </dgm:pt>
    <dgm:pt modelId="{669B5F74-A459-432B-B2A8-F53E3F358F7D}" type="parTrans" cxnId="{F8F6199B-3807-4876-B496-296012659EC5}">
      <dgm:prSet/>
      <dgm:spPr/>
    </dgm:pt>
    <dgm:pt modelId="{4C15D5D8-9F1E-4344-99A6-2563FA4680D2}" type="sibTrans" cxnId="{F8F6199B-3807-4876-B496-296012659EC5}">
      <dgm:prSet/>
      <dgm:spPr/>
    </dgm:pt>
    <dgm:pt modelId="{3CADA2B8-8CB3-4B38-86AF-B528F6ED1AAB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Observer Coach</a:t>
          </a:r>
        </a:p>
      </dgm:t>
    </dgm:pt>
    <dgm:pt modelId="{E3FC7568-C03C-4C5A-A07C-15EDBBD26A52}" type="parTrans" cxnId="{D004DDFD-E978-40C8-A1BC-622CD8B48561}">
      <dgm:prSet/>
      <dgm:spPr/>
    </dgm:pt>
    <dgm:pt modelId="{1496DAF5-7D53-410F-B716-3273F9BBB11F}" type="sibTrans" cxnId="{D004DDFD-E978-40C8-A1BC-622CD8B48561}">
      <dgm:prSet/>
      <dgm:spPr/>
    </dgm:pt>
    <dgm:pt modelId="{32AB9E1B-2E37-4FE5-B13C-ACB0E40DAB39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Senior Representative</a:t>
          </a:r>
        </a:p>
      </dgm:t>
    </dgm:pt>
    <dgm:pt modelId="{BF1D5A76-D4E0-4254-95BB-99CD2D10F84D}" type="parTrans" cxnId="{72128DC1-2C4A-4C4E-B767-C21DC5D19622}">
      <dgm:prSet/>
      <dgm:spPr/>
    </dgm:pt>
    <dgm:pt modelId="{B8169622-7F28-4161-8226-98DE78A31F50}" type="sibTrans" cxnId="{72128DC1-2C4A-4C4E-B767-C21DC5D19622}">
      <dgm:prSet/>
      <dgm:spPr/>
    </dgm:pt>
    <dgm:pt modelId="{A7EF151B-6F63-4E88-ADDA-A86303A68DF7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Radiology Transporter</a:t>
          </a:r>
          <a:endParaRPr lang="en-US" dirty="0">
            <a:solidFill>
              <a:schemeClr val="bg1"/>
            </a:solidFill>
          </a:endParaRPr>
        </a:p>
      </dgm:t>
    </dgm:pt>
    <dgm:pt modelId="{0784C217-927F-4F02-9D78-CD88216B0325}" type="parTrans" cxnId="{8F8F599D-8282-4F81-AE5D-F6665E43EB86}">
      <dgm:prSet/>
      <dgm:spPr/>
    </dgm:pt>
    <dgm:pt modelId="{EE71308E-632C-4E73-9F6D-F0B40AF25F34}" type="sibTrans" cxnId="{8F8F599D-8282-4F81-AE5D-F6665E43EB86}">
      <dgm:prSet/>
      <dgm:spPr/>
    </dgm:pt>
    <dgm:pt modelId="{5253A74D-FA9A-49E0-9793-C2D35279BB39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Radiology Supervisor</a:t>
          </a:r>
        </a:p>
      </dgm:t>
    </dgm:pt>
    <dgm:pt modelId="{F8CEE0A9-B067-41A5-961C-B42BA0F86AD2}" type="parTrans" cxnId="{2853A440-09D3-4A01-8638-6AFEF9D4FE65}">
      <dgm:prSet/>
      <dgm:spPr/>
    </dgm:pt>
    <dgm:pt modelId="{C9AE985B-2631-4EA4-A2C3-161A1496FCDC}" type="sibTrans" cxnId="{2853A440-09D3-4A01-8638-6AFEF9D4FE65}">
      <dgm:prSet/>
      <dgm:spPr/>
    </dgm:pt>
    <dgm:pt modelId="{7C8ED04E-99E2-4053-A905-B222E4C48DE7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/>
              <a:ea typeface="Calibri"/>
              <a:cs typeface="Calibri"/>
            </a:rPr>
            <a:t>Owner</a:t>
          </a:r>
          <a:endParaRPr lang="en-US" dirty="0">
            <a:solidFill>
              <a:schemeClr val="bg1"/>
            </a:solidFill>
            <a:latin typeface="Calibri"/>
            <a:ea typeface="Calibri"/>
            <a:cs typeface="Calibri"/>
          </a:endParaRPr>
        </a:p>
      </dgm:t>
    </dgm:pt>
    <dgm:pt modelId="{31EAD254-AE30-4EBB-9235-B4E5CF90E72E}" type="parTrans" cxnId="{D10F646E-ADE6-4E40-B87E-086F3F6FF777}">
      <dgm:prSet/>
      <dgm:spPr/>
    </dgm:pt>
    <dgm:pt modelId="{BBF651F3-C147-46C7-BB9D-B84439618F89}" type="sibTrans" cxnId="{D10F646E-ADE6-4E40-B87E-086F3F6FF777}">
      <dgm:prSet/>
      <dgm:spPr/>
    </dgm:pt>
    <dgm:pt modelId="{64A2D741-FC1F-4EE7-AFDB-88BAA924E022}" type="pres">
      <dgm:prSet presAssocID="{9B9CC810-FA74-40A3-A31C-A9CBE88C8487}" presName="diagram" presStyleCnt="0">
        <dgm:presLayoutVars>
          <dgm:dir/>
          <dgm:resizeHandles val="exact"/>
        </dgm:presLayoutVars>
      </dgm:prSet>
      <dgm:spPr/>
    </dgm:pt>
    <dgm:pt modelId="{B2C31D30-FDCE-4B58-9600-3374E04DA434}" type="pres">
      <dgm:prSet presAssocID="{306AA41B-653D-45A8-BEB5-EE7E450ED8C7}" presName="node" presStyleLbl="node1" presStyleIdx="0" presStyleCnt="26">
        <dgm:presLayoutVars>
          <dgm:bulletEnabled val="1"/>
        </dgm:presLayoutVars>
      </dgm:prSet>
      <dgm:spPr/>
    </dgm:pt>
    <dgm:pt modelId="{DBBF422A-38D9-43B2-A11B-0124088CFEEE}" type="pres">
      <dgm:prSet presAssocID="{4C15D5D8-9F1E-4344-99A6-2563FA4680D2}" presName="sibTrans" presStyleCnt="0"/>
      <dgm:spPr/>
    </dgm:pt>
    <dgm:pt modelId="{0C76241E-2DDF-444C-BAE5-303E15DC5518}" type="pres">
      <dgm:prSet presAssocID="{3CADA2B8-8CB3-4B38-86AF-B528F6ED1AAB}" presName="node" presStyleLbl="node1" presStyleIdx="1" presStyleCnt="26">
        <dgm:presLayoutVars>
          <dgm:bulletEnabled val="1"/>
        </dgm:presLayoutVars>
      </dgm:prSet>
      <dgm:spPr/>
    </dgm:pt>
    <dgm:pt modelId="{BAD16A81-ED90-4BF3-B231-32E92A14684B}" type="pres">
      <dgm:prSet presAssocID="{1496DAF5-7D53-410F-B716-3273F9BBB11F}" presName="sibTrans" presStyleCnt="0"/>
      <dgm:spPr/>
    </dgm:pt>
    <dgm:pt modelId="{799E7EEA-B024-4AC3-AD9F-A1216D1ECAB8}" type="pres">
      <dgm:prSet presAssocID="{93C4CD2B-E081-4A3A-91B3-6F9F85735D40}" presName="node" presStyleLbl="node1" presStyleIdx="2" presStyleCnt="26">
        <dgm:presLayoutVars>
          <dgm:bulletEnabled val="1"/>
        </dgm:presLayoutVars>
      </dgm:prSet>
      <dgm:spPr/>
    </dgm:pt>
    <dgm:pt modelId="{0DDECDC2-024C-4789-BC52-85C87384D8FD}" type="pres">
      <dgm:prSet presAssocID="{897B2F2B-4231-4D06-AE99-0AAAAC8B73E9}" presName="sibTrans" presStyleCnt="0"/>
      <dgm:spPr/>
    </dgm:pt>
    <dgm:pt modelId="{3197C447-1BA7-41AD-ABEB-E7B129ACBEA4}" type="pres">
      <dgm:prSet presAssocID="{7C8ED04E-99E2-4053-A905-B222E4C48DE7}" presName="node" presStyleLbl="node1" presStyleIdx="3" presStyleCnt="26">
        <dgm:presLayoutVars>
          <dgm:bulletEnabled val="1"/>
        </dgm:presLayoutVars>
      </dgm:prSet>
      <dgm:spPr/>
    </dgm:pt>
    <dgm:pt modelId="{576A836C-7DED-4F01-9BFD-6D5584EDA13B}" type="pres">
      <dgm:prSet presAssocID="{BBF651F3-C147-46C7-BB9D-B84439618F89}" presName="sibTrans" presStyleCnt="0"/>
      <dgm:spPr/>
    </dgm:pt>
    <dgm:pt modelId="{5CBF63CC-BFFC-4D8F-827A-49A7FF5DECA0}" type="pres">
      <dgm:prSet presAssocID="{32107006-2071-46FE-A695-852097D3ADF5}" presName="node" presStyleLbl="node1" presStyleIdx="4" presStyleCnt="26">
        <dgm:presLayoutVars>
          <dgm:bulletEnabled val="1"/>
        </dgm:presLayoutVars>
      </dgm:prSet>
      <dgm:spPr/>
    </dgm:pt>
    <dgm:pt modelId="{C6697245-8994-45D8-96D4-35B39A9C0CBA}" type="pres">
      <dgm:prSet presAssocID="{584788C5-AAE4-4014-9088-F461AAA3851C}" presName="sibTrans" presStyleCnt="0"/>
      <dgm:spPr/>
    </dgm:pt>
    <dgm:pt modelId="{79B61C1B-5926-4C75-B492-A414ABDE0526}" type="pres">
      <dgm:prSet presAssocID="{67EA92F8-04A3-477E-B301-51C716A0AA47}" presName="node" presStyleLbl="node1" presStyleIdx="5" presStyleCnt="26">
        <dgm:presLayoutVars>
          <dgm:bulletEnabled val="1"/>
        </dgm:presLayoutVars>
      </dgm:prSet>
      <dgm:spPr/>
    </dgm:pt>
    <dgm:pt modelId="{0B06BFD5-6AE4-40E8-A5DF-839CE00C77C5}" type="pres">
      <dgm:prSet presAssocID="{234473A3-DC91-4C74-B7BE-B6B3925C1311}" presName="sibTrans" presStyleCnt="0"/>
      <dgm:spPr/>
    </dgm:pt>
    <dgm:pt modelId="{5E50DBF8-BACE-4BEF-8CE5-3A7D16851E17}" type="pres">
      <dgm:prSet presAssocID="{13D512CA-96F0-4E15-9190-DBB5F4795FA2}" presName="node" presStyleLbl="node1" presStyleIdx="6" presStyleCnt="26">
        <dgm:presLayoutVars>
          <dgm:bulletEnabled val="1"/>
        </dgm:presLayoutVars>
      </dgm:prSet>
      <dgm:spPr/>
    </dgm:pt>
    <dgm:pt modelId="{66CD3D8B-A40C-47B4-A776-BAE5689C4697}" type="pres">
      <dgm:prSet presAssocID="{E3B6189C-C8E3-44FB-A3DA-B532A98578BC}" presName="sibTrans" presStyleCnt="0"/>
      <dgm:spPr/>
    </dgm:pt>
    <dgm:pt modelId="{9D07691E-0D7E-429A-BD0E-D1D07517EC35}" type="pres">
      <dgm:prSet presAssocID="{63F115BE-B2FD-4D58-927B-1C0261029C20}" presName="node" presStyleLbl="node1" presStyleIdx="7" presStyleCnt="26">
        <dgm:presLayoutVars>
          <dgm:bulletEnabled val="1"/>
        </dgm:presLayoutVars>
      </dgm:prSet>
      <dgm:spPr/>
    </dgm:pt>
    <dgm:pt modelId="{4D25A4FC-9073-42E1-9EFC-93B633CF2F5F}" type="pres">
      <dgm:prSet presAssocID="{B286663D-B427-4F4A-98F1-BC790BA9167E}" presName="sibTrans" presStyleCnt="0"/>
      <dgm:spPr/>
    </dgm:pt>
    <dgm:pt modelId="{7CFD607D-0C6D-4C5C-9169-A4FB4E5CB414}" type="pres">
      <dgm:prSet presAssocID="{DEAEE7DE-F931-489F-9004-645EF055CEDE}" presName="node" presStyleLbl="node1" presStyleIdx="8" presStyleCnt="26">
        <dgm:presLayoutVars>
          <dgm:bulletEnabled val="1"/>
        </dgm:presLayoutVars>
      </dgm:prSet>
      <dgm:spPr/>
    </dgm:pt>
    <dgm:pt modelId="{B881D0D9-EB8C-446D-9B65-E1861E2A698A}" type="pres">
      <dgm:prSet presAssocID="{F038FDB4-D020-4FE7-A4CC-1F81B7CF8E20}" presName="sibTrans" presStyleCnt="0"/>
      <dgm:spPr/>
    </dgm:pt>
    <dgm:pt modelId="{A33DB260-0CC4-40D7-BB3A-F6883A4020A0}" type="pres">
      <dgm:prSet presAssocID="{9259351B-7893-46F4-8079-87EB288D188D}" presName="node" presStyleLbl="node1" presStyleIdx="9" presStyleCnt="26">
        <dgm:presLayoutVars>
          <dgm:bulletEnabled val="1"/>
        </dgm:presLayoutVars>
      </dgm:prSet>
      <dgm:spPr/>
    </dgm:pt>
    <dgm:pt modelId="{15BDE4B8-8A85-4EAC-A9C9-904E4DEF6F1B}" type="pres">
      <dgm:prSet presAssocID="{49665E2A-D166-42CD-8763-7BB2377A96B5}" presName="sibTrans" presStyleCnt="0"/>
      <dgm:spPr/>
    </dgm:pt>
    <dgm:pt modelId="{51A9DA0F-A3AE-4F7A-AA57-AB748CD05CF6}" type="pres">
      <dgm:prSet presAssocID="{C660E87B-9976-4D26-AE86-EC106C1AE2CD}" presName="node" presStyleLbl="node1" presStyleIdx="10" presStyleCnt="26">
        <dgm:presLayoutVars>
          <dgm:bulletEnabled val="1"/>
        </dgm:presLayoutVars>
      </dgm:prSet>
      <dgm:spPr/>
    </dgm:pt>
    <dgm:pt modelId="{95411466-04BF-4F83-AF06-2DA8ADEA1136}" type="pres">
      <dgm:prSet presAssocID="{E1CC441D-925C-4046-84DF-4B3932777864}" presName="sibTrans" presStyleCnt="0"/>
      <dgm:spPr/>
    </dgm:pt>
    <dgm:pt modelId="{40377578-8F10-4282-B91E-D8FE115AD787}" type="pres">
      <dgm:prSet presAssocID="{5253A74D-FA9A-49E0-9793-C2D35279BB39}" presName="node" presStyleLbl="node1" presStyleIdx="11" presStyleCnt="26">
        <dgm:presLayoutVars>
          <dgm:bulletEnabled val="1"/>
        </dgm:presLayoutVars>
      </dgm:prSet>
      <dgm:spPr/>
    </dgm:pt>
    <dgm:pt modelId="{2C4915F1-EA6A-4BBB-A85D-D0EE41B3666C}" type="pres">
      <dgm:prSet presAssocID="{C9AE985B-2631-4EA4-A2C3-161A1496FCDC}" presName="sibTrans" presStyleCnt="0"/>
      <dgm:spPr/>
    </dgm:pt>
    <dgm:pt modelId="{F10D086B-FFC0-4F06-A4F0-1C5DF79919FE}" type="pres">
      <dgm:prSet presAssocID="{A7EF151B-6F63-4E88-ADDA-A86303A68DF7}" presName="node" presStyleLbl="node1" presStyleIdx="12" presStyleCnt="26">
        <dgm:presLayoutVars>
          <dgm:bulletEnabled val="1"/>
        </dgm:presLayoutVars>
      </dgm:prSet>
      <dgm:spPr/>
    </dgm:pt>
    <dgm:pt modelId="{AC484FFC-2196-4E26-B153-BEA3B0E6E78B}" type="pres">
      <dgm:prSet presAssocID="{EE71308E-632C-4E73-9F6D-F0B40AF25F34}" presName="sibTrans" presStyleCnt="0"/>
      <dgm:spPr/>
    </dgm:pt>
    <dgm:pt modelId="{01166047-65E7-4C6B-A389-C6E472BAF8A7}" type="pres">
      <dgm:prSet presAssocID="{797E8E61-BB62-4414-8610-2E4C7EF021F2}" presName="node" presStyleLbl="node1" presStyleIdx="13" presStyleCnt="26">
        <dgm:presLayoutVars>
          <dgm:bulletEnabled val="1"/>
        </dgm:presLayoutVars>
      </dgm:prSet>
      <dgm:spPr/>
    </dgm:pt>
    <dgm:pt modelId="{50FBB9F3-B2D5-4703-8158-6E38EF4F9A30}" type="pres">
      <dgm:prSet presAssocID="{8C5C3D96-50AD-49D1-83C5-9C9C04887E30}" presName="sibTrans" presStyleCnt="0"/>
      <dgm:spPr/>
    </dgm:pt>
    <dgm:pt modelId="{0D4BD726-444D-472D-B749-3CA1FE6DB51A}" type="pres">
      <dgm:prSet presAssocID="{910B762C-CC6B-4B44-9727-9944FCBA8072}" presName="node" presStyleLbl="node1" presStyleIdx="14" presStyleCnt="26">
        <dgm:presLayoutVars>
          <dgm:bulletEnabled val="1"/>
        </dgm:presLayoutVars>
      </dgm:prSet>
      <dgm:spPr/>
    </dgm:pt>
    <dgm:pt modelId="{9AB0CC20-415F-407C-8260-61B0243382FE}" type="pres">
      <dgm:prSet presAssocID="{C3F82397-5FE4-4D0B-A1C5-2BD0EC9E0107}" presName="sibTrans" presStyleCnt="0"/>
      <dgm:spPr/>
    </dgm:pt>
    <dgm:pt modelId="{F433A152-7C75-45D6-B286-D85A8B2A51A2}" type="pres">
      <dgm:prSet presAssocID="{AE36A9CA-E3F3-4AFC-A962-BE11E7617763}" presName="node" presStyleLbl="node1" presStyleIdx="15" presStyleCnt="26">
        <dgm:presLayoutVars>
          <dgm:bulletEnabled val="1"/>
        </dgm:presLayoutVars>
      </dgm:prSet>
      <dgm:spPr/>
    </dgm:pt>
    <dgm:pt modelId="{7436F7D2-6ABD-41F1-9955-9821DC2312F0}" type="pres">
      <dgm:prSet presAssocID="{F867123D-4D0F-45C6-8387-583B9E6B7A4D}" presName="sibTrans" presStyleCnt="0"/>
      <dgm:spPr/>
    </dgm:pt>
    <dgm:pt modelId="{507FF335-1116-4544-910C-F57154C30E20}" type="pres">
      <dgm:prSet presAssocID="{32AB9E1B-2E37-4FE5-B13C-ACB0E40DAB39}" presName="node" presStyleLbl="node1" presStyleIdx="16" presStyleCnt="26">
        <dgm:presLayoutVars>
          <dgm:bulletEnabled val="1"/>
        </dgm:presLayoutVars>
      </dgm:prSet>
      <dgm:spPr/>
    </dgm:pt>
    <dgm:pt modelId="{83467A88-59EE-47D9-9779-E0022CD71A54}" type="pres">
      <dgm:prSet presAssocID="{B8169622-7F28-4161-8226-98DE78A31F50}" presName="sibTrans" presStyleCnt="0"/>
      <dgm:spPr/>
    </dgm:pt>
    <dgm:pt modelId="{EDE1AFE0-CA53-48C5-A748-2E2D98354FD0}" type="pres">
      <dgm:prSet presAssocID="{32A1A540-DA26-435A-B8DA-390BF5F34EC4}" presName="node" presStyleLbl="node1" presStyleIdx="17" presStyleCnt="26">
        <dgm:presLayoutVars>
          <dgm:bulletEnabled val="1"/>
        </dgm:presLayoutVars>
      </dgm:prSet>
      <dgm:spPr/>
    </dgm:pt>
    <dgm:pt modelId="{BE6B7679-2C9D-4CFE-9F4D-4F3D94D88F39}" type="pres">
      <dgm:prSet presAssocID="{41A027C0-E5EB-40C4-B3BE-765D0D2B1E9D}" presName="sibTrans" presStyleCnt="0"/>
      <dgm:spPr/>
    </dgm:pt>
    <dgm:pt modelId="{F22219D5-BE36-4DDF-857A-1F55B9F4CF13}" type="pres">
      <dgm:prSet presAssocID="{B825EF41-D660-42EB-A07C-C939E17F1BE1}" presName="node" presStyleLbl="node1" presStyleIdx="18" presStyleCnt="26">
        <dgm:presLayoutVars>
          <dgm:bulletEnabled val="1"/>
        </dgm:presLayoutVars>
      </dgm:prSet>
      <dgm:spPr/>
    </dgm:pt>
    <dgm:pt modelId="{0D677B3E-6322-4D70-AA64-2D2D6721BD7D}" type="pres">
      <dgm:prSet presAssocID="{F373FCDB-958A-4C90-9133-EF8C0100942E}" presName="sibTrans" presStyleCnt="0"/>
      <dgm:spPr/>
    </dgm:pt>
    <dgm:pt modelId="{A15E1D48-8E7A-41B2-AC8B-D72FD9B15B36}" type="pres">
      <dgm:prSet presAssocID="{3024BCDE-DD11-4BE6-AFE3-2098B0342A63}" presName="node" presStyleLbl="node1" presStyleIdx="19" presStyleCnt="26">
        <dgm:presLayoutVars>
          <dgm:bulletEnabled val="1"/>
        </dgm:presLayoutVars>
      </dgm:prSet>
      <dgm:spPr/>
    </dgm:pt>
    <dgm:pt modelId="{E800D7D5-503D-4F05-89F4-C4E1757467E4}" type="pres">
      <dgm:prSet presAssocID="{45152883-D223-4B68-A9BA-AC76E0616D5C}" presName="sibTrans" presStyleCnt="0"/>
      <dgm:spPr/>
    </dgm:pt>
    <dgm:pt modelId="{04C1161F-8E16-45DD-9FF8-DE38F19A9E63}" type="pres">
      <dgm:prSet presAssocID="{C3384CF6-1E81-4213-8CC9-EEE8E8849F5A}" presName="node" presStyleLbl="node1" presStyleIdx="20" presStyleCnt="26">
        <dgm:presLayoutVars>
          <dgm:bulletEnabled val="1"/>
        </dgm:presLayoutVars>
      </dgm:prSet>
      <dgm:spPr/>
    </dgm:pt>
    <dgm:pt modelId="{BBB9632F-FCF9-42BE-8390-5995850B4E26}" type="pres">
      <dgm:prSet presAssocID="{DE70FF13-2022-4AAA-A858-F23BA9B3853E}" presName="sibTrans" presStyleCnt="0"/>
      <dgm:spPr/>
    </dgm:pt>
    <dgm:pt modelId="{14436DAD-8F74-4CAA-B8E2-217E79DC7970}" type="pres">
      <dgm:prSet presAssocID="{05A0F5C6-C73B-4ADB-B5D7-5E359C947B47}" presName="node" presStyleLbl="node1" presStyleIdx="21" presStyleCnt="26">
        <dgm:presLayoutVars>
          <dgm:bulletEnabled val="1"/>
        </dgm:presLayoutVars>
      </dgm:prSet>
      <dgm:spPr/>
    </dgm:pt>
    <dgm:pt modelId="{77721F4A-3A41-4DD1-8945-502101B788FD}" type="pres">
      <dgm:prSet presAssocID="{53506832-3DE7-457F-9FAC-514EE4A22E2A}" presName="sibTrans" presStyleCnt="0"/>
      <dgm:spPr/>
    </dgm:pt>
    <dgm:pt modelId="{9DB8FB7D-60FD-4D0F-851D-6BFD7A0F67F0}" type="pres">
      <dgm:prSet presAssocID="{419A299D-3464-4244-A8E7-7DE4BD88BD54}" presName="node" presStyleLbl="node1" presStyleIdx="22" presStyleCnt="26">
        <dgm:presLayoutVars>
          <dgm:bulletEnabled val="1"/>
        </dgm:presLayoutVars>
      </dgm:prSet>
      <dgm:spPr/>
    </dgm:pt>
    <dgm:pt modelId="{5CD182C4-3368-485D-BC52-82AC56A047E7}" type="pres">
      <dgm:prSet presAssocID="{B3F5CA5B-4DB1-42F0-9654-64F345B91393}" presName="sibTrans" presStyleCnt="0"/>
      <dgm:spPr/>
    </dgm:pt>
    <dgm:pt modelId="{5E0973DC-98B9-4E07-A099-BBD4F6687744}" type="pres">
      <dgm:prSet presAssocID="{5BA8A62B-E112-45AF-9380-6BE3B0F720B9}" presName="node" presStyleLbl="node1" presStyleIdx="23" presStyleCnt="26">
        <dgm:presLayoutVars>
          <dgm:bulletEnabled val="1"/>
        </dgm:presLayoutVars>
      </dgm:prSet>
      <dgm:spPr/>
    </dgm:pt>
    <dgm:pt modelId="{61EC9F61-8A6A-4000-9C76-0AC26FD9DE44}" type="pres">
      <dgm:prSet presAssocID="{8E08C694-9057-4B79-B0D7-D6567CE54D5D}" presName="sibTrans" presStyleCnt="0"/>
      <dgm:spPr/>
    </dgm:pt>
    <dgm:pt modelId="{6BFC38A9-8BC2-4D2F-8BB7-39479EB497DC}" type="pres">
      <dgm:prSet presAssocID="{96B6D5E8-E3CE-4999-8F9A-CAC61B4EA227}" presName="node" presStyleLbl="node1" presStyleIdx="24" presStyleCnt="26">
        <dgm:presLayoutVars>
          <dgm:bulletEnabled val="1"/>
        </dgm:presLayoutVars>
      </dgm:prSet>
      <dgm:spPr/>
    </dgm:pt>
    <dgm:pt modelId="{41FF69E5-3B1D-44EE-8801-4D55D5EF8CE7}" type="pres">
      <dgm:prSet presAssocID="{C53DC15A-7A56-4825-BAC7-8694FDBC049C}" presName="sibTrans" presStyleCnt="0"/>
      <dgm:spPr/>
    </dgm:pt>
    <dgm:pt modelId="{40597550-B278-422A-8B5F-76C953D8CBD2}" type="pres">
      <dgm:prSet presAssocID="{C6451EC8-27BE-45AB-9309-556FE234C55B}" presName="node" presStyleLbl="node1" presStyleIdx="25" presStyleCnt="26">
        <dgm:presLayoutVars>
          <dgm:bulletEnabled val="1"/>
        </dgm:presLayoutVars>
      </dgm:prSet>
      <dgm:spPr/>
    </dgm:pt>
  </dgm:ptLst>
  <dgm:cxnLst>
    <dgm:cxn modelId="{22DB6103-E8EA-4390-B7A7-44B6E2AF5EDB}" type="presOf" srcId="{419A299D-3464-4244-A8E7-7DE4BD88BD54}" destId="{9DB8FB7D-60FD-4D0F-851D-6BFD7A0F67F0}" srcOrd="0" destOrd="0" presId="urn:microsoft.com/office/officeart/2005/8/layout/default"/>
    <dgm:cxn modelId="{BAB64205-B747-4B80-8D8F-4EC537C1FB59}" type="presOf" srcId="{32A1A540-DA26-435A-B8DA-390BF5F34EC4}" destId="{EDE1AFE0-CA53-48C5-A748-2E2D98354FD0}" srcOrd="0" destOrd="0" presId="urn:microsoft.com/office/officeart/2005/8/layout/default"/>
    <dgm:cxn modelId="{BA089108-AE09-4137-8257-6BAA43DC4FA3}" srcId="{9B9CC810-FA74-40A3-A31C-A9CBE88C8487}" destId="{67EA92F8-04A3-477E-B301-51C716A0AA47}" srcOrd="5" destOrd="0" parTransId="{245DF611-0220-41EF-A9B1-267598459EA7}" sibTransId="{234473A3-DC91-4C74-B7BE-B6B3925C1311}"/>
    <dgm:cxn modelId="{2B72F90E-8F2C-4EF4-AD05-38191FCD7DAC}" srcId="{9B9CC810-FA74-40A3-A31C-A9CBE88C8487}" destId="{C6451EC8-27BE-45AB-9309-556FE234C55B}" srcOrd="25" destOrd="0" parTransId="{53BE215F-2A52-42F4-A38D-D2A025371F2A}" sibTransId="{F97DE626-BBE4-4E01-B9EC-5F7F06280F1B}"/>
    <dgm:cxn modelId="{41E6B713-B66A-4024-A9BD-45863D2CC0BB}" type="presOf" srcId="{C660E87B-9976-4D26-AE86-EC106C1AE2CD}" destId="{51A9DA0F-A3AE-4F7A-AA57-AB748CD05CF6}" srcOrd="0" destOrd="0" presId="urn:microsoft.com/office/officeart/2005/8/layout/default"/>
    <dgm:cxn modelId="{394FF816-37EE-429E-9FB7-FFA3A0E34F59}" srcId="{9B9CC810-FA74-40A3-A31C-A9CBE88C8487}" destId="{AE36A9CA-E3F3-4AFC-A962-BE11E7617763}" srcOrd="15" destOrd="0" parTransId="{1D1BDE57-4EEA-45F9-874E-5E7D72D4F905}" sibTransId="{F867123D-4D0F-45C6-8387-583B9E6B7A4D}"/>
    <dgm:cxn modelId="{7A53671A-C004-4196-9199-6922141D2B97}" type="presOf" srcId="{32AB9E1B-2E37-4FE5-B13C-ACB0E40DAB39}" destId="{507FF335-1116-4544-910C-F57154C30E20}" srcOrd="0" destOrd="0" presId="urn:microsoft.com/office/officeart/2005/8/layout/default"/>
    <dgm:cxn modelId="{5EAB4632-DF09-4429-8E57-F84E60D2059C}" srcId="{9B9CC810-FA74-40A3-A31C-A9CBE88C8487}" destId="{B825EF41-D660-42EB-A07C-C939E17F1BE1}" srcOrd="18" destOrd="0" parTransId="{251B580D-FA40-4C5E-9AF2-5994C083CC03}" sibTransId="{F373FCDB-958A-4C90-9133-EF8C0100942E}"/>
    <dgm:cxn modelId="{C2172136-C6E2-4B97-9520-EFB041875236}" type="presOf" srcId="{B825EF41-D660-42EB-A07C-C939E17F1BE1}" destId="{F22219D5-BE36-4DDF-857A-1F55B9F4CF13}" srcOrd="0" destOrd="0" presId="urn:microsoft.com/office/officeart/2005/8/layout/default"/>
    <dgm:cxn modelId="{2F58A63B-C736-4C17-9D19-73944B11DC61}" type="presOf" srcId="{C6451EC8-27BE-45AB-9309-556FE234C55B}" destId="{40597550-B278-422A-8B5F-76C953D8CBD2}" srcOrd="0" destOrd="0" presId="urn:microsoft.com/office/officeart/2005/8/layout/default"/>
    <dgm:cxn modelId="{2853A440-09D3-4A01-8638-6AFEF9D4FE65}" srcId="{9B9CC810-FA74-40A3-A31C-A9CBE88C8487}" destId="{5253A74D-FA9A-49E0-9793-C2D35279BB39}" srcOrd="11" destOrd="0" parTransId="{F8CEE0A9-B067-41A5-961C-B42BA0F86AD2}" sibTransId="{C9AE985B-2631-4EA4-A2C3-161A1496FCDC}"/>
    <dgm:cxn modelId="{8ECBB15B-F0E5-436D-81AF-F5CCF58494DF}" srcId="{9B9CC810-FA74-40A3-A31C-A9CBE88C8487}" destId="{93C4CD2B-E081-4A3A-91B3-6F9F85735D40}" srcOrd="2" destOrd="0" parTransId="{7BD68FDF-C58B-4FA9-9660-26B20781ADF3}" sibTransId="{897B2F2B-4231-4D06-AE99-0AAAAC8B73E9}"/>
    <dgm:cxn modelId="{D79DCC5E-B532-4049-A364-4B8AC98745E9}" type="presOf" srcId="{9B9CC810-FA74-40A3-A31C-A9CBE88C8487}" destId="{64A2D741-FC1F-4EE7-AFDB-88BAA924E022}" srcOrd="0" destOrd="0" presId="urn:microsoft.com/office/officeart/2005/8/layout/default"/>
    <dgm:cxn modelId="{DE0D2760-C8DC-442C-80F8-2817448F674A}" srcId="{9B9CC810-FA74-40A3-A31C-A9CBE88C8487}" destId="{13D512CA-96F0-4E15-9190-DBB5F4795FA2}" srcOrd="6" destOrd="0" parTransId="{88A596D3-8E87-452A-A2D4-DDB94AD7C0B8}" sibTransId="{E3B6189C-C8E3-44FB-A3DA-B532A98578BC}"/>
    <dgm:cxn modelId="{1B424863-0A3A-4947-B10F-578D5B651B78}" srcId="{9B9CC810-FA74-40A3-A31C-A9CBE88C8487}" destId="{797E8E61-BB62-4414-8610-2E4C7EF021F2}" srcOrd="13" destOrd="0" parTransId="{1799DE3F-E7DB-4051-A1F9-60CFD18C3202}" sibTransId="{8C5C3D96-50AD-49D1-83C5-9C9C04887E30}"/>
    <dgm:cxn modelId="{BF5E1965-48FC-4934-BCDF-D737FFB28379}" srcId="{9B9CC810-FA74-40A3-A31C-A9CBE88C8487}" destId="{5BA8A62B-E112-45AF-9380-6BE3B0F720B9}" srcOrd="23" destOrd="0" parTransId="{7B14F23C-BD6B-4531-8620-BE5B7E7D0C80}" sibTransId="{8E08C694-9057-4B79-B0D7-D6567CE54D5D}"/>
    <dgm:cxn modelId="{00588D46-5432-4F02-B686-542063ED9489}" type="presOf" srcId="{3024BCDE-DD11-4BE6-AFE3-2098B0342A63}" destId="{A15E1D48-8E7A-41B2-AC8B-D72FD9B15B36}" srcOrd="0" destOrd="0" presId="urn:microsoft.com/office/officeart/2005/8/layout/default"/>
    <dgm:cxn modelId="{67E05A48-CBCC-4F24-AD71-2DD32A37324D}" type="presOf" srcId="{5253A74D-FA9A-49E0-9793-C2D35279BB39}" destId="{40377578-8F10-4282-B91E-D8FE115AD787}" srcOrd="0" destOrd="0" presId="urn:microsoft.com/office/officeart/2005/8/layout/default"/>
    <dgm:cxn modelId="{DAEB6B6B-5542-48D0-BE37-1DD94CCFC31E}" type="presOf" srcId="{C3384CF6-1E81-4213-8CC9-EEE8E8849F5A}" destId="{04C1161F-8E16-45DD-9FF8-DE38F19A9E63}" srcOrd="0" destOrd="0" presId="urn:microsoft.com/office/officeart/2005/8/layout/default"/>
    <dgm:cxn modelId="{34A8F64D-5EDA-4F9F-914C-00CD59454586}" srcId="{9B9CC810-FA74-40A3-A31C-A9CBE88C8487}" destId="{419A299D-3464-4244-A8E7-7DE4BD88BD54}" srcOrd="22" destOrd="0" parTransId="{5024BE34-9F40-4F78-AEAD-2AFCCDE16B71}" sibTransId="{B3F5CA5B-4DB1-42F0-9654-64F345B91393}"/>
    <dgm:cxn modelId="{D10F646E-ADE6-4E40-B87E-086F3F6FF777}" srcId="{9B9CC810-FA74-40A3-A31C-A9CBE88C8487}" destId="{7C8ED04E-99E2-4053-A905-B222E4C48DE7}" srcOrd="3" destOrd="0" parTransId="{31EAD254-AE30-4EBB-9235-B4E5CF90E72E}" sibTransId="{BBF651F3-C147-46C7-BB9D-B84439618F89}"/>
    <dgm:cxn modelId="{5E5F9673-31AA-45FA-BDA7-4E27BC06F3E6}" srcId="{9B9CC810-FA74-40A3-A31C-A9CBE88C8487}" destId="{C660E87B-9976-4D26-AE86-EC106C1AE2CD}" srcOrd="10" destOrd="0" parTransId="{6CFCDB6A-08A6-40BF-9FF1-428996DCE111}" sibTransId="{E1CC441D-925C-4046-84DF-4B3932777864}"/>
    <dgm:cxn modelId="{DF7F2D56-1D18-4447-9C1B-1D3329E71A85}" srcId="{9B9CC810-FA74-40A3-A31C-A9CBE88C8487}" destId="{9259351B-7893-46F4-8079-87EB288D188D}" srcOrd="9" destOrd="0" parTransId="{7ACDBB37-B57C-44BF-B8AF-5269BF7C72CE}" sibTransId="{49665E2A-D166-42CD-8763-7BB2377A96B5}"/>
    <dgm:cxn modelId="{1E550F77-B537-4990-8F98-C4E842C2891A}" type="presOf" srcId="{306AA41B-653D-45A8-BEB5-EE7E450ED8C7}" destId="{B2C31D30-FDCE-4B58-9600-3374E04DA434}" srcOrd="0" destOrd="0" presId="urn:microsoft.com/office/officeart/2005/8/layout/default"/>
    <dgm:cxn modelId="{581B0A5A-AFA5-4092-B3B0-EC34BE24EB6C}" srcId="{9B9CC810-FA74-40A3-A31C-A9CBE88C8487}" destId="{96B6D5E8-E3CE-4999-8F9A-CAC61B4EA227}" srcOrd="24" destOrd="0" parTransId="{5942C20D-C003-4CAB-9597-EFDCEC88E3D5}" sibTransId="{C53DC15A-7A56-4825-BAC7-8694FDBC049C}"/>
    <dgm:cxn modelId="{519E2D7A-B8D0-4511-A175-297417B98AD9}" srcId="{9B9CC810-FA74-40A3-A31C-A9CBE88C8487}" destId="{32107006-2071-46FE-A695-852097D3ADF5}" srcOrd="4" destOrd="0" parTransId="{94E868E0-7EB4-4E57-8488-35F80AD555D4}" sibTransId="{584788C5-AAE4-4014-9088-F461AAA3851C}"/>
    <dgm:cxn modelId="{B0DAD97A-7103-429E-8FDB-094E99C8AB5C}" srcId="{9B9CC810-FA74-40A3-A31C-A9CBE88C8487}" destId="{63F115BE-B2FD-4D58-927B-1C0261029C20}" srcOrd="7" destOrd="0" parTransId="{74932317-9240-4D86-A59D-22E2702CB99A}" sibTransId="{B286663D-B427-4F4A-98F1-BC790BA9167E}"/>
    <dgm:cxn modelId="{2ADFF184-27CA-4DC3-A9F4-A4F00BB0AADC}" type="presOf" srcId="{797E8E61-BB62-4414-8610-2E4C7EF021F2}" destId="{01166047-65E7-4C6B-A389-C6E472BAF8A7}" srcOrd="0" destOrd="0" presId="urn:microsoft.com/office/officeart/2005/8/layout/default"/>
    <dgm:cxn modelId="{3C22138E-1EB5-445F-9914-A080010C3420}" type="presOf" srcId="{13D512CA-96F0-4E15-9190-DBB5F4795FA2}" destId="{5E50DBF8-BACE-4BEF-8CE5-3A7D16851E17}" srcOrd="0" destOrd="0" presId="urn:microsoft.com/office/officeart/2005/8/layout/default"/>
    <dgm:cxn modelId="{F61E6F91-972A-4FCF-9992-012921392743}" srcId="{9B9CC810-FA74-40A3-A31C-A9CBE88C8487}" destId="{05A0F5C6-C73B-4ADB-B5D7-5E359C947B47}" srcOrd="21" destOrd="0" parTransId="{B4F54987-9A36-4757-9548-FBFF5E1BB74D}" sibTransId="{53506832-3DE7-457F-9FAC-514EE4A22E2A}"/>
    <dgm:cxn modelId="{F8F6199B-3807-4876-B496-296012659EC5}" srcId="{9B9CC810-FA74-40A3-A31C-A9CBE88C8487}" destId="{306AA41B-653D-45A8-BEB5-EE7E450ED8C7}" srcOrd="0" destOrd="0" parTransId="{669B5F74-A459-432B-B2A8-F53E3F358F7D}" sibTransId="{4C15D5D8-9F1E-4344-99A6-2563FA4680D2}"/>
    <dgm:cxn modelId="{041F0A9D-E9DC-44D6-8706-C828BA66AA31}" type="presOf" srcId="{32107006-2071-46FE-A695-852097D3ADF5}" destId="{5CBF63CC-BFFC-4D8F-827A-49A7FF5DECA0}" srcOrd="0" destOrd="0" presId="urn:microsoft.com/office/officeart/2005/8/layout/default"/>
    <dgm:cxn modelId="{8F8F599D-8282-4F81-AE5D-F6665E43EB86}" srcId="{9B9CC810-FA74-40A3-A31C-A9CBE88C8487}" destId="{A7EF151B-6F63-4E88-ADDA-A86303A68DF7}" srcOrd="12" destOrd="0" parTransId="{0784C217-927F-4F02-9D78-CD88216B0325}" sibTransId="{EE71308E-632C-4E73-9F6D-F0B40AF25F34}"/>
    <dgm:cxn modelId="{4CDBFDA2-1B1A-4946-88F5-8A6CC7CB4C8D}" type="presOf" srcId="{7C8ED04E-99E2-4053-A905-B222E4C48DE7}" destId="{3197C447-1BA7-41AD-ABEB-E7B129ACBEA4}" srcOrd="0" destOrd="0" presId="urn:microsoft.com/office/officeart/2005/8/layout/default"/>
    <dgm:cxn modelId="{B0EB44AC-D843-4C9E-A0FA-B2EB712BE574}" type="presOf" srcId="{5BA8A62B-E112-45AF-9380-6BE3B0F720B9}" destId="{5E0973DC-98B9-4E07-A099-BBD4F6687744}" srcOrd="0" destOrd="0" presId="urn:microsoft.com/office/officeart/2005/8/layout/default"/>
    <dgm:cxn modelId="{72128DC1-2C4A-4C4E-B767-C21DC5D19622}" srcId="{9B9CC810-FA74-40A3-A31C-A9CBE88C8487}" destId="{32AB9E1B-2E37-4FE5-B13C-ACB0E40DAB39}" srcOrd="16" destOrd="0" parTransId="{BF1D5A76-D4E0-4254-95BB-99CD2D10F84D}" sibTransId="{B8169622-7F28-4161-8226-98DE78A31F50}"/>
    <dgm:cxn modelId="{A18755C3-DCA0-41C0-8B76-49443E8A1A0E}" type="presOf" srcId="{67EA92F8-04A3-477E-B301-51C716A0AA47}" destId="{79B61C1B-5926-4C75-B492-A414ABDE0526}" srcOrd="0" destOrd="0" presId="urn:microsoft.com/office/officeart/2005/8/layout/default"/>
    <dgm:cxn modelId="{72D530CB-A82B-494A-8446-39364BC1B381}" srcId="{9B9CC810-FA74-40A3-A31C-A9CBE88C8487}" destId="{910B762C-CC6B-4B44-9727-9944FCBA8072}" srcOrd="14" destOrd="0" parTransId="{0878356B-EACC-4193-B96E-1F933ADE6DFD}" sibTransId="{C3F82397-5FE4-4D0B-A1C5-2BD0EC9E0107}"/>
    <dgm:cxn modelId="{2841CCCB-1B92-400A-A932-7076E06BD398}" srcId="{9B9CC810-FA74-40A3-A31C-A9CBE88C8487}" destId="{C3384CF6-1E81-4213-8CC9-EEE8E8849F5A}" srcOrd="20" destOrd="0" parTransId="{A3E6ED0F-96B1-4E32-A25F-02A565A75C75}" sibTransId="{DE70FF13-2022-4AAA-A858-F23BA9B3853E}"/>
    <dgm:cxn modelId="{C7FDE1CC-2F43-48B4-960C-1F6E3BE8298E}" type="presOf" srcId="{AE36A9CA-E3F3-4AFC-A962-BE11E7617763}" destId="{F433A152-7C75-45D6-B286-D85A8B2A51A2}" srcOrd="0" destOrd="0" presId="urn:microsoft.com/office/officeart/2005/8/layout/default"/>
    <dgm:cxn modelId="{A3EC43CD-F144-496C-B490-857FF588CE67}" type="presOf" srcId="{63F115BE-B2FD-4D58-927B-1C0261029C20}" destId="{9D07691E-0D7E-429A-BD0E-D1D07517EC35}" srcOrd="0" destOrd="0" presId="urn:microsoft.com/office/officeart/2005/8/layout/default"/>
    <dgm:cxn modelId="{85D3C8D8-1A58-4606-95B5-FFD9AE7F05A5}" type="presOf" srcId="{05A0F5C6-C73B-4ADB-B5D7-5E359C947B47}" destId="{14436DAD-8F74-4CAA-B8E2-217E79DC7970}" srcOrd="0" destOrd="0" presId="urn:microsoft.com/office/officeart/2005/8/layout/default"/>
    <dgm:cxn modelId="{FF83E9DC-7F2B-43BA-BA20-297D8F007BBC}" srcId="{9B9CC810-FA74-40A3-A31C-A9CBE88C8487}" destId="{3024BCDE-DD11-4BE6-AFE3-2098B0342A63}" srcOrd="19" destOrd="0" parTransId="{3B001020-1F63-41B4-B1F2-79E641BC799C}" sibTransId="{45152883-D223-4B68-A9BA-AC76E0616D5C}"/>
    <dgm:cxn modelId="{9692BBE7-C45E-4DE9-9F8D-1908256AECC4}" type="presOf" srcId="{DEAEE7DE-F931-489F-9004-645EF055CEDE}" destId="{7CFD607D-0C6D-4C5C-9169-A4FB4E5CB414}" srcOrd="0" destOrd="0" presId="urn:microsoft.com/office/officeart/2005/8/layout/default"/>
    <dgm:cxn modelId="{2D07C6E7-6148-40A3-AAA8-896C0B55830A}" type="presOf" srcId="{3CADA2B8-8CB3-4B38-86AF-B528F6ED1AAB}" destId="{0C76241E-2DDF-444C-BAE5-303E15DC5518}" srcOrd="0" destOrd="0" presId="urn:microsoft.com/office/officeart/2005/8/layout/default"/>
    <dgm:cxn modelId="{92BABDE9-0469-42AD-B3E0-B833766288E5}" srcId="{9B9CC810-FA74-40A3-A31C-A9CBE88C8487}" destId="{DEAEE7DE-F931-489F-9004-645EF055CEDE}" srcOrd="8" destOrd="0" parTransId="{C7AC4227-6D7B-4C39-A74F-8762CFCA58EE}" sibTransId="{F038FDB4-D020-4FE7-A4CC-1F81B7CF8E20}"/>
    <dgm:cxn modelId="{E1C040F1-DA0F-4EBB-82FD-82F2158BF556}" type="presOf" srcId="{93C4CD2B-E081-4A3A-91B3-6F9F85735D40}" destId="{799E7EEA-B024-4AC3-AD9F-A1216D1ECAB8}" srcOrd="0" destOrd="0" presId="urn:microsoft.com/office/officeart/2005/8/layout/default"/>
    <dgm:cxn modelId="{D157C1F1-46D8-48FC-8490-FAC865F7E954}" type="presOf" srcId="{96B6D5E8-E3CE-4999-8F9A-CAC61B4EA227}" destId="{6BFC38A9-8BC2-4D2F-8BB7-39479EB497DC}" srcOrd="0" destOrd="0" presId="urn:microsoft.com/office/officeart/2005/8/layout/default"/>
    <dgm:cxn modelId="{74AA60F7-A214-423F-9D36-75E482C81C27}" type="presOf" srcId="{910B762C-CC6B-4B44-9727-9944FCBA8072}" destId="{0D4BD726-444D-472D-B749-3CA1FE6DB51A}" srcOrd="0" destOrd="0" presId="urn:microsoft.com/office/officeart/2005/8/layout/default"/>
    <dgm:cxn modelId="{7BF843FB-6AA9-4ABA-A572-B104DF3BCD23}" srcId="{9B9CC810-FA74-40A3-A31C-A9CBE88C8487}" destId="{32A1A540-DA26-435A-B8DA-390BF5F34EC4}" srcOrd="17" destOrd="0" parTransId="{0C32D520-C7C3-4FDB-BBEF-D67AAE5DB9FD}" sibTransId="{41A027C0-E5EB-40C4-B3BE-765D0D2B1E9D}"/>
    <dgm:cxn modelId="{7A7270FB-6621-49EE-8E8B-5F73ED6ACCD7}" type="presOf" srcId="{A7EF151B-6F63-4E88-ADDA-A86303A68DF7}" destId="{F10D086B-FFC0-4F06-A4F0-1C5DF79919FE}" srcOrd="0" destOrd="0" presId="urn:microsoft.com/office/officeart/2005/8/layout/default"/>
    <dgm:cxn modelId="{D8EB3DFC-0C26-4687-9B64-07DF00C883BC}" type="presOf" srcId="{9259351B-7893-46F4-8079-87EB288D188D}" destId="{A33DB260-0CC4-40D7-BB3A-F6883A4020A0}" srcOrd="0" destOrd="0" presId="urn:microsoft.com/office/officeart/2005/8/layout/default"/>
    <dgm:cxn modelId="{D004DDFD-E978-40C8-A1BC-622CD8B48561}" srcId="{9B9CC810-FA74-40A3-A31C-A9CBE88C8487}" destId="{3CADA2B8-8CB3-4B38-86AF-B528F6ED1AAB}" srcOrd="1" destOrd="0" parTransId="{E3FC7568-C03C-4C5A-A07C-15EDBBD26A52}" sibTransId="{1496DAF5-7D53-410F-B716-3273F9BBB11F}"/>
    <dgm:cxn modelId="{6894E77E-A64A-4079-90F2-9E77870712A9}" type="presParOf" srcId="{64A2D741-FC1F-4EE7-AFDB-88BAA924E022}" destId="{B2C31D30-FDCE-4B58-9600-3374E04DA434}" srcOrd="0" destOrd="0" presId="urn:microsoft.com/office/officeart/2005/8/layout/default"/>
    <dgm:cxn modelId="{1862F27A-78F6-4CCD-9646-1E518539BAB1}" type="presParOf" srcId="{64A2D741-FC1F-4EE7-AFDB-88BAA924E022}" destId="{DBBF422A-38D9-43B2-A11B-0124088CFEEE}" srcOrd="1" destOrd="0" presId="urn:microsoft.com/office/officeart/2005/8/layout/default"/>
    <dgm:cxn modelId="{D9007D36-DB06-471F-94EB-910648BB758F}" type="presParOf" srcId="{64A2D741-FC1F-4EE7-AFDB-88BAA924E022}" destId="{0C76241E-2DDF-444C-BAE5-303E15DC5518}" srcOrd="2" destOrd="0" presId="urn:microsoft.com/office/officeart/2005/8/layout/default"/>
    <dgm:cxn modelId="{6B7B3C15-F55B-496D-B17D-A74B21B6FDB0}" type="presParOf" srcId="{64A2D741-FC1F-4EE7-AFDB-88BAA924E022}" destId="{BAD16A81-ED90-4BF3-B231-32E92A14684B}" srcOrd="3" destOrd="0" presId="urn:microsoft.com/office/officeart/2005/8/layout/default"/>
    <dgm:cxn modelId="{B584C656-1AB3-4FBB-95A3-7F8E1FFCA4FA}" type="presParOf" srcId="{64A2D741-FC1F-4EE7-AFDB-88BAA924E022}" destId="{799E7EEA-B024-4AC3-AD9F-A1216D1ECAB8}" srcOrd="4" destOrd="0" presId="urn:microsoft.com/office/officeart/2005/8/layout/default"/>
    <dgm:cxn modelId="{5271DFD4-5AAE-456F-83C0-DCEC1BC65972}" type="presParOf" srcId="{64A2D741-FC1F-4EE7-AFDB-88BAA924E022}" destId="{0DDECDC2-024C-4789-BC52-85C87384D8FD}" srcOrd="5" destOrd="0" presId="urn:microsoft.com/office/officeart/2005/8/layout/default"/>
    <dgm:cxn modelId="{273924AB-C5C3-46AA-A723-65DA85767ED9}" type="presParOf" srcId="{64A2D741-FC1F-4EE7-AFDB-88BAA924E022}" destId="{3197C447-1BA7-41AD-ABEB-E7B129ACBEA4}" srcOrd="6" destOrd="0" presId="urn:microsoft.com/office/officeart/2005/8/layout/default"/>
    <dgm:cxn modelId="{33A8A1ED-C260-4B59-9FE4-2BF85A235CB3}" type="presParOf" srcId="{64A2D741-FC1F-4EE7-AFDB-88BAA924E022}" destId="{576A836C-7DED-4F01-9BFD-6D5584EDA13B}" srcOrd="7" destOrd="0" presId="urn:microsoft.com/office/officeart/2005/8/layout/default"/>
    <dgm:cxn modelId="{1F3EE208-563B-4E1B-8A5B-86F3DCBD315B}" type="presParOf" srcId="{64A2D741-FC1F-4EE7-AFDB-88BAA924E022}" destId="{5CBF63CC-BFFC-4D8F-827A-49A7FF5DECA0}" srcOrd="8" destOrd="0" presId="urn:microsoft.com/office/officeart/2005/8/layout/default"/>
    <dgm:cxn modelId="{DC9A1A71-43E1-4F37-B49F-042F4A69C60E}" type="presParOf" srcId="{64A2D741-FC1F-4EE7-AFDB-88BAA924E022}" destId="{C6697245-8994-45D8-96D4-35B39A9C0CBA}" srcOrd="9" destOrd="0" presId="urn:microsoft.com/office/officeart/2005/8/layout/default"/>
    <dgm:cxn modelId="{39ECB0A9-CEC0-4697-A60A-23C6AB5326E7}" type="presParOf" srcId="{64A2D741-FC1F-4EE7-AFDB-88BAA924E022}" destId="{79B61C1B-5926-4C75-B492-A414ABDE0526}" srcOrd="10" destOrd="0" presId="urn:microsoft.com/office/officeart/2005/8/layout/default"/>
    <dgm:cxn modelId="{5508838A-06A6-491D-A0EC-8027D2B12373}" type="presParOf" srcId="{64A2D741-FC1F-4EE7-AFDB-88BAA924E022}" destId="{0B06BFD5-6AE4-40E8-A5DF-839CE00C77C5}" srcOrd="11" destOrd="0" presId="urn:microsoft.com/office/officeart/2005/8/layout/default"/>
    <dgm:cxn modelId="{0CB6BB4B-C2A2-4716-B67C-064C46AC83B1}" type="presParOf" srcId="{64A2D741-FC1F-4EE7-AFDB-88BAA924E022}" destId="{5E50DBF8-BACE-4BEF-8CE5-3A7D16851E17}" srcOrd="12" destOrd="0" presId="urn:microsoft.com/office/officeart/2005/8/layout/default"/>
    <dgm:cxn modelId="{B3C995A2-D765-4E92-9057-9E9E10C810E0}" type="presParOf" srcId="{64A2D741-FC1F-4EE7-AFDB-88BAA924E022}" destId="{66CD3D8B-A40C-47B4-A776-BAE5689C4697}" srcOrd="13" destOrd="0" presId="urn:microsoft.com/office/officeart/2005/8/layout/default"/>
    <dgm:cxn modelId="{210078BC-8F68-49BC-A4DE-1D78CA27A728}" type="presParOf" srcId="{64A2D741-FC1F-4EE7-AFDB-88BAA924E022}" destId="{9D07691E-0D7E-429A-BD0E-D1D07517EC35}" srcOrd="14" destOrd="0" presId="urn:microsoft.com/office/officeart/2005/8/layout/default"/>
    <dgm:cxn modelId="{79F21F89-3474-448C-8CAB-0B33921383AC}" type="presParOf" srcId="{64A2D741-FC1F-4EE7-AFDB-88BAA924E022}" destId="{4D25A4FC-9073-42E1-9EFC-93B633CF2F5F}" srcOrd="15" destOrd="0" presId="urn:microsoft.com/office/officeart/2005/8/layout/default"/>
    <dgm:cxn modelId="{F54B94DE-8792-4589-91C9-469B7DAC79AE}" type="presParOf" srcId="{64A2D741-FC1F-4EE7-AFDB-88BAA924E022}" destId="{7CFD607D-0C6D-4C5C-9169-A4FB4E5CB414}" srcOrd="16" destOrd="0" presId="urn:microsoft.com/office/officeart/2005/8/layout/default"/>
    <dgm:cxn modelId="{A7310474-2B53-4554-B4B9-600D1F1C328F}" type="presParOf" srcId="{64A2D741-FC1F-4EE7-AFDB-88BAA924E022}" destId="{B881D0D9-EB8C-446D-9B65-E1861E2A698A}" srcOrd="17" destOrd="0" presId="urn:microsoft.com/office/officeart/2005/8/layout/default"/>
    <dgm:cxn modelId="{1CE29747-0047-4AF8-B290-E6764B22A668}" type="presParOf" srcId="{64A2D741-FC1F-4EE7-AFDB-88BAA924E022}" destId="{A33DB260-0CC4-40D7-BB3A-F6883A4020A0}" srcOrd="18" destOrd="0" presId="urn:microsoft.com/office/officeart/2005/8/layout/default"/>
    <dgm:cxn modelId="{38A6A016-046B-401E-9559-33090578914E}" type="presParOf" srcId="{64A2D741-FC1F-4EE7-AFDB-88BAA924E022}" destId="{15BDE4B8-8A85-4EAC-A9C9-904E4DEF6F1B}" srcOrd="19" destOrd="0" presId="urn:microsoft.com/office/officeart/2005/8/layout/default"/>
    <dgm:cxn modelId="{1537FF99-44A6-4ACE-8638-806190C89EDA}" type="presParOf" srcId="{64A2D741-FC1F-4EE7-AFDB-88BAA924E022}" destId="{51A9DA0F-A3AE-4F7A-AA57-AB748CD05CF6}" srcOrd="20" destOrd="0" presId="urn:microsoft.com/office/officeart/2005/8/layout/default"/>
    <dgm:cxn modelId="{19BF57EF-AA75-4748-9A54-56F05DCFBFE1}" type="presParOf" srcId="{64A2D741-FC1F-4EE7-AFDB-88BAA924E022}" destId="{95411466-04BF-4F83-AF06-2DA8ADEA1136}" srcOrd="21" destOrd="0" presId="urn:microsoft.com/office/officeart/2005/8/layout/default"/>
    <dgm:cxn modelId="{7980A491-72F1-49C4-BADF-D481928E0363}" type="presParOf" srcId="{64A2D741-FC1F-4EE7-AFDB-88BAA924E022}" destId="{40377578-8F10-4282-B91E-D8FE115AD787}" srcOrd="22" destOrd="0" presId="urn:microsoft.com/office/officeart/2005/8/layout/default"/>
    <dgm:cxn modelId="{FA9C10C7-74F7-4EAD-99E4-760F1E490AD5}" type="presParOf" srcId="{64A2D741-FC1F-4EE7-AFDB-88BAA924E022}" destId="{2C4915F1-EA6A-4BBB-A85D-D0EE41B3666C}" srcOrd="23" destOrd="0" presId="urn:microsoft.com/office/officeart/2005/8/layout/default"/>
    <dgm:cxn modelId="{751A4A89-ED03-48E4-B4E3-88A2D1A0CE76}" type="presParOf" srcId="{64A2D741-FC1F-4EE7-AFDB-88BAA924E022}" destId="{F10D086B-FFC0-4F06-A4F0-1C5DF79919FE}" srcOrd="24" destOrd="0" presId="urn:microsoft.com/office/officeart/2005/8/layout/default"/>
    <dgm:cxn modelId="{7061CA4A-AE6A-4DFE-91CC-BDDDC0810FB5}" type="presParOf" srcId="{64A2D741-FC1F-4EE7-AFDB-88BAA924E022}" destId="{AC484FFC-2196-4E26-B153-BEA3B0E6E78B}" srcOrd="25" destOrd="0" presId="urn:microsoft.com/office/officeart/2005/8/layout/default"/>
    <dgm:cxn modelId="{E222371C-79B2-4EA4-9EC8-C4379FA57686}" type="presParOf" srcId="{64A2D741-FC1F-4EE7-AFDB-88BAA924E022}" destId="{01166047-65E7-4C6B-A389-C6E472BAF8A7}" srcOrd="26" destOrd="0" presId="urn:microsoft.com/office/officeart/2005/8/layout/default"/>
    <dgm:cxn modelId="{B3BBDC0F-90D9-439B-B359-0DB34570C885}" type="presParOf" srcId="{64A2D741-FC1F-4EE7-AFDB-88BAA924E022}" destId="{50FBB9F3-B2D5-4703-8158-6E38EF4F9A30}" srcOrd="27" destOrd="0" presId="urn:microsoft.com/office/officeart/2005/8/layout/default"/>
    <dgm:cxn modelId="{0E0D29C1-1F99-420B-9350-8F329814C809}" type="presParOf" srcId="{64A2D741-FC1F-4EE7-AFDB-88BAA924E022}" destId="{0D4BD726-444D-472D-B749-3CA1FE6DB51A}" srcOrd="28" destOrd="0" presId="urn:microsoft.com/office/officeart/2005/8/layout/default"/>
    <dgm:cxn modelId="{897D43B3-09EE-4C96-9EDA-B55AF1229BAD}" type="presParOf" srcId="{64A2D741-FC1F-4EE7-AFDB-88BAA924E022}" destId="{9AB0CC20-415F-407C-8260-61B0243382FE}" srcOrd="29" destOrd="0" presId="urn:microsoft.com/office/officeart/2005/8/layout/default"/>
    <dgm:cxn modelId="{0E31B36A-7EB7-49DE-84B6-02B7CD493F7B}" type="presParOf" srcId="{64A2D741-FC1F-4EE7-AFDB-88BAA924E022}" destId="{F433A152-7C75-45D6-B286-D85A8B2A51A2}" srcOrd="30" destOrd="0" presId="urn:microsoft.com/office/officeart/2005/8/layout/default"/>
    <dgm:cxn modelId="{0D5FAA86-F074-479D-BE0B-97EB7CDC62C0}" type="presParOf" srcId="{64A2D741-FC1F-4EE7-AFDB-88BAA924E022}" destId="{7436F7D2-6ABD-41F1-9955-9821DC2312F0}" srcOrd="31" destOrd="0" presId="urn:microsoft.com/office/officeart/2005/8/layout/default"/>
    <dgm:cxn modelId="{583F520E-4955-4C04-8A27-429D1147077B}" type="presParOf" srcId="{64A2D741-FC1F-4EE7-AFDB-88BAA924E022}" destId="{507FF335-1116-4544-910C-F57154C30E20}" srcOrd="32" destOrd="0" presId="urn:microsoft.com/office/officeart/2005/8/layout/default"/>
    <dgm:cxn modelId="{086DC146-ACD4-4323-A36B-743FE980A276}" type="presParOf" srcId="{64A2D741-FC1F-4EE7-AFDB-88BAA924E022}" destId="{83467A88-59EE-47D9-9779-E0022CD71A54}" srcOrd="33" destOrd="0" presId="urn:microsoft.com/office/officeart/2005/8/layout/default"/>
    <dgm:cxn modelId="{503F6F4B-07D3-4035-819E-74660D90663A}" type="presParOf" srcId="{64A2D741-FC1F-4EE7-AFDB-88BAA924E022}" destId="{EDE1AFE0-CA53-48C5-A748-2E2D98354FD0}" srcOrd="34" destOrd="0" presId="urn:microsoft.com/office/officeart/2005/8/layout/default"/>
    <dgm:cxn modelId="{283BAD64-0E22-4860-93F3-BE52363913FD}" type="presParOf" srcId="{64A2D741-FC1F-4EE7-AFDB-88BAA924E022}" destId="{BE6B7679-2C9D-4CFE-9F4D-4F3D94D88F39}" srcOrd="35" destOrd="0" presId="urn:microsoft.com/office/officeart/2005/8/layout/default"/>
    <dgm:cxn modelId="{B21DA00D-A1E9-40DF-B43B-D5781D1EA204}" type="presParOf" srcId="{64A2D741-FC1F-4EE7-AFDB-88BAA924E022}" destId="{F22219D5-BE36-4DDF-857A-1F55B9F4CF13}" srcOrd="36" destOrd="0" presId="urn:microsoft.com/office/officeart/2005/8/layout/default"/>
    <dgm:cxn modelId="{A432E6B4-2478-4D79-835D-B9FC8C97F54C}" type="presParOf" srcId="{64A2D741-FC1F-4EE7-AFDB-88BAA924E022}" destId="{0D677B3E-6322-4D70-AA64-2D2D6721BD7D}" srcOrd="37" destOrd="0" presId="urn:microsoft.com/office/officeart/2005/8/layout/default"/>
    <dgm:cxn modelId="{0F6BD1ED-E845-492A-9B01-09BC7A383D9C}" type="presParOf" srcId="{64A2D741-FC1F-4EE7-AFDB-88BAA924E022}" destId="{A15E1D48-8E7A-41B2-AC8B-D72FD9B15B36}" srcOrd="38" destOrd="0" presId="urn:microsoft.com/office/officeart/2005/8/layout/default"/>
    <dgm:cxn modelId="{638E5441-FAFF-4171-9B28-80FB0C858960}" type="presParOf" srcId="{64A2D741-FC1F-4EE7-AFDB-88BAA924E022}" destId="{E800D7D5-503D-4F05-89F4-C4E1757467E4}" srcOrd="39" destOrd="0" presId="urn:microsoft.com/office/officeart/2005/8/layout/default"/>
    <dgm:cxn modelId="{01C274E4-0AEB-4DC8-A257-48DA9E444C4A}" type="presParOf" srcId="{64A2D741-FC1F-4EE7-AFDB-88BAA924E022}" destId="{04C1161F-8E16-45DD-9FF8-DE38F19A9E63}" srcOrd="40" destOrd="0" presId="urn:microsoft.com/office/officeart/2005/8/layout/default"/>
    <dgm:cxn modelId="{8FD65387-9E88-432E-B961-E6076CA9F465}" type="presParOf" srcId="{64A2D741-FC1F-4EE7-AFDB-88BAA924E022}" destId="{BBB9632F-FCF9-42BE-8390-5995850B4E26}" srcOrd="41" destOrd="0" presId="urn:microsoft.com/office/officeart/2005/8/layout/default"/>
    <dgm:cxn modelId="{0D4AA578-2AF6-4DEB-AD49-82F8758E212D}" type="presParOf" srcId="{64A2D741-FC1F-4EE7-AFDB-88BAA924E022}" destId="{14436DAD-8F74-4CAA-B8E2-217E79DC7970}" srcOrd="42" destOrd="0" presId="urn:microsoft.com/office/officeart/2005/8/layout/default"/>
    <dgm:cxn modelId="{330E4A34-1798-4497-BD89-4AC0A7A85AAF}" type="presParOf" srcId="{64A2D741-FC1F-4EE7-AFDB-88BAA924E022}" destId="{77721F4A-3A41-4DD1-8945-502101B788FD}" srcOrd="43" destOrd="0" presId="urn:microsoft.com/office/officeart/2005/8/layout/default"/>
    <dgm:cxn modelId="{08594D10-252A-4F60-AB0B-24E36A3FBA24}" type="presParOf" srcId="{64A2D741-FC1F-4EE7-AFDB-88BAA924E022}" destId="{9DB8FB7D-60FD-4D0F-851D-6BFD7A0F67F0}" srcOrd="44" destOrd="0" presId="urn:microsoft.com/office/officeart/2005/8/layout/default"/>
    <dgm:cxn modelId="{6FB6BBF9-896A-45D6-8287-EB8BF1CE367F}" type="presParOf" srcId="{64A2D741-FC1F-4EE7-AFDB-88BAA924E022}" destId="{5CD182C4-3368-485D-BC52-82AC56A047E7}" srcOrd="45" destOrd="0" presId="urn:microsoft.com/office/officeart/2005/8/layout/default"/>
    <dgm:cxn modelId="{461C4301-4B6C-4CE9-B0E6-A2603660F98D}" type="presParOf" srcId="{64A2D741-FC1F-4EE7-AFDB-88BAA924E022}" destId="{5E0973DC-98B9-4E07-A099-BBD4F6687744}" srcOrd="46" destOrd="0" presId="urn:microsoft.com/office/officeart/2005/8/layout/default"/>
    <dgm:cxn modelId="{2E3EDA1F-80C8-47A5-BFFD-47B786056A92}" type="presParOf" srcId="{64A2D741-FC1F-4EE7-AFDB-88BAA924E022}" destId="{61EC9F61-8A6A-4000-9C76-0AC26FD9DE44}" srcOrd="47" destOrd="0" presId="urn:microsoft.com/office/officeart/2005/8/layout/default"/>
    <dgm:cxn modelId="{F07AA50E-EB43-4762-832B-D9E2B5BF7A55}" type="presParOf" srcId="{64A2D741-FC1F-4EE7-AFDB-88BAA924E022}" destId="{6BFC38A9-8BC2-4D2F-8BB7-39479EB497DC}" srcOrd="48" destOrd="0" presId="urn:microsoft.com/office/officeart/2005/8/layout/default"/>
    <dgm:cxn modelId="{5DD3E875-9B8B-44BE-8DDE-719196F3CF14}" type="presParOf" srcId="{64A2D741-FC1F-4EE7-AFDB-88BAA924E022}" destId="{41FF69E5-3B1D-44EE-8801-4D55D5EF8CE7}" srcOrd="49" destOrd="0" presId="urn:microsoft.com/office/officeart/2005/8/layout/default"/>
    <dgm:cxn modelId="{E241D487-75EE-4928-B282-88BA015C0C22}" type="presParOf" srcId="{64A2D741-FC1F-4EE7-AFDB-88BAA924E022}" destId="{40597550-B278-422A-8B5F-76C953D8CBD2}" srcOrd="5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C6F49-4D5D-47AD-9396-AACE0CE34691}">
      <dsp:nvSpPr>
        <dsp:cNvPr id="0" name=""/>
        <dsp:cNvSpPr/>
      </dsp:nvSpPr>
      <dsp:spPr>
        <a:xfrm>
          <a:off x="9956" y="510618"/>
          <a:ext cx="1487958" cy="8927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/>
            </a:rPr>
            <a:t>Ambulatory Tech II</a:t>
          </a:r>
        </a:p>
      </dsp:txBody>
      <dsp:txXfrm>
        <a:off x="9956" y="510618"/>
        <a:ext cx="1487958" cy="892775"/>
      </dsp:txXfrm>
    </dsp:sp>
    <dsp:sp modelId="{4E288A95-B9C3-4883-BB91-F1F861428E8D}">
      <dsp:nvSpPr>
        <dsp:cNvPr id="0" name=""/>
        <dsp:cNvSpPr/>
      </dsp:nvSpPr>
      <dsp:spPr>
        <a:xfrm>
          <a:off x="1646711" y="510618"/>
          <a:ext cx="1487958" cy="892775"/>
        </a:xfrm>
        <a:prstGeom prst="rect">
          <a:avLst/>
        </a:prstGeom>
        <a:solidFill>
          <a:schemeClr val="accent4">
            <a:hueOff val="348064"/>
            <a:satOff val="-754"/>
            <a:lumOff val="-32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orbel"/>
            </a:rPr>
            <a:t>Care Coordinator</a:t>
          </a:r>
        </a:p>
      </dsp:txBody>
      <dsp:txXfrm>
        <a:off x="1646711" y="510618"/>
        <a:ext cx="1487958" cy="892775"/>
      </dsp:txXfrm>
    </dsp:sp>
    <dsp:sp modelId="{1EE3F4CC-C081-48A3-8E75-41F7AA76940B}">
      <dsp:nvSpPr>
        <dsp:cNvPr id="0" name=""/>
        <dsp:cNvSpPr/>
      </dsp:nvSpPr>
      <dsp:spPr>
        <a:xfrm>
          <a:off x="3283465" y="510618"/>
          <a:ext cx="1487958" cy="892775"/>
        </a:xfrm>
        <a:prstGeom prst="rect">
          <a:avLst/>
        </a:prstGeom>
        <a:solidFill>
          <a:schemeClr val="accent4">
            <a:hueOff val="696128"/>
            <a:satOff val="-1509"/>
            <a:lumOff val="-643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/>
            </a:rPr>
            <a:t>Caregiver</a:t>
          </a:r>
        </a:p>
      </dsp:txBody>
      <dsp:txXfrm>
        <a:off x="3283465" y="510618"/>
        <a:ext cx="1487958" cy="892775"/>
      </dsp:txXfrm>
    </dsp:sp>
    <dsp:sp modelId="{F60E8D3A-D8D0-48E8-A083-398CE8C24020}">
      <dsp:nvSpPr>
        <dsp:cNvPr id="0" name=""/>
        <dsp:cNvSpPr/>
      </dsp:nvSpPr>
      <dsp:spPr>
        <a:xfrm>
          <a:off x="4920220" y="510618"/>
          <a:ext cx="1487958" cy="892775"/>
        </a:xfrm>
        <a:prstGeom prst="rect">
          <a:avLst/>
        </a:prstGeom>
        <a:solidFill>
          <a:schemeClr val="accent4">
            <a:hueOff val="1044191"/>
            <a:satOff val="-2263"/>
            <a:lumOff val="-965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/>
            </a:rPr>
            <a:t>Chief ER Physican Scribe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4920220" y="510618"/>
        <a:ext cx="1487958" cy="892775"/>
      </dsp:txXfrm>
    </dsp:sp>
    <dsp:sp modelId="{B68E181F-D4BC-4210-A2A3-374B2FB29A90}">
      <dsp:nvSpPr>
        <dsp:cNvPr id="0" name=""/>
        <dsp:cNvSpPr/>
      </dsp:nvSpPr>
      <dsp:spPr>
        <a:xfrm>
          <a:off x="6556975" y="510618"/>
          <a:ext cx="1487958" cy="892775"/>
        </a:xfrm>
        <a:prstGeom prst="rect">
          <a:avLst/>
        </a:prstGeom>
        <a:solidFill>
          <a:schemeClr val="accent4">
            <a:hueOff val="1392255"/>
            <a:satOff val="-3017"/>
            <a:lumOff val="-1286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/>
            </a:rPr>
            <a:t>Chiropractic Assistant</a:t>
          </a:r>
        </a:p>
      </dsp:txBody>
      <dsp:txXfrm>
        <a:off x="6556975" y="510618"/>
        <a:ext cx="1487958" cy="892775"/>
      </dsp:txXfrm>
    </dsp:sp>
    <dsp:sp modelId="{08D23CCE-1AFC-4513-ACF6-E63F483952FA}">
      <dsp:nvSpPr>
        <dsp:cNvPr id="0" name=""/>
        <dsp:cNvSpPr/>
      </dsp:nvSpPr>
      <dsp:spPr>
        <a:xfrm>
          <a:off x="8193729" y="510618"/>
          <a:ext cx="1487958" cy="892775"/>
        </a:xfrm>
        <a:prstGeom prst="rect">
          <a:avLst/>
        </a:prstGeom>
        <a:solidFill>
          <a:schemeClr val="accent4">
            <a:hueOff val="1740319"/>
            <a:satOff val="-3771"/>
            <a:lumOff val="-160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/>
            </a:rPr>
            <a:t>Clinical Medical Assistant</a:t>
          </a:r>
        </a:p>
      </dsp:txBody>
      <dsp:txXfrm>
        <a:off x="8193729" y="510618"/>
        <a:ext cx="1487958" cy="892775"/>
      </dsp:txXfrm>
    </dsp:sp>
    <dsp:sp modelId="{CFA33120-C68D-42E9-B279-5D2803FEC69F}">
      <dsp:nvSpPr>
        <dsp:cNvPr id="0" name=""/>
        <dsp:cNvSpPr/>
      </dsp:nvSpPr>
      <dsp:spPr>
        <a:xfrm>
          <a:off x="9830484" y="510618"/>
          <a:ext cx="1487958" cy="892775"/>
        </a:xfrm>
        <a:prstGeom prst="rect">
          <a:avLst/>
        </a:prstGeom>
        <a:solidFill>
          <a:schemeClr val="accent4">
            <a:hueOff val="2088383"/>
            <a:satOff val="-4526"/>
            <a:lumOff val="-193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/>
            </a:rPr>
            <a:t>Certified Nursing Assistant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9830484" y="510618"/>
        <a:ext cx="1487958" cy="892775"/>
      </dsp:txXfrm>
    </dsp:sp>
    <dsp:sp modelId="{6E072134-9242-48D7-A5C9-AF1894A0BB50}">
      <dsp:nvSpPr>
        <dsp:cNvPr id="0" name=""/>
        <dsp:cNvSpPr/>
      </dsp:nvSpPr>
      <dsp:spPr>
        <a:xfrm>
          <a:off x="9956" y="1552189"/>
          <a:ext cx="1487958" cy="892775"/>
        </a:xfrm>
        <a:prstGeom prst="rect">
          <a:avLst/>
        </a:prstGeom>
        <a:solidFill>
          <a:schemeClr val="accent4">
            <a:hueOff val="2436446"/>
            <a:satOff val="-5280"/>
            <a:lumOff val="-2251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orbel"/>
            </a:rPr>
            <a:t>Conduct Research Coordinator</a:t>
          </a:r>
        </a:p>
      </dsp:txBody>
      <dsp:txXfrm>
        <a:off x="9956" y="1552189"/>
        <a:ext cx="1487958" cy="892775"/>
      </dsp:txXfrm>
    </dsp:sp>
    <dsp:sp modelId="{0CD4AF67-D943-4EE5-AD1C-B02638B7C6A4}">
      <dsp:nvSpPr>
        <dsp:cNvPr id="0" name=""/>
        <dsp:cNvSpPr/>
      </dsp:nvSpPr>
      <dsp:spPr>
        <a:xfrm>
          <a:off x="1646711" y="1552189"/>
          <a:ext cx="1487958" cy="892775"/>
        </a:xfrm>
        <a:prstGeom prst="rect">
          <a:avLst/>
        </a:prstGeom>
        <a:solidFill>
          <a:schemeClr val="accent4">
            <a:hueOff val="2784510"/>
            <a:satOff val="-6034"/>
            <a:lumOff val="-2573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/>
            </a:rPr>
            <a:t>Dental Assistant</a:t>
          </a:r>
          <a:endParaRPr lang="en-US" sz="1400" kern="1200" dirty="0"/>
        </a:p>
      </dsp:txBody>
      <dsp:txXfrm>
        <a:off x="1646711" y="1552189"/>
        <a:ext cx="1487958" cy="892775"/>
      </dsp:txXfrm>
    </dsp:sp>
    <dsp:sp modelId="{96F6CB62-9D74-43E3-A89B-FFC5A9D38850}">
      <dsp:nvSpPr>
        <dsp:cNvPr id="0" name=""/>
        <dsp:cNvSpPr/>
      </dsp:nvSpPr>
      <dsp:spPr>
        <a:xfrm>
          <a:off x="3283465" y="1552189"/>
          <a:ext cx="1487958" cy="892775"/>
        </a:xfrm>
        <a:prstGeom prst="rect">
          <a:avLst/>
        </a:prstGeom>
        <a:solidFill>
          <a:schemeClr val="accent4">
            <a:hueOff val="3132574"/>
            <a:satOff val="-6789"/>
            <a:lumOff val="-289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/>
            </a:rPr>
            <a:t>Document Control Specialist</a:t>
          </a:r>
        </a:p>
      </dsp:txBody>
      <dsp:txXfrm>
        <a:off x="3283465" y="1552189"/>
        <a:ext cx="1487958" cy="892775"/>
      </dsp:txXfrm>
    </dsp:sp>
    <dsp:sp modelId="{95FE57D4-E170-478A-8A45-4797C3C23CBC}">
      <dsp:nvSpPr>
        <dsp:cNvPr id="0" name=""/>
        <dsp:cNvSpPr/>
      </dsp:nvSpPr>
      <dsp:spPr>
        <a:xfrm>
          <a:off x="4920220" y="1552189"/>
          <a:ext cx="1487958" cy="892775"/>
        </a:xfrm>
        <a:prstGeom prst="rect">
          <a:avLst/>
        </a:prstGeom>
        <a:solidFill>
          <a:schemeClr val="accent4">
            <a:hueOff val="3480638"/>
            <a:satOff val="-7543"/>
            <a:lumOff val="-3216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/>
            </a:rPr>
            <a:t>Electro-neurodiagnostic Technologist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4920220" y="1552189"/>
        <a:ext cx="1487958" cy="892775"/>
      </dsp:txXfrm>
    </dsp:sp>
    <dsp:sp modelId="{2FAB54BB-EB16-4E38-A864-1E86E0D51698}">
      <dsp:nvSpPr>
        <dsp:cNvPr id="0" name=""/>
        <dsp:cNvSpPr/>
      </dsp:nvSpPr>
      <dsp:spPr>
        <a:xfrm>
          <a:off x="6556975" y="1552189"/>
          <a:ext cx="1487958" cy="892775"/>
        </a:xfrm>
        <a:prstGeom prst="rect">
          <a:avLst/>
        </a:prstGeom>
        <a:solidFill>
          <a:schemeClr val="accent4">
            <a:hueOff val="3828702"/>
            <a:satOff val="-8297"/>
            <a:lumOff val="-353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orbel"/>
            </a:rPr>
            <a:t>EMT</a:t>
          </a:r>
        </a:p>
      </dsp:txBody>
      <dsp:txXfrm>
        <a:off x="6556975" y="1552189"/>
        <a:ext cx="1487958" cy="892775"/>
      </dsp:txXfrm>
    </dsp:sp>
    <dsp:sp modelId="{2F48DD47-11ED-40A7-95D5-742CB9F02F9C}">
      <dsp:nvSpPr>
        <dsp:cNvPr id="0" name=""/>
        <dsp:cNvSpPr/>
      </dsp:nvSpPr>
      <dsp:spPr>
        <a:xfrm>
          <a:off x="8193729" y="1552189"/>
          <a:ext cx="1487958" cy="892775"/>
        </a:xfrm>
        <a:prstGeom prst="rect">
          <a:avLst/>
        </a:prstGeom>
        <a:solidFill>
          <a:schemeClr val="accent4">
            <a:hueOff val="4176765"/>
            <a:satOff val="-9051"/>
            <a:lumOff val="-3859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/>
            </a:rPr>
            <a:t>Field Technical Engineer</a:t>
          </a:r>
        </a:p>
      </dsp:txBody>
      <dsp:txXfrm>
        <a:off x="8193729" y="1552189"/>
        <a:ext cx="1487958" cy="892775"/>
      </dsp:txXfrm>
    </dsp:sp>
    <dsp:sp modelId="{6EB857C2-06AB-4150-8AD1-E02757416C95}">
      <dsp:nvSpPr>
        <dsp:cNvPr id="0" name=""/>
        <dsp:cNvSpPr/>
      </dsp:nvSpPr>
      <dsp:spPr>
        <a:xfrm>
          <a:off x="9830484" y="1552189"/>
          <a:ext cx="1487958" cy="892775"/>
        </a:xfrm>
        <a:prstGeom prst="rect">
          <a:avLst/>
        </a:prstGeom>
        <a:solidFill>
          <a:schemeClr val="accent4">
            <a:hueOff val="4524829"/>
            <a:satOff val="-9806"/>
            <a:lumOff val="-4181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/>
            </a:rPr>
            <a:t>Flight Paramedic</a:t>
          </a:r>
        </a:p>
      </dsp:txBody>
      <dsp:txXfrm>
        <a:off x="9830484" y="1552189"/>
        <a:ext cx="1487958" cy="892775"/>
      </dsp:txXfrm>
    </dsp:sp>
    <dsp:sp modelId="{BB68CF6C-D0B5-4937-9CC9-42EF38C2BA02}">
      <dsp:nvSpPr>
        <dsp:cNvPr id="0" name=""/>
        <dsp:cNvSpPr/>
      </dsp:nvSpPr>
      <dsp:spPr>
        <a:xfrm>
          <a:off x="9956" y="2593760"/>
          <a:ext cx="1487958" cy="892775"/>
        </a:xfrm>
        <a:prstGeom prst="rect">
          <a:avLst/>
        </a:prstGeom>
        <a:solidFill>
          <a:schemeClr val="accent4">
            <a:hueOff val="4872893"/>
            <a:satOff val="-10560"/>
            <a:lumOff val="-450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/>
            </a:rPr>
            <a:t>Histology Technician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9956" y="2593760"/>
        <a:ext cx="1487958" cy="892775"/>
      </dsp:txXfrm>
    </dsp:sp>
    <dsp:sp modelId="{0EBE66B3-EDAD-4745-A8D4-23EFC7DD9028}">
      <dsp:nvSpPr>
        <dsp:cNvPr id="0" name=""/>
        <dsp:cNvSpPr/>
      </dsp:nvSpPr>
      <dsp:spPr>
        <a:xfrm>
          <a:off x="1646711" y="2593760"/>
          <a:ext cx="1487958" cy="892775"/>
        </a:xfrm>
        <a:prstGeom prst="rect">
          <a:avLst/>
        </a:prstGeom>
        <a:solidFill>
          <a:schemeClr val="accent4">
            <a:hueOff val="5220957"/>
            <a:satOff val="-11314"/>
            <a:lumOff val="-482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/>
            </a:rPr>
            <a:t>Lab Assistant</a:t>
          </a:r>
        </a:p>
      </dsp:txBody>
      <dsp:txXfrm>
        <a:off x="1646711" y="2593760"/>
        <a:ext cx="1487958" cy="892775"/>
      </dsp:txXfrm>
    </dsp:sp>
    <dsp:sp modelId="{F1A9C0C7-B9F1-41BF-84DD-8FC25FDEE2D8}">
      <dsp:nvSpPr>
        <dsp:cNvPr id="0" name=""/>
        <dsp:cNvSpPr/>
      </dsp:nvSpPr>
      <dsp:spPr>
        <a:xfrm>
          <a:off x="3283465" y="2593760"/>
          <a:ext cx="1487958" cy="892775"/>
        </a:xfrm>
        <a:prstGeom prst="rect">
          <a:avLst/>
        </a:prstGeom>
        <a:solidFill>
          <a:schemeClr val="accent4">
            <a:hueOff val="5569021"/>
            <a:satOff val="-12068"/>
            <a:lumOff val="-5146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/>
            </a:rPr>
            <a:t>Laboratory Manager</a:t>
          </a:r>
        </a:p>
      </dsp:txBody>
      <dsp:txXfrm>
        <a:off x="3283465" y="2593760"/>
        <a:ext cx="1487958" cy="892775"/>
      </dsp:txXfrm>
    </dsp:sp>
    <dsp:sp modelId="{0E8CD203-4357-4450-B3DF-D94637BD0C4B}">
      <dsp:nvSpPr>
        <dsp:cNvPr id="0" name=""/>
        <dsp:cNvSpPr/>
      </dsp:nvSpPr>
      <dsp:spPr>
        <a:xfrm>
          <a:off x="4920220" y="2593760"/>
          <a:ext cx="1487958" cy="892775"/>
        </a:xfrm>
        <a:prstGeom prst="rect">
          <a:avLst/>
        </a:prstGeom>
        <a:solidFill>
          <a:schemeClr val="accent4">
            <a:hueOff val="5917084"/>
            <a:satOff val="-12823"/>
            <a:lumOff val="-5467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/>
            </a:rPr>
            <a:t>Lead Histology Technician</a:t>
          </a:r>
        </a:p>
      </dsp:txBody>
      <dsp:txXfrm>
        <a:off x="4920220" y="2593760"/>
        <a:ext cx="1487958" cy="892775"/>
      </dsp:txXfrm>
    </dsp:sp>
    <dsp:sp modelId="{5816F512-E708-4A52-8693-1BB86BFA4ECA}">
      <dsp:nvSpPr>
        <dsp:cNvPr id="0" name=""/>
        <dsp:cNvSpPr/>
      </dsp:nvSpPr>
      <dsp:spPr>
        <a:xfrm>
          <a:off x="6556975" y="2593760"/>
          <a:ext cx="1487958" cy="892775"/>
        </a:xfrm>
        <a:prstGeom prst="rect">
          <a:avLst/>
        </a:prstGeom>
        <a:solidFill>
          <a:schemeClr val="accent4">
            <a:hueOff val="6265149"/>
            <a:satOff val="-13577"/>
            <a:lumOff val="-5789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/>
            </a:rPr>
            <a:t>Lead Lab Assistant II</a:t>
          </a:r>
        </a:p>
      </dsp:txBody>
      <dsp:txXfrm>
        <a:off x="6556975" y="2593760"/>
        <a:ext cx="1487958" cy="892775"/>
      </dsp:txXfrm>
    </dsp:sp>
    <dsp:sp modelId="{17A711E9-A123-4AB0-97BB-903D67BF9ACD}">
      <dsp:nvSpPr>
        <dsp:cNvPr id="0" name=""/>
        <dsp:cNvSpPr/>
      </dsp:nvSpPr>
      <dsp:spPr>
        <a:xfrm>
          <a:off x="8193729" y="2593760"/>
          <a:ext cx="1487958" cy="892775"/>
        </a:xfrm>
        <a:prstGeom prst="rect">
          <a:avLst/>
        </a:prstGeom>
        <a:solidFill>
          <a:schemeClr val="accent4">
            <a:hueOff val="6613212"/>
            <a:satOff val="-14331"/>
            <a:lumOff val="-611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/>
              <a:ea typeface="Calibri"/>
              <a:cs typeface="Calibri"/>
            </a:rPr>
            <a:t>Lead Opthalmic Assistant</a:t>
          </a:r>
        </a:p>
      </dsp:txBody>
      <dsp:txXfrm>
        <a:off x="8193729" y="2593760"/>
        <a:ext cx="1487958" cy="892775"/>
      </dsp:txXfrm>
    </dsp:sp>
    <dsp:sp modelId="{4F6B5097-5125-4298-96BD-DFDF9EA4D796}">
      <dsp:nvSpPr>
        <dsp:cNvPr id="0" name=""/>
        <dsp:cNvSpPr/>
      </dsp:nvSpPr>
      <dsp:spPr>
        <a:xfrm>
          <a:off x="9830484" y="2593760"/>
          <a:ext cx="1487958" cy="892775"/>
        </a:xfrm>
        <a:prstGeom prst="rect">
          <a:avLst/>
        </a:prstGeom>
        <a:solidFill>
          <a:schemeClr val="accent4">
            <a:hueOff val="6961276"/>
            <a:satOff val="-15086"/>
            <a:lumOff val="-643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/>
              <a:cs typeface="Calibri"/>
            </a:rPr>
            <a:t>Manager</a:t>
          </a:r>
          <a:endParaRPr lang="en-US" sz="1400" kern="1200" dirty="0">
            <a:latin typeface="Corbel" panose="020B0503020204020204"/>
            <a:cs typeface="Calibri"/>
          </a:endParaRPr>
        </a:p>
      </dsp:txBody>
      <dsp:txXfrm>
        <a:off x="9830484" y="2593760"/>
        <a:ext cx="1487958" cy="892775"/>
      </dsp:txXfrm>
    </dsp:sp>
    <dsp:sp modelId="{395DBB34-BA3F-4ACB-9A41-7F002CEC069B}">
      <dsp:nvSpPr>
        <dsp:cNvPr id="0" name=""/>
        <dsp:cNvSpPr/>
      </dsp:nvSpPr>
      <dsp:spPr>
        <a:xfrm>
          <a:off x="1646711" y="3635331"/>
          <a:ext cx="1487958" cy="892775"/>
        </a:xfrm>
        <a:prstGeom prst="rect">
          <a:avLst/>
        </a:prstGeom>
        <a:solidFill>
          <a:schemeClr val="accent4">
            <a:hueOff val="7309340"/>
            <a:satOff val="-15840"/>
            <a:lumOff val="-675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Medical Assistant</a:t>
          </a:r>
          <a:endParaRPr lang="en-US" sz="1400" kern="1200" dirty="0"/>
        </a:p>
      </dsp:txBody>
      <dsp:txXfrm>
        <a:off x="1646711" y="3635331"/>
        <a:ext cx="1487958" cy="892775"/>
      </dsp:txXfrm>
    </dsp:sp>
    <dsp:sp modelId="{DDCD21F8-7EB0-4009-945C-419EAF0C1AE5}">
      <dsp:nvSpPr>
        <dsp:cNvPr id="0" name=""/>
        <dsp:cNvSpPr/>
      </dsp:nvSpPr>
      <dsp:spPr>
        <a:xfrm>
          <a:off x="3283465" y="3635331"/>
          <a:ext cx="1487958" cy="892775"/>
        </a:xfrm>
        <a:prstGeom prst="rect">
          <a:avLst/>
        </a:prstGeom>
        <a:solidFill>
          <a:schemeClr val="accent4">
            <a:hueOff val="7657403"/>
            <a:satOff val="-16594"/>
            <a:lumOff val="-7075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Medical Lab Tech</a:t>
          </a:r>
        </a:p>
      </dsp:txBody>
      <dsp:txXfrm>
        <a:off x="3283465" y="3635331"/>
        <a:ext cx="1487958" cy="892775"/>
      </dsp:txXfrm>
    </dsp:sp>
    <dsp:sp modelId="{D2476E15-0AAD-4304-9743-307E4C69BB35}">
      <dsp:nvSpPr>
        <dsp:cNvPr id="0" name=""/>
        <dsp:cNvSpPr/>
      </dsp:nvSpPr>
      <dsp:spPr>
        <a:xfrm>
          <a:off x="4920220" y="3635331"/>
          <a:ext cx="1487958" cy="892775"/>
        </a:xfrm>
        <a:prstGeom prst="rect">
          <a:avLst/>
        </a:prstGeom>
        <a:solidFill>
          <a:schemeClr val="accent4">
            <a:hueOff val="8005467"/>
            <a:satOff val="-17348"/>
            <a:lumOff val="-7397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Medical Scribe</a:t>
          </a:r>
        </a:p>
      </dsp:txBody>
      <dsp:txXfrm>
        <a:off x="4920220" y="3635331"/>
        <a:ext cx="1487958" cy="892775"/>
      </dsp:txXfrm>
    </dsp:sp>
    <dsp:sp modelId="{3C2124C4-E717-41C3-B898-19BBAC18B024}">
      <dsp:nvSpPr>
        <dsp:cNvPr id="0" name=""/>
        <dsp:cNvSpPr/>
      </dsp:nvSpPr>
      <dsp:spPr>
        <a:xfrm>
          <a:off x="6556975" y="3635331"/>
          <a:ext cx="1487958" cy="892775"/>
        </a:xfrm>
        <a:prstGeom prst="rect">
          <a:avLst/>
        </a:prstGeom>
        <a:solidFill>
          <a:schemeClr val="accent4">
            <a:hueOff val="8353531"/>
            <a:satOff val="-18103"/>
            <a:lumOff val="-771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Medical Technician Supervisor</a:t>
          </a:r>
        </a:p>
      </dsp:txBody>
      <dsp:txXfrm>
        <a:off x="6556975" y="3635331"/>
        <a:ext cx="1487958" cy="892775"/>
      </dsp:txXfrm>
    </dsp:sp>
    <dsp:sp modelId="{40597550-B278-422A-8B5F-76C953D8CBD2}">
      <dsp:nvSpPr>
        <dsp:cNvPr id="0" name=""/>
        <dsp:cNvSpPr/>
      </dsp:nvSpPr>
      <dsp:spPr>
        <a:xfrm>
          <a:off x="8193729" y="3635331"/>
          <a:ext cx="1487958" cy="892775"/>
        </a:xfrm>
        <a:prstGeom prst="rect">
          <a:avLst/>
        </a:prstGeom>
        <a:solidFill>
          <a:schemeClr val="accent4">
            <a:hueOff val="8701595"/>
            <a:satOff val="-18857"/>
            <a:lumOff val="-804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latin typeface="Corbel" panose="020B0503020204020204"/>
            </a:rPr>
            <a:t>*some titles required additional certification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8193729" y="3635331"/>
        <a:ext cx="1487958" cy="892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C31D30-FDCE-4B58-9600-3374E04DA434}">
      <dsp:nvSpPr>
        <dsp:cNvPr id="0" name=""/>
        <dsp:cNvSpPr/>
      </dsp:nvSpPr>
      <dsp:spPr>
        <a:xfrm>
          <a:off x="9956" y="510618"/>
          <a:ext cx="1487958" cy="8927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Nurse</a:t>
          </a:r>
        </a:p>
      </dsp:txBody>
      <dsp:txXfrm>
        <a:off x="9956" y="510618"/>
        <a:ext cx="1487958" cy="892775"/>
      </dsp:txXfrm>
    </dsp:sp>
    <dsp:sp modelId="{0C76241E-2DDF-444C-BAE5-303E15DC5518}">
      <dsp:nvSpPr>
        <dsp:cNvPr id="0" name=""/>
        <dsp:cNvSpPr/>
      </dsp:nvSpPr>
      <dsp:spPr>
        <a:xfrm>
          <a:off x="1646711" y="510618"/>
          <a:ext cx="1487958" cy="892775"/>
        </a:xfrm>
        <a:prstGeom prst="rect">
          <a:avLst/>
        </a:prstGeom>
        <a:solidFill>
          <a:schemeClr val="accent4">
            <a:hueOff val="348064"/>
            <a:satOff val="-754"/>
            <a:lumOff val="-32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Observer Coach</a:t>
          </a:r>
        </a:p>
      </dsp:txBody>
      <dsp:txXfrm>
        <a:off x="1646711" y="510618"/>
        <a:ext cx="1487958" cy="892775"/>
      </dsp:txXfrm>
    </dsp:sp>
    <dsp:sp modelId="{799E7EEA-B024-4AC3-AD9F-A1216D1ECAB8}">
      <dsp:nvSpPr>
        <dsp:cNvPr id="0" name=""/>
        <dsp:cNvSpPr/>
      </dsp:nvSpPr>
      <dsp:spPr>
        <a:xfrm>
          <a:off x="3283465" y="510618"/>
          <a:ext cx="1487958" cy="892775"/>
        </a:xfrm>
        <a:prstGeom prst="rect">
          <a:avLst/>
        </a:prstGeom>
        <a:solidFill>
          <a:schemeClr val="accent4">
            <a:hueOff val="696128"/>
            <a:satOff val="-1509"/>
            <a:lumOff val="-643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Office Associate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283465" y="510618"/>
        <a:ext cx="1487958" cy="892775"/>
      </dsp:txXfrm>
    </dsp:sp>
    <dsp:sp modelId="{3197C447-1BA7-41AD-ABEB-E7B129ACBEA4}">
      <dsp:nvSpPr>
        <dsp:cNvPr id="0" name=""/>
        <dsp:cNvSpPr/>
      </dsp:nvSpPr>
      <dsp:spPr>
        <a:xfrm>
          <a:off x="4920220" y="510618"/>
          <a:ext cx="1487958" cy="892775"/>
        </a:xfrm>
        <a:prstGeom prst="rect">
          <a:avLst/>
        </a:prstGeom>
        <a:solidFill>
          <a:schemeClr val="accent4">
            <a:hueOff val="1044191"/>
            <a:satOff val="-2263"/>
            <a:lumOff val="-965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/>
              <a:ea typeface="Calibri"/>
              <a:cs typeface="Calibri"/>
            </a:rPr>
            <a:t>Owner</a:t>
          </a:r>
          <a:endParaRPr lang="en-US" sz="1100" kern="1200" dirty="0">
            <a:solidFill>
              <a:schemeClr val="bg1"/>
            </a:solidFill>
            <a:latin typeface="Calibri"/>
            <a:ea typeface="Calibri"/>
            <a:cs typeface="Calibri"/>
          </a:endParaRPr>
        </a:p>
      </dsp:txBody>
      <dsp:txXfrm>
        <a:off x="4920220" y="510618"/>
        <a:ext cx="1487958" cy="892775"/>
      </dsp:txXfrm>
    </dsp:sp>
    <dsp:sp modelId="{5CBF63CC-BFFC-4D8F-827A-49A7FF5DECA0}">
      <dsp:nvSpPr>
        <dsp:cNvPr id="0" name=""/>
        <dsp:cNvSpPr/>
      </dsp:nvSpPr>
      <dsp:spPr>
        <a:xfrm>
          <a:off x="6556975" y="510618"/>
          <a:ext cx="1487958" cy="892775"/>
        </a:xfrm>
        <a:prstGeom prst="rect">
          <a:avLst/>
        </a:prstGeom>
        <a:solidFill>
          <a:schemeClr val="accent4">
            <a:hueOff val="1392255"/>
            <a:satOff val="-3017"/>
            <a:lumOff val="-1286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Paramedic</a:t>
          </a:r>
        </a:p>
      </dsp:txBody>
      <dsp:txXfrm>
        <a:off x="6556975" y="510618"/>
        <a:ext cx="1487958" cy="892775"/>
      </dsp:txXfrm>
    </dsp:sp>
    <dsp:sp modelId="{79B61C1B-5926-4C75-B492-A414ABDE0526}">
      <dsp:nvSpPr>
        <dsp:cNvPr id="0" name=""/>
        <dsp:cNvSpPr/>
      </dsp:nvSpPr>
      <dsp:spPr>
        <a:xfrm>
          <a:off x="8193729" y="510618"/>
          <a:ext cx="1487958" cy="892775"/>
        </a:xfrm>
        <a:prstGeom prst="rect">
          <a:avLst/>
        </a:prstGeom>
        <a:solidFill>
          <a:schemeClr val="accent4">
            <a:hueOff val="1740319"/>
            <a:satOff val="-3771"/>
            <a:lumOff val="-160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Patient Care Assistant</a:t>
          </a:r>
        </a:p>
      </dsp:txBody>
      <dsp:txXfrm>
        <a:off x="8193729" y="510618"/>
        <a:ext cx="1487958" cy="892775"/>
      </dsp:txXfrm>
    </dsp:sp>
    <dsp:sp modelId="{5E50DBF8-BACE-4BEF-8CE5-3A7D16851E17}">
      <dsp:nvSpPr>
        <dsp:cNvPr id="0" name=""/>
        <dsp:cNvSpPr/>
      </dsp:nvSpPr>
      <dsp:spPr>
        <a:xfrm>
          <a:off x="9830484" y="510618"/>
          <a:ext cx="1487958" cy="892775"/>
        </a:xfrm>
        <a:prstGeom prst="rect">
          <a:avLst/>
        </a:prstGeom>
        <a:solidFill>
          <a:schemeClr val="accent4">
            <a:hueOff val="2088383"/>
            <a:satOff val="-4526"/>
            <a:lumOff val="-193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Patient Care Specialist</a:t>
          </a:r>
        </a:p>
      </dsp:txBody>
      <dsp:txXfrm>
        <a:off x="9830484" y="510618"/>
        <a:ext cx="1487958" cy="892775"/>
      </dsp:txXfrm>
    </dsp:sp>
    <dsp:sp modelId="{9D07691E-0D7E-429A-BD0E-D1D07517EC35}">
      <dsp:nvSpPr>
        <dsp:cNvPr id="0" name=""/>
        <dsp:cNvSpPr/>
      </dsp:nvSpPr>
      <dsp:spPr>
        <a:xfrm>
          <a:off x="9956" y="1552189"/>
          <a:ext cx="1487958" cy="892775"/>
        </a:xfrm>
        <a:prstGeom prst="rect">
          <a:avLst/>
        </a:prstGeom>
        <a:solidFill>
          <a:schemeClr val="accent4">
            <a:hueOff val="2436446"/>
            <a:satOff val="-5280"/>
            <a:lumOff val="-2251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Patient Navigator</a:t>
          </a:r>
        </a:p>
      </dsp:txBody>
      <dsp:txXfrm>
        <a:off x="9956" y="1552189"/>
        <a:ext cx="1487958" cy="892775"/>
      </dsp:txXfrm>
    </dsp:sp>
    <dsp:sp modelId="{7CFD607D-0C6D-4C5C-9169-A4FB4E5CB414}">
      <dsp:nvSpPr>
        <dsp:cNvPr id="0" name=""/>
        <dsp:cNvSpPr/>
      </dsp:nvSpPr>
      <dsp:spPr>
        <a:xfrm>
          <a:off x="1646711" y="1552189"/>
          <a:ext cx="1487958" cy="892775"/>
        </a:xfrm>
        <a:prstGeom prst="rect">
          <a:avLst/>
        </a:prstGeom>
        <a:solidFill>
          <a:schemeClr val="accent4">
            <a:hueOff val="2784510"/>
            <a:satOff val="-6034"/>
            <a:lumOff val="-2573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Physical Therapist Assistant</a:t>
          </a:r>
        </a:p>
      </dsp:txBody>
      <dsp:txXfrm>
        <a:off x="1646711" y="1552189"/>
        <a:ext cx="1487958" cy="892775"/>
      </dsp:txXfrm>
    </dsp:sp>
    <dsp:sp modelId="{A33DB260-0CC4-40D7-BB3A-F6883A4020A0}">
      <dsp:nvSpPr>
        <dsp:cNvPr id="0" name=""/>
        <dsp:cNvSpPr/>
      </dsp:nvSpPr>
      <dsp:spPr>
        <a:xfrm>
          <a:off x="3283465" y="1552189"/>
          <a:ext cx="1487958" cy="892775"/>
        </a:xfrm>
        <a:prstGeom prst="rect">
          <a:avLst/>
        </a:prstGeom>
        <a:solidFill>
          <a:schemeClr val="accent4">
            <a:hueOff val="3132574"/>
            <a:satOff val="-6789"/>
            <a:lumOff val="-289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Phlebotomy Technician</a:t>
          </a:r>
        </a:p>
      </dsp:txBody>
      <dsp:txXfrm>
        <a:off x="3283465" y="1552189"/>
        <a:ext cx="1487958" cy="892775"/>
      </dsp:txXfrm>
    </dsp:sp>
    <dsp:sp modelId="{51A9DA0F-A3AE-4F7A-AA57-AB748CD05CF6}">
      <dsp:nvSpPr>
        <dsp:cNvPr id="0" name=""/>
        <dsp:cNvSpPr/>
      </dsp:nvSpPr>
      <dsp:spPr>
        <a:xfrm>
          <a:off x="4920220" y="1552189"/>
          <a:ext cx="1487958" cy="892775"/>
        </a:xfrm>
        <a:prstGeom prst="rect">
          <a:avLst/>
        </a:prstGeom>
        <a:solidFill>
          <a:schemeClr val="accent4">
            <a:hueOff val="3480638"/>
            <a:satOff val="-7543"/>
            <a:lumOff val="-3216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Quality Control Specialist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4920220" y="1552189"/>
        <a:ext cx="1487958" cy="892775"/>
      </dsp:txXfrm>
    </dsp:sp>
    <dsp:sp modelId="{40377578-8F10-4282-B91E-D8FE115AD787}">
      <dsp:nvSpPr>
        <dsp:cNvPr id="0" name=""/>
        <dsp:cNvSpPr/>
      </dsp:nvSpPr>
      <dsp:spPr>
        <a:xfrm>
          <a:off x="6556975" y="1552189"/>
          <a:ext cx="1487958" cy="892775"/>
        </a:xfrm>
        <a:prstGeom prst="rect">
          <a:avLst/>
        </a:prstGeom>
        <a:solidFill>
          <a:schemeClr val="accent4">
            <a:hueOff val="3828702"/>
            <a:satOff val="-8297"/>
            <a:lumOff val="-353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Radiology Supervisor</a:t>
          </a:r>
        </a:p>
      </dsp:txBody>
      <dsp:txXfrm>
        <a:off x="6556975" y="1552189"/>
        <a:ext cx="1487958" cy="892775"/>
      </dsp:txXfrm>
    </dsp:sp>
    <dsp:sp modelId="{F10D086B-FFC0-4F06-A4F0-1C5DF79919FE}">
      <dsp:nvSpPr>
        <dsp:cNvPr id="0" name=""/>
        <dsp:cNvSpPr/>
      </dsp:nvSpPr>
      <dsp:spPr>
        <a:xfrm>
          <a:off x="8193729" y="1552189"/>
          <a:ext cx="1487958" cy="892775"/>
        </a:xfrm>
        <a:prstGeom prst="rect">
          <a:avLst/>
        </a:prstGeom>
        <a:solidFill>
          <a:schemeClr val="accent4">
            <a:hueOff val="4176765"/>
            <a:satOff val="-9051"/>
            <a:lumOff val="-3859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Radiology Transporter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8193729" y="1552189"/>
        <a:ext cx="1487958" cy="892775"/>
      </dsp:txXfrm>
    </dsp:sp>
    <dsp:sp modelId="{01166047-65E7-4C6B-A389-C6E472BAF8A7}">
      <dsp:nvSpPr>
        <dsp:cNvPr id="0" name=""/>
        <dsp:cNvSpPr/>
      </dsp:nvSpPr>
      <dsp:spPr>
        <a:xfrm>
          <a:off x="9830484" y="1552189"/>
          <a:ext cx="1487958" cy="892775"/>
        </a:xfrm>
        <a:prstGeom prst="rect">
          <a:avLst/>
        </a:prstGeom>
        <a:solidFill>
          <a:schemeClr val="accent4">
            <a:hueOff val="4524829"/>
            <a:satOff val="-9806"/>
            <a:lumOff val="-4181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Registered Radiation Therapist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9830484" y="1552189"/>
        <a:ext cx="1487958" cy="892775"/>
      </dsp:txXfrm>
    </dsp:sp>
    <dsp:sp modelId="{0D4BD726-444D-472D-B749-3CA1FE6DB51A}">
      <dsp:nvSpPr>
        <dsp:cNvPr id="0" name=""/>
        <dsp:cNvSpPr/>
      </dsp:nvSpPr>
      <dsp:spPr>
        <a:xfrm>
          <a:off x="9956" y="2593760"/>
          <a:ext cx="1487958" cy="892775"/>
        </a:xfrm>
        <a:prstGeom prst="rect">
          <a:avLst/>
        </a:prstGeom>
        <a:solidFill>
          <a:schemeClr val="accent4">
            <a:hueOff val="4872893"/>
            <a:satOff val="-10560"/>
            <a:lumOff val="-450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Regulatory Affairs Associate</a:t>
          </a:r>
        </a:p>
      </dsp:txBody>
      <dsp:txXfrm>
        <a:off x="9956" y="2593760"/>
        <a:ext cx="1487958" cy="892775"/>
      </dsp:txXfrm>
    </dsp:sp>
    <dsp:sp modelId="{F433A152-7C75-45D6-B286-D85A8B2A51A2}">
      <dsp:nvSpPr>
        <dsp:cNvPr id="0" name=""/>
        <dsp:cNvSpPr/>
      </dsp:nvSpPr>
      <dsp:spPr>
        <a:xfrm>
          <a:off x="1646711" y="2593760"/>
          <a:ext cx="1487958" cy="892775"/>
        </a:xfrm>
        <a:prstGeom prst="rect">
          <a:avLst/>
        </a:prstGeom>
        <a:solidFill>
          <a:schemeClr val="accent4">
            <a:hueOff val="5220957"/>
            <a:satOff val="-11314"/>
            <a:lumOff val="-482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Scientist I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1646711" y="2593760"/>
        <a:ext cx="1487958" cy="892775"/>
      </dsp:txXfrm>
    </dsp:sp>
    <dsp:sp modelId="{507FF335-1116-4544-910C-F57154C30E20}">
      <dsp:nvSpPr>
        <dsp:cNvPr id="0" name=""/>
        <dsp:cNvSpPr/>
      </dsp:nvSpPr>
      <dsp:spPr>
        <a:xfrm>
          <a:off x="3283465" y="2593760"/>
          <a:ext cx="1487958" cy="892775"/>
        </a:xfrm>
        <a:prstGeom prst="rect">
          <a:avLst/>
        </a:prstGeom>
        <a:solidFill>
          <a:schemeClr val="accent4">
            <a:hueOff val="5569021"/>
            <a:satOff val="-12068"/>
            <a:lumOff val="-5146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Senior Representative</a:t>
          </a:r>
        </a:p>
      </dsp:txBody>
      <dsp:txXfrm>
        <a:off x="3283465" y="2593760"/>
        <a:ext cx="1487958" cy="892775"/>
      </dsp:txXfrm>
    </dsp:sp>
    <dsp:sp modelId="{EDE1AFE0-CA53-48C5-A748-2E2D98354FD0}">
      <dsp:nvSpPr>
        <dsp:cNvPr id="0" name=""/>
        <dsp:cNvSpPr/>
      </dsp:nvSpPr>
      <dsp:spPr>
        <a:xfrm>
          <a:off x="4920220" y="2593760"/>
          <a:ext cx="1487958" cy="892775"/>
        </a:xfrm>
        <a:prstGeom prst="rect">
          <a:avLst/>
        </a:prstGeom>
        <a:solidFill>
          <a:schemeClr val="accent4">
            <a:hueOff val="5917084"/>
            <a:satOff val="-12823"/>
            <a:lumOff val="-5467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Surgical Technologist</a:t>
          </a:r>
        </a:p>
      </dsp:txBody>
      <dsp:txXfrm>
        <a:off x="4920220" y="2593760"/>
        <a:ext cx="1487958" cy="892775"/>
      </dsp:txXfrm>
    </dsp:sp>
    <dsp:sp modelId="{F22219D5-BE36-4DDF-857A-1F55B9F4CF13}">
      <dsp:nvSpPr>
        <dsp:cNvPr id="0" name=""/>
        <dsp:cNvSpPr/>
      </dsp:nvSpPr>
      <dsp:spPr>
        <a:xfrm>
          <a:off x="6556975" y="2593760"/>
          <a:ext cx="1487958" cy="892775"/>
        </a:xfrm>
        <a:prstGeom prst="rect">
          <a:avLst/>
        </a:prstGeom>
        <a:solidFill>
          <a:schemeClr val="accent4">
            <a:hueOff val="6265149"/>
            <a:satOff val="-13577"/>
            <a:lumOff val="-5789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Teaching Assistant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6556975" y="2593760"/>
        <a:ext cx="1487958" cy="892775"/>
      </dsp:txXfrm>
    </dsp:sp>
    <dsp:sp modelId="{A15E1D48-8E7A-41B2-AC8B-D72FD9B15B36}">
      <dsp:nvSpPr>
        <dsp:cNvPr id="0" name=""/>
        <dsp:cNvSpPr/>
      </dsp:nvSpPr>
      <dsp:spPr>
        <a:xfrm>
          <a:off x="8193729" y="2593760"/>
          <a:ext cx="1487958" cy="892775"/>
        </a:xfrm>
        <a:prstGeom prst="rect">
          <a:avLst/>
        </a:prstGeom>
        <a:solidFill>
          <a:schemeClr val="accent4">
            <a:hueOff val="6613212"/>
            <a:satOff val="-14331"/>
            <a:lumOff val="-611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Trainer</a:t>
          </a:r>
        </a:p>
      </dsp:txBody>
      <dsp:txXfrm>
        <a:off x="8193729" y="2593760"/>
        <a:ext cx="1487958" cy="892775"/>
      </dsp:txXfrm>
    </dsp:sp>
    <dsp:sp modelId="{04C1161F-8E16-45DD-9FF8-DE38F19A9E63}">
      <dsp:nvSpPr>
        <dsp:cNvPr id="0" name=""/>
        <dsp:cNvSpPr/>
      </dsp:nvSpPr>
      <dsp:spPr>
        <a:xfrm>
          <a:off x="9830484" y="2593760"/>
          <a:ext cx="1487958" cy="892775"/>
        </a:xfrm>
        <a:prstGeom prst="rect">
          <a:avLst/>
        </a:prstGeom>
        <a:solidFill>
          <a:schemeClr val="accent4">
            <a:hueOff val="6961276"/>
            <a:satOff val="-15086"/>
            <a:lumOff val="-643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Training Instructor</a:t>
          </a:r>
        </a:p>
      </dsp:txBody>
      <dsp:txXfrm>
        <a:off x="9830484" y="2593760"/>
        <a:ext cx="1487958" cy="892775"/>
      </dsp:txXfrm>
    </dsp:sp>
    <dsp:sp modelId="{14436DAD-8F74-4CAA-B8E2-217E79DC7970}">
      <dsp:nvSpPr>
        <dsp:cNvPr id="0" name=""/>
        <dsp:cNvSpPr/>
      </dsp:nvSpPr>
      <dsp:spPr>
        <a:xfrm>
          <a:off x="1646711" y="3635331"/>
          <a:ext cx="1487958" cy="892775"/>
        </a:xfrm>
        <a:prstGeom prst="rect">
          <a:avLst/>
        </a:prstGeom>
        <a:solidFill>
          <a:schemeClr val="accent4">
            <a:hueOff val="7309340"/>
            <a:satOff val="-15840"/>
            <a:lumOff val="-675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Travel Certified Surgical Technologist</a:t>
          </a:r>
        </a:p>
      </dsp:txBody>
      <dsp:txXfrm>
        <a:off x="1646711" y="3635331"/>
        <a:ext cx="1487958" cy="892775"/>
      </dsp:txXfrm>
    </dsp:sp>
    <dsp:sp modelId="{9DB8FB7D-60FD-4D0F-851D-6BFD7A0F67F0}">
      <dsp:nvSpPr>
        <dsp:cNvPr id="0" name=""/>
        <dsp:cNvSpPr/>
      </dsp:nvSpPr>
      <dsp:spPr>
        <a:xfrm>
          <a:off x="3283465" y="3635331"/>
          <a:ext cx="1487958" cy="892775"/>
        </a:xfrm>
        <a:prstGeom prst="rect">
          <a:avLst/>
        </a:prstGeom>
        <a:solidFill>
          <a:schemeClr val="accent4">
            <a:hueOff val="7657403"/>
            <a:satOff val="-16594"/>
            <a:lumOff val="-7075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Vascular Surgery Medical Assistant</a:t>
          </a:r>
        </a:p>
      </dsp:txBody>
      <dsp:txXfrm>
        <a:off x="3283465" y="3635331"/>
        <a:ext cx="1487958" cy="892775"/>
      </dsp:txXfrm>
    </dsp:sp>
    <dsp:sp modelId="{5E0973DC-98B9-4E07-A099-BBD4F6687744}">
      <dsp:nvSpPr>
        <dsp:cNvPr id="0" name=""/>
        <dsp:cNvSpPr/>
      </dsp:nvSpPr>
      <dsp:spPr>
        <a:xfrm>
          <a:off x="4920220" y="3635331"/>
          <a:ext cx="1487958" cy="892775"/>
        </a:xfrm>
        <a:prstGeom prst="rect">
          <a:avLst/>
        </a:prstGeom>
        <a:solidFill>
          <a:schemeClr val="accent4">
            <a:hueOff val="8005467"/>
            <a:satOff val="-17348"/>
            <a:lumOff val="-7397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Veterinary Technician</a:t>
          </a:r>
        </a:p>
      </dsp:txBody>
      <dsp:txXfrm>
        <a:off x="4920220" y="3635331"/>
        <a:ext cx="1487958" cy="892775"/>
      </dsp:txXfrm>
    </dsp:sp>
    <dsp:sp modelId="{6BFC38A9-8BC2-4D2F-8BB7-39479EB497DC}">
      <dsp:nvSpPr>
        <dsp:cNvPr id="0" name=""/>
        <dsp:cNvSpPr/>
      </dsp:nvSpPr>
      <dsp:spPr>
        <a:xfrm>
          <a:off x="6556975" y="3635331"/>
          <a:ext cx="1487958" cy="892775"/>
        </a:xfrm>
        <a:prstGeom prst="rect">
          <a:avLst/>
        </a:prstGeom>
        <a:solidFill>
          <a:schemeClr val="accent4">
            <a:hueOff val="8353531"/>
            <a:satOff val="-18103"/>
            <a:lumOff val="-771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Underwriting Assistant</a:t>
          </a:r>
        </a:p>
      </dsp:txBody>
      <dsp:txXfrm>
        <a:off x="6556975" y="3635331"/>
        <a:ext cx="1487958" cy="892775"/>
      </dsp:txXfrm>
    </dsp:sp>
    <dsp:sp modelId="{40597550-B278-422A-8B5F-76C953D8CBD2}">
      <dsp:nvSpPr>
        <dsp:cNvPr id="0" name=""/>
        <dsp:cNvSpPr/>
      </dsp:nvSpPr>
      <dsp:spPr>
        <a:xfrm>
          <a:off x="8193729" y="3635331"/>
          <a:ext cx="1487958" cy="892775"/>
        </a:xfrm>
        <a:prstGeom prst="rect">
          <a:avLst/>
        </a:prstGeom>
        <a:solidFill>
          <a:schemeClr val="accent4">
            <a:hueOff val="8701595"/>
            <a:satOff val="-18857"/>
            <a:lumOff val="-804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*some titles required additional certification</a:t>
          </a:r>
        </a:p>
      </dsp:txBody>
      <dsp:txXfrm>
        <a:off x="8193729" y="3635331"/>
        <a:ext cx="1487958" cy="892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DBDA2-4480-4D82-8886-1B64A7ECBBAC}" type="datetimeFigureOut">
              <a:rPr lang="en-US" noProof="0" smtClean="0"/>
              <a:t>11/26/2024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DBACE-0F8F-43FD-98F0-DEE13552DADA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5572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DDBACE-0F8F-43FD-98F0-DEE13552DADA}" type="slidenum">
              <a:rPr lang="en-US" noProof="0" smtClean="0"/>
              <a:t>1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0605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DDBACE-0F8F-43FD-98F0-DEE13552DADA}" type="slidenum">
              <a:rPr lang="en-US" noProof="0" smtClean="0"/>
              <a:t>2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342894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DDBACE-0F8F-43FD-98F0-DEE13552DADA}" type="slidenum">
              <a:rPr lang="en-US" noProof="0" smtClean="0"/>
              <a:t>3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50687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DDBACE-0F8F-43FD-98F0-DEE13552DADA}" type="slidenum">
              <a:rPr lang="en-US" noProof="0" smtClean="0"/>
              <a:t>4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69423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67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2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5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5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3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11/26/2024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11/26/2024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4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11/26/2024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0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31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11/26/2024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6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11/26/2024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4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2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720371-38D5-4950-B57F-5F0F0D621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7B645E-C5E5-4727-B977-D372A0AA71D9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A16F58-BB49-40F1-AE0B-C3A394D46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651676"/>
              </p:ext>
            </p:extLst>
          </p:nvPr>
        </p:nvGraphicFramePr>
        <p:xfrm>
          <a:off x="823783" y="586945"/>
          <a:ext cx="10882262" cy="562589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287162">
                  <a:extLst>
                    <a:ext uri="{9D8B030D-6E8A-4147-A177-3AD203B41FA5}">
                      <a16:colId xmlns:a16="http://schemas.microsoft.com/office/drawing/2014/main" val="1173992025"/>
                    </a:ext>
                  </a:extLst>
                </a:gridCol>
                <a:gridCol w="1222800">
                  <a:extLst>
                    <a:ext uri="{9D8B030D-6E8A-4147-A177-3AD203B41FA5}">
                      <a16:colId xmlns:a16="http://schemas.microsoft.com/office/drawing/2014/main" val="115202853"/>
                    </a:ext>
                  </a:extLst>
                </a:gridCol>
                <a:gridCol w="1108678">
                  <a:extLst>
                    <a:ext uri="{9D8B030D-6E8A-4147-A177-3AD203B41FA5}">
                      <a16:colId xmlns:a16="http://schemas.microsoft.com/office/drawing/2014/main" val="1010693434"/>
                    </a:ext>
                  </a:extLst>
                </a:gridCol>
                <a:gridCol w="962284">
                  <a:extLst>
                    <a:ext uri="{9D8B030D-6E8A-4147-A177-3AD203B41FA5}">
                      <a16:colId xmlns:a16="http://schemas.microsoft.com/office/drawing/2014/main" val="2230963489"/>
                    </a:ext>
                  </a:extLst>
                </a:gridCol>
                <a:gridCol w="1255670">
                  <a:extLst>
                    <a:ext uri="{9D8B030D-6E8A-4147-A177-3AD203B41FA5}">
                      <a16:colId xmlns:a16="http://schemas.microsoft.com/office/drawing/2014/main" val="3122906245"/>
                    </a:ext>
                  </a:extLst>
                </a:gridCol>
                <a:gridCol w="1055469">
                  <a:extLst>
                    <a:ext uri="{9D8B030D-6E8A-4147-A177-3AD203B41FA5}">
                      <a16:colId xmlns:a16="http://schemas.microsoft.com/office/drawing/2014/main" val="1031668503"/>
                    </a:ext>
                  </a:extLst>
                </a:gridCol>
                <a:gridCol w="1377263">
                  <a:extLst>
                    <a:ext uri="{9D8B030D-6E8A-4147-A177-3AD203B41FA5}">
                      <a16:colId xmlns:a16="http://schemas.microsoft.com/office/drawing/2014/main" val="2678609679"/>
                    </a:ext>
                  </a:extLst>
                </a:gridCol>
                <a:gridCol w="1081214">
                  <a:extLst>
                    <a:ext uri="{9D8B030D-6E8A-4147-A177-3AD203B41FA5}">
                      <a16:colId xmlns:a16="http://schemas.microsoft.com/office/drawing/2014/main" val="3778082769"/>
                    </a:ext>
                  </a:extLst>
                </a:gridCol>
                <a:gridCol w="1531722">
                  <a:extLst>
                    <a:ext uri="{9D8B030D-6E8A-4147-A177-3AD203B41FA5}">
                      <a16:colId xmlns:a16="http://schemas.microsoft.com/office/drawing/2014/main" val="1136644251"/>
                    </a:ext>
                  </a:extLst>
                </a:gridCol>
              </a:tblGrid>
              <a:tr h="83665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</a:rPr>
                        <a:t>Survey 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06130" marR="106130" marT="53065" marB="5306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Response/</a:t>
                      </a:r>
                      <a:endParaRPr lang="en-ZA" sz="1600" b="1" i="0" u="none" strike="noStrike" noProof="0" dirty="0">
                        <a:solidFill>
                          <a:schemeClr val="tx1"/>
                        </a:solidFill>
                        <a:latin typeface="Corbel"/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6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Knowledge</a:t>
                      </a:r>
                      <a:endParaRPr lang="en-ZA" sz="1600" b="1" i="0" u="none" strike="noStrike" noProof="0" dirty="0">
                        <a:solidFill>
                          <a:schemeClr val="tx1"/>
                        </a:solidFill>
                        <a:latin typeface="Corbel"/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6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Rate</a:t>
                      </a:r>
                      <a:endParaRPr lang="en-US" sz="1600" b="1" i="0" u="none" strike="noStrike" noProof="0" dirty="0">
                        <a:solidFill>
                          <a:schemeClr val="tx1"/>
                        </a:solidFill>
                        <a:latin typeface="Corbel"/>
                      </a:endParaRPr>
                    </a:p>
                  </a:txBody>
                  <a:tcPr marL="106130" marR="106130" marT="53065" marB="5306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*Working</a:t>
                      </a:r>
                      <a:endParaRPr lang="en-ZA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6130" marR="106130" marT="53065" marB="5306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*Not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Seeking</a:t>
                      </a:r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*Continuing Education 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*Military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Volunteering</a:t>
                      </a:r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*Still Looking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06130" marR="106130" marT="53065" marB="5306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*Satisfactorily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Occupied</a:t>
                      </a:r>
                    </a:p>
                  </a:txBody>
                  <a:tcPr marL="106130" marR="106130" marT="53065" marB="5306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223600"/>
                  </a:ext>
                </a:extLst>
              </a:tr>
              <a:tr h="65645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1" dirty="0">
                          <a:solidFill>
                            <a:schemeClr val="tx1"/>
                          </a:solidFill>
                        </a:rPr>
                        <a:t>AY 23-24</a:t>
                      </a:r>
                    </a:p>
                    <a:p>
                      <a:pPr lvl="0" algn="ctr">
                        <a:buNone/>
                      </a:pPr>
                      <a:r>
                        <a:rPr lang="en-ZA" sz="1100" b="0" dirty="0">
                          <a:solidFill>
                            <a:schemeClr val="tx1"/>
                          </a:solidFill>
                        </a:rPr>
                        <a:t>(FA 23)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99%</a:t>
                      </a:r>
                      <a:endParaRPr lang="en-US" dirty="0"/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75%</a:t>
                      </a:r>
                    </a:p>
                  </a:txBody>
                  <a:tcPr marL="106130" marR="106130" marT="53065" marB="53065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21%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132828"/>
                  </a:ext>
                </a:extLst>
              </a:tr>
              <a:tr h="78516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1" dirty="0">
                          <a:solidFill>
                            <a:schemeClr val="tx1"/>
                          </a:solidFill>
                        </a:rPr>
                        <a:t>AY 22-23</a:t>
                      </a:r>
                    </a:p>
                    <a:p>
                      <a:pPr lvl="0" algn="ctr">
                        <a:buNone/>
                      </a:pPr>
                      <a:r>
                        <a:rPr lang="en-ZA" sz="1100" b="0" dirty="0">
                          <a:solidFill>
                            <a:schemeClr val="tx1"/>
                          </a:solidFill>
                        </a:rPr>
                        <a:t>(FA 22/SP 23/SU 23)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83%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70%</a:t>
                      </a:r>
                    </a:p>
                  </a:txBody>
                  <a:tcPr marL="106130" marR="106130" marT="53065" marB="53065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14%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95%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300830"/>
                  </a:ext>
                </a:extLst>
              </a:tr>
              <a:tr h="83665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1" dirty="0">
                          <a:solidFill>
                            <a:schemeClr val="tx1"/>
                          </a:solidFill>
                        </a:rPr>
                        <a:t>AY 21-22</a:t>
                      </a: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ZA" sz="1100" b="0" dirty="0">
                          <a:solidFill>
                            <a:schemeClr val="tx1"/>
                          </a:solidFill>
                        </a:rPr>
                        <a:t>(FA 21/SP 22/SU 22)</a:t>
                      </a:r>
                      <a:endParaRPr lang="en-ZA" sz="1100" dirty="0"/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79%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66%</a:t>
                      </a:r>
                    </a:p>
                  </a:txBody>
                  <a:tcPr marL="106130" marR="106130" marT="53065" marB="53065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24%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76%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728417"/>
                  </a:ext>
                </a:extLst>
              </a:tr>
              <a:tr h="7980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1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AY 20-21</a:t>
                      </a:r>
                      <a:endParaRPr lang="en-US" sz="1600" b="1" i="0" u="none" strike="noStrike" noProof="0" dirty="0">
                        <a:solidFill>
                          <a:srgbClr val="000000"/>
                        </a:solidFill>
                        <a:latin typeface="Corbel"/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1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(FA 20/SP 21/SU 21)</a:t>
                      </a:r>
                      <a:endParaRPr lang="en-ZA" sz="1100" dirty="0"/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37%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50%</a:t>
                      </a:r>
                    </a:p>
                  </a:txBody>
                  <a:tcPr marL="106130" marR="106130" marT="53065" marB="53065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27%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23%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77%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236561"/>
                  </a:ext>
                </a:extLst>
              </a:tr>
              <a:tr h="83665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800" b="1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AY 19-20</a:t>
                      </a:r>
                    </a:p>
                    <a:p>
                      <a:pPr lvl="0" algn="ctr">
                        <a:buNone/>
                      </a:pPr>
                      <a:r>
                        <a:rPr lang="en-ZA" sz="11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(FA 19/SP 20/SU 20)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60%</a:t>
                      </a:r>
                    </a:p>
                  </a:txBody>
                  <a:tcPr marL="106130" marR="106130" marT="53065" marB="53065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296248"/>
                  </a:ext>
                </a:extLst>
              </a:tr>
              <a:tr h="87527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1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AY 18-19</a:t>
                      </a:r>
                    </a:p>
                    <a:p>
                      <a:pPr lvl="0" algn="ctr">
                        <a:buNone/>
                      </a:pPr>
                      <a:r>
                        <a:rPr lang="en-ZA" sz="11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(SU 19)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25%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65743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5ACB4B6-C3FA-C034-DC52-8F491EF3BFAA}"/>
              </a:ext>
            </a:extLst>
          </p:cNvPr>
          <p:cNvSpPr txBox="1"/>
          <p:nvPr/>
        </p:nvSpPr>
        <p:spPr>
          <a:xfrm>
            <a:off x="3311228" y="6206646"/>
            <a:ext cx="1522259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 b="1">
                <a:solidFill>
                  <a:schemeClr val="tx1"/>
                </a:solidFill>
                <a:cs typeface="Calibri"/>
              </a:rPr>
              <a:t>*</a:t>
            </a:r>
            <a:r>
              <a:rPr lang="en-US" sz="900" b="1" i="1">
                <a:solidFill>
                  <a:schemeClr val="tx1"/>
                </a:solidFill>
                <a:cs typeface="Calibri"/>
              </a:rPr>
              <a:t>the % of </a:t>
            </a:r>
            <a:endParaRPr lang="en-US" sz="90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US" sz="900" b="1" i="1">
                <a:solidFill>
                  <a:schemeClr val="tx1"/>
                </a:solidFill>
                <a:cs typeface="Calibri"/>
              </a:rPr>
              <a:t> surveys completed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E98601-D6C0-DED9-8347-547156D541DB}"/>
              </a:ext>
            </a:extLst>
          </p:cNvPr>
          <p:cNvSpPr/>
          <p:nvPr/>
        </p:nvSpPr>
        <p:spPr>
          <a:xfrm>
            <a:off x="2574" y="5148"/>
            <a:ext cx="12161108" cy="576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D440DB-8834-8EB4-1BAD-4306F47B8AF2}"/>
              </a:ext>
            </a:extLst>
          </p:cNvPr>
          <p:cNvSpPr txBox="1"/>
          <p:nvPr/>
        </p:nvSpPr>
        <p:spPr>
          <a:xfrm>
            <a:off x="2903838" y="5148"/>
            <a:ext cx="7372864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000000"/>
                </a:solidFill>
                <a:latin typeface="Corbel"/>
                <a:ea typeface="Corbel"/>
                <a:cs typeface="Corbel"/>
              </a:rPr>
              <a:t>BS-Human</a:t>
            </a:r>
            <a:r>
              <a:rPr lang="en-US" sz="3200" b="1" i="0" u="none" strike="noStrike" baseline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 Biology Graduate Outcomes</a:t>
            </a:r>
            <a:r>
              <a:rPr lang="en-US" sz="3200" b="0" i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​</a:t>
            </a:r>
            <a:endParaRPr lang="en-US" sz="3200" dirty="0"/>
          </a:p>
        </p:txBody>
      </p:sp>
      <p:pic>
        <p:nvPicPr>
          <p:cNvPr id="2" name="Picture 1" descr="A logo on a white circle&#10;&#10;Description automatically generated">
            <a:extLst>
              <a:ext uri="{FF2B5EF4-FFF2-40B4-BE49-F238E27FC236}">
                <a16:creationId xmlns:a16="http://schemas.microsoft.com/office/drawing/2014/main" id="{A75285C3-ACDF-29DB-9063-29BB7FA73A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2" y="5674657"/>
            <a:ext cx="1044390" cy="104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698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EA5D4-1E30-49DD-A58C-946933F5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B67B645E-C5E5-4727-B977-D372A0AA71D9}" type="slidenum">
              <a:rPr lang="en-US" smtClean="0"/>
              <a:pPr algn="ctr"/>
              <a:t>2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1699C2-32BF-423F-9FCB-C7261C5F43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1250" y="527050"/>
            <a:ext cx="10144125" cy="431800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Employers Who Have Hired Our Graduates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B38482-0C05-158D-A7DE-BDE5CE95C99E}"/>
              </a:ext>
            </a:extLst>
          </p:cNvPr>
          <p:cNvSpPr txBox="1"/>
          <p:nvPr/>
        </p:nvSpPr>
        <p:spPr>
          <a:xfrm>
            <a:off x="269588" y="1313977"/>
            <a:ext cx="5824335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Abbot</a:t>
            </a:r>
          </a:p>
          <a:p>
            <a:r>
              <a:rPr lang="en-US"/>
              <a:t>Accredo Specialty Pharmacy </a:t>
            </a:r>
          </a:p>
          <a:p>
            <a:r>
              <a:rPr lang="en-US"/>
              <a:t>Alfa Insurance</a:t>
            </a:r>
          </a:p>
          <a:p>
            <a:r>
              <a:rPr lang="en-US">
                <a:ea typeface="+mn-lt"/>
                <a:cs typeface="+mn-lt"/>
              </a:rPr>
              <a:t>Allina Health</a:t>
            </a:r>
            <a:endParaRPr lang="en-US"/>
          </a:p>
          <a:p>
            <a:r>
              <a:rPr lang="en-US"/>
              <a:t>Anthony Medical &amp; Chiropractic Centers</a:t>
            </a:r>
          </a:p>
          <a:p>
            <a:r>
              <a:rPr lang="en-US"/>
              <a:t>Aureus Medical Group</a:t>
            </a:r>
          </a:p>
          <a:p>
            <a:r>
              <a:rPr lang="en-US"/>
              <a:t>Banner Health</a:t>
            </a:r>
          </a:p>
          <a:p>
            <a:r>
              <a:rPr lang="en-US" err="1"/>
              <a:t>Benefeds</a:t>
            </a:r>
            <a:endParaRPr lang="en-US"/>
          </a:p>
          <a:p>
            <a:r>
              <a:rPr lang="en-US"/>
              <a:t>BJC Memorial Hospital</a:t>
            </a:r>
          </a:p>
          <a:p>
            <a:r>
              <a:rPr lang="en-US" err="1">
                <a:ea typeface="+mn-lt"/>
                <a:cs typeface="+mn-lt"/>
              </a:rPr>
              <a:t>Celerion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CE9298-26CA-6945-B15A-8C3E715524C6}"/>
              </a:ext>
            </a:extLst>
          </p:cNvPr>
          <p:cNvSpPr txBox="1"/>
          <p:nvPr/>
        </p:nvSpPr>
        <p:spPr>
          <a:xfrm>
            <a:off x="5531507" y="1313977"/>
            <a:ext cx="6009686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ea typeface="+mn-lt"/>
                <a:cs typeface="+mn-lt"/>
              </a:rPr>
              <a:t>Diazyme</a:t>
            </a:r>
            <a:r>
              <a:rPr lang="en-US" dirty="0">
                <a:ea typeface="+mn-lt"/>
                <a:cs typeface="+mn-lt"/>
              </a:rPr>
              <a:t> Laboratories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Dignity Health Medical Foundation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Dr. Anne Muhoro Steward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Duke LifePoint HealthCare</a:t>
            </a:r>
          </a:p>
          <a:p>
            <a:r>
              <a:rPr lang="en-US" dirty="0">
                <a:ea typeface="+mn-lt"/>
                <a:cs typeface="+mn-lt"/>
              </a:rPr>
              <a:t>Edwards Dental</a:t>
            </a:r>
          </a:p>
          <a:p>
            <a:r>
              <a:rPr lang="en-US" dirty="0">
                <a:ea typeface="+mn-lt"/>
                <a:cs typeface="+mn-lt"/>
              </a:rPr>
              <a:t>Emergency Veterinary Hospital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Guardian Flight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Inovia</a:t>
            </a:r>
            <a:r>
              <a:rPr lang="en-US" dirty="0">
                <a:ea typeface="+mn-lt"/>
                <a:cs typeface="+mn-lt"/>
              </a:rPr>
              <a:t> Vein Specialty Centers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John A Logan</a:t>
            </a:r>
          </a:p>
          <a:p>
            <a:r>
              <a:rPr lang="en-US" dirty="0">
                <a:ea typeface="+mn-lt"/>
                <a:cs typeface="+mn-lt"/>
              </a:rPr>
              <a:t>Kaiser Permanente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K-Pro US, LP</a:t>
            </a:r>
            <a:endParaRPr lang="en-US" dirty="0"/>
          </a:p>
          <a:p>
            <a:r>
              <a:rPr lang="en-US" dirty="0"/>
              <a:t>Leonardo DRS</a:t>
            </a:r>
          </a:p>
          <a:p>
            <a:r>
              <a:rPr lang="en-US" dirty="0"/>
              <a:t>Loaded Spoon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79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EA5D4-1E30-49DD-A58C-946933F5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B67B645E-C5E5-4727-B977-D372A0AA71D9}" type="slidenum">
              <a:rPr lang="en-US" smtClean="0"/>
              <a:pPr algn="ctr"/>
              <a:t>3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1699C2-32BF-423F-9FCB-C7261C5F43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1250" y="527050"/>
            <a:ext cx="10144125" cy="431800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Employers Who Have Hired Our Graduates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B38482-0C05-158D-A7DE-BDE5CE95C99E}"/>
              </a:ext>
            </a:extLst>
          </p:cNvPr>
          <p:cNvSpPr txBox="1"/>
          <p:nvPr/>
        </p:nvSpPr>
        <p:spPr>
          <a:xfrm>
            <a:off x="269588" y="1313977"/>
            <a:ext cx="5824335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Mark Lindsay, MD</a:t>
            </a:r>
            <a:endParaRPr lang="en-US" dirty="0"/>
          </a:p>
          <a:p>
            <a:r>
              <a:rPr lang="en-US" err="1"/>
              <a:t>MedAct</a:t>
            </a:r>
            <a:endParaRPr lang="en-US" dirty="0"/>
          </a:p>
          <a:p>
            <a:r>
              <a:rPr lang="en-US" err="1"/>
              <a:t>MercyOne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Millsaps College Else School of Management</a:t>
            </a:r>
            <a:endParaRPr lang="en-US" dirty="0"/>
          </a:p>
          <a:p>
            <a:r>
              <a:rPr lang="en-US" dirty="0"/>
              <a:t>MMM Holdings, LLC</a:t>
            </a:r>
          </a:p>
          <a:p>
            <a:r>
              <a:rPr lang="en-US" dirty="0"/>
              <a:t>Neuro Diagnostic Institute And Advanced Treatment Center</a:t>
            </a:r>
          </a:p>
          <a:p>
            <a:r>
              <a:rPr lang="en-US" dirty="0"/>
              <a:t>Oak Street Health</a:t>
            </a:r>
          </a:p>
          <a:p>
            <a:r>
              <a:rPr lang="en-US" dirty="0"/>
              <a:t>Palouse Home </a:t>
            </a:r>
            <a:r>
              <a:rPr lang="en-US" dirty="0">
                <a:ea typeface="+mn-lt"/>
                <a:cs typeface="+mn-lt"/>
              </a:rPr>
              <a:t>Health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Pfizer, Inc.</a:t>
            </a:r>
            <a:endParaRPr lang="en-US" dirty="0"/>
          </a:p>
          <a:p>
            <a:r>
              <a:rPr lang="en-US" dirty="0" err="1"/>
              <a:t>PhysAssist</a:t>
            </a:r>
            <a:r>
              <a:rPr lang="en-US" dirty="0"/>
              <a:t> Scribes, Inc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CE9298-26CA-6945-B15A-8C3E715524C6}"/>
              </a:ext>
            </a:extLst>
          </p:cNvPr>
          <p:cNvSpPr txBox="1"/>
          <p:nvPr/>
        </p:nvSpPr>
        <p:spPr>
          <a:xfrm>
            <a:off x="6509749" y="1313977"/>
            <a:ext cx="5144714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+mn-lt"/>
                <a:cs typeface="+mn-lt"/>
              </a:rPr>
              <a:t>Quest Diagnostics</a:t>
            </a:r>
            <a:endParaRPr lang="en-US"/>
          </a:p>
          <a:p>
            <a:r>
              <a:rPr lang="en-US">
                <a:ea typeface="+mn-lt"/>
                <a:cs typeface="+mn-lt"/>
              </a:rPr>
              <a:t>Ralph Johnson Va Medical Center</a:t>
            </a:r>
            <a:endParaRPr lang="en-US"/>
          </a:p>
          <a:p>
            <a:r>
              <a:rPr lang="en-US">
                <a:ea typeface="+mn-lt"/>
                <a:cs typeface="+mn-lt"/>
              </a:rPr>
              <a:t>Revere Health</a:t>
            </a:r>
            <a:endParaRPr lang="en-US"/>
          </a:p>
          <a:p>
            <a:r>
              <a:rPr lang="en-US">
                <a:ea typeface="+mn-lt"/>
                <a:cs typeface="+mn-lt"/>
              </a:rPr>
              <a:t>Robin Healthcare</a:t>
            </a:r>
            <a:endParaRPr lang="en-US"/>
          </a:p>
          <a:p>
            <a:r>
              <a:rPr lang="en-US" err="1">
                <a:ea typeface="+mn-lt"/>
                <a:cs typeface="+mn-lt"/>
              </a:rPr>
              <a:t>RWJBarnabas</a:t>
            </a:r>
            <a:r>
              <a:rPr lang="en-US">
                <a:ea typeface="+mn-lt"/>
                <a:cs typeface="+mn-lt"/>
              </a:rPr>
              <a:t> Health Corporate Services</a:t>
            </a:r>
            <a:endParaRPr lang="en-US"/>
          </a:p>
          <a:p>
            <a:r>
              <a:rPr lang="en-US">
                <a:ea typeface="+mn-lt"/>
                <a:cs typeface="+mn-lt"/>
              </a:rPr>
              <a:t>RTG Medical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1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EA5D4-1E30-49DD-A58C-946933F5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B67B645E-C5E5-4727-B977-D372A0AA71D9}" type="slidenum">
              <a:rPr lang="en-US" smtClean="0"/>
              <a:pPr algn="ctr"/>
              <a:t>4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1699C2-32BF-423F-9FCB-C7261C5F43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1250" y="527050"/>
            <a:ext cx="10144125" cy="431800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Employers Who Have Hired Our Graduates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B38482-0C05-158D-A7DE-BDE5CE95C99E}"/>
              </a:ext>
            </a:extLst>
          </p:cNvPr>
          <p:cNvSpPr txBox="1"/>
          <p:nvPr/>
        </p:nvSpPr>
        <p:spPr>
          <a:xfrm>
            <a:off x="351966" y="1313977"/>
            <a:ext cx="5824335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Sentara</a:t>
            </a:r>
            <a:r>
              <a:rPr lang="en-US">
                <a:ea typeface="+mn-lt"/>
                <a:cs typeface="+mn-lt"/>
              </a:rPr>
              <a:t> Halifax Regional </a:t>
            </a:r>
            <a:r>
              <a:rPr lang="en-US"/>
              <a:t>Hospital</a:t>
            </a:r>
          </a:p>
          <a:p>
            <a:r>
              <a:rPr lang="en-US"/>
              <a:t>Singing River </a:t>
            </a:r>
            <a:r>
              <a:rPr lang="en-US">
                <a:ea typeface="+mn-lt"/>
                <a:cs typeface="+mn-lt"/>
              </a:rPr>
              <a:t>Health System</a:t>
            </a:r>
            <a:endParaRPr lang="en-US"/>
          </a:p>
          <a:p>
            <a:r>
              <a:rPr lang="en-US">
                <a:ea typeface="+mn-lt"/>
                <a:cs typeface="+mn-lt"/>
              </a:rPr>
              <a:t>Southeast Health College of Nursing and Health Sciences</a:t>
            </a:r>
            <a:endParaRPr lang="en-US"/>
          </a:p>
          <a:p>
            <a:r>
              <a:rPr lang="en-US">
                <a:ea typeface="+mn-lt"/>
                <a:cs typeface="+mn-lt"/>
              </a:rPr>
              <a:t>Southern Illinois Healthcare</a:t>
            </a:r>
          </a:p>
          <a:p>
            <a:r>
              <a:rPr lang="en-US"/>
              <a:t>SSM Health System</a:t>
            </a:r>
          </a:p>
          <a:p>
            <a:r>
              <a:rPr lang="en-US"/>
              <a:t>State of South Carolina</a:t>
            </a:r>
          </a:p>
          <a:p>
            <a:r>
              <a:rPr lang="en-US" err="1"/>
              <a:t>Thermo</a:t>
            </a:r>
            <a:r>
              <a:rPr lang="en-US"/>
              <a:t> Fisher Scientific</a:t>
            </a:r>
          </a:p>
          <a:p>
            <a:r>
              <a:rPr lang="en-US">
                <a:ea typeface="+mn-lt"/>
                <a:cs typeface="+mn-lt"/>
              </a:rPr>
              <a:t>Total Med Staffing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CE9298-26CA-6945-B15A-8C3E715524C6}"/>
              </a:ext>
            </a:extLst>
          </p:cNvPr>
          <p:cNvSpPr txBox="1"/>
          <p:nvPr/>
        </p:nvSpPr>
        <p:spPr>
          <a:xfrm>
            <a:off x="6303804" y="1313977"/>
            <a:ext cx="5608092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+mn-lt"/>
                <a:cs typeface="+mn-lt"/>
              </a:rPr>
              <a:t>UConn Health</a:t>
            </a:r>
            <a:endParaRPr lang="en-US"/>
          </a:p>
          <a:p>
            <a:r>
              <a:rPr lang="en-US">
                <a:ea typeface="+mn-lt"/>
                <a:cs typeface="+mn-lt"/>
              </a:rPr>
              <a:t>United States Air Force</a:t>
            </a:r>
            <a:endParaRPr lang="en-US"/>
          </a:p>
          <a:p>
            <a:r>
              <a:rPr lang="en-US">
                <a:ea typeface="+mn-lt"/>
                <a:cs typeface="+mn-lt"/>
              </a:rPr>
              <a:t>United States Army</a:t>
            </a:r>
          </a:p>
          <a:p>
            <a:r>
              <a:rPr lang="en-US">
                <a:ea typeface="+mn-lt"/>
                <a:cs typeface="+mn-lt"/>
              </a:rPr>
              <a:t>University Hospitals</a:t>
            </a:r>
            <a:endParaRPr lang="en-US"/>
          </a:p>
          <a:p>
            <a:r>
              <a:rPr lang="en-US">
                <a:ea typeface="+mn-lt"/>
                <a:cs typeface="+mn-lt"/>
              </a:rPr>
              <a:t>University of Rochester School of Medicine and Dentistry</a:t>
            </a:r>
            <a:endParaRPr lang="en-US"/>
          </a:p>
          <a:p>
            <a:r>
              <a:rPr lang="en-US">
                <a:ea typeface="+mn-lt"/>
                <a:cs typeface="+mn-lt"/>
              </a:rPr>
              <a:t>Valle Ambulance District</a:t>
            </a:r>
            <a:endParaRPr lang="en-US"/>
          </a:p>
          <a:p>
            <a:r>
              <a:rPr lang="en-US">
                <a:ea typeface="+mn-lt"/>
                <a:cs typeface="+mn-lt"/>
              </a:rPr>
              <a:t>Valley Med Flight</a:t>
            </a:r>
            <a:endParaRPr lang="en-US"/>
          </a:p>
          <a:p>
            <a:r>
              <a:rPr lang="en-US">
                <a:ea typeface="+mn-lt"/>
                <a:cs typeface="+mn-lt"/>
              </a:rPr>
              <a:t>Vanderbilt University Medical Center</a:t>
            </a:r>
            <a:endParaRPr lang="en-US"/>
          </a:p>
          <a:p>
            <a:r>
              <a:rPr lang="en-US">
                <a:ea typeface="+mn-lt"/>
                <a:cs typeface="+mn-lt"/>
              </a:rPr>
              <a:t>Van Diest Medical Center</a:t>
            </a:r>
            <a:endParaRPr lang="en-US"/>
          </a:p>
          <a:p>
            <a:r>
              <a:rPr lang="en-US"/>
              <a:t>VCA Animal Hospital</a:t>
            </a:r>
          </a:p>
          <a:p>
            <a:r>
              <a:rPr lang="en-US"/>
              <a:t>Veteran's Administration</a:t>
            </a:r>
          </a:p>
          <a:p>
            <a:r>
              <a:rPr lang="en-US">
                <a:ea typeface="+mn-lt"/>
                <a:cs typeface="+mn-lt"/>
              </a:rPr>
              <a:t>Yuma Regional Medical Center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74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E3CE52-6887-B1B7-5FC6-E1BAEF317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7B645E-C5E5-4727-B977-D372A0AA71D9}" type="slidenum">
              <a:rPr lang="en-US" noProof="0" smtClean="0"/>
              <a:pPr>
                <a:spcAft>
                  <a:spcPts val="600"/>
                </a:spcAft>
              </a:pPr>
              <a:t>5</a:t>
            </a:fld>
            <a:endParaRPr lang="en-US" noProof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D89F8EE1-8482-AE21-0498-A2F02B77AD4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8300"/>
            <a:ext cx="11328400" cy="4318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000" dirty="0">
                <a:solidFill>
                  <a:schemeClr val="tx1"/>
                </a:solidFill>
              </a:rPr>
              <a:t>Sample Job Titles of  BS-HB Graduates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7" name="Content Placeholder 1">
            <a:extLst>
              <a:ext uri="{FF2B5EF4-FFF2-40B4-BE49-F238E27FC236}">
                <a16:creationId xmlns:a16="http://schemas.microsoft.com/office/drawing/2014/main" id="{20FFAA4C-409B-1873-E00F-E02DBC87555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86061865"/>
              </p:ext>
            </p:extLst>
          </p:nvPr>
        </p:nvGraphicFramePr>
        <p:xfrm>
          <a:off x="432486" y="1324232"/>
          <a:ext cx="11328400" cy="5038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664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E3CE52-6887-B1B7-5FC6-E1BAEF317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7B645E-C5E5-4727-B977-D372A0AA71D9}" type="slidenum">
              <a:rPr lang="en-US" noProof="0" smtClean="0"/>
              <a:pPr>
                <a:spcAft>
                  <a:spcPts val="600"/>
                </a:spcAft>
              </a:pPr>
              <a:t>6</a:t>
            </a:fld>
            <a:endParaRPr lang="en-US" noProof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D89F8EE1-8482-AE21-0498-A2F02B77AD4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8300"/>
            <a:ext cx="11328400" cy="4318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000" dirty="0">
                <a:solidFill>
                  <a:schemeClr val="tx1"/>
                </a:solidFill>
              </a:rPr>
              <a:t>Sample Job Titles of  BS-HB Graduates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7" name="Content Placeholder 1">
            <a:extLst>
              <a:ext uri="{FF2B5EF4-FFF2-40B4-BE49-F238E27FC236}">
                <a16:creationId xmlns:a16="http://schemas.microsoft.com/office/drawing/2014/main" id="{20FFAA4C-409B-1873-E00F-E02DBC87555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91419888"/>
              </p:ext>
            </p:extLst>
          </p:nvPr>
        </p:nvGraphicFramePr>
        <p:xfrm>
          <a:off x="432486" y="1324232"/>
          <a:ext cx="11328400" cy="5038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893923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88C2067859DB4CAB03E5651C69DA9F" ma:contentTypeVersion="16" ma:contentTypeDescription="Create a new document." ma:contentTypeScope="" ma:versionID="a4b03fe03065c11065f245d6d4846680">
  <xsd:schema xmlns:xsd="http://www.w3.org/2001/XMLSchema" xmlns:xs="http://www.w3.org/2001/XMLSchema" xmlns:p="http://schemas.microsoft.com/office/2006/metadata/properties" xmlns:ns2="027e82f4-52a3-4161-a28c-b5ad4a441129" xmlns:ns3="bc88b50b-d8b3-4391-9ec4-aaa192d918eb" xmlns:ns4="411b2d64-37ec-4545-bed6-3dbaa666c95c" targetNamespace="http://schemas.microsoft.com/office/2006/metadata/properties" ma:root="true" ma:fieldsID="215840fddf6f623f949e2324349b69e0" ns2:_="" ns3:_="" ns4:_="">
    <xsd:import namespace="027e82f4-52a3-4161-a28c-b5ad4a441129"/>
    <xsd:import namespace="bc88b50b-d8b3-4391-9ec4-aaa192d918eb"/>
    <xsd:import namespace="411b2d64-37ec-4545-bed6-3dbaa666c9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7e82f4-52a3-4161-a28c-b5ad4a4411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4facb0e-f202-4565-b90e-f4b1ccca2e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88b50b-d8b3-4391-9ec4-aaa192d918e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1f033eb-01f1-4e03-b78b-db0c528432be}" ma:internalName="TaxCatchAll" ma:showField="CatchAllData" ma:web="411b2d64-37ec-4545-bed6-3dbaa666c9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1b2d64-37ec-4545-bed6-3dbaa666c95c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027e82f4-52a3-4161-a28c-b5ad4a441129" xsi:nil="true"/>
    <TaxCatchAll xmlns="bc88b50b-d8b3-4391-9ec4-aaa192d918eb" xsi:nil="true"/>
    <lcf76f155ced4ddcb4097134ff3c332f xmlns="027e82f4-52a3-4161-a28c-b5ad4a44112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CE2ADA7-5704-44EE-A873-705F0F99C347}">
  <ds:schemaRefs>
    <ds:schemaRef ds:uri="027e82f4-52a3-4161-a28c-b5ad4a441129"/>
    <ds:schemaRef ds:uri="411b2d64-37ec-4545-bed6-3dbaa666c95c"/>
    <ds:schemaRef ds:uri="bc88b50b-d8b3-4391-9ec4-aaa192d918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48C5FEF-6CA4-44CC-8E61-9E775B9B78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CB7D79-A330-4BC9-A964-3F617D32A6D4}">
  <ds:schemaRefs>
    <ds:schemaRef ds:uri="027e82f4-52a3-4161-a28c-b5ad4a441129"/>
    <ds:schemaRef ds:uri="71af3243-3dd4-4a8d-8c0d-dd76da1f02a5"/>
    <ds:schemaRef ds:uri="bc88b50b-d8b3-4391-9ec4-aaa192d918eb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TF66835393</Template>
  <Application>Microsoft Office PowerPoint</Application>
  <PresentationFormat>Widescreen</PresentationFormat>
  <Slides>6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Frame</vt:lpstr>
      <vt:lpstr>PowerPoint Presentation</vt:lpstr>
      <vt:lpstr>Employers Who Have Hired Our Graduates</vt:lpstr>
      <vt:lpstr>Employers Who Have Hired Our Graduates</vt:lpstr>
      <vt:lpstr>Employers Who Have Hired Our Graduates</vt:lpstr>
      <vt:lpstr>Sample Job Titles of  BS-HB Graduates</vt:lpstr>
      <vt:lpstr>Sample Job Titles of  BS-HB Graduates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COVER TITLE</dc:title>
  <dc:creator>Jen Elorreaga</dc:creator>
  <cp:revision>108</cp:revision>
  <dcterms:created xsi:type="dcterms:W3CDTF">2023-05-10T16:55:45Z</dcterms:created>
  <dcterms:modified xsi:type="dcterms:W3CDTF">2024-11-26T16:36:05Z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0x010100C488C2067859DB4CAB03E5651C69DA9F</vt:lpwstr>
  </property>
  <property fmtid="{D5CDD505-2E9C-101B-9397-08002B2CF9AE}" pid="3" name="MediaServiceImageTags">
    <vt:lpwstr/>
  </property>
</Properties>
</file>