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4"/>
  </p:sldMasterIdLst>
  <p:notesMasterIdLst>
    <p:notesMasterId r:id="rId31"/>
  </p:notesMasterIdLst>
  <p:handoutMasterIdLst>
    <p:handoutMasterId r:id="rId32"/>
  </p:handoutMasterIdLst>
  <p:sldIdLst>
    <p:sldId id="311" r:id="rId5"/>
    <p:sldId id="284" r:id="rId6"/>
    <p:sldId id="282" r:id="rId7"/>
    <p:sldId id="296" r:id="rId8"/>
    <p:sldId id="308" r:id="rId9"/>
    <p:sldId id="299" r:id="rId10"/>
    <p:sldId id="292" r:id="rId11"/>
    <p:sldId id="288" r:id="rId12"/>
    <p:sldId id="307" r:id="rId13"/>
    <p:sldId id="293" r:id="rId14"/>
    <p:sldId id="298" r:id="rId15"/>
    <p:sldId id="302" r:id="rId16"/>
    <p:sldId id="303" r:id="rId17"/>
    <p:sldId id="257" r:id="rId18"/>
    <p:sldId id="301" r:id="rId19"/>
    <p:sldId id="294" r:id="rId20"/>
    <p:sldId id="295" r:id="rId21"/>
    <p:sldId id="290" r:id="rId22"/>
    <p:sldId id="306" r:id="rId23"/>
    <p:sldId id="300" r:id="rId24"/>
    <p:sldId id="289" r:id="rId25"/>
    <p:sldId id="291" r:id="rId26"/>
    <p:sldId id="309" r:id="rId27"/>
    <p:sldId id="297" r:id="rId28"/>
    <p:sldId id="304" r:id="rId29"/>
    <p:sldId id="31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0" userDrawn="1">
          <p15:clr>
            <a:srgbClr val="A4A3A4"/>
          </p15:clr>
        </p15:guide>
        <p15:guide id="2" orient="horz" pos="648" userDrawn="1">
          <p15:clr>
            <a:srgbClr val="A4A3A4"/>
          </p15:clr>
        </p15:guide>
        <p15:guide id="3" pos="216" userDrawn="1">
          <p15:clr>
            <a:srgbClr val="A4A3A4"/>
          </p15:clr>
        </p15:guide>
        <p15:guide id="4" pos="74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pos="360" userDrawn="1">
          <p15:clr>
            <a:srgbClr val="A4A3A4"/>
          </p15:clr>
        </p15:guide>
        <p15:guide id="7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7F"/>
    <a:srgbClr val="00396C"/>
    <a:srgbClr val="21B9F6"/>
    <a:srgbClr val="124B7D"/>
    <a:srgbClr val="64BD2D"/>
    <a:srgbClr val="7AB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0972" autoAdjust="0"/>
  </p:normalViewPr>
  <p:slideViewPr>
    <p:cSldViewPr snapToGrid="0" snapToObjects="1">
      <p:cViewPr varScale="1">
        <p:scale>
          <a:sx n="104" d="100"/>
          <a:sy n="104" d="100"/>
        </p:scale>
        <p:origin x="684" y="108"/>
      </p:cViewPr>
      <p:guideLst>
        <p:guide orient="horz" pos="1680"/>
        <p:guide orient="horz" pos="648"/>
        <p:guide pos="216"/>
        <p:guide pos="7440"/>
        <p:guide orient="horz" pos="912"/>
        <p:guide pos="3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Engman" userId="9aad2f04-4249-40b1-addf-6107595d1c1c" providerId="ADAL" clId="{5D513E66-5EC3-4925-9278-8CFF9769F2D2}"/>
    <pc:docChg chg="modMainMaster">
      <pc:chgData name="Jessica Engman" userId="9aad2f04-4249-40b1-addf-6107595d1c1c" providerId="ADAL" clId="{5D513E66-5EC3-4925-9278-8CFF9769F2D2}" dt="2023-02-02T22:13:36.003" v="25" actId="555"/>
      <pc:docMkLst>
        <pc:docMk/>
      </pc:docMkLst>
      <pc:sldMasterChg chg="modSp modSldLayout">
        <pc:chgData name="Jessica Engman" userId="9aad2f04-4249-40b1-addf-6107595d1c1c" providerId="ADAL" clId="{5D513E66-5EC3-4925-9278-8CFF9769F2D2}" dt="2023-02-02T22:13:36.003" v="25" actId="555"/>
        <pc:sldMasterMkLst>
          <pc:docMk/>
          <pc:sldMasterMk cId="3528892171" sldId="2147483687"/>
        </pc:sldMasterMkLst>
        <pc:picChg chg="mod">
          <ac:chgData name="Jessica Engman" userId="9aad2f04-4249-40b1-addf-6107595d1c1c" providerId="ADAL" clId="{5D513E66-5EC3-4925-9278-8CFF9769F2D2}" dt="2023-02-02T22:13:36.003" v="25" actId="555"/>
          <ac:picMkLst>
            <pc:docMk/>
            <pc:sldMasterMk cId="3528892171" sldId="2147483687"/>
            <ac:picMk id="5" creationId="{BE9652FA-31C6-4691-A9AB-C3DF1046517B}"/>
          </ac:picMkLst>
        </pc:picChg>
        <pc:sldLayoutChg chg="modSp">
          <pc:chgData name="Jessica Engman" userId="9aad2f04-4249-40b1-addf-6107595d1c1c" providerId="ADAL" clId="{5D513E66-5EC3-4925-9278-8CFF9769F2D2}" dt="2023-02-02T22:04:34.782" v="0" actId="14826"/>
          <pc:sldLayoutMkLst>
            <pc:docMk/>
            <pc:sldMasterMk cId="3528892171" sldId="2147483687"/>
            <pc:sldLayoutMk cId="663084757" sldId="2147483688"/>
          </pc:sldLayoutMkLst>
          <pc:picChg chg="mod">
            <ac:chgData name="Jessica Engman" userId="9aad2f04-4249-40b1-addf-6107595d1c1c" providerId="ADAL" clId="{5D513E66-5EC3-4925-9278-8CFF9769F2D2}" dt="2023-02-02T22:04:34.782" v="0" actId="14826"/>
            <ac:picMkLst>
              <pc:docMk/>
              <pc:sldMasterMk cId="3528892171" sldId="2147483687"/>
              <pc:sldLayoutMk cId="663084757" sldId="2147483688"/>
              <ac:picMk id="3" creationId="{17789E42-05A0-4BB7-90E5-AF97B9C1990B}"/>
            </ac:picMkLst>
          </pc:picChg>
        </pc:sldLayoutChg>
        <pc:sldLayoutChg chg="modSp">
          <pc:chgData name="Jessica Engman" userId="9aad2f04-4249-40b1-addf-6107595d1c1c" providerId="ADAL" clId="{5D513E66-5EC3-4925-9278-8CFF9769F2D2}" dt="2023-02-02T22:05:58.722" v="9" actId="14826"/>
          <pc:sldLayoutMkLst>
            <pc:docMk/>
            <pc:sldMasterMk cId="3528892171" sldId="2147483687"/>
            <pc:sldLayoutMk cId="1773319809" sldId="2147483729"/>
          </pc:sldLayoutMkLst>
          <pc:picChg chg="mod">
            <ac:chgData name="Jessica Engman" userId="9aad2f04-4249-40b1-addf-6107595d1c1c" providerId="ADAL" clId="{5D513E66-5EC3-4925-9278-8CFF9769F2D2}" dt="2023-02-02T22:05:58.722" v="9" actId="14826"/>
            <ac:picMkLst>
              <pc:docMk/>
              <pc:sldMasterMk cId="3528892171" sldId="2147483687"/>
              <pc:sldLayoutMk cId="1773319809" sldId="2147483729"/>
              <ac:picMk id="7" creationId="{FA661C66-2014-47DF-9861-5BB2ADD37EA4}"/>
            </ac:picMkLst>
          </pc:picChg>
        </pc:sldLayoutChg>
        <pc:sldLayoutChg chg="modSp">
          <pc:chgData name="Jessica Engman" userId="9aad2f04-4249-40b1-addf-6107595d1c1c" providerId="ADAL" clId="{5D513E66-5EC3-4925-9278-8CFF9769F2D2}" dt="2023-02-02T22:10:24.261" v="15" actId="14826"/>
          <pc:sldLayoutMkLst>
            <pc:docMk/>
            <pc:sldMasterMk cId="3528892171" sldId="2147483687"/>
            <pc:sldLayoutMk cId="3803761508" sldId="2147483731"/>
          </pc:sldLayoutMkLst>
          <pc:picChg chg="mod">
            <ac:chgData name="Jessica Engman" userId="9aad2f04-4249-40b1-addf-6107595d1c1c" providerId="ADAL" clId="{5D513E66-5EC3-4925-9278-8CFF9769F2D2}" dt="2023-02-02T22:10:24.261" v="15" actId="14826"/>
            <ac:picMkLst>
              <pc:docMk/>
              <pc:sldMasterMk cId="3528892171" sldId="2147483687"/>
              <pc:sldLayoutMk cId="3803761508" sldId="2147483731"/>
              <ac:picMk id="3" creationId="{903FDAE6-CFF9-4EDD-84AC-C2056162F08E}"/>
            </ac:picMkLst>
          </pc:picChg>
        </pc:sldLayoutChg>
        <pc:sldLayoutChg chg="modSp">
          <pc:chgData name="Jessica Engman" userId="9aad2f04-4249-40b1-addf-6107595d1c1c" providerId="ADAL" clId="{5D513E66-5EC3-4925-9278-8CFF9769F2D2}" dt="2023-02-02T22:12:16.565" v="16" actId="14826"/>
          <pc:sldLayoutMkLst>
            <pc:docMk/>
            <pc:sldMasterMk cId="3528892171" sldId="2147483687"/>
            <pc:sldLayoutMk cId="3243656533" sldId="2147483732"/>
          </pc:sldLayoutMkLst>
          <pc:picChg chg="mod">
            <ac:chgData name="Jessica Engman" userId="9aad2f04-4249-40b1-addf-6107595d1c1c" providerId="ADAL" clId="{5D513E66-5EC3-4925-9278-8CFF9769F2D2}" dt="2023-02-02T22:12:16.565" v="16" actId="14826"/>
            <ac:picMkLst>
              <pc:docMk/>
              <pc:sldMasterMk cId="3528892171" sldId="2147483687"/>
              <pc:sldLayoutMk cId="3243656533" sldId="2147483732"/>
              <ac:picMk id="8" creationId="{88ED2D4E-5C96-48E5-A0E3-9C21BA3C38AB}"/>
            </ac:picMkLst>
          </pc:picChg>
        </pc:sldLayoutChg>
        <pc:sldLayoutChg chg="modSp">
          <pc:chgData name="Jessica Engman" userId="9aad2f04-4249-40b1-addf-6107595d1c1c" providerId="ADAL" clId="{5D513E66-5EC3-4925-9278-8CFF9769F2D2}" dt="2023-02-02T22:05:16.027" v="4" actId="14826"/>
          <pc:sldLayoutMkLst>
            <pc:docMk/>
            <pc:sldMasterMk cId="3528892171" sldId="2147483687"/>
            <pc:sldLayoutMk cId="3435234675" sldId="2147483747"/>
          </pc:sldLayoutMkLst>
          <pc:picChg chg="mod">
            <ac:chgData name="Jessica Engman" userId="9aad2f04-4249-40b1-addf-6107595d1c1c" providerId="ADAL" clId="{5D513E66-5EC3-4925-9278-8CFF9769F2D2}" dt="2023-02-02T22:05:16.027" v="4" actId="14826"/>
            <ac:picMkLst>
              <pc:docMk/>
              <pc:sldMasterMk cId="3528892171" sldId="2147483687"/>
              <pc:sldLayoutMk cId="3435234675" sldId="2147483747"/>
              <ac:picMk id="5" creationId="{2F04C374-C96F-507E-58C4-2E48BD54F4EC}"/>
            </ac:picMkLst>
          </pc:picChg>
        </pc:sldLayoutChg>
        <pc:sldLayoutChg chg="modSp">
          <pc:chgData name="Jessica Engman" userId="9aad2f04-4249-40b1-addf-6107595d1c1c" providerId="ADAL" clId="{5D513E66-5EC3-4925-9278-8CFF9769F2D2}" dt="2023-02-02T22:13:17.307" v="20" actId="555"/>
          <pc:sldLayoutMkLst>
            <pc:docMk/>
            <pc:sldMasterMk cId="3528892171" sldId="2147483687"/>
            <pc:sldLayoutMk cId="1154254757" sldId="2147483751"/>
          </pc:sldLayoutMkLst>
          <pc:picChg chg="mod">
            <ac:chgData name="Jessica Engman" userId="9aad2f04-4249-40b1-addf-6107595d1c1c" providerId="ADAL" clId="{5D513E66-5EC3-4925-9278-8CFF9769F2D2}" dt="2023-02-02T22:13:17.307" v="20" actId="555"/>
            <ac:picMkLst>
              <pc:docMk/>
              <pc:sldMasterMk cId="3528892171" sldId="2147483687"/>
              <pc:sldLayoutMk cId="1154254757" sldId="2147483751"/>
              <ac:picMk id="5" creationId="{30265A01-06D1-4C2D-8C7B-DFDC32E40E4C}"/>
            </ac:picMkLst>
          </pc:picChg>
        </pc:sldLayoutChg>
        <pc:sldLayoutChg chg="modSp">
          <pc:chgData name="Jessica Engman" userId="9aad2f04-4249-40b1-addf-6107595d1c1c" providerId="ADAL" clId="{5D513E66-5EC3-4925-9278-8CFF9769F2D2}" dt="2023-02-02T22:05:39.919" v="7" actId="14826"/>
          <pc:sldLayoutMkLst>
            <pc:docMk/>
            <pc:sldMasterMk cId="3528892171" sldId="2147483687"/>
            <pc:sldLayoutMk cId="3571565872" sldId="2147483753"/>
          </pc:sldLayoutMkLst>
          <pc:picChg chg="mod">
            <ac:chgData name="Jessica Engman" userId="9aad2f04-4249-40b1-addf-6107595d1c1c" providerId="ADAL" clId="{5D513E66-5EC3-4925-9278-8CFF9769F2D2}" dt="2023-02-02T22:05:39.919" v="7" actId="14826"/>
            <ac:picMkLst>
              <pc:docMk/>
              <pc:sldMasterMk cId="3528892171" sldId="2147483687"/>
              <pc:sldLayoutMk cId="3571565872" sldId="2147483753"/>
              <ac:picMk id="3" creationId="{B7065414-FE57-49F7-9B39-7C96B085EE4C}"/>
            </ac:picMkLst>
          </pc:picChg>
        </pc:sldLayoutChg>
        <pc:sldLayoutChg chg="modSp">
          <pc:chgData name="Jessica Engman" userId="9aad2f04-4249-40b1-addf-6107595d1c1c" providerId="ADAL" clId="{5D513E66-5EC3-4925-9278-8CFF9769F2D2}" dt="2023-02-02T22:05:29.890" v="6" actId="14826"/>
          <pc:sldLayoutMkLst>
            <pc:docMk/>
            <pc:sldMasterMk cId="3528892171" sldId="2147483687"/>
            <pc:sldLayoutMk cId="4290735672" sldId="2147483754"/>
          </pc:sldLayoutMkLst>
          <pc:picChg chg="mod">
            <ac:chgData name="Jessica Engman" userId="9aad2f04-4249-40b1-addf-6107595d1c1c" providerId="ADAL" clId="{5D513E66-5EC3-4925-9278-8CFF9769F2D2}" dt="2023-02-02T22:05:29.890" v="6" actId="14826"/>
            <ac:picMkLst>
              <pc:docMk/>
              <pc:sldMasterMk cId="3528892171" sldId="2147483687"/>
              <pc:sldLayoutMk cId="4290735672" sldId="2147483754"/>
              <ac:picMk id="8" creationId="{C8FB249A-3071-4253-A341-5F017E2F39B1}"/>
            </ac:picMkLst>
          </pc:picChg>
        </pc:sldLayoutChg>
        <pc:sldLayoutChg chg="modSp">
          <pc:chgData name="Jessica Engman" userId="9aad2f04-4249-40b1-addf-6107595d1c1c" providerId="ADAL" clId="{5D513E66-5EC3-4925-9278-8CFF9769F2D2}" dt="2023-02-02T22:06:04.488" v="10" actId="14826"/>
          <pc:sldLayoutMkLst>
            <pc:docMk/>
            <pc:sldMasterMk cId="3528892171" sldId="2147483687"/>
            <pc:sldLayoutMk cId="2029135885" sldId="2147483757"/>
          </pc:sldLayoutMkLst>
          <pc:picChg chg="mod">
            <ac:chgData name="Jessica Engman" userId="9aad2f04-4249-40b1-addf-6107595d1c1c" providerId="ADAL" clId="{5D513E66-5EC3-4925-9278-8CFF9769F2D2}" dt="2023-02-02T22:06:04.488" v="10" actId="14826"/>
            <ac:picMkLst>
              <pc:docMk/>
              <pc:sldMasterMk cId="3528892171" sldId="2147483687"/>
              <pc:sldLayoutMk cId="2029135885" sldId="2147483757"/>
              <ac:picMk id="8" creationId="{2D57EE0C-222C-48FF-8DCC-71F75ED70111}"/>
            </ac:picMkLst>
          </pc:picChg>
        </pc:sldLayoutChg>
        <pc:sldLayoutChg chg="modSp">
          <pc:chgData name="Jessica Engman" userId="9aad2f04-4249-40b1-addf-6107595d1c1c" providerId="ADAL" clId="{5D513E66-5EC3-4925-9278-8CFF9769F2D2}" dt="2023-02-02T22:06:28.102" v="13" actId="14826"/>
          <pc:sldLayoutMkLst>
            <pc:docMk/>
            <pc:sldMasterMk cId="3528892171" sldId="2147483687"/>
            <pc:sldLayoutMk cId="2551606370" sldId="2147483801"/>
          </pc:sldLayoutMkLst>
          <pc:picChg chg="mod">
            <ac:chgData name="Jessica Engman" userId="9aad2f04-4249-40b1-addf-6107595d1c1c" providerId="ADAL" clId="{5D513E66-5EC3-4925-9278-8CFF9769F2D2}" dt="2023-02-02T22:06:28.102" v="13" actId="14826"/>
            <ac:picMkLst>
              <pc:docMk/>
              <pc:sldMasterMk cId="3528892171" sldId="2147483687"/>
              <pc:sldLayoutMk cId="2551606370" sldId="2147483801"/>
              <ac:picMk id="10" creationId="{C396D4D5-96D0-4BD2-9799-BF1C10EAD072}"/>
            </ac:picMkLst>
          </pc:picChg>
        </pc:sldLayoutChg>
        <pc:sldLayoutChg chg="modSp">
          <pc:chgData name="Jessica Engman" userId="9aad2f04-4249-40b1-addf-6107595d1c1c" providerId="ADAL" clId="{5D513E66-5EC3-4925-9278-8CFF9769F2D2}" dt="2023-02-02T22:05:23.967" v="5" actId="14826"/>
          <pc:sldLayoutMkLst>
            <pc:docMk/>
            <pc:sldMasterMk cId="3528892171" sldId="2147483687"/>
            <pc:sldLayoutMk cId="1441890213" sldId="2147483802"/>
          </pc:sldLayoutMkLst>
          <pc:picChg chg="mod">
            <ac:chgData name="Jessica Engman" userId="9aad2f04-4249-40b1-addf-6107595d1c1c" providerId="ADAL" clId="{5D513E66-5EC3-4925-9278-8CFF9769F2D2}" dt="2023-02-02T22:05:23.967" v="5" actId="14826"/>
            <ac:picMkLst>
              <pc:docMk/>
              <pc:sldMasterMk cId="3528892171" sldId="2147483687"/>
              <pc:sldLayoutMk cId="1441890213" sldId="2147483802"/>
              <ac:picMk id="5" creationId="{7A8173F3-37D5-46E6-A40A-E52050968DB0}"/>
            </ac:picMkLst>
          </pc:picChg>
        </pc:sldLayoutChg>
        <pc:sldLayoutChg chg="modSp">
          <pc:chgData name="Jessica Engman" userId="9aad2f04-4249-40b1-addf-6107595d1c1c" providerId="ADAL" clId="{5D513E66-5EC3-4925-9278-8CFF9769F2D2}" dt="2023-02-02T22:05:49.795" v="8" actId="14826"/>
          <pc:sldLayoutMkLst>
            <pc:docMk/>
            <pc:sldMasterMk cId="3528892171" sldId="2147483687"/>
            <pc:sldLayoutMk cId="1722329247" sldId="2147483803"/>
          </pc:sldLayoutMkLst>
          <pc:picChg chg="mod">
            <ac:chgData name="Jessica Engman" userId="9aad2f04-4249-40b1-addf-6107595d1c1c" providerId="ADAL" clId="{5D513E66-5EC3-4925-9278-8CFF9769F2D2}" dt="2023-02-02T22:05:49.795" v="8" actId="14826"/>
            <ac:picMkLst>
              <pc:docMk/>
              <pc:sldMasterMk cId="3528892171" sldId="2147483687"/>
              <pc:sldLayoutMk cId="1722329247" sldId="2147483803"/>
              <ac:picMk id="5" creationId="{AD374C65-7DC3-4762-BEB7-B0E2C5529504}"/>
            </ac:picMkLst>
          </pc:picChg>
        </pc:sldLayoutChg>
        <pc:sldLayoutChg chg="modSp">
          <pc:chgData name="Jessica Engman" userId="9aad2f04-4249-40b1-addf-6107595d1c1c" providerId="ADAL" clId="{5D513E66-5EC3-4925-9278-8CFF9769F2D2}" dt="2023-02-02T22:06:20.011" v="12" actId="14826"/>
          <pc:sldLayoutMkLst>
            <pc:docMk/>
            <pc:sldMasterMk cId="3528892171" sldId="2147483687"/>
            <pc:sldLayoutMk cId="1846491370" sldId="2147483804"/>
          </pc:sldLayoutMkLst>
          <pc:picChg chg="mod">
            <ac:chgData name="Jessica Engman" userId="9aad2f04-4249-40b1-addf-6107595d1c1c" providerId="ADAL" clId="{5D513E66-5EC3-4925-9278-8CFF9769F2D2}" dt="2023-02-02T22:06:20.011" v="12" actId="14826"/>
            <ac:picMkLst>
              <pc:docMk/>
              <pc:sldMasterMk cId="3528892171" sldId="2147483687"/>
              <pc:sldLayoutMk cId="1846491370" sldId="2147483804"/>
              <ac:picMk id="3" creationId="{903FDAE6-CFF9-4EDD-84AC-C2056162F08E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2B9D55-4982-4578-9425-843F38E574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44AC08-2F3B-45C8-8209-6B8EDCF3AF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8618B-E7C8-4593-8B1D-C4E09C096906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AF8A76-3553-482C-9BA1-390DFA5CAE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08E97-2115-4231-965A-FACDB20844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9E1D0-02A4-4B55-B477-3FDE7E5C0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36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FFD20-0668-DB4C-8C2D-2E20C9038E32}" type="datetimeFigureOut">
              <a:rPr lang="en-US" smtClean="0"/>
              <a:t>2/2/2023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762974-F7A2-6E43-9C67-9AE657DFCB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609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DE3E4EE-DAB2-46C8-A532-6F0E239F0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1872"/>
            <a:ext cx="10515600" cy="89460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E528C95-2463-43E5-A39B-42CD28FD5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3003"/>
            <a:ext cx="10515600" cy="349651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8784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57EE0C-222C-48FF-8DCC-71F75ED70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7" y="555"/>
            <a:ext cx="12190023" cy="6856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2309" y="1375281"/>
            <a:ext cx="7187381" cy="2387600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2309" y="3854956"/>
            <a:ext cx="7187381" cy="1412451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29135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3FDAE6-CFF9-4EDD-84AC-C2056162F0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7" y="555"/>
            <a:ext cx="12190023" cy="685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61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3FDAE6-CFF9-4EDD-84AC-C2056162F0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7" y="557"/>
            <a:ext cx="12190023" cy="685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91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96D4D5-96D0-4BD2-9799-BF1C10EAD0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7" y="555"/>
            <a:ext cx="12190024" cy="685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06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265A01-06D1-4C2D-8C7B-DFDC32E40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" y="1112"/>
            <a:ext cx="12190023" cy="685688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88FC0F1-2CFC-486E-A968-1EEE4860AC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2309" y="1375281"/>
            <a:ext cx="7187381" cy="2387600"/>
          </a:xfrm>
        </p:spPr>
        <p:txBody>
          <a:bodyPr anchor="b"/>
          <a:lstStyle>
            <a:lvl1pPr algn="ctr">
              <a:defRPr sz="6000" b="1">
                <a:solidFill>
                  <a:srgbClr val="00467F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3357ACF-D259-468D-8994-CAC32E47DE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2309" y="3854956"/>
            <a:ext cx="7187381" cy="1412451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00467F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54254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0657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32495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50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12459"/>
            <a:ext cx="5181600" cy="34435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12459"/>
            <a:ext cx="5181600" cy="34435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8427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25563"/>
            <a:ext cx="10515600" cy="7181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043687"/>
            <a:ext cx="5157787" cy="461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89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043687"/>
            <a:ext cx="5183188" cy="461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89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162300" y="6199036"/>
            <a:ext cx="1219200" cy="365125"/>
          </a:xfrm>
          <a:prstGeom prst="rect">
            <a:avLst/>
          </a:prstGeom>
        </p:spPr>
        <p:txBody>
          <a:bodyPr/>
          <a:lstStyle/>
          <a:p>
            <a:fld id="{CDECEFC6-A244-7A4A-89DF-8B30D29CE093}" type="datetimeFigureOut">
              <a:rPr lang="en-US" smtClean="0"/>
              <a:t>2/2/2023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33217" y="6199036"/>
            <a:ext cx="312556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21831" y="6208869"/>
            <a:ext cx="1157069" cy="365125"/>
          </a:xfrm>
          <a:prstGeom prst="rect">
            <a:avLst/>
          </a:prstGeom>
        </p:spPr>
        <p:txBody>
          <a:bodyPr/>
          <a:lstStyle/>
          <a:p>
            <a:fld id="{A365ACF1-83D5-4144-9633-196650B339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367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162300" y="6199036"/>
            <a:ext cx="1219200" cy="365125"/>
          </a:xfrm>
          <a:prstGeom prst="rect">
            <a:avLst/>
          </a:prstGeom>
        </p:spPr>
        <p:txBody>
          <a:bodyPr/>
          <a:lstStyle/>
          <a:p>
            <a:fld id="{CDECEFC6-A244-7A4A-89DF-8B30D29CE093}" type="datetimeFigureOut">
              <a:rPr lang="en-US" smtClean="0"/>
              <a:t>2/2/2023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33217" y="6199036"/>
            <a:ext cx="312556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21831" y="6208869"/>
            <a:ext cx="1157069" cy="365125"/>
          </a:xfrm>
          <a:prstGeom prst="rect">
            <a:avLst/>
          </a:prstGeom>
        </p:spPr>
        <p:txBody>
          <a:bodyPr/>
          <a:lstStyle/>
          <a:p>
            <a:fld id="{A365ACF1-83D5-4144-9633-196650B339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87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789E42-05A0-4BB7-90E5-AF97B9C199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6" y="556"/>
            <a:ext cx="12190024" cy="685688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E9F271C-5E19-4DE2-85C2-9E7B349B3A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3677" y="1375281"/>
            <a:ext cx="7187381" cy="2387600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6C405C5-AA41-4404-8B95-5FF85FB28D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3677" y="3854956"/>
            <a:ext cx="7187381" cy="1412451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30847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162300" y="6199036"/>
            <a:ext cx="1219200" cy="365125"/>
          </a:xfrm>
          <a:prstGeom prst="rect">
            <a:avLst/>
          </a:prstGeom>
        </p:spPr>
        <p:txBody>
          <a:bodyPr/>
          <a:lstStyle/>
          <a:p>
            <a:fld id="{CDECEFC6-A244-7A4A-89DF-8B30D29CE093}" type="datetimeFigureOut">
              <a:rPr lang="en-US" smtClean="0"/>
              <a:t>2/2/2023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33217" y="6199036"/>
            <a:ext cx="312556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21831" y="6208869"/>
            <a:ext cx="1157069" cy="365125"/>
          </a:xfrm>
          <a:prstGeom prst="rect">
            <a:avLst/>
          </a:prstGeom>
        </p:spPr>
        <p:txBody>
          <a:bodyPr/>
          <a:lstStyle/>
          <a:p>
            <a:fld id="{A365ACF1-83D5-4144-9633-196650B3393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9F5C7D2-D157-49F5-BDBA-5AAE5D16D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1872"/>
            <a:ext cx="10515600" cy="89460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19EFEC-D5A4-4C73-98FC-62707FE7C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3003"/>
            <a:ext cx="10515600" cy="349651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2948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mputer with a blank screen&#10;&#10;Description automatically generated with low confidence">
            <a:extLst>
              <a:ext uri="{FF2B5EF4-FFF2-40B4-BE49-F238E27FC236}">
                <a16:creationId xmlns:a16="http://schemas.microsoft.com/office/drawing/2014/main" id="{8DDCE49E-507F-446D-B49D-42B121152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26175" y="3684"/>
            <a:ext cx="1064165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162300" y="6199036"/>
            <a:ext cx="1219200" cy="365125"/>
          </a:xfrm>
          <a:prstGeom prst="rect">
            <a:avLst/>
          </a:prstGeom>
        </p:spPr>
        <p:txBody>
          <a:bodyPr/>
          <a:lstStyle/>
          <a:p>
            <a:fld id="{CDECEFC6-A244-7A4A-89DF-8B30D29CE093}" type="datetimeFigureOut">
              <a:rPr lang="en-US" smtClean="0"/>
              <a:t>2/2/2023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33217" y="6199036"/>
            <a:ext cx="312556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21831" y="6208869"/>
            <a:ext cx="1157069" cy="365125"/>
          </a:xfrm>
          <a:prstGeom prst="rect">
            <a:avLst/>
          </a:prstGeom>
        </p:spPr>
        <p:txBody>
          <a:bodyPr/>
          <a:lstStyle/>
          <a:p>
            <a:fld id="{A365ACF1-83D5-4144-9633-196650B3393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58869F-E1A6-4712-889E-5E5C9E554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459148"/>
            <a:ext cx="3370262" cy="8219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A94CAD9-20CF-4081-A02B-A1DD0E7F6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281084"/>
            <a:ext cx="3370262" cy="31177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7824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459148"/>
            <a:ext cx="3932237" cy="8219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459149"/>
            <a:ext cx="6172200" cy="44019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81084"/>
            <a:ext cx="3932237" cy="358790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162300" y="6199036"/>
            <a:ext cx="1219200" cy="365125"/>
          </a:xfrm>
          <a:prstGeom prst="rect">
            <a:avLst/>
          </a:prstGeom>
        </p:spPr>
        <p:txBody>
          <a:bodyPr/>
          <a:lstStyle/>
          <a:p>
            <a:fld id="{CDECEFC6-A244-7A4A-89DF-8B30D29CE093}" type="datetimeFigureOut">
              <a:rPr lang="en-US" smtClean="0"/>
              <a:t>2/2/2023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33217" y="6199036"/>
            <a:ext cx="312556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21831" y="6208869"/>
            <a:ext cx="1157069" cy="365125"/>
          </a:xfrm>
          <a:prstGeom prst="rect">
            <a:avLst/>
          </a:prstGeom>
        </p:spPr>
        <p:txBody>
          <a:bodyPr/>
          <a:lstStyle/>
          <a:p>
            <a:fld id="{A365ACF1-83D5-4144-9633-196650B339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319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42416"/>
            <a:ext cx="3932237" cy="8600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342416"/>
            <a:ext cx="6172200" cy="45186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02426"/>
            <a:ext cx="3932237" cy="36665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162300" y="6199036"/>
            <a:ext cx="1219200" cy="365125"/>
          </a:xfrm>
          <a:prstGeom prst="rect">
            <a:avLst/>
          </a:prstGeom>
        </p:spPr>
        <p:txBody>
          <a:bodyPr/>
          <a:lstStyle/>
          <a:p>
            <a:fld id="{CDECEFC6-A244-7A4A-89DF-8B30D29CE093}" type="datetimeFigureOut">
              <a:rPr lang="en-US" smtClean="0"/>
              <a:t>2/2/2023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33217" y="6199036"/>
            <a:ext cx="312556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21831" y="6208869"/>
            <a:ext cx="1157069" cy="365125"/>
          </a:xfrm>
          <a:prstGeom prst="rect">
            <a:avLst/>
          </a:prstGeom>
        </p:spPr>
        <p:txBody>
          <a:bodyPr/>
          <a:lstStyle/>
          <a:p>
            <a:fld id="{A365ACF1-83D5-4144-9633-196650B339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7879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62300" y="6199036"/>
            <a:ext cx="1219200" cy="365125"/>
          </a:xfrm>
          <a:prstGeom prst="rect">
            <a:avLst/>
          </a:prstGeom>
        </p:spPr>
        <p:txBody>
          <a:bodyPr/>
          <a:lstStyle/>
          <a:p>
            <a:fld id="{CDECEFC6-A244-7A4A-89DF-8B30D29CE093}" type="datetimeFigureOut">
              <a:rPr lang="en-US" smtClean="0"/>
              <a:t>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33217" y="6199036"/>
            <a:ext cx="312556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21831" y="6208869"/>
            <a:ext cx="1157069" cy="365125"/>
          </a:xfrm>
          <a:prstGeom prst="rect">
            <a:avLst/>
          </a:prstGeom>
        </p:spPr>
        <p:txBody>
          <a:bodyPr/>
          <a:lstStyle/>
          <a:p>
            <a:fld id="{A365ACF1-83D5-4144-9633-196650B339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591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381327"/>
            <a:ext cx="2628900" cy="44941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381327"/>
            <a:ext cx="7734300" cy="44941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62300" y="6199036"/>
            <a:ext cx="1219200" cy="365125"/>
          </a:xfrm>
          <a:prstGeom prst="rect">
            <a:avLst/>
          </a:prstGeom>
        </p:spPr>
        <p:txBody>
          <a:bodyPr/>
          <a:lstStyle/>
          <a:p>
            <a:fld id="{CDECEFC6-A244-7A4A-89DF-8B30D29CE093}" type="datetimeFigureOut">
              <a:rPr lang="en-US" smtClean="0"/>
              <a:t>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33217" y="6199036"/>
            <a:ext cx="312556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21831" y="6208869"/>
            <a:ext cx="1157069" cy="365125"/>
          </a:xfrm>
          <a:prstGeom prst="rect">
            <a:avLst/>
          </a:prstGeom>
        </p:spPr>
        <p:txBody>
          <a:bodyPr/>
          <a:lstStyle/>
          <a:p>
            <a:fld id="{A365ACF1-83D5-4144-9633-196650B339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719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ED2D4E-5C96-48E5-A0E3-9C21BA3C38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6" y="556"/>
            <a:ext cx="12190024" cy="6856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3677" y="1375281"/>
            <a:ext cx="7187381" cy="2387600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3677" y="3854956"/>
            <a:ext cx="7187381" cy="1412451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3656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04C374-C96F-507E-58C4-2E48BD54F4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7" y="556"/>
            <a:ext cx="12190023" cy="6856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3677" y="1375281"/>
            <a:ext cx="7187381" cy="2387600"/>
          </a:xfrm>
        </p:spPr>
        <p:txBody>
          <a:bodyPr anchor="b"/>
          <a:lstStyle>
            <a:lvl1pPr algn="l">
              <a:defRPr sz="6000" b="1">
                <a:solidFill>
                  <a:srgbClr val="00467F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3677" y="3854956"/>
            <a:ext cx="7187381" cy="1412451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467F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35234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8173F3-37D5-46E6-A40A-E52050968D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6" y="556"/>
            <a:ext cx="12190024" cy="6856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3677" y="1375281"/>
            <a:ext cx="7187381" cy="2387600"/>
          </a:xfrm>
        </p:spPr>
        <p:txBody>
          <a:bodyPr anchor="b"/>
          <a:lstStyle>
            <a:lvl1pPr algn="l">
              <a:defRPr sz="6000" b="1">
                <a:solidFill>
                  <a:srgbClr val="00467F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3677" y="3854956"/>
            <a:ext cx="7187381" cy="1412451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467F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1890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FB249A-3071-4253-A341-5F017E2F39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7" y="555"/>
            <a:ext cx="12190024" cy="685688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0B72BAC-5C63-47E1-B809-297378E99E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3677" y="1375281"/>
            <a:ext cx="7187381" cy="2387600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1252DD5-331D-40B0-B72C-D2C06C1DC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3677" y="3854956"/>
            <a:ext cx="7187381" cy="1412451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90735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065414-FE57-49F7-9B39-7C96B085E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6" y="556"/>
            <a:ext cx="12190024" cy="685688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C021B66-5E41-78DE-D5C9-36CC1AC38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2309" y="1375281"/>
            <a:ext cx="7187381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A52A98B-642A-AA21-C791-30CBFCCC0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2309" y="3854956"/>
            <a:ext cx="7187381" cy="1412451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1565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374C65-7DC3-4762-BEB7-B0E2C55295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7" y="555"/>
            <a:ext cx="12190023" cy="685688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D594637-CB02-4592-8A99-3F579BB99E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2309" y="1375281"/>
            <a:ext cx="7187381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791B4D0-1B80-4205-9177-FA221EBC3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2309" y="3854956"/>
            <a:ext cx="7187381" cy="1412451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232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661C66-2014-47DF-9861-5BB2ADD37E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656" y="2311"/>
            <a:ext cx="12183778" cy="6853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3677" y="1375281"/>
            <a:ext cx="7187381" cy="2387600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3677" y="3854956"/>
            <a:ext cx="7187381" cy="1412451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73319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361872"/>
            <a:ext cx="10515600" cy="894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393003"/>
            <a:ext cx="10515600" cy="3496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9652FA-31C6-4691-A9AB-C3DF1046517B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/>
        </p:blipFill>
        <p:spPr>
          <a:xfrm>
            <a:off x="6" y="6083462"/>
            <a:ext cx="12191988" cy="77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92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88" r:id="rId2"/>
    <p:sldLayoutId id="2147483732" r:id="rId3"/>
    <p:sldLayoutId id="2147483747" r:id="rId4"/>
    <p:sldLayoutId id="2147483802" r:id="rId5"/>
    <p:sldLayoutId id="2147483754" r:id="rId6"/>
    <p:sldLayoutId id="2147483753" r:id="rId7"/>
    <p:sldLayoutId id="2147483803" r:id="rId8"/>
    <p:sldLayoutId id="2147483729" r:id="rId9"/>
    <p:sldLayoutId id="2147483757" r:id="rId10"/>
    <p:sldLayoutId id="2147483731" r:id="rId11"/>
    <p:sldLayoutId id="2147483804" r:id="rId12"/>
    <p:sldLayoutId id="2147483801" r:id="rId13"/>
    <p:sldLayoutId id="2147483751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660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733B8-AD16-434A-ADCE-401C2BD8D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4D0A1E5-5A7F-40EF-BFA7-D609838800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D103129-29C1-4120-BE64-D20AE4AB06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08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8561A-4385-453D-AAD1-7CC26B47B9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5AE3F5-BF77-47A6-9F56-4866469F60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76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0CCDE-755A-B645-B5D7-8BCD5FA61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EC56C-4FF7-4EDD-B9F1-803D14CF5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22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733B8-AD16-434A-ADCE-401C2BD8D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4D0A1E5-5A7F-40EF-BFA7-D609838800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D103129-29C1-4120-BE64-D20AE4AB06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55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82CFBF-5241-4330-8DFF-3EB4C1F441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8" r="1438"/>
          <a:stretch/>
        </p:blipFill>
        <p:spPr>
          <a:xfrm>
            <a:off x="4827587" y="1487682"/>
            <a:ext cx="6070995" cy="35166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7799A3-0583-40ED-8956-029965312BF7}"/>
              </a:ext>
            </a:extLst>
          </p:cNvPr>
          <p:cNvSpPr txBox="1"/>
          <p:nvPr/>
        </p:nvSpPr>
        <p:spPr>
          <a:xfrm>
            <a:off x="7087123" y="4089728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Right-Click</a:t>
            </a:r>
          </a:p>
          <a:p>
            <a:r>
              <a:rPr lang="en-US" i="1" dirty="0">
                <a:solidFill>
                  <a:schemeClr val="bg1"/>
                </a:solidFill>
              </a:rPr>
              <a:t>‘Change Picture’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A61D789-7D7B-4B0A-9289-2FF01B71A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F69B6B-D083-4212-9CC0-A62AC00AA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7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D114D-F92C-4A0B-A1D6-C5E107DB87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5BC082-3AEB-41EC-8CF6-D4813C7205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06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0CCDE-755A-B645-B5D7-8BCD5FA61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EC56C-4FF7-4EDD-B9F1-803D14CF5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69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733B8-AD16-434A-ADCE-401C2BD8D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4D0A1E5-5A7F-40EF-BFA7-D609838800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D103129-29C1-4120-BE64-D20AE4AB06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26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3A594-90E1-4CD7-9755-2BFB03AA9A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82056-28A1-4D86-AE95-A833C71948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8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0CCDE-755A-B645-B5D7-8BCD5FA61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EC56C-4FF7-4EDD-B9F1-803D14CF5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25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0CCDE-755A-B645-B5D7-8BCD5FA618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332A5A5-F6A2-4B6C-945B-BE49462367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44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733B8-AD16-434A-ADCE-401C2BD8D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4D0A1E5-5A7F-40EF-BFA7-D609838800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D103129-29C1-4120-BE64-D20AE4AB06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43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66F5B5-EEEA-4D75-927C-30C6DD4E4C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14441573-23D1-B9DA-1AF7-895FE3A996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83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93E3F-B6A4-DB32-77FD-95DD5B53AA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679B70-02DD-352D-00CA-2C824FC1A3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78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66F5B5-EEEA-4D75-927C-30C6DD4E4C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D4D9839-C209-400F-A46D-C2E7D2A91D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38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644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474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246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733B8-AD16-434A-ADCE-401C2BD8D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4D0A1E5-5A7F-40EF-BFA7-D609838800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D103129-29C1-4120-BE64-D20AE4AB06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61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0CCDE-755A-B645-B5D7-8BCD5FA61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EC56C-4FF7-4EDD-B9F1-803D14CF5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00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AD2A4-C3DB-F248-BDCD-A289FEE0CB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3C5A2B-CBE3-87A3-DAC2-F7B0051A2E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5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0CCDE-755A-B645-B5D7-8BCD5FA61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EC56C-4FF7-4EDD-B9F1-803D14CF5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63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0CCDE-755A-B645-B5D7-8BCD5FA61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EC56C-4FF7-4EDD-B9F1-803D14CF5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2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C269B4-14A0-4038-93F9-FE7E0C6168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E710462-F329-4068-B904-0F8212444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25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733B8-AD16-434A-ADCE-401C2BD8D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4D0A1E5-5A7F-40EF-BFA7-D609838800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D103129-29C1-4120-BE64-D20AE4AB06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04124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6f2c12e3-a5b6-4711-90f6-3240885a411c" xsi:nil="true"/>
    <TaxCatchAll xmlns="bc88b50b-d8b3-4391-9ec4-aaa192d918eb" xsi:nil="true"/>
    <lcf76f155ced4ddcb4097134ff3c332f xmlns="6f2c12e3-a5b6-4711-90f6-3240885a411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16958EF38B594D863A78299A74D43C" ma:contentTypeVersion="18" ma:contentTypeDescription="Create a new document." ma:contentTypeScope="" ma:versionID="ad5e5c8d93f93ae5c7971c68c3508cf0">
  <xsd:schema xmlns:xsd="http://www.w3.org/2001/XMLSchema" xmlns:xs="http://www.w3.org/2001/XMLSchema" xmlns:p="http://schemas.microsoft.com/office/2006/metadata/properties" xmlns:ns2="6f2c12e3-a5b6-4711-90f6-3240885a411c" xmlns:ns3="9cdd4eca-5458-46f6-b27c-6c7aba754f0f" xmlns:ns4="bc88b50b-d8b3-4391-9ec4-aaa192d918eb" targetNamespace="http://schemas.microsoft.com/office/2006/metadata/properties" ma:root="true" ma:fieldsID="5b83f32ccdaa0d02c9aab9fc91256cc0" ns2:_="" ns3:_="" ns4:_="">
    <xsd:import namespace="6f2c12e3-a5b6-4711-90f6-3240885a411c"/>
    <xsd:import namespace="9cdd4eca-5458-46f6-b27c-6c7aba754f0f"/>
    <xsd:import namespace="bc88b50b-d8b3-4391-9ec4-aaa192d918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4:TaxCatchAll" minOccurs="0"/>
                <xsd:element ref="ns2:_Flow_SignoffStatu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2c12e3-a5b6-4711-90f6-3240885a41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4facb0e-f202-4565-b90e-f4b1ccca2e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d4eca-5458-46f6-b27c-6c7aba754f0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88b50b-d8b3-4391-9ec4-aaa192d918eb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3a2a978e-49fd-44ec-96b1-cf3cbb5a6678}" ma:internalName="TaxCatchAll" ma:showField="CatchAllData" ma:web="9cdd4eca-5458-46f6-b27c-6c7aba754f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8F5401-8CAA-46AC-9D13-4EEEB226697A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187729ff-b558-4996-8ea4-128e76f40bc1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bc8d1c2d-87c1-4437-a9e1-bdd67ad4160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8C21075-0236-44AA-894A-0F940ACF86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9FAC17-8220-450C-B016-ADF39D738C4A}"/>
</file>

<file path=docProps/app.xml><?xml version="1.0" encoding="utf-8"?>
<Properties xmlns="http://schemas.openxmlformats.org/officeDocument/2006/extended-properties" xmlns:vt="http://schemas.openxmlformats.org/officeDocument/2006/docPropsVTypes">
  <TotalTime>8249</TotalTime>
  <Words>34</Words>
  <Application>Microsoft Office PowerPoint</Application>
  <PresentationFormat>Widescreen</PresentationFormat>
  <Paragraphs>18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3_Office Theme</vt:lpstr>
      <vt:lpstr>PowerPoint Presentation</vt:lpstr>
      <vt:lpstr>Title Here</vt:lpstr>
      <vt:lpstr>Title Here</vt:lpstr>
      <vt:lpstr>Title Here</vt:lpstr>
      <vt:lpstr>PowerPoint Presentation</vt:lpstr>
      <vt:lpstr>Title Here</vt:lpstr>
      <vt:lpstr>Title Here</vt:lpstr>
      <vt:lpstr>PowerPoint Presentation</vt:lpstr>
      <vt:lpstr>Title Here</vt:lpstr>
      <vt:lpstr>Title Here</vt:lpstr>
      <vt:lpstr>PowerPoint Presentation</vt:lpstr>
      <vt:lpstr>Title Here</vt:lpstr>
      <vt:lpstr>Title Here</vt:lpstr>
      <vt:lpstr>PowerPoint Presentation</vt:lpstr>
      <vt:lpstr>PowerPoint Presentation</vt:lpstr>
      <vt:lpstr>Title Here</vt:lpstr>
      <vt:lpstr>Title Here</vt:lpstr>
      <vt:lpstr>PowerPoint Presentation</vt:lpstr>
      <vt:lpstr>Title Here</vt:lpstr>
      <vt:lpstr>Title Here</vt:lpstr>
      <vt:lpstr>Conclusion</vt:lpstr>
      <vt:lpstr>Conclusion</vt:lpstr>
      <vt:lpstr>Conclusion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Logan</dc:creator>
  <cp:lastModifiedBy>Jessica Engman</cp:lastModifiedBy>
  <cp:revision>178</cp:revision>
  <cp:lastPrinted>2018-09-27T21:18:37Z</cp:lastPrinted>
  <dcterms:created xsi:type="dcterms:W3CDTF">2018-08-20T16:23:35Z</dcterms:created>
  <dcterms:modified xsi:type="dcterms:W3CDTF">2023-02-02T22:13:59Z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0x010100E03146971AF2704FA7AAC05D734E421C</vt:lpwstr>
  </property>
</Properties>
</file>