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orient="horz" pos="648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pos="360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96C"/>
    <a:srgbClr val="124B7D"/>
    <a:srgbClr val="64BD2D"/>
    <a:srgbClr val="21B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1020" autoAdjust="0"/>
  </p:normalViewPr>
  <p:slideViewPr>
    <p:cSldViewPr snapToGrid="0" snapToObjects="1">
      <p:cViewPr varScale="1">
        <p:scale>
          <a:sx n="111" d="100"/>
          <a:sy n="111" d="100"/>
        </p:scale>
        <p:origin x="222" y="78"/>
      </p:cViewPr>
      <p:guideLst>
        <p:guide orient="horz" pos="1680"/>
        <p:guide orient="horz" pos="648"/>
        <p:guide pos="216"/>
        <p:guide pos="7440"/>
        <p:guide orient="horz" pos="912"/>
        <p:guide pos="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FD20-0668-DB4C-8C2D-2E20C9038E32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2974-F7A2-6E43-9C67-9AE657DFCB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0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4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3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EFC6-A244-7A4A-89DF-8B30D29CE09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ACF1-83D5-4144-9633-196650B33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59512"/>
            <a:ext cx="12192000" cy="6039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3" y="5874164"/>
            <a:ext cx="6858014" cy="13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689CC7-2C48-4278-BB54-2D217A141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56" y="1816022"/>
            <a:ext cx="11088961" cy="217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D8043-0DF5-467C-9092-144F556EC4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8" t="16928" r="7426" b="15483"/>
          <a:stretch/>
        </p:blipFill>
        <p:spPr>
          <a:xfrm>
            <a:off x="444556" y="325315"/>
            <a:ext cx="2105214" cy="12989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41E345-3968-4667-90F1-DF3BEE3A6A46}"/>
              </a:ext>
            </a:extLst>
          </p:cNvPr>
          <p:cNvSpPr txBox="1"/>
          <p:nvPr/>
        </p:nvSpPr>
        <p:spPr>
          <a:xfrm>
            <a:off x="4261448" y="2051083"/>
            <a:ext cx="7504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Lecture Title: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"Brain Landscapes: Imaging the Dynamics of Chronic Pain and Its Neuromodulation"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Presented by: Dr. Norman </a:t>
            </a:r>
            <a:r>
              <a:rPr lang="en-US" sz="2800" b="1" dirty="0" err="1">
                <a:solidFill>
                  <a:srgbClr val="002060"/>
                </a:solidFill>
              </a:rPr>
              <a:t>Kettner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Friday, July 29, 2022 @ 11:30 am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Classroom 156-A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Pizza will be served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26FDC-996C-4672-ACE9-E64ABE97963C}"/>
              </a:ext>
            </a:extLst>
          </p:cNvPr>
          <p:cNvSpPr txBox="1"/>
          <p:nvPr/>
        </p:nvSpPr>
        <p:spPr>
          <a:xfrm>
            <a:off x="645419" y="5221751"/>
            <a:ext cx="361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Norman W.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Kettner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, DC, DACBR,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DCBCN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FICC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Dean of Research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Professor Emeritus, Department of Radiology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Logan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D3C4C-D215-452B-9ED6-C22ED18B64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61"/>
          <a:stretch/>
        </p:blipFill>
        <p:spPr>
          <a:xfrm>
            <a:off x="729229" y="2161304"/>
            <a:ext cx="2298644" cy="2897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6CD7CA-5583-4FA9-8752-08C574BF3AD8}"/>
              </a:ext>
            </a:extLst>
          </p:cNvPr>
          <p:cNvSpPr txBox="1"/>
          <p:nvPr/>
        </p:nvSpPr>
        <p:spPr>
          <a:xfrm>
            <a:off x="3027873" y="250166"/>
            <a:ext cx="8428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YOU ARE INVITED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Student American Chiropractic Association (ACA) and Forward Thinking Chiropractic Alliance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FTCA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 Joint Lunch Meeting and Lecture</a:t>
            </a:r>
          </a:p>
        </p:txBody>
      </p:sp>
    </p:spTree>
    <p:extLst>
      <p:ext uri="{BB962C8B-B14F-4D97-AF65-F5344CB8AC3E}">
        <p14:creationId xmlns:p14="http://schemas.microsoft.com/office/powerpoint/2010/main" val="329035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C45129CDFFF4BA06545B704DCE37D" ma:contentTypeVersion="13" ma:contentTypeDescription="Create a new document." ma:contentTypeScope="" ma:versionID="d94666beecbb41029fd19586c4c942bd">
  <xsd:schema xmlns:xsd="http://www.w3.org/2001/XMLSchema" xmlns:xs="http://www.w3.org/2001/XMLSchema" xmlns:p="http://schemas.microsoft.com/office/2006/metadata/properties" xmlns:ns3="e0bc801a-485f-4b0d-b333-12f24519dc8c" xmlns:ns4="b58bf37d-2f81-454b-9123-f5de6cc90c44" targetNamespace="http://schemas.microsoft.com/office/2006/metadata/properties" ma:root="true" ma:fieldsID="fb01e35a5102c0f19a6eb319947254d7" ns3:_="" ns4:_="">
    <xsd:import namespace="e0bc801a-485f-4b0d-b333-12f24519dc8c"/>
    <xsd:import namespace="b58bf37d-2f81-454b-9123-f5de6cc90c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c801a-485f-4b0d-b333-12f24519d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bf37d-2f81-454b-9123-f5de6cc90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C21075-0236-44AA-894A-0F940ACF86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DDA29-503E-4095-81BF-B22865DCE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bc801a-485f-4b0d-b333-12f24519dc8c"/>
    <ds:schemaRef ds:uri="b58bf37d-2f81-454b-9123-f5de6cc90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8F5401-8CAA-46AC-9D13-4EEEB226697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b58bf37d-2f81-454b-9123-f5de6cc90c44"/>
    <ds:schemaRef ds:uri="e0bc801a-485f-4b0d-b333-12f24519dc8c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85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Manfrede</dc:creator>
  <cp:lastModifiedBy>Erica.Collier</cp:lastModifiedBy>
  <cp:revision>206</cp:revision>
  <cp:lastPrinted>2018-09-27T21:18:37Z</cp:lastPrinted>
  <dcterms:created xsi:type="dcterms:W3CDTF">2018-08-20T16:23:35Z</dcterms:created>
  <dcterms:modified xsi:type="dcterms:W3CDTF">2022-06-16T13:14:00Z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0x010100BCEC45129CDFFF4BA06545B704DCE37D</vt:lpwstr>
  </property>
</Properties>
</file>