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31"/>
  </p:notesMasterIdLst>
  <p:handoutMasterIdLst>
    <p:handoutMasterId r:id="rId32"/>
  </p:handoutMasterIdLst>
  <p:sldIdLst>
    <p:sldId id="311" r:id="rId5"/>
    <p:sldId id="284" r:id="rId6"/>
    <p:sldId id="282" r:id="rId7"/>
    <p:sldId id="296" r:id="rId8"/>
    <p:sldId id="308" r:id="rId9"/>
    <p:sldId id="299" r:id="rId10"/>
    <p:sldId id="292" r:id="rId11"/>
    <p:sldId id="288" r:id="rId12"/>
    <p:sldId id="307" r:id="rId13"/>
    <p:sldId id="293" r:id="rId14"/>
    <p:sldId id="298" r:id="rId15"/>
    <p:sldId id="302" r:id="rId16"/>
    <p:sldId id="303" r:id="rId17"/>
    <p:sldId id="257" r:id="rId18"/>
    <p:sldId id="301" r:id="rId19"/>
    <p:sldId id="294" r:id="rId20"/>
    <p:sldId id="295" r:id="rId21"/>
    <p:sldId id="290" r:id="rId22"/>
    <p:sldId id="306" r:id="rId23"/>
    <p:sldId id="300" r:id="rId24"/>
    <p:sldId id="289" r:id="rId25"/>
    <p:sldId id="291" r:id="rId26"/>
    <p:sldId id="309" r:id="rId27"/>
    <p:sldId id="297" r:id="rId28"/>
    <p:sldId id="304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orient="horz" pos="648" userDrawn="1">
          <p15:clr>
            <a:srgbClr val="A4A3A4"/>
          </p15:clr>
        </p15:guide>
        <p15:guide id="3" pos="216" userDrawn="1">
          <p15:clr>
            <a:srgbClr val="A4A3A4"/>
          </p15:clr>
        </p15:guide>
        <p15:guide id="4" pos="74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pos="360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F"/>
    <a:srgbClr val="00396C"/>
    <a:srgbClr val="21B9F6"/>
    <a:srgbClr val="124B7D"/>
    <a:srgbClr val="64BD2D"/>
    <a:srgbClr val="7AB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0972" autoAdjust="0"/>
  </p:normalViewPr>
  <p:slideViewPr>
    <p:cSldViewPr snapToGrid="0" snapToObjects="1">
      <p:cViewPr varScale="1">
        <p:scale>
          <a:sx n="102" d="100"/>
          <a:sy n="102" d="100"/>
        </p:scale>
        <p:origin x="762" y="96"/>
      </p:cViewPr>
      <p:guideLst>
        <p:guide orient="horz" pos="1680"/>
        <p:guide orient="horz" pos="648"/>
        <p:guide pos="216"/>
        <p:guide pos="7440"/>
        <p:guide orient="horz" pos="912"/>
        <p:guide pos="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2B9D55-4982-4578-9425-843F38E574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4AC08-2F3B-45C8-8209-6B8EDCF3AF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618B-E7C8-4593-8B1D-C4E09C096906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F8A76-3553-482C-9BA1-390DFA5CAE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08E97-2115-4231-965A-FACDB20844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9E1D0-02A4-4B55-B477-3FDE7E5C0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FFD20-0668-DB4C-8C2D-2E20C9038E3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62974-F7A2-6E43-9C67-9AE657DFCB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0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DE3E4EE-DAB2-46C8-A532-6F0E239F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1872"/>
            <a:ext cx="10515600" cy="8946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528C95-2463-43E5-A39B-42CD28FD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3003"/>
            <a:ext cx="10515600" cy="34965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878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57EE0C-222C-48FF-8DCC-71F75ED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7" y="0"/>
            <a:ext cx="1219002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13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FDAE6-CFF9-4EDD-84AC-C2056162F0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7" y="0"/>
            <a:ext cx="12190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61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FDAE6-CFF9-4EDD-84AC-C2056162F0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7" y="2"/>
            <a:ext cx="1219002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9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96D4D5-96D0-4BD2-9799-BF1C10EAD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7" y="0"/>
            <a:ext cx="121900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265A01-06D1-4C2D-8C7B-DFDC32E40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7" y="1"/>
            <a:ext cx="12190023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8FC0F1-2CFC-486E-A968-1EEE4860A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ctr">
              <a:defRPr sz="6000" b="1">
                <a:solidFill>
                  <a:srgbClr val="00467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3357ACF-D259-468D-8994-CAC32E47D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467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25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65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2495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12459"/>
            <a:ext cx="5181600" cy="3443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12459"/>
            <a:ext cx="5181600" cy="3443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842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25563"/>
            <a:ext cx="10515600" cy="7181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43687"/>
            <a:ext cx="5157787" cy="461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043687"/>
            <a:ext cx="5183188" cy="461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67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7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89E42-05A0-4BB7-90E5-AF97B9C19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6" y="1"/>
            <a:ext cx="12190024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9F271C-5E19-4DE2-85C2-9E7B349B3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C405C5-AA41-4404-8B95-5FF85FB28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3084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F5C7D2-D157-49F5-BDBA-5AAE5D16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1872"/>
            <a:ext cx="10515600" cy="8946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19EFEC-D5A4-4C73-98FC-62707FE7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3003"/>
            <a:ext cx="10515600" cy="34965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948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8DDCE49E-507F-446D-B49D-42B121152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6175" y="3684"/>
            <a:ext cx="1064165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58869F-E1A6-4712-889E-5E5C9E55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459148"/>
            <a:ext cx="3370262" cy="8219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94CAD9-20CF-4081-A02B-A1DD0E7F6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81084"/>
            <a:ext cx="3370262" cy="31177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824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59148"/>
            <a:ext cx="3932237" cy="8219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59149"/>
            <a:ext cx="6172200" cy="4401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81084"/>
            <a:ext cx="3932237" cy="35879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19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42416"/>
            <a:ext cx="3932237" cy="8600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42416"/>
            <a:ext cx="6172200" cy="4518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02426"/>
            <a:ext cx="3932237" cy="366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87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91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81327"/>
            <a:ext cx="2628900" cy="44941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381327"/>
            <a:ext cx="7734300" cy="44941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1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ED2D4E-5C96-48E5-A0E3-9C21BA3C3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6" y="1"/>
            <a:ext cx="1219002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65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04C374-C96F-507E-58C4-2E48BD54F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7" y="1"/>
            <a:ext cx="1219002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rgbClr val="00467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467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23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8173F3-37D5-46E6-A40A-E52050968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6" y="1"/>
            <a:ext cx="1219002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rgbClr val="00467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467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89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FB249A-3071-4253-A341-5F017E2F3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7" y="0"/>
            <a:ext cx="12190024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0B72BAC-5C63-47E1-B809-297378E99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1252DD5-331D-40B0-B72C-D2C06C1DC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073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65414-FE57-49F7-9B39-7C96B085E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6" y="1"/>
            <a:ext cx="12190024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021B66-5E41-78DE-D5C9-36CC1AC3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A52A98B-642A-AA21-C791-30CBFCCC0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56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74C65-7DC3-4762-BEB7-B0E2C5529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7" y="0"/>
            <a:ext cx="12190023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594637-CB02-4592-8A99-3F579BB99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791B4D0-1B80-4205-9177-FA221EBC3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232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661C66-2014-47DF-9861-5BB2ADD37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656" y="1756"/>
            <a:ext cx="12183778" cy="6854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31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61872"/>
            <a:ext cx="10515600" cy="894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3003"/>
            <a:ext cx="10515600" cy="3496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652FA-31C6-4691-A9AB-C3DF1046517B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6" y="6092007"/>
            <a:ext cx="12191988" cy="7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9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8" r:id="rId2"/>
    <p:sldLayoutId id="2147483732" r:id="rId3"/>
    <p:sldLayoutId id="2147483747" r:id="rId4"/>
    <p:sldLayoutId id="2147483802" r:id="rId5"/>
    <p:sldLayoutId id="2147483754" r:id="rId6"/>
    <p:sldLayoutId id="2147483753" r:id="rId7"/>
    <p:sldLayoutId id="2147483803" r:id="rId8"/>
    <p:sldLayoutId id="2147483729" r:id="rId9"/>
    <p:sldLayoutId id="2147483757" r:id="rId10"/>
    <p:sldLayoutId id="2147483731" r:id="rId11"/>
    <p:sldLayoutId id="2147483804" r:id="rId12"/>
    <p:sldLayoutId id="2147483801" r:id="rId13"/>
    <p:sldLayoutId id="2147483751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66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8561A-4385-453D-AAD1-7CC26B47B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AE3F5-BF77-47A6-9F56-4866469F60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7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2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5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82CFBF-5241-4330-8DFF-3EB4C1F4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8" r="1438"/>
          <a:stretch/>
        </p:blipFill>
        <p:spPr>
          <a:xfrm>
            <a:off x="4827587" y="1487682"/>
            <a:ext cx="6070995" cy="3516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799A3-0583-40ED-8956-029965312BF7}"/>
              </a:ext>
            </a:extLst>
          </p:cNvPr>
          <p:cNvSpPr txBox="1"/>
          <p:nvPr/>
        </p:nvSpPr>
        <p:spPr>
          <a:xfrm>
            <a:off x="7087123" y="408972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Right-Click</a:t>
            </a:r>
          </a:p>
          <a:p>
            <a:r>
              <a:rPr lang="en-US" i="1" dirty="0">
                <a:solidFill>
                  <a:schemeClr val="bg1"/>
                </a:solidFill>
              </a:rPr>
              <a:t>‘Change Picture’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61D789-7D7B-4B0A-9289-2FF01B71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F69B6B-D083-4212-9CC0-A62AC00AA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D114D-F92C-4A0B-A1D6-C5E107DB87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BC082-3AEB-41EC-8CF6-D4813C7205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69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26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A594-90E1-4CD7-9755-2BFB03AA9A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82056-28A1-4D86-AE95-A833C7194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8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2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32A5A5-F6A2-4B6C-945B-BE4946236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44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66F5B5-EEEA-4D75-927C-30C6DD4E4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4441573-23D1-B9DA-1AF7-895FE3A99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83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3E3F-B6A4-DB32-77FD-95DD5B53A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79B70-02DD-352D-00CA-2C824FC1A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78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66F5B5-EEEA-4D75-927C-30C6DD4E4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D4D9839-C209-400F-A46D-C2E7D2A91D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3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64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74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24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0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D2A4-C3DB-F248-BDCD-A289FEE0CB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C5A2B-CBE3-87A3-DAC2-F7B0051A2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6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C269B4-14A0-4038-93F9-FE7E0C616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710462-F329-4068-B904-0F8212444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0412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16958EF38B594D863A78299A74D43C" ma:contentTypeVersion="16" ma:contentTypeDescription="Create a new document." ma:contentTypeScope="" ma:versionID="a9b446f0f556b41aa5114fcad7be84d2">
  <xsd:schema xmlns:xsd="http://www.w3.org/2001/XMLSchema" xmlns:xs="http://www.w3.org/2001/XMLSchema" xmlns:p="http://schemas.microsoft.com/office/2006/metadata/properties" xmlns:ns2="6f2c12e3-a5b6-4711-90f6-3240885a411c" xmlns:ns3="9cdd4eca-5458-46f6-b27c-6c7aba754f0f" xmlns:ns4="bc88b50b-d8b3-4391-9ec4-aaa192d918eb" targetNamespace="http://schemas.microsoft.com/office/2006/metadata/properties" ma:root="true" ma:fieldsID="4eb06f89e0a245b63aa60ddeafcd2246" ns2:_="" ns3:_="" ns4:_="">
    <xsd:import namespace="6f2c12e3-a5b6-4711-90f6-3240885a411c"/>
    <xsd:import namespace="9cdd4eca-5458-46f6-b27c-6c7aba754f0f"/>
    <xsd:import namespace="bc88b50b-d8b3-4391-9ec4-aaa192d918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c12e3-a5b6-4711-90f6-3240885a4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4facb0e-f202-4565-b90e-f4b1ccca2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d4eca-5458-46f6-b27c-6c7aba754f0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b50b-d8b3-4391-9ec4-aaa192d918e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a2a978e-49fd-44ec-96b1-cf3cbb5a6678}" ma:internalName="TaxCatchAll" ma:showField="CatchAllData" ma:web="9cdd4eca-5458-46f6-b27c-6c7aba754f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88b50b-d8b3-4391-9ec4-aaa192d918eb" xsi:nil="true"/>
    <lcf76f155ced4ddcb4097134ff3c332f xmlns="6f2c12e3-a5b6-4711-90f6-3240885a411c">
      <Terms xmlns="http://schemas.microsoft.com/office/infopath/2007/PartnerControls"/>
    </lcf76f155ced4ddcb4097134ff3c332f>
    <_Flow_SignoffStatus xmlns="6f2c12e3-a5b6-4711-90f6-3240885a411c" xsi:nil="true"/>
  </documentManagement>
</p:properties>
</file>

<file path=customXml/itemProps1.xml><?xml version="1.0" encoding="utf-8"?>
<ds:datastoreItem xmlns:ds="http://schemas.openxmlformats.org/officeDocument/2006/customXml" ds:itemID="{F8685B07-0F85-4A7E-91CF-60EA7EDB7B56}"/>
</file>

<file path=customXml/itemProps2.xml><?xml version="1.0" encoding="utf-8"?>
<ds:datastoreItem xmlns:ds="http://schemas.openxmlformats.org/officeDocument/2006/customXml" ds:itemID="{F8C21075-0236-44AA-894A-0F940ACF86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8F5401-8CAA-46AC-9D13-4EEEB226697A}">
  <ds:schemaRefs>
    <ds:schemaRef ds:uri="6f2c12e3-a5b6-4711-90f6-3240885a411c"/>
    <ds:schemaRef ds:uri="b58bf37d-2f81-454b-9123-f5de6cc90c44"/>
    <ds:schemaRef ds:uri="bc88b50b-d8b3-4391-9ec4-aaa192d918eb"/>
    <ds:schemaRef ds:uri="e0bc801a-485f-4b0d-b333-12f24519dc8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8239</TotalTime>
  <Words>34</Words>
  <Application>Microsoft Office PowerPoint</Application>
  <PresentationFormat>Widescreen</PresentationFormat>
  <Paragraphs>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3_Office Theme</vt:lpstr>
      <vt:lpstr>PowerPoint Presentation</vt:lpstr>
      <vt:lpstr>Title Here</vt:lpstr>
      <vt:lpstr>Title Here</vt:lpstr>
      <vt:lpstr>Title Here</vt:lpstr>
      <vt:lpstr>PowerPoint Presentation</vt:lpstr>
      <vt:lpstr>Title Here</vt:lpstr>
      <vt:lpstr>Title Here</vt:lpstr>
      <vt:lpstr>PowerPoint Presentation</vt:lpstr>
      <vt:lpstr>Title Here</vt:lpstr>
      <vt:lpstr>Title Here</vt:lpstr>
      <vt:lpstr>PowerPoint Presentation</vt:lpstr>
      <vt:lpstr>Title Here</vt:lpstr>
      <vt:lpstr>Title Here</vt:lpstr>
      <vt:lpstr>PowerPoint Presentation</vt:lpstr>
      <vt:lpstr>PowerPoint Presentation</vt:lpstr>
      <vt:lpstr>Title Here</vt:lpstr>
      <vt:lpstr>Title Here</vt:lpstr>
      <vt:lpstr>PowerPoint Presentation</vt:lpstr>
      <vt:lpstr>Title Here</vt:lpstr>
      <vt:lpstr>Title Here</vt:lpstr>
      <vt:lpstr>Conclusion</vt:lpstr>
      <vt:lpstr>Conclusion</vt:lpstr>
      <vt:lpstr>Conclusion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</dc:creator>
  <cp:lastModifiedBy>Jessica Engman</cp:lastModifiedBy>
  <cp:revision>176</cp:revision>
  <cp:lastPrinted>2018-09-27T21:18:37Z</cp:lastPrinted>
  <dcterms:created xsi:type="dcterms:W3CDTF">2018-08-20T16:23:35Z</dcterms:created>
  <dcterms:modified xsi:type="dcterms:W3CDTF">2022-06-15T18:50:32Z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0x0101005116958EF38B594D863A78299A74D43C</vt:lpwstr>
  </property>
</Properties>
</file>