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2" d="100"/>
          <a:sy n="52" d="100"/>
        </p:scale>
        <p:origin x="7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667" y="1905001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666" y="4344989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56524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5462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010387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171237120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63084" y="1905000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4296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118425997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74125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64938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58811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57802"/>
            <a:ext cx="54864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99" y="2174875"/>
            <a:ext cx="54864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642" y="1757802"/>
            <a:ext cx="548935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490632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7775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869188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450164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14440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7361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5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4213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41732" algn="l"/>
              </a:tabLst>
            </a:pPr>
            <a:r>
              <a:rPr lang="en-US" sz="3400" b="1" kern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en-US" sz="3400" b="1" kern="1400" baseline="300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3400" b="1" kern="14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Annual Joseph W. Howe Oration in Diagnostic Imaging</a:t>
            </a:r>
            <a:r>
              <a:rPr lang="en-US" sz="3600" kern="1400" dirty="0">
                <a:ln>
                  <a:noFill/>
                </a:ln>
                <a:solidFill>
                  <a:srgbClr val="002060"/>
                </a:solidFill>
                <a:effectLst/>
              </a:rPr>
              <a:t> </a:t>
            </a:r>
          </a:p>
        </p:txBody>
      </p:sp>
      <p:pic>
        <p:nvPicPr>
          <p:cNvPr id="1027" name="Picture 3" descr="Howe 985_0664 photosh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205" y="973967"/>
            <a:ext cx="1613968" cy="2227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3336312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“Neuroimaging the pain experience and brain mechanisms of acupuncture efficacy: A 20 year Logan-</a:t>
            </a:r>
            <a:r>
              <a:rPr lang="en-US" sz="3200" b="1" dirty="0" err="1">
                <a:solidFill>
                  <a:srgbClr val="002060"/>
                </a:solidFill>
              </a:rPr>
              <a:t>Martinos</a:t>
            </a:r>
            <a:r>
              <a:rPr lang="en-US" sz="3200" b="1" dirty="0">
                <a:solidFill>
                  <a:srgbClr val="002060"/>
                </a:solidFill>
              </a:rPr>
              <a:t> collaboration”</a:t>
            </a:r>
            <a:endParaRPr lang="en-US" sz="2800" b="1" kern="140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63833" y="4565315"/>
            <a:ext cx="78643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41732" algn="l"/>
              </a:tabLst>
            </a:pPr>
            <a:r>
              <a:rPr lang="en-US" sz="2800" b="1" kern="1400" dirty="0">
                <a:solidFill>
                  <a:srgbClr val="002060"/>
                </a:solidFill>
              </a:rPr>
              <a:t>Presented By:</a:t>
            </a:r>
            <a:endParaRPr lang="en-US" sz="2800" b="1" kern="1400" dirty="0">
              <a:ln>
                <a:noFill/>
              </a:ln>
              <a:solidFill>
                <a:srgbClr val="002060"/>
              </a:solidFill>
            </a:endParaRPr>
          </a:p>
          <a:p>
            <a:pPr algn="ctr">
              <a:tabLst>
                <a:tab pos="141732" algn="l"/>
              </a:tabLst>
            </a:pPr>
            <a:r>
              <a:rPr lang="en-US" sz="2800" b="1" dirty="0">
                <a:solidFill>
                  <a:srgbClr val="002060"/>
                </a:solidFill>
              </a:rPr>
              <a:t>Vitaly Napadow, PhD, </a:t>
            </a:r>
            <a:r>
              <a:rPr lang="en-US" sz="2800" b="1" dirty="0" err="1">
                <a:solidFill>
                  <a:srgbClr val="002060"/>
                </a:solidFill>
              </a:rPr>
              <a:t>LicAc</a:t>
            </a:r>
            <a:r>
              <a:rPr lang="en-US" sz="2800" b="1" kern="1400" dirty="0">
                <a:ln>
                  <a:noFill/>
                </a:ln>
                <a:solidFill>
                  <a:srgbClr val="002060"/>
                </a:solidFill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2179608" y="5620014"/>
            <a:ext cx="7832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kern="1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Friday, October 16, 2020 11:30 am – 12:30 pm</a:t>
            </a:r>
          </a:p>
          <a:p>
            <a:pPr algn="ctr"/>
            <a:r>
              <a:rPr lang="en-US" sz="2800" b="1" kern="1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Virtual Event</a:t>
            </a:r>
            <a:endParaRPr lang="en-US" sz="2800" b="1" kern="140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4314" y="5519422"/>
            <a:ext cx="1457070" cy="105469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616" y="5569717"/>
            <a:ext cx="1457070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4258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heme1">
  <a:themeElements>
    <a:clrScheme name="Custom 5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0033CC"/>
      </a:accent1>
      <a:accent2>
        <a:srgbClr val="3399FF"/>
      </a:accent2>
      <a:accent3>
        <a:srgbClr val="EFDA8E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142</TotalTime>
  <Words>52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Times New Roman</vt:lpstr>
      <vt:lpstr>Wingdings</vt:lpstr>
      <vt:lpstr>Theme1</vt:lpstr>
      <vt:lpstr>White with Courier font for code slides</vt:lpstr>
      <vt:lpstr>PowerPoint Presentation</vt:lpstr>
    </vt:vector>
  </TitlesOfParts>
  <Company>Logan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Erica.Collier</dc:creator>
  <cp:lastModifiedBy>Erica.Collier</cp:lastModifiedBy>
  <cp:revision>16</cp:revision>
  <dcterms:created xsi:type="dcterms:W3CDTF">2016-05-19T19:16:43Z</dcterms:created>
  <dcterms:modified xsi:type="dcterms:W3CDTF">2020-09-18T20:13:33Z</dcterms:modified>
</cp:coreProperties>
</file>