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73" r:id="rId5"/>
    <p:sldId id="275" r:id="rId6"/>
    <p:sldId id="28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78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7F1171-A4DB-1F2B-308B-4CA3708D0C89}" v="30" dt="2026-06-09T20:35:50.342"/>
    <p1510:client id="{8D0358F6-9194-446E-EDDB-D9EF61D3F41A}" v="93" dt="2026-06-09T20:37:53.809"/>
  </p1510:revLst>
</p1510:revInfo>
</file>

<file path=ppt/tableStyles.xml><?xml version="1.0" encoding="utf-8"?>
<a:tblStyleLst xmlns:a="http://schemas.openxmlformats.org/drawingml/2006/main" def="{93296810-A885-4BE3-A3E7-6D5BEEA58F35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Elorreaga" userId="S::jennifer.elorreaga@logan.edu::e1aa907a-6c11-435a-a88c-cc89013b43d8" providerId="AD" clId="Web-{8D0358F6-9194-446E-EDDB-D9EF61D3F41A}"/>
    <pc:docChg chg="modSld">
      <pc:chgData name="Jennifer Elorreaga" userId="S::jennifer.elorreaga@logan.edu::e1aa907a-6c11-435a-a88c-cc89013b43d8" providerId="AD" clId="Web-{8D0358F6-9194-446E-EDDB-D9EF61D3F41A}" dt="2026-06-09T20:39:35.063" v="84" actId="20577"/>
      <pc:docMkLst>
        <pc:docMk/>
      </pc:docMkLst>
      <pc:sldChg chg="modSp">
        <pc:chgData name="Jennifer Elorreaga" userId="S::jennifer.elorreaga@logan.edu::e1aa907a-6c11-435a-a88c-cc89013b43d8" providerId="AD" clId="Web-{8D0358F6-9194-446E-EDDB-D9EF61D3F41A}" dt="2026-06-09T20:37:52.700" v="44" actId="20577"/>
        <pc:sldMkLst>
          <pc:docMk/>
          <pc:sldMk cId="342131329" sldId="275"/>
        </pc:sldMkLst>
        <pc:spChg chg="mod">
          <ac:chgData name="Jennifer Elorreaga" userId="S::jennifer.elorreaga@logan.edu::e1aa907a-6c11-435a-a88c-cc89013b43d8" providerId="AD" clId="Web-{8D0358F6-9194-446E-EDDB-D9EF61D3F41A}" dt="2026-06-09T20:37:52.700" v="44" actId="20577"/>
          <ac:spMkLst>
            <pc:docMk/>
            <pc:sldMk cId="342131329" sldId="275"/>
            <ac:spMk id="3" creationId="{B9666BDC-BE49-4CA1-C31F-B5FDE2A5EA86}"/>
          </ac:spMkLst>
        </pc:spChg>
      </pc:sldChg>
      <pc:sldChg chg="modSp">
        <pc:chgData name="Jennifer Elorreaga" userId="S::jennifer.elorreaga@logan.edu::e1aa907a-6c11-435a-a88c-cc89013b43d8" providerId="AD" clId="Web-{8D0358F6-9194-446E-EDDB-D9EF61D3F41A}" dt="2026-06-09T20:39:35.063" v="84" actId="20577"/>
        <pc:sldMkLst>
          <pc:docMk/>
          <pc:sldMk cId="420664609" sldId="287"/>
        </pc:sldMkLst>
        <pc:graphicFrameChg chg="modGraphic">
          <ac:chgData name="Jennifer Elorreaga" userId="S::jennifer.elorreaga@logan.edu::e1aa907a-6c11-435a-a88c-cc89013b43d8" providerId="AD" clId="Web-{8D0358F6-9194-446E-EDDB-D9EF61D3F41A}" dt="2026-06-09T20:39:35.063" v="84" actId="20577"/>
          <ac:graphicFrameMkLst>
            <pc:docMk/>
            <pc:sldMk cId="420664609" sldId="287"/>
            <ac:graphicFrameMk id="17" creationId="{20FFAA4C-409B-1873-E00F-E02DBC875551}"/>
          </ac:graphicFrameMkLst>
        </pc:graphicFrameChg>
      </pc:sldChg>
    </pc:docChg>
  </pc:docChgLst>
  <pc:docChgLst>
    <pc:chgData name="Jennifer Elorreaga" userId="S::jennifer.elorreaga@logan.edu::e1aa907a-6c11-435a-a88c-cc89013b43d8" providerId="AD" clId="Web-{5C7F1171-A4DB-1F2B-308B-4CA3708D0C89}"/>
    <pc:docChg chg="modSld">
      <pc:chgData name="Jennifer Elorreaga" userId="S::jennifer.elorreaga@logan.edu::e1aa907a-6c11-435a-a88c-cc89013b43d8" providerId="AD" clId="Web-{5C7F1171-A4DB-1F2B-308B-4CA3708D0C89}" dt="2026-06-09T20:35:50.342" v="29"/>
      <pc:docMkLst>
        <pc:docMk/>
      </pc:docMkLst>
      <pc:sldChg chg="modSp">
        <pc:chgData name="Jennifer Elorreaga" userId="S::jennifer.elorreaga@logan.edu::e1aa907a-6c11-435a-a88c-cc89013b43d8" providerId="AD" clId="Web-{5C7F1171-A4DB-1F2B-308B-4CA3708D0C89}" dt="2026-06-09T20:35:50.342" v="29"/>
        <pc:sldMkLst>
          <pc:docMk/>
          <pc:sldMk cId="3347698232" sldId="273"/>
        </pc:sldMkLst>
        <pc:graphicFrameChg chg="mod modGraphic">
          <ac:chgData name="Jennifer Elorreaga" userId="S::jennifer.elorreaga@logan.edu::e1aa907a-6c11-435a-a88c-cc89013b43d8" providerId="AD" clId="Web-{5C7F1171-A4DB-1F2B-308B-4CA3708D0C89}" dt="2026-06-09T20:35:50.342" v="29"/>
          <ac:graphicFrameMkLst>
            <pc:docMk/>
            <pc:sldMk cId="3347698232" sldId="273"/>
            <ac:graphicFrameMk id="5" creationId="{06A16F58-BB49-40F1-AE0B-C3A394D468CB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9CC810-FA74-40A3-A31C-A9CBE88C8487}" type="doc">
      <dgm:prSet loTypeId="urn:microsoft.com/office/officeart/2005/8/layout/default" loCatId="list" qsTypeId="urn:microsoft.com/office/officeart/2005/8/quickstyle/simple5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8B28FE1A-D1AA-492A-9D6F-DF74562AC74B}">
      <dgm:prSet/>
      <dgm:spPr/>
      <dgm:t>
        <a:bodyPr/>
        <a:lstStyle/>
        <a:p>
          <a:pPr rtl="0"/>
          <a:r>
            <a:rPr lang="en-US" dirty="0">
              <a:latin typeface="Corbel"/>
            </a:rPr>
            <a:t>Resident </a:t>
          </a:r>
          <a:endParaRPr lang="en-US" dirty="0"/>
        </a:p>
      </dgm:t>
    </dgm:pt>
    <dgm:pt modelId="{00106A51-2FD4-4BF7-A34A-BEF9E71E47E9}" type="parTrans" cxnId="{64A90B77-F17A-40A4-8E34-5124A7A09814}">
      <dgm:prSet/>
      <dgm:spPr/>
      <dgm:t>
        <a:bodyPr/>
        <a:lstStyle/>
        <a:p>
          <a:endParaRPr lang="en-US"/>
        </a:p>
      </dgm:t>
    </dgm:pt>
    <dgm:pt modelId="{089395BB-7BA9-43FF-B64D-AC76019671D2}" type="sibTrans" cxnId="{64A90B77-F17A-40A4-8E34-5124A7A09814}">
      <dgm:prSet/>
      <dgm:spPr/>
      <dgm:t>
        <a:bodyPr/>
        <a:lstStyle/>
        <a:p>
          <a:endParaRPr lang="en-US"/>
        </a:p>
      </dgm:t>
    </dgm:pt>
    <dgm:pt modelId="{54399585-40F0-471B-953F-9FAEDAB87941}">
      <dgm:prSet phldr="0"/>
      <dgm:spPr/>
      <dgm:t>
        <a:bodyPr/>
        <a:lstStyle/>
        <a:p>
          <a:r>
            <a:rPr lang="en-US" dirty="0">
              <a:latin typeface="Corbel"/>
            </a:rPr>
            <a:t>Health and Wellness Educator</a:t>
          </a:r>
          <a:endParaRPr lang="en-US" dirty="0"/>
        </a:p>
      </dgm:t>
    </dgm:pt>
    <dgm:pt modelId="{7FF88479-AD93-40E6-8F79-B827AD6CEB0D}" type="parTrans" cxnId="{7AA5E320-6810-4DF2-91F6-E74792A5355C}">
      <dgm:prSet/>
      <dgm:spPr/>
    </dgm:pt>
    <dgm:pt modelId="{249CF9EF-BA68-4CDA-9CAF-089834E76492}" type="sibTrans" cxnId="{7AA5E320-6810-4DF2-91F6-E74792A5355C}">
      <dgm:prSet/>
      <dgm:spPr/>
    </dgm:pt>
    <dgm:pt modelId="{4178BCD8-1D18-4B9A-9C1D-54A821694DD5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Program Director</a:t>
          </a:r>
        </a:p>
      </dgm:t>
    </dgm:pt>
    <dgm:pt modelId="{7F257D46-C9C9-47C1-98E3-C5E7D49980AD}" type="parTrans" cxnId="{6FA06F4D-2111-4B7B-91C7-BC5EC76341BC}">
      <dgm:prSet/>
      <dgm:spPr/>
    </dgm:pt>
    <dgm:pt modelId="{D88AF421-6583-4060-94B7-4DD372C98ADD}" type="sibTrans" cxnId="{6FA06F4D-2111-4B7B-91C7-BC5EC76341BC}">
      <dgm:prSet/>
      <dgm:spPr/>
    </dgm:pt>
    <dgm:pt modelId="{C2792989-7BF1-4879-AB37-37FF2845E0E2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Academic Records Manager</a:t>
          </a:r>
        </a:p>
      </dgm:t>
    </dgm:pt>
    <dgm:pt modelId="{E5172FC7-C3A3-494C-BFBB-8388B3B522AC}" type="parTrans" cxnId="{531F4432-0988-4689-8228-39B6EA92BD23}">
      <dgm:prSet/>
      <dgm:spPr/>
    </dgm:pt>
    <dgm:pt modelId="{461D3375-5834-4E11-94BF-7C6738BD3DB2}" type="sibTrans" cxnId="{531F4432-0988-4689-8228-39B6EA92BD23}">
      <dgm:prSet/>
      <dgm:spPr/>
    </dgm:pt>
    <dgm:pt modelId="{39950486-49C9-4C5D-85A2-027268227AFB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Assistant Professor</a:t>
          </a:r>
        </a:p>
      </dgm:t>
    </dgm:pt>
    <dgm:pt modelId="{EE5C185A-EBF1-479C-B38E-FB3E384F78F6}" type="parTrans" cxnId="{64BADFB2-8241-4439-82CF-3F6E3C0C5DA0}">
      <dgm:prSet/>
      <dgm:spPr/>
    </dgm:pt>
    <dgm:pt modelId="{3F671A67-CD32-4D2A-B07D-57EFC78405EE}" type="sibTrans" cxnId="{64BADFB2-8241-4439-82CF-3F6E3C0C5DA0}">
      <dgm:prSet/>
      <dgm:spPr/>
    </dgm:pt>
    <dgm:pt modelId="{96D05967-073A-4BAC-8231-DE11DE2A7ED3}">
      <dgm:prSet phldr="0"/>
      <dgm:spPr/>
      <dgm:t>
        <a:bodyPr/>
        <a:lstStyle/>
        <a:p>
          <a:r>
            <a:rPr lang="en-US" dirty="0">
              <a:latin typeface="Corbel"/>
            </a:rPr>
            <a:t>Faculty Clinician</a:t>
          </a:r>
        </a:p>
      </dgm:t>
    </dgm:pt>
    <dgm:pt modelId="{D917ED11-FDD5-44A3-ADE7-8CBC8EDEBCED}" type="parTrans" cxnId="{D1FE0F2A-D935-4017-8B1B-72505B0F90B8}">
      <dgm:prSet/>
      <dgm:spPr/>
    </dgm:pt>
    <dgm:pt modelId="{777F3AF7-280A-48A4-A4D1-B8A33847B6B9}" type="sibTrans" cxnId="{D1FE0F2A-D935-4017-8B1B-72505B0F90B8}">
      <dgm:prSet/>
      <dgm:spPr/>
    </dgm:pt>
    <dgm:pt modelId="{CA9C7ABE-5C15-4152-8EDE-ADA6A6AAB887}">
      <dgm:prSet phldr="0"/>
      <dgm:spPr/>
      <dgm:t>
        <a:bodyPr/>
        <a:lstStyle/>
        <a:p>
          <a:r>
            <a:rPr lang="en-US" dirty="0">
              <a:latin typeface="Corbel"/>
            </a:rPr>
            <a:t>Clinician</a:t>
          </a:r>
        </a:p>
      </dgm:t>
    </dgm:pt>
    <dgm:pt modelId="{AB9BA936-4C32-4A8C-95BE-DEA027EA66EE}" type="parTrans" cxnId="{8011C0BF-1436-4EA0-A731-0345C466EC0C}">
      <dgm:prSet/>
      <dgm:spPr/>
    </dgm:pt>
    <dgm:pt modelId="{36A4C53F-08A9-4D35-B87E-051BFA7DCC51}" type="sibTrans" cxnId="{8011C0BF-1436-4EA0-A731-0345C466EC0C}">
      <dgm:prSet/>
      <dgm:spPr/>
    </dgm:pt>
    <dgm:pt modelId="{6FCB8DDB-EB67-476D-96FC-5B08CB3C9294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Simulation Director</a:t>
          </a:r>
        </a:p>
      </dgm:t>
    </dgm:pt>
    <dgm:pt modelId="{0751E704-BB6F-4DB6-93E5-51CF4EBE863D}" type="parTrans" cxnId="{BB31261D-4919-4506-B371-15CBDB06685B}">
      <dgm:prSet/>
      <dgm:spPr/>
    </dgm:pt>
    <dgm:pt modelId="{E15645AD-7630-4F4F-B665-3BC64781F41D}" type="sibTrans" cxnId="{BB31261D-4919-4506-B371-15CBDB06685B}">
      <dgm:prSet/>
      <dgm:spPr/>
    </dgm:pt>
    <dgm:pt modelId="{739C0897-5EE5-4249-8D68-166611B32B54}">
      <dgm:prSet phldr="0"/>
      <dgm:spPr/>
      <dgm:t>
        <a:bodyPr/>
        <a:lstStyle/>
        <a:p>
          <a:r>
            <a:rPr lang="en-US" dirty="0">
              <a:latin typeface="Corbel"/>
            </a:rPr>
            <a:t>Researcher</a:t>
          </a:r>
        </a:p>
      </dgm:t>
    </dgm:pt>
    <dgm:pt modelId="{934D1760-281C-4741-B79F-50DD3AF3C4A9}" type="parTrans" cxnId="{54A3CE3B-E9AE-47E3-B9C1-D530E648102C}">
      <dgm:prSet/>
      <dgm:spPr/>
    </dgm:pt>
    <dgm:pt modelId="{83E7A73D-C455-4A64-A1B4-26A3F6E609F9}" type="sibTrans" cxnId="{54A3CE3B-E9AE-47E3-B9C1-D530E648102C}">
      <dgm:prSet/>
      <dgm:spPr/>
    </dgm:pt>
    <dgm:pt modelId="{24FB5C91-7034-414B-9543-18B33A847241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Assistant Dean</a:t>
          </a:r>
        </a:p>
      </dgm:t>
    </dgm:pt>
    <dgm:pt modelId="{D1AC1A54-D807-4462-9025-794C33232FA6}" type="parTrans" cxnId="{DA4A3DF6-EEE3-4DD1-9443-44C4B5AE9E5C}">
      <dgm:prSet/>
      <dgm:spPr/>
    </dgm:pt>
    <dgm:pt modelId="{64A03EDD-1E1B-4C29-BCCE-9C6B53C28C1E}" type="sibTrans" cxnId="{DA4A3DF6-EEE3-4DD1-9443-44C4B5AE9E5C}">
      <dgm:prSet/>
      <dgm:spPr/>
    </dgm:pt>
    <dgm:pt modelId="{00CFD078-D98C-473D-AC41-469EDA2F6B93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Nursing Instructor</a:t>
          </a:r>
        </a:p>
      </dgm:t>
    </dgm:pt>
    <dgm:pt modelId="{232ECB07-3284-40E5-8BA7-737F9BDCE576}" type="parTrans" cxnId="{0FD9648D-D974-4296-9C96-FA3049C165A2}">
      <dgm:prSet/>
      <dgm:spPr/>
    </dgm:pt>
    <dgm:pt modelId="{37EFD322-6EE6-457B-92EC-1BF953625C0B}" type="sibTrans" cxnId="{0FD9648D-D974-4296-9C96-FA3049C165A2}">
      <dgm:prSet/>
      <dgm:spPr/>
    </dgm:pt>
    <dgm:pt modelId="{35D5F929-8D53-48FE-9A21-CCFB2F295AD5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Senior Analyst</a:t>
          </a:r>
        </a:p>
      </dgm:t>
    </dgm:pt>
    <dgm:pt modelId="{0AEB8426-059E-4C34-859B-6A59088DCBDB}" type="parTrans" cxnId="{0EE6979D-080E-48DA-85C3-AA35195A372C}">
      <dgm:prSet/>
      <dgm:spPr/>
    </dgm:pt>
    <dgm:pt modelId="{E4509EBC-519E-4F30-B791-1FA7962958F6}" type="sibTrans" cxnId="{0EE6979D-080E-48DA-85C3-AA35195A372C}">
      <dgm:prSet/>
      <dgm:spPr/>
    </dgm:pt>
    <dgm:pt modelId="{8B5BEE14-00A8-46F0-8FFA-AEF276012660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Clinical Coordinator</a:t>
          </a:r>
        </a:p>
      </dgm:t>
    </dgm:pt>
    <dgm:pt modelId="{AA42831E-821F-4D97-8A11-4D332B13D53B}" type="parTrans" cxnId="{D488EBC5-A64E-42DD-B225-82692EF52C44}">
      <dgm:prSet/>
      <dgm:spPr/>
    </dgm:pt>
    <dgm:pt modelId="{D1032D0E-80FF-4B07-A38C-2E903F1B3484}" type="sibTrans" cxnId="{D488EBC5-A64E-42DD-B225-82692EF52C44}">
      <dgm:prSet/>
      <dgm:spPr/>
    </dgm:pt>
    <dgm:pt modelId="{F40FF7E8-161D-4956-BC1E-6793245CD1B1}">
      <dgm:prSet phldr="0"/>
      <dgm:spPr/>
      <dgm:t>
        <a:bodyPr/>
        <a:lstStyle/>
        <a:p>
          <a:r>
            <a:rPr lang="en-US" dirty="0">
              <a:latin typeface="Corbel"/>
            </a:rPr>
            <a:t>Coordinator</a:t>
          </a:r>
        </a:p>
      </dgm:t>
    </dgm:pt>
    <dgm:pt modelId="{0431839A-328E-454D-8412-BDFD5B6E7A84}" type="parTrans" cxnId="{FAF6753D-2C6C-41AB-9578-AA4208BAD7D5}">
      <dgm:prSet/>
      <dgm:spPr/>
    </dgm:pt>
    <dgm:pt modelId="{D13238DA-0FE4-4B52-A298-ABE9F15128E9}" type="sibTrans" cxnId="{FAF6753D-2C6C-41AB-9578-AA4208BAD7D5}">
      <dgm:prSet/>
      <dgm:spPr/>
    </dgm:pt>
    <dgm:pt modelId="{E42ECF56-EDF9-4FB2-BB91-4DBFCF9ECB17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Dean of Health Sciences</a:t>
          </a:r>
        </a:p>
      </dgm:t>
    </dgm:pt>
    <dgm:pt modelId="{FEFF7A31-5288-4D9E-99A2-BA191488F1B7}" type="parTrans" cxnId="{EA1E9FBE-66B8-439A-A8CD-9D4651EBE740}">
      <dgm:prSet/>
      <dgm:spPr/>
    </dgm:pt>
    <dgm:pt modelId="{1E810314-4E2F-4713-8B4F-AB30F84B096B}" type="sibTrans" cxnId="{EA1E9FBE-66B8-439A-A8CD-9D4651EBE740}">
      <dgm:prSet/>
      <dgm:spPr/>
    </dgm:pt>
    <dgm:pt modelId="{96097E2C-AF71-4262-96AA-85F34B982D73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Simulation Director</a:t>
          </a:r>
        </a:p>
      </dgm:t>
    </dgm:pt>
    <dgm:pt modelId="{8E47ACD0-97AE-4864-9185-468B494C615C}" type="parTrans" cxnId="{750BDA9A-0A75-4BA0-B6A1-58B475D364E8}">
      <dgm:prSet/>
      <dgm:spPr/>
    </dgm:pt>
    <dgm:pt modelId="{8B9109E2-D991-4A35-9862-95022B19AB8C}" type="sibTrans" cxnId="{750BDA9A-0A75-4BA0-B6A1-58B475D364E8}">
      <dgm:prSet/>
      <dgm:spPr/>
    </dgm:pt>
    <dgm:pt modelId="{9A3ABA16-BE0B-4D3D-86A1-8305DE2A4C0C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Nursing Program Coordinator</a:t>
          </a:r>
        </a:p>
      </dgm:t>
    </dgm:pt>
    <dgm:pt modelId="{DFB380C2-3E13-40AF-AFB3-BEA2941579DD}" type="parTrans" cxnId="{758FF793-4978-46CB-B655-F887DA9B1C5B}">
      <dgm:prSet/>
      <dgm:spPr/>
    </dgm:pt>
    <dgm:pt modelId="{E0ACE425-4994-4563-BA82-69F316FB7DBA}" type="sibTrans" cxnId="{758FF793-4978-46CB-B655-F887DA9B1C5B}">
      <dgm:prSet/>
      <dgm:spPr/>
    </dgm:pt>
    <dgm:pt modelId="{5EDB48F3-957D-4F35-B189-4825E044335E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Nutrition Clinical Coordinator</a:t>
          </a:r>
        </a:p>
      </dgm:t>
    </dgm:pt>
    <dgm:pt modelId="{B1445174-A2CF-4CA5-8958-5A3BF9E9EA9A}" type="parTrans" cxnId="{6E51293A-03F3-4835-BC05-4CDAC4CA50D4}">
      <dgm:prSet/>
      <dgm:spPr/>
    </dgm:pt>
    <dgm:pt modelId="{1DD406E5-45EB-4C9D-B5D8-07F65A5DE053}" type="sibTrans" cxnId="{6E51293A-03F3-4835-BC05-4CDAC4CA50D4}">
      <dgm:prSet/>
      <dgm:spPr/>
    </dgm:pt>
    <dgm:pt modelId="{B52D847D-F663-420B-AFB9-F6FA7FCDF613}">
      <dgm:prSet phldrT="[Text]" phldr="0"/>
      <dgm:spPr/>
      <dgm:t>
        <a:bodyPr/>
        <a:lstStyle/>
        <a:p>
          <a:r>
            <a:rPr lang="en-US" dirty="0">
              <a:latin typeface="Corbel"/>
            </a:rPr>
            <a:t>Owner</a:t>
          </a:r>
        </a:p>
      </dgm:t>
    </dgm:pt>
    <dgm:pt modelId="{E033FC90-B027-4FDA-B5F1-6BEB39280F69}" type="parTrans" cxnId="{69952673-EF58-47CD-A6F9-4C3D0000B03B}">
      <dgm:prSet/>
      <dgm:spPr/>
    </dgm:pt>
    <dgm:pt modelId="{F0E12B83-F48B-4BE5-83C5-F31F7EBF5C37}" type="sibTrans" cxnId="{69952673-EF58-47CD-A6F9-4C3D0000B03B}">
      <dgm:prSet/>
      <dgm:spPr/>
    </dgm:pt>
    <dgm:pt modelId="{22CBDA0F-5BC0-460D-8278-991F289CF55C}">
      <dgm:prSet phldrT="[Text]" phldr="0"/>
      <dgm:spPr/>
      <dgm:t>
        <a:bodyPr/>
        <a:lstStyle/>
        <a:p>
          <a:pPr rtl="0"/>
          <a:r>
            <a:rPr lang="en-US" dirty="0">
              <a:latin typeface="Corbel"/>
            </a:rPr>
            <a:t>Chief Executive Officer</a:t>
          </a:r>
        </a:p>
      </dgm:t>
    </dgm:pt>
    <dgm:pt modelId="{C59C4477-07F7-4E86-8043-0CD00D049D83}" type="parTrans" cxnId="{ED673A24-488B-403E-81F5-2D1E9E4729FE}">
      <dgm:prSet/>
      <dgm:spPr/>
    </dgm:pt>
    <dgm:pt modelId="{D1E84A24-C125-448C-B76D-A78C6854D152}" type="sibTrans" cxnId="{ED673A24-488B-403E-81F5-2D1E9E4729FE}">
      <dgm:prSet/>
      <dgm:spPr/>
    </dgm:pt>
    <dgm:pt modelId="{9782C810-7BE0-4764-8CB0-83A172625BA4}">
      <dgm:prSet phldrT="[Text]" phldr="0"/>
      <dgm:spPr/>
      <dgm:t>
        <a:bodyPr/>
        <a:lstStyle/>
        <a:p>
          <a:r>
            <a:rPr lang="en-US" dirty="0">
              <a:latin typeface="Corbel"/>
            </a:rPr>
            <a:t>Assistant Clinical Professor</a:t>
          </a:r>
          <a:endParaRPr lang="en-US" dirty="0"/>
        </a:p>
      </dgm:t>
    </dgm:pt>
    <dgm:pt modelId="{F4B8F8DE-21B7-4A57-9502-FA28115FECF6}" type="parTrans" cxnId="{A3EB7BA2-D299-4A22-A867-88920316081D}">
      <dgm:prSet/>
      <dgm:spPr/>
    </dgm:pt>
    <dgm:pt modelId="{E17EE061-113C-43A7-8C75-99F1D3F671F8}" type="sibTrans" cxnId="{A3EB7BA2-D299-4A22-A867-88920316081D}">
      <dgm:prSet/>
      <dgm:spPr/>
    </dgm:pt>
    <dgm:pt modelId="{64A2D741-FC1F-4EE7-AFDB-88BAA924E022}" type="pres">
      <dgm:prSet presAssocID="{9B9CC810-FA74-40A3-A31C-A9CBE88C8487}" presName="diagram" presStyleCnt="0">
        <dgm:presLayoutVars>
          <dgm:dir/>
          <dgm:resizeHandles val="exact"/>
        </dgm:presLayoutVars>
      </dgm:prSet>
      <dgm:spPr/>
    </dgm:pt>
    <dgm:pt modelId="{823BF973-8D8C-486B-B047-F80F8B819D3F}" type="pres">
      <dgm:prSet presAssocID="{C2792989-7BF1-4879-AB37-37FF2845E0E2}" presName="node" presStyleLbl="node1" presStyleIdx="0" presStyleCnt="21">
        <dgm:presLayoutVars>
          <dgm:bulletEnabled val="1"/>
        </dgm:presLayoutVars>
      </dgm:prSet>
      <dgm:spPr/>
    </dgm:pt>
    <dgm:pt modelId="{2A771E7D-6119-4C37-B4C9-A1FC37699159}" type="pres">
      <dgm:prSet presAssocID="{461D3375-5834-4E11-94BF-7C6738BD3DB2}" presName="sibTrans" presStyleCnt="0"/>
      <dgm:spPr/>
    </dgm:pt>
    <dgm:pt modelId="{B8714307-A987-4F9A-A8CE-DB4A5E542FA3}" type="pres">
      <dgm:prSet presAssocID="{9782C810-7BE0-4764-8CB0-83A172625BA4}" presName="node" presStyleLbl="node1" presStyleIdx="1" presStyleCnt="21">
        <dgm:presLayoutVars>
          <dgm:bulletEnabled val="1"/>
        </dgm:presLayoutVars>
      </dgm:prSet>
      <dgm:spPr/>
    </dgm:pt>
    <dgm:pt modelId="{6D4319FE-6DFB-4261-AA11-6208E793B1E6}" type="pres">
      <dgm:prSet presAssocID="{E17EE061-113C-43A7-8C75-99F1D3F671F8}" presName="sibTrans" presStyleCnt="0"/>
      <dgm:spPr/>
    </dgm:pt>
    <dgm:pt modelId="{03664C08-1A08-4A8B-B7CB-93238A9A5144}" type="pres">
      <dgm:prSet presAssocID="{24FB5C91-7034-414B-9543-18B33A847241}" presName="node" presStyleLbl="node1" presStyleIdx="2" presStyleCnt="21">
        <dgm:presLayoutVars>
          <dgm:bulletEnabled val="1"/>
        </dgm:presLayoutVars>
      </dgm:prSet>
      <dgm:spPr/>
    </dgm:pt>
    <dgm:pt modelId="{31DD7836-0AA6-4FB1-A69D-CA936FFC4A9E}" type="pres">
      <dgm:prSet presAssocID="{64A03EDD-1E1B-4C29-BCCE-9C6B53C28C1E}" presName="sibTrans" presStyleCnt="0"/>
      <dgm:spPr/>
    </dgm:pt>
    <dgm:pt modelId="{30F9043B-B9D5-492E-AF17-700838560250}" type="pres">
      <dgm:prSet presAssocID="{39950486-49C9-4C5D-85A2-027268227AFB}" presName="node" presStyleLbl="node1" presStyleIdx="3" presStyleCnt="21">
        <dgm:presLayoutVars>
          <dgm:bulletEnabled val="1"/>
        </dgm:presLayoutVars>
      </dgm:prSet>
      <dgm:spPr/>
    </dgm:pt>
    <dgm:pt modelId="{BBA2487D-1329-4883-B99C-F56211CE4D3B}" type="pres">
      <dgm:prSet presAssocID="{3F671A67-CD32-4D2A-B07D-57EFC78405EE}" presName="sibTrans" presStyleCnt="0"/>
      <dgm:spPr/>
    </dgm:pt>
    <dgm:pt modelId="{4456C9FC-C46F-49BA-8216-DF985C952F22}" type="pres">
      <dgm:prSet presAssocID="{22CBDA0F-5BC0-460D-8278-991F289CF55C}" presName="node" presStyleLbl="node1" presStyleIdx="4" presStyleCnt="21">
        <dgm:presLayoutVars>
          <dgm:bulletEnabled val="1"/>
        </dgm:presLayoutVars>
      </dgm:prSet>
      <dgm:spPr/>
    </dgm:pt>
    <dgm:pt modelId="{B7C83DC5-19D6-40D3-B2EB-686F78AFD0D5}" type="pres">
      <dgm:prSet presAssocID="{D1E84A24-C125-448C-B76D-A78C6854D152}" presName="sibTrans" presStyleCnt="0"/>
      <dgm:spPr/>
    </dgm:pt>
    <dgm:pt modelId="{346872F3-9A20-4E11-942D-F91A212554BE}" type="pres">
      <dgm:prSet presAssocID="{8B5BEE14-00A8-46F0-8FFA-AEF276012660}" presName="node" presStyleLbl="node1" presStyleIdx="5" presStyleCnt="21">
        <dgm:presLayoutVars>
          <dgm:bulletEnabled val="1"/>
        </dgm:presLayoutVars>
      </dgm:prSet>
      <dgm:spPr/>
    </dgm:pt>
    <dgm:pt modelId="{F26919B7-9DCB-40F6-AA24-594209D0AE46}" type="pres">
      <dgm:prSet presAssocID="{D1032D0E-80FF-4B07-A38C-2E903F1B3484}" presName="sibTrans" presStyleCnt="0"/>
      <dgm:spPr/>
    </dgm:pt>
    <dgm:pt modelId="{8F9794C2-2926-4B16-864A-B026CD6FCCFB}" type="pres">
      <dgm:prSet presAssocID="{CA9C7ABE-5C15-4152-8EDE-ADA6A6AAB887}" presName="node" presStyleLbl="node1" presStyleIdx="6" presStyleCnt="21">
        <dgm:presLayoutVars>
          <dgm:bulletEnabled val="1"/>
        </dgm:presLayoutVars>
      </dgm:prSet>
      <dgm:spPr/>
    </dgm:pt>
    <dgm:pt modelId="{6193432C-1A79-4301-AF94-128CD0F01668}" type="pres">
      <dgm:prSet presAssocID="{36A4C53F-08A9-4D35-B87E-051BFA7DCC51}" presName="sibTrans" presStyleCnt="0"/>
      <dgm:spPr/>
    </dgm:pt>
    <dgm:pt modelId="{AF7CCD24-25A3-4EBB-A93C-3D0A7CB01B2A}" type="pres">
      <dgm:prSet presAssocID="{F40FF7E8-161D-4956-BC1E-6793245CD1B1}" presName="node" presStyleLbl="node1" presStyleIdx="7" presStyleCnt="21">
        <dgm:presLayoutVars>
          <dgm:bulletEnabled val="1"/>
        </dgm:presLayoutVars>
      </dgm:prSet>
      <dgm:spPr/>
    </dgm:pt>
    <dgm:pt modelId="{7E5D5839-8D94-441A-9C26-BF6CD04F5114}" type="pres">
      <dgm:prSet presAssocID="{D13238DA-0FE4-4B52-A298-ABE9F15128E9}" presName="sibTrans" presStyleCnt="0"/>
      <dgm:spPr/>
    </dgm:pt>
    <dgm:pt modelId="{5EDF1D34-C0F6-4DB0-B4E6-CCEE4D9129B8}" type="pres">
      <dgm:prSet presAssocID="{E42ECF56-EDF9-4FB2-BB91-4DBFCF9ECB17}" presName="node" presStyleLbl="node1" presStyleIdx="8" presStyleCnt="21">
        <dgm:presLayoutVars>
          <dgm:bulletEnabled val="1"/>
        </dgm:presLayoutVars>
      </dgm:prSet>
      <dgm:spPr/>
    </dgm:pt>
    <dgm:pt modelId="{617585FE-F328-4018-BDAE-C8809A23F062}" type="pres">
      <dgm:prSet presAssocID="{1E810314-4E2F-4713-8B4F-AB30F84B096B}" presName="sibTrans" presStyleCnt="0"/>
      <dgm:spPr/>
    </dgm:pt>
    <dgm:pt modelId="{F4DAFB3C-EC78-4E56-BE24-DE0E0AF2D800}" type="pres">
      <dgm:prSet presAssocID="{96D05967-073A-4BAC-8231-DE11DE2A7ED3}" presName="node" presStyleLbl="node1" presStyleIdx="9" presStyleCnt="21">
        <dgm:presLayoutVars>
          <dgm:bulletEnabled val="1"/>
        </dgm:presLayoutVars>
      </dgm:prSet>
      <dgm:spPr/>
    </dgm:pt>
    <dgm:pt modelId="{7D9AC26F-82CD-420A-AE18-600DB9D13928}" type="pres">
      <dgm:prSet presAssocID="{777F3AF7-280A-48A4-A4D1-B8A33847B6B9}" presName="sibTrans" presStyleCnt="0"/>
      <dgm:spPr/>
    </dgm:pt>
    <dgm:pt modelId="{265347D4-1515-48D2-8C92-889B5F4206EC}" type="pres">
      <dgm:prSet presAssocID="{54399585-40F0-471B-953F-9FAEDAB87941}" presName="node" presStyleLbl="node1" presStyleIdx="10" presStyleCnt="21">
        <dgm:presLayoutVars>
          <dgm:bulletEnabled val="1"/>
        </dgm:presLayoutVars>
      </dgm:prSet>
      <dgm:spPr/>
    </dgm:pt>
    <dgm:pt modelId="{975BAFD8-B09E-4B3A-ACAC-FF77A19D9659}" type="pres">
      <dgm:prSet presAssocID="{249CF9EF-BA68-4CDA-9CAF-089834E76492}" presName="sibTrans" presStyleCnt="0"/>
      <dgm:spPr/>
    </dgm:pt>
    <dgm:pt modelId="{85779C09-9F25-4947-A8E7-6BFC26EE78DC}" type="pres">
      <dgm:prSet presAssocID="{00CFD078-D98C-473D-AC41-469EDA2F6B93}" presName="node" presStyleLbl="node1" presStyleIdx="11" presStyleCnt="21">
        <dgm:presLayoutVars>
          <dgm:bulletEnabled val="1"/>
        </dgm:presLayoutVars>
      </dgm:prSet>
      <dgm:spPr/>
    </dgm:pt>
    <dgm:pt modelId="{D503ABF7-741C-40CC-9BC7-3256D49E3E71}" type="pres">
      <dgm:prSet presAssocID="{37EFD322-6EE6-457B-92EC-1BF953625C0B}" presName="sibTrans" presStyleCnt="0"/>
      <dgm:spPr/>
    </dgm:pt>
    <dgm:pt modelId="{1025E06A-E4C6-4BCC-87E6-4B15F90993EF}" type="pres">
      <dgm:prSet presAssocID="{9A3ABA16-BE0B-4D3D-86A1-8305DE2A4C0C}" presName="node" presStyleLbl="node1" presStyleIdx="12" presStyleCnt="21">
        <dgm:presLayoutVars>
          <dgm:bulletEnabled val="1"/>
        </dgm:presLayoutVars>
      </dgm:prSet>
      <dgm:spPr/>
    </dgm:pt>
    <dgm:pt modelId="{DC35672E-19A0-4EBF-823D-72FC193A776F}" type="pres">
      <dgm:prSet presAssocID="{E0ACE425-4994-4563-BA82-69F316FB7DBA}" presName="sibTrans" presStyleCnt="0"/>
      <dgm:spPr/>
    </dgm:pt>
    <dgm:pt modelId="{3BC76B45-1DA7-43EC-873B-FADB503EDDB7}" type="pres">
      <dgm:prSet presAssocID="{5EDB48F3-957D-4F35-B189-4825E044335E}" presName="node" presStyleLbl="node1" presStyleIdx="13" presStyleCnt="21">
        <dgm:presLayoutVars>
          <dgm:bulletEnabled val="1"/>
        </dgm:presLayoutVars>
      </dgm:prSet>
      <dgm:spPr/>
    </dgm:pt>
    <dgm:pt modelId="{3CC459D6-7FF1-46DD-9A6D-2EA51DEA0320}" type="pres">
      <dgm:prSet presAssocID="{1DD406E5-45EB-4C9D-B5D8-07F65A5DE053}" presName="sibTrans" presStyleCnt="0"/>
      <dgm:spPr/>
    </dgm:pt>
    <dgm:pt modelId="{B1F50CE2-5182-44A9-9C23-9490D06D29CE}" type="pres">
      <dgm:prSet presAssocID="{B52D847D-F663-420B-AFB9-F6FA7FCDF613}" presName="node" presStyleLbl="node1" presStyleIdx="14" presStyleCnt="21">
        <dgm:presLayoutVars>
          <dgm:bulletEnabled val="1"/>
        </dgm:presLayoutVars>
      </dgm:prSet>
      <dgm:spPr/>
    </dgm:pt>
    <dgm:pt modelId="{DAA3A578-AF82-4D46-B946-790FEDB4E9F4}" type="pres">
      <dgm:prSet presAssocID="{F0E12B83-F48B-4BE5-83C5-F31F7EBF5C37}" presName="sibTrans" presStyleCnt="0"/>
      <dgm:spPr/>
    </dgm:pt>
    <dgm:pt modelId="{979C468B-D01E-4A1E-8B5D-EF79CF00B5C5}" type="pres">
      <dgm:prSet presAssocID="{4178BCD8-1D18-4B9A-9C1D-54A821694DD5}" presName="node" presStyleLbl="node1" presStyleIdx="15" presStyleCnt="21">
        <dgm:presLayoutVars>
          <dgm:bulletEnabled val="1"/>
        </dgm:presLayoutVars>
      </dgm:prSet>
      <dgm:spPr/>
    </dgm:pt>
    <dgm:pt modelId="{79F7136D-5D5E-484E-B7B5-32D95F458F29}" type="pres">
      <dgm:prSet presAssocID="{D88AF421-6583-4060-94B7-4DD372C98ADD}" presName="sibTrans" presStyleCnt="0"/>
      <dgm:spPr/>
    </dgm:pt>
    <dgm:pt modelId="{65658B32-94C1-4A6D-A411-04D6F8CBC5F6}" type="pres">
      <dgm:prSet presAssocID="{739C0897-5EE5-4249-8D68-166611B32B54}" presName="node" presStyleLbl="node1" presStyleIdx="16" presStyleCnt="21">
        <dgm:presLayoutVars>
          <dgm:bulletEnabled val="1"/>
        </dgm:presLayoutVars>
      </dgm:prSet>
      <dgm:spPr/>
    </dgm:pt>
    <dgm:pt modelId="{38FECA28-D07E-4A35-AB47-E3251B27CBFF}" type="pres">
      <dgm:prSet presAssocID="{83E7A73D-C455-4A64-A1B4-26A3F6E609F9}" presName="sibTrans" presStyleCnt="0"/>
      <dgm:spPr/>
    </dgm:pt>
    <dgm:pt modelId="{394E3FF8-2B2B-4D34-ABC3-540D2EE0A20A}" type="pres">
      <dgm:prSet presAssocID="{8B28FE1A-D1AA-492A-9D6F-DF74562AC74B}" presName="node" presStyleLbl="node1" presStyleIdx="17" presStyleCnt="21">
        <dgm:presLayoutVars>
          <dgm:bulletEnabled val="1"/>
        </dgm:presLayoutVars>
      </dgm:prSet>
      <dgm:spPr/>
    </dgm:pt>
    <dgm:pt modelId="{5D48FFF2-C40A-4F85-9015-556241698400}" type="pres">
      <dgm:prSet presAssocID="{089395BB-7BA9-43FF-B64D-AC76019671D2}" presName="sibTrans" presStyleCnt="0"/>
      <dgm:spPr/>
    </dgm:pt>
    <dgm:pt modelId="{3174442C-ECCF-4847-9D71-D6C9D1D601E5}" type="pres">
      <dgm:prSet presAssocID="{35D5F929-8D53-48FE-9A21-CCFB2F295AD5}" presName="node" presStyleLbl="node1" presStyleIdx="18" presStyleCnt="21">
        <dgm:presLayoutVars>
          <dgm:bulletEnabled val="1"/>
        </dgm:presLayoutVars>
      </dgm:prSet>
      <dgm:spPr/>
    </dgm:pt>
    <dgm:pt modelId="{39B871F2-365B-4B3D-AF6B-2E454EB9EB8C}" type="pres">
      <dgm:prSet presAssocID="{E4509EBC-519E-4F30-B791-1FA7962958F6}" presName="sibTrans" presStyleCnt="0"/>
      <dgm:spPr/>
    </dgm:pt>
    <dgm:pt modelId="{9DCAA221-3BFC-4077-A1D1-32AABC9EEB3C}" type="pres">
      <dgm:prSet presAssocID="{96097E2C-AF71-4262-96AA-85F34B982D73}" presName="node" presStyleLbl="node1" presStyleIdx="19" presStyleCnt="21">
        <dgm:presLayoutVars>
          <dgm:bulletEnabled val="1"/>
        </dgm:presLayoutVars>
      </dgm:prSet>
      <dgm:spPr/>
    </dgm:pt>
    <dgm:pt modelId="{D3010720-9779-4AF6-B6BD-5F8F03450DED}" type="pres">
      <dgm:prSet presAssocID="{8B9109E2-D991-4A35-9862-95022B19AB8C}" presName="sibTrans" presStyleCnt="0"/>
      <dgm:spPr/>
    </dgm:pt>
    <dgm:pt modelId="{2AE466A0-CDB6-46A1-8BAB-0271B2B72CF9}" type="pres">
      <dgm:prSet presAssocID="{6FCB8DDB-EB67-476D-96FC-5B08CB3C9294}" presName="node" presStyleLbl="node1" presStyleIdx="20" presStyleCnt="21">
        <dgm:presLayoutVars>
          <dgm:bulletEnabled val="1"/>
        </dgm:presLayoutVars>
      </dgm:prSet>
      <dgm:spPr/>
    </dgm:pt>
  </dgm:ptLst>
  <dgm:cxnLst>
    <dgm:cxn modelId="{DCC1711C-E048-476A-8393-D676B59CAF70}" type="presOf" srcId="{00CFD078-D98C-473D-AC41-469EDA2F6B93}" destId="{85779C09-9F25-4947-A8E7-6BFC26EE78DC}" srcOrd="0" destOrd="0" presId="urn:microsoft.com/office/officeart/2005/8/layout/default"/>
    <dgm:cxn modelId="{BB31261D-4919-4506-B371-15CBDB06685B}" srcId="{9B9CC810-FA74-40A3-A31C-A9CBE88C8487}" destId="{6FCB8DDB-EB67-476D-96FC-5B08CB3C9294}" srcOrd="20" destOrd="0" parTransId="{0751E704-BB6F-4DB6-93E5-51CF4EBE863D}" sibTransId="{E15645AD-7630-4F4F-B665-3BC64781F41D}"/>
    <dgm:cxn modelId="{1A27581E-8750-4E62-91E4-80B4732A639B}" type="presOf" srcId="{22CBDA0F-5BC0-460D-8278-991F289CF55C}" destId="{4456C9FC-C46F-49BA-8216-DF985C952F22}" srcOrd="0" destOrd="0" presId="urn:microsoft.com/office/officeart/2005/8/layout/default"/>
    <dgm:cxn modelId="{7AA5E320-6810-4DF2-91F6-E74792A5355C}" srcId="{9B9CC810-FA74-40A3-A31C-A9CBE88C8487}" destId="{54399585-40F0-471B-953F-9FAEDAB87941}" srcOrd="10" destOrd="0" parTransId="{7FF88479-AD93-40E6-8F79-B827AD6CEB0D}" sibTransId="{249CF9EF-BA68-4CDA-9CAF-089834E76492}"/>
    <dgm:cxn modelId="{ED673A24-488B-403E-81F5-2D1E9E4729FE}" srcId="{9B9CC810-FA74-40A3-A31C-A9CBE88C8487}" destId="{22CBDA0F-5BC0-460D-8278-991F289CF55C}" srcOrd="4" destOrd="0" parTransId="{C59C4477-07F7-4E86-8043-0CD00D049D83}" sibTransId="{D1E84A24-C125-448C-B76D-A78C6854D152}"/>
    <dgm:cxn modelId="{82479A26-6C07-4F03-BB25-6AD2F208ED72}" type="presOf" srcId="{CA9C7ABE-5C15-4152-8EDE-ADA6A6AAB887}" destId="{8F9794C2-2926-4B16-864A-B026CD6FCCFB}" srcOrd="0" destOrd="0" presId="urn:microsoft.com/office/officeart/2005/8/layout/default"/>
    <dgm:cxn modelId="{D1FE0F2A-D935-4017-8B1B-72505B0F90B8}" srcId="{9B9CC810-FA74-40A3-A31C-A9CBE88C8487}" destId="{96D05967-073A-4BAC-8231-DE11DE2A7ED3}" srcOrd="9" destOrd="0" parTransId="{D917ED11-FDD5-44A3-ADE7-8CBC8EDEBCED}" sibTransId="{777F3AF7-280A-48A4-A4D1-B8A33847B6B9}"/>
    <dgm:cxn modelId="{91563B30-89CF-4EC0-8993-C3D48101623C}" type="presOf" srcId="{6FCB8DDB-EB67-476D-96FC-5B08CB3C9294}" destId="{2AE466A0-CDB6-46A1-8BAB-0271B2B72CF9}" srcOrd="0" destOrd="0" presId="urn:microsoft.com/office/officeart/2005/8/layout/default"/>
    <dgm:cxn modelId="{531F4432-0988-4689-8228-39B6EA92BD23}" srcId="{9B9CC810-FA74-40A3-A31C-A9CBE88C8487}" destId="{C2792989-7BF1-4879-AB37-37FF2845E0E2}" srcOrd="0" destOrd="0" parTransId="{E5172FC7-C3A3-494C-BFBB-8388B3B522AC}" sibTransId="{461D3375-5834-4E11-94BF-7C6738BD3DB2}"/>
    <dgm:cxn modelId="{7ED2E833-0731-4D39-BBEF-FD5225C0A505}" type="presOf" srcId="{F40FF7E8-161D-4956-BC1E-6793245CD1B1}" destId="{AF7CCD24-25A3-4EBB-A93C-3D0A7CB01B2A}" srcOrd="0" destOrd="0" presId="urn:microsoft.com/office/officeart/2005/8/layout/default"/>
    <dgm:cxn modelId="{6E51293A-03F3-4835-BC05-4CDAC4CA50D4}" srcId="{9B9CC810-FA74-40A3-A31C-A9CBE88C8487}" destId="{5EDB48F3-957D-4F35-B189-4825E044335E}" srcOrd="13" destOrd="0" parTransId="{B1445174-A2CF-4CA5-8958-5A3BF9E9EA9A}" sibTransId="{1DD406E5-45EB-4C9D-B5D8-07F65A5DE053}"/>
    <dgm:cxn modelId="{54A3CE3B-E9AE-47E3-B9C1-D530E648102C}" srcId="{9B9CC810-FA74-40A3-A31C-A9CBE88C8487}" destId="{739C0897-5EE5-4249-8D68-166611B32B54}" srcOrd="16" destOrd="0" parTransId="{934D1760-281C-4741-B79F-50DD3AF3C4A9}" sibTransId="{83E7A73D-C455-4A64-A1B4-26A3F6E609F9}"/>
    <dgm:cxn modelId="{FAF6753D-2C6C-41AB-9578-AA4208BAD7D5}" srcId="{9B9CC810-FA74-40A3-A31C-A9CBE88C8487}" destId="{F40FF7E8-161D-4956-BC1E-6793245CD1B1}" srcOrd="7" destOrd="0" parTransId="{0431839A-328E-454D-8412-BDFD5B6E7A84}" sibTransId="{D13238DA-0FE4-4B52-A298-ABE9F15128E9}"/>
    <dgm:cxn modelId="{D79DCC5E-B532-4049-A364-4B8AC98745E9}" type="presOf" srcId="{9B9CC810-FA74-40A3-A31C-A9CBE88C8487}" destId="{64A2D741-FC1F-4EE7-AFDB-88BAA924E022}" srcOrd="0" destOrd="0" presId="urn:microsoft.com/office/officeart/2005/8/layout/default"/>
    <dgm:cxn modelId="{79791264-2421-4229-9C64-979086C07661}" type="presOf" srcId="{739C0897-5EE5-4249-8D68-166611B32B54}" destId="{65658B32-94C1-4A6D-A411-04D6F8CBC5F6}" srcOrd="0" destOrd="0" presId="urn:microsoft.com/office/officeart/2005/8/layout/default"/>
    <dgm:cxn modelId="{A7B95F64-879D-4043-A5A7-B3E3964FBA62}" type="presOf" srcId="{B52D847D-F663-420B-AFB9-F6FA7FCDF613}" destId="{B1F50CE2-5182-44A9-9C23-9490D06D29CE}" srcOrd="0" destOrd="0" presId="urn:microsoft.com/office/officeart/2005/8/layout/default"/>
    <dgm:cxn modelId="{F315D144-25E8-4006-95B5-BED0893154D6}" type="presOf" srcId="{C2792989-7BF1-4879-AB37-37FF2845E0E2}" destId="{823BF973-8D8C-486B-B047-F80F8B819D3F}" srcOrd="0" destOrd="0" presId="urn:microsoft.com/office/officeart/2005/8/layout/default"/>
    <dgm:cxn modelId="{22754865-C5D4-47C7-839F-19EA167F1CD1}" type="presOf" srcId="{9A3ABA16-BE0B-4D3D-86A1-8305DE2A4C0C}" destId="{1025E06A-E4C6-4BCC-87E6-4B15F90993EF}" srcOrd="0" destOrd="0" presId="urn:microsoft.com/office/officeart/2005/8/layout/default"/>
    <dgm:cxn modelId="{6FA06F4D-2111-4B7B-91C7-BC5EC76341BC}" srcId="{9B9CC810-FA74-40A3-A31C-A9CBE88C8487}" destId="{4178BCD8-1D18-4B9A-9C1D-54A821694DD5}" srcOrd="15" destOrd="0" parTransId="{7F257D46-C9C9-47C1-98E3-C5E7D49980AD}" sibTransId="{D88AF421-6583-4060-94B7-4DD372C98ADD}"/>
    <dgm:cxn modelId="{343EA750-B51B-4DE3-B38F-385E48539C24}" type="presOf" srcId="{4178BCD8-1D18-4B9A-9C1D-54A821694DD5}" destId="{979C468B-D01E-4A1E-8B5D-EF79CF00B5C5}" srcOrd="0" destOrd="0" presId="urn:microsoft.com/office/officeart/2005/8/layout/default"/>
    <dgm:cxn modelId="{69952673-EF58-47CD-A6F9-4C3D0000B03B}" srcId="{9B9CC810-FA74-40A3-A31C-A9CBE88C8487}" destId="{B52D847D-F663-420B-AFB9-F6FA7FCDF613}" srcOrd="14" destOrd="0" parTransId="{E033FC90-B027-4FDA-B5F1-6BEB39280F69}" sibTransId="{F0E12B83-F48B-4BE5-83C5-F31F7EBF5C37}"/>
    <dgm:cxn modelId="{64A90B77-F17A-40A4-8E34-5124A7A09814}" srcId="{9B9CC810-FA74-40A3-A31C-A9CBE88C8487}" destId="{8B28FE1A-D1AA-492A-9D6F-DF74562AC74B}" srcOrd="17" destOrd="0" parTransId="{00106A51-2FD4-4BF7-A34A-BEF9E71E47E9}" sibTransId="{089395BB-7BA9-43FF-B64D-AC76019671D2}"/>
    <dgm:cxn modelId="{DF283858-8878-4BB3-9A9B-A6BC7AD832B6}" type="presOf" srcId="{9782C810-7BE0-4764-8CB0-83A172625BA4}" destId="{B8714307-A987-4F9A-A8CE-DB4A5E542FA3}" srcOrd="0" destOrd="0" presId="urn:microsoft.com/office/officeart/2005/8/layout/default"/>
    <dgm:cxn modelId="{820FDF59-65EC-47EB-B832-7E1D808D88D3}" type="presOf" srcId="{96097E2C-AF71-4262-96AA-85F34B982D73}" destId="{9DCAA221-3BFC-4077-A1D1-32AABC9EEB3C}" srcOrd="0" destOrd="0" presId="urn:microsoft.com/office/officeart/2005/8/layout/default"/>
    <dgm:cxn modelId="{8427C487-D6DA-4BC2-B39A-A4D9AB9FAB16}" type="presOf" srcId="{54399585-40F0-471B-953F-9FAEDAB87941}" destId="{265347D4-1515-48D2-8C92-889B5F4206EC}" srcOrd="0" destOrd="0" presId="urn:microsoft.com/office/officeart/2005/8/layout/default"/>
    <dgm:cxn modelId="{0FD9648D-D974-4296-9C96-FA3049C165A2}" srcId="{9B9CC810-FA74-40A3-A31C-A9CBE88C8487}" destId="{00CFD078-D98C-473D-AC41-469EDA2F6B93}" srcOrd="11" destOrd="0" parTransId="{232ECB07-3284-40E5-8BA7-737F9BDCE576}" sibTransId="{37EFD322-6EE6-457B-92EC-1BF953625C0B}"/>
    <dgm:cxn modelId="{17AB2A90-60BA-490C-8827-1CB826FBC5CA}" type="presOf" srcId="{5EDB48F3-957D-4F35-B189-4825E044335E}" destId="{3BC76B45-1DA7-43EC-873B-FADB503EDDB7}" srcOrd="0" destOrd="0" presId="urn:microsoft.com/office/officeart/2005/8/layout/default"/>
    <dgm:cxn modelId="{758FF793-4978-46CB-B655-F887DA9B1C5B}" srcId="{9B9CC810-FA74-40A3-A31C-A9CBE88C8487}" destId="{9A3ABA16-BE0B-4D3D-86A1-8305DE2A4C0C}" srcOrd="12" destOrd="0" parTransId="{DFB380C2-3E13-40AF-AFB3-BEA2941579DD}" sibTransId="{E0ACE425-4994-4563-BA82-69F316FB7DBA}"/>
    <dgm:cxn modelId="{750BDA9A-0A75-4BA0-B6A1-58B475D364E8}" srcId="{9B9CC810-FA74-40A3-A31C-A9CBE88C8487}" destId="{96097E2C-AF71-4262-96AA-85F34B982D73}" srcOrd="19" destOrd="0" parTransId="{8E47ACD0-97AE-4864-9185-468B494C615C}" sibTransId="{8B9109E2-D991-4A35-9862-95022B19AB8C}"/>
    <dgm:cxn modelId="{0EE6979D-080E-48DA-85C3-AA35195A372C}" srcId="{9B9CC810-FA74-40A3-A31C-A9CBE88C8487}" destId="{35D5F929-8D53-48FE-9A21-CCFB2F295AD5}" srcOrd="18" destOrd="0" parTransId="{0AEB8426-059E-4C34-859B-6A59088DCBDB}" sibTransId="{E4509EBC-519E-4F30-B791-1FA7962958F6}"/>
    <dgm:cxn modelId="{285A899E-ABE9-451C-970C-FEF5FB6F93B5}" type="presOf" srcId="{24FB5C91-7034-414B-9543-18B33A847241}" destId="{03664C08-1A08-4A8B-B7CB-93238A9A5144}" srcOrd="0" destOrd="0" presId="urn:microsoft.com/office/officeart/2005/8/layout/default"/>
    <dgm:cxn modelId="{5894B5A0-4B70-4C57-9A8D-A990931D490D}" type="presOf" srcId="{35D5F929-8D53-48FE-9A21-CCFB2F295AD5}" destId="{3174442C-ECCF-4847-9D71-D6C9D1D601E5}" srcOrd="0" destOrd="0" presId="urn:microsoft.com/office/officeart/2005/8/layout/default"/>
    <dgm:cxn modelId="{A3EB7BA2-D299-4A22-A867-88920316081D}" srcId="{9B9CC810-FA74-40A3-A31C-A9CBE88C8487}" destId="{9782C810-7BE0-4764-8CB0-83A172625BA4}" srcOrd="1" destOrd="0" parTransId="{F4B8F8DE-21B7-4A57-9502-FA28115FECF6}" sibTransId="{E17EE061-113C-43A7-8C75-99F1D3F671F8}"/>
    <dgm:cxn modelId="{64BADFB2-8241-4439-82CF-3F6E3C0C5DA0}" srcId="{9B9CC810-FA74-40A3-A31C-A9CBE88C8487}" destId="{39950486-49C9-4C5D-85A2-027268227AFB}" srcOrd="3" destOrd="0" parTransId="{EE5C185A-EBF1-479C-B38E-FB3E384F78F6}" sibTransId="{3F671A67-CD32-4D2A-B07D-57EFC78405EE}"/>
    <dgm:cxn modelId="{F935CCB5-8A33-4535-B69F-C75A686FEA7B}" type="presOf" srcId="{96D05967-073A-4BAC-8231-DE11DE2A7ED3}" destId="{F4DAFB3C-EC78-4E56-BE24-DE0E0AF2D800}" srcOrd="0" destOrd="0" presId="urn:microsoft.com/office/officeart/2005/8/layout/default"/>
    <dgm:cxn modelId="{EA1E9FBE-66B8-439A-A8CD-9D4651EBE740}" srcId="{9B9CC810-FA74-40A3-A31C-A9CBE88C8487}" destId="{E42ECF56-EDF9-4FB2-BB91-4DBFCF9ECB17}" srcOrd="8" destOrd="0" parTransId="{FEFF7A31-5288-4D9E-99A2-BA191488F1B7}" sibTransId="{1E810314-4E2F-4713-8B4F-AB30F84B096B}"/>
    <dgm:cxn modelId="{8011C0BF-1436-4EA0-A731-0345C466EC0C}" srcId="{9B9CC810-FA74-40A3-A31C-A9CBE88C8487}" destId="{CA9C7ABE-5C15-4152-8EDE-ADA6A6AAB887}" srcOrd="6" destOrd="0" parTransId="{AB9BA936-4C32-4A8C-95BE-DEA027EA66EE}" sibTransId="{36A4C53F-08A9-4D35-B87E-051BFA7DCC51}"/>
    <dgm:cxn modelId="{D87545C2-CC5A-41EB-9904-DEEA14848E9C}" type="presOf" srcId="{8B5BEE14-00A8-46F0-8FFA-AEF276012660}" destId="{346872F3-9A20-4E11-942D-F91A212554BE}" srcOrd="0" destOrd="0" presId="urn:microsoft.com/office/officeart/2005/8/layout/default"/>
    <dgm:cxn modelId="{D488EBC5-A64E-42DD-B225-82692EF52C44}" srcId="{9B9CC810-FA74-40A3-A31C-A9CBE88C8487}" destId="{8B5BEE14-00A8-46F0-8FFA-AEF276012660}" srcOrd="5" destOrd="0" parTransId="{AA42831E-821F-4D97-8A11-4D332B13D53B}" sibTransId="{D1032D0E-80FF-4B07-A38C-2E903F1B3484}"/>
    <dgm:cxn modelId="{721657D9-E81A-4E95-9C9E-6AEC94C1571B}" type="presOf" srcId="{8B28FE1A-D1AA-492A-9D6F-DF74562AC74B}" destId="{394E3FF8-2B2B-4D34-ABC3-540D2EE0A20A}" srcOrd="0" destOrd="0" presId="urn:microsoft.com/office/officeart/2005/8/layout/default"/>
    <dgm:cxn modelId="{33CCB8D9-1EF6-449C-9D23-86AD4BB6EE08}" type="presOf" srcId="{39950486-49C9-4C5D-85A2-027268227AFB}" destId="{30F9043B-B9D5-492E-AF17-700838560250}" srcOrd="0" destOrd="0" presId="urn:microsoft.com/office/officeart/2005/8/layout/default"/>
    <dgm:cxn modelId="{79D6FAD9-B0A6-4300-8FC0-6B0B0AFA409C}" type="presOf" srcId="{E42ECF56-EDF9-4FB2-BB91-4DBFCF9ECB17}" destId="{5EDF1D34-C0F6-4DB0-B4E6-CCEE4D9129B8}" srcOrd="0" destOrd="0" presId="urn:microsoft.com/office/officeart/2005/8/layout/default"/>
    <dgm:cxn modelId="{DA4A3DF6-EEE3-4DD1-9443-44C4B5AE9E5C}" srcId="{9B9CC810-FA74-40A3-A31C-A9CBE88C8487}" destId="{24FB5C91-7034-414B-9543-18B33A847241}" srcOrd="2" destOrd="0" parTransId="{D1AC1A54-D807-4462-9025-794C33232FA6}" sibTransId="{64A03EDD-1E1B-4C29-BCCE-9C6B53C28C1E}"/>
    <dgm:cxn modelId="{FD06D097-0F2F-44CC-A593-07A882157998}" type="presParOf" srcId="{64A2D741-FC1F-4EE7-AFDB-88BAA924E022}" destId="{823BF973-8D8C-486B-B047-F80F8B819D3F}" srcOrd="0" destOrd="0" presId="urn:microsoft.com/office/officeart/2005/8/layout/default"/>
    <dgm:cxn modelId="{9B5EB086-A48F-4F88-BCDD-DE454B6D2E28}" type="presParOf" srcId="{64A2D741-FC1F-4EE7-AFDB-88BAA924E022}" destId="{2A771E7D-6119-4C37-B4C9-A1FC37699159}" srcOrd="1" destOrd="0" presId="urn:microsoft.com/office/officeart/2005/8/layout/default"/>
    <dgm:cxn modelId="{CDAA0205-553D-4F15-81BF-7489BE934C6B}" type="presParOf" srcId="{64A2D741-FC1F-4EE7-AFDB-88BAA924E022}" destId="{B8714307-A987-4F9A-A8CE-DB4A5E542FA3}" srcOrd="2" destOrd="0" presId="urn:microsoft.com/office/officeart/2005/8/layout/default"/>
    <dgm:cxn modelId="{F9BC871E-0553-49EC-9C69-9220CE998186}" type="presParOf" srcId="{64A2D741-FC1F-4EE7-AFDB-88BAA924E022}" destId="{6D4319FE-6DFB-4261-AA11-6208E793B1E6}" srcOrd="3" destOrd="0" presId="urn:microsoft.com/office/officeart/2005/8/layout/default"/>
    <dgm:cxn modelId="{7F474C65-D549-4DA2-AAFE-31E67D183EB1}" type="presParOf" srcId="{64A2D741-FC1F-4EE7-AFDB-88BAA924E022}" destId="{03664C08-1A08-4A8B-B7CB-93238A9A5144}" srcOrd="4" destOrd="0" presId="urn:microsoft.com/office/officeart/2005/8/layout/default"/>
    <dgm:cxn modelId="{C3190E62-4739-4AC2-AEBE-E0306C0FD3C4}" type="presParOf" srcId="{64A2D741-FC1F-4EE7-AFDB-88BAA924E022}" destId="{31DD7836-0AA6-4FB1-A69D-CA936FFC4A9E}" srcOrd="5" destOrd="0" presId="urn:microsoft.com/office/officeart/2005/8/layout/default"/>
    <dgm:cxn modelId="{05810D6D-0A77-424C-AC72-A4D7C355B23E}" type="presParOf" srcId="{64A2D741-FC1F-4EE7-AFDB-88BAA924E022}" destId="{30F9043B-B9D5-492E-AF17-700838560250}" srcOrd="6" destOrd="0" presId="urn:microsoft.com/office/officeart/2005/8/layout/default"/>
    <dgm:cxn modelId="{2D355674-7DEF-4C94-BCAE-3B48A07B756F}" type="presParOf" srcId="{64A2D741-FC1F-4EE7-AFDB-88BAA924E022}" destId="{BBA2487D-1329-4883-B99C-F56211CE4D3B}" srcOrd="7" destOrd="0" presId="urn:microsoft.com/office/officeart/2005/8/layout/default"/>
    <dgm:cxn modelId="{18005462-0AED-465F-81F1-17C277DE5FBD}" type="presParOf" srcId="{64A2D741-FC1F-4EE7-AFDB-88BAA924E022}" destId="{4456C9FC-C46F-49BA-8216-DF985C952F22}" srcOrd="8" destOrd="0" presId="urn:microsoft.com/office/officeart/2005/8/layout/default"/>
    <dgm:cxn modelId="{471893E9-4052-4C92-964D-03718D1A0486}" type="presParOf" srcId="{64A2D741-FC1F-4EE7-AFDB-88BAA924E022}" destId="{B7C83DC5-19D6-40D3-B2EB-686F78AFD0D5}" srcOrd="9" destOrd="0" presId="urn:microsoft.com/office/officeart/2005/8/layout/default"/>
    <dgm:cxn modelId="{A00FDF85-F721-46B4-AD1D-3E0E930B3DC0}" type="presParOf" srcId="{64A2D741-FC1F-4EE7-AFDB-88BAA924E022}" destId="{346872F3-9A20-4E11-942D-F91A212554BE}" srcOrd="10" destOrd="0" presId="urn:microsoft.com/office/officeart/2005/8/layout/default"/>
    <dgm:cxn modelId="{D146E6BA-2010-440A-9D48-5C3F5410C035}" type="presParOf" srcId="{64A2D741-FC1F-4EE7-AFDB-88BAA924E022}" destId="{F26919B7-9DCB-40F6-AA24-594209D0AE46}" srcOrd="11" destOrd="0" presId="urn:microsoft.com/office/officeart/2005/8/layout/default"/>
    <dgm:cxn modelId="{C39B1B93-83A6-4288-9CF9-DA874106A018}" type="presParOf" srcId="{64A2D741-FC1F-4EE7-AFDB-88BAA924E022}" destId="{8F9794C2-2926-4B16-864A-B026CD6FCCFB}" srcOrd="12" destOrd="0" presId="urn:microsoft.com/office/officeart/2005/8/layout/default"/>
    <dgm:cxn modelId="{EAC2500E-D58E-44F4-B7A4-8F2102B06B2F}" type="presParOf" srcId="{64A2D741-FC1F-4EE7-AFDB-88BAA924E022}" destId="{6193432C-1A79-4301-AF94-128CD0F01668}" srcOrd="13" destOrd="0" presId="urn:microsoft.com/office/officeart/2005/8/layout/default"/>
    <dgm:cxn modelId="{0FB94A34-8515-4489-8F84-30D7FD1B48EC}" type="presParOf" srcId="{64A2D741-FC1F-4EE7-AFDB-88BAA924E022}" destId="{AF7CCD24-25A3-4EBB-A93C-3D0A7CB01B2A}" srcOrd="14" destOrd="0" presId="urn:microsoft.com/office/officeart/2005/8/layout/default"/>
    <dgm:cxn modelId="{9A51744A-5276-4269-9F04-5392E7DC9C3D}" type="presParOf" srcId="{64A2D741-FC1F-4EE7-AFDB-88BAA924E022}" destId="{7E5D5839-8D94-441A-9C26-BF6CD04F5114}" srcOrd="15" destOrd="0" presId="urn:microsoft.com/office/officeart/2005/8/layout/default"/>
    <dgm:cxn modelId="{76546432-4D8E-4271-97FD-F4338749E601}" type="presParOf" srcId="{64A2D741-FC1F-4EE7-AFDB-88BAA924E022}" destId="{5EDF1D34-C0F6-4DB0-B4E6-CCEE4D9129B8}" srcOrd="16" destOrd="0" presId="urn:microsoft.com/office/officeart/2005/8/layout/default"/>
    <dgm:cxn modelId="{E17F6933-944C-40B6-9B0A-C7C62A9234CD}" type="presParOf" srcId="{64A2D741-FC1F-4EE7-AFDB-88BAA924E022}" destId="{617585FE-F328-4018-BDAE-C8809A23F062}" srcOrd="17" destOrd="0" presId="urn:microsoft.com/office/officeart/2005/8/layout/default"/>
    <dgm:cxn modelId="{649CF76F-A66C-4E5B-AD12-AAFE56066514}" type="presParOf" srcId="{64A2D741-FC1F-4EE7-AFDB-88BAA924E022}" destId="{F4DAFB3C-EC78-4E56-BE24-DE0E0AF2D800}" srcOrd="18" destOrd="0" presId="urn:microsoft.com/office/officeart/2005/8/layout/default"/>
    <dgm:cxn modelId="{E0E06D16-F016-47C0-9A39-E969D5320CC5}" type="presParOf" srcId="{64A2D741-FC1F-4EE7-AFDB-88BAA924E022}" destId="{7D9AC26F-82CD-420A-AE18-600DB9D13928}" srcOrd="19" destOrd="0" presId="urn:microsoft.com/office/officeart/2005/8/layout/default"/>
    <dgm:cxn modelId="{C7853A58-0237-4D49-B3FA-2542BFD7E0BB}" type="presParOf" srcId="{64A2D741-FC1F-4EE7-AFDB-88BAA924E022}" destId="{265347D4-1515-48D2-8C92-889B5F4206EC}" srcOrd="20" destOrd="0" presId="urn:microsoft.com/office/officeart/2005/8/layout/default"/>
    <dgm:cxn modelId="{79BD09DE-1DC2-498D-9B76-13EA2CB25B3D}" type="presParOf" srcId="{64A2D741-FC1F-4EE7-AFDB-88BAA924E022}" destId="{975BAFD8-B09E-4B3A-ACAC-FF77A19D9659}" srcOrd="21" destOrd="0" presId="urn:microsoft.com/office/officeart/2005/8/layout/default"/>
    <dgm:cxn modelId="{9F5C7652-BC00-44EA-90A4-336D2AAE74BB}" type="presParOf" srcId="{64A2D741-FC1F-4EE7-AFDB-88BAA924E022}" destId="{85779C09-9F25-4947-A8E7-6BFC26EE78DC}" srcOrd="22" destOrd="0" presId="urn:microsoft.com/office/officeart/2005/8/layout/default"/>
    <dgm:cxn modelId="{0001BFF3-FD7B-4802-B9FF-FC9927411E29}" type="presParOf" srcId="{64A2D741-FC1F-4EE7-AFDB-88BAA924E022}" destId="{D503ABF7-741C-40CC-9BC7-3256D49E3E71}" srcOrd="23" destOrd="0" presId="urn:microsoft.com/office/officeart/2005/8/layout/default"/>
    <dgm:cxn modelId="{1FD7F1CB-D053-4C43-AC4B-91EA6AE4CC79}" type="presParOf" srcId="{64A2D741-FC1F-4EE7-AFDB-88BAA924E022}" destId="{1025E06A-E4C6-4BCC-87E6-4B15F90993EF}" srcOrd="24" destOrd="0" presId="urn:microsoft.com/office/officeart/2005/8/layout/default"/>
    <dgm:cxn modelId="{29D84CAC-4BC8-43FF-BB80-F71897B5C3D3}" type="presParOf" srcId="{64A2D741-FC1F-4EE7-AFDB-88BAA924E022}" destId="{DC35672E-19A0-4EBF-823D-72FC193A776F}" srcOrd="25" destOrd="0" presId="urn:microsoft.com/office/officeart/2005/8/layout/default"/>
    <dgm:cxn modelId="{FD3A0495-6ACB-4D58-9BF4-200FB13F9AF3}" type="presParOf" srcId="{64A2D741-FC1F-4EE7-AFDB-88BAA924E022}" destId="{3BC76B45-1DA7-43EC-873B-FADB503EDDB7}" srcOrd="26" destOrd="0" presId="urn:microsoft.com/office/officeart/2005/8/layout/default"/>
    <dgm:cxn modelId="{DCB4256B-3C15-4B3E-8C24-7C1BADD12791}" type="presParOf" srcId="{64A2D741-FC1F-4EE7-AFDB-88BAA924E022}" destId="{3CC459D6-7FF1-46DD-9A6D-2EA51DEA0320}" srcOrd="27" destOrd="0" presId="urn:microsoft.com/office/officeart/2005/8/layout/default"/>
    <dgm:cxn modelId="{CBA27216-826D-4D11-BCC0-966B21C7AF60}" type="presParOf" srcId="{64A2D741-FC1F-4EE7-AFDB-88BAA924E022}" destId="{B1F50CE2-5182-44A9-9C23-9490D06D29CE}" srcOrd="28" destOrd="0" presId="urn:microsoft.com/office/officeart/2005/8/layout/default"/>
    <dgm:cxn modelId="{3F20E459-8F75-4211-9D05-D96B97C2D1B6}" type="presParOf" srcId="{64A2D741-FC1F-4EE7-AFDB-88BAA924E022}" destId="{DAA3A578-AF82-4D46-B946-790FEDB4E9F4}" srcOrd="29" destOrd="0" presId="urn:microsoft.com/office/officeart/2005/8/layout/default"/>
    <dgm:cxn modelId="{E5DB2E8D-352D-4D2F-A3AB-E9269FD42775}" type="presParOf" srcId="{64A2D741-FC1F-4EE7-AFDB-88BAA924E022}" destId="{979C468B-D01E-4A1E-8B5D-EF79CF00B5C5}" srcOrd="30" destOrd="0" presId="urn:microsoft.com/office/officeart/2005/8/layout/default"/>
    <dgm:cxn modelId="{0A789C33-A0F8-485B-BA9A-555CE63D9029}" type="presParOf" srcId="{64A2D741-FC1F-4EE7-AFDB-88BAA924E022}" destId="{79F7136D-5D5E-484E-B7B5-32D95F458F29}" srcOrd="31" destOrd="0" presId="urn:microsoft.com/office/officeart/2005/8/layout/default"/>
    <dgm:cxn modelId="{A3C2FC07-257A-46A1-B232-587B16BE85AE}" type="presParOf" srcId="{64A2D741-FC1F-4EE7-AFDB-88BAA924E022}" destId="{65658B32-94C1-4A6D-A411-04D6F8CBC5F6}" srcOrd="32" destOrd="0" presId="urn:microsoft.com/office/officeart/2005/8/layout/default"/>
    <dgm:cxn modelId="{92D9AECF-32A9-40D4-B35B-6BEEF574CA23}" type="presParOf" srcId="{64A2D741-FC1F-4EE7-AFDB-88BAA924E022}" destId="{38FECA28-D07E-4A35-AB47-E3251B27CBFF}" srcOrd="33" destOrd="0" presId="urn:microsoft.com/office/officeart/2005/8/layout/default"/>
    <dgm:cxn modelId="{0365632B-C2CF-4CBF-A4FE-DA382FFF1141}" type="presParOf" srcId="{64A2D741-FC1F-4EE7-AFDB-88BAA924E022}" destId="{394E3FF8-2B2B-4D34-ABC3-540D2EE0A20A}" srcOrd="34" destOrd="0" presId="urn:microsoft.com/office/officeart/2005/8/layout/default"/>
    <dgm:cxn modelId="{B446136A-7444-488F-8E06-1A2242C997B0}" type="presParOf" srcId="{64A2D741-FC1F-4EE7-AFDB-88BAA924E022}" destId="{5D48FFF2-C40A-4F85-9015-556241698400}" srcOrd="35" destOrd="0" presId="urn:microsoft.com/office/officeart/2005/8/layout/default"/>
    <dgm:cxn modelId="{5C3349F7-AD6F-4922-AB48-BF806A3B2BCC}" type="presParOf" srcId="{64A2D741-FC1F-4EE7-AFDB-88BAA924E022}" destId="{3174442C-ECCF-4847-9D71-D6C9D1D601E5}" srcOrd="36" destOrd="0" presId="urn:microsoft.com/office/officeart/2005/8/layout/default"/>
    <dgm:cxn modelId="{460DF9B1-7163-400E-BB53-4E7CCAB9CF79}" type="presParOf" srcId="{64A2D741-FC1F-4EE7-AFDB-88BAA924E022}" destId="{39B871F2-365B-4B3D-AF6B-2E454EB9EB8C}" srcOrd="37" destOrd="0" presId="urn:microsoft.com/office/officeart/2005/8/layout/default"/>
    <dgm:cxn modelId="{91CAFE02-BF2F-49C2-A38C-EC26CC2FEB31}" type="presParOf" srcId="{64A2D741-FC1F-4EE7-AFDB-88BAA924E022}" destId="{9DCAA221-3BFC-4077-A1D1-32AABC9EEB3C}" srcOrd="38" destOrd="0" presId="urn:microsoft.com/office/officeart/2005/8/layout/default"/>
    <dgm:cxn modelId="{2EAE8270-A3D2-44C0-9671-3416BE9DA842}" type="presParOf" srcId="{64A2D741-FC1F-4EE7-AFDB-88BAA924E022}" destId="{D3010720-9779-4AF6-B6BD-5F8F03450DED}" srcOrd="39" destOrd="0" presId="urn:microsoft.com/office/officeart/2005/8/layout/default"/>
    <dgm:cxn modelId="{69FC5ED3-6B9F-44CA-80C2-7552693D923E}" type="presParOf" srcId="{64A2D741-FC1F-4EE7-AFDB-88BAA924E022}" destId="{2AE466A0-CDB6-46A1-8BAB-0271B2B72CF9}" srcOrd="4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3BF973-8D8C-486B-B047-F80F8B819D3F}">
      <dsp:nvSpPr>
        <dsp:cNvPr id="0" name=""/>
        <dsp:cNvSpPr/>
      </dsp:nvSpPr>
      <dsp:spPr>
        <a:xfrm>
          <a:off x="1382" y="16721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Academic Records Manager</a:t>
          </a:r>
        </a:p>
      </dsp:txBody>
      <dsp:txXfrm>
        <a:off x="1382" y="167211"/>
        <a:ext cx="1742528" cy="1045516"/>
      </dsp:txXfrm>
    </dsp:sp>
    <dsp:sp modelId="{B8714307-A987-4F9A-A8CE-DB4A5E542FA3}">
      <dsp:nvSpPr>
        <dsp:cNvPr id="0" name=""/>
        <dsp:cNvSpPr/>
      </dsp:nvSpPr>
      <dsp:spPr>
        <a:xfrm>
          <a:off x="1918164" y="16721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Assistant Clinical Professor</a:t>
          </a:r>
          <a:endParaRPr lang="en-US" sz="2100" kern="1200" dirty="0"/>
        </a:p>
      </dsp:txBody>
      <dsp:txXfrm>
        <a:off x="1918164" y="167211"/>
        <a:ext cx="1742528" cy="1045516"/>
      </dsp:txXfrm>
    </dsp:sp>
    <dsp:sp modelId="{03664C08-1A08-4A8B-B7CB-93238A9A5144}">
      <dsp:nvSpPr>
        <dsp:cNvPr id="0" name=""/>
        <dsp:cNvSpPr/>
      </dsp:nvSpPr>
      <dsp:spPr>
        <a:xfrm>
          <a:off x="3834945" y="16721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4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Assistant Dean</a:t>
          </a:r>
        </a:p>
      </dsp:txBody>
      <dsp:txXfrm>
        <a:off x="3834945" y="167211"/>
        <a:ext cx="1742528" cy="1045516"/>
      </dsp:txXfrm>
    </dsp:sp>
    <dsp:sp modelId="{30F9043B-B9D5-492E-AF17-700838560250}">
      <dsp:nvSpPr>
        <dsp:cNvPr id="0" name=""/>
        <dsp:cNvSpPr/>
      </dsp:nvSpPr>
      <dsp:spPr>
        <a:xfrm>
          <a:off x="5751726" y="16721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6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6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6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Assistant Professor</a:t>
          </a:r>
        </a:p>
      </dsp:txBody>
      <dsp:txXfrm>
        <a:off x="5751726" y="167211"/>
        <a:ext cx="1742528" cy="1045516"/>
      </dsp:txXfrm>
    </dsp:sp>
    <dsp:sp modelId="{4456C9FC-C46F-49BA-8216-DF985C952F22}">
      <dsp:nvSpPr>
        <dsp:cNvPr id="0" name=""/>
        <dsp:cNvSpPr/>
      </dsp:nvSpPr>
      <dsp:spPr>
        <a:xfrm>
          <a:off x="7668507" y="16721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8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8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8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Chief Executive Officer</a:t>
          </a:r>
        </a:p>
      </dsp:txBody>
      <dsp:txXfrm>
        <a:off x="7668507" y="167211"/>
        <a:ext cx="1742528" cy="1045516"/>
      </dsp:txXfrm>
    </dsp:sp>
    <dsp:sp modelId="{346872F3-9A20-4E11-942D-F91A212554BE}">
      <dsp:nvSpPr>
        <dsp:cNvPr id="0" name=""/>
        <dsp:cNvSpPr/>
      </dsp:nvSpPr>
      <dsp:spPr>
        <a:xfrm>
          <a:off x="9585288" y="16721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0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0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Clinical Coordinator</a:t>
          </a:r>
        </a:p>
      </dsp:txBody>
      <dsp:txXfrm>
        <a:off x="9585288" y="167211"/>
        <a:ext cx="1742528" cy="1045516"/>
      </dsp:txXfrm>
    </dsp:sp>
    <dsp:sp modelId="{8F9794C2-2926-4B16-864A-B026CD6FCCFB}">
      <dsp:nvSpPr>
        <dsp:cNvPr id="0" name=""/>
        <dsp:cNvSpPr/>
      </dsp:nvSpPr>
      <dsp:spPr>
        <a:xfrm>
          <a:off x="1382" y="138698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2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2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2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Clinician</a:t>
          </a:r>
        </a:p>
      </dsp:txBody>
      <dsp:txXfrm>
        <a:off x="1382" y="1386981"/>
        <a:ext cx="1742528" cy="1045516"/>
      </dsp:txXfrm>
    </dsp:sp>
    <dsp:sp modelId="{AF7CCD24-25A3-4EBB-A93C-3D0A7CB01B2A}">
      <dsp:nvSpPr>
        <dsp:cNvPr id="0" name=""/>
        <dsp:cNvSpPr/>
      </dsp:nvSpPr>
      <dsp:spPr>
        <a:xfrm>
          <a:off x="1918164" y="138698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4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4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4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Coordinator</a:t>
          </a:r>
        </a:p>
      </dsp:txBody>
      <dsp:txXfrm>
        <a:off x="1918164" y="1386981"/>
        <a:ext cx="1742528" cy="1045516"/>
      </dsp:txXfrm>
    </dsp:sp>
    <dsp:sp modelId="{5EDF1D34-C0F6-4DB0-B4E6-CCEE4D9129B8}">
      <dsp:nvSpPr>
        <dsp:cNvPr id="0" name=""/>
        <dsp:cNvSpPr/>
      </dsp:nvSpPr>
      <dsp:spPr>
        <a:xfrm>
          <a:off x="3834945" y="138698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6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6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6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Dean of Health Sciences</a:t>
          </a:r>
        </a:p>
      </dsp:txBody>
      <dsp:txXfrm>
        <a:off x="3834945" y="1386981"/>
        <a:ext cx="1742528" cy="1045516"/>
      </dsp:txXfrm>
    </dsp:sp>
    <dsp:sp modelId="{F4DAFB3C-EC78-4E56-BE24-DE0E0AF2D800}">
      <dsp:nvSpPr>
        <dsp:cNvPr id="0" name=""/>
        <dsp:cNvSpPr/>
      </dsp:nvSpPr>
      <dsp:spPr>
        <a:xfrm>
          <a:off x="5751726" y="138698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8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8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8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Faculty Clinician</a:t>
          </a:r>
        </a:p>
      </dsp:txBody>
      <dsp:txXfrm>
        <a:off x="5751726" y="1386981"/>
        <a:ext cx="1742528" cy="1045516"/>
      </dsp:txXfrm>
    </dsp:sp>
    <dsp:sp modelId="{265347D4-1515-48D2-8C92-889B5F4206EC}">
      <dsp:nvSpPr>
        <dsp:cNvPr id="0" name=""/>
        <dsp:cNvSpPr/>
      </dsp:nvSpPr>
      <dsp:spPr>
        <a:xfrm>
          <a:off x="7668507" y="138698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0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Health and Wellness Educator</a:t>
          </a:r>
          <a:endParaRPr lang="en-US" sz="2100" kern="1200" dirty="0"/>
        </a:p>
      </dsp:txBody>
      <dsp:txXfrm>
        <a:off x="7668507" y="1386981"/>
        <a:ext cx="1742528" cy="1045516"/>
      </dsp:txXfrm>
    </dsp:sp>
    <dsp:sp modelId="{85779C09-9F25-4947-A8E7-6BFC26EE78DC}">
      <dsp:nvSpPr>
        <dsp:cNvPr id="0" name=""/>
        <dsp:cNvSpPr/>
      </dsp:nvSpPr>
      <dsp:spPr>
        <a:xfrm>
          <a:off x="9585288" y="138698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2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2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2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Nursing Instructor</a:t>
          </a:r>
        </a:p>
      </dsp:txBody>
      <dsp:txXfrm>
        <a:off x="9585288" y="1386981"/>
        <a:ext cx="1742528" cy="1045516"/>
      </dsp:txXfrm>
    </dsp:sp>
    <dsp:sp modelId="{1025E06A-E4C6-4BCC-87E6-4B15F90993EF}">
      <dsp:nvSpPr>
        <dsp:cNvPr id="0" name=""/>
        <dsp:cNvSpPr/>
      </dsp:nvSpPr>
      <dsp:spPr>
        <a:xfrm>
          <a:off x="1382" y="260675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4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4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4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Nursing Program Coordinator</a:t>
          </a:r>
        </a:p>
      </dsp:txBody>
      <dsp:txXfrm>
        <a:off x="1382" y="2606751"/>
        <a:ext cx="1742528" cy="1045516"/>
      </dsp:txXfrm>
    </dsp:sp>
    <dsp:sp modelId="{3BC76B45-1DA7-43EC-873B-FADB503EDDB7}">
      <dsp:nvSpPr>
        <dsp:cNvPr id="0" name=""/>
        <dsp:cNvSpPr/>
      </dsp:nvSpPr>
      <dsp:spPr>
        <a:xfrm>
          <a:off x="1918164" y="260675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6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6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6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Nutrition Clinical Coordinator</a:t>
          </a:r>
        </a:p>
      </dsp:txBody>
      <dsp:txXfrm>
        <a:off x="1918164" y="2606751"/>
        <a:ext cx="1742528" cy="1045516"/>
      </dsp:txXfrm>
    </dsp:sp>
    <dsp:sp modelId="{B1F50CE2-5182-44A9-9C23-9490D06D29CE}">
      <dsp:nvSpPr>
        <dsp:cNvPr id="0" name=""/>
        <dsp:cNvSpPr/>
      </dsp:nvSpPr>
      <dsp:spPr>
        <a:xfrm>
          <a:off x="3834945" y="260675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8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8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8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Owner</a:t>
          </a:r>
        </a:p>
      </dsp:txBody>
      <dsp:txXfrm>
        <a:off x="3834945" y="2606751"/>
        <a:ext cx="1742528" cy="1045516"/>
      </dsp:txXfrm>
    </dsp:sp>
    <dsp:sp modelId="{979C468B-D01E-4A1E-8B5D-EF79CF00B5C5}">
      <dsp:nvSpPr>
        <dsp:cNvPr id="0" name=""/>
        <dsp:cNvSpPr/>
      </dsp:nvSpPr>
      <dsp:spPr>
        <a:xfrm>
          <a:off x="5751726" y="260675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0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0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Program Director</a:t>
          </a:r>
        </a:p>
      </dsp:txBody>
      <dsp:txXfrm>
        <a:off x="5751726" y="2606751"/>
        <a:ext cx="1742528" cy="1045516"/>
      </dsp:txXfrm>
    </dsp:sp>
    <dsp:sp modelId="{65658B32-94C1-4A6D-A411-04D6F8CBC5F6}">
      <dsp:nvSpPr>
        <dsp:cNvPr id="0" name=""/>
        <dsp:cNvSpPr/>
      </dsp:nvSpPr>
      <dsp:spPr>
        <a:xfrm>
          <a:off x="7668507" y="260675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2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2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2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Researcher</a:t>
          </a:r>
        </a:p>
      </dsp:txBody>
      <dsp:txXfrm>
        <a:off x="7668507" y="2606751"/>
        <a:ext cx="1742528" cy="1045516"/>
      </dsp:txXfrm>
    </dsp:sp>
    <dsp:sp modelId="{394E3FF8-2B2B-4D34-ABC3-540D2EE0A20A}">
      <dsp:nvSpPr>
        <dsp:cNvPr id="0" name=""/>
        <dsp:cNvSpPr/>
      </dsp:nvSpPr>
      <dsp:spPr>
        <a:xfrm>
          <a:off x="9585288" y="260675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4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4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4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Resident </a:t>
          </a:r>
          <a:endParaRPr lang="en-US" sz="2100" kern="1200" dirty="0"/>
        </a:p>
      </dsp:txBody>
      <dsp:txXfrm>
        <a:off x="9585288" y="2606751"/>
        <a:ext cx="1742528" cy="1045516"/>
      </dsp:txXfrm>
    </dsp:sp>
    <dsp:sp modelId="{3174442C-ECCF-4847-9D71-D6C9D1D601E5}">
      <dsp:nvSpPr>
        <dsp:cNvPr id="0" name=""/>
        <dsp:cNvSpPr/>
      </dsp:nvSpPr>
      <dsp:spPr>
        <a:xfrm>
          <a:off x="2876554" y="382652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6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6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6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Senior Analyst</a:t>
          </a:r>
        </a:p>
      </dsp:txBody>
      <dsp:txXfrm>
        <a:off x="2876554" y="3826521"/>
        <a:ext cx="1742528" cy="1045516"/>
      </dsp:txXfrm>
    </dsp:sp>
    <dsp:sp modelId="{9DCAA221-3BFC-4077-A1D1-32AABC9EEB3C}">
      <dsp:nvSpPr>
        <dsp:cNvPr id="0" name=""/>
        <dsp:cNvSpPr/>
      </dsp:nvSpPr>
      <dsp:spPr>
        <a:xfrm>
          <a:off x="4793335" y="382652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8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8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8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Simulation Director</a:t>
          </a:r>
        </a:p>
      </dsp:txBody>
      <dsp:txXfrm>
        <a:off x="4793335" y="3826521"/>
        <a:ext cx="1742528" cy="1045516"/>
      </dsp:txXfrm>
    </dsp:sp>
    <dsp:sp modelId="{2AE466A0-CDB6-46A1-8BAB-0271B2B72CF9}">
      <dsp:nvSpPr>
        <dsp:cNvPr id="0" name=""/>
        <dsp:cNvSpPr/>
      </dsp:nvSpPr>
      <dsp:spPr>
        <a:xfrm>
          <a:off x="6710116" y="3826521"/>
          <a:ext cx="1742528" cy="1045516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orbel"/>
            </a:rPr>
            <a:t>Simulation Director</a:t>
          </a:r>
        </a:p>
      </dsp:txBody>
      <dsp:txXfrm>
        <a:off x="6710116" y="3826521"/>
        <a:ext cx="1742528" cy="1045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DBDA2-4480-4D82-8886-1B64A7ECBBAC}" type="datetimeFigureOut">
              <a:rPr lang="en-US" noProof="0" smtClean="0"/>
              <a:t>6/9/2026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DBACE-0F8F-43FD-98F0-DEE13552DADA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50605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50687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ntr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001" y="3674372"/>
            <a:ext cx="4444800" cy="2728844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softEdge rad="317500"/>
          </a:effectLst>
        </p:spPr>
        <p:txBody>
          <a:bodyPr wrap="square" lIns="0" tIns="1512000" rIns="0" bIns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</a:t>
            </a:r>
            <a:br>
              <a:rPr lang="en-US" noProof="0"/>
            </a:br>
            <a:r>
              <a:rPr lang="en-US" noProof="0"/>
              <a:t>Your Photo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5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Freeform: Shape 274">
            <a:extLst>
              <a:ext uri="{FF2B5EF4-FFF2-40B4-BE49-F238E27FC236}">
                <a16:creationId xmlns:a16="http://schemas.microsoft.com/office/drawing/2014/main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76" name="Freeform: Shape 275">
            <a:extLst>
              <a:ext uri="{FF2B5EF4-FFF2-40B4-BE49-F238E27FC236}">
                <a16:creationId xmlns:a16="http://schemas.microsoft.com/office/drawing/2014/main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5F22E849-5233-48D2-959E-8C16EA1928B5}"/>
              </a:ext>
            </a:extLst>
          </p:cNvPr>
          <p:cNvSpPr>
            <a:spLocks noChangeAspect="1"/>
          </p:cNvSpPr>
          <p:nvPr/>
        </p:nvSpPr>
        <p:spPr>
          <a:xfrm>
            <a:off x="1204282" y="2415051"/>
            <a:ext cx="1260000" cy="124337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982928D4-D4D3-496B-8019-E859892D985D}"/>
              </a:ext>
            </a:extLst>
          </p:cNvPr>
          <p:cNvSpPr>
            <a:spLocks noChangeAspect="1"/>
          </p:cNvSpPr>
          <p:nvPr/>
        </p:nvSpPr>
        <p:spPr>
          <a:xfrm>
            <a:off x="3335141" y="2407561"/>
            <a:ext cx="1260000" cy="1258358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54B5EC56-E438-4AF0-963D-B6446D73ADF0}"/>
              </a:ext>
            </a:extLst>
          </p:cNvPr>
          <p:cNvSpPr>
            <a:spLocks noChangeAspect="1"/>
          </p:cNvSpPr>
          <p:nvPr/>
        </p:nvSpPr>
        <p:spPr>
          <a:xfrm>
            <a:off x="5466000" y="2396622"/>
            <a:ext cx="1260000" cy="128023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712A5906-978E-4B99-8932-80E90ED71489}"/>
              </a:ext>
            </a:extLst>
          </p:cNvPr>
          <p:cNvSpPr>
            <a:spLocks noChangeAspect="1"/>
          </p:cNvSpPr>
          <p:nvPr/>
        </p:nvSpPr>
        <p:spPr>
          <a:xfrm>
            <a:off x="7596859" y="2405818"/>
            <a:ext cx="1260000" cy="1261844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74" name="Freeform: Shape 273">
            <a:extLst>
              <a:ext uri="{FF2B5EF4-FFF2-40B4-BE49-F238E27FC236}">
                <a16:creationId xmlns:a16="http://schemas.microsoft.com/office/drawing/2014/main" id="{7819D08A-7F81-4EEC-970C-E8ECE319DA2A}"/>
              </a:ext>
            </a:extLst>
          </p:cNvPr>
          <p:cNvSpPr>
            <a:spLocks noChangeAspect="1"/>
          </p:cNvSpPr>
          <p:nvPr/>
        </p:nvSpPr>
        <p:spPr>
          <a:xfrm>
            <a:off x="9727717" y="2392224"/>
            <a:ext cx="1260000" cy="1289033"/>
          </a:xfrm>
          <a:custGeom>
            <a:avLst/>
            <a:gdLst>
              <a:gd name="connsiteX0" fmla="*/ 2554038 w 2731203"/>
              <a:gd name="connsiteY0" fmla="*/ 843497 h 2794134"/>
              <a:gd name="connsiteX1" fmla="*/ 2554990 w 2731203"/>
              <a:gd name="connsiteY1" fmla="*/ 843497 h 2794134"/>
              <a:gd name="connsiteX2" fmla="*/ 2574040 w 2731203"/>
              <a:gd name="connsiteY2" fmla="*/ 889217 h 2794134"/>
              <a:gd name="connsiteX3" fmla="*/ 2554038 w 2731203"/>
              <a:gd name="connsiteY3" fmla="*/ 843497 h 2794134"/>
              <a:gd name="connsiteX4" fmla="*/ 2630238 w 2731203"/>
              <a:gd name="connsiteY4" fmla="*/ 810160 h 2794134"/>
              <a:gd name="connsiteX5" fmla="*/ 2631190 w 2731203"/>
              <a:gd name="connsiteY5" fmla="*/ 810160 h 2794134"/>
              <a:gd name="connsiteX6" fmla="*/ 2651193 w 2731203"/>
              <a:gd name="connsiteY6" fmla="*/ 858737 h 2794134"/>
              <a:gd name="connsiteX7" fmla="*/ 2630238 w 2731203"/>
              <a:gd name="connsiteY7" fmla="*/ 810160 h 2794134"/>
              <a:gd name="connsiteX8" fmla="*/ 2475759 w 2731203"/>
              <a:gd name="connsiteY8" fmla="*/ 697568 h 2794134"/>
              <a:gd name="connsiteX9" fmla="*/ 2489267 w 2731203"/>
              <a:gd name="connsiteY9" fmla="*/ 717767 h 2794134"/>
              <a:gd name="connsiteX10" fmla="*/ 2488315 w 2731203"/>
              <a:gd name="connsiteY10" fmla="*/ 717767 h 2794134"/>
              <a:gd name="connsiteX11" fmla="*/ 2444909 w 2731203"/>
              <a:gd name="connsiteY11" fmla="*/ 651438 h 2794134"/>
              <a:gd name="connsiteX12" fmla="*/ 2454977 w 2731203"/>
              <a:gd name="connsiteY12" fmla="*/ 665379 h 2794134"/>
              <a:gd name="connsiteX13" fmla="*/ 2466407 w 2731203"/>
              <a:gd name="connsiteY13" fmla="*/ 682524 h 2794134"/>
              <a:gd name="connsiteX14" fmla="*/ 2475759 w 2731203"/>
              <a:gd name="connsiteY14" fmla="*/ 697568 h 2794134"/>
              <a:gd name="connsiteX15" fmla="*/ 382337 w 2731203"/>
              <a:gd name="connsiteY15" fmla="*/ 565367 h 2794134"/>
              <a:gd name="connsiteX16" fmla="*/ 363287 w 2731203"/>
              <a:gd name="connsiteY16" fmla="*/ 599657 h 2794134"/>
              <a:gd name="connsiteX17" fmla="*/ 345190 w 2731203"/>
              <a:gd name="connsiteY17" fmla="*/ 635852 h 2794134"/>
              <a:gd name="connsiteX18" fmla="*/ 336617 w 2731203"/>
              <a:gd name="connsiteY18" fmla="*/ 653949 h 2794134"/>
              <a:gd name="connsiteX19" fmla="*/ 328045 w 2731203"/>
              <a:gd name="connsiteY19" fmla="*/ 672047 h 2794134"/>
              <a:gd name="connsiteX20" fmla="*/ 311852 w 2731203"/>
              <a:gd name="connsiteY20" fmla="*/ 709194 h 2794134"/>
              <a:gd name="connsiteX21" fmla="*/ 134687 w 2731203"/>
              <a:gd name="connsiteY21" fmla="*/ 1227354 h 2794134"/>
              <a:gd name="connsiteX22" fmla="*/ 132782 w 2731203"/>
              <a:gd name="connsiteY22" fmla="*/ 1502627 h 2794134"/>
              <a:gd name="connsiteX23" fmla="*/ 189932 w 2731203"/>
              <a:gd name="connsiteY23" fmla="*/ 1772184 h 2794134"/>
              <a:gd name="connsiteX24" fmla="*/ 469015 w 2731203"/>
              <a:gd name="connsiteY24" fmla="*/ 2242719 h 2794134"/>
              <a:gd name="connsiteX25" fmla="*/ 919547 w 2731203"/>
              <a:gd name="connsiteY25" fmla="*/ 2553234 h 2794134"/>
              <a:gd name="connsiteX26" fmla="*/ 1458663 w 2731203"/>
              <a:gd name="connsiteY26" fmla="*/ 2645627 h 2794134"/>
              <a:gd name="connsiteX27" fmla="*/ 1987300 w 2731203"/>
              <a:gd name="connsiteY27" fmla="*/ 2503704 h 2794134"/>
              <a:gd name="connsiteX28" fmla="*/ 2407353 w 2731203"/>
              <a:gd name="connsiteY28" fmla="*/ 2153184 h 2794134"/>
              <a:gd name="connsiteX29" fmla="*/ 2642620 w 2731203"/>
              <a:gd name="connsiteY29" fmla="*/ 1658837 h 2794134"/>
              <a:gd name="connsiteX30" fmla="*/ 2679767 w 2731203"/>
              <a:gd name="connsiteY30" fmla="*/ 1776947 h 2794134"/>
              <a:gd name="connsiteX31" fmla="*/ 2382588 w 2731203"/>
              <a:gd name="connsiteY31" fmla="*/ 2277962 h 2794134"/>
              <a:gd name="connsiteX32" fmla="*/ 1903480 w 2731203"/>
              <a:gd name="connsiteY32" fmla="*/ 2604669 h 2794134"/>
              <a:gd name="connsiteX33" fmla="*/ 1332932 w 2731203"/>
              <a:gd name="connsiteY33" fmla="*/ 2697062 h 2794134"/>
              <a:gd name="connsiteX34" fmla="*/ 779530 w 2731203"/>
              <a:gd name="connsiteY34" fmla="*/ 2538947 h 2794134"/>
              <a:gd name="connsiteX35" fmla="*/ 347095 w 2731203"/>
              <a:gd name="connsiteY35" fmla="*/ 2162709 h 2794134"/>
              <a:gd name="connsiteX36" fmla="*/ 116590 w 2731203"/>
              <a:gd name="connsiteY36" fmla="*/ 1640739 h 2794134"/>
              <a:gd name="connsiteX37" fmla="*/ 129925 w 2731203"/>
              <a:gd name="connsiteY37" fmla="*/ 1072097 h 2794134"/>
              <a:gd name="connsiteX38" fmla="*/ 228032 w 2731203"/>
              <a:gd name="connsiteY38" fmla="*/ 804444 h 2794134"/>
              <a:gd name="connsiteX39" fmla="*/ 382337 w 2731203"/>
              <a:gd name="connsiteY39" fmla="*/ 565367 h 2794134"/>
              <a:gd name="connsiteX40" fmla="*/ 2429260 w 2731203"/>
              <a:gd name="connsiteY40" fmla="*/ 494882 h 2794134"/>
              <a:gd name="connsiteX41" fmla="*/ 2434975 w 2731203"/>
              <a:gd name="connsiteY41" fmla="*/ 497739 h 2794134"/>
              <a:gd name="connsiteX42" fmla="*/ 2441642 w 2731203"/>
              <a:gd name="connsiteY42" fmla="*/ 501549 h 2794134"/>
              <a:gd name="connsiteX43" fmla="*/ 2468312 w 2731203"/>
              <a:gd name="connsiteY43" fmla="*/ 534887 h 2794134"/>
              <a:gd name="connsiteX44" fmla="*/ 2494030 w 2731203"/>
              <a:gd name="connsiteY44" fmla="*/ 569177 h 2794134"/>
              <a:gd name="connsiteX45" fmla="*/ 2526415 w 2731203"/>
              <a:gd name="connsiteY45" fmla="*/ 616802 h 2794134"/>
              <a:gd name="connsiteX46" fmla="*/ 2564515 w 2731203"/>
              <a:gd name="connsiteY46" fmla="*/ 678714 h 2794134"/>
              <a:gd name="connsiteX47" fmla="*/ 2582612 w 2731203"/>
              <a:gd name="connsiteY47" fmla="*/ 711099 h 2794134"/>
              <a:gd name="connsiteX48" fmla="*/ 2591185 w 2731203"/>
              <a:gd name="connsiteY48" fmla="*/ 727292 h 2794134"/>
              <a:gd name="connsiteX49" fmla="*/ 2598805 w 2731203"/>
              <a:gd name="connsiteY49" fmla="*/ 743484 h 2794134"/>
              <a:gd name="connsiteX50" fmla="*/ 2596900 w 2731203"/>
              <a:gd name="connsiteY50" fmla="*/ 742532 h 2794134"/>
              <a:gd name="connsiteX51" fmla="*/ 2578802 w 2731203"/>
              <a:gd name="connsiteY51" fmla="*/ 709194 h 2794134"/>
              <a:gd name="connsiteX52" fmla="*/ 2559752 w 2731203"/>
              <a:gd name="connsiteY52" fmla="*/ 675857 h 2794134"/>
              <a:gd name="connsiteX53" fmla="*/ 2518795 w 2731203"/>
              <a:gd name="connsiteY53" fmla="*/ 611087 h 2794134"/>
              <a:gd name="connsiteX54" fmla="*/ 2486410 w 2731203"/>
              <a:gd name="connsiteY54" fmla="*/ 566319 h 2794134"/>
              <a:gd name="connsiteX55" fmla="*/ 2458787 w 2731203"/>
              <a:gd name="connsiteY55" fmla="*/ 530124 h 2794134"/>
              <a:gd name="connsiteX56" fmla="*/ 2444500 w 2731203"/>
              <a:gd name="connsiteY56" fmla="*/ 512027 h 2794134"/>
              <a:gd name="connsiteX57" fmla="*/ 2280670 w 2731203"/>
              <a:gd name="connsiteY57" fmla="*/ 458687 h 2794134"/>
              <a:gd name="connsiteX58" fmla="*/ 2296862 w 2731203"/>
              <a:gd name="connsiteY58" fmla="*/ 465354 h 2794134"/>
              <a:gd name="connsiteX59" fmla="*/ 2400566 w 2731203"/>
              <a:gd name="connsiteY59" fmla="*/ 585131 h 2794134"/>
              <a:gd name="connsiteX60" fmla="*/ 2444909 w 2731203"/>
              <a:gd name="connsiteY60" fmla="*/ 651438 h 2794134"/>
              <a:gd name="connsiteX61" fmla="*/ 2442595 w 2731203"/>
              <a:gd name="connsiteY61" fmla="*/ 648234 h 2794134"/>
              <a:gd name="connsiteX62" fmla="*/ 2418782 w 2731203"/>
              <a:gd name="connsiteY62" fmla="*/ 613944 h 2794134"/>
              <a:gd name="connsiteX63" fmla="*/ 2393065 w 2731203"/>
              <a:gd name="connsiteY63" fmla="*/ 581559 h 2794134"/>
              <a:gd name="connsiteX64" fmla="*/ 2379730 w 2731203"/>
              <a:gd name="connsiteY64" fmla="*/ 565367 h 2794134"/>
              <a:gd name="connsiteX65" fmla="*/ 2366395 w 2731203"/>
              <a:gd name="connsiteY65" fmla="*/ 549174 h 2794134"/>
              <a:gd name="connsiteX66" fmla="*/ 2338772 w 2731203"/>
              <a:gd name="connsiteY66" fmla="*/ 517742 h 2794134"/>
              <a:gd name="connsiteX67" fmla="*/ 2280670 w 2731203"/>
              <a:gd name="connsiteY67" fmla="*/ 458687 h 2794134"/>
              <a:gd name="connsiteX68" fmla="*/ 1399608 w 2731203"/>
              <a:gd name="connsiteY68" fmla="*/ 153887 h 2794134"/>
              <a:gd name="connsiteX69" fmla="*/ 2618808 w 2731203"/>
              <a:gd name="connsiteY69" fmla="*/ 1373087 h 2794134"/>
              <a:gd name="connsiteX70" fmla="*/ 2612513 w 2731203"/>
              <a:gd name="connsiteY70" fmla="*/ 1497743 h 2794134"/>
              <a:gd name="connsiteX71" fmla="*/ 2595954 w 2731203"/>
              <a:gd name="connsiteY71" fmla="*/ 1606243 h 2794134"/>
              <a:gd name="connsiteX72" fmla="*/ 2598805 w 2731203"/>
              <a:gd name="connsiteY72" fmla="*/ 1612164 h 2794134"/>
              <a:gd name="connsiteX73" fmla="*/ 2620713 w 2731203"/>
              <a:gd name="connsiteY73" fmla="*/ 1667409 h 2794134"/>
              <a:gd name="connsiteX74" fmla="*/ 2408305 w 2731203"/>
              <a:gd name="connsiteY74" fmla="*/ 2112227 h 2794134"/>
              <a:gd name="connsiteX75" fmla="*/ 2041592 w 2731203"/>
              <a:gd name="connsiteY75" fmla="*/ 2439887 h 2794134"/>
              <a:gd name="connsiteX76" fmla="*/ 1578677 w 2731203"/>
              <a:gd name="connsiteY76" fmla="*/ 2599907 h 2794134"/>
              <a:gd name="connsiteX77" fmla="*/ 1091950 w 2731203"/>
              <a:gd name="connsiteY77" fmla="*/ 2569427 h 2794134"/>
              <a:gd name="connsiteX78" fmla="*/ 656657 w 2731203"/>
              <a:gd name="connsiteY78" fmla="*/ 2353209 h 2794134"/>
              <a:gd name="connsiteX79" fmla="*/ 339475 w 2731203"/>
              <a:gd name="connsiteY79" fmla="*/ 1987449 h 2794134"/>
              <a:gd name="connsiteX80" fmla="*/ 188980 w 2731203"/>
              <a:gd name="connsiteY80" fmla="*/ 1529297 h 2794134"/>
              <a:gd name="connsiteX81" fmla="*/ 186849 w 2731203"/>
              <a:gd name="connsiteY81" fmla="*/ 1498705 h 2794134"/>
              <a:gd name="connsiteX82" fmla="*/ 186703 w 2731203"/>
              <a:gd name="connsiteY82" fmla="*/ 1497743 h 2794134"/>
              <a:gd name="connsiteX83" fmla="*/ 186492 w 2731203"/>
              <a:gd name="connsiteY83" fmla="*/ 1493576 h 2794134"/>
              <a:gd name="connsiteX84" fmla="*/ 180586 w 2731203"/>
              <a:gd name="connsiteY84" fmla="*/ 1408776 h 2794134"/>
              <a:gd name="connsiteX85" fmla="*/ 181167 w 2731203"/>
              <a:gd name="connsiteY85" fmla="*/ 1388115 h 2794134"/>
              <a:gd name="connsiteX86" fmla="*/ 180408 w 2731203"/>
              <a:gd name="connsiteY86" fmla="*/ 1373087 h 2794134"/>
              <a:gd name="connsiteX87" fmla="*/ 183073 w 2731203"/>
              <a:gd name="connsiteY87" fmla="*/ 1320311 h 2794134"/>
              <a:gd name="connsiteX88" fmla="*/ 183979 w 2731203"/>
              <a:gd name="connsiteY88" fmla="*/ 1288077 h 2794134"/>
              <a:gd name="connsiteX89" fmla="*/ 185178 w 2731203"/>
              <a:gd name="connsiteY89" fmla="*/ 1278633 h 2794134"/>
              <a:gd name="connsiteX90" fmla="*/ 186703 w 2731203"/>
              <a:gd name="connsiteY90" fmla="*/ 1248431 h 2794134"/>
              <a:gd name="connsiteX91" fmla="*/ 1399608 w 2731203"/>
              <a:gd name="connsiteY91" fmla="*/ 153887 h 2794134"/>
              <a:gd name="connsiteX92" fmla="*/ 823345 w 2731203"/>
              <a:gd name="connsiteY92" fmla="*/ 112930 h 2794134"/>
              <a:gd name="connsiteX93" fmla="*/ 690948 w 2731203"/>
              <a:gd name="connsiteY93" fmla="*/ 207227 h 2794134"/>
              <a:gd name="connsiteX94" fmla="*/ 431868 w 2731203"/>
              <a:gd name="connsiteY94" fmla="*/ 411062 h 2794134"/>
              <a:gd name="connsiteX95" fmla="*/ 228985 w 2731203"/>
              <a:gd name="connsiteY95" fmla="*/ 670142 h 2794134"/>
              <a:gd name="connsiteX96" fmla="*/ 93730 w 2731203"/>
              <a:gd name="connsiteY96" fmla="*/ 971132 h 2794134"/>
              <a:gd name="connsiteX97" fmla="*/ 35628 w 2731203"/>
              <a:gd name="connsiteY97" fmla="*/ 1294982 h 2794134"/>
              <a:gd name="connsiteX98" fmla="*/ 55630 w 2731203"/>
              <a:gd name="connsiteY98" fmla="*/ 1623595 h 2794134"/>
              <a:gd name="connsiteX99" fmla="*/ 72775 w 2731203"/>
              <a:gd name="connsiteY99" fmla="*/ 1704557 h 2794134"/>
              <a:gd name="connsiteX100" fmla="*/ 83253 w 2731203"/>
              <a:gd name="connsiteY100" fmla="*/ 1744562 h 2794134"/>
              <a:gd name="connsiteX101" fmla="*/ 94683 w 2731203"/>
              <a:gd name="connsiteY101" fmla="*/ 1784567 h 2794134"/>
              <a:gd name="connsiteX102" fmla="*/ 153738 w 2731203"/>
              <a:gd name="connsiteY102" fmla="*/ 1938872 h 2794134"/>
              <a:gd name="connsiteX103" fmla="*/ 230890 w 2731203"/>
              <a:gd name="connsiteY103" fmla="*/ 2084605 h 2794134"/>
              <a:gd name="connsiteX104" fmla="*/ 325188 w 2731203"/>
              <a:gd name="connsiteY104" fmla="*/ 2219860 h 2794134"/>
              <a:gd name="connsiteX105" fmla="*/ 434725 w 2731203"/>
              <a:gd name="connsiteY105" fmla="*/ 2343685 h 2794134"/>
              <a:gd name="connsiteX106" fmla="*/ 558550 w 2731203"/>
              <a:gd name="connsiteY106" fmla="*/ 2452270 h 2794134"/>
              <a:gd name="connsiteX107" fmla="*/ 693805 w 2731203"/>
              <a:gd name="connsiteY107" fmla="*/ 2546567 h 2794134"/>
              <a:gd name="connsiteX108" fmla="*/ 730000 w 2731203"/>
              <a:gd name="connsiteY108" fmla="*/ 2567522 h 2794134"/>
              <a:gd name="connsiteX109" fmla="*/ 748098 w 2731203"/>
              <a:gd name="connsiteY109" fmla="*/ 2578000 h 2794134"/>
              <a:gd name="connsiteX110" fmla="*/ 766195 w 2731203"/>
              <a:gd name="connsiteY110" fmla="*/ 2587525 h 2794134"/>
              <a:gd name="connsiteX111" fmla="*/ 803343 w 2731203"/>
              <a:gd name="connsiteY111" fmla="*/ 2606575 h 2794134"/>
              <a:gd name="connsiteX112" fmla="*/ 840490 w 2731203"/>
              <a:gd name="connsiteY112" fmla="*/ 2623720 h 2794134"/>
              <a:gd name="connsiteX113" fmla="*/ 994795 w 2731203"/>
              <a:gd name="connsiteY113" fmla="*/ 2682775 h 2794134"/>
              <a:gd name="connsiteX114" fmla="*/ 1155768 w 2731203"/>
              <a:gd name="connsiteY114" fmla="*/ 2721827 h 2794134"/>
              <a:gd name="connsiteX115" fmla="*/ 1808230 w 2731203"/>
              <a:gd name="connsiteY115" fmla="*/ 2681822 h 2794134"/>
              <a:gd name="connsiteX116" fmla="*/ 2108268 w 2731203"/>
              <a:gd name="connsiteY116" fmla="*/ 2545615 h 2794134"/>
              <a:gd name="connsiteX117" fmla="*/ 2367348 w 2731203"/>
              <a:gd name="connsiteY117" fmla="*/ 2341780 h 2794134"/>
              <a:gd name="connsiteX118" fmla="*/ 2570230 w 2731203"/>
              <a:gd name="connsiteY118" fmla="*/ 2082700 h 2794134"/>
              <a:gd name="connsiteX119" fmla="*/ 2705485 w 2731203"/>
              <a:gd name="connsiteY119" fmla="*/ 1781710 h 2794134"/>
              <a:gd name="connsiteX120" fmla="*/ 2731203 w 2731203"/>
              <a:gd name="connsiteY120" fmla="*/ 1908392 h 2794134"/>
              <a:gd name="connsiteX121" fmla="*/ 2695960 w 2731203"/>
              <a:gd name="connsiteY121" fmla="*/ 1988402 h 2794134"/>
              <a:gd name="connsiteX122" fmla="*/ 2675958 w 2731203"/>
              <a:gd name="connsiteY122" fmla="*/ 2027455 h 2794134"/>
              <a:gd name="connsiteX123" fmla="*/ 2655003 w 2731203"/>
              <a:gd name="connsiteY123" fmla="*/ 2065555 h 2794134"/>
              <a:gd name="connsiteX124" fmla="*/ 2610235 w 2731203"/>
              <a:gd name="connsiteY124" fmla="*/ 2139850 h 2794134"/>
              <a:gd name="connsiteX125" fmla="*/ 2586423 w 2731203"/>
              <a:gd name="connsiteY125" fmla="*/ 2176045 h 2794134"/>
              <a:gd name="connsiteX126" fmla="*/ 2560705 w 2731203"/>
              <a:gd name="connsiteY126" fmla="*/ 2211287 h 2794134"/>
              <a:gd name="connsiteX127" fmla="*/ 2322580 w 2731203"/>
              <a:gd name="connsiteY127" fmla="*/ 2464652 h 2794134"/>
              <a:gd name="connsiteX128" fmla="*/ 1702503 w 2731203"/>
              <a:gd name="connsiteY128" fmla="*/ 2764690 h 2794134"/>
              <a:gd name="connsiteX129" fmla="*/ 1358650 w 2731203"/>
              <a:gd name="connsiteY129" fmla="*/ 2793265 h 2794134"/>
              <a:gd name="connsiteX130" fmla="*/ 1186248 w 2731203"/>
              <a:gd name="connsiteY130" fmla="*/ 2777072 h 2794134"/>
              <a:gd name="connsiteX131" fmla="*/ 1143385 w 2731203"/>
              <a:gd name="connsiteY131" fmla="*/ 2769452 h 2794134"/>
              <a:gd name="connsiteX132" fmla="*/ 1101475 w 2731203"/>
              <a:gd name="connsiteY132" fmla="*/ 2760880 h 2794134"/>
              <a:gd name="connsiteX133" fmla="*/ 1017655 w 2731203"/>
              <a:gd name="connsiteY133" fmla="*/ 2738972 h 2794134"/>
              <a:gd name="connsiteX134" fmla="*/ 976698 w 2731203"/>
              <a:gd name="connsiteY134" fmla="*/ 2726590 h 2794134"/>
              <a:gd name="connsiteX135" fmla="*/ 935740 w 2731203"/>
              <a:gd name="connsiteY135" fmla="*/ 2712302 h 2794134"/>
              <a:gd name="connsiteX136" fmla="*/ 854778 w 2731203"/>
              <a:gd name="connsiteY136" fmla="*/ 2680870 h 2794134"/>
              <a:gd name="connsiteX137" fmla="*/ 815725 w 2731203"/>
              <a:gd name="connsiteY137" fmla="*/ 2662772 h 2794134"/>
              <a:gd name="connsiteX138" fmla="*/ 776673 w 2731203"/>
              <a:gd name="connsiteY138" fmla="*/ 2643722 h 2794134"/>
              <a:gd name="connsiteX139" fmla="*/ 700473 w 2731203"/>
              <a:gd name="connsiteY139" fmla="*/ 2602765 h 2794134"/>
              <a:gd name="connsiteX140" fmla="*/ 663325 w 2731203"/>
              <a:gd name="connsiteY140" fmla="*/ 2580857 h 2794134"/>
              <a:gd name="connsiteX141" fmla="*/ 627130 w 2731203"/>
              <a:gd name="connsiteY141" fmla="*/ 2557045 h 2794134"/>
              <a:gd name="connsiteX142" fmla="*/ 609033 w 2731203"/>
              <a:gd name="connsiteY142" fmla="*/ 2545615 h 2794134"/>
              <a:gd name="connsiteX143" fmla="*/ 591888 w 2731203"/>
              <a:gd name="connsiteY143" fmla="*/ 2533232 h 2794134"/>
              <a:gd name="connsiteX144" fmla="*/ 556645 w 2731203"/>
              <a:gd name="connsiteY144" fmla="*/ 2507515 h 2794134"/>
              <a:gd name="connsiteX145" fmla="*/ 426153 w 2731203"/>
              <a:gd name="connsiteY145" fmla="*/ 2395120 h 2794134"/>
              <a:gd name="connsiteX146" fmla="*/ 309948 w 2731203"/>
              <a:gd name="connsiteY146" fmla="*/ 2268437 h 2794134"/>
              <a:gd name="connsiteX147" fmla="*/ 210888 w 2731203"/>
              <a:gd name="connsiteY147" fmla="*/ 2128420 h 2794134"/>
              <a:gd name="connsiteX148" fmla="*/ 168025 w 2731203"/>
              <a:gd name="connsiteY148" fmla="*/ 2054125 h 2794134"/>
              <a:gd name="connsiteX149" fmla="*/ 148023 w 2731203"/>
              <a:gd name="connsiteY149" fmla="*/ 2016025 h 2794134"/>
              <a:gd name="connsiteX150" fmla="*/ 128973 w 2731203"/>
              <a:gd name="connsiteY150" fmla="*/ 1977925 h 2794134"/>
              <a:gd name="connsiteX151" fmla="*/ 111828 w 2731203"/>
              <a:gd name="connsiteY151" fmla="*/ 1938872 h 2794134"/>
              <a:gd name="connsiteX152" fmla="*/ 103255 w 2731203"/>
              <a:gd name="connsiteY152" fmla="*/ 1918870 h 2794134"/>
              <a:gd name="connsiteX153" fmla="*/ 95635 w 2731203"/>
              <a:gd name="connsiteY153" fmla="*/ 1898867 h 2794134"/>
              <a:gd name="connsiteX154" fmla="*/ 80395 w 2731203"/>
              <a:gd name="connsiteY154" fmla="*/ 1858862 h 2794134"/>
              <a:gd name="connsiteX155" fmla="*/ 67060 w 2731203"/>
              <a:gd name="connsiteY155" fmla="*/ 1817905 h 2794134"/>
              <a:gd name="connsiteX156" fmla="*/ 43248 w 2731203"/>
              <a:gd name="connsiteY156" fmla="*/ 1735990 h 2794134"/>
              <a:gd name="connsiteX157" fmla="*/ 33723 w 2731203"/>
              <a:gd name="connsiteY157" fmla="*/ 1694080 h 2794134"/>
              <a:gd name="connsiteX158" fmla="*/ 25150 w 2731203"/>
              <a:gd name="connsiteY158" fmla="*/ 1652170 h 2794134"/>
              <a:gd name="connsiteX159" fmla="*/ 3243 w 2731203"/>
              <a:gd name="connsiteY159" fmla="*/ 1482625 h 2794134"/>
              <a:gd name="connsiteX160" fmla="*/ 21340 w 2731203"/>
              <a:gd name="connsiteY160" fmla="*/ 1142582 h 2794134"/>
              <a:gd name="connsiteX161" fmla="*/ 28960 w 2731203"/>
              <a:gd name="connsiteY161" fmla="*/ 1100672 h 2794134"/>
              <a:gd name="connsiteX162" fmla="*/ 38485 w 2731203"/>
              <a:gd name="connsiteY162" fmla="*/ 1058762 h 2794134"/>
              <a:gd name="connsiteX163" fmla="*/ 48963 w 2731203"/>
              <a:gd name="connsiteY163" fmla="*/ 1017805 h 2794134"/>
              <a:gd name="connsiteX164" fmla="*/ 61345 w 2731203"/>
              <a:gd name="connsiteY164" fmla="*/ 976847 h 2794134"/>
              <a:gd name="connsiteX165" fmla="*/ 67060 w 2731203"/>
              <a:gd name="connsiteY165" fmla="*/ 956845 h 2794134"/>
              <a:gd name="connsiteX166" fmla="*/ 73728 w 2731203"/>
              <a:gd name="connsiteY166" fmla="*/ 935890 h 2794134"/>
              <a:gd name="connsiteX167" fmla="*/ 88015 w 2731203"/>
              <a:gd name="connsiteY167" fmla="*/ 895885 h 2794134"/>
              <a:gd name="connsiteX168" fmla="*/ 104208 w 2731203"/>
              <a:gd name="connsiteY168" fmla="*/ 855880 h 2794134"/>
              <a:gd name="connsiteX169" fmla="*/ 120400 w 2731203"/>
              <a:gd name="connsiteY169" fmla="*/ 816827 h 2794134"/>
              <a:gd name="connsiteX170" fmla="*/ 157548 w 2731203"/>
              <a:gd name="connsiteY170" fmla="*/ 740627 h 2794134"/>
              <a:gd name="connsiteX171" fmla="*/ 177550 w 2731203"/>
              <a:gd name="connsiteY171" fmla="*/ 703480 h 2794134"/>
              <a:gd name="connsiteX172" fmla="*/ 199458 w 2731203"/>
              <a:gd name="connsiteY172" fmla="*/ 666332 h 2794134"/>
              <a:gd name="connsiteX173" fmla="*/ 222318 w 2731203"/>
              <a:gd name="connsiteY173" fmla="*/ 630137 h 2794134"/>
              <a:gd name="connsiteX174" fmla="*/ 245178 w 2731203"/>
              <a:gd name="connsiteY174" fmla="*/ 594895 h 2794134"/>
              <a:gd name="connsiteX175" fmla="*/ 269943 w 2731203"/>
              <a:gd name="connsiteY175" fmla="*/ 560605 h 2794134"/>
              <a:gd name="connsiteX176" fmla="*/ 295660 w 2731203"/>
              <a:gd name="connsiteY176" fmla="*/ 526315 h 2794134"/>
              <a:gd name="connsiteX177" fmla="*/ 533785 w 2731203"/>
              <a:gd name="connsiteY177" fmla="*/ 287237 h 2794134"/>
              <a:gd name="connsiteX178" fmla="*/ 823345 w 2731203"/>
              <a:gd name="connsiteY178" fmla="*/ 112930 h 2794134"/>
              <a:gd name="connsiteX179" fmla="*/ 1879668 w 2731203"/>
              <a:gd name="connsiteY179" fmla="*/ 109120 h 2794134"/>
              <a:gd name="connsiteX180" fmla="*/ 1932055 w 2731203"/>
              <a:gd name="connsiteY180" fmla="*/ 124360 h 2794134"/>
              <a:gd name="connsiteX181" fmla="*/ 1984443 w 2731203"/>
              <a:gd name="connsiteY181" fmla="*/ 142457 h 2794134"/>
              <a:gd name="connsiteX182" fmla="*/ 2406400 w 2731203"/>
              <a:gd name="connsiteY182" fmla="*/ 459640 h 2794134"/>
              <a:gd name="connsiteX183" fmla="*/ 2376873 w 2731203"/>
              <a:gd name="connsiteY183" fmla="*/ 432970 h 2794134"/>
              <a:gd name="connsiteX184" fmla="*/ 2346393 w 2731203"/>
              <a:gd name="connsiteY184" fmla="*/ 407252 h 2794134"/>
              <a:gd name="connsiteX185" fmla="*/ 1879668 w 2731203"/>
              <a:gd name="connsiteY185" fmla="*/ 109120 h 2794134"/>
              <a:gd name="connsiteX186" fmla="*/ 1596775 w 2731203"/>
              <a:gd name="connsiteY186" fmla="*/ 107215 h 2794134"/>
              <a:gd name="connsiteX187" fmla="*/ 1618682 w 2731203"/>
              <a:gd name="connsiteY187" fmla="*/ 107215 h 2794134"/>
              <a:gd name="connsiteX188" fmla="*/ 1658687 w 2731203"/>
              <a:gd name="connsiteY188" fmla="*/ 114835 h 2794134"/>
              <a:gd name="connsiteX189" fmla="*/ 1698692 w 2731203"/>
              <a:gd name="connsiteY189" fmla="*/ 124360 h 2794134"/>
              <a:gd name="connsiteX190" fmla="*/ 1718695 w 2731203"/>
              <a:gd name="connsiteY190" fmla="*/ 129122 h 2794134"/>
              <a:gd name="connsiteX191" fmla="*/ 1738697 w 2731203"/>
              <a:gd name="connsiteY191" fmla="*/ 134837 h 2794134"/>
              <a:gd name="connsiteX192" fmla="*/ 1777750 w 2731203"/>
              <a:gd name="connsiteY192" fmla="*/ 146267 h 2794134"/>
              <a:gd name="connsiteX193" fmla="*/ 1930150 w 2731203"/>
              <a:gd name="connsiteY193" fmla="*/ 206275 h 2794134"/>
              <a:gd name="connsiteX194" fmla="*/ 2206375 w 2731203"/>
              <a:gd name="connsiteY194" fmla="*/ 381535 h 2794134"/>
              <a:gd name="connsiteX195" fmla="*/ 2185420 w 2731203"/>
              <a:gd name="connsiteY195" fmla="*/ 371057 h 2794134"/>
              <a:gd name="connsiteX196" fmla="*/ 2175895 w 2731203"/>
              <a:gd name="connsiteY196" fmla="*/ 365342 h 2794134"/>
              <a:gd name="connsiteX197" fmla="*/ 1532005 w 2731203"/>
              <a:gd name="connsiteY197" fmla="*/ 108167 h 2794134"/>
              <a:gd name="connsiteX198" fmla="*/ 1574867 w 2731203"/>
              <a:gd name="connsiteY198" fmla="*/ 108167 h 2794134"/>
              <a:gd name="connsiteX199" fmla="*/ 1399607 w 2731203"/>
              <a:gd name="connsiteY199" fmla="*/ 81497 h 2794134"/>
              <a:gd name="connsiteX200" fmla="*/ 1348172 w 2731203"/>
              <a:gd name="connsiteY200" fmla="*/ 89117 h 2794134"/>
              <a:gd name="connsiteX201" fmla="*/ 1334837 w 2731203"/>
              <a:gd name="connsiteY201" fmla="*/ 91022 h 2794134"/>
              <a:gd name="connsiteX202" fmla="*/ 1321502 w 2731203"/>
              <a:gd name="connsiteY202" fmla="*/ 93879 h 2794134"/>
              <a:gd name="connsiteX203" fmla="*/ 1295785 w 2731203"/>
              <a:gd name="connsiteY203" fmla="*/ 99594 h 2794134"/>
              <a:gd name="connsiteX204" fmla="*/ 853825 w 2731203"/>
              <a:gd name="connsiteY204" fmla="*/ 217704 h 2794134"/>
              <a:gd name="connsiteX205" fmla="*/ 482350 w 2731203"/>
              <a:gd name="connsiteY205" fmla="*/ 483452 h 2794134"/>
              <a:gd name="connsiteX206" fmla="*/ 626177 w 2731203"/>
              <a:gd name="connsiteY206" fmla="*/ 327242 h 2794134"/>
              <a:gd name="connsiteX207" fmla="*/ 802390 w 2731203"/>
              <a:gd name="connsiteY207" fmla="*/ 219609 h 2794134"/>
              <a:gd name="connsiteX208" fmla="*/ 896687 w 2731203"/>
              <a:gd name="connsiteY208" fmla="*/ 176747 h 2794134"/>
              <a:gd name="connsiteX209" fmla="*/ 945265 w 2731203"/>
              <a:gd name="connsiteY209" fmla="*/ 158649 h 2794134"/>
              <a:gd name="connsiteX210" fmla="*/ 993842 w 2731203"/>
              <a:gd name="connsiteY210" fmla="*/ 142457 h 2794134"/>
              <a:gd name="connsiteX211" fmla="*/ 1194820 w 2731203"/>
              <a:gd name="connsiteY211" fmla="*/ 95784 h 2794134"/>
              <a:gd name="connsiteX212" fmla="*/ 1399607 w 2731203"/>
              <a:gd name="connsiteY212" fmla="*/ 81497 h 2794134"/>
              <a:gd name="connsiteX213" fmla="*/ 1362475 w 2731203"/>
              <a:gd name="connsiteY213" fmla="*/ 222 h 2794134"/>
              <a:gd name="connsiteX214" fmla="*/ 1783465 w 2731203"/>
              <a:gd name="connsiteY214" fmla="*/ 57685 h 2794134"/>
              <a:gd name="connsiteX215" fmla="*/ 1748223 w 2731203"/>
              <a:gd name="connsiteY215" fmla="*/ 51970 h 2794134"/>
              <a:gd name="connsiteX216" fmla="*/ 1711075 w 2731203"/>
              <a:gd name="connsiteY216" fmla="*/ 48160 h 2794134"/>
              <a:gd name="connsiteX217" fmla="*/ 1612015 w 2731203"/>
              <a:gd name="connsiteY217" fmla="*/ 28157 h 2794134"/>
              <a:gd name="connsiteX218" fmla="*/ 1561533 w 2731203"/>
              <a:gd name="connsiteY218" fmla="*/ 21490 h 2794134"/>
              <a:gd name="connsiteX219" fmla="*/ 1511050 w 2731203"/>
              <a:gd name="connsiteY219" fmla="*/ 16727 h 2794134"/>
              <a:gd name="connsiteX220" fmla="*/ 1460568 w 2731203"/>
              <a:gd name="connsiteY220" fmla="*/ 12917 h 2794134"/>
              <a:gd name="connsiteX221" fmla="*/ 1410085 w 2731203"/>
              <a:gd name="connsiteY221" fmla="*/ 11012 h 2794134"/>
              <a:gd name="connsiteX222" fmla="*/ 1359603 w 2731203"/>
              <a:gd name="connsiteY222" fmla="*/ 11965 h 2794134"/>
              <a:gd name="connsiteX223" fmla="*/ 1333885 w 2731203"/>
              <a:gd name="connsiteY223" fmla="*/ 12917 h 2794134"/>
              <a:gd name="connsiteX224" fmla="*/ 1309120 w 2731203"/>
              <a:gd name="connsiteY224" fmla="*/ 14822 h 2794134"/>
              <a:gd name="connsiteX225" fmla="*/ 913833 w 2731203"/>
              <a:gd name="connsiteY225" fmla="*/ 98642 h 2794134"/>
              <a:gd name="connsiteX226" fmla="*/ 931930 w 2731203"/>
              <a:gd name="connsiteY226" fmla="*/ 89117 h 2794134"/>
              <a:gd name="connsiteX227" fmla="*/ 946218 w 2731203"/>
              <a:gd name="connsiteY227" fmla="*/ 82450 h 2794134"/>
              <a:gd name="connsiteX228" fmla="*/ 982413 w 2731203"/>
              <a:gd name="connsiteY228" fmla="*/ 66257 h 2794134"/>
              <a:gd name="connsiteX229" fmla="*/ 1013845 w 2731203"/>
              <a:gd name="connsiteY229" fmla="*/ 54827 h 2794134"/>
              <a:gd name="connsiteX230" fmla="*/ 1060518 w 2731203"/>
              <a:gd name="connsiteY230" fmla="*/ 40540 h 2794134"/>
              <a:gd name="connsiteX231" fmla="*/ 1128145 w 2731203"/>
              <a:gd name="connsiteY231" fmla="*/ 24347 h 2794134"/>
              <a:gd name="connsiteX232" fmla="*/ 1171008 w 2731203"/>
              <a:gd name="connsiteY232" fmla="*/ 16727 h 2794134"/>
              <a:gd name="connsiteX233" fmla="*/ 1194820 w 2731203"/>
              <a:gd name="connsiteY233" fmla="*/ 12917 h 2794134"/>
              <a:gd name="connsiteX234" fmla="*/ 1220538 w 2731203"/>
              <a:gd name="connsiteY234" fmla="*/ 10060 h 2794134"/>
              <a:gd name="connsiteX235" fmla="*/ 1362475 w 2731203"/>
              <a:gd name="connsiteY235" fmla="*/ 222 h 279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31203" h="2794134">
                <a:moveTo>
                  <a:pt x="2554038" y="843497"/>
                </a:moveTo>
                <a:cubicBezTo>
                  <a:pt x="2554038" y="843497"/>
                  <a:pt x="2554990" y="843497"/>
                  <a:pt x="2554990" y="843497"/>
                </a:cubicBezTo>
                <a:cubicBezTo>
                  <a:pt x="2561658" y="858737"/>
                  <a:pt x="2568325" y="873024"/>
                  <a:pt x="2574040" y="889217"/>
                </a:cubicBezTo>
                <a:cubicBezTo>
                  <a:pt x="2568325" y="873024"/>
                  <a:pt x="2560705" y="858737"/>
                  <a:pt x="2554038" y="843497"/>
                </a:cubicBezTo>
                <a:close/>
                <a:moveTo>
                  <a:pt x="2630238" y="810160"/>
                </a:moveTo>
                <a:cubicBezTo>
                  <a:pt x="2630238" y="810160"/>
                  <a:pt x="2631190" y="810160"/>
                  <a:pt x="2631190" y="810160"/>
                </a:cubicBezTo>
                <a:cubicBezTo>
                  <a:pt x="2637858" y="826352"/>
                  <a:pt x="2645478" y="841592"/>
                  <a:pt x="2651193" y="858737"/>
                </a:cubicBezTo>
                <a:cubicBezTo>
                  <a:pt x="2645478" y="841592"/>
                  <a:pt x="2636905" y="826352"/>
                  <a:pt x="2630238" y="810160"/>
                </a:cubicBezTo>
                <a:close/>
                <a:moveTo>
                  <a:pt x="2475759" y="697568"/>
                </a:moveTo>
                <a:lnTo>
                  <a:pt x="2489267" y="717767"/>
                </a:lnTo>
                <a:cubicBezTo>
                  <a:pt x="2489267" y="717767"/>
                  <a:pt x="2488315" y="717767"/>
                  <a:pt x="2488315" y="717767"/>
                </a:cubicBezTo>
                <a:close/>
                <a:moveTo>
                  <a:pt x="2444909" y="651438"/>
                </a:moveTo>
                <a:lnTo>
                  <a:pt x="2454977" y="665379"/>
                </a:lnTo>
                <a:lnTo>
                  <a:pt x="2466407" y="682524"/>
                </a:lnTo>
                <a:lnTo>
                  <a:pt x="2475759" y="697568"/>
                </a:lnTo>
                <a:close/>
                <a:moveTo>
                  <a:pt x="382337" y="565367"/>
                </a:moveTo>
                <a:cubicBezTo>
                  <a:pt x="375670" y="577749"/>
                  <a:pt x="369002" y="589179"/>
                  <a:pt x="363287" y="599657"/>
                </a:cubicBezTo>
                <a:cubicBezTo>
                  <a:pt x="357572" y="612039"/>
                  <a:pt x="350905" y="623469"/>
                  <a:pt x="345190" y="635852"/>
                </a:cubicBezTo>
                <a:lnTo>
                  <a:pt x="336617" y="653949"/>
                </a:lnTo>
                <a:lnTo>
                  <a:pt x="328045" y="672047"/>
                </a:lnTo>
                <a:cubicBezTo>
                  <a:pt x="322330" y="684429"/>
                  <a:pt x="317567" y="696812"/>
                  <a:pt x="311852" y="709194"/>
                </a:cubicBezTo>
                <a:cubicBezTo>
                  <a:pt x="216602" y="866357"/>
                  <a:pt x="155642" y="1044474"/>
                  <a:pt x="134687" y="1227354"/>
                </a:cubicBezTo>
                <a:cubicBezTo>
                  <a:pt x="124210" y="1318794"/>
                  <a:pt x="123257" y="1411187"/>
                  <a:pt x="132782" y="1502627"/>
                </a:cubicBezTo>
                <a:cubicBezTo>
                  <a:pt x="141355" y="1594067"/>
                  <a:pt x="161357" y="1684554"/>
                  <a:pt x="189932" y="1772184"/>
                </a:cubicBezTo>
                <a:cubicBezTo>
                  <a:pt x="247082" y="1946492"/>
                  <a:pt x="343285" y="2108417"/>
                  <a:pt x="469015" y="2242719"/>
                </a:cubicBezTo>
                <a:cubicBezTo>
                  <a:pt x="594745" y="2377022"/>
                  <a:pt x="749050" y="2484654"/>
                  <a:pt x="919547" y="2553234"/>
                </a:cubicBezTo>
                <a:cubicBezTo>
                  <a:pt x="1089092" y="2622767"/>
                  <a:pt x="1274830" y="2654199"/>
                  <a:pt x="1458663" y="2645627"/>
                </a:cubicBezTo>
                <a:cubicBezTo>
                  <a:pt x="1642495" y="2638007"/>
                  <a:pt x="1824422" y="2588477"/>
                  <a:pt x="1987300" y="2503704"/>
                </a:cubicBezTo>
                <a:cubicBezTo>
                  <a:pt x="2150177" y="2419884"/>
                  <a:pt x="2294958" y="2298917"/>
                  <a:pt x="2407353" y="2153184"/>
                </a:cubicBezTo>
                <a:cubicBezTo>
                  <a:pt x="2520700" y="2008404"/>
                  <a:pt x="2601663" y="1837907"/>
                  <a:pt x="2642620" y="1658837"/>
                </a:cubicBezTo>
                <a:cubicBezTo>
                  <a:pt x="2656908" y="1696937"/>
                  <a:pt x="2668338" y="1735989"/>
                  <a:pt x="2679767" y="1776947"/>
                </a:cubicBezTo>
                <a:cubicBezTo>
                  <a:pt x="2618808" y="1962684"/>
                  <a:pt x="2516890" y="2136039"/>
                  <a:pt x="2382588" y="2277962"/>
                </a:cubicBezTo>
                <a:cubicBezTo>
                  <a:pt x="2249238" y="2419884"/>
                  <a:pt x="2084455" y="2533232"/>
                  <a:pt x="1903480" y="2604669"/>
                </a:cubicBezTo>
                <a:cubicBezTo>
                  <a:pt x="1722505" y="2677059"/>
                  <a:pt x="1526290" y="2708492"/>
                  <a:pt x="1332932" y="2697062"/>
                </a:cubicBezTo>
                <a:cubicBezTo>
                  <a:pt x="1139575" y="2685632"/>
                  <a:pt x="949075" y="2631339"/>
                  <a:pt x="779530" y="2538947"/>
                </a:cubicBezTo>
                <a:cubicBezTo>
                  <a:pt x="609032" y="2447507"/>
                  <a:pt x="461395" y="2317014"/>
                  <a:pt x="347095" y="2162709"/>
                </a:cubicBezTo>
                <a:cubicBezTo>
                  <a:pt x="233747" y="2008404"/>
                  <a:pt x="153737" y="1828382"/>
                  <a:pt x="116590" y="1640739"/>
                </a:cubicBezTo>
                <a:cubicBezTo>
                  <a:pt x="79442" y="1452144"/>
                  <a:pt x="84205" y="1257834"/>
                  <a:pt x="129925" y="1072097"/>
                </a:cubicBezTo>
                <a:cubicBezTo>
                  <a:pt x="152785" y="979704"/>
                  <a:pt x="185170" y="889217"/>
                  <a:pt x="228032" y="804444"/>
                </a:cubicBezTo>
                <a:cubicBezTo>
                  <a:pt x="270895" y="719672"/>
                  <a:pt x="322330" y="638709"/>
                  <a:pt x="382337" y="565367"/>
                </a:cubicBezTo>
                <a:close/>
                <a:moveTo>
                  <a:pt x="2429260" y="494882"/>
                </a:moveTo>
                <a:cubicBezTo>
                  <a:pt x="2431165" y="495834"/>
                  <a:pt x="2433070" y="496787"/>
                  <a:pt x="2434975" y="497739"/>
                </a:cubicBezTo>
                <a:cubicBezTo>
                  <a:pt x="2436880" y="499644"/>
                  <a:pt x="2439737" y="500597"/>
                  <a:pt x="2441642" y="501549"/>
                </a:cubicBezTo>
                <a:cubicBezTo>
                  <a:pt x="2451167" y="512027"/>
                  <a:pt x="2459740" y="523457"/>
                  <a:pt x="2468312" y="534887"/>
                </a:cubicBezTo>
                <a:cubicBezTo>
                  <a:pt x="2476885" y="546317"/>
                  <a:pt x="2486410" y="557747"/>
                  <a:pt x="2494030" y="569177"/>
                </a:cubicBezTo>
                <a:cubicBezTo>
                  <a:pt x="2504507" y="584417"/>
                  <a:pt x="2515937" y="600609"/>
                  <a:pt x="2526415" y="616802"/>
                </a:cubicBezTo>
                <a:cubicBezTo>
                  <a:pt x="2539750" y="637757"/>
                  <a:pt x="2553085" y="657759"/>
                  <a:pt x="2564515" y="678714"/>
                </a:cubicBezTo>
                <a:lnTo>
                  <a:pt x="2582612" y="711099"/>
                </a:lnTo>
                <a:lnTo>
                  <a:pt x="2591185" y="727292"/>
                </a:lnTo>
                <a:lnTo>
                  <a:pt x="2598805" y="743484"/>
                </a:lnTo>
                <a:cubicBezTo>
                  <a:pt x="2597852" y="743484"/>
                  <a:pt x="2597852" y="742532"/>
                  <a:pt x="2596900" y="742532"/>
                </a:cubicBezTo>
                <a:cubicBezTo>
                  <a:pt x="2591185" y="731102"/>
                  <a:pt x="2585470" y="720624"/>
                  <a:pt x="2578802" y="709194"/>
                </a:cubicBezTo>
                <a:lnTo>
                  <a:pt x="2559752" y="675857"/>
                </a:lnTo>
                <a:cubicBezTo>
                  <a:pt x="2546417" y="653949"/>
                  <a:pt x="2533082" y="632042"/>
                  <a:pt x="2518795" y="611087"/>
                </a:cubicBezTo>
                <a:lnTo>
                  <a:pt x="2486410" y="566319"/>
                </a:lnTo>
                <a:cubicBezTo>
                  <a:pt x="2477837" y="553937"/>
                  <a:pt x="2468312" y="542507"/>
                  <a:pt x="2458787" y="530124"/>
                </a:cubicBezTo>
                <a:lnTo>
                  <a:pt x="2444500" y="512027"/>
                </a:lnTo>
                <a:close/>
                <a:moveTo>
                  <a:pt x="2280670" y="458687"/>
                </a:moveTo>
                <a:cubicBezTo>
                  <a:pt x="2285432" y="460592"/>
                  <a:pt x="2291147" y="462497"/>
                  <a:pt x="2296862" y="465354"/>
                </a:cubicBezTo>
                <a:cubicBezTo>
                  <a:pt x="2334010" y="502978"/>
                  <a:pt x="2368538" y="542983"/>
                  <a:pt x="2400566" y="585131"/>
                </a:cubicBezTo>
                <a:lnTo>
                  <a:pt x="2444909" y="651438"/>
                </a:lnTo>
                <a:lnTo>
                  <a:pt x="2442595" y="648234"/>
                </a:lnTo>
                <a:lnTo>
                  <a:pt x="2418782" y="613944"/>
                </a:lnTo>
                <a:lnTo>
                  <a:pt x="2393065" y="581559"/>
                </a:lnTo>
                <a:lnTo>
                  <a:pt x="2379730" y="565367"/>
                </a:lnTo>
                <a:lnTo>
                  <a:pt x="2366395" y="549174"/>
                </a:lnTo>
                <a:cubicBezTo>
                  <a:pt x="2356870" y="538697"/>
                  <a:pt x="2348297" y="528219"/>
                  <a:pt x="2338772" y="517742"/>
                </a:cubicBezTo>
                <a:cubicBezTo>
                  <a:pt x="2319722" y="497739"/>
                  <a:pt x="2300672" y="477737"/>
                  <a:pt x="2280670" y="458687"/>
                </a:cubicBezTo>
                <a:close/>
                <a:moveTo>
                  <a:pt x="1399608" y="153887"/>
                </a:moveTo>
                <a:cubicBezTo>
                  <a:pt x="2072953" y="153887"/>
                  <a:pt x="2618808" y="699741"/>
                  <a:pt x="2618808" y="1373087"/>
                </a:cubicBezTo>
                <a:cubicBezTo>
                  <a:pt x="2618808" y="1415171"/>
                  <a:pt x="2616676" y="1456757"/>
                  <a:pt x="2612513" y="1497743"/>
                </a:cubicBezTo>
                <a:lnTo>
                  <a:pt x="2595954" y="1606243"/>
                </a:lnTo>
                <a:lnTo>
                  <a:pt x="2598805" y="1612164"/>
                </a:lnTo>
                <a:cubicBezTo>
                  <a:pt x="2606425" y="1630262"/>
                  <a:pt x="2613092" y="1648359"/>
                  <a:pt x="2620713" y="1667409"/>
                </a:cubicBezTo>
                <a:cubicBezTo>
                  <a:pt x="2580707" y="1828382"/>
                  <a:pt x="2507365" y="1979829"/>
                  <a:pt x="2408305" y="2112227"/>
                </a:cubicBezTo>
                <a:cubicBezTo>
                  <a:pt x="2309245" y="2244624"/>
                  <a:pt x="2183515" y="2357019"/>
                  <a:pt x="2041592" y="2439887"/>
                </a:cubicBezTo>
                <a:cubicBezTo>
                  <a:pt x="1899670" y="2523707"/>
                  <a:pt x="1741555" y="2577999"/>
                  <a:pt x="1578677" y="2599907"/>
                </a:cubicBezTo>
                <a:cubicBezTo>
                  <a:pt x="1415800" y="2621814"/>
                  <a:pt x="1250065" y="2611337"/>
                  <a:pt x="1091950" y="2569427"/>
                </a:cubicBezTo>
                <a:cubicBezTo>
                  <a:pt x="933835" y="2527517"/>
                  <a:pt x="785245" y="2453222"/>
                  <a:pt x="656657" y="2353209"/>
                </a:cubicBezTo>
                <a:cubicBezTo>
                  <a:pt x="528070" y="2253197"/>
                  <a:pt x="419485" y="2128419"/>
                  <a:pt x="339475" y="1987449"/>
                </a:cubicBezTo>
                <a:cubicBezTo>
                  <a:pt x="259465" y="1846479"/>
                  <a:pt x="208030" y="1689317"/>
                  <a:pt x="188980" y="1529297"/>
                </a:cubicBezTo>
                <a:lnTo>
                  <a:pt x="186849" y="1498705"/>
                </a:lnTo>
                <a:lnTo>
                  <a:pt x="186703" y="1497743"/>
                </a:lnTo>
                <a:lnTo>
                  <a:pt x="186492" y="1493576"/>
                </a:lnTo>
                <a:lnTo>
                  <a:pt x="180586" y="1408776"/>
                </a:lnTo>
                <a:lnTo>
                  <a:pt x="181167" y="1388115"/>
                </a:lnTo>
                <a:lnTo>
                  <a:pt x="180408" y="1373087"/>
                </a:lnTo>
                <a:lnTo>
                  <a:pt x="183073" y="1320311"/>
                </a:lnTo>
                <a:lnTo>
                  <a:pt x="183979" y="1288077"/>
                </a:lnTo>
                <a:lnTo>
                  <a:pt x="185178" y="1278633"/>
                </a:lnTo>
                <a:lnTo>
                  <a:pt x="186703" y="1248431"/>
                </a:lnTo>
                <a:cubicBezTo>
                  <a:pt x="249138" y="633642"/>
                  <a:pt x="768346" y="153887"/>
                  <a:pt x="1399608" y="153887"/>
                </a:cubicBezTo>
                <a:close/>
                <a:moveTo>
                  <a:pt x="823345" y="112930"/>
                </a:moveTo>
                <a:cubicBezTo>
                  <a:pt x="776673" y="141505"/>
                  <a:pt x="733810" y="172937"/>
                  <a:pt x="690948" y="207227"/>
                </a:cubicBezTo>
                <a:cubicBezTo>
                  <a:pt x="596650" y="265330"/>
                  <a:pt x="509973" y="333910"/>
                  <a:pt x="431868" y="411062"/>
                </a:cubicBezTo>
                <a:cubicBezTo>
                  <a:pt x="354715" y="489167"/>
                  <a:pt x="286135" y="575845"/>
                  <a:pt x="228985" y="670142"/>
                </a:cubicBezTo>
                <a:cubicBezTo>
                  <a:pt x="171835" y="765392"/>
                  <a:pt x="127068" y="866357"/>
                  <a:pt x="93730" y="971132"/>
                </a:cubicBezTo>
                <a:cubicBezTo>
                  <a:pt x="62298" y="1075907"/>
                  <a:pt x="42295" y="1185445"/>
                  <a:pt x="35628" y="1294982"/>
                </a:cubicBezTo>
                <a:cubicBezTo>
                  <a:pt x="28960" y="1404520"/>
                  <a:pt x="35628" y="1515010"/>
                  <a:pt x="55630" y="1623595"/>
                </a:cubicBezTo>
                <a:cubicBezTo>
                  <a:pt x="59440" y="1651217"/>
                  <a:pt x="67060" y="1677887"/>
                  <a:pt x="72775" y="1704557"/>
                </a:cubicBezTo>
                <a:cubicBezTo>
                  <a:pt x="75633" y="1717892"/>
                  <a:pt x="79443" y="1731227"/>
                  <a:pt x="83253" y="1744562"/>
                </a:cubicBezTo>
                <a:cubicBezTo>
                  <a:pt x="87063" y="1757897"/>
                  <a:pt x="90873" y="1771232"/>
                  <a:pt x="94683" y="1784567"/>
                </a:cubicBezTo>
                <a:cubicBezTo>
                  <a:pt x="111828" y="1836955"/>
                  <a:pt x="130878" y="1889342"/>
                  <a:pt x="153738" y="1938872"/>
                </a:cubicBezTo>
                <a:cubicBezTo>
                  <a:pt x="176598" y="1989355"/>
                  <a:pt x="203268" y="2036980"/>
                  <a:pt x="230890" y="2084605"/>
                </a:cubicBezTo>
                <a:cubicBezTo>
                  <a:pt x="260418" y="2131277"/>
                  <a:pt x="290898" y="2176997"/>
                  <a:pt x="325188" y="2219860"/>
                </a:cubicBezTo>
                <a:cubicBezTo>
                  <a:pt x="358525" y="2263675"/>
                  <a:pt x="396625" y="2304632"/>
                  <a:pt x="434725" y="2343685"/>
                </a:cubicBezTo>
                <a:cubicBezTo>
                  <a:pt x="474730" y="2381785"/>
                  <a:pt x="514735" y="2418932"/>
                  <a:pt x="558550" y="2452270"/>
                </a:cubicBezTo>
                <a:cubicBezTo>
                  <a:pt x="601413" y="2486560"/>
                  <a:pt x="647133" y="2517992"/>
                  <a:pt x="693805" y="2546567"/>
                </a:cubicBezTo>
                <a:lnTo>
                  <a:pt x="730000" y="2567522"/>
                </a:lnTo>
                <a:lnTo>
                  <a:pt x="748098" y="2578000"/>
                </a:lnTo>
                <a:lnTo>
                  <a:pt x="766195" y="2587525"/>
                </a:lnTo>
                <a:lnTo>
                  <a:pt x="803343" y="2606575"/>
                </a:lnTo>
                <a:cubicBezTo>
                  <a:pt x="815725" y="2612290"/>
                  <a:pt x="828108" y="2618005"/>
                  <a:pt x="840490" y="2623720"/>
                </a:cubicBezTo>
                <a:cubicBezTo>
                  <a:pt x="890020" y="2647532"/>
                  <a:pt x="942408" y="2665630"/>
                  <a:pt x="994795" y="2682775"/>
                </a:cubicBezTo>
                <a:cubicBezTo>
                  <a:pt x="1048135" y="2698967"/>
                  <a:pt x="1101475" y="2712302"/>
                  <a:pt x="1155768" y="2721827"/>
                </a:cubicBezTo>
                <a:cubicBezTo>
                  <a:pt x="1371985" y="2761832"/>
                  <a:pt x="1597728" y="2746592"/>
                  <a:pt x="1808230" y="2681822"/>
                </a:cubicBezTo>
                <a:cubicBezTo>
                  <a:pt x="1913005" y="2648485"/>
                  <a:pt x="2013970" y="2602765"/>
                  <a:pt x="2108268" y="2545615"/>
                </a:cubicBezTo>
                <a:cubicBezTo>
                  <a:pt x="2202565" y="2487512"/>
                  <a:pt x="2289243" y="2419885"/>
                  <a:pt x="2367348" y="2341780"/>
                </a:cubicBezTo>
                <a:cubicBezTo>
                  <a:pt x="2444500" y="2263675"/>
                  <a:pt x="2513080" y="2176997"/>
                  <a:pt x="2570230" y="2082700"/>
                </a:cubicBezTo>
                <a:cubicBezTo>
                  <a:pt x="2627380" y="1988402"/>
                  <a:pt x="2672148" y="1886485"/>
                  <a:pt x="2705485" y="1781710"/>
                </a:cubicBezTo>
                <a:cubicBezTo>
                  <a:pt x="2715963" y="1822667"/>
                  <a:pt x="2725488" y="1865530"/>
                  <a:pt x="2731203" y="1908392"/>
                </a:cubicBezTo>
                <a:cubicBezTo>
                  <a:pt x="2720725" y="1936015"/>
                  <a:pt x="2708343" y="1961732"/>
                  <a:pt x="2695960" y="1988402"/>
                </a:cubicBezTo>
                <a:cubicBezTo>
                  <a:pt x="2690245" y="2001737"/>
                  <a:pt x="2682625" y="2014120"/>
                  <a:pt x="2675958" y="2027455"/>
                </a:cubicBezTo>
                <a:cubicBezTo>
                  <a:pt x="2668338" y="2039837"/>
                  <a:pt x="2662623" y="2053172"/>
                  <a:pt x="2655003" y="2065555"/>
                </a:cubicBezTo>
                <a:cubicBezTo>
                  <a:pt x="2640715" y="2090320"/>
                  <a:pt x="2626428" y="2116037"/>
                  <a:pt x="2610235" y="2139850"/>
                </a:cubicBezTo>
                <a:lnTo>
                  <a:pt x="2586423" y="2176045"/>
                </a:lnTo>
                <a:lnTo>
                  <a:pt x="2560705" y="2211287"/>
                </a:lnTo>
                <a:cubicBezTo>
                  <a:pt x="2492125" y="2305585"/>
                  <a:pt x="2411163" y="2390357"/>
                  <a:pt x="2322580" y="2464652"/>
                </a:cubicBezTo>
                <a:cubicBezTo>
                  <a:pt x="2144463" y="2613242"/>
                  <a:pt x="1929198" y="2718017"/>
                  <a:pt x="1702503" y="2764690"/>
                </a:cubicBezTo>
                <a:cubicBezTo>
                  <a:pt x="1589155" y="2788502"/>
                  <a:pt x="1473903" y="2797075"/>
                  <a:pt x="1358650" y="2793265"/>
                </a:cubicBezTo>
                <a:cubicBezTo>
                  <a:pt x="1300548" y="2792312"/>
                  <a:pt x="1243398" y="2785645"/>
                  <a:pt x="1186248" y="2777072"/>
                </a:cubicBezTo>
                <a:cubicBezTo>
                  <a:pt x="1171960" y="2775167"/>
                  <a:pt x="1157673" y="2772310"/>
                  <a:pt x="1143385" y="2769452"/>
                </a:cubicBezTo>
                <a:cubicBezTo>
                  <a:pt x="1130050" y="2766595"/>
                  <a:pt x="1115763" y="2764690"/>
                  <a:pt x="1101475" y="2760880"/>
                </a:cubicBezTo>
                <a:cubicBezTo>
                  <a:pt x="1072900" y="2753260"/>
                  <a:pt x="1045278" y="2747545"/>
                  <a:pt x="1017655" y="2738972"/>
                </a:cubicBezTo>
                <a:lnTo>
                  <a:pt x="976698" y="2726590"/>
                </a:lnTo>
                <a:lnTo>
                  <a:pt x="935740" y="2712302"/>
                </a:lnTo>
                <a:cubicBezTo>
                  <a:pt x="908118" y="2702777"/>
                  <a:pt x="881448" y="2691347"/>
                  <a:pt x="854778" y="2680870"/>
                </a:cubicBezTo>
                <a:cubicBezTo>
                  <a:pt x="841443" y="2675155"/>
                  <a:pt x="829060" y="2668487"/>
                  <a:pt x="815725" y="2662772"/>
                </a:cubicBezTo>
                <a:cubicBezTo>
                  <a:pt x="802390" y="2656105"/>
                  <a:pt x="789055" y="2650390"/>
                  <a:pt x="776673" y="2643722"/>
                </a:cubicBezTo>
                <a:cubicBezTo>
                  <a:pt x="750955" y="2630387"/>
                  <a:pt x="725238" y="2618005"/>
                  <a:pt x="700473" y="2602765"/>
                </a:cubicBezTo>
                <a:cubicBezTo>
                  <a:pt x="688090" y="2595145"/>
                  <a:pt x="675708" y="2588477"/>
                  <a:pt x="663325" y="2580857"/>
                </a:cubicBezTo>
                <a:lnTo>
                  <a:pt x="627130" y="2557045"/>
                </a:lnTo>
                <a:lnTo>
                  <a:pt x="609033" y="2545615"/>
                </a:lnTo>
                <a:lnTo>
                  <a:pt x="591888" y="2533232"/>
                </a:lnTo>
                <a:lnTo>
                  <a:pt x="556645" y="2507515"/>
                </a:lnTo>
                <a:cubicBezTo>
                  <a:pt x="510925" y="2472272"/>
                  <a:pt x="467110" y="2435125"/>
                  <a:pt x="426153" y="2395120"/>
                </a:cubicBezTo>
                <a:cubicBezTo>
                  <a:pt x="384243" y="2355115"/>
                  <a:pt x="346143" y="2312252"/>
                  <a:pt x="309948" y="2268437"/>
                </a:cubicBezTo>
                <a:cubicBezTo>
                  <a:pt x="274705" y="2223670"/>
                  <a:pt x="240415" y="2176997"/>
                  <a:pt x="210888" y="2128420"/>
                </a:cubicBezTo>
                <a:cubicBezTo>
                  <a:pt x="195648" y="2104607"/>
                  <a:pt x="182313" y="2078890"/>
                  <a:pt x="168025" y="2054125"/>
                </a:cubicBezTo>
                <a:cubicBezTo>
                  <a:pt x="160405" y="2041742"/>
                  <a:pt x="154690" y="2028407"/>
                  <a:pt x="148023" y="2016025"/>
                </a:cubicBezTo>
                <a:cubicBezTo>
                  <a:pt x="141355" y="2003642"/>
                  <a:pt x="134688" y="1991260"/>
                  <a:pt x="128973" y="1977925"/>
                </a:cubicBezTo>
                <a:lnTo>
                  <a:pt x="111828" y="1938872"/>
                </a:lnTo>
                <a:cubicBezTo>
                  <a:pt x="108970" y="1932205"/>
                  <a:pt x="106113" y="1925537"/>
                  <a:pt x="103255" y="1918870"/>
                </a:cubicBezTo>
                <a:lnTo>
                  <a:pt x="95635" y="1898867"/>
                </a:lnTo>
                <a:lnTo>
                  <a:pt x="80395" y="1858862"/>
                </a:lnTo>
                <a:cubicBezTo>
                  <a:pt x="75633" y="1845527"/>
                  <a:pt x="71823" y="1831240"/>
                  <a:pt x="67060" y="1817905"/>
                </a:cubicBezTo>
                <a:cubicBezTo>
                  <a:pt x="57535" y="1791235"/>
                  <a:pt x="50868" y="1763612"/>
                  <a:pt x="43248" y="1735990"/>
                </a:cubicBezTo>
                <a:cubicBezTo>
                  <a:pt x="39438" y="1721702"/>
                  <a:pt x="36580" y="1708367"/>
                  <a:pt x="33723" y="1694080"/>
                </a:cubicBezTo>
                <a:cubicBezTo>
                  <a:pt x="30865" y="1679792"/>
                  <a:pt x="28008" y="1666457"/>
                  <a:pt x="25150" y="1652170"/>
                </a:cubicBezTo>
                <a:cubicBezTo>
                  <a:pt x="14673" y="1595972"/>
                  <a:pt x="6100" y="1539775"/>
                  <a:pt x="3243" y="1482625"/>
                </a:cubicBezTo>
                <a:cubicBezTo>
                  <a:pt x="-4377" y="1369277"/>
                  <a:pt x="1338" y="1254977"/>
                  <a:pt x="21340" y="1142582"/>
                </a:cubicBezTo>
                <a:lnTo>
                  <a:pt x="28960" y="1100672"/>
                </a:lnTo>
                <a:cubicBezTo>
                  <a:pt x="31818" y="1086385"/>
                  <a:pt x="35628" y="1073050"/>
                  <a:pt x="38485" y="1058762"/>
                </a:cubicBezTo>
                <a:cubicBezTo>
                  <a:pt x="42295" y="1045427"/>
                  <a:pt x="45153" y="1031140"/>
                  <a:pt x="48963" y="1017805"/>
                </a:cubicBezTo>
                <a:lnTo>
                  <a:pt x="61345" y="976847"/>
                </a:lnTo>
                <a:cubicBezTo>
                  <a:pt x="63250" y="970180"/>
                  <a:pt x="65155" y="963512"/>
                  <a:pt x="67060" y="956845"/>
                </a:cubicBezTo>
                <a:lnTo>
                  <a:pt x="73728" y="935890"/>
                </a:lnTo>
                <a:lnTo>
                  <a:pt x="88015" y="895885"/>
                </a:lnTo>
                <a:cubicBezTo>
                  <a:pt x="93730" y="882550"/>
                  <a:pt x="98493" y="869215"/>
                  <a:pt x="104208" y="855880"/>
                </a:cubicBezTo>
                <a:cubicBezTo>
                  <a:pt x="108970" y="842545"/>
                  <a:pt x="114685" y="829210"/>
                  <a:pt x="120400" y="816827"/>
                </a:cubicBezTo>
                <a:cubicBezTo>
                  <a:pt x="132783" y="791110"/>
                  <a:pt x="144213" y="765392"/>
                  <a:pt x="157548" y="740627"/>
                </a:cubicBezTo>
                <a:cubicBezTo>
                  <a:pt x="164215" y="728245"/>
                  <a:pt x="170883" y="715862"/>
                  <a:pt x="177550" y="703480"/>
                </a:cubicBezTo>
                <a:lnTo>
                  <a:pt x="199458" y="666332"/>
                </a:lnTo>
                <a:cubicBezTo>
                  <a:pt x="207078" y="653950"/>
                  <a:pt x="214698" y="641567"/>
                  <a:pt x="222318" y="630137"/>
                </a:cubicBezTo>
                <a:lnTo>
                  <a:pt x="245178" y="594895"/>
                </a:lnTo>
                <a:lnTo>
                  <a:pt x="269943" y="560605"/>
                </a:lnTo>
                <a:cubicBezTo>
                  <a:pt x="278515" y="548222"/>
                  <a:pt x="287088" y="536792"/>
                  <a:pt x="295660" y="526315"/>
                </a:cubicBezTo>
                <a:cubicBezTo>
                  <a:pt x="365193" y="437732"/>
                  <a:pt x="445203" y="356770"/>
                  <a:pt x="533785" y="287237"/>
                </a:cubicBezTo>
                <a:cubicBezTo>
                  <a:pt x="623320" y="217705"/>
                  <a:pt x="720475" y="158650"/>
                  <a:pt x="823345" y="112930"/>
                </a:cubicBezTo>
                <a:close/>
                <a:moveTo>
                  <a:pt x="1879668" y="109120"/>
                </a:moveTo>
                <a:cubicBezTo>
                  <a:pt x="1896813" y="113882"/>
                  <a:pt x="1914910" y="118645"/>
                  <a:pt x="1932055" y="124360"/>
                </a:cubicBezTo>
                <a:lnTo>
                  <a:pt x="1984443" y="142457"/>
                </a:lnTo>
                <a:cubicBezTo>
                  <a:pt x="2144463" y="219610"/>
                  <a:pt x="2288290" y="328195"/>
                  <a:pt x="2406400" y="459640"/>
                </a:cubicBezTo>
                <a:lnTo>
                  <a:pt x="2376873" y="432970"/>
                </a:lnTo>
                <a:cubicBezTo>
                  <a:pt x="2366395" y="424397"/>
                  <a:pt x="2356870" y="415825"/>
                  <a:pt x="2346393" y="407252"/>
                </a:cubicBezTo>
                <a:cubicBezTo>
                  <a:pt x="2213043" y="277712"/>
                  <a:pt x="2053975" y="174842"/>
                  <a:pt x="1879668" y="109120"/>
                </a:cubicBezTo>
                <a:close/>
                <a:moveTo>
                  <a:pt x="1596775" y="107215"/>
                </a:moveTo>
                <a:lnTo>
                  <a:pt x="1618682" y="107215"/>
                </a:lnTo>
                <a:lnTo>
                  <a:pt x="1658687" y="114835"/>
                </a:lnTo>
                <a:lnTo>
                  <a:pt x="1698692" y="124360"/>
                </a:lnTo>
                <a:lnTo>
                  <a:pt x="1718695" y="129122"/>
                </a:lnTo>
                <a:cubicBezTo>
                  <a:pt x="1725362" y="131027"/>
                  <a:pt x="1732030" y="132932"/>
                  <a:pt x="1738697" y="134837"/>
                </a:cubicBezTo>
                <a:lnTo>
                  <a:pt x="1777750" y="146267"/>
                </a:lnTo>
                <a:cubicBezTo>
                  <a:pt x="1829185" y="163412"/>
                  <a:pt x="1880620" y="182462"/>
                  <a:pt x="1930150" y="206275"/>
                </a:cubicBezTo>
                <a:cubicBezTo>
                  <a:pt x="2030162" y="251995"/>
                  <a:pt x="2122555" y="312002"/>
                  <a:pt x="2206375" y="381535"/>
                </a:cubicBezTo>
                <a:cubicBezTo>
                  <a:pt x="2199707" y="377725"/>
                  <a:pt x="2192087" y="374867"/>
                  <a:pt x="2185420" y="371057"/>
                </a:cubicBezTo>
                <a:cubicBezTo>
                  <a:pt x="2182562" y="369152"/>
                  <a:pt x="2178752" y="367247"/>
                  <a:pt x="2175895" y="365342"/>
                </a:cubicBezTo>
                <a:cubicBezTo>
                  <a:pt x="1990157" y="222467"/>
                  <a:pt x="1764415" y="131980"/>
                  <a:pt x="1532005" y="108167"/>
                </a:cubicBezTo>
                <a:lnTo>
                  <a:pt x="1574867" y="108167"/>
                </a:lnTo>
                <a:close/>
                <a:moveTo>
                  <a:pt x="1399607" y="81497"/>
                </a:moveTo>
                <a:lnTo>
                  <a:pt x="1348172" y="89117"/>
                </a:lnTo>
                <a:lnTo>
                  <a:pt x="1334837" y="91022"/>
                </a:lnTo>
                <a:lnTo>
                  <a:pt x="1321502" y="93879"/>
                </a:lnTo>
                <a:lnTo>
                  <a:pt x="1295785" y="99594"/>
                </a:lnTo>
                <a:cubicBezTo>
                  <a:pt x="1142432" y="111977"/>
                  <a:pt x="991937" y="151982"/>
                  <a:pt x="853825" y="217704"/>
                </a:cubicBezTo>
                <a:cubicBezTo>
                  <a:pt x="715712" y="282474"/>
                  <a:pt x="589030" y="373914"/>
                  <a:pt x="482350" y="483452"/>
                </a:cubicBezTo>
                <a:cubicBezTo>
                  <a:pt x="525212" y="428207"/>
                  <a:pt x="572837" y="375819"/>
                  <a:pt x="626177" y="327242"/>
                </a:cubicBezTo>
                <a:cubicBezTo>
                  <a:pt x="681422" y="286284"/>
                  <a:pt x="741430" y="251042"/>
                  <a:pt x="802390" y="219609"/>
                </a:cubicBezTo>
                <a:cubicBezTo>
                  <a:pt x="833822" y="204369"/>
                  <a:pt x="865255" y="190082"/>
                  <a:pt x="896687" y="176747"/>
                </a:cubicBezTo>
                <a:lnTo>
                  <a:pt x="945265" y="158649"/>
                </a:lnTo>
                <a:cubicBezTo>
                  <a:pt x="960505" y="152934"/>
                  <a:pt x="977650" y="148172"/>
                  <a:pt x="993842" y="142457"/>
                </a:cubicBezTo>
                <a:cubicBezTo>
                  <a:pt x="1059565" y="122454"/>
                  <a:pt x="1127192" y="105309"/>
                  <a:pt x="1194820" y="95784"/>
                </a:cubicBezTo>
                <a:cubicBezTo>
                  <a:pt x="1262447" y="86259"/>
                  <a:pt x="1331027" y="81497"/>
                  <a:pt x="1399607" y="81497"/>
                </a:cubicBezTo>
                <a:close/>
                <a:moveTo>
                  <a:pt x="1362475" y="222"/>
                </a:moveTo>
                <a:cubicBezTo>
                  <a:pt x="1504681" y="-2323"/>
                  <a:pt x="1647020" y="16965"/>
                  <a:pt x="1783465" y="57685"/>
                </a:cubicBezTo>
                <a:cubicBezTo>
                  <a:pt x="1771083" y="55780"/>
                  <a:pt x="1758700" y="53875"/>
                  <a:pt x="1748223" y="51970"/>
                </a:cubicBezTo>
                <a:cubicBezTo>
                  <a:pt x="1735840" y="50065"/>
                  <a:pt x="1723458" y="49112"/>
                  <a:pt x="1711075" y="48160"/>
                </a:cubicBezTo>
                <a:cubicBezTo>
                  <a:pt x="1678690" y="39587"/>
                  <a:pt x="1645353" y="33872"/>
                  <a:pt x="1612015" y="28157"/>
                </a:cubicBezTo>
                <a:cubicBezTo>
                  <a:pt x="1594870" y="26252"/>
                  <a:pt x="1578678" y="23395"/>
                  <a:pt x="1561533" y="21490"/>
                </a:cubicBezTo>
                <a:cubicBezTo>
                  <a:pt x="1544388" y="19585"/>
                  <a:pt x="1528195" y="17680"/>
                  <a:pt x="1511050" y="16727"/>
                </a:cubicBezTo>
                <a:cubicBezTo>
                  <a:pt x="1493905" y="15775"/>
                  <a:pt x="1477713" y="12917"/>
                  <a:pt x="1460568" y="12917"/>
                </a:cubicBezTo>
                <a:lnTo>
                  <a:pt x="1410085" y="11012"/>
                </a:lnTo>
                <a:cubicBezTo>
                  <a:pt x="1392940" y="11012"/>
                  <a:pt x="1376748" y="11965"/>
                  <a:pt x="1359603" y="11965"/>
                </a:cubicBezTo>
                <a:lnTo>
                  <a:pt x="1333885" y="12917"/>
                </a:lnTo>
                <a:cubicBezTo>
                  <a:pt x="1326265" y="13870"/>
                  <a:pt x="1317693" y="13870"/>
                  <a:pt x="1309120" y="14822"/>
                </a:cubicBezTo>
                <a:cubicBezTo>
                  <a:pt x="1173865" y="22442"/>
                  <a:pt x="1040515" y="51017"/>
                  <a:pt x="913833" y="98642"/>
                </a:cubicBezTo>
                <a:cubicBezTo>
                  <a:pt x="921453" y="94832"/>
                  <a:pt x="927168" y="91975"/>
                  <a:pt x="931930" y="89117"/>
                </a:cubicBezTo>
                <a:cubicBezTo>
                  <a:pt x="936693" y="87212"/>
                  <a:pt x="941455" y="84355"/>
                  <a:pt x="946218" y="82450"/>
                </a:cubicBezTo>
                <a:cubicBezTo>
                  <a:pt x="955743" y="77687"/>
                  <a:pt x="965268" y="72925"/>
                  <a:pt x="982413" y="66257"/>
                </a:cubicBezTo>
                <a:cubicBezTo>
                  <a:pt x="990985" y="62447"/>
                  <a:pt x="1001463" y="58637"/>
                  <a:pt x="1013845" y="54827"/>
                </a:cubicBezTo>
                <a:cubicBezTo>
                  <a:pt x="1026228" y="51017"/>
                  <a:pt x="1041468" y="45302"/>
                  <a:pt x="1060518" y="40540"/>
                </a:cubicBezTo>
                <a:cubicBezTo>
                  <a:pt x="1079568" y="35777"/>
                  <a:pt x="1101475" y="30062"/>
                  <a:pt x="1128145" y="24347"/>
                </a:cubicBezTo>
                <a:cubicBezTo>
                  <a:pt x="1141480" y="22442"/>
                  <a:pt x="1155768" y="19585"/>
                  <a:pt x="1171008" y="16727"/>
                </a:cubicBezTo>
                <a:cubicBezTo>
                  <a:pt x="1178628" y="15775"/>
                  <a:pt x="1186248" y="13870"/>
                  <a:pt x="1194820" y="12917"/>
                </a:cubicBezTo>
                <a:cubicBezTo>
                  <a:pt x="1202440" y="11965"/>
                  <a:pt x="1211965" y="11012"/>
                  <a:pt x="1220538" y="10060"/>
                </a:cubicBezTo>
                <a:cubicBezTo>
                  <a:pt x="1267687" y="4345"/>
                  <a:pt x="1315074" y="1071"/>
                  <a:pt x="1362475" y="22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51264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13542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3542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8" name="Picture Placeholder 15">
            <a:extLst>
              <a:ext uri="{FF2B5EF4-FFF2-40B4-BE49-F238E27FC236}">
                <a16:creationId xmlns:a16="http://schemas.microsoft.com/office/drawing/2014/main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80081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80977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80977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80179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02692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302692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0" name="Picture Placeholder 15">
            <a:extLst>
              <a:ext uri="{FF2B5EF4-FFF2-40B4-BE49-F238E27FC236}">
                <a16:creationId xmlns:a16="http://schemas.microsoft.com/office/drawing/2014/main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923511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24407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24407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1" name="Picture Placeholder 15">
            <a:extLst>
              <a:ext uri="{FF2B5EF4-FFF2-40B4-BE49-F238E27FC236}">
                <a16:creationId xmlns:a16="http://schemas.microsoft.com/office/drawing/2014/main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063513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64409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8689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95C810C-AE5F-4460-9E04-B9E70C479FE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38C3E6C6-AC4D-4596-8441-DAB1F5F8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6D07DD-F1C7-4A36-AF98-6B5500A1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70FBC51-A53D-41AF-9EF3-17C1C64384C3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1E6B2EE-94FF-4E25-9CFC-F43E65B96870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903C64D8-B655-49E0-A776-8C6594DF12C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93518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68F6D3-D653-4EBC-84EA-616F26727B1F}"/>
              </a:ext>
            </a:extLst>
          </p:cNvPr>
          <p:cNvSpPr>
            <a:spLocks noChangeAspect="1"/>
          </p:cNvSpPr>
          <p:nvPr userDrawn="1"/>
        </p:nvSpPr>
        <p:spPr>
          <a:xfrm>
            <a:off x="469310" y="2429248"/>
            <a:ext cx="1544981" cy="15246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8804C91-5A62-45D4-8E78-D339079F58C7}"/>
              </a:ext>
            </a:extLst>
          </p:cNvPr>
          <p:cNvSpPr>
            <a:spLocks noChangeAspect="1"/>
          </p:cNvSpPr>
          <p:nvPr userDrawn="1"/>
        </p:nvSpPr>
        <p:spPr>
          <a:xfrm>
            <a:off x="2356714" y="2112919"/>
            <a:ext cx="2031890" cy="2029243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7BED22A-EAD3-4A7D-8DF2-A71E2A1C7E4A}"/>
              </a:ext>
            </a:extLst>
          </p:cNvPr>
          <p:cNvSpPr>
            <a:spLocks noChangeAspect="1"/>
          </p:cNvSpPr>
          <p:nvPr userDrawn="1"/>
        </p:nvSpPr>
        <p:spPr>
          <a:xfrm>
            <a:off x="4753268" y="2429248"/>
            <a:ext cx="1500501" cy="152460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4" name="Picture Placeholder 15">
            <a:extLst>
              <a:ext uri="{FF2B5EF4-FFF2-40B4-BE49-F238E27FC236}">
                <a16:creationId xmlns:a16="http://schemas.microsoft.com/office/drawing/2014/main" id="{58E0D31A-DD56-EF4B-A0DC-8130892CA19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31393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5" name="Picture Placeholder 15">
            <a:extLst>
              <a:ext uri="{FF2B5EF4-FFF2-40B4-BE49-F238E27FC236}">
                <a16:creationId xmlns:a16="http://schemas.microsoft.com/office/drawing/2014/main" id="{49A7B2CE-81BA-D944-BE88-232214C6055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098828" y="28440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90091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90091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6" name="Picture Placeholder 15">
            <a:extLst>
              <a:ext uri="{FF2B5EF4-FFF2-40B4-BE49-F238E27FC236}">
                <a16:creationId xmlns:a16="http://schemas.microsoft.com/office/drawing/2014/main" id="{7228B3AA-7CEF-C740-B9D8-656B168288C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193111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1BE88C8C-9E13-4109-9608-6DC4B7B0DF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93518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F9B1B6-16AC-4198-91CD-956BF735E11A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6E3B4-3AEB-4DB1-B296-6271573D2FD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4X Option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0690024-45C4-4CC9-BD1E-D825E7D4B6B1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58F67BC-9F07-41AA-9DF1-9BD4B1B12B10}"/>
              </a:ext>
            </a:extLst>
          </p:cNvPr>
          <p:cNvSpPr>
            <a:spLocks noChangeAspect="1"/>
          </p:cNvSpPr>
          <p:nvPr userDrawn="1"/>
        </p:nvSpPr>
        <p:spPr>
          <a:xfrm>
            <a:off x="1634555" y="607910"/>
            <a:ext cx="1404528" cy="13860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4DC8940-CA95-47DF-A8D3-BB13D5B324AB}"/>
              </a:ext>
            </a:extLst>
          </p:cNvPr>
          <p:cNvSpPr>
            <a:spLocks noChangeAspect="1"/>
          </p:cNvSpPr>
          <p:nvPr userDrawn="1"/>
        </p:nvSpPr>
        <p:spPr>
          <a:xfrm>
            <a:off x="3628054" y="462380"/>
            <a:ext cx="1679248" cy="167706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1511544" y="3457426"/>
            <a:ext cx="1650551" cy="167706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3454539" y="3281335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3" name="Picture Placeholder 15">
            <a:extLst>
              <a:ext uri="{FF2B5EF4-FFF2-40B4-BE49-F238E27FC236}">
                <a16:creationId xmlns:a16="http://schemas.microsoft.com/office/drawing/2014/main" id="{DC68C0D1-0629-E546-99ED-3DA6B7EE0EE8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026412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6819" y="2283776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6819" y="2557458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4" name="Picture Placeholder 15">
            <a:extLst>
              <a:ext uri="{FF2B5EF4-FFF2-40B4-BE49-F238E27FC236}">
                <a16:creationId xmlns:a16="http://schemas.microsoft.com/office/drawing/2014/main" id="{905D3761-5A7C-8546-BADF-20524AE7D5DB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157271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57678" y="2283776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78" y="2557458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7" name="Picture Placeholder 15">
            <a:extLst>
              <a:ext uri="{FF2B5EF4-FFF2-40B4-BE49-F238E27FC236}">
                <a16:creationId xmlns:a16="http://schemas.microsoft.com/office/drawing/2014/main" id="{8B15AB9B-691E-DD4D-9136-3E88324FBF9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025434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61982B6C-C1EE-465B-8438-A6066081C6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6819" y="5448144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FE75CF1-5F4E-4BF8-8C99-C76C621F501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6819" y="5721826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8" name="Picture Placeholder 15">
            <a:extLst>
              <a:ext uri="{FF2B5EF4-FFF2-40B4-BE49-F238E27FC236}">
                <a16:creationId xmlns:a16="http://schemas.microsoft.com/office/drawing/2014/main" id="{3B3DF983-963A-B942-97F9-7781C383B6B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56293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1BDC87D-8B88-4BFD-8A1A-C600A5899DF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657678" y="5448144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4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563D2EC4-BEF1-4AC6-872F-27FEBA2EBDE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57678" y="5721826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7C5A92-3AAD-4F33-9F39-62B825B0F02C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8C556-B80F-421B-8F80-332CBFCE257B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3F5D994D-B125-4628-9E39-49308819F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Product">
    <p:bg>
      <p:bgPr>
        <a:gradFill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FD7BC34-5181-4965-B18D-8ADC0B46C39A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alpha val="29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0979953-9B60-4FF2-9166-2CBE3FECFF8A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18B5B4-8849-45B8-B629-6EE5A67921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81777-9B67-4E3C-847D-B426B68CB6E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C76363F-BFA2-4E2A-B304-6282FD6A12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8276" y="3429000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345838A-C221-4A96-A471-11032B0E2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8276" y="4362628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8C72E08-7056-40F8-B0FE-C8DD826BF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57201"/>
            <a:ext cx="10705833" cy="6195852"/>
          </a:xfrm>
          <a:prstGeom prst="rect">
            <a:avLst/>
          </a:prstGeom>
        </p:spPr>
      </p:pic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C556A4B9-7599-4B11-B687-2C429C7968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947452"/>
            <a:ext cx="5703889" cy="4320000"/>
          </a:xfrm>
          <a:solidFill>
            <a:schemeClr val="bg1">
              <a:lumMod val="85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Insert or Drag and Drop your Screen Design here</a:t>
            </a:r>
          </a:p>
        </p:txBody>
      </p:sp>
    </p:spTree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31968" y="3314505"/>
            <a:ext cx="3069500" cy="305190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3360" y="3314701"/>
            <a:ext cx="3069500" cy="305119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11B9E7-33BC-464B-B75C-73154C19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alpha val="87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Section Header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187400"/>
            <a:ext cx="2811618" cy="1440000"/>
          </a:xfrm>
          <a:prstGeom prst="rect">
            <a:avLst/>
          </a:prstGeom>
          <a:noFill/>
        </p:spPr>
        <p:txBody>
          <a:bodyPr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noProof="0"/>
              <a:t>2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noProof="0"/>
              <a:t>3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1CA826-63B3-43E6-99A0-25895892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9EA32B-6EE8-4742-9788-FCAC7A0F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3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3BA81C-7A11-4162-B12D-09C1779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4D67D91-8385-450E-8591-87F3B0D49A28}"/>
              </a:ext>
            </a:extLst>
          </p:cNvPr>
          <p:cNvSpPr>
            <a:spLocks noChangeAspect="1"/>
          </p:cNvSpPr>
          <p:nvPr userDrawn="1"/>
        </p:nvSpPr>
        <p:spPr>
          <a:xfrm>
            <a:off x="3718631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84F40ADC-3BDE-4F70-B1D8-90B903ACBEB0}"/>
              </a:ext>
            </a:extLst>
          </p:cNvPr>
          <p:cNvSpPr/>
          <p:nvPr userDrawn="1"/>
        </p:nvSpPr>
        <p:spPr>
          <a:xfrm>
            <a:off x="3886924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353AEB2-51D0-417C-934D-F65FF08D855B}"/>
              </a:ext>
            </a:extLst>
          </p:cNvPr>
          <p:cNvSpPr>
            <a:spLocks noChangeAspect="1"/>
          </p:cNvSpPr>
          <p:nvPr userDrawn="1"/>
        </p:nvSpPr>
        <p:spPr>
          <a:xfrm>
            <a:off x="7763130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B8DEE142-1DEB-405F-827B-00F256F20B5F}"/>
              </a:ext>
            </a:extLst>
          </p:cNvPr>
          <p:cNvSpPr/>
          <p:nvPr userDrawn="1"/>
        </p:nvSpPr>
        <p:spPr>
          <a:xfrm>
            <a:off x="7931423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anchor="t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Item Title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Month, Year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F08EDE7-4EEE-467B-88CF-BC73746F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5" name="Text Placeholder 8">
            <a:extLst>
              <a:ext uri="{FF2B5EF4-FFF2-40B4-BE49-F238E27FC236}">
                <a16:creationId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9" name="Text Placeholder 8">
            <a:extLst>
              <a:ext uri="{FF2B5EF4-FFF2-40B4-BE49-F238E27FC236}">
                <a16:creationId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37E213-4C0E-46AD-9E3B-F87160D0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</p:grp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2" name="Text Placeholder 8">
            <a:extLst>
              <a:ext uri="{FF2B5EF4-FFF2-40B4-BE49-F238E27FC236}">
                <a16:creationId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95F1F7-9083-4904-84DE-45613FFE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With Image">
    <p:bg bwMode="grayWhite"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accent1">
                  <a:alpha val="29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Thank </a:t>
            </a:r>
            <a:br>
              <a:rPr lang="en-US" noProof="0"/>
            </a:br>
            <a:r>
              <a:rPr lang="en-US" noProof="0"/>
              <a:t>You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0685" y="3820804"/>
            <a:ext cx="4303959" cy="27180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Full Name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0685" y="4226974"/>
            <a:ext cx="4303959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50685" y="4613337"/>
            <a:ext cx="4303959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50828" y="4999701"/>
            <a:ext cx="4305582" cy="252413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gradFill>
          <a:gsLst>
            <a:gs pos="0">
              <a:schemeClr val="tx2">
                <a:lumMod val="75000"/>
              </a:schemeClr>
            </a:gs>
            <a:gs pos="76000">
              <a:schemeClr val="accent1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47000">
                <a:schemeClr val="accent1">
                  <a:alpha val="81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gradFill>
          <a:gsLst>
            <a:gs pos="0">
              <a:schemeClr val="tx2">
                <a:lumMod val="75000"/>
              </a:schemeClr>
            </a:gs>
            <a:gs pos="76000">
              <a:schemeClr val="accent1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94222" y="1145254"/>
            <a:ext cx="4567666" cy="4688435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softEdge rad="317500"/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4000">
                <a:schemeClr val="tx2">
                  <a:lumMod val="20000"/>
                  <a:lumOff val="80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81300"/>
            <a:ext cx="4793714" cy="2078699"/>
          </a:xfrm>
        </p:spPr>
        <p:txBody>
          <a:bodyPr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5076000"/>
            <a:ext cx="4793714" cy="10476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96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softEdge rad="317500"/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With Image"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94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1673488"/>
            <a:ext cx="4793714" cy="2078699"/>
          </a:xfrm>
        </p:spPr>
        <p:txBody>
          <a:bodyPr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3968188"/>
            <a:ext cx="4793714" cy="10476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152000"/>
            <a:ext cx="5508000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152525"/>
            <a:ext cx="5508000" cy="50387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152000"/>
            <a:ext cx="5508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1584000"/>
            <a:ext cx="5508000" cy="4608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584325"/>
            <a:ext cx="5508000" cy="46069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3200" y="1152525"/>
            <a:ext cx="5508000" cy="358775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1292" y="359999"/>
            <a:ext cx="6579707" cy="576493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4186800" cy="21649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9"/>
            <a:ext cx="4186800" cy="3400227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8"/>
            <a:ext cx="4186799" cy="340022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59999" y="3960000"/>
            <a:ext cx="4186799" cy="21649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 anchor="ctr"/>
          <a:lstStyle>
            <a:lvl1pPr algn="ctr">
              <a:defRPr lang="en-ZA" sz="1000" b="1" smtClean="0"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93275-5D34-43AB-891F-D5BCED72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75" y="-3859"/>
            <a:ext cx="12198382" cy="519176"/>
          </a:xfrm>
          <a:solidFill>
            <a:schemeClr val="bg1"/>
          </a:solidFill>
        </p:spPr>
        <p:txBody>
          <a:bodyPr anchor="b">
            <a:normAutofit/>
          </a:bodyPr>
          <a:lstStyle/>
          <a:p>
            <a:pPr algn="ctr"/>
            <a:r>
              <a:rPr lang="en-US">
                <a:solidFill>
                  <a:schemeClr val="tx1"/>
                </a:solidFill>
              </a:rPr>
              <a:t>Ed. D Graduate Outcomes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20371-38D5-4950-B57F-5F0F0D621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6A16F58-BB49-40F1-AE0B-C3A394D46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209802"/>
              </p:ext>
            </p:extLst>
          </p:nvPr>
        </p:nvGraphicFramePr>
        <p:xfrm>
          <a:off x="1893794" y="2185147"/>
          <a:ext cx="9389914" cy="3388081"/>
        </p:xfrm>
        <a:graphic>
          <a:graphicData uri="http://schemas.openxmlformats.org/drawingml/2006/table">
            <a:tbl>
              <a:tblPr firstRow="1" firstCol="1">
                <a:effectLst/>
                <a:tableStyleId>{5C22544A-7EE6-4342-B048-85BDC9FD1C3A}</a:tableStyleId>
              </a:tblPr>
              <a:tblGrid>
                <a:gridCol w="1049130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1189043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1062918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  <a:gridCol w="944817">
                  <a:extLst>
                    <a:ext uri="{9D8B030D-6E8A-4147-A177-3AD203B41FA5}">
                      <a16:colId xmlns:a16="http://schemas.microsoft.com/office/drawing/2014/main" val="282327637"/>
                    </a:ext>
                  </a:extLst>
                </a:gridCol>
                <a:gridCol w="1443472">
                  <a:extLst>
                    <a:ext uri="{9D8B030D-6E8A-4147-A177-3AD203B41FA5}">
                      <a16:colId xmlns:a16="http://schemas.microsoft.com/office/drawing/2014/main" val="3778082769"/>
                    </a:ext>
                  </a:extLst>
                </a:gridCol>
                <a:gridCol w="1076040">
                  <a:extLst>
                    <a:ext uri="{9D8B030D-6E8A-4147-A177-3AD203B41FA5}">
                      <a16:colId xmlns:a16="http://schemas.microsoft.com/office/drawing/2014/main" val="1136644251"/>
                    </a:ext>
                  </a:extLst>
                </a:gridCol>
                <a:gridCol w="1062920">
                  <a:extLst>
                    <a:ext uri="{9D8B030D-6E8A-4147-A177-3AD203B41FA5}">
                      <a16:colId xmlns:a16="http://schemas.microsoft.com/office/drawing/2014/main" val="113908"/>
                    </a:ext>
                  </a:extLst>
                </a:gridCol>
                <a:gridCol w="1561574">
                  <a:extLst>
                    <a:ext uri="{9D8B030D-6E8A-4147-A177-3AD203B41FA5}">
                      <a16:colId xmlns:a16="http://schemas.microsoft.com/office/drawing/2014/main" val="2212838414"/>
                    </a:ext>
                  </a:extLst>
                </a:gridCol>
              </a:tblGrid>
              <a:tr h="97824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</a:rPr>
                        <a:t>Survey Year</a:t>
                      </a:r>
                      <a:endParaRPr lang="en-ZA" sz="1600" dirty="0"/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i="0" u="none" strike="noStrike" noProof="0" dirty="0">
                          <a:solidFill>
                            <a:schemeClr val="bg1"/>
                          </a:solidFill>
                          <a:latin typeface="Corbel"/>
                        </a:rPr>
                        <a:t>Response/</a:t>
                      </a:r>
                      <a:endParaRPr lang="en-ZA" sz="1600" b="1" i="0" u="none" strike="noStrike" noProof="0" dirty="0">
                        <a:solidFill>
                          <a:srgbClr val="FFFFFF"/>
                        </a:solidFill>
                        <a:latin typeface="Corbel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i="0" u="none" strike="noStrike" noProof="0" dirty="0">
                          <a:solidFill>
                            <a:schemeClr val="bg1"/>
                          </a:solidFill>
                          <a:latin typeface="Corbel"/>
                        </a:rPr>
                        <a:t>Knowledge</a:t>
                      </a:r>
                      <a:endParaRPr lang="en-ZA" sz="1600" b="1" i="0" u="none" strike="noStrike" noProof="0" dirty="0">
                        <a:solidFill>
                          <a:srgbClr val="FFFFFF"/>
                        </a:solidFill>
                        <a:latin typeface="Corbel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i="0" u="none" strike="noStrike" noProof="0" dirty="0">
                          <a:solidFill>
                            <a:schemeClr val="bg1"/>
                          </a:solidFill>
                          <a:latin typeface="Corbel"/>
                        </a:rPr>
                        <a:t>Rate</a:t>
                      </a:r>
                      <a:endParaRPr lang="en-US" sz="1600" b="1" i="0" u="none" strike="noStrike" noProof="0" dirty="0">
                        <a:solidFill>
                          <a:srgbClr val="FFFFFF"/>
                        </a:solidFill>
                        <a:latin typeface="Corbel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*Working</a:t>
                      </a:r>
                      <a:endParaRPr lang="en-ZA" sz="1600" dirty="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*Not Seeking</a:t>
                      </a: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3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*Continuing Education</a:t>
                      </a: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*Military</a:t>
                      </a: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*Still Looking</a:t>
                      </a:r>
                      <a:endParaRPr lang="en-ZA" sz="1600" dirty="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3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ZA" sz="1900" b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*Satisfactorily Occupied</a:t>
                      </a: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3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23600"/>
                  </a:ext>
                </a:extLst>
              </a:tr>
              <a:tr h="63769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24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24/SP </a:t>
                      </a:r>
                      <a:r>
                        <a:rPr lang="en-ZA" sz="1200" b="0">
                          <a:solidFill>
                            <a:schemeClr val="tx1"/>
                          </a:solidFill>
                        </a:rPr>
                        <a:t>25/SU 25)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93%</a:t>
                      </a:r>
                    </a:p>
                  </a:txBody>
                  <a:tcPr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192%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0%</a:t>
                      </a:r>
                      <a:endParaRPr lang="en-ZA" sz="1900" dirty="0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8%</a:t>
                      </a:r>
                      <a:endParaRPr lang="en-ZA" sz="1900" dirty="0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257174"/>
                  </a:ext>
                </a:extLst>
              </a:tr>
              <a:tr h="82826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23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23/SP 24/SU 24)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accent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747939"/>
                  </a:ext>
                </a:extLst>
              </a:tr>
              <a:tr h="57972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22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(SU 23)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49594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5ACB4B6-C3FA-C034-DC52-8F491EF3BFAA}"/>
              </a:ext>
            </a:extLst>
          </p:cNvPr>
          <p:cNvSpPr txBox="1"/>
          <p:nvPr/>
        </p:nvSpPr>
        <p:spPr>
          <a:xfrm>
            <a:off x="2920279" y="5614376"/>
            <a:ext cx="1418041" cy="446276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>
                <a:solidFill>
                  <a:srgbClr val="000000"/>
                </a:solidFill>
                <a:cs typeface="Calibri"/>
              </a:rPr>
              <a:t>*</a:t>
            </a:r>
            <a:r>
              <a:rPr lang="en-US" sz="900" i="1">
                <a:solidFill>
                  <a:srgbClr val="000000"/>
                </a:solidFill>
                <a:cs typeface="Calibri"/>
              </a:rPr>
              <a:t>the % of surveys completed</a:t>
            </a:r>
            <a:r>
              <a:rPr lang="en-US" sz="1400" i="1">
                <a:solidFill>
                  <a:srgbClr val="000000"/>
                </a:solidFill>
                <a:cs typeface="Calibri"/>
              </a:rPr>
              <a:t> </a:t>
            </a:r>
            <a:endParaRPr lang="en-US" sz="1400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4" name="Picture 3" descr="A logo on a white circle&#10;&#10;Description automatically generated">
            <a:extLst>
              <a:ext uri="{FF2B5EF4-FFF2-40B4-BE49-F238E27FC236}">
                <a16:creationId xmlns:a16="http://schemas.microsoft.com/office/drawing/2014/main" id="{0119A1EA-D068-A112-CA2F-AD39BD3A45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41" y="5618629"/>
            <a:ext cx="1055596" cy="104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9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</a:rPr>
              <a:t>Employers Who Have Hired Our Graduates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EA5D4-1E30-49DD-A58C-946933F58E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511290" y="1587400"/>
            <a:ext cx="4825800" cy="41857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Arizona College of Nursing</a:t>
            </a:r>
            <a:endParaRPr lang="en-US"/>
          </a:p>
          <a:p>
            <a:r>
              <a:rPr lang="en-US">
                <a:ea typeface="+mn-lt"/>
                <a:cs typeface="+mn-lt"/>
              </a:rPr>
              <a:t>East Central College</a:t>
            </a:r>
            <a:endParaRPr lang="en-US"/>
          </a:p>
          <a:p>
            <a:r>
              <a:rPr lang="en-US" dirty="0">
                <a:ea typeface="+mn-lt"/>
                <a:cs typeface="+mn-lt"/>
              </a:rPr>
              <a:t>Eureka College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 err="1">
                <a:ea typeface="Calibri"/>
                <a:cs typeface="Calibri"/>
              </a:rPr>
              <a:t>FlightBridgeED</a:t>
            </a:r>
            <a:endParaRPr lang="en-US" dirty="0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Hub City Spinal Care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Illinois Wesleyan University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Logan University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Penn Medicine</a:t>
            </a:r>
          </a:p>
          <a:p>
            <a:r>
              <a:rPr lang="en-US" dirty="0">
                <a:ea typeface="+mn-lt"/>
                <a:cs typeface="+mn-lt"/>
              </a:rPr>
              <a:t>RWJ Barnabus Health</a:t>
            </a:r>
            <a:endParaRPr lang="en-US">
              <a:ea typeface="Calibri"/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South College</a:t>
            </a:r>
          </a:p>
          <a:p>
            <a:r>
              <a:rPr lang="en-US">
                <a:ea typeface="+mn-lt"/>
                <a:cs typeface="+mn-lt"/>
              </a:rPr>
              <a:t>University of Mary School of Medicine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University of New England</a:t>
            </a:r>
            <a:endParaRPr lang="en-US" dirty="0"/>
          </a:p>
          <a:p>
            <a:r>
              <a:rPr lang="en-US" dirty="0">
                <a:ea typeface="Calibri"/>
                <a:cs typeface="Calibri"/>
              </a:rPr>
              <a:t>University of St. Francis</a:t>
            </a:r>
          </a:p>
          <a:p>
            <a:r>
              <a:rPr lang="en-US" dirty="0">
                <a:ea typeface="Calibri"/>
                <a:cs typeface="Calibri"/>
              </a:rPr>
              <a:t>Washington University School of Medicine</a:t>
            </a:r>
          </a:p>
          <a:p>
            <a:endParaRPr lang="en-US" sz="1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131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>
            <a:extLst>
              <a:ext uri="{FF2B5EF4-FFF2-40B4-BE49-F238E27FC236}">
                <a16:creationId xmlns:a16="http://schemas.microsoft.com/office/drawing/2014/main" id="{D89F8EE1-8482-AE21-0498-A2F02B77A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802" y="367606"/>
            <a:ext cx="11329200" cy="432000"/>
          </a:xfrm>
        </p:spPr>
        <p:txBody>
          <a:bodyPr anchor="ctr">
            <a:normAutofit/>
          </a:bodyPr>
          <a:lstStyle/>
          <a:p>
            <a:pPr algn="ctr"/>
            <a:r>
              <a:rPr lang="en-US" sz="3000">
                <a:solidFill>
                  <a:schemeClr val="tx1"/>
                </a:solidFill>
              </a:rPr>
              <a:t>Sample Job Titles of Ed. D Graduates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E3CE52-6887-B1B7-5FC6-E1BAEF3174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noProof="0" smtClean="0"/>
              <a:pPr>
                <a:spcAft>
                  <a:spcPts val="600"/>
                </a:spcAft>
              </a:pPr>
              <a:t>3</a:t>
            </a:fld>
            <a:endParaRPr lang="en-US" noProof="0"/>
          </a:p>
        </p:txBody>
      </p:sp>
      <p:graphicFrame>
        <p:nvGraphicFramePr>
          <p:cNvPr id="17" name="Content Placeholder 1">
            <a:extLst>
              <a:ext uri="{FF2B5EF4-FFF2-40B4-BE49-F238E27FC236}">
                <a16:creationId xmlns:a16="http://schemas.microsoft.com/office/drawing/2014/main" id="{20FFAA4C-409B-1873-E00F-E02DBC8755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1801853"/>
              </p:ext>
            </p:extLst>
          </p:nvPr>
        </p:nvGraphicFramePr>
        <p:xfrm>
          <a:off x="399803" y="1098338"/>
          <a:ext cx="11329200" cy="5039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664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6835393_Blue spheres pitch deck_RVA_v5" id="{B31999E4-CF41-4147-9146-E7AA12BD45BB}" vid="{47A86861-C4F7-4F19-9461-7399990DDE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027e82f4-52a3-4161-a28c-b5ad4a441129" xsi:nil="true"/>
    <TaxCatchAll xmlns="bc88b50b-d8b3-4391-9ec4-aaa192d918eb" xsi:nil="true"/>
    <lcf76f155ced4ddcb4097134ff3c332f xmlns="027e82f4-52a3-4161-a28c-b5ad4a44112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88C2067859DB4CAB03E5651C69DA9F" ma:contentTypeVersion="16" ma:contentTypeDescription="Create a new document." ma:contentTypeScope="" ma:versionID="a4b03fe03065c11065f245d6d4846680">
  <xsd:schema xmlns:xsd="http://www.w3.org/2001/XMLSchema" xmlns:xs="http://www.w3.org/2001/XMLSchema" xmlns:p="http://schemas.microsoft.com/office/2006/metadata/properties" xmlns:ns2="027e82f4-52a3-4161-a28c-b5ad4a441129" xmlns:ns3="bc88b50b-d8b3-4391-9ec4-aaa192d918eb" xmlns:ns4="411b2d64-37ec-4545-bed6-3dbaa666c95c" targetNamespace="http://schemas.microsoft.com/office/2006/metadata/properties" ma:root="true" ma:fieldsID="215840fddf6f623f949e2324349b69e0" ns2:_="" ns3:_="" ns4:_="">
    <xsd:import namespace="027e82f4-52a3-4161-a28c-b5ad4a441129"/>
    <xsd:import namespace="bc88b50b-d8b3-4391-9ec4-aaa192d918eb"/>
    <xsd:import namespace="411b2d64-37ec-4545-bed6-3dbaa666c9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7e82f4-52a3-4161-a28c-b5ad4a4411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4facb0e-f202-4565-b90e-f4b1ccca2e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88b50b-d8b3-4391-9ec4-aaa192d918e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1f033eb-01f1-4e03-b78b-db0c528432be}" ma:internalName="TaxCatchAll" ma:showField="CatchAllData" ma:web="411b2d64-37ec-4545-bed6-3dbaa666c9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1b2d64-37ec-4545-bed6-3dbaa666c95c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CB7D79-A330-4BC9-A964-3F617D32A6D4}">
  <ds:schemaRefs>
    <ds:schemaRef ds:uri="027e82f4-52a3-4161-a28c-b5ad4a441129"/>
    <ds:schemaRef ds:uri="71af3243-3dd4-4a8d-8c0d-dd76da1f02a5"/>
    <ds:schemaRef ds:uri="bc88b50b-d8b3-4391-9ec4-aaa192d918eb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48C5FEF-6CA4-44CC-8E61-9E775B9B783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FD9136-6B51-49E7-ACBF-60365098E339}">
  <ds:schemaRefs>
    <ds:schemaRef ds:uri="027e82f4-52a3-4161-a28c-b5ad4a441129"/>
    <ds:schemaRef ds:uri="411b2d64-37ec-4545-bed6-3dbaa666c95c"/>
    <ds:schemaRef ds:uri="bc88b50b-d8b3-4391-9ec4-aaa192d918e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TF66835393</Template>
  <Application>Microsoft Office PowerPoint</Application>
  <PresentationFormat>Widescreen</PresentationFormat>
  <Slides>3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Ed. D Graduate Outcomes</vt:lpstr>
      <vt:lpstr>Employers Who Have Hired Our Graduates</vt:lpstr>
      <vt:lpstr>Sample Job Titles of Ed. D Graduates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COVER TITLE</dc:title>
  <dc:creator>Jen Elorreaga</dc:creator>
  <cp:revision>130</cp:revision>
  <dcterms:created xsi:type="dcterms:W3CDTF">2023-05-10T16:55:45Z</dcterms:created>
  <dcterms:modified xsi:type="dcterms:W3CDTF">2026-06-09T20:39:42Z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0x010100C488C2067859DB4CAB03E5651C69DA9F</vt:lpwstr>
  </property>
  <property fmtid="{D5CDD505-2E9C-101B-9397-08002B2CF9AE}" pid="3" name="MediaServiceImageTags">
    <vt:lpwstr/>
  </property>
</Properties>
</file>